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15240D-92E7-0094-4DC9-01E4A569F4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484353-5232-51E6-AA0A-290FBC6B2D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1EF549-4E69-ECC0-F77B-112DEB1952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43071-EBA3-BA4D-839E-32862DA953E9}" type="datetimeFigureOut">
              <a:rPr lang="en-US" smtClean="0"/>
              <a:t>1/15/26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DAB6EC-56AA-ECC9-06A2-EAEB3AF76E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A4F8F4-507B-4475-36AA-FEADF76EE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8D2F0-17BF-6040-987D-A776882F1B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77503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362F9-C21F-698A-CF9E-88D277DDD6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1E07E8-E695-E40F-5908-77409A03B6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DE9C82-DF3C-6DF9-316E-D4DB2D79F3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43071-EBA3-BA4D-839E-32862DA953E9}" type="datetimeFigureOut">
              <a:rPr lang="en-US" smtClean="0"/>
              <a:t>1/15/26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1C3071-275A-6F53-F27D-3A6286E76C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27F49A-68FE-6B8E-D69A-FAF3E183C8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8D2F0-17BF-6040-987D-A776882F1B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3794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DB90E-FF6E-700A-BC3C-65D2F87C6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B2738F-9EFD-DD8E-8B33-EF4E7DA738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298F99-0313-149C-1FBE-736631BE76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43071-EBA3-BA4D-839E-32862DA953E9}" type="datetimeFigureOut">
              <a:rPr lang="en-US" smtClean="0"/>
              <a:t>1/15/26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E5142F-7246-CDDB-2259-92E82CE0C6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943061-5A84-4F4E-DF3B-84A2A03C47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8D2F0-17BF-6040-987D-A776882F1B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15954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2A4332-1E56-91D1-E809-1EE9F61C8B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B211D-6266-C486-E509-C113008695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A8EBB6-4BB6-B198-4DCA-9FB050FC84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A9F394-741F-1109-B127-9DA8F8DB0D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43071-EBA3-BA4D-839E-32862DA953E9}" type="datetimeFigureOut">
              <a:rPr lang="en-US" smtClean="0"/>
              <a:t>1/15/26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9F4F6F-269A-045A-7DE6-E53258A819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755506-AD67-4786-7A3B-EDA0376C39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8D2F0-17BF-6040-987D-A776882F1B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374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BB7860-550C-D4DB-925A-8D5D4D944B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F6265F-E8B1-5621-29F7-8EE159BD31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CFCACB-D2CF-3B02-5A1B-12648611D9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08DA081-7AEB-6118-0D47-4E758193CAD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DFCFA2-3D73-C5CB-7736-843D9E415B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70DAD51-353E-8E35-6479-7D772B4B6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43071-EBA3-BA4D-839E-32862DA953E9}" type="datetimeFigureOut">
              <a:rPr lang="en-US" smtClean="0"/>
              <a:t>1/15/26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FAAA61E-64CF-E5C8-2B0F-C7A90652F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83BD2E2-678B-66B4-EC37-C45CFB27F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8D2F0-17BF-6040-987D-A776882F1B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59609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107DB4-9DFC-D3E0-6772-7034B4B6E9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9AAE8B0-F2EE-98A3-8CFC-BEFA008E3B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43071-EBA3-BA4D-839E-32862DA953E9}" type="datetimeFigureOut">
              <a:rPr lang="en-US" smtClean="0"/>
              <a:t>1/15/26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7243AA-15EF-42EB-7458-9CF8692500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52DF76-BBC2-270C-5F34-5458224E5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8D2F0-17BF-6040-987D-A776882F1B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62188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10FC3F-034A-FDD8-66E3-4D4B5C3AF1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43071-EBA3-BA4D-839E-32862DA953E9}" type="datetimeFigureOut">
              <a:rPr lang="en-US" smtClean="0"/>
              <a:t>1/15/26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28C140-7810-F727-8DE1-D9E872D03F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CF8E70-D7DB-0EAE-7CC8-9C860E3711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8D2F0-17BF-6040-987D-A776882F1B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24424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BE45B-A276-A495-E820-AAA9F50C9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C2861C-E4E6-1750-01B2-6FF9DC47DF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45C012-929D-1368-890B-A2A45F40DF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C26DD4-DA15-5F5F-AB5D-0A9677CAEB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43071-EBA3-BA4D-839E-32862DA953E9}" type="datetimeFigureOut">
              <a:rPr lang="en-US" smtClean="0"/>
              <a:t>1/15/26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A430E5-5829-1DB3-0243-7175A3CA68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A9D7CB-7735-11EA-F445-908A1B7FDC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8D2F0-17BF-6040-987D-A776882F1B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8249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AE57C-6110-FC7E-3EA4-4582690BC1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A20B5AC-782F-9FC3-76C6-8ABFB4BF072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3F8BC1-08E6-F591-650A-64092D91AC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94A371-BA69-541C-DE15-F75D332044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43071-EBA3-BA4D-839E-32862DA953E9}" type="datetimeFigureOut">
              <a:rPr lang="en-US" smtClean="0"/>
              <a:t>1/15/26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7FB4B4-021D-ACCD-5D5D-28B1953638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587B06-1F8F-4BDA-3B61-90C1CEEABE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8D2F0-17BF-6040-987D-A776882F1B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41910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A8D108-91CB-2DCE-582C-CCD60D5C19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FF6D0A-88D0-3F84-2468-BBCEF0F46F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926185-B862-92E0-6B3C-DCBFB5630F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43071-EBA3-BA4D-839E-32862DA953E9}" type="datetimeFigureOut">
              <a:rPr lang="en-US" smtClean="0"/>
              <a:t>1/15/26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78532F-B109-67EB-B33C-E12CA0E0CC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ED7A1C-F52A-1923-2F30-015C0DF8C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8D2F0-17BF-6040-987D-A776882F1B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9540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C7DF76-0442-8A32-F8BE-255011A5C6E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7A245B7-F648-4111-EA77-034BD514F0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90C9F2-15D3-DA49-1C90-D899DDB872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43071-EBA3-BA4D-839E-32862DA953E9}" type="datetimeFigureOut">
              <a:rPr lang="en-US" smtClean="0"/>
              <a:t>1/15/26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DADBFC-3517-E619-1C86-AFFCB686A4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CF307-CA26-3841-4CD1-E963FCC25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8D2F0-17BF-6040-987D-A776882F1B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59103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7DFD19-6B7E-A564-8B82-41467E36FE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D6689D-EA61-E35B-6399-C4D2FB963F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6CFA3A-212F-7683-0160-88E74FFC5F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FE43071-EBA3-BA4D-839E-32862DA953E9}" type="datetimeFigureOut">
              <a:rPr lang="en-US" smtClean="0"/>
              <a:t>1/15/26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D05C22-0520-3956-0148-17C9B405545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E6EB67-9F20-258F-E92E-A91B565586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858D2F0-17BF-6040-987D-A776882F1B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802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7F2A98A-16B5-122D-3381-CD0E67BB9C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163"/>
          <a:stretch>
            <a:fillRect/>
          </a:stretch>
        </p:blipFill>
        <p:spPr>
          <a:xfrm>
            <a:off x="1" y="10"/>
            <a:ext cx="12191999" cy="685799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EA3414-5FB7-7F97-67B1-7883D1192C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5014538"/>
            <a:ext cx="2785395" cy="355210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2500"/>
          </a:bodyPr>
          <a:lstStyle/>
          <a:p>
            <a:r>
              <a:rPr lang="en-GB" sz="800" dirty="0">
                <a:solidFill>
                  <a:srgbClr val="FFFFFF"/>
                </a:solidFill>
              </a:rPr>
              <a:t>My Name is Alyssa Stoneman  and these are my Cruise Presentation Slides for Sustainable Global Tourism and Events. Thank you. </a:t>
            </a:r>
            <a:endParaRPr lang="en-US" sz="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21105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07AE54F-DE49-ABC9-9033-92C1DB525C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5" b="-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30061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A8C85C-58AE-1741-64AF-163BBA4132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5" b="-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20408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EE98738-39BA-2EA6-9975-D16F0B894C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6" r="-1" b="-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41529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69DEA04-5AC6-3A35-041D-6ACA8E8783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6" r="-1" b="-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94737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8E4E58-5440-4340-8718-C3E55F771E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7718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03E79A1-390A-056D-8BA4-217070AACE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0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74489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496F969-76AB-8397-1EBA-7A58298682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9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2017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Alyssa Stoneman (2401974)</dc:creator>
  <cp:lastModifiedBy>Alyssa Stoneman (2401974)</cp:lastModifiedBy>
  <cp:revision>1</cp:revision>
  <dcterms:created xsi:type="dcterms:W3CDTF">2026-01-15T00:58:46Z</dcterms:created>
  <dcterms:modified xsi:type="dcterms:W3CDTF">2026-01-15T01:14:20Z</dcterms:modified>
</cp:coreProperties>
</file>