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>
        <p:scale>
          <a:sx n="112" d="100"/>
          <a:sy n="112" d="100"/>
        </p:scale>
        <p:origin x="378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625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1/7/2021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9135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capability.jisc.ac.uk/what-is-digital-capability/" TargetMode="External"/><Relationship Id="rId2" Type="http://schemas.openxmlformats.org/officeDocument/2006/relationships/hyperlink" Target="https://www.shrm.org/resourcesandtools/tools-and-samples/toolkits/pages/managingorganizationalcommunication.aspx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9E1E7-FBBD-4E6B-B2B1-D88F55075E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04552" y="871758"/>
            <a:ext cx="5825448" cy="3871143"/>
          </a:xfrm>
        </p:spPr>
        <p:txBody>
          <a:bodyPr>
            <a:normAutofit/>
          </a:bodyPr>
          <a:lstStyle/>
          <a:p>
            <a:r>
              <a:rPr lang="en-US"/>
              <a:t>Engineering applications and study skills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2655A6-4887-45C8-987C-F334BB97ED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9964" y="4785543"/>
            <a:ext cx="5322013" cy="100565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endParaRPr lang="en-GB" sz="1300"/>
          </a:p>
          <a:p>
            <a:pPr>
              <a:lnSpc>
                <a:spcPct val="110000"/>
              </a:lnSpc>
            </a:pPr>
            <a:endParaRPr lang="en-GB" sz="1300"/>
          </a:p>
          <a:p>
            <a:pPr>
              <a:lnSpc>
                <a:spcPct val="110000"/>
              </a:lnSpc>
            </a:pPr>
            <a:r>
              <a:rPr lang="en-GB" sz="1300"/>
              <a:t>Jessica Williams – P149177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0A079D-E17B-4F9F-9FC5-C84A74169B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44" r="14445"/>
          <a:stretch/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4813594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632CB7-EEE0-4349-BA7B-3FA5B1BC2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6239" y="521747"/>
            <a:ext cx="7445661" cy="1656702"/>
          </a:xfrm>
        </p:spPr>
        <p:txBody>
          <a:bodyPr>
            <a:normAutofit/>
          </a:bodyPr>
          <a:lstStyle/>
          <a:p>
            <a:r>
              <a:rPr lang="en-GB"/>
              <a:t>Introduction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9600FFC-92AF-4AD3-9595-B0E23476B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224879" y="723900"/>
            <a:ext cx="0" cy="541020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672808F9-EF49-463D-8DBF-FAE1576B8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5600" y="1504950"/>
            <a:ext cx="5648318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38472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5CD873-E2BE-4331-8595-2393537A5F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4" y="897754"/>
            <a:ext cx="5220567" cy="97910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kern="1200" cap="all" spc="3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Technical Audiences and Non-Technical Audiences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E655720-F5E1-4207-8BAC-8C7282BFEEE1}"/>
              </a:ext>
            </a:extLst>
          </p:cNvPr>
          <p:cNvSpPr txBox="1"/>
          <p:nvPr/>
        </p:nvSpPr>
        <p:spPr>
          <a:xfrm>
            <a:off x="476249" y="2592076"/>
            <a:ext cx="5076825" cy="35593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The importance of effective communication to different audiences: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Builds the morale, satisfaction and commitment of employees.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It helps employees understand their employment conditions and drives their dedication and loyalty. 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Educates workers on the values of the organization.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It improves processes and procedures and eventually provides higher efficiencies and decreases costs.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algn="r" defTabSz="914400">
              <a:lnSpc>
                <a:spcPct val="110000"/>
              </a:lnSpc>
              <a:spcAft>
                <a:spcPts val="600"/>
              </a:spcAft>
            </a:pPr>
            <a:r>
              <a:rPr lang="en-US" sz="800" dirty="0"/>
              <a:t>SHRM(2021)</a:t>
            </a:r>
          </a:p>
          <a:p>
            <a:pPr marL="171450" indent="-228600"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100" dirty="0"/>
              <a:t> </a:t>
            </a:r>
          </a:p>
        </p:txBody>
      </p:sp>
      <p:pic>
        <p:nvPicPr>
          <p:cNvPr id="8" name="Graphic 7" descr="Onboarding">
            <a:extLst>
              <a:ext uri="{FF2B5EF4-FFF2-40B4-BE49-F238E27FC236}">
                <a16:creationId xmlns:a16="http://schemas.microsoft.com/office/drawing/2014/main" id="{ABAA9803-9A36-42D4-B1E7-DA84E2EA1C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707241"/>
            <a:ext cx="54102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029296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1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5B3929-036D-4871-8BAC-10688194E8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92709" y="895448"/>
            <a:ext cx="3619697" cy="191946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Awareness of relevant legal requirements</a:t>
            </a:r>
            <a:br>
              <a:rPr lang="en-US" sz="22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 cap="all" spc="3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governing engineering activities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EE9BA8-96A2-4FF6-A1B9-C9D567B598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6429" r="-1598" b="2"/>
          <a:stretch/>
        </p:blipFill>
        <p:spPr>
          <a:xfrm>
            <a:off x="-148838" y="706550"/>
            <a:ext cx="7740360" cy="5427550"/>
          </a:xfrm>
          <a:prstGeom prst="rect">
            <a:avLst/>
          </a:prstGeom>
        </p:spPr>
      </p:pic>
      <p:cxnSp>
        <p:nvCxnSpPr>
          <p:cNvPr id="22" name="Straight Connector 16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153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57B10DA-D504-4D6C-AA4A-13B71B3148A5}"/>
              </a:ext>
            </a:extLst>
          </p:cNvPr>
          <p:cNvSpPr txBox="1"/>
          <p:nvPr/>
        </p:nvSpPr>
        <p:spPr>
          <a:xfrm>
            <a:off x="7991572" y="2823015"/>
            <a:ext cx="3581303" cy="35548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‘Systems are in place to ensure employees receive risk awareness training, including the requirement for undertaking personal risk assessments. On-the-job training and coaching is provided as necessary. It is my job to make sure I commit the all the training and guidance I am given.’</a:t>
            </a:r>
          </a:p>
          <a:p>
            <a:pPr algn="r" defTabSz="914400">
              <a:lnSpc>
                <a:spcPct val="120000"/>
              </a:lnSpc>
              <a:spcAft>
                <a:spcPts val="600"/>
              </a:spcAft>
            </a:pPr>
            <a:r>
              <a:rPr lang="en-US" dirty="0"/>
              <a:t> </a:t>
            </a:r>
            <a:r>
              <a:rPr lang="en-US" sz="1400" dirty="0"/>
              <a:t>(Williams, p.2, 2020).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4822208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A8A0CD-A364-44F7-A8D2-DBC59E5A11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213" b="13694"/>
          <a:stretch/>
        </p:blipFill>
        <p:spPr>
          <a:xfrm>
            <a:off x="-380989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26B4FC-820A-4C17-8926-898BC92FB9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9102" y="-369943"/>
            <a:ext cx="5067300" cy="487106"/>
          </a:xfrm>
        </p:spPr>
        <p:txBody>
          <a:bodyPr anchor="t">
            <a:normAutofit fontScale="90000"/>
          </a:bodyPr>
          <a:lstStyle/>
          <a:p>
            <a:br>
              <a:rPr lang="en-GB" dirty="0">
                <a:solidFill>
                  <a:srgbClr val="FFFFFF"/>
                </a:solidFill>
              </a:rPr>
            </a:br>
            <a:r>
              <a:rPr lang="en-GB" sz="2000" u="sng" dirty="0">
                <a:solidFill>
                  <a:srgbClr val="FFFFFF"/>
                </a:solidFill>
              </a:rPr>
              <a:t>Application of skills</a:t>
            </a:r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4787032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684E1-ED5C-4ECD-A8FE-1D93E634EF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64182"/>
            <a:ext cx="6106935" cy="1041530"/>
          </a:xfrm>
        </p:spPr>
        <p:txBody>
          <a:bodyPr>
            <a:normAutofit fontScale="90000"/>
          </a:bodyPr>
          <a:lstStyle/>
          <a:p>
            <a:r>
              <a:rPr lang="en-GB" dirty="0"/>
              <a:t>Lifelong Learning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C985B3-439E-4E07-A62A-BCBDA0FB2C5E}"/>
              </a:ext>
            </a:extLst>
          </p:cNvPr>
          <p:cNvSpPr txBox="1"/>
          <p:nvPr/>
        </p:nvSpPr>
        <p:spPr>
          <a:xfrm>
            <a:off x="1229170" y="2372927"/>
            <a:ext cx="97336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does it help organisations? 							How does it help my development?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A64C4E3-A6AC-46DD-9E3C-C61C4DE6FF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591" t="26535" r="12418" b="39827"/>
          <a:stretch/>
        </p:blipFill>
        <p:spPr>
          <a:xfrm>
            <a:off x="3935732" y="3137844"/>
            <a:ext cx="3772575" cy="2672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538180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0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943374-A78D-4484-A5E5-A486693C68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9914" y="4702835"/>
            <a:ext cx="10801350" cy="978772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8CF116-6904-4E01-823B-1CF4579480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988" r="2" b="29416"/>
          <a:stretch/>
        </p:blipFill>
        <p:spPr>
          <a:xfrm>
            <a:off x="800100" y="712916"/>
            <a:ext cx="10591800" cy="3491895"/>
          </a:xfrm>
          <a:prstGeom prst="rect">
            <a:avLst/>
          </a:prstGeom>
        </p:spPr>
      </p:pic>
      <p:cxnSp>
        <p:nvCxnSpPr>
          <p:cNvPr id="38" name="Straight Connector 3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455508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4677580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2CFAA-4C73-4B83-9A35-5F4CF30C17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5209027" cy="1011169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3E5FFB-ACFD-427D-B789-5690E7BD326F}"/>
              </a:ext>
            </a:extLst>
          </p:cNvPr>
          <p:cNvSpPr txBox="1"/>
          <p:nvPr/>
        </p:nvSpPr>
        <p:spPr>
          <a:xfrm>
            <a:off x="794084" y="2077453"/>
            <a:ext cx="110048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Society for Human Resource Management (2021) </a:t>
            </a:r>
            <a:r>
              <a:rPr lang="en-US" sz="1200" i="1" dirty="0"/>
              <a:t>Managing Organizational Communication. </a:t>
            </a:r>
            <a:r>
              <a:rPr lang="en-US" sz="1200" u="sng" dirty="0">
                <a:hlinkClick r:id="rId2"/>
              </a:rPr>
              <a:t>https://www.shrm.org/resourcesandtools/tools-and-samples/toolkits/pages/managingorganizationalcommunication.aspx</a:t>
            </a:r>
            <a:r>
              <a:rPr lang="en-US" sz="1200" dirty="0"/>
              <a:t> (Accessed:7th January 2021). </a:t>
            </a:r>
          </a:p>
          <a:p>
            <a:endParaRPr lang="en-US" sz="1200" u="sng" dirty="0"/>
          </a:p>
          <a:p>
            <a:r>
              <a:rPr lang="en-US" sz="1200" dirty="0"/>
              <a:t>Williams, J.(2020) </a:t>
            </a:r>
            <a:r>
              <a:rPr lang="en-US" sz="1200" i="1" dirty="0"/>
              <a:t>Engineering Manufacture- Develop and implement a risk assessment plan in own area of responsibility. </a:t>
            </a:r>
            <a:r>
              <a:rPr lang="en-US" sz="1200" dirty="0"/>
              <a:t>Level4 NVQ. QEMF4/081: Bridgend College.</a:t>
            </a:r>
          </a:p>
          <a:p>
            <a:endParaRPr lang="en-US" sz="1200" dirty="0"/>
          </a:p>
          <a:p>
            <a:r>
              <a:rPr lang="en-US" sz="1200" dirty="0" err="1"/>
              <a:t>Jisc</a:t>
            </a:r>
            <a:r>
              <a:rPr lang="en-US" sz="1200" dirty="0"/>
              <a:t> (2021) </a:t>
            </a:r>
            <a:r>
              <a:rPr lang="en-US" sz="1200" i="1" dirty="0"/>
              <a:t>What is digital capability? </a:t>
            </a:r>
            <a:r>
              <a:rPr lang="en-US" sz="1200" u="sng" dirty="0">
                <a:hlinkClick r:id="rId3"/>
              </a:rPr>
              <a:t>https://digitalcapability.jisc.ac.uk/what-is-digital-capability/</a:t>
            </a:r>
            <a:r>
              <a:rPr lang="en-US" sz="1200" dirty="0"/>
              <a:t> (Accessed: 7</a:t>
            </a:r>
            <a:r>
              <a:rPr lang="en-US" sz="1200" baseline="30000" dirty="0"/>
              <a:t>th</a:t>
            </a:r>
            <a:r>
              <a:rPr lang="en-US" sz="1200" dirty="0"/>
              <a:t> January 2021). </a:t>
            </a:r>
            <a:endParaRPr lang="en-GB" sz="1200" u="sng" dirty="0"/>
          </a:p>
        </p:txBody>
      </p:sp>
    </p:spTree>
    <p:extLst>
      <p:ext uri="{BB962C8B-B14F-4D97-AF65-F5344CB8AC3E}">
        <p14:creationId xmlns:p14="http://schemas.microsoft.com/office/powerpoint/2010/main" val="2394511593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ChronicleVTI">
  <a:themeElements>
    <a:clrScheme name="AnalogousFromRegularSeedRightStep">
      <a:dk1>
        <a:srgbClr val="000000"/>
      </a:dk1>
      <a:lt1>
        <a:srgbClr val="FFFFFF"/>
      </a:lt1>
      <a:dk2>
        <a:srgbClr val="412824"/>
      </a:dk2>
      <a:lt2>
        <a:srgbClr val="E3E8E2"/>
      </a:lt2>
      <a:accent1>
        <a:srgbClr val="CE29E7"/>
      </a:accent1>
      <a:accent2>
        <a:srgbClr val="D5179E"/>
      </a:accent2>
      <a:accent3>
        <a:srgbClr val="E72961"/>
      </a:accent3>
      <a:accent4>
        <a:srgbClr val="D52E17"/>
      </a:accent4>
      <a:accent5>
        <a:srgbClr val="E78F29"/>
      </a:accent5>
      <a:accent6>
        <a:srgbClr val="AEA713"/>
      </a:accent6>
      <a:hlink>
        <a:srgbClr val="3D9331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269</Words>
  <Application>Microsoft Office PowerPoint</Application>
  <PresentationFormat>Widescreen</PresentationFormat>
  <Paragraphs>29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Calisto MT</vt:lpstr>
      <vt:lpstr>Univers Condensed</vt:lpstr>
      <vt:lpstr>ChronicleVTI</vt:lpstr>
      <vt:lpstr>Engineering applications and study skills</vt:lpstr>
      <vt:lpstr>Introduction</vt:lpstr>
      <vt:lpstr>Technical Audiences and Non-Technical Audiences</vt:lpstr>
      <vt:lpstr>Awareness of relevant legal requirements governing engineering activities</vt:lpstr>
      <vt:lpstr> Application of skills</vt:lpstr>
      <vt:lpstr>Lifelong Learning </vt:lpstr>
      <vt:lpstr>Conclusion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Engineering applications and study skills</dc:title>
  <dc:creator>Williams, Jessica</dc:creator>
  <cp:lastModifiedBy>Williams, Jessica</cp:lastModifiedBy>
  <cp:revision>5</cp:revision>
  <dcterms:created xsi:type="dcterms:W3CDTF">2021-01-07T13:34:47Z</dcterms:created>
  <dcterms:modified xsi:type="dcterms:W3CDTF">2021-01-07T15:55:35Z</dcterms:modified>
</cp:coreProperties>
</file>