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19"/>
  </p:notesMasterIdLst>
  <p:sldIdLst>
    <p:sldId id="2767" r:id="rId5"/>
    <p:sldId id="257" r:id="rId6"/>
    <p:sldId id="258" r:id="rId7"/>
    <p:sldId id="260" r:id="rId8"/>
    <p:sldId id="259" r:id="rId9"/>
    <p:sldId id="261" r:id="rId10"/>
    <p:sldId id="269" r:id="rId11"/>
    <p:sldId id="263" r:id="rId12"/>
    <p:sldId id="270" r:id="rId13"/>
    <p:sldId id="2768" r:id="rId14"/>
    <p:sldId id="265" r:id="rId15"/>
    <p:sldId id="268" r:id="rId16"/>
    <p:sldId id="266" r:id="rId17"/>
    <p:sldId id="26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A5ABDD4-5AF9-F733-D341-FA969C9FE96D}" v="52" dt="2026-02-15T23:40:05.958"/>
    <p1510:client id="{C24A7834-BBBD-5147-8A5F-AA6E2D4F63A5}" v="1" dt="2026-02-15T23:42:34.4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jah Grant (2247866)" userId="3a6aebc2-7304-490b-b441-fef6567d9541" providerId="ADAL" clId="{FEEFD2B5-5FC7-4874-9B5E-90F3CD470A05}"/>
    <pc:docChg chg="modSld">
      <pc:chgData name="Elijah Grant (2247866)" userId="3a6aebc2-7304-490b-b441-fef6567d9541" providerId="ADAL" clId="{FEEFD2B5-5FC7-4874-9B5E-90F3CD470A05}" dt="2026-02-15T23:42:34.409" v="0" actId="1076"/>
      <pc:docMkLst>
        <pc:docMk/>
      </pc:docMkLst>
      <pc:sldChg chg="modSp">
        <pc:chgData name="Elijah Grant (2247866)" userId="3a6aebc2-7304-490b-b441-fef6567d9541" providerId="ADAL" clId="{FEEFD2B5-5FC7-4874-9B5E-90F3CD470A05}" dt="2026-02-15T23:42:34.409" v="0" actId="1076"/>
        <pc:sldMkLst>
          <pc:docMk/>
          <pc:sldMk cId="2651058474" sldId="268"/>
        </pc:sldMkLst>
        <pc:spChg chg="mod">
          <ac:chgData name="Elijah Grant (2247866)" userId="3a6aebc2-7304-490b-b441-fef6567d9541" providerId="ADAL" clId="{FEEFD2B5-5FC7-4874-9B5E-90F3CD470A05}" dt="2026-02-15T23:42:34.409" v="0" actId="1076"/>
          <ac:spMkLst>
            <pc:docMk/>
            <pc:sldMk cId="2651058474" sldId="268"/>
            <ac:spMk id="5" creationId="{0EA6679F-0290-515C-BB0F-947C10AC81E4}"/>
          </ac:spMkLst>
        </pc:spChg>
      </pc:sldChg>
    </pc:docChg>
  </pc:docChgLst>
  <pc:docChgLst>
    <pc:chgData name="Elijah Grant (2247866)" userId="S::2247866@student.uwtsd.ac.uk::3a6aebc2-7304-490b-b441-fef6567d9541" providerId="AD" clId="Web-{1FC39452-0F76-4CF4-2AB8-99FD3A1C9334}"/>
    <pc:docChg chg="modSld">
      <pc:chgData name="Elijah Grant (2247866)" userId="S::2247866@student.uwtsd.ac.uk::3a6aebc2-7304-490b-b441-fef6567d9541" providerId="AD" clId="Web-{1FC39452-0F76-4CF4-2AB8-99FD3A1C9334}" dt="2026-02-02T16:59:20.934" v="1284" actId="20577"/>
      <pc:docMkLst>
        <pc:docMk/>
      </pc:docMkLst>
      <pc:sldChg chg="modSp">
        <pc:chgData name="Elijah Grant (2247866)" userId="S::2247866@student.uwtsd.ac.uk::3a6aebc2-7304-490b-b441-fef6567d9541" providerId="AD" clId="Web-{1FC39452-0F76-4CF4-2AB8-99FD3A1C9334}" dt="2026-02-02T15:31:04.170" v="272" actId="1076"/>
        <pc:sldMkLst>
          <pc:docMk/>
          <pc:sldMk cId="4216523365" sldId="257"/>
        </pc:sldMkLst>
        <pc:spChg chg="mod">
          <ac:chgData name="Elijah Grant (2247866)" userId="S::2247866@student.uwtsd.ac.uk::3a6aebc2-7304-490b-b441-fef6567d9541" providerId="AD" clId="Web-{1FC39452-0F76-4CF4-2AB8-99FD3A1C9334}" dt="2026-02-02T15:24:08.117" v="144" actId="20577"/>
          <ac:spMkLst>
            <pc:docMk/>
            <pc:sldMk cId="4216523365" sldId="257"/>
            <ac:spMk id="2" creationId="{93B255C6-1E2E-E4BD-2E9F-B3321C22A292}"/>
          </ac:spMkLst>
        </pc:spChg>
        <pc:spChg chg="mod">
          <ac:chgData name="Elijah Grant (2247866)" userId="S::2247866@student.uwtsd.ac.uk::3a6aebc2-7304-490b-b441-fef6567d9541" providerId="AD" clId="Web-{1FC39452-0F76-4CF4-2AB8-99FD3A1C9334}" dt="2026-02-02T15:31:04.170" v="272" actId="1076"/>
          <ac:spMkLst>
            <pc:docMk/>
            <pc:sldMk cId="4216523365" sldId="257"/>
            <ac:spMk id="3" creationId="{432C04E6-B771-F1FA-85F4-B7984DE55A8E}"/>
          </ac:spMkLst>
        </pc:spChg>
      </pc:sldChg>
      <pc:sldChg chg="addSp delSp modSp">
        <pc:chgData name="Elijah Grant (2247866)" userId="S::2247866@student.uwtsd.ac.uk::3a6aebc2-7304-490b-b441-fef6567d9541" providerId="AD" clId="Web-{1FC39452-0F76-4CF4-2AB8-99FD3A1C9334}" dt="2026-02-02T15:46:47.588" v="498" actId="20577"/>
        <pc:sldMkLst>
          <pc:docMk/>
          <pc:sldMk cId="3313450045" sldId="258"/>
        </pc:sldMkLst>
        <pc:spChg chg="mod">
          <ac:chgData name="Elijah Grant (2247866)" userId="S::2247866@student.uwtsd.ac.uk::3a6aebc2-7304-490b-b441-fef6567d9541" providerId="AD" clId="Web-{1FC39452-0F76-4CF4-2AB8-99FD3A1C9334}" dt="2026-02-02T15:37:12.614" v="281" actId="20577"/>
          <ac:spMkLst>
            <pc:docMk/>
            <pc:sldMk cId="3313450045" sldId="258"/>
            <ac:spMk id="2" creationId="{8AA144A5-0283-F980-85F3-EE51746FC4CD}"/>
          </ac:spMkLst>
        </pc:spChg>
        <pc:spChg chg="mod">
          <ac:chgData name="Elijah Grant (2247866)" userId="S::2247866@student.uwtsd.ac.uk::3a6aebc2-7304-490b-b441-fef6567d9541" providerId="AD" clId="Web-{1FC39452-0F76-4CF4-2AB8-99FD3A1C9334}" dt="2026-02-02T15:46:47.588" v="498" actId="20577"/>
          <ac:spMkLst>
            <pc:docMk/>
            <pc:sldMk cId="3313450045" sldId="258"/>
            <ac:spMk id="3" creationId="{1A385359-5FD3-D5C8-1467-F7082543AA4C}"/>
          </ac:spMkLst>
        </pc:spChg>
      </pc:sldChg>
      <pc:sldChg chg="addSp delSp modSp">
        <pc:chgData name="Elijah Grant (2247866)" userId="S::2247866@student.uwtsd.ac.uk::3a6aebc2-7304-490b-b441-fef6567d9541" providerId="AD" clId="Web-{1FC39452-0F76-4CF4-2AB8-99FD3A1C9334}" dt="2026-02-02T16:21:12.336" v="765" actId="20577"/>
        <pc:sldMkLst>
          <pc:docMk/>
          <pc:sldMk cId="1471035344" sldId="259"/>
        </pc:sldMkLst>
        <pc:spChg chg="mod">
          <ac:chgData name="Elijah Grant (2247866)" userId="S::2247866@student.uwtsd.ac.uk::3a6aebc2-7304-490b-b441-fef6567d9541" providerId="AD" clId="Web-{1FC39452-0F76-4CF4-2AB8-99FD3A1C9334}" dt="2026-02-02T15:50:06.593" v="530" actId="20577"/>
          <ac:spMkLst>
            <pc:docMk/>
            <pc:sldMk cId="1471035344" sldId="259"/>
            <ac:spMk id="3" creationId="{8DC6822A-D1D9-EA6C-D8F4-6F6AB9565D17}"/>
          </ac:spMkLst>
        </pc:spChg>
        <pc:spChg chg="add mod">
          <ac:chgData name="Elijah Grant (2247866)" userId="S::2247866@student.uwtsd.ac.uk::3a6aebc2-7304-490b-b441-fef6567d9541" providerId="AD" clId="Web-{1FC39452-0F76-4CF4-2AB8-99FD3A1C9334}" dt="2026-02-02T16:21:12.336" v="765" actId="20577"/>
          <ac:spMkLst>
            <pc:docMk/>
            <pc:sldMk cId="1471035344" sldId="259"/>
            <ac:spMk id="7" creationId="{CF363450-688E-45F7-A935-FA2274BD5656}"/>
          </ac:spMkLst>
        </pc:spChg>
      </pc:sldChg>
      <pc:sldChg chg="modSp">
        <pc:chgData name="Elijah Grant (2247866)" userId="S::2247866@student.uwtsd.ac.uk::3a6aebc2-7304-490b-b441-fef6567d9541" providerId="AD" clId="Web-{1FC39452-0F76-4CF4-2AB8-99FD3A1C9334}" dt="2026-02-02T16:01:21.768" v="546" actId="20577"/>
        <pc:sldMkLst>
          <pc:docMk/>
          <pc:sldMk cId="4198690590" sldId="260"/>
        </pc:sldMkLst>
        <pc:spChg chg="mod">
          <ac:chgData name="Elijah Grant (2247866)" userId="S::2247866@student.uwtsd.ac.uk::3a6aebc2-7304-490b-b441-fef6567d9541" providerId="AD" clId="Web-{1FC39452-0F76-4CF4-2AB8-99FD3A1C9334}" dt="2026-02-02T16:01:07.908" v="544" actId="20577"/>
          <ac:spMkLst>
            <pc:docMk/>
            <pc:sldMk cId="4198690590" sldId="260"/>
            <ac:spMk id="2" creationId="{EC22F81C-2BD8-A4FA-1C47-752CDA28131D}"/>
          </ac:spMkLst>
        </pc:spChg>
        <pc:spChg chg="mod">
          <ac:chgData name="Elijah Grant (2247866)" userId="S::2247866@student.uwtsd.ac.uk::3a6aebc2-7304-490b-b441-fef6567d9541" providerId="AD" clId="Web-{1FC39452-0F76-4CF4-2AB8-99FD3A1C9334}" dt="2026-02-02T16:01:21.768" v="546" actId="20577"/>
          <ac:spMkLst>
            <pc:docMk/>
            <pc:sldMk cId="4198690590" sldId="260"/>
            <ac:spMk id="3" creationId="{52D53411-4585-040B-5834-42C4EFE7629C}"/>
          </ac:spMkLst>
        </pc:spChg>
      </pc:sldChg>
      <pc:sldChg chg="modSp">
        <pc:chgData name="Elijah Grant (2247866)" userId="S::2247866@student.uwtsd.ac.uk::3a6aebc2-7304-490b-b441-fef6567d9541" providerId="AD" clId="Web-{1FC39452-0F76-4CF4-2AB8-99FD3A1C9334}" dt="2026-02-02T16:21:43.228" v="787" actId="20577"/>
        <pc:sldMkLst>
          <pc:docMk/>
          <pc:sldMk cId="187927555" sldId="261"/>
        </pc:sldMkLst>
        <pc:spChg chg="mod">
          <ac:chgData name="Elijah Grant (2247866)" userId="S::2247866@student.uwtsd.ac.uk::3a6aebc2-7304-490b-b441-fef6567d9541" providerId="AD" clId="Web-{1FC39452-0F76-4CF4-2AB8-99FD3A1C9334}" dt="2026-02-02T16:02:41.741" v="558" actId="20577"/>
          <ac:spMkLst>
            <pc:docMk/>
            <pc:sldMk cId="187927555" sldId="261"/>
            <ac:spMk id="2" creationId="{9BB750E1-014E-2F32-5FE0-025C27322ADF}"/>
          </ac:spMkLst>
        </pc:spChg>
      </pc:sldChg>
      <pc:sldChg chg="modSp">
        <pc:chgData name="Elijah Grant (2247866)" userId="S::2247866@student.uwtsd.ac.uk::3a6aebc2-7304-490b-b441-fef6567d9541" providerId="AD" clId="Web-{1FC39452-0F76-4CF4-2AB8-99FD3A1C9334}" dt="2026-02-02T16:04:47.370" v="588" actId="20577"/>
        <pc:sldMkLst>
          <pc:docMk/>
          <pc:sldMk cId="1941379388" sldId="263"/>
        </pc:sldMkLst>
        <pc:spChg chg="mod">
          <ac:chgData name="Elijah Grant (2247866)" userId="S::2247866@student.uwtsd.ac.uk::3a6aebc2-7304-490b-b441-fef6567d9541" providerId="AD" clId="Web-{1FC39452-0F76-4CF4-2AB8-99FD3A1C9334}" dt="2026-02-02T16:04:47.370" v="588" actId="20577"/>
          <ac:spMkLst>
            <pc:docMk/>
            <pc:sldMk cId="1941379388" sldId="263"/>
            <ac:spMk id="2" creationId="{90979F20-7FE0-9464-CC8C-AAB74EE175D5}"/>
          </ac:spMkLst>
        </pc:spChg>
      </pc:sldChg>
      <pc:sldChg chg="addSp delSp modSp">
        <pc:chgData name="Elijah Grant (2247866)" userId="S::2247866@student.uwtsd.ac.uk::3a6aebc2-7304-490b-b441-fef6567d9541" providerId="AD" clId="Web-{1FC39452-0F76-4CF4-2AB8-99FD3A1C9334}" dt="2026-02-02T16:59:20.934" v="1284" actId="20577"/>
        <pc:sldMkLst>
          <pc:docMk/>
          <pc:sldMk cId="1384372434" sldId="269"/>
        </pc:sldMkLst>
        <pc:spChg chg="mod">
          <ac:chgData name="Elijah Grant (2247866)" userId="S::2247866@student.uwtsd.ac.uk::3a6aebc2-7304-490b-b441-fef6567d9541" providerId="AD" clId="Web-{1FC39452-0F76-4CF4-2AB8-99FD3A1C9334}" dt="2026-02-02T16:03:44.196" v="574" actId="20577"/>
          <ac:spMkLst>
            <pc:docMk/>
            <pc:sldMk cId="1384372434" sldId="269"/>
            <ac:spMk id="2" creationId="{81BB50A7-8097-B5C9-4E58-9ED8D14ADA20}"/>
          </ac:spMkLst>
        </pc:spChg>
        <pc:spChg chg="add mod">
          <ac:chgData name="Elijah Grant (2247866)" userId="S::2247866@student.uwtsd.ac.uk::3a6aebc2-7304-490b-b441-fef6567d9541" providerId="AD" clId="Web-{1FC39452-0F76-4CF4-2AB8-99FD3A1C9334}" dt="2026-02-02T16:59:20.934" v="1284" actId="20577"/>
          <ac:spMkLst>
            <pc:docMk/>
            <pc:sldMk cId="1384372434" sldId="269"/>
            <ac:spMk id="8" creationId="{41378F5D-FA1E-077D-593F-BBE95687C4E3}"/>
          </ac:spMkLst>
        </pc:spChg>
      </pc:sldChg>
      <pc:sldChg chg="modSp">
        <pc:chgData name="Elijah Grant (2247866)" userId="S::2247866@student.uwtsd.ac.uk::3a6aebc2-7304-490b-b441-fef6567d9541" providerId="AD" clId="Web-{1FC39452-0F76-4CF4-2AB8-99FD3A1C9334}" dt="2026-02-02T15:23:57.648" v="138" actId="20577"/>
        <pc:sldMkLst>
          <pc:docMk/>
          <pc:sldMk cId="4182614578" sldId="2767"/>
        </pc:sldMkLst>
        <pc:spChg chg="mod">
          <ac:chgData name="Elijah Grant (2247866)" userId="S::2247866@student.uwtsd.ac.uk::3a6aebc2-7304-490b-b441-fef6567d9541" providerId="AD" clId="Web-{1FC39452-0F76-4CF4-2AB8-99FD3A1C9334}" dt="2026-02-02T15:17:47.800" v="29" actId="20577"/>
          <ac:spMkLst>
            <pc:docMk/>
            <pc:sldMk cId="4182614578" sldId="2767"/>
            <ac:spMk id="2" creationId="{900A38E9-D21E-DE68-38AC-F56AEA15B379}"/>
          </ac:spMkLst>
        </pc:spChg>
        <pc:spChg chg="mod">
          <ac:chgData name="Elijah Grant (2247866)" userId="S::2247866@student.uwtsd.ac.uk::3a6aebc2-7304-490b-b441-fef6567d9541" providerId="AD" clId="Web-{1FC39452-0F76-4CF4-2AB8-99FD3A1C9334}" dt="2026-02-02T15:23:57.648" v="138" actId="20577"/>
          <ac:spMkLst>
            <pc:docMk/>
            <pc:sldMk cId="4182614578" sldId="2767"/>
            <ac:spMk id="3" creationId="{7604D864-A6BD-C75F-9B88-BAB58775ABDD}"/>
          </ac:spMkLst>
        </pc:spChg>
      </pc:sldChg>
    </pc:docChg>
  </pc:docChgLst>
  <pc:docChgLst>
    <pc:chgData name="Elijah Grant (2247866)" userId="3a6aebc2-7304-490b-b441-fef6567d9541" providerId="ADAL" clId="{09291C07-9933-4F6E-AA52-3C1F17078B80}"/>
    <pc:docChg chg="custSel addSld modSld sldOrd">
      <pc:chgData name="Elijah Grant (2247866)" userId="3a6aebc2-7304-490b-b441-fef6567d9541" providerId="ADAL" clId="{09291C07-9933-4F6E-AA52-3C1F17078B80}" dt="2026-02-13T17:59:00.613" v="3250" actId="20577"/>
      <pc:docMkLst>
        <pc:docMk/>
      </pc:docMkLst>
      <pc:sldChg chg="delSp modSp mod">
        <pc:chgData name="Elijah Grant (2247866)" userId="3a6aebc2-7304-490b-b441-fef6567d9541" providerId="ADAL" clId="{09291C07-9933-4F6E-AA52-3C1F17078B80}" dt="2026-02-12T16:57:31.171" v="353" actId="478"/>
        <pc:sldMkLst>
          <pc:docMk/>
          <pc:sldMk cId="4216523365" sldId="257"/>
        </pc:sldMkLst>
        <pc:spChg chg="mod">
          <ac:chgData name="Elijah Grant (2247866)" userId="3a6aebc2-7304-490b-b441-fef6567d9541" providerId="ADAL" clId="{09291C07-9933-4F6E-AA52-3C1F17078B80}" dt="2026-02-12T16:57:08.263" v="349" actId="5793"/>
          <ac:spMkLst>
            <pc:docMk/>
            <pc:sldMk cId="4216523365" sldId="257"/>
            <ac:spMk id="3" creationId="{432C04E6-B771-F1FA-85F4-B7984DE55A8E}"/>
          </ac:spMkLst>
        </pc:spChg>
        <pc:spChg chg="del mod">
          <ac:chgData name="Elijah Grant (2247866)" userId="3a6aebc2-7304-490b-b441-fef6567d9541" providerId="ADAL" clId="{09291C07-9933-4F6E-AA52-3C1F17078B80}" dt="2026-02-12T16:57:31.171" v="353" actId="478"/>
          <ac:spMkLst>
            <pc:docMk/>
            <pc:sldMk cId="4216523365" sldId="257"/>
            <ac:spMk id="4" creationId="{24E602D5-209F-C183-95CC-735D34DC9419}"/>
          </ac:spMkLst>
        </pc:spChg>
        <pc:spChg chg="del">
          <ac:chgData name="Elijah Grant (2247866)" userId="3a6aebc2-7304-490b-b441-fef6567d9541" providerId="ADAL" clId="{09291C07-9933-4F6E-AA52-3C1F17078B80}" dt="2026-02-12T16:57:15.270" v="350" actId="21"/>
          <ac:spMkLst>
            <pc:docMk/>
            <pc:sldMk cId="4216523365" sldId="257"/>
            <ac:spMk id="5" creationId="{1998326A-C836-F80E-4EAB-FB475085E38E}"/>
          </ac:spMkLst>
        </pc:spChg>
      </pc:sldChg>
      <pc:sldChg chg="delSp modSp mod">
        <pc:chgData name="Elijah Grant (2247866)" userId="3a6aebc2-7304-490b-b441-fef6567d9541" providerId="ADAL" clId="{09291C07-9933-4F6E-AA52-3C1F17078B80}" dt="2026-02-12T16:57:39.778" v="357" actId="478"/>
        <pc:sldMkLst>
          <pc:docMk/>
          <pc:sldMk cId="3313450045" sldId="258"/>
        </pc:sldMkLst>
        <pc:spChg chg="del mod">
          <ac:chgData name="Elijah Grant (2247866)" userId="3a6aebc2-7304-490b-b441-fef6567d9541" providerId="ADAL" clId="{09291C07-9933-4F6E-AA52-3C1F17078B80}" dt="2026-02-12T16:57:36.441" v="355" actId="478"/>
          <ac:spMkLst>
            <pc:docMk/>
            <pc:sldMk cId="3313450045" sldId="258"/>
            <ac:spMk id="4" creationId="{A3466051-9A8D-AB51-EEFB-7677CCB2BB1B}"/>
          </ac:spMkLst>
        </pc:spChg>
        <pc:spChg chg="del mod">
          <ac:chgData name="Elijah Grant (2247866)" userId="3a6aebc2-7304-490b-b441-fef6567d9541" providerId="ADAL" clId="{09291C07-9933-4F6E-AA52-3C1F17078B80}" dt="2026-02-12T16:57:39.778" v="357" actId="478"/>
          <ac:spMkLst>
            <pc:docMk/>
            <pc:sldMk cId="3313450045" sldId="258"/>
            <ac:spMk id="13" creationId="{B6152B8B-4FEE-961F-D7BF-6622695C4562}"/>
          </ac:spMkLst>
        </pc:spChg>
      </pc:sldChg>
      <pc:sldChg chg="delSp mod">
        <pc:chgData name="Elijah Grant (2247866)" userId="3a6aebc2-7304-490b-b441-fef6567d9541" providerId="ADAL" clId="{09291C07-9933-4F6E-AA52-3C1F17078B80}" dt="2026-02-12T16:59:51.127" v="374" actId="478"/>
        <pc:sldMkLst>
          <pc:docMk/>
          <pc:sldMk cId="1471035344" sldId="259"/>
        </pc:sldMkLst>
        <pc:spChg chg="del">
          <ac:chgData name="Elijah Grant (2247866)" userId="3a6aebc2-7304-490b-b441-fef6567d9541" providerId="ADAL" clId="{09291C07-9933-4F6E-AA52-3C1F17078B80}" dt="2026-02-12T16:59:47.697" v="373" actId="478"/>
          <ac:spMkLst>
            <pc:docMk/>
            <pc:sldMk cId="1471035344" sldId="259"/>
            <ac:spMk id="4" creationId="{D8F20E4A-2DA7-367F-889E-11AF801A382F}"/>
          </ac:spMkLst>
        </pc:spChg>
        <pc:spChg chg="del">
          <ac:chgData name="Elijah Grant (2247866)" userId="3a6aebc2-7304-490b-b441-fef6567d9541" providerId="ADAL" clId="{09291C07-9933-4F6E-AA52-3C1F17078B80}" dt="2026-02-12T16:59:51.127" v="374" actId="478"/>
          <ac:spMkLst>
            <pc:docMk/>
            <pc:sldMk cId="1471035344" sldId="259"/>
            <ac:spMk id="5" creationId="{73D0C200-7BBC-B1AA-6E27-4596490E6089}"/>
          </ac:spMkLst>
        </pc:spChg>
      </pc:sldChg>
      <pc:sldChg chg="delSp modSp mod">
        <pc:chgData name="Elijah Grant (2247866)" userId="3a6aebc2-7304-490b-b441-fef6567d9541" providerId="ADAL" clId="{09291C07-9933-4F6E-AA52-3C1F17078B80}" dt="2026-02-13T17:47:33.968" v="2735" actId="20577"/>
        <pc:sldMkLst>
          <pc:docMk/>
          <pc:sldMk cId="4198690590" sldId="260"/>
        </pc:sldMkLst>
        <pc:spChg chg="mod">
          <ac:chgData name="Elijah Grant (2247866)" userId="3a6aebc2-7304-490b-b441-fef6567d9541" providerId="ADAL" clId="{09291C07-9933-4F6E-AA52-3C1F17078B80}" dt="2026-02-13T17:47:33.968" v="2735" actId="20577"/>
          <ac:spMkLst>
            <pc:docMk/>
            <pc:sldMk cId="4198690590" sldId="260"/>
            <ac:spMk id="3" creationId="{52D53411-4585-040B-5834-42C4EFE7629C}"/>
          </ac:spMkLst>
        </pc:spChg>
        <pc:spChg chg="del">
          <ac:chgData name="Elijah Grant (2247866)" userId="3a6aebc2-7304-490b-b441-fef6567d9541" providerId="ADAL" clId="{09291C07-9933-4F6E-AA52-3C1F17078B80}" dt="2026-02-12T16:58:14.194" v="362" actId="478"/>
          <ac:spMkLst>
            <pc:docMk/>
            <pc:sldMk cId="4198690590" sldId="260"/>
            <ac:spMk id="4" creationId="{BD7E3DB6-9604-119A-147D-87313E70E61D}"/>
          </ac:spMkLst>
        </pc:spChg>
      </pc:sldChg>
      <pc:sldChg chg="delSp mod">
        <pc:chgData name="Elijah Grant (2247866)" userId="3a6aebc2-7304-490b-b441-fef6567d9541" providerId="ADAL" clId="{09291C07-9933-4F6E-AA52-3C1F17078B80}" dt="2026-02-12T17:00:19.291" v="375" actId="478"/>
        <pc:sldMkLst>
          <pc:docMk/>
          <pc:sldMk cId="187927555" sldId="261"/>
        </pc:sldMkLst>
        <pc:spChg chg="del">
          <ac:chgData name="Elijah Grant (2247866)" userId="3a6aebc2-7304-490b-b441-fef6567d9541" providerId="ADAL" clId="{09291C07-9933-4F6E-AA52-3C1F17078B80}" dt="2026-02-12T17:00:19.291" v="375" actId="478"/>
          <ac:spMkLst>
            <pc:docMk/>
            <pc:sldMk cId="187927555" sldId="261"/>
            <ac:spMk id="5" creationId="{BC4AA2F1-CC44-35CF-7A34-1B814A19A90D}"/>
          </ac:spMkLst>
        </pc:spChg>
      </pc:sldChg>
      <pc:sldChg chg="delSp modSp mod">
        <pc:chgData name="Elijah Grant (2247866)" userId="3a6aebc2-7304-490b-b441-fef6567d9541" providerId="ADAL" clId="{09291C07-9933-4F6E-AA52-3C1F17078B80}" dt="2026-02-12T17:02:52.996" v="402" actId="478"/>
        <pc:sldMkLst>
          <pc:docMk/>
          <pc:sldMk cId="1941379388" sldId="263"/>
        </pc:sldMkLst>
        <pc:spChg chg="del mod">
          <ac:chgData name="Elijah Grant (2247866)" userId="3a6aebc2-7304-490b-b441-fef6567d9541" providerId="ADAL" clId="{09291C07-9933-4F6E-AA52-3C1F17078B80}" dt="2026-02-12T17:02:46.718" v="400" actId="478"/>
          <ac:spMkLst>
            <pc:docMk/>
            <pc:sldMk cId="1941379388" sldId="263"/>
            <ac:spMk id="3" creationId="{A5205E06-DEAE-0DD1-4D36-DFAC6C725BED}"/>
          </ac:spMkLst>
        </pc:spChg>
        <pc:spChg chg="mod">
          <ac:chgData name="Elijah Grant (2247866)" userId="3a6aebc2-7304-490b-b441-fef6567d9541" providerId="ADAL" clId="{09291C07-9933-4F6E-AA52-3C1F17078B80}" dt="2026-02-12T17:02:38.690" v="398" actId="27636"/>
          <ac:spMkLst>
            <pc:docMk/>
            <pc:sldMk cId="1941379388" sldId="263"/>
            <ac:spMk id="4" creationId="{A8072345-EDED-4266-CFF8-650FF0BB1E47}"/>
          </ac:spMkLst>
        </pc:spChg>
        <pc:spChg chg="del mod">
          <ac:chgData name="Elijah Grant (2247866)" userId="3a6aebc2-7304-490b-b441-fef6567d9541" providerId="ADAL" clId="{09291C07-9933-4F6E-AA52-3C1F17078B80}" dt="2026-02-12T17:02:52.996" v="402" actId="478"/>
          <ac:spMkLst>
            <pc:docMk/>
            <pc:sldMk cId="1941379388" sldId="263"/>
            <ac:spMk id="5" creationId="{726F804B-D6FC-83A9-36FC-E721C009E2DB}"/>
          </ac:spMkLst>
        </pc:spChg>
      </pc:sldChg>
      <pc:sldChg chg="delSp modSp mod ord">
        <pc:chgData name="Elijah Grant (2247866)" userId="3a6aebc2-7304-490b-b441-fef6567d9541" providerId="ADAL" clId="{09291C07-9933-4F6E-AA52-3C1F17078B80}" dt="2026-02-12T17:54:15.218" v="1924" actId="313"/>
        <pc:sldMkLst>
          <pc:docMk/>
          <pc:sldMk cId="3599844030" sldId="265"/>
        </pc:sldMkLst>
        <pc:spChg chg="mod">
          <ac:chgData name="Elijah Grant (2247866)" userId="3a6aebc2-7304-490b-b441-fef6567d9541" providerId="ADAL" clId="{09291C07-9933-4F6E-AA52-3C1F17078B80}" dt="2026-02-12T17:04:35.548" v="424" actId="20577"/>
          <ac:spMkLst>
            <pc:docMk/>
            <pc:sldMk cId="3599844030" sldId="265"/>
            <ac:spMk id="2" creationId="{99120F23-1809-2CC4-1A94-F826616D2DF4}"/>
          </ac:spMkLst>
        </pc:spChg>
        <pc:spChg chg="del mod">
          <ac:chgData name="Elijah Grant (2247866)" userId="3a6aebc2-7304-490b-b441-fef6567d9541" providerId="ADAL" clId="{09291C07-9933-4F6E-AA52-3C1F17078B80}" dt="2026-02-12T17:48:24.937" v="1736" actId="478"/>
          <ac:spMkLst>
            <pc:docMk/>
            <pc:sldMk cId="3599844030" sldId="265"/>
            <ac:spMk id="3" creationId="{779C179B-16F5-B0EA-D1AC-99441213185B}"/>
          </ac:spMkLst>
        </pc:spChg>
        <pc:spChg chg="mod">
          <ac:chgData name="Elijah Grant (2247866)" userId="3a6aebc2-7304-490b-b441-fef6567d9541" providerId="ADAL" clId="{09291C07-9933-4F6E-AA52-3C1F17078B80}" dt="2026-02-12T17:54:15.218" v="1924" actId="313"/>
          <ac:spMkLst>
            <pc:docMk/>
            <pc:sldMk cId="3599844030" sldId="265"/>
            <ac:spMk id="4" creationId="{CBAD71A6-1036-A099-9BDF-27C11F75648B}"/>
          </ac:spMkLst>
        </pc:spChg>
        <pc:spChg chg="del mod">
          <ac:chgData name="Elijah Grant (2247866)" userId="3a6aebc2-7304-490b-b441-fef6567d9541" providerId="ADAL" clId="{09291C07-9933-4F6E-AA52-3C1F17078B80}" dt="2026-02-12T17:48:28.546" v="1738" actId="478"/>
          <ac:spMkLst>
            <pc:docMk/>
            <pc:sldMk cId="3599844030" sldId="265"/>
            <ac:spMk id="5" creationId="{DAE1DF91-6465-ADEF-7133-CCC328584380}"/>
          </ac:spMkLst>
        </pc:spChg>
        <pc:spChg chg="del mod">
          <ac:chgData name="Elijah Grant (2247866)" userId="3a6aebc2-7304-490b-b441-fef6567d9541" providerId="ADAL" clId="{09291C07-9933-4F6E-AA52-3C1F17078B80}" dt="2026-02-12T17:04:15.162" v="415" actId="478"/>
          <ac:spMkLst>
            <pc:docMk/>
            <pc:sldMk cId="3599844030" sldId="265"/>
            <ac:spMk id="9" creationId="{52B0CC3E-4645-104F-3DB2-FF7A8BE49644}"/>
          </ac:spMkLst>
        </pc:spChg>
      </pc:sldChg>
      <pc:sldChg chg="modSp mod">
        <pc:chgData name="Elijah Grant (2247866)" userId="3a6aebc2-7304-490b-b441-fef6567d9541" providerId="ADAL" clId="{09291C07-9933-4F6E-AA52-3C1F17078B80}" dt="2026-02-13T17:38:10.915" v="2387"/>
        <pc:sldMkLst>
          <pc:docMk/>
          <pc:sldMk cId="3947552595" sldId="266"/>
        </pc:sldMkLst>
        <pc:spChg chg="mod">
          <ac:chgData name="Elijah Grant (2247866)" userId="3a6aebc2-7304-490b-b441-fef6567d9541" providerId="ADAL" clId="{09291C07-9933-4F6E-AA52-3C1F17078B80}" dt="2026-02-13T17:38:10.915" v="2387"/>
          <ac:spMkLst>
            <pc:docMk/>
            <pc:sldMk cId="3947552595" sldId="266"/>
            <ac:spMk id="9" creationId="{B77E9064-61AA-FFD5-2EC0-DBBC7D2BF2BC}"/>
          </ac:spMkLst>
        </pc:spChg>
      </pc:sldChg>
      <pc:sldChg chg="modSp mod ord">
        <pc:chgData name="Elijah Grant (2247866)" userId="3a6aebc2-7304-490b-b441-fef6567d9541" providerId="ADAL" clId="{09291C07-9933-4F6E-AA52-3C1F17078B80}" dt="2026-02-13T17:59:00.613" v="3250" actId="20577"/>
        <pc:sldMkLst>
          <pc:docMk/>
          <pc:sldMk cId="2651058474" sldId="268"/>
        </pc:sldMkLst>
        <pc:spChg chg="mod">
          <ac:chgData name="Elijah Grant (2247866)" userId="3a6aebc2-7304-490b-b441-fef6567d9541" providerId="ADAL" clId="{09291C07-9933-4F6E-AA52-3C1F17078B80}" dt="2026-02-13T17:49:41.029" v="2736" actId="1076"/>
          <ac:spMkLst>
            <pc:docMk/>
            <pc:sldMk cId="2651058474" sldId="268"/>
            <ac:spMk id="4" creationId="{3E2F8EAF-D9DE-9FD3-ED83-7032E7D7FC06}"/>
          </ac:spMkLst>
        </pc:spChg>
        <pc:spChg chg="mod">
          <ac:chgData name="Elijah Grant (2247866)" userId="3a6aebc2-7304-490b-b441-fef6567d9541" providerId="ADAL" clId="{09291C07-9933-4F6E-AA52-3C1F17078B80}" dt="2026-02-13T17:59:00.613" v="3250" actId="20577"/>
          <ac:spMkLst>
            <pc:docMk/>
            <pc:sldMk cId="2651058474" sldId="268"/>
            <ac:spMk id="5" creationId="{0EA6679F-0290-515C-BB0F-947C10AC81E4}"/>
          </ac:spMkLst>
        </pc:spChg>
      </pc:sldChg>
      <pc:sldChg chg="modSp mod">
        <pc:chgData name="Elijah Grant (2247866)" userId="3a6aebc2-7304-490b-b441-fef6567d9541" providerId="ADAL" clId="{09291C07-9933-4F6E-AA52-3C1F17078B80}" dt="2026-02-12T17:01:36.353" v="385" actId="20577"/>
        <pc:sldMkLst>
          <pc:docMk/>
          <pc:sldMk cId="1384372434" sldId="269"/>
        </pc:sldMkLst>
        <pc:spChg chg="mod">
          <ac:chgData name="Elijah Grant (2247866)" userId="3a6aebc2-7304-490b-b441-fef6567d9541" providerId="ADAL" clId="{09291C07-9933-4F6E-AA52-3C1F17078B80}" dt="2026-02-12T17:01:36.353" v="385" actId="20577"/>
          <ac:spMkLst>
            <pc:docMk/>
            <pc:sldMk cId="1384372434" sldId="269"/>
            <ac:spMk id="8" creationId="{41378F5D-FA1E-077D-593F-BBE95687C4E3}"/>
          </ac:spMkLst>
        </pc:spChg>
      </pc:sldChg>
      <pc:sldChg chg="modSp mod">
        <pc:chgData name="Elijah Grant (2247866)" userId="3a6aebc2-7304-490b-b441-fef6567d9541" providerId="ADAL" clId="{09291C07-9933-4F6E-AA52-3C1F17078B80}" dt="2026-02-12T17:03:36.731" v="411" actId="27636"/>
        <pc:sldMkLst>
          <pc:docMk/>
          <pc:sldMk cId="3762730561" sldId="270"/>
        </pc:sldMkLst>
        <pc:spChg chg="mod">
          <ac:chgData name="Elijah Grant (2247866)" userId="3a6aebc2-7304-490b-b441-fef6567d9541" providerId="ADAL" clId="{09291C07-9933-4F6E-AA52-3C1F17078B80}" dt="2026-02-12T17:03:36.731" v="411" actId="27636"/>
          <ac:spMkLst>
            <pc:docMk/>
            <pc:sldMk cId="3762730561" sldId="270"/>
            <ac:spMk id="3" creationId="{58443BCF-B6AE-B157-B5A8-60575A5F5EBF}"/>
          </ac:spMkLst>
        </pc:spChg>
      </pc:sldChg>
      <pc:sldChg chg="delSp modSp mod">
        <pc:chgData name="Elijah Grant (2247866)" userId="3a6aebc2-7304-490b-b441-fef6567d9541" providerId="ADAL" clId="{09291C07-9933-4F6E-AA52-3C1F17078B80}" dt="2026-02-12T16:57:55.115" v="360" actId="478"/>
        <pc:sldMkLst>
          <pc:docMk/>
          <pc:sldMk cId="4182614578" sldId="2767"/>
        </pc:sldMkLst>
        <pc:spChg chg="del mod">
          <ac:chgData name="Elijah Grant (2247866)" userId="3a6aebc2-7304-490b-b441-fef6567d9541" providerId="ADAL" clId="{09291C07-9933-4F6E-AA52-3C1F17078B80}" dt="2026-02-12T16:57:51.701" v="359" actId="478"/>
          <ac:spMkLst>
            <pc:docMk/>
            <pc:sldMk cId="4182614578" sldId="2767"/>
            <ac:spMk id="11" creationId="{3B60C5C2-A596-7FEB-7260-D4D75F7F7904}"/>
          </ac:spMkLst>
        </pc:spChg>
        <pc:spChg chg="del">
          <ac:chgData name="Elijah Grant (2247866)" userId="3a6aebc2-7304-490b-b441-fef6567d9541" providerId="ADAL" clId="{09291C07-9933-4F6E-AA52-3C1F17078B80}" dt="2026-02-12T16:57:55.115" v="360" actId="478"/>
          <ac:spMkLst>
            <pc:docMk/>
            <pc:sldMk cId="4182614578" sldId="2767"/>
            <ac:spMk id="12" creationId="{293C2242-EDFC-CC39-97DF-2DB1D8D580F5}"/>
          </ac:spMkLst>
        </pc:spChg>
      </pc:sldChg>
      <pc:sldChg chg="delSp modSp new mod ord">
        <pc:chgData name="Elijah Grant (2247866)" userId="3a6aebc2-7304-490b-b441-fef6567d9541" providerId="ADAL" clId="{09291C07-9933-4F6E-AA52-3C1F17078B80}" dt="2026-02-13T17:29:30.148" v="2379" actId="478"/>
        <pc:sldMkLst>
          <pc:docMk/>
          <pc:sldMk cId="693615450" sldId="2768"/>
        </pc:sldMkLst>
        <pc:spChg chg="mod">
          <ac:chgData name="Elijah Grant (2247866)" userId="3a6aebc2-7304-490b-b441-fef6567d9541" providerId="ADAL" clId="{09291C07-9933-4F6E-AA52-3C1F17078B80}" dt="2026-02-13T17:20:27.512" v="1999" actId="1076"/>
          <ac:spMkLst>
            <pc:docMk/>
            <pc:sldMk cId="693615450" sldId="2768"/>
            <ac:spMk id="2" creationId="{665A5698-FD91-CE8B-EB98-481500222EBA}"/>
          </ac:spMkLst>
        </pc:spChg>
        <pc:spChg chg="mod">
          <ac:chgData name="Elijah Grant (2247866)" userId="3a6aebc2-7304-490b-b441-fef6567d9541" providerId="ADAL" clId="{09291C07-9933-4F6E-AA52-3C1F17078B80}" dt="2026-02-13T17:28:58.431" v="2377" actId="20577"/>
          <ac:spMkLst>
            <pc:docMk/>
            <pc:sldMk cId="693615450" sldId="2768"/>
            <ac:spMk id="3" creationId="{A6FDB59D-5B3B-8B31-8515-A9B114E39089}"/>
          </ac:spMkLst>
        </pc:spChg>
        <pc:spChg chg="del">
          <ac:chgData name="Elijah Grant (2247866)" userId="3a6aebc2-7304-490b-b441-fef6567d9541" providerId="ADAL" clId="{09291C07-9933-4F6E-AA52-3C1F17078B80}" dt="2026-02-13T17:29:26.190" v="2378" actId="478"/>
          <ac:spMkLst>
            <pc:docMk/>
            <pc:sldMk cId="693615450" sldId="2768"/>
            <ac:spMk id="4" creationId="{4F1189A9-9957-27DF-FC8A-B724796777BD}"/>
          </ac:spMkLst>
        </pc:spChg>
        <pc:spChg chg="del">
          <ac:chgData name="Elijah Grant (2247866)" userId="3a6aebc2-7304-490b-b441-fef6567d9541" providerId="ADAL" clId="{09291C07-9933-4F6E-AA52-3C1F17078B80}" dt="2026-02-13T17:29:30.148" v="2379" actId="478"/>
          <ac:spMkLst>
            <pc:docMk/>
            <pc:sldMk cId="693615450" sldId="2768"/>
            <ac:spMk id="5" creationId="{CBAF0886-BDC4-BB18-B5DE-A80DE256F907}"/>
          </ac:spMkLst>
        </pc:spChg>
      </pc:sldChg>
    </pc:docChg>
  </pc:docChgLst>
  <pc:docChgLst>
    <pc:chgData name="Elijah Grant (2247866)" userId="S::2247866@student.uwtsd.ac.uk::3a6aebc2-7304-490b-b441-fef6567d9541" providerId="AD" clId="Web-{8049EAF4-B47C-0F48-3ED2-BAF5CB7F914C}"/>
    <pc:docChg chg="modSld">
      <pc:chgData name="Elijah Grant (2247866)" userId="S::2247866@student.uwtsd.ac.uk::3a6aebc2-7304-490b-b441-fef6567d9541" providerId="AD" clId="Web-{8049EAF4-B47C-0F48-3ED2-BAF5CB7F914C}" dt="2026-02-09T22:27:27.834" v="251" actId="1076"/>
      <pc:docMkLst>
        <pc:docMk/>
      </pc:docMkLst>
      <pc:sldChg chg="modSp">
        <pc:chgData name="Elijah Grant (2247866)" userId="S::2247866@student.uwtsd.ac.uk::3a6aebc2-7304-490b-b441-fef6567d9541" providerId="AD" clId="Web-{8049EAF4-B47C-0F48-3ED2-BAF5CB7F914C}" dt="2026-02-09T20:58:59.232" v="2" actId="20577"/>
        <pc:sldMkLst>
          <pc:docMk/>
          <pc:sldMk cId="4216523365" sldId="257"/>
        </pc:sldMkLst>
        <pc:spChg chg="mod">
          <ac:chgData name="Elijah Grant (2247866)" userId="S::2247866@student.uwtsd.ac.uk::3a6aebc2-7304-490b-b441-fef6567d9541" providerId="AD" clId="Web-{8049EAF4-B47C-0F48-3ED2-BAF5CB7F914C}" dt="2026-02-09T20:58:59.232" v="2" actId="20577"/>
          <ac:spMkLst>
            <pc:docMk/>
            <pc:sldMk cId="4216523365" sldId="257"/>
            <ac:spMk id="3" creationId="{432C04E6-B771-F1FA-85F4-B7984DE55A8E}"/>
          </ac:spMkLst>
        </pc:spChg>
      </pc:sldChg>
      <pc:sldChg chg="addSp delSp modSp mod modClrScheme chgLayout">
        <pc:chgData name="Elijah Grant (2247866)" userId="S::2247866@student.uwtsd.ac.uk::3a6aebc2-7304-490b-b441-fef6567d9541" providerId="AD" clId="Web-{8049EAF4-B47C-0F48-3ED2-BAF5CB7F914C}" dt="2026-02-09T21:07:19.229" v="33"/>
        <pc:sldMkLst>
          <pc:docMk/>
          <pc:sldMk cId="3313450045" sldId="258"/>
        </pc:sldMkLst>
        <pc:spChg chg="mod">
          <ac:chgData name="Elijah Grant (2247866)" userId="S::2247866@student.uwtsd.ac.uk::3a6aebc2-7304-490b-b441-fef6567d9541" providerId="AD" clId="Web-{8049EAF4-B47C-0F48-3ED2-BAF5CB7F914C}" dt="2026-02-09T21:07:19.229" v="33"/>
          <ac:spMkLst>
            <pc:docMk/>
            <pc:sldMk cId="3313450045" sldId="258"/>
            <ac:spMk id="2" creationId="{8AA144A5-0283-F980-85F3-EE51746FC4CD}"/>
          </ac:spMkLst>
        </pc:spChg>
        <pc:spChg chg="mod">
          <ac:chgData name="Elijah Grant (2247866)" userId="S::2247866@student.uwtsd.ac.uk::3a6aebc2-7304-490b-b441-fef6567d9541" providerId="AD" clId="Web-{8049EAF4-B47C-0F48-3ED2-BAF5CB7F914C}" dt="2026-02-09T21:07:19.229" v="33"/>
          <ac:spMkLst>
            <pc:docMk/>
            <pc:sldMk cId="3313450045" sldId="258"/>
            <ac:spMk id="3" creationId="{1A385359-5FD3-D5C8-1467-F7082543AA4C}"/>
          </ac:spMkLst>
        </pc:spChg>
        <pc:spChg chg="add mod">
          <ac:chgData name="Elijah Grant (2247866)" userId="S::2247866@student.uwtsd.ac.uk::3a6aebc2-7304-490b-b441-fef6567d9541" providerId="AD" clId="Web-{8049EAF4-B47C-0F48-3ED2-BAF5CB7F914C}" dt="2026-02-09T21:07:19.229" v="33"/>
          <ac:spMkLst>
            <pc:docMk/>
            <pc:sldMk cId="3313450045" sldId="258"/>
            <ac:spMk id="15" creationId="{9191D5FE-DFF1-E8F9-CBBE-1A1A6AA13BBF}"/>
          </ac:spMkLst>
        </pc:spChg>
        <pc:picChg chg="add mod ord">
          <ac:chgData name="Elijah Grant (2247866)" userId="S::2247866@student.uwtsd.ac.uk::3a6aebc2-7304-490b-b441-fef6567d9541" providerId="AD" clId="Web-{8049EAF4-B47C-0F48-3ED2-BAF5CB7F914C}" dt="2026-02-09T21:07:19.229" v="33"/>
          <ac:picMkLst>
            <pc:docMk/>
            <pc:sldMk cId="3313450045" sldId="258"/>
            <ac:picMk id="8" creationId="{F67DD1DB-8338-B610-12B7-A9F6053E6D06}"/>
          </ac:picMkLst>
        </pc:picChg>
      </pc:sldChg>
      <pc:sldChg chg="addSp modSp mod modClrScheme chgLayout">
        <pc:chgData name="Elijah Grant (2247866)" userId="S::2247866@student.uwtsd.ac.uk::3a6aebc2-7304-490b-b441-fef6567d9541" providerId="AD" clId="Web-{8049EAF4-B47C-0F48-3ED2-BAF5CB7F914C}" dt="2026-02-09T21:29:28.349" v="101"/>
        <pc:sldMkLst>
          <pc:docMk/>
          <pc:sldMk cId="1471035344" sldId="259"/>
        </pc:sldMkLst>
        <pc:spChg chg="mod">
          <ac:chgData name="Elijah Grant (2247866)" userId="S::2247866@student.uwtsd.ac.uk::3a6aebc2-7304-490b-b441-fef6567d9541" providerId="AD" clId="Web-{8049EAF4-B47C-0F48-3ED2-BAF5CB7F914C}" dt="2026-02-09T21:29:28.349" v="101"/>
          <ac:spMkLst>
            <pc:docMk/>
            <pc:sldMk cId="1471035344" sldId="259"/>
            <ac:spMk id="3" creationId="{8DC6822A-D1D9-EA6C-D8F4-6F6AB9565D17}"/>
          </ac:spMkLst>
        </pc:spChg>
        <pc:spChg chg="mod">
          <ac:chgData name="Elijah Grant (2247866)" userId="S::2247866@student.uwtsd.ac.uk::3a6aebc2-7304-490b-b441-fef6567d9541" providerId="AD" clId="Web-{8049EAF4-B47C-0F48-3ED2-BAF5CB7F914C}" dt="2026-02-09T21:29:28.349" v="101"/>
          <ac:spMkLst>
            <pc:docMk/>
            <pc:sldMk cId="1471035344" sldId="259"/>
            <ac:spMk id="6" creationId="{1EA7C8A9-3ADD-70A8-B9C7-245046BFADA7}"/>
          </ac:spMkLst>
        </pc:spChg>
        <pc:spChg chg="mod ord">
          <ac:chgData name="Elijah Grant (2247866)" userId="S::2247866@student.uwtsd.ac.uk::3a6aebc2-7304-490b-b441-fef6567d9541" providerId="AD" clId="Web-{8049EAF4-B47C-0F48-3ED2-BAF5CB7F914C}" dt="2026-02-09T21:29:28.349" v="101"/>
          <ac:spMkLst>
            <pc:docMk/>
            <pc:sldMk cId="1471035344" sldId="259"/>
            <ac:spMk id="7" creationId="{CF363450-688E-45F7-A935-FA2274BD5656}"/>
          </ac:spMkLst>
        </pc:spChg>
        <pc:picChg chg="add mod ord">
          <ac:chgData name="Elijah Grant (2247866)" userId="S::2247866@student.uwtsd.ac.uk::3a6aebc2-7304-490b-b441-fef6567d9541" providerId="AD" clId="Web-{8049EAF4-B47C-0F48-3ED2-BAF5CB7F914C}" dt="2026-02-09T21:29:28.349" v="101"/>
          <ac:picMkLst>
            <pc:docMk/>
            <pc:sldMk cId="1471035344" sldId="259"/>
            <ac:picMk id="2" creationId="{A6EBBA03-0366-A3F2-2C4A-990B1F2CB9D8}"/>
          </ac:picMkLst>
        </pc:picChg>
      </pc:sldChg>
      <pc:sldChg chg="addSp modSp">
        <pc:chgData name="Elijah Grant (2247866)" userId="S::2247866@student.uwtsd.ac.uk::3a6aebc2-7304-490b-b441-fef6567d9541" providerId="AD" clId="Web-{8049EAF4-B47C-0F48-3ED2-BAF5CB7F914C}" dt="2026-02-09T21:20:40.772" v="93" actId="1076"/>
        <pc:sldMkLst>
          <pc:docMk/>
          <pc:sldMk cId="4198690590" sldId="260"/>
        </pc:sldMkLst>
        <pc:spChg chg="mod">
          <ac:chgData name="Elijah Grant (2247866)" userId="S::2247866@student.uwtsd.ac.uk::3a6aebc2-7304-490b-b441-fef6567d9541" providerId="AD" clId="Web-{8049EAF4-B47C-0F48-3ED2-BAF5CB7F914C}" dt="2026-02-09T21:11:32.317" v="53" actId="14100"/>
          <ac:spMkLst>
            <pc:docMk/>
            <pc:sldMk cId="4198690590" sldId="260"/>
            <ac:spMk id="2" creationId="{EC22F81C-2BD8-A4FA-1C47-752CDA28131D}"/>
          </ac:spMkLst>
        </pc:spChg>
        <pc:spChg chg="mod">
          <ac:chgData name="Elijah Grant (2247866)" userId="S::2247866@student.uwtsd.ac.uk::3a6aebc2-7304-490b-b441-fef6567d9541" providerId="AD" clId="Web-{8049EAF4-B47C-0F48-3ED2-BAF5CB7F914C}" dt="2026-02-09T21:19:41.610" v="85" actId="20577"/>
          <ac:spMkLst>
            <pc:docMk/>
            <pc:sldMk cId="4198690590" sldId="260"/>
            <ac:spMk id="3" creationId="{52D53411-4585-040B-5834-42C4EFE7629C}"/>
          </ac:spMkLst>
        </pc:spChg>
        <pc:picChg chg="add mod">
          <ac:chgData name="Elijah Grant (2247866)" userId="S::2247866@student.uwtsd.ac.uk::3a6aebc2-7304-490b-b441-fef6567d9541" providerId="AD" clId="Web-{8049EAF4-B47C-0F48-3ED2-BAF5CB7F914C}" dt="2026-02-09T21:20:40.772" v="93" actId="1076"/>
          <ac:picMkLst>
            <pc:docMk/>
            <pc:sldMk cId="4198690590" sldId="260"/>
            <ac:picMk id="7" creationId="{CC9D41D9-78D1-EC18-CA36-D8B85694E238}"/>
          </ac:picMkLst>
        </pc:picChg>
      </pc:sldChg>
      <pc:sldChg chg="modSp">
        <pc:chgData name="Elijah Grant (2247866)" userId="S::2247866@student.uwtsd.ac.uk::3a6aebc2-7304-490b-b441-fef6567d9541" providerId="AD" clId="Web-{8049EAF4-B47C-0F48-3ED2-BAF5CB7F914C}" dt="2026-02-09T22:27:27.834" v="251" actId="1076"/>
        <pc:sldMkLst>
          <pc:docMk/>
          <pc:sldMk cId="1941379388" sldId="263"/>
        </pc:sldMkLst>
        <pc:spChg chg="mod">
          <ac:chgData name="Elijah Grant (2247866)" userId="S::2247866@student.uwtsd.ac.uk::3a6aebc2-7304-490b-b441-fef6567d9541" providerId="AD" clId="Web-{8049EAF4-B47C-0F48-3ED2-BAF5CB7F914C}" dt="2026-02-09T22:27:16.833" v="250" actId="1076"/>
          <ac:spMkLst>
            <pc:docMk/>
            <pc:sldMk cId="1941379388" sldId="263"/>
            <ac:spMk id="2" creationId="{90979F20-7FE0-9464-CC8C-AAB74EE175D5}"/>
          </ac:spMkLst>
        </pc:spChg>
        <pc:spChg chg="mod">
          <ac:chgData name="Elijah Grant (2247866)" userId="S::2247866@student.uwtsd.ac.uk::3a6aebc2-7304-490b-b441-fef6567d9541" providerId="AD" clId="Web-{8049EAF4-B47C-0F48-3ED2-BAF5CB7F914C}" dt="2026-02-09T22:27:27.834" v="251" actId="1076"/>
          <ac:spMkLst>
            <pc:docMk/>
            <pc:sldMk cId="1941379388" sldId="263"/>
            <ac:spMk id="4" creationId="{A8072345-EDED-4266-CFF8-650FF0BB1E47}"/>
          </ac:spMkLst>
        </pc:spChg>
      </pc:sldChg>
      <pc:sldChg chg="addSp delSp modSp">
        <pc:chgData name="Elijah Grant (2247866)" userId="S::2247866@student.uwtsd.ac.uk::3a6aebc2-7304-490b-b441-fef6567d9541" providerId="AD" clId="Web-{8049EAF4-B47C-0F48-3ED2-BAF5CB7F914C}" dt="2026-02-09T21:54:28.184" v="194" actId="20577"/>
        <pc:sldMkLst>
          <pc:docMk/>
          <pc:sldMk cId="1384372434" sldId="269"/>
        </pc:sldMkLst>
        <pc:spChg chg="mod">
          <ac:chgData name="Elijah Grant (2247866)" userId="S::2247866@student.uwtsd.ac.uk::3a6aebc2-7304-490b-b441-fef6567d9541" providerId="AD" clId="Web-{8049EAF4-B47C-0F48-3ED2-BAF5CB7F914C}" dt="2026-02-09T21:37:45.692" v="128" actId="20577"/>
          <ac:spMkLst>
            <pc:docMk/>
            <pc:sldMk cId="1384372434" sldId="269"/>
            <ac:spMk id="5" creationId="{C320D08B-C7CA-70C3-F459-4B8F8CFD397D}"/>
          </ac:spMkLst>
        </pc:spChg>
        <pc:spChg chg="mod">
          <ac:chgData name="Elijah Grant (2247866)" userId="S::2247866@student.uwtsd.ac.uk::3a6aebc2-7304-490b-b441-fef6567d9541" providerId="AD" clId="Web-{8049EAF4-B47C-0F48-3ED2-BAF5CB7F914C}" dt="2026-02-09T21:54:28.184" v="194" actId="20577"/>
          <ac:spMkLst>
            <pc:docMk/>
            <pc:sldMk cId="1384372434" sldId="269"/>
            <ac:spMk id="8" creationId="{41378F5D-FA1E-077D-593F-BBE95687C4E3}"/>
          </ac:spMkLst>
        </pc:spChg>
      </pc:sldChg>
    </pc:docChg>
  </pc:docChgLst>
  <pc:docChgLst>
    <pc:chgData name="Elijah Grant (2247866)" userId="S::2247866@student.uwtsd.ac.uk::3a6aebc2-7304-490b-b441-fef6567d9541" providerId="AD" clId="Web-{BA5ABDD4-5AF9-F733-D341-FA969C9FE96D}"/>
    <pc:docChg chg="modSld">
      <pc:chgData name="Elijah Grant (2247866)" userId="S::2247866@student.uwtsd.ac.uk::3a6aebc2-7304-490b-b441-fef6567d9541" providerId="AD" clId="Web-{BA5ABDD4-5AF9-F733-D341-FA969C9FE96D}" dt="2026-02-15T23:40:05.958" v="54" actId="20577"/>
      <pc:docMkLst>
        <pc:docMk/>
      </pc:docMkLst>
      <pc:sldChg chg="modSp">
        <pc:chgData name="Elijah Grant (2247866)" userId="S::2247866@student.uwtsd.ac.uk::3a6aebc2-7304-490b-b441-fef6567d9541" providerId="AD" clId="Web-{BA5ABDD4-5AF9-F733-D341-FA969C9FE96D}" dt="2026-02-15T23:40:05.958" v="54" actId="20577"/>
        <pc:sldMkLst>
          <pc:docMk/>
          <pc:sldMk cId="2651058474" sldId="268"/>
        </pc:sldMkLst>
        <pc:spChg chg="mod">
          <ac:chgData name="Elijah Grant (2247866)" userId="S::2247866@student.uwtsd.ac.uk::3a6aebc2-7304-490b-b441-fef6567d9541" providerId="AD" clId="Web-{BA5ABDD4-5AF9-F733-D341-FA969C9FE96D}" dt="2026-02-15T23:40:05.958" v="54" actId="20577"/>
          <ac:spMkLst>
            <pc:docMk/>
            <pc:sldMk cId="2651058474" sldId="268"/>
            <ac:spMk id="5" creationId="{0EA6679F-0290-515C-BB0F-947C10AC81E4}"/>
          </ac:spMkLst>
        </pc:spChg>
      </pc:sldChg>
    </pc:docChg>
  </pc:docChgLst>
  <pc:docChgLst>
    <pc:chgData name="Elijah Grant (2247866)" userId="S::2247866@student.uwtsd.ac.uk::3a6aebc2-7304-490b-b441-fef6567d9541" providerId="AD" clId="Web-{27D9BC6B-B2A2-171C-5D4B-E7084B7D43BF}"/>
    <pc:docChg chg="delSld modSld sldOrd">
      <pc:chgData name="Elijah Grant (2247866)" userId="S::2247866@student.uwtsd.ac.uk::3a6aebc2-7304-490b-b441-fef6567d9541" providerId="AD" clId="Web-{27D9BC6B-B2A2-171C-5D4B-E7084B7D43BF}" dt="2026-02-10T15:19:24.023" v="227" actId="20577"/>
      <pc:docMkLst>
        <pc:docMk/>
      </pc:docMkLst>
      <pc:sldChg chg="modSp">
        <pc:chgData name="Elijah Grant (2247866)" userId="S::2247866@student.uwtsd.ac.uk::3a6aebc2-7304-490b-b441-fef6567d9541" providerId="AD" clId="Web-{27D9BC6B-B2A2-171C-5D4B-E7084B7D43BF}" dt="2026-02-10T15:09:18.316" v="193" actId="20577"/>
        <pc:sldMkLst>
          <pc:docMk/>
          <pc:sldMk cId="1941379388" sldId="263"/>
        </pc:sldMkLst>
        <pc:spChg chg="mod">
          <ac:chgData name="Elijah Grant (2247866)" userId="S::2247866@student.uwtsd.ac.uk::3a6aebc2-7304-490b-b441-fef6567d9541" providerId="AD" clId="Web-{27D9BC6B-B2A2-171C-5D4B-E7084B7D43BF}" dt="2026-02-10T15:09:18.316" v="193" actId="20577"/>
          <ac:spMkLst>
            <pc:docMk/>
            <pc:sldMk cId="1941379388" sldId="263"/>
            <ac:spMk id="4" creationId="{A8072345-EDED-4266-CFF8-650FF0BB1E47}"/>
          </ac:spMkLst>
        </pc:spChg>
      </pc:sldChg>
      <pc:sldChg chg="addSp delSp modSp ord">
        <pc:chgData name="Elijah Grant (2247866)" userId="S::2247866@student.uwtsd.ac.uk::3a6aebc2-7304-490b-b441-fef6567d9541" providerId="AD" clId="Web-{27D9BC6B-B2A2-171C-5D4B-E7084B7D43BF}" dt="2026-02-10T14:45:06.551" v="172"/>
        <pc:sldMkLst>
          <pc:docMk/>
          <pc:sldMk cId="3599844030" sldId="265"/>
        </pc:sldMkLst>
        <pc:spChg chg="mod">
          <ac:chgData name="Elijah Grant (2247866)" userId="S::2247866@student.uwtsd.ac.uk::3a6aebc2-7304-490b-b441-fef6567d9541" providerId="AD" clId="Web-{27D9BC6B-B2A2-171C-5D4B-E7084B7D43BF}" dt="2026-02-10T14:26:39.131" v="148" actId="14100"/>
          <ac:spMkLst>
            <pc:docMk/>
            <pc:sldMk cId="3599844030" sldId="265"/>
            <ac:spMk id="2" creationId="{99120F23-1809-2CC4-1A94-F826616D2DF4}"/>
          </ac:spMkLst>
        </pc:spChg>
        <pc:spChg chg="mod">
          <ac:chgData name="Elijah Grant (2247866)" userId="S::2247866@student.uwtsd.ac.uk::3a6aebc2-7304-490b-b441-fef6567d9541" providerId="AD" clId="Web-{27D9BC6B-B2A2-171C-5D4B-E7084B7D43BF}" dt="2026-02-10T14:30:20.233" v="153" actId="20577"/>
          <ac:spMkLst>
            <pc:docMk/>
            <pc:sldMk cId="3599844030" sldId="265"/>
            <ac:spMk id="4" creationId="{CBAD71A6-1036-A099-9BDF-27C11F75648B}"/>
          </ac:spMkLst>
        </pc:spChg>
      </pc:sldChg>
      <pc:sldChg chg="addSp delSp modSp">
        <pc:chgData name="Elijah Grant (2247866)" userId="S::2247866@student.uwtsd.ac.uk::3a6aebc2-7304-490b-b441-fef6567d9541" providerId="AD" clId="Web-{27D9BC6B-B2A2-171C-5D4B-E7084B7D43BF}" dt="2026-02-10T15:19:24.023" v="227" actId="20577"/>
        <pc:sldMkLst>
          <pc:docMk/>
          <pc:sldMk cId="3947552595" sldId="266"/>
        </pc:sldMkLst>
        <pc:spChg chg="mod">
          <ac:chgData name="Elijah Grant (2247866)" userId="S::2247866@student.uwtsd.ac.uk::3a6aebc2-7304-490b-b441-fef6567d9541" providerId="AD" clId="Web-{27D9BC6B-B2A2-171C-5D4B-E7084B7D43BF}" dt="2026-02-10T14:43:30.265" v="161" actId="20577"/>
          <ac:spMkLst>
            <pc:docMk/>
            <pc:sldMk cId="3947552595" sldId="266"/>
            <ac:spMk id="2" creationId="{8A497B4E-3C70-7F36-A4BF-7CA5CBC848F4}"/>
          </ac:spMkLst>
        </pc:spChg>
        <pc:spChg chg="mod">
          <ac:chgData name="Elijah Grant (2247866)" userId="S::2247866@student.uwtsd.ac.uk::3a6aebc2-7304-490b-b441-fef6567d9541" providerId="AD" clId="Web-{27D9BC6B-B2A2-171C-5D4B-E7084B7D43BF}" dt="2026-02-10T14:43:11.858" v="158" actId="14100"/>
          <ac:spMkLst>
            <pc:docMk/>
            <pc:sldMk cId="3947552595" sldId="266"/>
            <ac:spMk id="3" creationId="{4227E922-AE57-EC70-406A-77ED03351FF3}"/>
          </ac:spMkLst>
        </pc:spChg>
        <pc:spChg chg="add mod">
          <ac:chgData name="Elijah Grant (2247866)" userId="S::2247866@student.uwtsd.ac.uk::3a6aebc2-7304-490b-b441-fef6567d9541" providerId="AD" clId="Web-{27D9BC6B-B2A2-171C-5D4B-E7084B7D43BF}" dt="2026-02-10T15:19:24.023" v="227" actId="20577"/>
          <ac:spMkLst>
            <pc:docMk/>
            <pc:sldMk cId="3947552595" sldId="266"/>
            <ac:spMk id="9" creationId="{B77E9064-61AA-FFD5-2EC0-DBBC7D2BF2BC}"/>
          </ac:spMkLst>
        </pc:spChg>
      </pc:sldChg>
      <pc:sldChg chg="modSp">
        <pc:chgData name="Elijah Grant (2247866)" userId="S::2247866@student.uwtsd.ac.uk::3a6aebc2-7304-490b-b441-fef6567d9541" providerId="AD" clId="Web-{27D9BC6B-B2A2-171C-5D4B-E7084B7D43BF}" dt="2026-02-10T14:25:56.426" v="146" actId="20577"/>
        <pc:sldMkLst>
          <pc:docMk/>
          <pc:sldMk cId="3762730561" sldId="270"/>
        </pc:sldMkLst>
        <pc:spChg chg="mod">
          <ac:chgData name="Elijah Grant (2247866)" userId="S::2247866@student.uwtsd.ac.uk::3a6aebc2-7304-490b-b441-fef6567d9541" providerId="AD" clId="Web-{27D9BC6B-B2A2-171C-5D4B-E7084B7D43BF}" dt="2026-02-10T13:58:23.764" v="8" actId="20577"/>
          <ac:spMkLst>
            <pc:docMk/>
            <pc:sldMk cId="3762730561" sldId="270"/>
            <ac:spMk id="2" creationId="{AC96BA28-7B5B-3D59-0D23-C072A5C2A52B}"/>
          </ac:spMkLst>
        </pc:spChg>
        <pc:spChg chg="mod">
          <ac:chgData name="Elijah Grant (2247866)" userId="S::2247866@student.uwtsd.ac.uk::3a6aebc2-7304-490b-b441-fef6567d9541" providerId="AD" clId="Web-{27D9BC6B-B2A2-171C-5D4B-E7084B7D43BF}" dt="2026-02-10T14:25:56.426" v="146" actId="20577"/>
          <ac:spMkLst>
            <pc:docMk/>
            <pc:sldMk cId="3762730561" sldId="270"/>
            <ac:spMk id="3" creationId="{58443BCF-B6AE-B157-B5A8-60575A5F5EBF}"/>
          </ac:spMkLst>
        </pc:spChg>
      </pc:sldChg>
    </pc:docChg>
  </pc:docChgLst>
  <pc:docChgLst>
    <pc:chgData name="Elijah Grant (2247866)" userId="3a6aebc2-7304-490b-b441-fef6567d9541" providerId="ADAL" clId="{86ACD10A-9F24-4FF4-9F95-205714BC56D8}"/>
    <pc:docChg chg="custSel modSld sldOrd">
      <pc:chgData name="Elijah Grant (2247866)" userId="3a6aebc2-7304-490b-b441-fef6567d9541" providerId="ADAL" clId="{86ACD10A-9F24-4FF4-9F95-205714BC56D8}" dt="2026-02-04T23:03:31.130" v="1076" actId="20577"/>
      <pc:docMkLst>
        <pc:docMk/>
      </pc:docMkLst>
      <pc:sldChg chg="modSp mod">
        <pc:chgData name="Elijah Grant (2247866)" userId="3a6aebc2-7304-490b-b441-fef6567d9541" providerId="ADAL" clId="{86ACD10A-9F24-4FF4-9F95-205714BC56D8}" dt="2026-02-04T23:03:31.130" v="1076" actId="20577"/>
        <pc:sldMkLst>
          <pc:docMk/>
          <pc:sldMk cId="3313450045" sldId="258"/>
        </pc:sldMkLst>
        <pc:spChg chg="mod">
          <ac:chgData name="Elijah Grant (2247866)" userId="3a6aebc2-7304-490b-b441-fef6567d9541" providerId="ADAL" clId="{86ACD10A-9F24-4FF4-9F95-205714BC56D8}" dt="2026-02-04T23:03:31.130" v="1076" actId="20577"/>
          <ac:spMkLst>
            <pc:docMk/>
            <pc:sldMk cId="3313450045" sldId="258"/>
            <ac:spMk id="3" creationId="{1A385359-5FD3-D5C8-1467-F7082543AA4C}"/>
          </ac:spMkLst>
        </pc:spChg>
      </pc:sldChg>
      <pc:sldChg chg="modSp mod ord">
        <pc:chgData name="Elijah Grant (2247866)" userId="3a6aebc2-7304-490b-b441-fef6567d9541" providerId="ADAL" clId="{86ACD10A-9F24-4FF4-9F95-205714BC56D8}" dt="2026-02-04T22:47:57.103" v="358"/>
        <pc:sldMkLst>
          <pc:docMk/>
          <pc:sldMk cId="1471035344" sldId="259"/>
        </pc:sldMkLst>
        <pc:spChg chg="mod">
          <ac:chgData name="Elijah Grant (2247866)" userId="3a6aebc2-7304-490b-b441-fef6567d9541" providerId="ADAL" clId="{86ACD10A-9F24-4FF4-9F95-205714BC56D8}" dt="2026-02-04T22:46:00.366" v="356" actId="113"/>
          <ac:spMkLst>
            <pc:docMk/>
            <pc:sldMk cId="1471035344" sldId="259"/>
            <ac:spMk id="7" creationId="{CF363450-688E-45F7-A935-FA2274BD5656}"/>
          </ac:spMkLst>
        </pc:spChg>
      </pc:sldChg>
      <pc:sldChg chg="modSp mod">
        <pc:chgData name="Elijah Grant (2247866)" userId="3a6aebc2-7304-490b-b441-fef6567d9541" providerId="ADAL" clId="{86ACD10A-9F24-4FF4-9F95-205714BC56D8}" dt="2026-02-04T23:00:20.398" v="1049" actId="20577"/>
        <pc:sldMkLst>
          <pc:docMk/>
          <pc:sldMk cId="4198690590" sldId="260"/>
        </pc:sldMkLst>
        <pc:spChg chg="mod">
          <ac:chgData name="Elijah Grant (2247866)" userId="3a6aebc2-7304-490b-b441-fef6567d9541" providerId="ADAL" clId="{86ACD10A-9F24-4FF4-9F95-205714BC56D8}" dt="2026-02-04T23:00:20.398" v="1049" actId="20577"/>
          <ac:spMkLst>
            <pc:docMk/>
            <pc:sldMk cId="4198690590" sldId="260"/>
            <ac:spMk id="3" creationId="{52D53411-4585-040B-5834-42C4EFE7629C}"/>
          </ac:spMkLst>
        </pc:spChg>
      </pc:sldChg>
      <pc:sldChg chg="delSp modSp mod">
        <pc:chgData name="Elijah Grant (2247866)" userId="3a6aebc2-7304-490b-b441-fef6567d9541" providerId="ADAL" clId="{86ACD10A-9F24-4FF4-9F95-205714BC56D8}" dt="2026-02-04T23:02:12.711" v="1061" actId="478"/>
        <pc:sldMkLst>
          <pc:docMk/>
          <pc:sldMk cId="187927555" sldId="261"/>
        </pc:sldMkLst>
      </pc:sldChg>
    </pc:docChg>
  </pc:docChgLst>
  <pc:docChgLst>
    <pc:chgData name="Elijah Grant (2247866)" userId="3a6aebc2-7304-490b-b441-fef6567d9541" providerId="ADAL" clId="{A3484E72-E172-4F2A-B0ED-F784BF774190}"/>
    <pc:docChg chg="custSel modSld">
      <pc:chgData name="Elijah Grant (2247866)" userId="3a6aebc2-7304-490b-b441-fef6567d9541" providerId="ADAL" clId="{A3484E72-E172-4F2A-B0ED-F784BF774190}" dt="2026-02-05T00:45:07.911" v="643" actId="20577"/>
      <pc:docMkLst>
        <pc:docMk/>
      </pc:docMkLst>
      <pc:sldChg chg="modSp mod">
        <pc:chgData name="Elijah Grant (2247866)" userId="3a6aebc2-7304-490b-b441-fef6567d9541" providerId="ADAL" clId="{A3484E72-E172-4F2A-B0ED-F784BF774190}" dt="2026-02-05T00:33:04.803" v="4" actId="20577"/>
        <pc:sldMkLst>
          <pc:docMk/>
          <pc:sldMk cId="1471035344" sldId="259"/>
        </pc:sldMkLst>
        <pc:spChg chg="mod">
          <ac:chgData name="Elijah Grant (2247866)" userId="3a6aebc2-7304-490b-b441-fef6567d9541" providerId="ADAL" clId="{A3484E72-E172-4F2A-B0ED-F784BF774190}" dt="2026-02-05T00:33:04.803" v="4" actId="20577"/>
          <ac:spMkLst>
            <pc:docMk/>
            <pc:sldMk cId="1471035344" sldId="259"/>
            <ac:spMk id="7" creationId="{CF363450-688E-45F7-A935-FA2274BD5656}"/>
          </ac:spMkLst>
        </pc:spChg>
      </pc:sldChg>
      <pc:sldChg chg="modSp mod">
        <pc:chgData name="Elijah Grant (2247866)" userId="3a6aebc2-7304-490b-b441-fef6567d9541" providerId="ADAL" clId="{A3484E72-E172-4F2A-B0ED-F784BF774190}" dt="2026-02-05T00:34:54.787" v="81" actId="12"/>
        <pc:sldMkLst>
          <pc:docMk/>
          <pc:sldMk cId="4198690590" sldId="260"/>
        </pc:sldMkLst>
        <pc:spChg chg="mod">
          <ac:chgData name="Elijah Grant (2247866)" userId="3a6aebc2-7304-490b-b441-fef6567d9541" providerId="ADAL" clId="{A3484E72-E172-4F2A-B0ED-F784BF774190}" dt="2026-02-05T00:34:54.787" v="81" actId="12"/>
          <ac:spMkLst>
            <pc:docMk/>
            <pc:sldMk cId="4198690590" sldId="260"/>
            <ac:spMk id="3" creationId="{52D53411-4585-040B-5834-42C4EFE7629C}"/>
          </ac:spMkLst>
        </pc:spChg>
      </pc:sldChg>
      <pc:sldChg chg="addSp modSp mod">
        <pc:chgData name="Elijah Grant (2247866)" userId="3a6aebc2-7304-490b-b441-fef6567d9541" providerId="ADAL" clId="{A3484E72-E172-4F2A-B0ED-F784BF774190}" dt="2026-02-05T00:45:07.911" v="643" actId="20577"/>
        <pc:sldMkLst>
          <pc:docMk/>
          <pc:sldMk cId="187927555" sldId="261"/>
        </pc:sldMkLst>
        <pc:spChg chg="add mod">
          <ac:chgData name="Elijah Grant (2247866)" userId="3a6aebc2-7304-490b-b441-fef6567d9541" providerId="ADAL" clId="{A3484E72-E172-4F2A-B0ED-F784BF774190}" dt="2026-02-05T00:45:07.911" v="643" actId="20577"/>
          <ac:spMkLst>
            <pc:docMk/>
            <pc:sldMk cId="187927555" sldId="261"/>
            <ac:spMk id="3" creationId="{966BCD85-ACB7-2AB8-A1C9-1E2513E4E773}"/>
          </ac:spMkLst>
        </pc:spChg>
      </pc:sldChg>
      <pc:sldChg chg="modSp mod">
        <pc:chgData name="Elijah Grant (2247866)" userId="3a6aebc2-7304-490b-b441-fef6567d9541" providerId="ADAL" clId="{A3484E72-E172-4F2A-B0ED-F784BF774190}" dt="2026-02-05T00:32:17.532" v="3" actId="20577"/>
        <pc:sldMkLst>
          <pc:docMk/>
          <pc:sldMk cId="1384372434" sldId="269"/>
        </pc:sldMkLst>
        <pc:spChg chg="mod">
          <ac:chgData name="Elijah Grant (2247866)" userId="3a6aebc2-7304-490b-b441-fef6567d9541" providerId="ADAL" clId="{A3484E72-E172-4F2A-B0ED-F784BF774190}" dt="2026-02-05T00:32:17.532" v="3" actId="20577"/>
          <ac:spMkLst>
            <pc:docMk/>
            <pc:sldMk cId="1384372434" sldId="269"/>
            <ac:spMk id="8" creationId="{41378F5D-FA1E-077D-593F-BBE95687C4E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2D05EE-1874-40CA-ACBB-AAFE8CEAEC56}" type="datetimeFigureOut">
              <a:t>2/15/2026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9B9498-FDEE-4498-AC3A-C83DFCC8A50A}" type="slidenum">
              <a:t>‹#›</a:t>
            </a:fld>
            <a:endParaRPr lang="en-US"/>
          </a:p>
        </p:txBody>
      </p:sp>
    </p:spTree>
    <p:extLst>
      <p:ext uri="{BB962C8B-B14F-4D97-AF65-F5344CB8AC3E}">
        <p14:creationId xmlns:p14="http://schemas.microsoft.com/office/powerpoint/2010/main" val="900776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965C32D-63EE-4133-9108-A2BD34E475D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71621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a:p>
        </p:txBody>
      </p:sp>
    </p:spTree>
    <p:extLst>
      <p:ext uri="{BB962C8B-B14F-4D97-AF65-F5344CB8AC3E}">
        <p14:creationId xmlns:p14="http://schemas.microsoft.com/office/powerpoint/2010/main" val="17610727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31172" y="3425399"/>
            <a:ext cx="7685140" cy="2621154"/>
          </a:xfrm>
        </p:spPr>
        <p:txBody>
          <a:bodyPr anchor="b">
            <a:noAutofit/>
          </a:bodyPr>
          <a:lstStyle>
            <a:lvl1pPr algn="l">
              <a:defRPr sz="7200">
                <a:solidFill>
                  <a:schemeClr val="bg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31172" y="415057"/>
            <a:ext cx="7685139" cy="1414091"/>
          </a:xfrm>
        </p:spPr>
        <p:txBody>
          <a:bodyPr>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B04EF954-66B1-4168-AF40-97F3DAF43FC4}" type="datetime1">
              <a:rPr lang="en-US" smtClean="0"/>
              <a:t>2/15/2026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84C450F2-3BB4-4AE4-8A35-A9D7AEA4C850}" type="slidenum">
              <a:rPr lang="en-US" smtClean="0"/>
              <a:pPr/>
              <a:t>‹#›</a:t>
            </a:fld>
            <a:endParaRPr lang="en-US"/>
          </a:p>
        </p:txBody>
      </p:sp>
    </p:spTree>
    <p:extLst>
      <p:ext uri="{BB962C8B-B14F-4D97-AF65-F5344CB8AC3E}">
        <p14:creationId xmlns:p14="http://schemas.microsoft.com/office/powerpoint/2010/main" val="611351099"/>
      </p:ext>
    </p:extLst>
  </p:cSld>
  <p:clrMapOvr>
    <a:masterClrMapping/>
  </p:clrMapOvr>
  <p:extLst>
    <p:ext uri="{DCECCB84-F9BA-43D5-87BE-67443E8EF086}">
      <p15:sldGuideLst xmlns:p15="http://schemas.microsoft.com/office/powerpoint/2012/main">
        <p15:guide id="3" orient="horz" pos="2160">
          <p15:clr>
            <a:srgbClr val="FBAE40"/>
          </p15:clr>
        </p15:guide>
        <p15:guide id="4"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431172" y="553616"/>
            <a:ext cx="7914087" cy="4008859"/>
          </a:xfrm>
        </p:spPr>
        <p:txBody>
          <a:bodyPr anchor="t">
            <a:normAutofit/>
          </a:bodyPr>
          <a:lstStyle>
            <a:lvl1pPr>
              <a:defRPr sz="60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431172" y="5088156"/>
            <a:ext cx="7914087" cy="1166648"/>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a:xfrm>
            <a:off x="431172" y="6490524"/>
            <a:ext cx="2841959" cy="336141"/>
          </a:xfrm>
        </p:spPr>
        <p:txBody>
          <a:bodyPr/>
          <a:lstStyle/>
          <a:p>
            <a:fld id="{26233410-150A-4A72-BF63-6D3ACBC30148}" type="datetime1">
              <a:rPr lang="en-US" smtClean="0"/>
              <a:t>2/15/2026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a:xfrm>
            <a:off x="8893370" y="6490524"/>
            <a:ext cx="2662834" cy="336141"/>
          </a:xfrm>
        </p:spPr>
        <p:txBody>
          <a:bodyPr/>
          <a:lstStyle/>
          <a:p>
            <a:r>
              <a:rPr lang="en-US"/>
              <a:t>Sample Footer Text</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84C450F2-3BB4-4AE4-8A35-A9D7AEA4C850}" type="slidenum">
              <a:rPr lang="en-US" smtClean="0"/>
              <a:t>‹#›</a:t>
            </a:fld>
            <a:endParaRPr lang="en-US"/>
          </a:p>
        </p:txBody>
      </p:sp>
    </p:spTree>
    <p:extLst>
      <p:ext uri="{BB962C8B-B14F-4D97-AF65-F5344CB8AC3E}">
        <p14:creationId xmlns:p14="http://schemas.microsoft.com/office/powerpoint/2010/main" val="28941002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1_Section Header">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431172" y="553616"/>
            <a:ext cx="7914087" cy="4008859"/>
          </a:xfrm>
        </p:spPr>
        <p:txBody>
          <a:bodyPr anchor="t">
            <a:normAutofit/>
          </a:bodyPr>
          <a:lstStyle>
            <a:lvl1pPr>
              <a:defRPr sz="60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431172" y="5088156"/>
            <a:ext cx="7914087" cy="1166648"/>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a:xfrm>
            <a:off x="431172" y="6490524"/>
            <a:ext cx="2841959" cy="336141"/>
          </a:xfrm>
        </p:spPr>
        <p:txBody>
          <a:bodyPr/>
          <a:lstStyle/>
          <a:p>
            <a:fld id="{91AF1D09-6B76-4716-AD3D-9F53166D3BF5}" type="datetime1">
              <a:rPr lang="en-US" smtClean="0"/>
              <a:t>2/15/2026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a:xfrm>
            <a:off x="8893370" y="6490524"/>
            <a:ext cx="2662834" cy="336141"/>
          </a:xfrm>
        </p:spPr>
        <p:txBody>
          <a:bodyPr/>
          <a:lstStyle/>
          <a:p>
            <a:r>
              <a:rPr lang="en-US"/>
              <a:t>Sample Footer Text</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84C450F2-3BB4-4AE4-8A35-A9D7AEA4C850}" type="slidenum">
              <a:rPr lang="en-US" smtClean="0"/>
              <a:t>‹#›</a:t>
            </a:fld>
            <a:endParaRPr lang="en-US"/>
          </a:p>
        </p:txBody>
      </p:sp>
    </p:spTree>
    <p:extLst>
      <p:ext uri="{BB962C8B-B14F-4D97-AF65-F5344CB8AC3E}">
        <p14:creationId xmlns:p14="http://schemas.microsoft.com/office/powerpoint/2010/main" val="3477205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31172" y="293302"/>
            <a:ext cx="11125032" cy="965101"/>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431172" y="1384847"/>
            <a:ext cx="11125032" cy="49051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E21D4C7-8630-4B98-978C-30388BBD4EE8}" type="datetime1">
              <a:rPr lang="en-US" smtClean="0"/>
              <a:t>2/15/2026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4C450F2-3BB4-4AE4-8A35-A9D7AEA4C850}" type="slidenum">
              <a:rPr lang="en-US" smtClean="0"/>
              <a:t>‹#›</a:t>
            </a:fld>
            <a:endParaRPr lang="en-US"/>
          </a:p>
        </p:txBody>
      </p:sp>
    </p:spTree>
    <p:extLst>
      <p:ext uri="{BB962C8B-B14F-4D97-AF65-F5344CB8AC3E}">
        <p14:creationId xmlns:p14="http://schemas.microsoft.com/office/powerpoint/2010/main" val="38344432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Photo 1">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5276088"/>
            <a:ext cx="11347704" cy="786384"/>
          </a:xfrm>
        </p:spPr>
        <p:txBody>
          <a:bodyPr anchor="b">
            <a:normAutofit/>
          </a:bodyPr>
          <a:lstStyle>
            <a:lvl1pPr algn="l">
              <a:defRPr sz="4400">
                <a:solidFill>
                  <a:schemeClr val="bg1"/>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5980176"/>
            <a:ext cx="11347704" cy="530352"/>
          </a:xfrm>
        </p:spPr>
        <p:txBody>
          <a:bodyPr anchor="ctr">
            <a:normAutofit/>
          </a:bodyPr>
          <a:lstStyle>
            <a:lvl1pPr marL="0" indent="0" algn="l">
              <a:buNone/>
              <a:defRPr sz="18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Picture Placeholder 8">
            <a:extLst>
              <a:ext uri="{FF2B5EF4-FFF2-40B4-BE49-F238E27FC236}">
                <a16:creationId xmlns:a16="http://schemas.microsoft.com/office/drawing/2014/main" id="{A9E06FED-92D3-C4D6-28D7-600D842F7AC3}"/>
              </a:ext>
            </a:extLst>
          </p:cNvPr>
          <p:cNvSpPr>
            <a:spLocks noGrp="1"/>
          </p:cNvSpPr>
          <p:nvPr>
            <p:ph type="pic" sz="quarter" idx="13"/>
          </p:nvPr>
        </p:nvSpPr>
        <p:spPr>
          <a:xfrm>
            <a:off x="0" y="0"/>
            <a:ext cx="11733150" cy="5135804"/>
          </a:xfrm>
          <a:custGeom>
            <a:avLst/>
            <a:gdLst>
              <a:gd name="connsiteX0" fmla="*/ 0 w 11733150"/>
              <a:gd name="connsiteY0" fmla="*/ 0 h 5135804"/>
              <a:gd name="connsiteX1" fmla="*/ 11733150 w 11733150"/>
              <a:gd name="connsiteY1" fmla="*/ 0 h 5135804"/>
              <a:gd name="connsiteX2" fmla="*/ 11733150 w 11733150"/>
              <a:gd name="connsiteY2" fmla="*/ 4533808 h 5135804"/>
              <a:gd name="connsiteX3" fmla="*/ 11131154 w 11733150"/>
              <a:gd name="connsiteY3" fmla="*/ 5135804 h 5135804"/>
              <a:gd name="connsiteX4" fmla="*/ 0 w 11733150"/>
              <a:gd name="connsiteY4" fmla="*/ 5135804 h 5135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5135804">
                <a:moveTo>
                  <a:pt x="0" y="0"/>
                </a:moveTo>
                <a:lnTo>
                  <a:pt x="11733150" y="0"/>
                </a:lnTo>
                <a:lnTo>
                  <a:pt x="11733150" y="4533808"/>
                </a:lnTo>
                <a:cubicBezTo>
                  <a:pt x="11733150" y="4866281"/>
                  <a:pt x="11463627" y="5135804"/>
                  <a:pt x="11131154" y="5135804"/>
                </a:cubicBezTo>
                <a:lnTo>
                  <a:pt x="0" y="5135804"/>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37160" y="6519672"/>
            <a:ext cx="3494314" cy="365125"/>
          </a:xfrm>
        </p:spPr>
        <p:txBody>
          <a:bodyPr/>
          <a:lstStyle>
            <a:lvl1pPr>
              <a:defRPr>
                <a:solidFill>
                  <a:schemeClr val="bg1"/>
                </a:solidFill>
                <a:effectLst/>
              </a:defRPr>
            </a:lvl1pPr>
          </a:lstStyle>
          <a:p>
            <a:fld id="{8C13480A-5F85-4A30-80F2-F92581C6474C}" type="datetime1">
              <a:rPr lang="en-US" smtClean="0"/>
              <a:t>2/15/2026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876521" y="6519672"/>
            <a:ext cx="2805405" cy="365125"/>
          </a:xfrm>
        </p:spPr>
        <p:txBody>
          <a:bodyPr/>
          <a:lstStyle>
            <a:lvl1pPr>
              <a:defRPr>
                <a:solidFill>
                  <a:schemeClr val="bg1"/>
                </a:solidFill>
                <a:effectLst/>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632162" y="6519672"/>
            <a:ext cx="429207" cy="365125"/>
          </a:xfrm>
        </p:spPr>
        <p:txBody>
          <a:bodyPr vert="horz" lIns="91440" tIns="45720" rIns="91440" bIns="45720" rtlCol="0" anchor="ctr"/>
          <a:lstStyle>
            <a:lvl1pPr>
              <a:defRPr lang="en-US" smtClean="0">
                <a:solidFill>
                  <a:schemeClr val="bg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236618478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Photo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4590288" cy="3739896"/>
          </a:xfrm>
        </p:spPr>
        <p:txBody>
          <a:bodyPr anchor="t">
            <a:normAutofit/>
          </a:bodyPr>
          <a:lstStyle>
            <a:lvl1pPr algn="l">
              <a:defRPr sz="52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5" name="Picture Placeholder 6">
            <a:extLst>
              <a:ext uri="{FF2B5EF4-FFF2-40B4-BE49-F238E27FC236}">
                <a16:creationId xmlns:a16="http://schemas.microsoft.com/office/drawing/2014/main" id="{3D161DAC-42AF-C3D9-37A1-04B90F30DEED}"/>
              </a:ext>
            </a:extLst>
          </p:cNvPr>
          <p:cNvSpPr>
            <a:spLocks noGrp="1"/>
          </p:cNvSpPr>
          <p:nvPr>
            <p:ph type="pic" sz="quarter" idx="13"/>
          </p:nvPr>
        </p:nvSpPr>
        <p:spPr>
          <a:xfrm>
            <a:off x="5586160" y="0"/>
            <a:ext cx="6605841" cy="6399152"/>
          </a:xfrm>
          <a:custGeom>
            <a:avLst/>
            <a:gdLst>
              <a:gd name="connsiteX0" fmla="*/ 0 w 6605841"/>
              <a:gd name="connsiteY0" fmla="*/ 0 h 6399152"/>
              <a:gd name="connsiteX1" fmla="*/ 6605841 w 6605841"/>
              <a:gd name="connsiteY1" fmla="*/ 0 h 6399152"/>
              <a:gd name="connsiteX2" fmla="*/ 6605841 w 6605841"/>
              <a:gd name="connsiteY2" fmla="*/ 6399152 h 6399152"/>
              <a:gd name="connsiteX3" fmla="*/ 601995 w 6605841"/>
              <a:gd name="connsiteY3" fmla="*/ 6399152 h 6399152"/>
              <a:gd name="connsiteX4" fmla="*/ 0 w 6605841"/>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5841" h="6399152">
                <a:moveTo>
                  <a:pt x="0" y="0"/>
                </a:moveTo>
                <a:lnTo>
                  <a:pt x="6605841" y="0"/>
                </a:lnTo>
                <a:lnTo>
                  <a:pt x="6605841" y="6399152"/>
                </a:lnTo>
                <a:lnTo>
                  <a:pt x="601995" y="6399152"/>
                </a:lnTo>
                <a:cubicBezTo>
                  <a:pt x="269522"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B2BF18D3-87BE-4A2D-AD2C-B21E415FD900}" type="datetime1">
              <a:rPr lang="en-US" smtClean="0"/>
              <a:t>2/15/2026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24774033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Photo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29768" y="411480"/>
            <a:ext cx="5330952" cy="3739896"/>
          </a:xfrm>
        </p:spPr>
        <p:txBody>
          <a:bodyPr anchor="t">
            <a:normAutofit/>
          </a:bodyPr>
          <a:lstStyle>
            <a:lvl1pPr algn="l">
              <a:defRPr sz="66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9768" y="4873752"/>
            <a:ext cx="4517136"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0" name="Picture Placeholder 6">
            <a:extLst>
              <a:ext uri="{FF2B5EF4-FFF2-40B4-BE49-F238E27FC236}">
                <a16:creationId xmlns:a16="http://schemas.microsoft.com/office/drawing/2014/main" id="{DEE3B02A-3B83-3083-3F07-26E25C6C135D}"/>
              </a:ext>
            </a:extLst>
          </p:cNvPr>
          <p:cNvSpPr>
            <a:spLocks noGrp="1"/>
          </p:cNvSpPr>
          <p:nvPr>
            <p:ph type="pic" sz="quarter" idx="13"/>
          </p:nvPr>
        </p:nvSpPr>
        <p:spPr>
          <a:xfrm>
            <a:off x="6517248" y="0"/>
            <a:ext cx="5674753" cy="6399152"/>
          </a:xfrm>
          <a:custGeom>
            <a:avLst/>
            <a:gdLst>
              <a:gd name="connsiteX0" fmla="*/ 0 w 5674753"/>
              <a:gd name="connsiteY0" fmla="*/ 0 h 6399152"/>
              <a:gd name="connsiteX1" fmla="*/ 5674753 w 5674753"/>
              <a:gd name="connsiteY1" fmla="*/ 0 h 6399152"/>
              <a:gd name="connsiteX2" fmla="*/ 5674753 w 5674753"/>
              <a:gd name="connsiteY2" fmla="*/ 6399152 h 6399152"/>
              <a:gd name="connsiteX3" fmla="*/ 601996 w 5674753"/>
              <a:gd name="connsiteY3" fmla="*/ 6399152 h 6399152"/>
              <a:gd name="connsiteX4" fmla="*/ 0 w 5674753"/>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74753" h="6399152">
                <a:moveTo>
                  <a:pt x="0" y="0"/>
                </a:moveTo>
                <a:lnTo>
                  <a:pt x="5674753" y="0"/>
                </a:lnTo>
                <a:lnTo>
                  <a:pt x="5674753" y="6399152"/>
                </a:lnTo>
                <a:lnTo>
                  <a:pt x="601996" y="6399152"/>
                </a:lnTo>
                <a:cubicBezTo>
                  <a:pt x="269523"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73F0B94E-0195-4FC9-AEFD-CCBB878ACEDF}" type="datetime1">
              <a:rPr lang="en-US" smtClean="0"/>
              <a:t>2/15/2026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72932866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Photo 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69480" y="411480"/>
            <a:ext cx="4361688" cy="3968496"/>
          </a:xfrm>
        </p:spPr>
        <p:txBody>
          <a:bodyPr anchor="t">
            <a:normAutofit/>
          </a:bodyPr>
          <a:lstStyle>
            <a:lvl1pPr algn="l">
              <a:defRPr sz="5400">
                <a:solidFill>
                  <a:schemeClr val="tx2"/>
                </a:solidFill>
              </a:defRPr>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69480" y="4873752"/>
            <a:ext cx="4206240" cy="1380744"/>
          </a:xfrm>
        </p:spPr>
        <p:txBody>
          <a:bodyPr anchor="b">
            <a:normAutofit/>
          </a:bodyPr>
          <a:lstStyle>
            <a:lvl1pPr marL="0" indent="0" algn="l">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11" name="Picture Placeholder 6">
            <a:extLst>
              <a:ext uri="{FF2B5EF4-FFF2-40B4-BE49-F238E27FC236}">
                <a16:creationId xmlns:a16="http://schemas.microsoft.com/office/drawing/2014/main" id="{1D6AB98B-BD95-F9FC-BB22-1A89B6EE3246}"/>
              </a:ext>
            </a:extLst>
          </p:cNvPr>
          <p:cNvSpPr>
            <a:spLocks noGrp="1"/>
          </p:cNvSpPr>
          <p:nvPr>
            <p:ph type="pic" sz="quarter" idx="13"/>
          </p:nvPr>
        </p:nvSpPr>
        <p:spPr>
          <a:xfrm>
            <a:off x="0" y="0"/>
            <a:ext cx="6604503" cy="6399152"/>
          </a:xfrm>
          <a:custGeom>
            <a:avLst/>
            <a:gdLst>
              <a:gd name="connsiteX0" fmla="*/ 0 w 6604503"/>
              <a:gd name="connsiteY0" fmla="*/ 0 h 6399152"/>
              <a:gd name="connsiteX1" fmla="*/ 6604503 w 6604503"/>
              <a:gd name="connsiteY1" fmla="*/ 0 h 6399152"/>
              <a:gd name="connsiteX2" fmla="*/ 6604503 w 6604503"/>
              <a:gd name="connsiteY2" fmla="*/ 5797156 h 6399152"/>
              <a:gd name="connsiteX3" fmla="*/ 6002507 w 6604503"/>
              <a:gd name="connsiteY3" fmla="*/ 6399152 h 6399152"/>
              <a:gd name="connsiteX4" fmla="*/ 0 w 6604503"/>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4503" h="6399152">
                <a:moveTo>
                  <a:pt x="0" y="0"/>
                </a:moveTo>
                <a:lnTo>
                  <a:pt x="6604503" y="0"/>
                </a:lnTo>
                <a:lnTo>
                  <a:pt x="6604503" y="5797156"/>
                </a:lnTo>
                <a:cubicBezTo>
                  <a:pt x="6604503" y="6129629"/>
                  <a:pt x="6334980" y="6399152"/>
                  <a:pt x="6002507"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2"/>
                </a:solidFill>
                <a:effectLst/>
              </a:defRPr>
            </a:lvl1pPr>
          </a:lstStyle>
          <a:p>
            <a:fld id="{9B0F68CC-6BDD-49E7-8971-97164A4B1FA2}" type="datetime1">
              <a:rPr lang="en-US" smtClean="0"/>
              <a:t>2/15/2026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2"/>
                </a:solidFill>
              </a:defRPr>
            </a:lvl1p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2"/>
                </a:solidFill>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50911410"/>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423160"/>
            <a:ext cx="520293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lphaLcPeriod"/>
              <a:defRPr lang="en-US" dirty="0"/>
            </a:lvl2pPr>
            <a:lvl3pPr marL="800100" indent="-342900">
              <a:buFont typeface="+mj-lt"/>
              <a:buAutoNum type="romanLcPeriod"/>
              <a:defRPr lang="en-US" dirty="0"/>
            </a:lvl3pPr>
            <a:lvl4pPr marL="914400" indent="-228600">
              <a:buFont typeface="+mj-lt"/>
              <a:buAutoNum type="arabicParenR"/>
              <a:defRPr lang="en-US" dirty="0"/>
            </a:lvl4pPr>
            <a:lvl5pPr marL="1143000" indent="-228600">
              <a:buFont typeface="+mj-lt"/>
              <a:buAutoNum type="alphaLcParen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E244D5D5-F2FF-4BCB-BACC-FA9A736697CB}" type="datetime1">
              <a:rPr lang="en-US" smtClean="0"/>
              <a:t>2/15/2026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52966426"/>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Agenda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91006" y="998230"/>
            <a:ext cx="3951469" cy="1947672"/>
          </a:xfrm>
        </p:spPr>
        <p:txBody>
          <a:bodyPr anchor="b">
            <a:noAutofit/>
          </a:bodyPr>
          <a:lstStyle>
            <a:lvl1pPr>
              <a:defRPr sz="4400"/>
            </a:lvl1pPr>
          </a:lstStyle>
          <a:p>
            <a:r>
              <a:rPr lang="en-US"/>
              <a:t>Click to edit Master title style</a:t>
            </a:r>
          </a:p>
        </p:txBody>
      </p:sp>
      <p:sp>
        <p:nvSpPr>
          <p:cNvPr id="9" name="Picture Placeholder 3">
            <a:extLst>
              <a:ext uri="{FF2B5EF4-FFF2-40B4-BE49-F238E27FC236}">
                <a16:creationId xmlns:a16="http://schemas.microsoft.com/office/drawing/2014/main" id="{DD60ACDC-1760-F721-E270-0D2FC4872DF2}"/>
              </a:ext>
            </a:extLst>
          </p:cNvPr>
          <p:cNvSpPr>
            <a:spLocks noGrp="1"/>
          </p:cNvSpPr>
          <p:nvPr>
            <p:ph type="pic" sz="quarter" idx="15"/>
          </p:nvPr>
        </p:nvSpPr>
        <p:spPr>
          <a:xfrm>
            <a:off x="0" y="0"/>
            <a:ext cx="7002464" cy="6399152"/>
          </a:xfrm>
          <a:custGeom>
            <a:avLst/>
            <a:gdLst>
              <a:gd name="connsiteX0" fmla="*/ 0 w 7002464"/>
              <a:gd name="connsiteY0" fmla="*/ 0 h 6399152"/>
              <a:gd name="connsiteX1" fmla="*/ 7002464 w 7002464"/>
              <a:gd name="connsiteY1" fmla="*/ 0 h 6399152"/>
              <a:gd name="connsiteX2" fmla="*/ 7002464 w 7002464"/>
              <a:gd name="connsiteY2" fmla="*/ 5797156 h 6399152"/>
              <a:gd name="connsiteX3" fmla="*/ 6400468 w 7002464"/>
              <a:gd name="connsiteY3" fmla="*/ 6399152 h 6399152"/>
              <a:gd name="connsiteX4" fmla="*/ 0 w 7002464"/>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02464" h="6399152">
                <a:moveTo>
                  <a:pt x="0" y="0"/>
                </a:moveTo>
                <a:lnTo>
                  <a:pt x="7002464" y="0"/>
                </a:lnTo>
                <a:lnTo>
                  <a:pt x="7002464" y="5797156"/>
                </a:lnTo>
                <a:cubicBezTo>
                  <a:pt x="7002464" y="6129629"/>
                  <a:pt x="6732941" y="6399152"/>
                  <a:pt x="6400468" y="6399152"/>
                </a:cubicBezTo>
                <a:lnTo>
                  <a:pt x="0" y="6399152"/>
                </a:lnTo>
                <a:close/>
              </a:path>
            </a:pathLst>
          </a:custGeom>
          <a:blipFill dpi="0" rotWithShape="1">
            <a:blip r:embed="rId2" cstate="screen">
              <a:extLst>
                <a:ext uri="{28A0092B-C50C-407E-A947-70E740481C1C}">
                  <a14:useLocalDpi xmlns:a14="http://schemas.microsoft.com/office/drawing/2010/main"/>
                </a:ext>
              </a:extLst>
            </a:blip>
            <a:srcRect/>
            <a:stretch>
              <a:fillRect/>
            </a:stretch>
          </a:blipFill>
        </p:spPr>
        <p:txBody>
          <a:bodyPr wrap="square">
            <a:noAutofit/>
          </a:bodyPr>
          <a:lstStyle>
            <a:lvl1pPr marL="0" indent="0">
              <a:buNone/>
              <a:defRPr/>
            </a:lvl1pPr>
          </a:lstStyle>
          <a:p>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691007" y="3099815"/>
            <a:ext cx="3951469" cy="3084599"/>
          </a:xfrm>
        </p:spPr>
        <p:txBody>
          <a:bodyPr>
            <a:normAutofit/>
          </a:bodyPr>
          <a:lstStyle>
            <a:lvl1pPr marL="342900" indent="-342900">
              <a:buFont typeface="+mj-lt"/>
              <a:buAutoNum type="arabicPeriod"/>
              <a:defRPr sz="1800"/>
            </a:lvl1pPr>
            <a:lvl2pPr marL="571500" indent="-342900">
              <a:buFont typeface="+mj-lt"/>
              <a:buAutoNum type="alphaLcPeriod"/>
              <a:defRPr sz="1600"/>
            </a:lvl2pPr>
            <a:lvl3pPr marL="800100" indent="-342900">
              <a:buFont typeface="+mj-lt"/>
              <a:buAutoNum type="romanLcPeriod"/>
              <a:defRPr sz="1400"/>
            </a:lvl3pPr>
            <a:lvl4pPr marL="914400" indent="-228600">
              <a:buFont typeface="+mj-lt"/>
              <a:buAutoNum type="arabicParenR"/>
              <a:defRPr sz="1200"/>
            </a:lvl4pPr>
            <a:lvl5pPr marL="1143000" indent="-228600">
              <a:buFont typeface="+mj-lt"/>
              <a:buAutoNum type="alphaLcParen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C747D10D-DAA6-49BD-BCDC-42DE71F72A89}" type="datetime1">
              <a:rPr lang="en-US" smtClean="0"/>
              <a:t>2/15/2026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82816303"/>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478024"/>
            <a:ext cx="4325112" cy="2454796"/>
          </a:xfrm>
        </p:spPr>
        <p:txBody>
          <a:bodyPr anchor="t">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478024"/>
            <a:ext cx="4325112" cy="2454796"/>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marL="228600" marR="0" lvl="0" indent="-228600" algn="l" defTabSz="914400" rtl="0" eaLnBrk="1" fontAlgn="auto" latinLnBrk="0" hangingPunct="1">
              <a:lnSpc>
                <a:spcPct val="120000"/>
              </a:lnSpc>
              <a:spcBef>
                <a:spcPts val="1000"/>
              </a:spcBef>
              <a:spcAft>
                <a:spcPts val="0"/>
              </a:spcAft>
              <a:buClrTx/>
              <a:buSzTx/>
              <a:buFont typeface="Arial" panose="020B0604020202020204" pitchFamily="34" charset="0"/>
              <a:buChar char="•"/>
              <a:tabLst/>
              <a:defRPr/>
            </a:pPr>
            <a:r>
              <a:rPr kumimoji="0" lang="en-US" sz="1800" b="0" i="0" u="none" strike="noStrike" kern="1200" cap="none" spc="0" normalizeH="0" baseline="0" noProof="0">
                <a:ln>
                  <a:noFill/>
                </a:ln>
                <a:solidFill>
                  <a:srgbClr val="131313"/>
                </a:solidFill>
                <a:effectLst/>
                <a:uLnTx/>
                <a:uFillTx/>
                <a:latin typeface="Neue Haas Grotesk Text Pro"/>
                <a:ea typeface="+mn-ea"/>
                <a:cs typeface="+mn-cs"/>
              </a:rPr>
              <a:t>Click to edit Master text styles</a:t>
            </a:r>
          </a:p>
          <a:p>
            <a:pPr marL="457200" marR="0" lvl="1" indent="-228600" algn="l" defTabSz="914400" rtl="0" eaLnBrk="1" fontAlgn="auto" latinLnBrk="0" hangingPunct="1">
              <a:lnSpc>
                <a:spcPct val="120000"/>
              </a:lnSpc>
              <a:spcBef>
                <a:spcPts val="500"/>
              </a:spcBef>
              <a:spcAft>
                <a:spcPts val="0"/>
              </a:spcAft>
              <a:buClrTx/>
              <a:buSzTx/>
              <a:buFont typeface="Arial" panose="020B0604020202020204" pitchFamily="34" charset="0"/>
              <a:buChar char="•"/>
              <a:tabLst/>
              <a:defRPr/>
            </a:pPr>
            <a:r>
              <a:rPr kumimoji="0" lang="en-US" sz="1600" b="0" i="0" u="none" strike="noStrike" kern="1200" cap="none" spc="0" normalizeH="0" baseline="0" noProof="0">
                <a:ln>
                  <a:noFill/>
                </a:ln>
                <a:solidFill>
                  <a:srgbClr val="131313"/>
                </a:solidFill>
                <a:effectLst/>
                <a:uLnTx/>
                <a:uFillTx/>
                <a:latin typeface="Neue Haas Grotesk Text Pro"/>
                <a:ea typeface="+mn-ea"/>
                <a:cs typeface="+mn-cs"/>
              </a:rPr>
              <a:t>Second level</a:t>
            </a:r>
          </a:p>
          <a:p>
            <a:pPr marL="685800" marR="0" lvl="2" indent="-228600" algn="l" defTabSz="914400" rtl="0" eaLnBrk="1" fontAlgn="auto" latinLnBrk="0" hangingPunct="1">
              <a:lnSpc>
                <a:spcPct val="120000"/>
              </a:lnSpc>
              <a:spcBef>
                <a:spcPts val="500"/>
              </a:spcBef>
              <a:spcAft>
                <a:spcPts val="0"/>
              </a:spcAft>
              <a:buClrTx/>
              <a:buSzTx/>
              <a:buFont typeface="Arial" panose="020B0604020202020204" pitchFamily="34" charset="0"/>
              <a:buChar char="•"/>
              <a:tabLst/>
              <a:defRPr/>
            </a:pPr>
            <a:r>
              <a:rPr kumimoji="0" lang="en-US" sz="1400" b="0" i="0" u="none" strike="noStrike" kern="1200" cap="none" spc="0" normalizeH="0" baseline="0" noProof="0">
                <a:ln>
                  <a:noFill/>
                </a:ln>
                <a:solidFill>
                  <a:srgbClr val="131313"/>
                </a:solidFill>
                <a:effectLst/>
                <a:uLnTx/>
                <a:uFillTx/>
                <a:latin typeface="Neue Haas Grotesk Text Pro"/>
                <a:ea typeface="+mn-ea"/>
                <a:cs typeface="+mn-cs"/>
              </a:rPr>
              <a:t>Third level</a:t>
            </a:r>
          </a:p>
          <a:p>
            <a:pPr marL="914400" marR="0" lvl="3" indent="-228600" algn="l" defTabSz="914400" rtl="0" eaLnBrk="1" fontAlgn="auto" latinLnBrk="0" hangingPunct="1">
              <a:lnSpc>
                <a:spcPct val="120000"/>
              </a:lnSpc>
              <a:spcBef>
                <a:spcPts val="500"/>
              </a:spcBef>
              <a:spcAft>
                <a:spcPts val="0"/>
              </a:spcAft>
              <a:buClrTx/>
              <a:buSzTx/>
              <a:buFont typeface="Arial" panose="020B0604020202020204" pitchFamily="34" charset="0"/>
              <a:buChar char="•"/>
              <a:tabLst/>
              <a:defRPr/>
            </a:pPr>
            <a:r>
              <a:rPr kumimoji="0" lang="en-US" sz="1200" b="0" i="0" u="none" strike="noStrike" kern="1200" cap="none" spc="0" normalizeH="0" baseline="0" noProof="0">
                <a:ln>
                  <a:noFill/>
                </a:ln>
                <a:solidFill>
                  <a:srgbClr val="131313"/>
                </a:solidFill>
                <a:effectLst/>
                <a:uLnTx/>
                <a:uFillTx/>
                <a:latin typeface="Neue Haas Grotesk Text Pro"/>
                <a:ea typeface="+mn-ea"/>
                <a:cs typeface="+mn-cs"/>
              </a:rPr>
              <a:t>Fourth level</a:t>
            </a:r>
          </a:p>
          <a:p>
            <a:pPr marL="1143000" marR="0" lvl="4" indent="-228600" algn="l" defTabSz="914400" rtl="0" eaLnBrk="1" fontAlgn="auto" latinLnBrk="0" hangingPunct="1">
              <a:lnSpc>
                <a:spcPct val="120000"/>
              </a:lnSpc>
              <a:spcBef>
                <a:spcPts val="500"/>
              </a:spcBef>
              <a:spcAft>
                <a:spcPts val="0"/>
              </a:spcAft>
              <a:buClrTx/>
              <a:buSzTx/>
              <a:buFont typeface="Arial" panose="020B0604020202020204" pitchFamily="34" charset="0"/>
              <a:buChar char="•"/>
              <a:tabLst/>
              <a:defRPr/>
            </a:pPr>
            <a:r>
              <a:rPr kumimoji="0" lang="en-US" sz="1100" b="0" i="0" u="none" strike="noStrike" kern="1200" cap="none" spc="0" normalizeH="0" baseline="0" noProof="0">
                <a:ln>
                  <a:noFill/>
                </a:ln>
                <a:solidFill>
                  <a:srgbClr val="131313"/>
                </a:solidFill>
                <a:effectLst/>
                <a:uLnTx/>
                <a:uFillTx/>
                <a:latin typeface="Neue Haas Grotesk Text Pro"/>
                <a:ea typeface="+mn-ea"/>
                <a:cs typeface="+mn-cs"/>
              </a:rPr>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A99C55D-C47D-42B9-AD20-3E2CCE08596C}" type="datetime1">
              <a:rPr lang="en-US" smtClean="0"/>
              <a:t>2/15/2026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8316441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14984" y="2039112"/>
            <a:ext cx="3813048" cy="353872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422392" y="2039112"/>
            <a:ext cx="5047488" cy="3538728"/>
          </a:xfrm>
        </p:spPr>
        <p:txBody>
          <a:bodyPr vert="horz" lIns="91440" tIns="45720" rIns="91440" bIns="45720" rtlCol="0">
            <a:normAutofit/>
          </a:bodyPr>
          <a:lstStyle>
            <a:lvl1pPr>
              <a:defRPr lang="en-US"/>
            </a:lvl1pPr>
            <a:lvl2pPr>
              <a:defRPr lang="en-US"/>
            </a:lvl2pPr>
            <a:lvl3pPr>
              <a:defRPr lang="en-US"/>
            </a:lvl3pPr>
            <a:lvl4pPr>
              <a:defRPr lang="en-US"/>
            </a:lvl4pPr>
            <a:lvl5pPr>
              <a:defRPr lang="en-US"/>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01EA44AD-1FB0-4882-B380-D102D5E41B49}" type="datetime1">
              <a:rPr lang="en-US" smtClean="0"/>
              <a:t>2/15/2026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2303170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00200"/>
            <a:ext cx="4142232" cy="463600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422392" y="1600200"/>
            <a:ext cx="5788152" cy="463600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C21FD0E9-BB2A-40F4-9FCA-339953EA9BCB}" type="datetime1">
              <a:rPr lang="en-US" smtClean="0"/>
              <a:t>2/15/2026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7645397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itle, 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7" y="640079"/>
            <a:ext cx="4032505" cy="3621024"/>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422392" y="640715"/>
            <a:ext cx="5968098" cy="5719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B82DCE86-7B4C-43EC-801D-4B957536C306}" type="datetime1">
              <a:rPr lang="en-US" smtClean="0"/>
              <a:t>2/15/2026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729609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640080"/>
            <a:ext cx="3493008" cy="3621024"/>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25696" y="640080"/>
            <a:ext cx="7159752" cy="5724144"/>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1FD3FCD9-BE24-4676-9D2E-63D9ED82EDA2}" type="datetime1">
              <a:rPr lang="en-US" smtClean="0"/>
              <a:t>2/15/2026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9242227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Only (Max)">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41248" y="-1325880"/>
            <a:ext cx="10515600" cy="1325880"/>
          </a:xfrm>
        </p:spPr>
        <p:txBody>
          <a:bodyPr anchor="b">
            <a:normAutofit/>
          </a:bodyPr>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37159" y="329450"/>
            <a:ext cx="11924209" cy="61991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21CA290A-121B-47D5-B4CD-63E70D76A5D5}" type="datetime1">
              <a:rPr lang="en-US" smtClean="0"/>
              <a:t>2/15/2026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71662982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Photo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4480560" cy="15270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7" y="2276856"/>
            <a:ext cx="448056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CE823DF8-AABE-3B17-254E-81CD7CA2B5BF}"/>
              </a:ext>
            </a:extLst>
          </p:cNvPr>
          <p:cNvSpPr>
            <a:spLocks noGrp="1"/>
          </p:cNvSpPr>
          <p:nvPr>
            <p:ph type="pic" sz="quarter" idx="15"/>
          </p:nvPr>
        </p:nvSpPr>
        <p:spPr>
          <a:xfrm>
            <a:off x="5737594" y="0"/>
            <a:ext cx="6454406" cy="6399152"/>
          </a:xfrm>
          <a:custGeom>
            <a:avLst/>
            <a:gdLst>
              <a:gd name="connsiteX0" fmla="*/ 0 w 6454406"/>
              <a:gd name="connsiteY0" fmla="*/ 0 h 6399152"/>
              <a:gd name="connsiteX1" fmla="*/ 6454406 w 6454406"/>
              <a:gd name="connsiteY1" fmla="*/ 0 h 6399152"/>
              <a:gd name="connsiteX2" fmla="*/ 6454406 w 6454406"/>
              <a:gd name="connsiteY2" fmla="*/ 6399152 h 6399152"/>
              <a:gd name="connsiteX3" fmla="*/ 601995 w 6454406"/>
              <a:gd name="connsiteY3" fmla="*/ 6399152 h 6399152"/>
              <a:gd name="connsiteX4" fmla="*/ 0 w 6454406"/>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6" h="6399152">
                <a:moveTo>
                  <a:pt x="0" y="0"/>
                </a:moveTo>
                <a:lnTo>
                  <a:pt x="6454406" y="0"/>
                </a:lnTo>
                <a:lnTo>
                  <a:pt x="6454406" y="6399152"/>
                </a:lnTo>
                <a:lnTo>
                  <a:pt x="601995" y="6399152"/>
                </a:lnTo>
                <a:cubicBezTo>
                  <a:pt x="269522"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260A58D8-7EDF-40A6-A98C-8CBDF59A319E}" type="datetime1">
              <a:rPr lang="en-US" smtClean="0"/>
              <a:t>2/15/2026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9848124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Content Photo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601755"/>
            <a:ext cx="4389120" cy="1527048"/>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6F26914B-7405-10AB-A859-8165D7B1A93C}"/>
              </a:ext>
            </a:extLst>
          </p:cNvPr>
          <p:cNvSpPr>
            <a:spLocks noGrp="1"/>
          </p:cNvSpPr>
          <p:nvPr>
            <p:ph type="pic" sz="quarter" idx="15"/>
          </p:nvPr>
        </p:nvSpPr>
        <p:spPr>
          <a:xfrm>
            <a:off x="0" y="1"/>
            <a:ext cx="6591300" cy="6410303"/>
          </a:xfrm>
          <a:custGeom>
            <a:avLst/>
            <a:gdLst>
              <a:gd name="connsiteX0" fmla="*/ 0 w 6591300"/>
              <a:gd name="connsiteY0" fmla="*/ 0 h 6410303"/>
              <a:gd name="connsiteX1" fmla="*/ 6591300 w 6591300"/>
              <a:gd name="connsiteY1" fmla="*/ 0 h 6410303"/>
              <a:gd name="connsiteX2" fmla="*/ 6591300 w 6591300"/>
              <a:gd name="connsiteY2" fmla="*/ 5807073 h 6410303"/>
              <a:gd name="connsiteX3" fmla="*/ 5988070 w 6591300"/>
              <a:gd name="connsiteY3" fmla="*/ 6410303 h 6410303"/>
              <a:gd name="connsiteX4" fmla="*/ 0 w 6591300"/>
              <a:gd name="connsiteY4" fmla="*/ 6410303 h 64103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410303">
                <a:moveTo>
                  <a:pt x="0" y="0"/>
                </a:moveTo>
                <a:lnTo>
                  <a:pt x="6591300" y="0"/>
                </a:lnTo>
                <a:lnTo>
                  <a:pt x="6591300" y="5807073"/>
                </a:lnTo>
                <a:cubicBezTo>
                  <a:pt x="6591300" y="6140228"/>
                  <a:pt x="6321225" y="6410303"/>
                  <a:pt x="5988070" y="6410303"/>
                </a:cubicBezTo>
                <a:lnTo>
                  <a:pt x="0" y="6410303"/>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2276856"/>
            <a:ext cx="4389120" cy="404164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16DF7C3E-B5DF-4043-B2F9-CD94B277B81B}" type="datetime1">
              <a:rPr lang="en-US" smtClean="0"/>
              <a:t>2/15/2026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370250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Content Photo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3401568" cy="152704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429768"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58FA1BA0-D099-705F-F85E-3FBC782F7651}"/>
              </a:ext>
            </a:extLst>
          </p:cNvPr>
          <p:cNvSpPr>
            <a:spLocks noGrp="1"/>
          </p:cNvSpPr>
          <p:nvPr>
            <p:ph type="pic" sz="quarter" idx="15"/>
          </p:nvPr>
        </p:nvSpPr>
        <p:spPr>
          <a:xfrm>
            <a:off x="4502843" y="2"/>
            <a:ext cx="7689157" cy="6399151"/>
          </a:xfrm>
          <a:custGeom>
            <a:avLst/>
            <a:gdLst>
              <a:gd name="connsiteX0" fmla="*/ 0 w 7689157"/>
              <a:gd name="connsiteY0" fmla="*/ 0 h 6399151"/>
              <a:gd name="connsiteX1" fmla="*/ 7689157 w 7689157"/>
              <a:gd name="connsiteY1" fmla="*/ 0 h 6399151"/>
              <a:gd name="connsiteX2" fmla="*/ 7689157 w 7689157"/>
              <a:gd name="connsiteY2" fmla="*/ 6399151 h 6399151"/>
              <a:gd name="connsiteX3" fmla="*/ 601997 w 7689157"/>
              <a:gd name="connsiteY3" fmla="*/ 6399151 h 6399151"/>
              <a:gd name="connsiteX4" fmla="*/ 0 w 7689157"/>
              <a:gd name="connsiteY4" fmla="*/ 5797155 h 63991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1">
                <a:moveTo>
                  <a:pt x="0" y="0"/>
                </a:moveTo>
                <a:lnTo>
                  <a:pt x="7689157" y="0"/>
                </a:lnTo>
                <a:lnTo>
                  <a:pt x="7689157" y="6399151"/>
                </a:lnTo>
                <a:lnTo>
                  <a:pt x="601997" y="6399151"/>
                </a:lnTo>
                <a:cubicBezTo>
                  <a:pt x="269523" y="6399151"/>
                  <a:pt x="0" y="6129628"/>
                  <a:pt x="0" y="5797155"/>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84F04B89-F088-43E2-8F95-5A2E5E9F612E}" type="datetime1">
              <a:rPr lang="en-US" smtClean="0"/>
              <a:t>2/15/2026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15576029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Title, Content Photo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21040" y="603504"/>
            <a:ext cx="3401568" cy="1527048"/>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F44EE1A0-D83B-FE6C-4495-F55C5070D5D1}"/>
              </a:ext>
            </a:extLst>
          </p:cNvPr>
          <p:cNvSpPr>
            <a:spLocks noGrp="1"/>
          </p:cNvSpPr>
          <p:nvPr>
            <p:ph type="pic" sz="quarter" idx="15"/>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21040" y="2276856"/>
            <a:ext cx="3401568" cy="4041648"/>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A0FCFF8D-E3E3-4D6C-85D1-1D24204FD961}" type="datetime1">
              <a:rPr lang="en-US" smtClean="0"/>
              <a:t>2/15/2026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06571720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Content Photo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8">
            <a:extLst>
              <a:ext uri="{FF2B5EF4-FFF2-40B4-BE49-F238E27FC236}">
                <a16:creationId xmlns:a16="http://schemas.microsoft.com/office/drawing/2014/main" id="{0696DEB7-ADC8-3E90-7A63-F11D6535D0E4}"/>
              </a:ext>
            </a:extLst>
          </p:cNvPr>
          <p:cNvSpPr>
            <a:spLocks noGrp="1"/>
          </p:cNvSpPr>
          <p:nvPr>
            <p:ph type="pic" sz="quarter" idx="15"/>
          </p:nvPr>
        </p:nvSpPr>
        <p:spPr>
          <a:xfrm>
            <a:off x="0" y="0"/>
            <a:ext cx="11750040" cy="3806246"/>
          </a:xfrm>
          <a:custGeom>
            <a:avLst/>
            <a:gdLst>
              <a:gd name="connsiteX0" fmla="*/ 0 w 11733150"/>
              <a:gd name="connsiteY0" fmla="*/ 0 h 3806246"/>
              <a:gd name="connsiteX1" fmla="*/ 11733150 w 11733150"/>
              <a:gd name="connsiteY1" fmla="*/ 0 h 3806246"/>
              <a:gd name="connsiteX2" fmla="*/ 11733150 w 11733150"/>
              <a:gd name="connsiteY2" fmla="*/ 3204250 h 3806246"/>
              <a:gd name="connsiteX3" fmla="*/ 11131154 w 11733150"/>
              <a:gd name="connsiteY3" fmla="*/ 3806246 h 3806246"/>
              <a:gd name="connsiteX4" fmla="*/ 0 w 11733150"/>
              <a:gd name="connsiteY4" fmla="*/ 3806246 h 3806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33150" h="3806246">
                <a:moveTo>
                  <a:pt x="0" y="0"/>
                </a:moveTo>
                <a:lnTo>
                  <a:pt x="11733150" y="0"/>
                </a:lnTo>
                <a:lnTo>
                  <a:pt x="11733150" y="3204250"/>
                </a:lnTo>
                <a:cubicBezTo>
                  <a:pt x="11733150" y="3536723"/>
                  <a:pt x="11463627" y="3806246"/>
                  <a:pt x="11131154" y="3806246"/>
                </a:cubicBezTo>
                <a:lnTo>
                  <a:pt x="0" y="3806246"/>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479AD81-0F74-4052-9D15-1FCBE10FF531}" type="datetime1">
              <a:rPr lang="en-US" smtClean="0"/>
              <a:t>2/15/2026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4404395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itle, Content Photo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2" name="Picture Placeholder 11">
            <a:extLst>
              <a:ext uri="{FF2B5EF4-FFF2-40B4-BE49-F238E27FC236}">
                <a16:creationId xmlns:a16="http://schemas.microsoft.com/office/drawing/2014/main" id="{20558516-7088-BB33-D6DC-15ED4C60CBAF}"/>
              </a:ext>
            </a:extLst>
          </p:cNvPr>
          <p:cNvSpPr>
            <a:spLocks noGrp="1"/>
          </p:cNvSpPr>
          <p:nvPr>
            <p:ph type="pic" sz="quarter" idx="15"/>
          </p:nvPr>
        </p:nvSpPr>
        <p:spPr>
          <a:xfrm>
            <a:off x="441960" y="3067414"/>
            <a:ext cx="11750040" cy="3790586"/>
          </a:xfrm>
          <a:custGeom>
            <a:avLst/>
            <a:gdLst>
              <a:gd name="connsiteX0" fmla="*/ 603695 w 11750040"/>
              <a:gd name="connsiteY0" fmla="*/ 0 h 3790586"/>
              <a:gd name="connsiteX1" fmla="*/ 11750040 w 11750040"/>
              <a:gd name="connsiteY1" fmla="*/ 0 h 3790586"/>
              <a:gd name="connsiteX2" fmla="*/ 11750040 w 11750040"/>
              <a:gd name="connsiteY2" fmla="*/ 3790586 h 3790586"/>
              <a:gd name="connsiteX3" fmla="*/ 0 w 11750040"/>
              <a:gd name="connsiteY3" fmla="*/ 3790586 h 3790586"/>
              <a:gd name="connsiteX4" fmla="*/ 0 w 11750040"/>
              <a:gd name="connsiteY4" fmla="*/ 603695 h 3790586"/>
              <a:gd name="connsiteX5" fmla="*/ 603695 w 11750040"/>
              <a:gd name="connsiteY5" fmla="*/ 0 h 3790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50040" h="3790586">
                <a:moveTo>
                  <a:pt x="603695" y="0"/>
                </a:moveTo>
                <a:lnTo>
                  <a:pt x="11750040" y="0"/>
                </a:lnTo>
                <a:lnTo>
                  <a:pt x="11750040" y="3790586"/>
                </a:lnTo>
                <a:lnTo>
                  <a:pt x="0" y="3790586"/>
                </a:lnTo>
                <a:lnTo>
                  <a:pt x="0" y="603695"/>
                </a:lnTo>
                <a:cubicBezTo>
                  <a:pt x="0" y="270283"/>
                  <a:pt x="270283" y="0"/>
                  <a:pt x="603695" y="0"/>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40460"/>
            <a:ext cx="3494314" cy="338328"/>
          </a:xfrm>
        </p:spPr>
        <p:txBody>
          <a:bodyPr/>
          <a:lstStyle/>
          <a:p>
            <a:fld id="{58567813-D47B-4BA9-A366-45E7794B6608}" type="datetime1">
              <a:rPr lang="en-US" smtClean="0"/>
              <a:t>2/15/2026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40460"/>
            <a:ext cx="2805405" cy="338328"/>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40460"/>
            <a:ext cx="429207" cy="338328"/>
          </a:xfrm>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2260155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Title, Content Photo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11896" y="1078992"/>
            <a:ext cx="3273552" cy="1947672"/>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8073E866-A871-62F7-1E54-F2A44278F834}"/>
              </a:ext>
            </a:extLst>
          </p:cNvPr>
          <p:cNvSpPr>
            <a:spLocks noGrp="1"/>
          </p:cNvSpPr>
          <p:nvPr>
            <p:ph type="pic" sz="quarter" idx="15"/>
          </p:nvPr>
        </p:nvSpPr>
        <p:spPr>
          <a:xfrm>
            <a:off x="0" y="0"/>
            <a:ext cx="7734300" cy="639915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11896" y="3099816"/>
            <a:ext cx="3273552" cy="2953512"/>
          </a:xfrm>
        </p:spPr>
        <p:txBody>
          <a:bodyPr>
            <a:normAutofit/>
          </a:bodyPr>
          <a:lstStyle>
            <a:lvl1pPr marL="285750" indent="-285750">
              <a:buFont typeface="Arial" panose="020B0604020202020204" pitchFamily="34" charset="0"/>
              <a:buChar char="•"/>
              <a:defRPr sz="1600"/>
            </a:lvl1pPr>
            <a:lvl2pPr marL="514350" indent="-285750">
              <a:buFont typeface="Arial" panose="020B0604020202020204" pitchFamily="34" charset="0"/>
              <a:buChar char="•"/>
              <a:defRPr sz="1400"/>
            </a:lvl2pPr>
            <a:lvl3pPr marL="628650" indent="-171450">
              <a:buFont typeface="Arial" panose="020B0604020202020204" pitchFamily="34" charset="0"/>
              <a:buChar char="•"/>
              <a:defRPr sz="1200"/>
            </a:lvl3pPr>
            <a:lvl4pPr marL="857250" indent="-171450">
              <a:buFont typeface="Arial" panose="020B0604020202020204" pitchFamily="34" charset="0"/>
              <a:buChar char="•"/>
              <a:defRPr sz="1100"/>
            </a:lvl4pPr>
            <a:lvl5pPr marL="1085850" indent="-171450">
              <a:buFont typeface="Arial" panose="020B0604020202020204" pitchFamily="34" charset="0"/>
              <a:buChar cha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D3C75A4F-7395-44C0-9A76-83F0F6EA512A}" type="datetime1">
              <a:rPr lang="en-US" smtClean="0"/>
              <a:t>2/15/2026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782712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Content Photo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111854"/>
            <a:ext cx="3945468" cy="1389888"/>
          </a:xfrm>
        </p:spPr>
        <p:txBody>
          <a:bodyPr anchor="t">
            <a:normAutofit/>
          </a:bodyPr>
          <a:lstStyle>
            <a:lvl1pPr>
              <a:defRPr sz="3200"/>
            </a:lvl1pPr>
          </a:lstStyle>
          <a:p>
            <a:r>
              <a:rPr lang="en-US"/>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584372" y="5111854"/>
            <a:ext cx="6168356" cy="1389888"/>
          </a:xfrm>
        </p:spPr>
        <p:txBody>
          <a:bodyPr>
            <a:noAutofit/>
          </a:bodyPr>
          <a:lstStyle>
            <a:lvl1pPr marL="0" indent="0">
              <a:buFont typeface="Arial" panose="020B0604020202020204" pitchFamily="34" charset="0"/>
              <a:buNone/>
              <a:defRPr sz="1400"/>
            </a:lvl1pPr>
            <a:lvl2pPr marL="228600" indent="0">
              <a:buFont typeface="Arial" panose="020B0604020202020204" pitchFamily="34" charset="0"/>
              <a:buNone/>
              <a:defRPr sz="1200"/>
            </a:lvl2pPr>
            <a:lvl3pPr marL="457200" indent="0">
              <a:buFont typeface="Arial" panose="020B0604020202020204" pitchFamily="34" charset="0"/>
              <a:buNone/>
              <a:defRPr sz="1100"/>
            </a:lvl3pPr>
            <a:lvl4pPr marL="685800" indent="0">
              <a:buFont typeface="Arial" panose="020B0604020202020204" pitchFamily="34" charset="0"/>
              <a:buNone/>
              <a:defRPr sz="1050"/>
            </a:lvl4pPr>
            <a:lvl5pPr marL="914400" indent="0">
              <a:buFont typeface="Arial" panose="020B0604020202020204" pitchFamily="34" charset="0"/>
              <a:buNone/>
              <a:defRPr sz="1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Picture Placeholder 8">
            <a:extLst>
              <a:ext uri="{FF2B5EF4-FFF2-40B4-BE49-F238E27FC236}">
                <a16:creationId xmlns:a16="http://schemas.microsoft.com/office/drawing/2014/main" id="{815B30A2-D0D1-DED2-1133-A673CEA16AE9}"/>
              </a:ext>
            </a:extLst>
          </p:cNvPr>
          <p:cNvSpPr>
            <a:spLocks noGrp="1"/>
          </p:cNvSpPr>
          <p:nvPr>
            <p:ph type="pic" sz="quarter" idx="15"/>
          </p:nvPr>
        </p:nvSpPr>
        <p:spPr>
          <a:xfrm>
            <a:off x="0" y="0"/>
            <a:ext cx="11750040" cy="4724868"/>
          </a:xfrm>
          <a:custGeom>
            <a:avLst/>
            <a:gdLst>
              <a:gd name="connsiteX0" fmla="*/ 0 w 11750040"/>
              <a:gd name="connsiteY0" fmla="*/ 0 h 4724868"/>
              <a:gd name="connsiteX1" fmla="*/ 11750040 w 11750040"/>
              <a:gd name="connsiteY1" fmla="*/ 0 h 4724868"/>
              <a:gd name="connsiteX2" fmla="*/ 11750040 w 11750040"/>
              <a:gd name="connsiteY2" fmla="*/ 4122872 h 4724868"/>
              <a:gd name="connsiteX3" fmla="*/ 11148044 w 11750040"/>
              <a:gd name="connsiteY3" fmla="*/ 4724868 h 4724868"/>
              <a:gd name="connsiteX4" fmla="*/ 0 w 11750040"/>
              <a:gd name="connsiteY4" fmla="*/ 4724868 h 4724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750040" h="4724868">
                <a:moveTo>
                  <a:pt x="0" y="0"/>
                </a:moveTo>
                <a:lnTo>
                  <a:pt x="11750040" y="0"/>
                </a:lnTo>
                <a:lnTo>
                  <a:pt x="11750040" y="4122872"/>
                </a:lnTo>
                <a:cubicBezTo>
                  <a:pt x="11750040" y="4455345"/>
                  <a:pt x="11480517" y="4724868"/>
                  <a:pt x="11148044" y="4724868"/>
                </a:cubicBezTo>
                <a:lnTo>
                  <a:pt x="0" y="4724868"/>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1B2EEDCC-520A-464B-900A-5F7E0E1FFC43}" type="datetime1">
              <a:rPr lang="en-US" smtClean="0"/>
              <a:t>2/15/2026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2360975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Content Photo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50408" y="548640"/>
            <a:ext cx="6035040" cy="1143000"/>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C1AB8ED2-AD91-CB22-5624-BD41AB32529E}"/>
              </a:ext>
            </a:extLst>
          </p:cNvPr>
          <p:cNvSpPr>
            <a:spLocks noGrp="1"/>
          </p:cNvSpPr>
          <p:nvPr>
            <p:ph type="pic" sz="quarter" idx="15"/>
          </p:nvPr>
        </p:nvSpPr>
        <p:spPr>
          <a:xfrm>
            <a:off x="0" y="0"/>
            <a:ext cx="4844052" cy="6399152"/>
          </a:xfrm>
          <a:custGeom>
            <a:avLst/>
            <a:gdLst>
              <a:gd name="connsiteX0" fmla="*/ 0 w 4844052"/>
              <a:gd name="connsiteY0" fmla="*/ 0 h 6399152"/>
              <a:gd name="connsiteX1" fmla="*/ 4844052 w 4844052"/>
              <a:gd name="connsiteY1" fmla="*/ 0 h 6399152"/>
              <a:gd name="connsiteX2" fmla="*/ 4844052 w 4844052"/>
              <a:gd name="connsiteY2" fmla="*/ 5795922 h 6399152"/>
              <a:gd name="connsiteX3" fmla="*/ 4240822 w 4844052"/>
              <a:gd name="connsiteY3" fmla="*/ 6399152 h 6399152"/>
              <a:gd name="connsiteX4" fmla="*/ 0 w 4844052"/>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44052" h="6399152">
                <a:moveTo>
                  <a:pt x="0" y="0"/>
                </a:moveTo>
                <a:lnTo>
                  <a:pt x="4844052" y="0"/>
                </a:lnTo>
                <a:lnTo>
                  <a:pt x="4844052" y="5795922"/>
                </a:lnTo>
                <a:cubicBezTo>
                  <a:pt x="4844052" y="6129077"/>
                  <a:pt x="4573977" y="6399152"/>
                  <a:pt x="4240822"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550408" y="1828800"/>
            <a:ext cx="6035040"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36C1D43-E95A-44CE-BF39-AC264176BC74}" type="datetime1">
              <a:rPr lang="en-US" smtClean="0"/>
              <a:t>2/15/2026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3213629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Content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40"/>
            <a:ext cx="6135624" cy="1143000"/>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828800"/>
            <a:ext cx="6135624" cy="44897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D436AA50-FCF9-9A32-68F8-A124C794908D}"/>
              </a:ext>
            </a:extLst>
          </p:cNvPr>
          <p:cNvSpPr>
            <a:spLocks noGrp="1"/>
          </p:cNvSpPr>
          <p:nvPr>
            <p:ph type="pic" sz="quarter" idx="15"/>
          </p:nvPr>
        </p:nvSpPr>
        <p:spPr>
          <a:xfrm>
            <a:off x="7353304" y="0"/>
            <a:ext cx="4838696" cy="6399152"/>
          </a:xfrm>
          <a:custGeom>
            <a:avLst/>
            <a:gdLst>
              <a:gd name="connsiteX0" fmla="*/ 0 w 4838696"/>
              <a:gd name="connsiteY0" fmla="*/ 0 h 6399152"/>
              <a:gd name="connsiteX1" fmla="*/ 4838696 w 4838696"/>
              <a:gd name="connsiteY1" fmla="*/ 0 h 6399152"/>
              <a:gd name="connsiteX2" fmla="*/ 4838696 w 4838696"/>
              <a:gd name="connsiteY2" fmla="*/ 6399152 h 6399152"/>
              <a:gd name="connsiteX3" fmla="*/ 603230 w 4838696"/>
              <a:gd name="connsiteY3" fmla="*/ 6399152 h 6399152"/>
              <a:gd name="connsiteX4" fmla="*/ 0 w 4838696"/>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38696" h="6399152">
                <a:moveTo>
                  <a:pt x="0" y="0"/>
                </a:moveTo>
                <a:lnTo>
                  <a:pt x="4838696" y="0"/>
                </a:lnTo>
                <a:lnTo>
                  <a:pt x="4838696" y="6399152"/>
                </a:lnTo>
                <a:lnTo>
                  <a:pt x="603230" y="6399152"/>
                </a:lnTo>
                <a:cubicBezTo>
                  <a:pt x="270075" y="6399152"/>
                  <a:pt x="0" y="6129077"/>
                  <a:pt x="0" y="579592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6F84395D-714C-468A-B505-16E3BDC41D6C}" type="datetime1">
              <a:rPr lang="en-US" smtClean="0"/>
              <a:t>2/15/2026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405594400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Content Photo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196328" y="320040"/>
            <a:ext cx="4389120" cy="932688"/>
          </a:xfrm>
        </p:spPr>
        <p:txBody>
          <a:bodyPr anchor="b"/>
          <a:lstStyle/>
          <a:p>
            <a:r>
              <a:rPr lang="en-US"/>
              <a:t>Click to edit Master title style</a:t>
            </a:r>
          </a:p>
        </p:txBody>
      </p:sp>
      <p:sp>
        <p:nvSpPr>
          <p:cNvPr id="11" name="Picture Placeholder 9">
            <a:extLst>
              <a:ext uri="{FF2B5EF4-FFF2-40B4-BE49-F238E27FC236}">
                <a16:creationId xmlns:a16="http://schemas.microsoft.com/office/drawing/2014/main" id="{6B8A8E1B-B99E-8C69-154E-2FAADB07D510}"/>
              </a:ext>
            </a:extLst>
          </p:cNvPr>
          <p:cNvSpPr>
            <a:spLocks noGrp="1"/>
          </p:cNvSpPr>
          <p:nvPr>
            <p:ph type="pic" sz="quarter" idx="15"/>
          </p:nvPr>
        </p:nvSpPr>
        <p:spPr>
          <a:xfrm>
            <a:off x="0" y="0"/>
            <a:ext cx="6591300" cy="6399152"/>
          </a:xfrm>
          <a:custGeom>
            <a:avLst/>
            <a:gdLst>
              <a:gd name="connsiteX0" fmla="*/ 0 w 6591300"/>
              <a:gd name="connsiteY0" fmla="*/ 0 h 6399152"/>
              <a:gd name="connsiteX1" fmla="*/ 6591300 w 6591300"/>
              <a:gd name="connsiteY1" fmla="*/ 0 h 6399152"/>
              <a:gd name="connsiteX2" fmla="*/ 6591300 w 6591300"/>
              <a:gd name="connsiteY2" fmla="*/ 5797156 h 6399152"/>
              <a:gd name="connsiteX3" fmla="*/ 5989304 w 6591300"/>
              <a:gd name="connsiteY3" fmla="*/ 6399152 h 6399152"/>
              <a:gd name="connsiteX4" fmla="*/ 0 w 6591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1300" h="6399152">
                <a:moveTo>
                  <a:pt x="0" y="0"/>
                </a:moveTo>
                <a:lnTo>
                  <a:pt x="6591300" y="0"/>
                </a:lnTo>
                <a:lnTo>
                  <a:pt x="6591300" y="5797156"/>
                </a:lnTo>
                <a:cubicBezTo>
                  <a:pt x="6591300" y="6129629"/>
                  <a:pt x="6321777" y="6399152"/>
                  <a:pt x="5989304"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96328" y="1380744"/>
            <a:ext cx="438912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4009D615-5030-44BE-B1E7-FCAF557FFC34}" type="datetime1">
              <a:rPr lang="en-US" smtClean="0"/>
              <a:t>2/15/2026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69588665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Content Photo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320040"/>
            <a:ext cx="4573413"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429766" y="1380744"/>
            <a:ext cx="4573413"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2BD82EEA-7278-1A73-C95C-473F75B54048}"/>
              </a:ext>
            </a:extLst>
          </p:cNvPr>
          <p:cNvSpPr>
            <a:spLocks noGrp="1"/>
          </p:cNvSpPr>
          <p:nvPr>
            <p:ph type="pic" sz="quarter" idx="15"/>
          </p:nvPr>
        </p:nvSpPr>
        <p:spPr>
          <a:xfrm>
            <a:off x="5737593" y="0"/>
            <a:ext cx="6454407" cy="6399152"/>
          </a:xfrm>
          <a:custGeom>
            <a:avLst/>
            <a:gdLst>
              <a:gd name="connsiteX0" fmla="*/ 0 w 6454407"/>
              <a:gd name="connsiteY0" fmla="*/ 0 h 6399152"/>
              <a:gd name="connsiteX1" fmla="*/ 6454407 w 6454407"/>
              <a:gd name="connsiteY1" fmla="*/ 0 h 6399152"/>
              <a:gd name="connsiteX2" fmla="*/ 6454407 w 6454407"/>
              <a:gd name="connsiteY2" fmla="*/ 6399152 h 6399152"/>
              <a:gd name="connsiteX3" fmla="*/ 601996 w 6454407"/>
              <a:gd name="connsiteY3" fmla="*/ 6399152 h 6399152"/>
              <a:gd name="connsiteX4" fmla="*/ 0 w 6454407"/>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7" h="6399152">
                <a:moveTo>
                  <a:pt x="0" y="0"/>
                </a:moveTo>
                <a:lnTo>
                  <a:pt x="6454407" y="0"/>
                </a:lnTo>
                <a:lnTo>
                  <a:pt x="6454407" y="6399152"/>
                </a:lnTo>
                <a:lnTo>
                  <a:pt x="601996" y="6399152"/>
                </a:lnTo>
                <a:cubicBezTo>
                  <a:pt x="269523" y="6399152"/>
                  <a:pt x="0" y="6129629"/>
                  <a:pt x="0" y="5797156"/>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A65D8DDD-BB5E-4F5B-81F2-5E5F98B403C0}" type="datetime1">
              <a:rPr lang="en-US" smtClean="0"/>
              <a:t>2/15/2026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118971442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Content Photo 1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603504"/>
            <a:ext cx="11155680" cy="970463"/>
          </a:xfrm>
        </p:spPr>
        <p:txBody>
          <a:bodyPr anchor="ctr"/>
          <a:lstStyle/>
          <a:p>
            <a:r>
              <a:rPr lang="en-US"/>
              <a:t>Click to edit Master title style</a:t>
            </a:r>
          </a:p>
        </p:txBody>
      </p:sp>
      <p:sp>
        <p:nvSpPr>
          <p:cNvPr id="9" name="Picture Placeholder 8">
            <a:extLst>
              <a:ext uri="{FF2B5EF4-FFF2-40B4-BE49-F238E27FC236}">
                <a16:creationId xmlns:a16="http://schemas.microsoft.com/office/drawing/2014/main" id="{19C22D85-D675-737B-9F54-B9D7FC819199}"/>
              </a:ext>
            </a:extLst>
          </p:cNvPr>
          <p:cNvSpPr>
            <a:spLocks noGrp="1"/>
          </p:cNvSpPr>
          <p:nvPr>
            <p:ph type="pic" sz="quarter" idx="15"/>
          </p:nvPr>
        </p:nvSpPr>
        <p:spPr>
          <a:xfrm>
            <a:off x="0" y="1828800"/>
            <a:ext cx="6707699" cy="5029200"/>
          </a:xfrm>
          <a:custGeom>
            <a:avLst/>
            <a:gdLst>
              <a:gd name="connsiteX0" fmla="*/ 0 w 6707699"/>
              <a:gd name="connsiteY0" fmla="*/ 0 h 5029200"/>
              <a:gd name="connsiteX1" fmla="*/ 6129259 w 6707699"/>
              <a:gd name="connsiteY1" fmla="*/ 0 h 5029200"/>
              <a:gd name="connsiteX2" fmla="*/ 6707699 w 6707699"/>
              <a:gd name="connsiteY2" fmla="*/ 578440 h 5029200"/>
              <a:gd name="connsiteX3" fmla="*/ 6707699 w 6707699"/>
              <a:gd name="connsiteY3" fmla="*/ 5029200 h 5029200"/>
              <a:gd name="connsiteX4" fmla="*/ 0 w 6707699"/>
              <a:gd name="connsiteY4" fmla="*/ 5029200 h 5029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07699" h="5029200">
                <a:moveTo>
                  <a:pt x="0" y="0"/>
                </a:moveTo>
                <a:lnTo>
                  <a:pt x="6129259" y="0"/>
                </a:lnTo>
                <a:cubicBezTo>
                  <a:pt x="6448723" y="0"/>
                  <a:pt x="6707699" y="258976"/>
                  <a:pt x="6707699" y="578440"/>
                </a:cubicBezTo>
                <a:lnTo>
                  <a:pt x="6707699" y="5029200"/>
                </a:lnTo>
                <a:lnTo>
                  <a:pt x="0" y="5029200"/>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389302" y="1828800"/>
            <a:ext cx="4196146" cy="45037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389302" y="6492240"/>
            <a:ext cx="1280160" cy="338328"/>
          </a:xfrm>
        </p:spPr>
        <p:txBody>
          <a:bodyPr/>
          <a:lstStyle/>
          <a:p>
            <a:fld id="{083588C5-4E32-4E6E-80AB-32A6125C957F}" type="datetime1">
              <a:rPr lang="en-US" smtClean="0"/>
              <a:t>2/15/2026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9462" y="6492240"/>
            <a:ext cx="2888554" cy="338328"/>
          </a:xfrm>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6978622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Content Photo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820076" y="320040"/>
            <a:ext cx="6766560" cy="932688"/>
          </a:xfrm>
        </p:spPr>
        <p:txBody>
          <a:bodyPr anchor="b"/>
          <a:lstStyle/>
          <a:p>
            <a:r>
              <a:rPr lang="en-US"/>
              <a:t>Click to edit Master title style</a:t>
            </a:r>
          </a:p>
        </p:txBody>
      </p:sp>
      <p:sp>
        <p:nvSpPr>
          <p:cNvPr id="11" name="Picture Placeholder 3">
            <a:extLst>
              <a:ext uri="{FF2B5EF4-FFF2-40B4-BE49-F238E27FC236}">
                <a16:creationId xmlns:a16="http://schemas.microsoft.com/office/drawing/2014/main" id="{1B32E518-8213-A79A-7E36-BA4D782F8ED4}"/>
              </a:ext>
            </a:extLst>
          </p:cNvPr>
          <p:cNvSpPr>
            <a:spLocks noGrp="1"/>
          </p:cNvSpPr>
          <p:nvPr>
            <p:ph type="pic" sz="quarter" idx="15"/>
          </p:nvPr>
        </p:nvSpPr>
        <p:spPr>
          <a:xfrm>
            <a:off x="0" y="0"/>
            <a:ext cx="4147926" cy="6399152"/>
          </a:xfrm>
          <a:custGeom>
            <a:avLst/>
            <a:gdLst>
              <a:gd name="connsiteX0" fmla="*/ 0 w 4147926"/>
              <a:gd name="connsiteY0" fmla="*/ 0 h 6399152"/>
              <a:gd name="connsiteX1" fmla="*/ 4147926 w 4147926"/>
              <a:gd name="connsiteY1" fmla="*/ 0 h 6399152"/>
              <a:gd name="connsiteX2" fmla="*/ 4147926 w 4147926"/>
              <a:gd name="connsiteY2" fmla="*/ 5795922 h 6399152"/>
              <a:gd name="connsiteX3" fmla="*/ 3544696 w 4147926"/>
              <a:gd name="connsiteY3" fmla="*/ 6399152 h 6399152"/>
              <a:gd name="connsiteX4" fmla="*/ 0 w 4147926"/>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7926" h="6399152">
                <a:moveTo>
                  <a:pt x="0" y="0"/>
                </a:moveTo>
                <a:lnTo>
                  <a:pt x="4147926" y="0"/>
                </a:lnTo>
                <a:lnTo>
                  <a:pt x="4147926" y="5795922"/>
                </a:lnTo>
                <a:cubicBezTo>
                  <a:pt x="4147926" y="6129077"/>
                  <a:pt x="3877851" y="6399152"/>
                  <a:pt x="3544696" y="6399152"/>
                </a:cubicBezTo>
                <a:lnTo>
                  <a:pt x="0" y="6399152"/>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820076" y="1380744"/>
            <a:ext cx="676656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effectLst/>
              </a:defRPr>
            </a:lvl1pPr>
          </a:lstStyle>
          <a:p>
            <a:fld id="{B337EAFE-6A88-4B1F-9ABC-CA3CFB830DD6}" type="datetime1">
              <a:rPr lang="en-US" smtClean="0"/>
              <a:t>2/15/2026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221811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Content Photo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320040"/>
            <a:ext cx="6858000" cy="932688"/>
          </a:xfrm>
        </p:spPr>
        <p:txBody>
          <a:bodyPr anchor="b"/>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429768" y="1380744"/>
            <a:ext cx="6858000" cy="4983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3">
            <a:extLst>
              <a:ext uri="{FF2B5EF4-FFF2-40B4-BE49-F238E27FC236}">
                <a16:creationId xmlns:a16="http://schemas.microsoft.com/office/drawing/2014/main" id="{22444857-0BC3-ACAE-DBB1-5D530AA35ED8}"/>
              </a:ext>
            </a:extLst>
          </p:cNvPr>
          <p:cNvSpPr>
            <a:spLocks noGrp="1"/>
          </p:cNvSpPr>
          <p:nvPr>
            <p:ph type="pic" sz="quarter" idx="15"/>
          </p:nvPr>
        </p:nvSpPr>
        <p:spPr>
          <a:xfrm>
            <a:off x="8046768" y="0"/>
            <a:ext cx="4145232" cy="6399152"/>
          </a:xfrm>
          <a:custGeom>
            <a:avLst/>
            <a:gdLst>
              <a:gd name="connsiteX0" fmla="*/ 0 w 4145232"/>
              <a:gd name="connsiteY0" fmla="*/ 0 h 6399152"/>
              <a:gd name="connsiteX1" fmla="*/ 4145232 w 4145232"/>
              <a:gd name="connsiteY1" fmla="*/ 0 h 6399152"/>
              <a:gd name="connsiteX2" fmla="*/ 4145232 w 4145232"/>
              <a:gd name="connsiteY2" fmla="*/ 6399152 h 6399152"/>
              <a:gd name="connsiteX3" fmla="*/ 603230 w 4145232"/>
              <a:gd name="connsiteY3" fmla="*/ 6399152 h 6399152"/>
              <a:gd name="connsiteX4" fmla="*/ 0 w 4145232"/>
              <a:gd name="connsiteY4" fmla="*/ 579592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45232" h="6399152">
                <a:moveTo>
                  <a:pt x="0" y="0"/>
                </a:moveTo>
                <a:lnTo>
                  <a:pt x="4145232" y="0"/>
                </a:lnTo>
                <a:lnTo>
                  <a:pt x="4145232" y="6399152"/>
                </a:lnTo>
                <a:lnTo>
                  <a:pt x="603230" y="6399152"/>
                </a:lnTo>
                <a:cubicBezTo>
                  <a:pt x="270075" y="6399152"/>
                  <a:pt x="0" y="6129077"/>
                  <a:pt x="0" y="579592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9EF70683-5F2F-44F3-8B59-45258C4FD45A}" type="datetime1">
              <a:rPr lang="en-US" smtClean="0"/>
              <a:t>2/15/2026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effectLst/>
              </a:defRPr>
            </a:lvl1p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effectLst/>
              </a:defRPr>
            </a:lvl1pPr>
          </a:lstStyle>
          <a:p>
            <a:fld id="{CC057153-B650-4DEB-B370-79DDCFDCE934}" type="slidenum">
              <a:rPr lang="en-US" smtClean="0"/>
              <a:pPr/>
              <a:t>‹#›</a:t>
            </a:fld>
            <a:endParaRPr lang="en-US"/>
          </a:p>
        </p:txBody>
      </p:sp>
    </p:spTree>
    <p:extLst>
      <p:ext uri="{BB962C8B-B14F-4D97-AF65-F5344CB8AC3E}">
        <p14:creationId xmlns:p14="http://schemas.microsoft.com/office/powerpoint/2010/main" val="3467065460"/>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itle, Content Photo 1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48639"/>
            <a:ext cx="4855464" cy="1453896"/>
          </a:xfrm>
        </p:spPr>
        <p:txBody>
          <a:bodyPr anchor="t"/>
          <a:lstStyle/>
          <a:p>
            <a:r>
              <a:rPr lang="en-US"/>
              <a:t>Click to edit Master title style</a:t>
            </a:r>
          </a:p>
        </p:txBody>
      </p:sp>
      <p:sp>
        <p:nvSpPr>
          <p:cNvPr id="11" name="Picture Placeholder 8">
            <a:extLst>
              <a:ext uri="{FF2B5EF4-FFF2-40B4-BE49-F238E27FC236}">
                <a16:creationId xmlns:a16="http://schemas.microsoft.com/office/drawing/2014/main" id="{C202BC3A-8633-9F03-1586-99447DA1CFF3}"/>
              </a:ext>
            </a:extLst>
          </p:cNvPr>
          <p:cNvSpPr>
            <a:spLocks noGrp="1"/>
          </p:cNvSpPr>
          <p:nvPr>
            <p:ph type="pic" sz="quarter" idx="15"/>
          </p:nvPr>
        </p:nvSpPr>
        <p:spPr>
          <a:xfrm>
            <a:off x="0" y="2293496"/>
            <a:ext cx="5285232" cy="4564504"/>
          </a:xfrm>
          <a:custGeom>
            <a:avLst/>
            <a:gdLst>
              <a:gd name="connsiteX0" fmla="*/ 0 w 5285232"/>
              <a:gd name="connsiteY0" fmla="*/ 0 h 4564504"/>
              <a:gd name="connsiteX1" fmla="*/ 4706792 w 5285232"/>
              <a:gd name="connsiteY1" fmla="*/ 0 h 4564504"/>
              <a:gd name="connsiteX2" fmla="*/ 5285232 w 5285232"/>
              <a:gd name="connsiteY2" fmla="*/ 578440 h 4564504"/>
              <a:gd name="connsiteX3" fmla="*/ 5285232 w 5285232"/>
              <a:gd name="connsiteY3" fmla="*/ 4564504 h 4564504"/>
              <a:gd name="connsiteX4" fmla="*/ 0 w 5285232"/>
              <a:gd name="connsiteY4" fmla="*/ 4564504 h 45645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85232" h="4564504">
                <a:moveTo>
                  <a:pt x="0" y="0"/>
                </a:moveTo>
                <a:lnTo>
                  <a:pt x="4706792" y="0"/>
                </a:lnTo>
                <a:cubicBezTo>
                  <a:pt x="5026256" y="0"/>
                  <a:pt x="5285232" y="258976"/>
                  <a:pt x="5285232" y="578440"/>
                </a:cubicBezTo>
                <a:lnTo>
                  <a:pt x="5285232" y="4564504"/>
                </a:lnTo>
                <a:lnTo>
                  <a:pt x="0" y="4564504"/>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6096000" y="6492240"/>
            <a:ext cx="2651760" cy="338328"/>
          </a:xfrm>
        </p:spPr>
        <p:txBody>
          <a:bodyPr/>
          <a:lstStyle/>
          <a:p>
            <a:fld id="{813EDC87-0EBE-4D2E-8804-E5F0EDA0B797}" type="datetime1">
              <a:rPr lang="en-US" smtClean="0"/>
              <a:t>2/15/2026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98820955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Content Photo 1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8" y="550218"/>
            <a:ext cx="3827439" cy="1453896"/>
          </a:xfrm>
        </p:spPr>
        <p:txBody>
          <a:bodyPr anchor="t">
            <a:normAutofit/>
          </a:bodyPr>
          <a:lstStyle>
            <a:lvl1pPr>
              <a:defRPr sz="3200"/>
            </a:lvl1pPr>
          </a:lstStyle>
          <a:p>
            <a:r>
              <a:rPr lang="en-US"/>
              <a:t>Click to edit Master title style</a:t>
            </a:r>
          </a:p>
        </p:txBody>
      </p:sp>
      <p:sp>
        <p:nvSpPr>
          <p:cNvPr id="10" name="Picture Placeholder 8">
            <a:extLst>
              <a:ext uri="{FF2B5EF4-FFF2-40B4-BE49-F238E27FC236}">
                <a16:creationId xmlns:a16="http://schemas.microsoft.com/office/drawing/2014/main" id="{E211327B-3880-6494-1C8F-EEE1BF913B81}"/>
              </a:ext>
            </a:extLst>
          </p:cNvPr>
          <p:cNvSpPr>
            <a:spLocks noGrp="1"/>
          </p:cNvSpPr>
          <p:nvPr>
            <p:ph type="pic" sz="quarter" idx="15"/>
          </p:nvPr>
        </p:nvSpPr>
        <p:spPr>
          <a:xfrm>
            <a:off x="0" y="2293494"/>
            <a:ext cx="4176819" cy="4564506"/>
          </a:xfrm>
          <a:custGeom>
            <a:avLst/>
            <a:gdLst>
              <a:gd name="connsiteX0" fmla="*/ 0 w 4176819"/>
              <a:gd name="connsiteY0" fmla="*/ 0 h 4564506"/>
              <a:gd name="connsiteX1" fmla="*/ 3598379 w 4176819"/>
              <a:gd name="connsiteY1" fmla="*/ 0 h 4564506"/>
              <a:gd name="connsiteX2" fmla="*/ 4176819 w 4176819"/>
              <a:gd name="connsiteY2" fmla="*/ 578440 h 4564506"/>
              <a:gd name="connsiteX3" fmla="*/ 4176819 w 4176819"/>
              <a:gd name="connsiteY3" fmla="*/ 4564506 h 4564506"/>
              <a:gd name="connsiteX4" fmla="*/ 0 w 4176819"/>
              <a:gd name="connsiteY4" fmla="*/ 4564506 h 45645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76819" h="4564506">
                <a:moveTo>
                  <a:pt x="0" y="0"/>
                </a:moveTo>
                <a:lnTo>
                  <a:pt x="3598379" y="0"/>
                </a:lnTo>
                <a:cubicBezTo>
                  <a:pt x="3917843" y="0"/>
                  <a:pt x="4176819" y="258976"/>
                  <a:pt x="4176819" y="578440"/>
                </a:cubicBezTo>
                <a:lnTo>
                  <a:pt x="4176819" y="4564506"/>
                </a:lnTo>
                <a:lnTo>
                  <a:pt x="0" y="4564506"/>
                </a:ln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120787" y="549275"/>
            <a:ext cx="6561138" cy="5788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5115073" y="6492240"/>
            <a:ext cx="2843784" cy="338328"/>
          </a:xfrm>
        </p:spPr>
        <p:txBody>
          <a:bodyPr/>
          <a:lstStyle/>
          <a:p>
            <a:fld id="{51CF56A9-FD41-47F4-80A0-DA74EEEC2541}" type="datetime1">
              <a:rPr lang="en-US" smtClean="0"/>
              <a:t>2/15/2026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96832620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Big Number">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493776" y="603504"/>
            <a:ext cx="11201400" cy="4206240"/>
          </a:xfrm>
        </p:spPr>
        <p:txBody>
          <a:bodyPr>
            <a:normAutofit/>
          </a:bodyPr>
          <a:lstStyle>
            <a:lvl1pPr algn="ctr">
              <a:defRPr sz="27800"/>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p>
            <a:fld id="{A4CBD270-9BF1-4C68-A7FA-BA016D8BB959}" type="datetime1">
              <a:rPr lang="en-US" smtClean="0"/>
              <a:t>2/15/2026</a:t>
            </a:fld>
            <a:endParaRPr lang="en-US"/>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p:nvPr>
        </p:nvSpPr>
        <p:spPr>
          <a:xfrm>
            <a:off x="1389888" y="4809744"/>
            <a:ext cx="9345168" cy="1225296"/>
          </a:xfrm>
        </p:spPr>
        <p:txBody>
          <a:bodyPr>
            <a:normAutofit/>
          </a:bodyPr>
          <a:lstStyle>
            <a:lvl1pPr marL="0" indent="0" algn="ctr">
              <a:buNone/>
              <a:defRPr sz="2800" cap="all" baseline="0"/>
            </a:lvl1pPr>
            <a:lvl2pPr marL="228600" indent="0" algn="ctr">
              <a:buNone/>
              <a:defRPr sz="2400" cap="all" baseline="0"/>
            </a:lvl2pPr>
            <a:lvl3pPr marL="457200" indent="0" algn="ctr">
              <a:buNone/>
              <a:defRPr sz="2000" cap="all" baseline="0"/>
            </a:lvl3pPr>
            <a:lvl4pPr marL="685800" indent="0" algn="ctr">
              <a:buNone/>
              <a:defRPr sz="1800" cap="all" baseline="0"/>
            </a:lvl4pPr>
            <a:lvl5pPr marL="914400" indent="0" algn="ctr">
              <a:buNone/>
              <a:defRPr sz="1600" cap="all" baseline="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21740340"/>
      </p:ext>
    </p:extLst>
  </p:cSld>
  <p:clrMapOvr>
    <a:overrideClrMapping bg1="lt1" tx1="dk1" bg2="lt2" tx2="dk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ig Number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539496" y="420624"/>
            <a:ext cx="11100816" cy="4334256"/>
          </a:xfrm>
        </p:spPr>
        <p:txBody>
          <a:bodyPr>
            <a:normAutofit/>
          </a:bodyPr>
          <a:lstStyle>
            <a:lvl1pPr algn="l">
              <a:defRPr sz="27800">
                <a:solidFill>
                  <a:schemeClr val="tx1"/>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1"/>
                </a:solidFill>
              </a:defRPr>
            </a:lvl1pPr>
          </a:lstStyle>
          <a:p>
            <a:fld id="{E023AFB7-90A6-428C-A019-BBE6272496B8}" type="datetime1">
              <a:rPr lang="en-US" smtClean="0"/>
              <a:t>2/15/2026</a:t>
            </a:fld>
            <a:endParaRPr lang="en-US"/>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p:txBody>
          <a:bodyPr/>
          <a:lstStyle>
            <a:lvl1pPr>
              <a:defRPr>
                <a:solidFill>
                  <a:schemeClr val="tx1"/>
                </a:solidFill>
              </a:defRPr>
            </a:lvl1pPr>
          </a:lstStyle>
          <a:p>
            <a:r>
              <a:rPr lang="en-US"/>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621792" y="4873752"/>
            <a:ext cx="8439912" cy="1490472"/>
          </a:xfrm>
        </p:spPr>
        <p:txBody>
          <a:bodyPr>
            <a:normAutofit/>
          </a:bodyPr>
          <a:lstStyle>
            <a:lvl1pPr marL="0" indent="0" algn="l">
              <a:buNone/>
              <a:defRPr sz="2800" cap="all" baseline="0">
                <a:solidFill>
                  <a:schemeClr val="tx1"/>
                </a:solidFill>
              </a:defRPr>
            </a:lvl1pPr>
            <a:lvl2pPr marL="228600" indent="0" algn="l">
              <a:buNone/>
              <a:defRPr sz="2400" cap="all" baseline="0">
                <a:solidFill>
                  <a:schemeClr val="tx1"/>
                </a:solidFill>
              </a:defRPr>
            </a:lvl2pPr>
            <a:lvl3pPr marL="457200" indent="0" algn="l">
              <a:buNone/>
              <a:defRPr sz="2000" cap="all" baseline="0">
                <a:solidFill>
                  <a:schemeClr val="tx1"/>
                </a:solidFill>
              </a:defRPr>
            </a:lvl3pPr>
            <a:lvl4pPr marL="685800" indent="0" algn="l">
              <a:buNone/>
              <a:defRPr sz="1800" cap="all" baseline="0">
                <a:solidFill>
                  <a:schemeClr val="tx1"/>
                </a:solidFill>
              </a:defRPr>
            </a:lvl4pPr>
            <a:lvl5pPr marL="914400" indent="0" algn="l">
              <a:buNone/>
              <a:defRPr sz="1600" cap="all"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0170125"/>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Big Number 3">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3193DB7D-955F-21DF-15DA-4285375617FC}"/>
              </a:ext>
            </a:extLst>
          </p:cNvPr>
          <p:cNvSpPr/>
          <p:nvPr userDrawn="1"/>
        </p:nvSpPr>
        <p:spPr>
          <a:xfrm>
            <a:off x="1" y="4783948"/>
            <a:ext cx="11762231" cy="2074052"/>
          </a:xfrm>
          <a:custGeom>
            <a:avLst/>
            <a:gdLst>
              <a:gd name="connsiteX0" fmla="*/ 0 w 11762231"/>
              <a:gd name="connsiteY0" fmla="*/ 0 h 2074052"/>
              <a:gd name="connsiteX1" fmla="*/ 112775 w 11762231"/>
              <a:gd name="connsiteY1" fmla="*/ 0 h 2074052"/>
              <a:gd name="connsiteX2" fmla="*/ 11102489 w 11762231"/>
              <a:gd name="connsiteY2" fmla="*/ 0 h 2074052"/>
              <a:gd name="connsiteX3" fmla="*/ 11437005 w 11762231"/>
              <a:gd name="connsiteY3" fmla="*/ 0 h 2074052"/>
              <a:gd name="connsiteX4" fmla="*/ 11762231 w 11762231"/>
              <a:gd name="connsiteY4" fmla="*/ 325226 h 2074052"/>
              <a:gd name="connsiteX5" fmla="*/ 11762231 w 11762231"/>
              <a:gd name="connsiteY5" fmla="*/ 2074052 h 2074052"/>
              <a:gd name="connsiteX6" fmla="*/ 11427715 w 11762231"/>
              <a:gd name="connsiteY6" fmla="*/ 2074052 h 2074052"/>
              <a:gd name="connsiteX7" fmla="*/ 112775 w 11762231"/>
              <a:gd name="connsiteY7" fmla="*/ 2074052 h 2074052"/>
              <a:gd name="connsiteX8" fmla="*/ 0 w 11762231"/>
              <a:gd name="connsiteY8" fmla="*/ 2074052 h 207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762231" h="2074052">
                <a:moveTo>
                  <a:pt x="0" y="0"/>
                </a:moveTo>
                <a:lnTo>
                  <a:pt x="112775" y="0"/>
                </a:lnTo>
                <a:lnTo>
                  <a:pt x="11102489" y="0"/>
                </a:lnTo>
                <a:lnTo>
                  <a:pt x="11437005" y="0"/>
                </a:lnTo>
                <a:cubicBezTo>
                  <a:pt x="11616622" y="0"/>
                  <a:pt x="11762231" y="145609"/>
                  <a:pt x="11762231" y="325226"/>
                </a:cubicBezTo>
                <a:lnTo>
                  <a:pt x="11762231" y="2074052"/>
                </a:lnTo>
                <a:lnTo>
                  <a:pt x="11427715" y="2074052"/>
                </a:lnTo>
                <a:lnTo>
                  <a:pt x="112775" y="2074052"/>
                </a:lnTo>
                <a:lnTo>
                  <a:pt x="0" y="2074052"/>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0B5B8561-D435-07DE-2456-79994CDFB83C}"/>
              </a:ext>
            </a:extLst>
          </p:cNvPr>
          <p:cNvSpPr>
            <a:spLocks noGrp="1"/>
          </p:cNvSpPr>
          <p:nvPr>
            <p:ph type="title" hasCustomPrompt="1"/>
          </p:nvPr>
        </p:nvSpPr>
        <p:spPr>
          <a:xfrm>
            <a:off x="539496" y="420624"/>
            <a:ext cx="11100816" cy="4334256"/>
          </a:xfrm>
        </p:spPr>
        <p:txBody>
          <a:bodyPr>
            <a:normAutofit/>
          </a:bodyPr>
          <a:lstStyle>
            <a:lvl1pPr algn="l">
              <a:defRPr sz="27800">
                <a:solidFill>
                  <a:schemeClr val="tx1"/>
                </a:solidFill>
              </a:defRPr>
            </a:lvl1pPr>
          </a:lstStyle>
          <a:p>
            <a:r>
              <a:rPr lang="en-US"/>
              <a:t>##%</a:t>
            </a:r>
          </a:p>
        </p:txBody>
      </p:sp>
      <p:sp>
        <p:nvSpPr>
          <p:cNvPr id="3" name="Date Placeholder 2">
            <a:extLst>
              <a:ext uri="{FF2B5EF4-FFF2-40B4-BE49-F238E27FC236}">
                <a16:creationId xmlns:a16="http://schemas.microsoft.com/office/drawing/2014/main" id="{615DF3EE-4BB8-4215-E053-BF3ED1BB9F97}"/>
              </a:ext>
            </a:extLst>
          </p:cNvPr>
          <p:cNvSpPr>
            <a:spLocks noGrp="1"/>
          </p:cNvSpPr>
          <p:nvPr>
            <p:ph type="dt" sz="half" idx="10"/>
          </p:nvPr>
        </p:nvSpPr>
        <p:spPr/>
        <p:txBody>
          <a:bodyPr/>
          <a:lstStyle>
            <a:lvl1pPr>
              <a:defRPr>
                <a:solidFill>
                  <a:schemeClr val="tx1"/>
                </a:solidFill>
              </a:defRPr>
            </a:lvl1pPr>
          </a:lstStyle>
          <a:p>
            <a:fld id="{09E47A9E-7C3C-4663-841E-C89520FA85A3}" type="datetime1">
              <a:rPr lang="en-US" smtClean="0"/>
              <a:t>2/15/2026</a:t>
            </a:fld>
            <a:endParaRPr lang="en-US"/>
          </a:p>
        </p:txBody>
      </p:sp>
      <p:sp>
        <p:nvSpPr>
          <p:cNvPr id="4" name="Footer Placeholder 3">
            <a:extLst>
              <a:ext uri="{FF2B5EF4-FFF2-40B4-BE49-F238E27FC236}">
                <a16:creationId xmlns:a16="http://schemas.microsoft.com/office/drawing/2014/main" id="{943AE6E7-0083-439C-3FBC-ADE4BE86C1A4}"/>
              </a:ext>
            </a:extLst>
          </p:cNvPr>
          <p:cNvSpPr>
            <a:spLocks noGrp="1"/>
          </p:cNvSpPr>
          <p:nvPr>
            <p:ph type="ftr" sz="quarter" idx="11"/>
          </p:nvPr>
        </p:nvSpPr>
        <p:spPr>
          <a:xfrm>
            <a:off x="8430768" y="6492240"/>
            <a:ext cx="2660904" cy="338328"/>
          </a:xfrm>
        </p:spPr>
        <p:txBody>
          <a:bodyPr/>
          <a:lstStyle>
            <a:lvl1pPr>
              <a:defRPr>
                <a:solidFill>
                  <a:schemeClr val="tx1"/>
                </a:solidFill>
              </a:defRPr>
            </a:lvl1pPr>
          </a:lstStyle>
          <a:p>
            <a:r>
              <a:rPr lang="en-US"/>
              <a:t>Sample Footer Text</a:t>
            </a:r>
          </a:p>
        </p:txBody>
      </p:sp>
      <p:sp>
        <p:nvSpPr>
          <p:cNvPr id="5" name="Slide Number Placeholder 4">
            <a:extLst>
              <a:ext uri="{FF2B5EF4-FFF2-40B4-BE49-F238E27FC236}">
                <a16:creationId xmlns:a16="http://schemas.microsoft.com/office/drawing/2014/main" id="{2AF27A3B-009A-1790-7D93-9A1F6351D8BE}"/>
              </a:ext>
            </a:extLst>
          </p:cNvPr>
          <p:cNvSpPr>
            <a:spLocks noGrp="1"/>
          </p:cNvSpPr>
          <p:nvPr>
            <p:ph type="sldNum" sz="quarter" idx="12"/>
          </p:nvPr>
        </p:nvSpPr>
        <p:spPr>
          <a:xfrm>
            <a:off x="11183112" y="6492240"/>
            <a:ext cx="457200" cy="338328"/>
          </a:xfrm>
        </p:spPr>
        <p:txBody>
          <a:bodyPr/>
          <a:lstStyle>
            <a:lvl1pPr>
              <a:defRPr>
                <a:solidFill>
                  <a:schemeClr val="tx1"/>
                </a:solidFill>
              </a:defRPr>
            </a:lvl1p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A42AC33E-6837-F850-DF64-4475DAA059EE}"/>
              </a:ext>
            </a:extLst>
          </p:cNvPr>
          <p:cNvSpPr>
            <a:spLocks noGrp="1"/>
          </p:cNvSpPr>
          <p:nvPr>
            <p:ph sz="quarter" idx="13" hasCustomPrompt="1"/>
          </p:nvPr>
        </p:nvSpPr>
        <p:spPr>
          <a:xfrm>
            <a:off x="621792" y="4873752"/>
            <a:ext cx="8439912" cy="1589420"/>
          </a:xfrm>
        </p:spPr>
        <p:txBody>
          <a:bodyPr anchor="ctr">
            <a:normAutofit/>
          </a:bodyPr>
          <a:lstStyle>
            <a:lvl1pPr marL="0" indent="0" algn="l">
              <a:buNone/>
              <a:defRPr sz="2800" cap="all" baseline="0">
                <a:solidFill>
                  <a:schemeClr val="tx1"/>
                </a:solidFill>
              </a:defRPr>
            </a:lvl1pPr>
            <a:lvl2pPr marL="228600" indent="0" algn="l">
              <a:buNone/>
              <a:defRPr sz="2400" cap="all" baseline="0">
                <a:solidFill>
                  <a:schemeClr val="tx1"/>
                </a:solidFill>
              </a:defRPr>
            </a:lvl2pPr>
            <a:lvl3pPr marL="457200" indent="0" algn="l">
              <a:buNone/>
              <a:defRPr sz="2000" cap="all" baseline="0">
                <a:solidFill>
                  <a:schemeClr val="tx1"/>
                </a:solidFill>
              </a:defRPr>
            </a:lvl3pPr>
            <a:lvl4pPr marL="685800" indent="0" algn="l">
              <a:buNone/>
              <a:defRPr sz="1800" cap="all" baseline="0">
                <a:solidFill>
                  <a:schemeClr val="tx1"/>
                </a:solidFill>
              </a:defRPr>
            </a:lvl4pPr>
            <a:lvl5pPr marL="914400" indent="0" algn="l">
              <a:buNone/>
              <a:defRPr sz="1600" cap="all" baseline="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7767934"/>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Statement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42FED8FD-3F8D-425F-9991-7FB6FCCEC5A2}" type="datetime1">
              <a:rPr lang="en-US" smtClean="0"/>
              <a:t>2/15/2026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630936"/>
            <a:ext cx="8266176" cy="5605272"/>
          </a:xfrm>
        </p:spPr>
        <p:txBody>
          <a:bodyPr anchor="ctr">
            <a:norm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653613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Statement 2">
    <p:spTree>
      <p:nvGrpSpPr>
        <p:cNvPr id="1" name=""/>
        <p:cNvGrpSpPr/>
        <p:nvPr/>
      </p:nvGrpSpPr>
      <p:grpSpPr>
        <a:xfrm>
          <a:off x="0" y="0"/>
          <a:ext cx="0" cy="0"/>
          <a:chOff x="0" y="0"/>
          <a:chExt cx="0" cy="0"/>
        </a:xfrm>
      </p:grpSpPr>
      <p:sp>
        <p:nvSpPr>
          <p:cNvPr id="16" name="Freeform: Shape 15">
            <a:extLst>
              <a:ext uri="{FF2B5EF4-FFF2-40B4-BE49-F238E27FC236}">
                <a16:creationId xmlns:a16="http://schemas.microsoft.com/office/drawing/2014/main" id="{860B29AE-EBEF-71CC-AE38-3B2CD14FCA19}"/>
              </a:ext>
            </a:extLst>
          </p:cNvPr>
          <p:cNvSpPr/>
          <p:nvPr userDrawn="1"/>
        </p:nvSpPr>
        <p:spPr>
          <a:xfrm rot="5400000" flipV="1">
            <a:off x="-2566724" y="2566724"/>
            <a:ext cx="6399213" cy="1265765"/>
          </a:xfrm>
          <a:custGeom>
            <a:avLst/>
            <a:gdLst>
              <a:gd name="connsiteX0" fmla="*/ 0 w 6399213"/>
              <a:gd name="connsiteY0" fmla="*/ 0 h 1265765"/>
              <a:gd name="connsiteX1" fmla="*/ 0 w 6399213"/>
              <a:gd name="connsiteY1" fmla="*/ 1265765 h 1265765"/>
              <a:gd name="connsiteX2" fmla="*/ 5982881 w 6399213"/>
              <a:gd name="connsiteY2" fmla="*/ 1265765 h 1265765"/>
              <a:gd name="connsiteX3" fmla="*/ 6399213 w 6399213"/>
              <a:gd name="connsiteY3" fmla="*/ 849433 h 1265765"/>
              <a:gd name="connsiteX4" fmla="*/ 6399213 w 6399213"/>
              <a:gd name="connsiteY4" fmla="*/ 0 h 12657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399213" h="1265765">
                <a:moveTo>
                  <a:pt x="0" y="0"/>
                </a:moveTo>
                <a:lnTo>
                  <a:pt x="0" y="1265765"/>
                </a:lnTo>
                <a:lnTo>
                  <a:pt x="5982881" y="1265765"/>
                </a:lnTo>
                <a:cubicBezTo>
                  <a:pt x="6212815" y="1265765"/>
                  <a:pt x="6399213" y="1079367"/>
                  <a:pt x="6399213" y="849433"/>
                </a:cubicBezTo>
                <a:lnTo>
                  <a:pt x="6399213"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BD6B3E3-A05B-4311-9C9A-DA8A512CAB97}" type="datetime1">
              <a:rPr lang="en-US" smtClean="0"/>
              <a:t>2/15/2026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798217" y="630935"/>
            <a:ext cx="8266176" cy="5605272"/>
          </a:xfrm>
        </p:spPr>
        <p:txBody>
          <a:bodyPr anchor="ctr">
            <a:normAutofit/>
          </a:bodyPr>
          <a:lstStyle>
            <a:lvl1pPr marL="0" indent="0">
              <a:lnSpc>
                <a:spcPct val="100000"/>
              </a:lnSpc>
              <a:buNone/>
              <a:defRPr sz="5400" b="1"/>
            </a:lvl1pPr>
            <a:lvl2pPr marL="228600" indent="0">
              <a:lnSpc>
                <a:spcPct val="100000"/>
              </a:lnSpc>
              <a:buNone/>
              <a:defRPr sz="4800" b="1"/>
            </a:lvl2pPr>
            <a:lvl3pPr marL="457200" indent="0">
              <a:lnSpc>
                <a:spcPct val="100000"/>
              </a:lnSpc>
              <a:buNone/>
              <a:defRPr sz="4400" b="1"/>
            </a:lvl3pPr>
            <a:lvl4pPr marL="685800" indent="0">
              <a:lnSpc>
                <a:spcPct val="100000"/>
              </a:lnSpc>
              <a:buNone/>
              <a:defRPr sz="4000" b="1"/>
            </a:lvl4pPr>
            <a:lvl5pPr marL="914400" indent="0">
              <a:lnSpc>
                <a:spcPct val="100000"/>
              </a:lnSpc>
              <a:buNone/>
              <a:defRPr sz="36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61914536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Statement 3">
    <p:spTree>
      <p:nvGrpSpPr>
        <p:cNvPr id="1" name=""/>
        <p:cNvGrpSpPr/>
        <p:nvPr/>
      </p:nvGrpSpPr>
      <p:grpSpPr>
        <a:xfrm>
          <a:off x="0" y="0"/>
          <a:ext cx="0" cy="0"/>
          <a:chOff x="0" y="0"/>
          <a:chExt cx="0" cy="0"/>
        </a:xfrm>
      </p:grpSpPr>
      <p:sp>
        <p:nvSpPr>
          <p:cNvPr id="12" name="Freeform: Shape 11">
            <a:extLst>
              <a:ext uri="{FF2B5EF4-FFF2-40B4-BE49-F238E27FC236}">
                <a16:creationId xmlns:a16="http://schemas.microsoft.com/office/drawing/2014/main" id="{1CEC059F-651D-D540-DF60-D6361D9C716B}"/>
              </a:ext>
            </a:extLst>
          </p:cNvPr>
          <p:cNvSpPr/>
          <p:nvPr userDrawn="1"/>
        </p:nvSpPr>
        <p:spPr>
          <a:xfrm flipV="1">
            <a:off x="1" y="6099048"/>
            <a:ext cx="10487111" cy="758952"/>
          </a:xfrm>
          <a:custGeom>
            <a:avLst/>
            <a:gdLst>
              <a:gd name="connsiteX0" fmla="*/ 0 w 10487111"/>
              <a:gd name="connsiteY0" fmla="*/ 758952 h 758952"/>
              <a:gd name="connsiteX1" fmla="*/ 10070779 w 10487111"/>
              <a:gd name="connsiteY1" fmla="*/ 758952 h 758952"/>
              <a:gd name="connsiteX2" fmla="*/ 10487111 w 10487111"/>
              <a:gd name="connsiteY2" fmla="*/ 342620 h 758952"/>
              <a:gd name="connsiteX3" fmla="*/ 10487111 w 10487111"/>
              <a:gd name="connsiteY3" fmla="*/ 0 h 758952"/>
              <a:gd name="connsiteX4" fmla="*/ 0 w 10487111"/>
              <a:gd name="connsiteY4" fmla="*/ 0 h 7589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87111" h="758952">
                <a:moveTo>
                  <a:pt x="0" y="758952"/>
                </a:moveTo>
                <a:lnTo>
                  <a:pt x="10070779" y="758952"/>
                </a:lnTo>
                <a:cubicBezTo>
                  <a:pt x="10300713" y="758952"/>
                  <a:pt x="10487111" y="572554"/>
                  <a:pt x="10487111" y="342620"/>
                </a:cubicBezTo>
                <a:lnTo>
                  <a:pt x="10487111"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FAEFBAE2-1C27-41D0-8DBA-D202F753417F}" type="datetime1">
              <a:rPr lang="en-US" smtClean="0"/>
              <a:t>2/15/2026</a:t>
            </a:fld>
            <a:endParaRPr lang="en-US"/>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7068312" y="6492240"/>
            <a:ext cx="2660904" cy="338328"/>
          </a:xfrm>
        </p:spPr>
        <p:txBody>
          <a:bodyPr/>
          <a:lstStyle/>
          <a:p>
            <a:r>
              <a:rPr lang="en-US"/>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9820656" y="6492240"/>
            <a:ext cx="457200" cy="338328"/>
          </a:xfrm>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283464" y="1596767"/>
            <a:ext cx="9537192" cy="4142232"/>
          </a:xfrm>
        </p:spPr>
        <p:txBody>
          <a:bodyPr anchor="b">
            <a:normAutofit/>
          </a:bodyPr>
          <a:lstStyle>
            <a:lvl1pPr marL="0" indent="0">
              <a:lnSpc>
                <a:spcPct val="100000"/>
              </a:lnSpc>
              <a:buNone/>
              <a:defRPr sz="6000" b="1"/>
            </a:lvl1pPr>
            <a:lvl2pPr marL="228600" indent="0">
              <a:lnSpc>
                <a:spcPct val="100000"/>
              </a:lnSpc>
              <a:buNone/>
              <a:defRPr sz="5400" b="1"/>
            </a:lvl2pPr>
            <a:lvl3pPr marL="457200" indent="0">
              <a:lnSpc>
                <a:spcPct val="100000"/>
              </a:lnSpc>
              <a:buNone/>
              <a:defRPr sz="4800" b="1"/>
            </a:lvl3pPr>
            <a:lvl4pPr marL="685800" indent="0">
              <a:lnSpc>
                <a:spcPct val="100000"/>
              </a:lnSpc>
              <a:buNone/>
              <a:defRPr sz="4400" b="1"/>
            </a:lvl4pPr>
            <a:lvl5pPr marL="914400" indent="0">
              <a:lnSpc>
                <a:spcPct val="100000"/>
              </a:lnSpc>
              <a:buNone/>
              <a:defRPr sz="4000" b="1"/>
            </a:lvl5pPr>
          </a:lstStyle>
          <a:p>
            <a:pPr lvl="0"/>
            <a:r>
              <a:rPr lang="en-US"/>
              <a:t>Click to edit Statement</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1885976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499616" y="1524002"/>
            <a:ext cx="9198864" cy="2871216"/>
          </a:xfrm>
        </p:spPr>
        <p:txBody>
          <a:bodyPr anchor="ctr">
            <a:normAutofit/>
          </a:bodyPr>
          <a:lstStyle>
            <a:lvl1pPr>
              <a:lnSpc>
                <a:spcPct val="110000"/>
              </a:lnSpc>
              <a:defRPr sz="4000" cap="none" baseline="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6A453612-8941-41EA-ABBA-F717A06C8346}" type="datetime1">
              <a:rPr lang="en-US" smtClean="0"/>
              <a:t>2/15/2026</a:t>
            </a:fld>
            <a:endParaRPr lang="en-US"/>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499616" y="5376672"/>
            <a:ext cx="9198864" cy="466344"/>
          </a:xfrm>
        </p:spPr>
        <p:txBody>
          <a:bodyPr>
            <a:normAutofit/>
          </a:bodyPr>
          <a:lstStyle>
            <a:lvl1pPr marL="0" indent="0">
              <a:buNone/>
              <a:defRPr sz="2200" b="1" cap="all" baseline="0">
                <a:solidFill>
                  <a:schemeClr val="accent1"/>
                </a:solidFill>
              </a:defRPr>
            </a:lvl1pPr>
            <a:lvl2pPr marL="228600" indent="0">
              <a:buNone/>
              <a:defRPr sz="2000" b="1" cap="all" baseline="0">
                <a:solidFill>
                  <a:schemeClr val="accent1"/>
                </a:solidFill>
              </a:defRPr>
            </a:lvl2pPr>
            <a:lvl3pPr marL="457200" indent="0">
              <a:buNone/>
              <a:defRPr sz="1800" b="1" cap="all" baseline="0">
                <a:solidFill>
                  <a:schemeClr val="accent1"/>
                </a:solidFill>
              </a:defRPr>
            </a:lvl3pPr>
            <a:lvl4pPr marL="685800" indent="0">
              <a:buNone/>
              <a:defRPr sz="1600" b="1" cap="all" baseline="0">
                <a:solidFill>
                  <a:schemeClr val="accent1"/>
                </a:solidFill>
              </a:defRPr>
            </a:lvl4pPr>
            <a:lvl5pPr marL="914400" indent="0">
              <a:buNone/>
              <a:defRPr sz="1400" b="1" cap="all" baseline="0">
                <a:solidFill>
                  <a:schemeClr val="accent1"/>
                </a:solidFill>
              </a:defRPr>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69020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Quote 2">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19D41517-889E-CBB7-FD17-C5FECA783B2A}"/>
              </a:ext>
            </a:extLst>
          </p:cNvPr>
          <p:cNvSpPr/>
          <p:nvPr userDrawn="1"/>
        </p:nvSpPr>
        <p:spPr>
          <a:xfrm flipV="1">
            <a:off x="0" y="823828"/>
            <a:ext cx="11385608" cy="6034172"/>
          </a:xfrm>
          <a:custGeom>
            <a:avLst/>
            <a:gdLst>
              <a:gd name="connsiteX0" fmla="*/ 0 w 11385608"/>
              <a:gd name="connsiteY0" fmla="*/ 6034172 h 6034172"/>
              <a:gd name="connsiteX1" fmla="*/ 10969276 w 11385608"/>
              <a:gd name="connsiteY1" fmla="*/ 6034172 h 6034172"/>
              <a:gd name="connsiteX2" fmla="*/ 11385608 w 11385608"/>
              <a:gd name="connsiteY2" fmla="*/ 5617840 h 6034172"/>
              <a:gd name="connsiteX3" fmla="*/ 11385608 w 11385608"/>
              <a:gd name="connsiteY3" fmla="*/ 0 h 6034172"/>
              <a:gd name="connsiteX4" fmla="*/ 0 w 11385608"/>
              <a:gd name="connsiteY4" fmla="*/ 0 h 60341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85608" h="6034172">
                <a:moveTo>
                  <a:pt x="0" y="6034172"/>
                </a:moveTo>
                <a:lnTo>
                  <a:pt x="10969276" y="6034172"/>
                </a:lnTo>
                <a:cubicBezTo>
                  <a:pt x="11199210" y="6034172"/>
                  <a:pt x="11385608" y="5847774"/>
                  <a:pt x="11385608" y="5617840"/>
                </a:cubicBezTo>
                <a:lnTo>
                  <a:pt x="11385608" y="0"/>
                </a:lnTo>
                <a:lnTo>
                  <a:pt x="0" y="0"/>
                </a:lnTo>
                <a:close/>
              </a:path>
            </a:pathLst>
          </a:custGeom>
          <a:solidFill>
            <a:schemeClr val="bg2"/>
          </a:solidFill>
          <a:ln w="2540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0EDE6"/>
              </a:solidFill>
              <a:effectLst/>
              <a:uLnTx/>
              <a:uFillTx/>
              <a:latin typeface="Neue Haas Grotesk Text Pro"/>
              <a:ea typeface="+mn-ea"/>
              <a:cs typeface="+mn-cs"/>
            </a:endParaRPr>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429768" y="1783080"/>
            <a:ext cx="8499079" cy="2249424"/>
          </a:xfrm>
        </p:spPr>
        <p:txBody>
          <a:bodyPr anchor="t">
            <a:normAutofit/>
          </a:bodyPr>
          <a:lstStyle>
            <a:lvl1pPr>
              <a:lnSpc>
                <a:spcPct val="100000"/>
              </a:lnSpc>
              <a:defRPr sz="3600" cap="none" baseline="0"/>
            </a:lvl1pPr>
          </a:lstStyle>
          <a:p>
            <a:r>
              <a:rPr lang="en-US"/>
              <a:t>Click to edit Quote</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p>
            <a:fld id="{73D6CD22-E4B3-48A1-94CA-B89DB574ED80}" type="datetime1">
              <a:rPr lang="en-US" smtClean="0"/>
              <a:t>2/15/2026</a:t>
            </a:fld>
            <a:endParaRPr lang="en-US"/>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a:xfrm>
            <a:off x="8669124" y="6492240"/>
            <a:ext cx="2660904" cy="338328"/>
          </a:xfrm>
        </p:spPr>
        <p:txBody>
          <a:bodyPr/>
          <a:lstStyle/>
          <a:p>
            <a:r>
              <a:rPr lang="en-US"/>
              <a:t>Sample Footer Text</a:t>
            </a:r>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a:xfrm>
            <a:off x="11421468" y="6492240"/>
            <a:ext cx="457200" cy="338328"/>
          </a:xfrm>
        </p:spPr>
        <p:txBody>
          <a:bodyPr/>
          <a:lstStyle/>
          <a:p>
            <a:fld id="{CC057153-B650-4DEB-B370-79DDCFDCE934}" type="slidenum">
              <a:rPr lang="en-US" smtClean="0"/>
              <a:pPr/>
              <a:t>‹#›</a:t>
            </a:fld>
            <a:endParaRPr lang="en-US"/>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429768" y="5120640"/>
            <a:ext cx="5431536" cy="1289304"/>
          </a:xfrm>
        </p:spPr>
        <p:txBody>
          <a:bodyPr vert="horz" lIns="91440" tIns="45720" rIns="91440" bIns="45720" rtlCol="0" anchor="ctr">
            <a:normAutofit/>
          </a:bodyPr>
          <a:lstStyle>
            <a:lvl1pPr marL="0" indent="0">
              <a:buNone/>
              <a:defRPr lang="en-US" b="1" cap="all" baseline="0" dirty="0"/>
            </a:lvl1pPr>
            <a:lvl2pPr marL="228600" indent="0">
              <a:buNone/>
              <a:defRPr lang="en-US" b="1" cap="all" baseline="0" dirty="0"/>
            </a:lvl2pPr>
            <a:lvl3pPr marL="457200" indent="0">
              <a:buNone/>
              <a:defRPr lang="en-US" b="1" cap="all" baseline="0" dirty="0"/>
            </a:lvl3pPr>
            <a:lvl4pPr marL="685800" indent="0">
              <a:buNone/>
              <a:defRPr lang="en-US" b="1" cap="all" baseline="0" dirty="0"/>
            </a:lvl4pPr>
            <a:lvl5pPr marL="914400" indent="0">
              <a:buNone/>
              <a:defRPr lang="en-US" b="1" cap="all" baseline="0" dirty="0"/>
            </a:lvl5pPr>
          </a:lstStyle>
          <a:p>
            <a:pPr lvl="0"/>
            <a:r>
              <a:rPr lang="en-US"/>
              <a:t>Quote Author</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0466918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Conclusion">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429768"/>
            <a:ext cx="10890374" cy="1627632"/>
          </a:xfrm>
        </p:spPr>
        <p:txBody>
          <a:bodyPr anchor="t">
            <a:normAutofit/>
          </a:bodyPr>
          <a:lstStyle>
            <a:lvl1pPr>
              <a:defRPr sz="5400"/>
            </a:lvl1pPr>
          </a:lstStyle>
          <a:p>
            <a:r>
              <a:rPr lang="en-US"/>
              <a:t>Click to edit Master title style</a:t>
            </a:r>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429768" y="3264408"/>
            <a:ext cx="10890374" cy="28346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97C38B47-093E-417D-A1C3-81EEF797AC69}" type="datetime1">
              <a:rPr lang="en-US" smtClean="0"/>
              <a:t>2/15/2026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692609295"/>
      </p:ext>
    </p:extLst>
  </p:cSld>
  <p:clrMapOvr>
    <a:overrideClrMapping bg1="lt1" tx1="dk1" bg2="lt2" tx2="dk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Conclusion 2">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29768" y="1627318"/>
            <a:ext cx="8430768" cy="1842020"/>
          </a:xfrm>
        </p:spPr>
        <p:txBody>
          <a:bodyPr anchor="b">
            <a:normAutofit/>
          </a:bodyPr>
          <a:lstStyle>
            <a:lvl1pPr>
              <a:defRPr sz="6000"/>
            </a:lvl1pPr>
          </a:lstStyle>
          <a:p>
            <a:r>
              <a:rPr lang="en-US"/>
              <a:t>Click to edit Master title style</a:t>
            </a:r>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429768" y="3622673"/>
            <a:ext cx="8430768" cy="182880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A250925D-4314-49E4-A383-289640FEB5E3}" type="datetime1">
              <a:rPr lang="en-US" smtClean="0"/>
              <a:t>2/15/2026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393871806"/>
      </p:ext>
    </p:extLst>
  </p:cSld>
  <p:clrMapOvr>
    <a:overrideClrMapping bg1="lt1" tx1="dk1" bg2="lt2" tx2="dk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29767" y="294248"/>
            <a:ext cx="11164825" cy="958480"/>
          </a:xfrm>
        </p:spPr>
        <p:txBody>
          <a:bodyPr/>
          <a:lstStyle/>
          <a:p>
            <a:r>
              <a:rPr lang="en-US"/>
              <a:t>Click to edit Master title style</a:t>
            </a:r>
          </a:p>
        </p:txBody>
      </p:sp>
      <p:sp>
        <p:nvSpPr>
          <p:cNvPr id="9" name="Text Placeholder 8">
            <a:extLst>
              <a:ext uri="{FF2B5EF4-FFF2-40B4-BE49-F238E27FC236}">
                <a16:creationId xmlns:a16="http://schemas.microsoft.com/office/drawing/2014/main" id="{778C515B-8D5A-0268-9044-7B2013C87E02}"/>
              </a:ext>
            </a:extLst>
          </p:cNvPr>
          <p:cNvSpPr>
            <a:spLocks noGrp="1"/>
          </p:cNvSpPr>
          <p:nvPr>
            <p:ph type="body" sz="quarter" idx="13"/>
          </p:nvPr>
        </p:nvSpPr>
        <p:spPr>
          <a:xfrm>
            <a:off x="429767" y="2020825"/>
            <a:ext cx="5212208" cy="428472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10">
            <a:extLst>
              <a:ext uri="{FF2B5EF4-FFF2-40B4-BE49-F238E27FC236}">
                <a16:creationId xmlns:a16="http://schemas.microsoft.com/office/drawing/2014/main" id="{13C7061A-8ED7-8B72-BD2B-2DF67F8C7A75}"/>
              </a:ext>
            </a:extLst>
          </p:cNvPr>
          <p:cNvSpPr>
            <a:spLocks noGrp="1"/>
          </p:cNvSpPr>
          <p:nvPr>
            <p:ph type="body" sz="quarter" idx="14"/>
          </p:nvPr>
        </p:nvSpPr>
        <p:spPr>
          <a:xfrm>
            <a:off x="6381622" y="2020822"/>
            <a:ext cx="5212208" cy="428472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E2C59E0-667A-459A-BBD1-70DA72C3C576}" type="datetime1">
              <a:rPr lang="en-US" smtClean="0"/>
              <a:t>2/15/2026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006640056"/>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429768" y="276166"/>
            <a:ext cx="11164824" cy="97656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429767"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A211279F-0D05-3637-19CD-29468F4DD2F3}"/>
              </a:ext>
            </a:extLst>
          </p:cNvPr>
          <p:cNvSpPr>
            <a:spLocks noGrp="1"/>
          </p:cNvSpPr>
          <p:nvPr>
            <p:ph type="body" sz="quarter" idx="13"/>
          </p:nvPr>
        </p:nvSpPr>
        <p:spPr>
          <a:xfrm>
            <a:off x="430213" y="2021134"/>
            <a:ext cx="5211762" cy="4343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82512" y="1380744"/>
            <a:ext cx="5212080"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12">
            <a:extLst>
              <a:ext uri="{FF2B5EF4-FFF2-40B4-BE49-F238E27FC236}">
                <a16:creationId xmlns:a16="http://schemas.microsoft.com/office/drawing/2014/main" id="{F1B170DE-636A-B1A9-2EAB-C426DBFB3E51}"/>
              </a:ext>
            </a:extLst>
          </p:cNvPr>
          <p:cNvSpPr>
            <a:spLocks noGrp="1"/>
          </p:cNvSpPr>
          <p:nvPr>
            <p:ph type="body" sz="quarter" idx="14"/>
          </p:nvPr>
        </p:nvSpPr>
        <p:spPr>
          <a:xfrm>
            <a:off x="6381750" y="2020888"/>
            <a:ext cx="5213350" cy="4343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706CC00B-2F01-4379-B0FD-8DA094C16FA4}" type="datetime1">
              <a:rPr lang="en-US" smtClean="0"/>
              <a:t>2/15/2026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61834677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429768" y="557784"/>
            <a:ext cx="3713996" cy="2212313"/>
          </a:xfrm>
        </p:spPr>
        <p:txBody>
          <a:bodyPr anchor="t">
            <a:normAutofit/>
          </a:bodyPr>
          <a:lstStyle>
            <a:lvl1pPr>
              <a:defRPr sz="3200"/>
            </a:lvl1pPr>
          </a:lstStyle>
          <a:p>
            <a:r>
              <a:rPr lang="en-US"/>
              <a:t>Click to edit Master title style</a:t>
            </a: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429767" y="2826137"/>
            <a:ext cx="3310128"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3" name="Picture Placeholder 8">
            <a:extLst>
              <a:ext uri="{FF2B5EF4-FFF2-40B4-BE49-F238E27FC236}">
                <a16:creationId xmlns:a16="http://schemas.microsoft.com/office/drawing/2014/main" id="{FA23F0E6-EDAF-3A7F-5EC8-F911E9AE48EF}"/>
              </a:ext>
            </a:extLst>
          </p:cNvPr>
          <p:cNvSpPr>
            <a:spLocks noGrp="1"/>
          </p:cNvSpPr>
          <p:nvPr>
            <p:ph type="pic" sz="quarter" idx="13"/>
          </p:nvPr>
        </p:nvSpPr>
        <p:spPr>
          <a:xfrm>
            <a:off x="4502843" y="0"/>
            <a:ext cx="7689157" cy="6399152"/>
          </a:xfrm>
          <a:custGeom>
            <a:avLst/>
            <a:gdLst>
              <a:gd name="connsiteX0" fmla="*/ 0 w 7689157"/>
              <a:gd name="connsiteY0" fmla="*/ 0 h 6399152"/>
              <a:gd name="connsiteX1" fmla="*/ 7689157 w 7689157"/>
              <a:gd name="connsiteY1" fmla="*/ 0 h 6399152"/>
              <a:gd name="connsiteX2" fmla="*/ 7689157 w 7689157"/>
              <a:gd name="connsiteY2" fmla="*/ 6399152 h 6399152"/>
              <a:gd name="connsiteX3" fmla="*/ 578440 w 7689157"/>
              <a:gd name="connsiteY3" fmla="*/ 6399152 h 6399152"/>
              <a:gd name="connsiteX4" fmla="*/ 0 w 7689157"/>
              <a:gd name="connsiteY4" fmla="*/ 582071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9157" h="6399152">
                <a:moveTo>
                  <a:pt x="0" y="0"/>
                </a:moveTo>
                <a:lnTo>
                  <a:pt x="7689157" y="0"/>
                </a:lnTo>
                <a:lnTo>
                  <a:pt x="7689157" y="6399152"/>
                </a:lnTo>
                <a:lnTo>
                  <a:pt x="578440" y="6399152"/>
                </a:lnTo>
                <a:cubicBezTo>
                  <a:pt x="258976" y="6399152"/>
                  <a:pt x="0" y="6140176"/>
                  <a:pt x="0" y="5820712"/>
                </a:cubicBezTo>
                <a:close/>
              </a:path>
            </a:pathLst>
          </a:custGeom>
          <a:blipFill>
            <a:blip r:embed="rId2" cstate="screen">
              <a:extLst>
                <a:ext uri="{28A0092B-C50C-407E-A947-70E740481C1C}">
                  <a14:useLocalDpi xmlns:a14="http://schemas.microsoft.com/office/drawing/2010/main"/>
                </a:ext>
              </a:extLst>
            </a:blip>
            <a:stretch>
              <a:fillRect/>
            </a:stretch>
          </a:blipFill>
        </p:spPr>
        <p:txBody>
          <a:bodyPr wrap="square">
            <a:noAutofit/>
          </a:bodyPr>
          <a:lstStyle>
            <a:lvl1pPr marL="0" indent="0">
              <a:buNone/>
              <a:defRPr/>
            </a:lvl1pPr>
          </a:lstStyle>
          <a:p>
            <a:endParaRPr lang="en-US"/>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5019F103-9E7C-4D5A-827C-0D2D66EE1CD2}" type="datetime1">
              <a:rPr lang="en-US" smtClean="0"/>
              <a:t>2/15/2026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3821463884"/>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theme" Target="../theme/theme1.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431173" y="285210"/>
            <a:ext cx="10653578" cy="965101"/>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431172" y="1384847"/>
            <a:ext cx="10653579" cy="49051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431172" y="6490524"/>
            <a:ext cx="2841959" cy="336141"/>
          </a:xfrm>
          <a:prstGeom prst="rect">
            <a:avLst/>
          </a:prstGeom>
        </p:spPr>
        <p:txBody>
          <a:bodyPr vert="horz" lIns="91440" tIns="45720" rIns="91440" bIns="45720" rtlCol="0" anchor="ctr"/>
          <a:lstStyle>
            <a:lvl1pPr algn="l">
              <a:defRPr sz="800">
                <a:solidFill>
                  <a:schemeClr val="tx1"/>
                </a:solidFill>
              </a:defRPr>
            </a:lvl1pPr>
          </a:lstStyle>
          <a:p>
            <a:fld id="{072E1B28-DB45-4001-B295-7D7933E04419}" type="datetime1">
              <a:rPr lang="en-US" smtClean="0"/>
              <a:t>2/15/2026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93370" y="6490524"/>
            <a:ext cx="2662834" cy="336141"/>
          </a:xfrm>
          <a:prstGeom prst="rect">
            <a:avLst/>
          </a:prstGeom>
        </p:spPr>
        <p:txBody>
          <a:bodyPr vert="horz" lIns="91440" tIns="45720" rIns="91440" bIns="45720" rtlCol="0" anchor="ctr"/>
          <a:lstStyle>
            <a:lvl1pPr algn="r">
              <a:defRPr sz="800">
                <a:solidFill>
                  <a:schemeClr val="tx1"/>
                </a:solidFill>
              </a:defRPr>
            </a:lvl1pPr>
          </a:lstStyle>
          <a:p>
            <a:r>
              <a:rPr lang="en-US"/>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48431" y="6490524"/>
            <a:ext cx="457200" cy="336141"/>
          </a:xfrm>
          <a:prstGeom prst="rect">
            <a:avLst/>
          </a:prstGeom>
        </p:spPr>
        <p:txBody>
          <a:bodyPr vert="horz" lIns="91440" tIns="45720" rIns="91440" bIns="45720" rtlCol="0" anchor="ctr"/>
          <a:lstStyle>
            <a:lvl1pPr algn="r">
              <a:defRPr sz="800">
                <a:solidFill>
                  <a:schemeClr val="tx1"/>
                </a:solidFill>
              </a:defRPr>
            </a:lvl1pPr>
          </a:lstStyle>
          <a:p>
            <a:fld id="{84C450F2-3BB4-4AE4-8A35-A9D7AEA4C850}" type="slidenum">
              <a:rPr lang="en-US" smtClean="0"/>
              <a:pPr/>
              <a:t>‹#›</a:t>
            </a:fld>
            <a:endParaRPr lang="en-US"/>
          </a:p>
        </p:txBody>
      </p:sp>
    </p:spTree>
    <p:extLst>
      <p:ext uri="{BB962C8B-B14F-4D97-AF65-F5344CB8AC3E}">
        <p14:creationId xmlns:p14="http://schemas.microsoft.com/office/powerpoint/2010/main" val="1317099004"/>
      </p:ext>
    </p:extLst>
  </p:cSld>
  <p:clrMap bg1="lt1" tx1="dk1" bg2="lt2" tx2="dk2" accent1="accent1" accent2="accent2" accent3="accent3" accent4="accent4" accent5="accent5" accent6="accent6" hlink="hlink" folHlink="folHlink"/>
  <p:sldLayoutIdLst>
    <p:sldLayoutId id="2147483685" r:id="rId1"/>
    <p:sldLayoutId id="2147483687" r:id="rId2"/>
    <p:sldLayoutId id="2147483740" r:id="rId3"/>
    <p:sldLayoutId id="2147483686" r:id="rId4"/>
    <p:sldLayoutId id="2147483696" r:id="rId5"/>
    <p:sldLayoutId id="2147483697" r:id="rId6"/>
    <p:sldLayoutId id="2147483698" r:id="rId7"/>
    <p:sldLayoutId id="2147483699" r:id="rId8"/>
    <p:sldLayoutId id="2147483700" r:id="rId9"/>
    <p:sldLayoutId id="2147483701" r:id="rId10"/>
    <p:sldLayoutId id="2147483702" r:id="rId11"/>
    <p:sldLayoutId id="2147483703" r:id="rId12"/>
    <p:sldLayoutId id="2147483704" r:id="rId13"/>
    <p:sldLayoutId id="2147483705" r:id="rId14"/>
    <p:sldLayoutId id="2147483706" r:id="rId15"/>
    <p:sldLayoutId id="2147483707" r:id="rId16"/>
    <p:sldLayoutId id="2147483708" r:id="rId17"/>
    <p:sldLayoutId id="2147483709" r:id="rId18"/>
    <p:sldLayoutId id="2147483710" r:id="rId19"/>
    <p:sldLayoutId id="2147483711" r:id="rId20"/>
    <p:sldLayoutId id="2147483712" r:id="rId21"/>
    <p:sldLayoutId id="2147483713" r:id="rId22"/>
    <p:sldLayoutId id="2147483714" r:id="rId23"/>
    <p:sldLayoutId id="2147483715" r:id="rId24"/>
    <p:sldLayoutId id="2147483716" r:id="rId25"/>
    <p:sldLayoutId id="2147483717" r:id="rId26"/>
    <p:sldLayoutId id="2147483718" r:id="rId27"/>
    <p:sldLayoutId id="2147483719" r:id="rId28"/>
    <p:sldLayoutId id="2147483720" r:id="rId29"/>
    <p:sldLayoutId id="2147483721" r:id="rId30"/>
    <p:sldLayoutId id="2147483722" r:id="rId31"/>
    <p:sldLayoutId id="2147483723" r:id="rId32"/>
    <p:sldLayoutId id="2147483724" r:id="rId33"/>
    <p:sldLayoutId id="2147483725" r:id="rId34"/>
    <p:sldLayoutId id="2147483726" r:id="rId35"/>
    <p:sldLayoutId id="2147483727" r:id="rId36"/>
    <p:sldLayoutId id="2147483728" r:id="rId37"/>
    <p:sldLayoutId id="2147483729" r:id="rId38"/>
    <p:sldLayoutId id="2147483730" r:id="rId39"/>
    <p:sldLayoutId id="2147483731" r:id="rId40"/>
    <p:sldLayoutId id="2147483732" r:id="rId41"/>
    <p:sldLayoutId id="2147483733" r:id="rId42"/>
    <p:sldLayoutId id="2147483734" r:id="rId43"/>
    <p:sldLayoutId id="2147483735" r:id="rId44"/>
    <p:sldLayoutId id="2147483736" r:id="rId45"/>
    <p:sldLayoutId id="2147483737" r:id="rId46"/>
  </p:sldLayoutIdLst>
  <p:hf hdr="0"/>
  <p:txStyles>
    <p:titleStyle>
      <a:lvl1pPr algn="l" defTabSz="914400" rtl="0" eaLnBrk="1" latinLnBrk="0" hangingPunct="1">
        <a:lnSpc>
          <a:spcPct val="90000"/>
        </a:lnSpc>
        <a:spcBef>
          <a:spcPct val="0"/>
        </a:spcBef>
        <a:buNone/>
        <a:defRPr sz="3200" b="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1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xml"/><Relationship Id="rId1" Type="http://schemas.openxmlformats.org/officeDocument/2006/relationships/slideLayout" Target="../slideLayouts/slideLayout2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3.xml"/></Relationships>
</file>

<file path=ppt/slides/_rels/slide13.xml.rels><?xml version="1.0" encoding="UTF-8" standalone="yes"?>
<Relationships xmlns="http://schemas.openxmlformats.org/package/2006/relationships"><Relationship Id="rId3" Type="http://schemas.openxmlformats.org/officeDocument/2006/relationships/hyperlink" Target="https://www.ncbi.nlm.nih.gov/books/NBK609098/" TargetMode="External"/><Relationship Id="rId2" Type="http://schemas.openxmlformats.org/officeDocument/2006/relationships/hyperlink" Target="https://doi.org/10.1016/j.tsc.2022.101130" TargetMode="External"/><Relationship Id="rId1" Type="http://schemas.openxmlformats.org/officeDocument/2006/relationships/slideLayout" Target="../slideLayouts/slideLayout39.xml"/><Relationship Id="rId4" Type="http://schemas.openxmlformats.org/officeDocument/2006/relationships/hyperlink" Target="https://link.springer.com/article/10.1007/s44202-025-00527-0"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A38E9-D21E-DE68-38AC-F56AEA15B379}"/>
              </a:ext>
            </a:extLst>
          </p:cNvPr>
          <p:cNvSpPr>
            <a:spLocks noGrp="1"/>
          </p:cNvSpPr>
          <p:nvPr>
            <p:ph type="ctrTitle"/>
          </p:nvPr>
        </p:nvSpPr>
        <p:spPr>
          <a:xfrm>
            <a:off x="431172" y="3425399"/>
            <a:ext cx="7685140" cy="2621154"/>
          </a:xfrm>
        </p:spPr>
        <p:txBody>
          <a:bodyPr anchor="b">
            <a:normAutofit/>
          </a:bodyPr>
          <a:lstStyle/>
          <a:p>
            <a:r>
              <a:rPr lang="en-US"/>
              <a:t>Selfridges</a:t>
            </a:r>
          </a:p>
        </p:txBody>
      </p:sp>
      <p:sp>
        <p:nvSpPr>
          <p:cNvPr id="3" name="Subtitle 2">
            <a:extLst>
              <a:ext uri="{FF2B5EF4-FFF2-40B4-BE49-F238E27FC236}">
                <a16:creationId xmlns:a16="http://schemas.microsoft.com/office/drawing/2014/main" id="{7604D864-A6BD-C75F-9B88-BAB58775ABDD}"/>
              </a:ext>
            </a:extLst>
          </p:cNvPr>
          <p:cNvSpPr>
            <a:spLocks noGrp="1"/>
          </p:cNvSpPr>
          <p:nvPr>
            <p:ph type="subTitle" idx="1"/>
          </p:nvPr>
        </p:nvSpPr>
        <p:spPr>
          <a:xfrm>
            <a:off x="431172" y="415057"/>
            <a:ext cx="7685139" cy="1414091"/>
          </a:xfrm>
        </p:spPr>
        <p:txBody>
          <a:bodyPr anchor="t">
            <a:normAutofit lnSpcReduction="10000"/>
          </a:bodyPr>
          <a:lstStyle/>
          <a:p>
            <a:r>
              <a:rPr lang="en-US"/>
              <a:t>Presented by Elijah Grant ( 2247866 )</a:t>
            </a:r>
          </a:p>
          <a:p>
            <a:r>
              <a:rPr lang="en-US"/>
              <a:t>Module – Developing and managing individuals and teams </a:t>
            </a:r>
          </a:p>
          <a:p>
            <a:r>
              <a:rPr lang="en-US"/>
              <a:t>LCLM5002 Doreen Nyaa Amundam Nishi Ramsurrun </a:t>
            </a:r>
          </a:p>
          <a:p>
            <a:endParaRPr lang="en-US"/>
          </a:p>
        </p:txBody>
      </p:sp>
      <p:sp>
        <p:nvSpPr>
          <p:cNvPr id="13" name="Slide Number Placeholder 12">
            <a:extLst>
              <a:ext uri="{FF2B5EF4-FFF2-40B4-BE49-F238E27FC236}">
                <a16:creationId xmlns:a16="http://schemas.microsoft.com/office/drawing/2014/main" id="{6247F861-42CF-FE05-F8FD-7EBB0D76F029}"/>
              </a:ext>
            </a:extLst>
          </p:cNvPr>
          <p:cNvSpPr>
            <a:spLocks noGrp="1"/>
          </p:cNvSpPr>
          <p:nvPr>
            <p:ph type="sldNum" sz="quarter" idx="12"/>
          </p:nvPr>
        </p:nvSpPr>
        <p:spPr>
          <a:xfrm>
            <a:off x="11648431" y="6490524"/>
            <a:ext cx="457200" cy="336141"/>
          </a:xfrm>
        </p:spPr>
        <p:txBody>
          <a:bodyPr/>
          <a:lstStyle/>
          <a:p>
            <a:pPr lvl="0"/>
            <a:fld id="{84C450F2-3BB4-4AE4-8A35-A9D7AEA4C850}" type="slidenum">
              <a:rPr lang="en-US" noProof="0" smtClean="0"/>
              <a:pPr lvl="0"/>
              <a:t>1</a:t>
            </a:fld>
            <a:endParaRPr lang="en-US" noProof="0"/>
          </a:p>
        </p:txBody>
      </p:sp>
    </p:spTree>
    <p:extLst>
      <p:ext uri="{BB962C8B-B14F-4D97-AF65-F5344CB8AC3E}">
        <p14:creationId xmlns:p14="http://schemas.microsoft.com/office/powerpoint/2010/main" val="41826145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255C6-1E2E-E4BD-2E9F-B3321C22A292}"/>
              </a:ext>
            </a:extLst>
          </p:cNvPr>
          <p:cNvSpPr>
            <a:spLocks noGrp="1"/>
          </p:cNvSpPr>
          <p:nvPr>
            <p:ph type="title"/>
          </p:nvPr>
        </p:nvSpPr>
        <p:spPr>
          <a:xfrm>
            <a:off x="429768" y="411480"/>
            <a:ext cx="11045952" cy="1828800"/>
          </a:xfrm>
        </p:spPr>
        <p:txBody>
          <a:bodyPr/>
          <a:lstStyle/>
          <a:p>
            <a:r>
              <a:rPr lang="en-US"/>
              <a:t>Contents page</a:t>
            </a:r>
          </a:p>
        </p:txBody>
      </p:sp>
      <p:sp>
        <p:nvSpPr>
          <p:cNvPr id="3" name="Content Placeholder 2">
            <a:extLst>
              <a:ext uri="{FF2B5EF4-FFF2-40B4-BE49-F238E27FC236}">
                <a16:creationId xmlns:a16="http://schemas.microsoft.com/office/drawing/2014/main" id="{432C04E6-B771-F1FA-85F4-B7984DE55A8E}"/>
              </a:ext>
            </a:extLst>
          </p:cNvPr>
          <p:cNvSpPr>
            <a:spLocks noGrp="1"/>
          </p:cNvSpPr>
          <p:nvPr>
            <p:ph sz="quarter" idx="13"/>
          </p:nvPr>
        </p:nvSpPr>
        <p:spPr>
          <a:xfrm>
            <a:off x="426993" y="2241190"/>
            <a:ext cx="5202936" cy="3858768"/>
          </a:xfrm>
        </p:spPr>
        <p:txBody>
          <a:bodyPr vert="horz" lIns="91440" tIns="45720" rIns="91440" bIns="45720" rtlCol="0" anchor="t">
            <a:normAutofit fontScale="92500" lnSpcReduction="10000"/>
          </a:bodyPr>
          <a:lstStyle/>
          <a:p>
            <a:pPr marL="285750" indent="-285750">
              <a:buFont typeface="Arial" panose="020B0604020202020204" pitchFamily="34" charset="0"/>
              <a:buChar char="•"/>
            </a:pPr>
            <a:r>
              <a:rPr lang="en-US"/>
              <a:t>Introducing of Selfridges </a:t>
            </a:r>
          </a:p>
          <a:p>
            <a:pPr marL="285750" indent="-285750">
              <a:buFont typeface="Arial" panose="020B0604020202020204" pitchFamily="34" charset="0"/>
              <a:buChar char="•"/>
            </a:pPr>
            <a:r>
              <a:rPr lang="en-US"/>
              <a:t>Introduction of Selfridges</a:t>
            </a:r>
          </a:p>
          <a:p>
            <a:pPr marL="285750" indent="-285750">
              <a:buFont typeface="Arial" panose="020B0604020202020204" pitchFamily="34" charset="0"/>
              <a:buChar char="•"/>
            </a:pPr>
            <a:r>
              <a:rPr lang="en-US"/>
              <a:t>Job description</a:t>
            </a:r>
          </a:p>
          <a:p>
            <a:pPr marL="285750" indent="-285750">
              <a:buFont typeface="Arial" panose="020B0604020202020204" pitchFamily="34" charset="0"/>
              <a:buChar char="•"/>
            </a:pPr>
            <a:r>
              <a:rPr lang="en-US"/>
              <a:t>Job analyze </a:t>
            </a:r>
          </a:p>
          <a:p>
            <a:pPr marL="285750" indent="-285750">
              <a:buFont typeface="Arial" panose="020B0604020202020204" pitchFamily="34" charset="0"/>
              <a:buChar char="•"/>
            </a:pPr>
            <a:r>
              <a:rPr lang="en-US"/>
              <a:t>Person specification</a:t>
            </a:r>
          </a:p>
          <a:p>
            <a:pPr marL="285750" indent="-285750">
              <a:buFont typeface="Arial" panose="020B0604020202020204" pitchFamily="34" charset="0"/>
              <a:buChar char="•"/>
            </a:pPr>
            <a:r>
              <a:rPr lang="en-US"/>
              <a:t>Recruitment process</a:t>
            </a:r>
          </a:p>
          <a:p>
            <a:pPr marL="285750" indent="-285750">
              <a:buFont typeface="Arial" panose="020B0604020202020204" pitchFamily="34" charset="0"/>
              <a:buChar char="•"/>
            </a:pPr>
            <a:r>
              <a:rPr lang="en-US"/>
              <a:t>Identify training</a:t>
            </a:r>
          </a:p>
          <a:p>
            <a:pPr marL="285750" indent="-285750">
              <a:buFont typeface="Arial" panose="020B0604020202020204" pitchFamily="34" charset="0"/>
              <a:buChar char="•"/>
            </a:pPr>
            <a:r>
              <a:rPr lang="en-US"/>
              <a:t>Reference list </a:t>
            </a:r>
          </a:p>
          <a:p>
            <a:pPr marL="285750" indent="-285750">
              <a:buFont typeface="Arial" panose="020B0604020202020204" pitchFamily="34" charset="0"/>
              <a:buChar char="•"/>
            </a:pPr>
            <a:r>
              <a:rPr lang="en-US"/>
              <a:t>Conclusion </a:t>
            </a:r>
          </a:p>
          <a:p>
            <a:pPr marL="285750" indent="-285750">
              <a:buFont typeface="Arial" panose="020B0604020202020204" pitchFamily="34" charset="0"/>
              <a:buChar char="•"/>
            </a:pPr>
            <a:endParaRPr lang="en-US"/>
          </a:p>
          <a:p>
            <a:pPr marL="0" indent="0">
              <a:buNone/>
            </a:pPr>
            <a:endParaRPr lang="en-US"/>
          </a:p>
        </p:txBody>
      </p:sp>
      <p:sp>
        <p:nvSpPr>
          <p:cNvPr id="6" name="Slide Number Placeholder 5">
            <a:extLst>
              <a:ext uri="{FF2B5EF4-FFF2-40B4-BE49-F238E27FC236}">
                <a16:creationId xmlns:a16="http://schemas.microsoft.com/office/drawing/2014/main" id="{5CCDC894-A40D-FD0D-CF41-FEE5AF09BACB}"/>
              </a:ext>
            </a:extLst>
          </p:cNvPr>
          <p:cNvSpPr>
            <a:spLocks noGrp="1"/>
          </p:cNvSpPr>
          <p:nvPr>
            <p:ph type="sldNum" sz="quarter" idx="12"/>
          </p:nvPr>
        </p:nvSpPr>
        <p:spPr/>
        <p:txBody>
          <a:bodyPr/>
          <a:lstStyle/>
          <a:p>
            <a:fld id="{CC057153-B650-4DEB-B370-79DDCFDCE934}" type="slidenum">
              <a:rPr lang="en-US" smtClean="0"/>
              <a:t>2</a:t>
            </a:fld>
            <a:endParaRPr lang="en-US"/>
          </a:p>
        </p:txBody>
      </p:sp>
    </p:spTree>
    <p:extLst>
      <p:ext uri="{BB962C8B-B14F-4D97-AF65-F5344CB8AC3E}">
        <p14:creationId xmlns:p14="http://schemas.microsoft.com/office/powerpoint/2010/main" val="4216523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144A5-0283-F980-85F3-EE51746FC4CD}"/>
              </a:ext>
            </a:extLst>
          </p:cNvPr>
          <p:cNvSpPr>
            <a:spLocks noGrp="1"/>
          </p:cNvSpPr>
          <p:nvPr>
            <p:ph type="title"/>
          </p:nvPr>
        </p:nvSpPr>
        <p:spPr>
          <a:xfrm>
            <a:off x="8321040" y="603504"/>
            <a:ext cx="3401568" cy="1527048"/>
          </a:xfrm>
        </p:spPr>
        <p:txBody>
          <a:bodyPr anchor="b">
            <a:normAutofit/>
          </a:bodyPr>
          <a:lstStyle/>
          <a:p>
            <a:r>
              <a:rPr lang="en-US"/>
              <a:t>Introduction</a:t>
            </a:r>
          </a:p>
        </p:txBody>
      </p:sp>
      <p:pic>
        <p:nvPicPr>
          <p:cNvPr id="8" name="Picture 7" descr="A yellow sign with black text&#10;&#10;AI-generated content may be incorrect.">
            <a:extLst>
              <a:ext uri="{FF2B5EF4-FFF2-40B4-BE49-F238E27FC236}">
                <a16:creationId xmlns:a16="http://schemas.microsoft.com/office/drawing/2014/main" id="{F67DD1DB-8338-B610-12B7-A9F6053E6D06}"/>
              </a:ext>
            </a:extLst>
          </p:cNvPr>
          <p:cNvPicPr>
            <a:picLocks noChangeAspect="1"/>
          </p:cNvPicPr>
          <p:nvPr/>
        </p:nvPicPr>
        <p:blipFill>
          <a:blip r:embed="rId2"/>
          <a:srcRect l="13189" r="11272" b="2"/>
          <a:stretch>
            <a:fillRect/>
          </a:stretch>
        </p:blipFill>
        <p:spPr>
          <a:xfrm>
            <a:off x="20" y="10"/>
            <a:ext cx="7734280" cy="6399142"/>
          </a:xfrm>
          <a:custGeom>
            <a:avLst/>
            <a:gdLst>
              <a:gd name="connsiteX0" fmla="*/ 0 w 7734300"/>
              <a:gd name="connsiteY0" fmla="*/ 0 h 6399152"/>
              <a:gd name="connsiteX1" fmla="*/ 7734300 w 7734300"/>
              <a:gd name="connsiteY1" fmla="*/ 0 h 6399152"/>
              <a:gd name="connsiteX2" fmla="*/ 7734300 w 7734300"/>
              <a:gd name="connsiteY2" fmla="*/ 5797156 h 6399152"/>
              <a:gd name="connsiteX3" fmla="*/ 7132304 w 7734300"/>
              <a:gd name="connsiteY3" fmla="*/ 6399152 h 6399152"/>
              <a:gd name="connsiteX4" fmla="*/ 0 w 7734300"/>
              <a:gd name="connsiteY4" fmla="*/ 6399152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34300" h="6399152">
                <a:moveTo>
                  <a:pt x="0" y="0"/>
                </a:moveTo>
                <a:lnTo>
                  <a:pt x="7734300" y="0"/>
                </a:lnTo>
                <a:lnTo>
                  <a:pt x="7734300" y="5797156"/>
                </a:lnTo>
                <a:cubicBezTo>
                  <a:pt x="7734300" y="6129629"/>
                  <a:pt x="7464777" y="6399152"/>
                  <a:pt x="7132304" y="6399152"/>
                </a:cubicBezTo>
                <a:lnTo>
                  <a:pt x="0" y="6399152"/>
                </a:lnTo>
                <a:close/>
              </a:path>
            </a:pathLst>
          </a:custGeom>
          <a:noFill/>
        </p:spPr>
      </p:pic>
      <p:sp>
        <p:nvSpPr>
          <p:cNvPr id="3" name="Content Placeholder 2">
            <a:extLst>
              <a:ext uri="{FF2B5EF4-FFF2-40B4-BE49-F238E27FC236}">
                <a16:creationId xmlns:a16="http://schemas.microsoft.com/office/drawing/2014/main" id="{1A385359-5FD3-D5C8-1467-F7082543AA4C}"/>
              </a:ext>
            </a:extLst>
          </p:cNvPr>
          <p:cNvSpPr>
            <a:spLocks noGrp="1"/>
          </p:cNvSpPr>
          <p:nvPr>
            <p:ph sz="quarter" idx="14"/>
          </p:nvPr>
        </p:nvSpPr>
        <p:spPr>
          <a:xfrm>
            <a:off x="8321040" y="2276856"/>
            <a:ext cx="3401568" cy="4041648"/>
          </a:xfrm>
        </p:spPr>
        <p:txBody>
          <a:bodyPr vert="horz" lIns="91440" tIns="45720" rIns="91440" bIns="45720" rtlCol="0">
            <a:normAutofit/>
          </a:bodyPr>
          <a:lstStyle/>
          <a:p>
            <a:pPr>
              <a:lnSpc>
                <a:spcPct val="110000"/>
              </a:lnSpc>
            </a:pPr>
            <a:r>
              <a:rPr lang="en-US" sz="1500"/>
              <a:t>Selfridges was first found in 1909 by an American entrepreneur  Harry Gordon Selfridge. Selfridges is a well-known high end  designer store in the UK and known globally. One of its well-known spots located in London Oxford street , the second biggest retail space in the UK. The brand has been named " Best department store in the world " four times.</a:t>
            </a:r>
          </a:p>
        </p:txBody>
      </p:sp>
      <p:sp>
        <p:nvSpPr>
          <p:cNvPr id="15" name="Slide Number Placeholder 6">
            <a:extLst>
              <a:ext uri="{FF2B5EF4-FFF2-40B4-BE49-F238E27FC236}">
                <a16:creationId xmlns:a16="http://schemas.microsoft.com/office/drawing/2014/main" id="{9191D5FE-DFF1-E8F9-CBBE-1A1A6AA13BBF}"/>
              </a:ext>
            </a:extLst>
          </p:cNvPr>
          <p:cNvSpPr>
            <a:spLocks noGrp="1"/>
          </p:cNvSpPr>
          <p:nvPr>
            <p:ph type="sldNum" sz="quarter" idx="12"/>
          </p:nvPr>
        </p:nvSpPr>
        <p:spPr>
          <a:xfrm>
            <a:off x="11648431" y="6490524"/>
            <a:ext cx="457200" cy="336141"/>
          </a:xfrm>
        </p:spPr>
        <p:txBody>
          <a:bodyPr anchor="ctr">
            <a:normAutofit/>
          </a:bodyPr>
          <a:lstStyle/>
          <a:p>
            <a:pPr>
              <a:spcAft>
                <a:spcPts val="600"/>
              </a:spcAft>
            </a:pPr>
            <a:fld id="{CC057153-B650-4DEB-B370-79DDCFDCE934}" type="slidenum">
              <a:rPr lang="en-US" smtClean="0"/>
              <a:pPr>
                <a:spcAft>
                  <a:spcPts val="600"/>
                </a:spcAft>
              </a:pPr>
              <a:t>3</a:t>
            </a:fld>
            <a:endParaRPr lang="en-US"/>
          </a:p>
        </p:txBody>
      </p:sp>
    </p:spTree>
    <p:extLst>
      <p:ext uri="{BB962C8B-B14F-4D97-AF65-F5344CB8AC3E}">
        <p14:creationId xmlns:p14="http://schemas.microsoft.com/office/powerpoint/2010/main" val="33134500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2F81C-2BD8-A4FA-1C47-752CDA28131D}"/>
              </a:ext>
            </a:extLst>
          </p:cNvPr>
          <p:cNvSpPr>
            <a:spLocks noGrp="1"/>
          </p:cNvSpPr>
          <p:nvPr>
            <p:ph type="title"/>
          </p:nvPr>
        </p:nvSpPr>
        <p:spPr>
          <a:xfrm>
            <a:off x="431172" y="553616"/>
            <a:ext cx="7914087" cy="1176949"/>
          </a:xfrm>
        </p:spPr>
        <p:txBody>
          <a:bodyPr/>
          <a:lstStyle/>
          <a:p>
            <a:r>
              <a:rPr lang="en-US"/>
              <a:t>Job description</a:t>
            </a:r>
          </a:p>
        </p:txBody>
      </p:sp>
      <p:sp>
        <p:nvSpPr>
          <p:cNvPr id="3" name="Subtitle 2">
            <a:extLst>
              <a:ext uri="{FF2B5EF4-FFF2-40B4-BE49-F238E27FC236}">
                <a16:creationId xmlns:a16="http://schemas.microsoft.com/office/drawing/2014/main" id="{52D53411-4585-040B-5834-42C4EFE7629C}"/>
              </a:ext>
            </a:extLst>
          </p:cNvPr>
          <p:cNvSpPr>
            <a:spLocks noGrp="1"/>
          </p:cNvSpPr>
          <p:nvPr>
            <p:ph type="body" idx="1"/>
          </p:nvPr>
        </p:nvSpPr>
        <p:spPr>
          <a:xfrm>
            <a:off x="0" y="1665387"/>
            <a:ext cx="7914087" cy="1166648"/>
          </a:xfrm>
        </p:spPr>
        <p:txBody>
          <a:bodyPr>
            <a:normAutofit/>
          </a:bodyPr>
          <a:lstStyle/>
          <a:p>
            <a:pPr algn="just"/>
            <a:r>
              <a:rPr lang="en-US" sz="1200"/>
              <a:t>A visual Merchandiser is one of the most creative jobs in retail business. A VM role is to plan and create eye catching displays and products that stand out in store and on online platforms. Creativity along side having a business strategy is key in being successful in this role..  Visual merchandiser's play a key role as they plan the layout of the in-store lay out with aims to boost customer engagement and drive sales.</a:t>
            </a:r>
          </a:p>
          <a:p>
            <a:pPr marL="171450" indent="-171450" algn="just">
              <a:buFont typeface="Arial" panose="020B0604020202020204" pitchFamily="34" charset="0"/>
              <a:buChar char="•"/>
            </a:pPr>
            <a:endParaRPr lang="en-US" sz="1200"/>
          </a:p>
        </p:txBody>
      </p:sp>
      <p:sp>
        <p:nvSpPr>
          <p:cNvPr id="5" name="Footer Placeholder 4">
            <a:extLst>
              <a:ext uri="{FF2B5EF4-FFF2-40B4-BE49-F238E27FC236}">
                <a16:creationId xmlns:a16="http://schemas.microsoft.com/office/drawing/2014/main" id="{435CA12B-9FEC-9EC2-45A2-67466ADBDE5C}"/>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D167AE3-F49B-E352-A529-8E3AAB9EEFC0}"/>
              </a:ext>
            </a:extLst>
          </p:cNvPr>
          <p:cNvSpPr>
            <a:spLocks noGrp="1"/>
          </p:cNvSpPr>
          <p:nvPr>
            <p:ph type="sldNum" sz="quarter" idx="12"/>
          </p:nvPr>
        </p:nvSpPr>
        <p:spPr/>
        <p:txBody>
          <a:bodyPr/>
          <a:lstStyle/>
          <a:p>
            <a:fld id="{84C450F2-3BB4-4AE4-8A35-A9D7AEA4C850}" type="slidenum">
              <a:rPr lang="en-US" smtClean="0"/>
              <a:t>4</a:t>
            </a:fld>
            <a:endParaRPr lang="en-US"/>
          </a:p>
        </p:txBody>
      </p:sp>
      <p:pic>
        <p:nvPicPr>
          <p:cNvPr id="7" name="Picture 6" descr="A mannequins in a clothing store&#10;&#10;AI-generated content may be incorrect.">
            <a:extLst>
              <a:ext uri="{FF2B5EF4-FFF2-40B4-BE49-F238E27FC236}">
                <a16:creationId xmlns:a16="http://schemas.microsoft.com/office/drawing/2014/main" id="{CC9D41D9-78D1-EC18-CA36-D8B85694E238}"/>
              </a:ext>
            </a:extLst>
          </p:cNvPr>
          <p:cNvPicPr>
            <a:picLocks noChangeAspect="1"/>
          </p:cNvPicPr>
          <p:nvPr/>
        </p:nvPicPr>
        <p:blipFill>
          <a:blip r:embed="rId2"/>
          <a:stretch>
            <a:fillRect/>
          </a:stretch>
        </p:blipFill>
        <p:spPr>
          <a:xfrm>
            <a:off x="8041089" y="35470"/>
            <a:ext cx="4218865" cy="6787059"/>
          </a:xfrm>
          <a:prstGeom prst="rect">
            <a:avLst/>
          </a:prstGeom>
        </p:spPr>
      </p:pic>
    </p:spTree>
    <p:extLst>
      <p:ext uri="{BB962C8B-B14F-4D97-AF65-F5344CB8AC3E}">
        <p14:creationId xmlns:p14="http://schemas.microsoft.com/office/powerpoint/2010/main" val="4198690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DC6822A-D1D9-EA6C-D8F4-6F6AB9565D17}"/>
              </a:ext>
            </a:extLst>
          </p:cNvPr>
          <p:cNvSpPr>
            <a:spLocks noGrp="1"/>
          </p:cNvSpPr>
          <p:nvPr>
            <p:ph type="title"/>
          </p:nvPr>
        </p:nvSpPr>
        <p:spPr>
          <a:xfrm>
            <a:off x="429768" y="603504"/>
            <a:ext cx="4480560" cy="1527048"/>
          </a:xfrm>
        </p:spPr>
        <p:txBody>
          <a:bodyPr vert="horz" lIns="91440" tIns="45720" rIns="91440" bIns="45720" rtlCol="0" anchor="b">
            <a:normAutofit/>
          </a:bodyPr>
          <a:lstStyle/>
          <a:p>
            <a:r>
              <a:rPr lang="en-US" b="0" kern="1200" cap="all" baseline="0">
                <a:latin typeface="+mj-lt"/>
                <a:ea typeface="+mj-ea"/>
                <a:cs typeface="+mj-cs"/>
              </a:rPr>
              <a:t>Job analyze </a:t>
            </a:r>
          </a:p>
        </p:txBody>
      </p:sp>
      <p:sp>
        <p:nvSpPr>
          <p:cNvPr id="7" name="TextBox 6">
            <a:extLst>
              <a:ext uri="{FF2B5EF4-FFF2-40B4-BE49-F238E27FC236}">
                <a16:creationId xmlns:a16="http://schemas.microsoft.com/office/drawing/2014/main" id="{CF363450-688E-45F7-A935-FA2274BD5656}"/>
              </a:ext>
            </a:extLst>
          </p:cNvPr>
          <p:cNvSpPr txBox="1"/>
          <p:nvPr/>
        </p:nvSpPr>
        <p:spPr>
          <a:xfrm>
            <a:off x="429767" y="2276856"/>
            <a:ext cx="4480560" cy="404164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28600" indent="-228600">
              <a:lnSpc>
                <a:spcPct val="110000"/>
              </a:lnSpc>
              <a:spcBef>
                <a:spcPts val="1000"/>
              </a:spcBef>
              <a:buFont typeface="Arial" panose="020B0604020202020204" pitchFamily="34" charset="0"/>
              <a:buChar char="•"/>
            </a:pPr>
            <a:r>
              <a:rPr lang="en-US" sz="1500" b="1"/>
              <a:t>Visual Merchandiser </a:t>
            </a:r>
          </a:p>
          <a:p>
            <a:pPr marL="228600" indent="-228600">
              <a:lnSpc>
                <a:spcPct val="110000"/>
              </a:lnSpc>
              <a:spcBef>
                <a:spcPts val="1000"/>
              </a:spcBef>
              <a:buFont typeface="Arial" panose="020B0604020202020204" pitchFamily="34" charset="0"/>
              <a:buChar char="•"/>
            </a:pPr>
            <a:endParaRPr lang="en-US" sz="1500"/>
          </a:p>
          <a:p>
            <a:pPr marL="228600" indent="-228600">
              <a:lnSpc>
                <a:spcPct val="110000"/>
              </a:lnSpc>
              <a:spcBef>
                <a:spcPts val="1000"/>
              </a:spcBef>
              <a:buFont typeface="Arial" panose="020B0604020202020204" pitchFamily="34" charset="0"/>
              <a:buChar char="•"/>
            </a:pPr>
            <a:r>
              <a:rPr lang="en-US" sz="1500"/>
              <a:t>A visual Merchandiser at Selfridges responsibility is to Maintain " World class aesthetic standards.” </a:t>
            </a:r>
          </a:p>
          <a:p>
            <a:pPr marL="228600" indent="-228600">
              <a:lnSpc>
                <a:spcPct val="110000"/>
              </a:lnSpc>
              <a:spcBef>
                <a:spcPts val="1000"/>
              </a:spcBef>
              <a:buFont typeface="Arial" panose="020B0604020202020204" pitchFamily="34" charset="0"/>
              <a:buChar char="•"/>
            </a:pPr>
            <a:r>
              <a:rPr lang="en-US" sz="1500"/>
              <a:t>A visual Merchandiser are in-charge of in store displays , Window arrangement and floor lay outs</a:t>
            </a:r>
          </a:p>
          <a:p>
            <a:pPr marL="228600" indent="-228600">
              <a:lnSpc>
                <a:spcPct val="110000"/>
              </a:lnSpc>
              <a:spcBef>
                <a:spcPts val="1000"/>
              </a:spcBef>
              <a:buFont typeface="Arial" panose="020B0604020202020204" pitchFamily="34" charset="0"/>
              <a:buChar char="•"/>
            </a:pPr>
            <a:r>
              <a:rPr lang="en-US" sz="1500"/>
              <a:t> Engaging with customers</a:t>
            </a:r>
          </a:p>
          <a:p>
            <a:pPr marL="228600" indent="-228600">
              <a:lnSpc>
                <a:spcPct val="110000"/>
              </a:lnSpc>
              <a:spcBef>
                <a:spcPts val="1000"/>
              </a:spcBef>
              <a:buFont typeface="Arial" panose="020B0604020202020204" pitchFamily="34" charset="0"/>
              <a:buChar char="•"/>
            </a:pPr>
            <a:r>
              <a:rPr lang="en-US" sz="1500"/>
              <a:t>Follow the brands guidelines</a:t>
            </a:r>
          </a:p>
          <a:p>
            <a:pPr marL="228600" indent="-228600">
              <a:lnSpc>
                <a:spcPct val="110000"/>
              </a:lnSpc>
              <a:spcBef>
                <a:spcPts val="1000"/>
              </a:spcBef>
              <a:buFont typeface="Arial" panose="020B0604020202020204" pitchFamily="34" charset="0"/>
              <a:buChar char="•"/>
            </a:pPr>
            <a:r>
              <a:rPr lang="en-US" sz="1500"/>
              <a:t>Collaborating with marketing teams ready for product launch.</a:t>
            </a:r>
          </a:p>
          <a:p>
            <a:pPr marL="228600" indent="-228600">
              <a:lnSpc>
                <a:spcPct val="110000"/>
              </a:lnSpc>
              <a:spcBef>
                <a:spcPts val="1000"/>
              </a:spcBef>
              <a:buFont typeface="Arial" panose="020B0604020202020204" pitchFamily="34" charset="0"/>
              <a:buChar char="•"/>
            </a:pPr>
            <a:endParaRPr lang="en-US" sz="1500"/>
          </a:p>
          <a:p>
            <a:pPr marL="228600" indent="-228600">
              <a:lnSpc>
                <a:spcPct val="110000"/>
              </a:lnSpc>
              <a:spcBef>
                <a:spcPts val="1000"/>
              </a:spcBef>
              <a:buFont typeface="Arial" panose="020B0604020202020204" pitchFamily="34" charset="0"/>
              <a:buChar char="•"/>
            </a:pPr>
            <a:endParaRPr lang="en-US" sz="1500"/>
          </a:p>
        </p:txBody>
      </p:sp>
      <p:pic>
        <p:nvPicPr>
          <p:cNvPr id="2" name="Picture 1" descr="A dart hitting the center of a target&#10;&#10;AI-generated content may be incorrect.">
            <a:extLst>
              <a:ext uri="{FF2B5EF4-FFF2-40B4-BE49-F238E27FC236}">
                <a16:creationId xmlns:a16="http://schemas.microsoft.com/office/drawing/2014/main" id="{A6EBBA03-0366-A3F2-2C4A-990B1F2CB9D8}"/>
              </a:ext>
            </a:extLst>
          </p:cNvPr>
          <p:cNvPicPr>
            <a:picLocks noChangeAspect="1"/>
          </p:cNvPicPr>
          <p:nvPr/>
        </p:nvPicPr>
        <p:blipFill>
          <a:blip r:embed="rId2"/>
          <a:srcRect t="552" b="304"/>
          <a:stretch>
            <a:fillRect/>
          </a:stretch>
        </p:blipFill>
        <p:spPr>
          <a:xfrm>
            <a:off x="5737594" y="10"/>
            <a:ext cx="6454406" cy="6399142"/>
          </a:xfrm>
          <a:custGeom>
            <a:avLst/>
            <a:gdLst>
              <a:gd name="connsiteX0" fmla="*/ 0 w 6454406"/>
              <a:gd name="connsiteY0" fmla="*/ 0 h 6399152"/>
              <a:gd name="connsiteX1" fmla="*/ 6454406 w 6454406"/>
              <a:gd name="connsiteY1" fmla="*/ 0 h 6399152"/>
              <a:gd name="connsiteX2" fmla="*/ 6454406 w 6454406"/>
              <a:gd name="connsiteY2" fmla="*/ 6399152 h 6399152"/>
              <a:gd name="connsiteX3" fmla="*/ 601995 w 6454406"/>
              <a:gd name="connsiteY3" fmla="*/ 6399152 h 6399152"/>
              <a:gd name="connsiteX4" fmla="*/ 0 w 6454406"/>
              <a:gd name="connsiteY4" fmla="*/ 5797156 h 63991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4406" h="6399152">
                <a:moveTo>
                  <a:pt x="0" y="0"/>
                </a:moveTo>
                <a:lnTo>
                  <a:pt x="6454406" y="0"/>
                </a:lnTo>
                <a:lnTo>
                  <a:pt x="6454406" y="6399152"/>
                </a:lnTo>
                <a:lnTo>
                  <a:pt x="601995" y="6399152"/>
                </a:lnTo>
                <a:cubicBezTo>
                  <a:pt x="269522" y="6399152"/>
                  <a:pt x="0" y="6129629"/>
                  <a:pt x="0" y="5797156"/>
                </a:cubicBezTo>
                <a:close/>
              </a:path>
            </a:pathLst>
          </a:custGeom>
          <a:noFill/>
        </p:spPr>
      </p:pic>
      <p:sp>
        <p:nvSpPr>
          <p:cNvPr id="6" name="Slide Number Placeholder 5">
            <a:extLst>
              <a:ext uri="{FF2B5EF4-FFF2-40B4-BE49-F238E27FC236}">
                <a16:creationId xmlns:a16="http://schemas.microsoft.com/office/drawing/2014/main" id="{1EA7C8A9-3ADD-70A8-B9C7-245046BFADA7}"/>
              </a:ext>
            </a:extLst>
          </p:cNvPr>
          <p:cNvSpPr>
            <a:spLocks noGrp="1"/>
          </p:cNvSpPr>
          <p:nvPr>
            <p:ph type="sldNum" sz="quarter" idx="12"/>
          </p:nvPr>
        </p:nvSpPr>
        <p:spPr>
          <a:xfrm>
            <a:off x="11648431" y="6490524"/>
            <a:ext cx="457200" cy="336141"/>
          </a:xfrm>
        </p:spPr>
        <p:txBody>
          <a:bodyPr vert="horz" lIns="91440" tIns="45720" rIns="91440" bIns="45720" rtlCol="0" anchor="ctr">
            <a:normAutofit/>
          </a:bodyPr>
          <a:lstStyle/>
          <a:p>
            <a:pPr>
              <a:spcAft>
                <a:spcPts val="600"/>
              </a:spcAft>
            </a:pPr>
            <a:fld id="{CC057153-B650-4DEB-B370-79DDCFDCE934}" type="slidenum">
              <a:rPr lang="en-US" smtClean="0"/>
              <a:pPr>
                <a:spcAft>
                  <a:spcPts val="600"/>
                </a:spcAft>
              </a:pPr>
              <a:t>5</a:t>
            </a:fld>
            <a:endParaRPr lang="en-US"/>
          </a:p>
        </p:txBody>
      </p:sp>
    </p:spTree>
    <p:extLst>
      <p:ext uri="{BB962C8B-B14F-4D97-AF65-F5344CB8AC3E}">
        <p14:creationId xmlns:p14="http://schemas.microsoft.com/office/powerpoint/2010/main" val="14710353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B750E1-014E-2F32-5FE0-025C27322ADF}"/>
              </a:ext>
            </a:extLst>
          </p:cNvPr>
          <p:cNvSpPr>
            <a:spLocks noGrp="1"/>
          </p:cNvSpPr>
          <p:nvPr>
            <p:ph type="title"/>
          </p:nvPr>
        </p:nvSpPr>
        <p:spPr/>
        <p:txBody>
          <a:bodyPr/>
          <a:lstStyle/>
          <a:p>
            <a:r>
              <a:rPr lang="en-US"/>
              <a:t>Person specification</a:t>
            </a:r>
          </a:p>
        </p:txBody>
      </p:sp>
      <p:pic>
        <p:nvPicPr>
          <p:cNvPr id="6" name="Picture Placeholder 5" descr="A close-up of a wood grain">
            <a:extLst>
              <a:ext uri="{FF2B5EF4-FFF2-40B4-BE49-F238E27FC236}">
                <a16:creationId xmlns:a16="http://schemas.microsoft.com/office/drawing/2014/main" id="{503626A1-9E15-A048-4FD7-2D14DDE41628}"/>
              </a:ext>
            </a:extLst>
          </p:cNvPr>
          <p:cNvPicPr>
            <a:picLocks noGrp="1" noChangeAspect="1"/>
          </p:cNvPicPr>
          <p:nvPr>
            <p:ph type="pic" sz="quarter" idx="15"/>
          </p:nvPr>
        </p:nvPicPr>
        <p:blipFill>
          <a:blip r:embed="rId2" cstate="screen">
            <a:extLst>
              <a:ext uri="{28A0092B-C50C-407E-A947-70E740481C1C}">
                <a14:useLocalDpi xmlns:a14="http://schemas.microsoft.com/office/drawing/2010/main"/>
              </a:ext>
            </a:extLst>
          </a:blip>
          <a:srcRect/>
          <a:stretch>
            <a:fillRect/>
          </a:stretch>
        </p:blipFill>
        <p:spPr/>
      </p:pic>
      <p:sp>
        <p:nvSpPr>
          <p:cNvPr id="4" name="Date Placeholder 3">
            <a:extLst>
              <a:ext uri="{FF2B5EF4-FFF2-40B4-BE49-F238E27FC236}">
                <a16:creationId xmlns:a16="http://schemas.microsoft.com/office/drawing/2014/main" id="{57908E80-2392-A58F-EEB2-EE633788820D}"/>
              </a:ext>
            </a:extLst>
          </p:cNvPr>
          <p:cNvSpPr>
            <a:spLocks noGrp="1"/>
          </p:cNvSpPr>
          <p:nvPr>
            <p:ph type="dt" sz="half" idx="10"/>
          </p:nvPr>
        </p:nvSpPr>
        <p:spPr/>
        <p:txBody>
          <a:bodyPr/>
          <a:lstStyle/>
          <a:p>
            <a:fld id="{D5376D00-6106-43BB-8923-18C7A7C520E4}" type="datetime1">
              <a:rPr lang="en-US" smtClean="0"/>
              <a:t>2/15/2026</a:t>
            </a:fld>
            <a:endParaRPr lang="en-US"/>
          </a:p>
        </p:txBody>
      </p:sp>
      <p:sp>
        <p:nvSpPr>
          <p:cNvPr id="7" name="Slide Number Placeholder 6">
            <a:extLst>
              <a:ext uri="{FF2B5EF4-FFF2-40B4-BE49-F238E27FC236}">
                <a16:creationId xmlns:a16="http://schemas.microsoft.com/office/drawing/2014/main" id="{3B2FBC74-35D9-C062-A1B7-A5F83C6DDE04}"/>
              </a:ext>
            </a:extLst>
          </p:cNvPr>
          <p:cNvSpPr>
            <a:spLocks noGrp="1"/>
          </p:cNvSpPr>
          <p:nvPr>
            <p:ph type="sldNum" sz="quarter" idx="12"/>
          </p:nvPr>
        </p:nvSpPr>
        <p:spPr/>
        <p:txBody>
          <a:bodyPr/>
          <a:lstStyle/>
          <a:p>
            <a:fld id="{CC057153-B650-4DEB-B370-79DDCFDCE934}" type="slidenum">
              <a:rPr lang="en-US" smtClean="0"/>
              <a:t>6</a:t>
            </a:fld>
            <a:endParaRPr lang="en-US"/>
          </a:p>
        </p:txBody>
      </p:sp>
      <p:sp>
        <p:nvSpPr>
          <p:cNvPr id="3" name="TextBox 2">
            <a:extLst>
              <a:ext uri="{FF2B5EF4-FFF2-40B4-BE49-F238E27FC236}">
                <a16:creationId xmlns:a16="http://schemas.microsoft.com/office/drawing/2014/main" id="{966BCD85-ACB7-2AB8-A1C9-1E2513E4E773}"/>
              </a:ext>
            </a:extLst>
          </p:cNvPr>
          <p:cNvSpPr txBox="1"/>
          <p:nvPr/>
        </p:nvSpPr>
        <p:spPr>
          <a:xfrm>
            <a:off x="5207267" y="1876926"/>
            <a:ext cx="6441164" cy="2123658"/>
          </a:xfrm>
          <a:prstGeom prst="rect">
            <a:avLst/>
          </a:prstGeom>
          <a:noFill/>
        </p:spPr>
        <p:txBody>
          <a:bodyPr wrap="square" rtlCol="0">
            <a:spAutoFit/>
          </a:bodyPr>
          <a:lstStyle/>
          <a:p>
            <a:r>
              <a:rPr lang="en-GB" sz="1200"/>
              <a:t>Requirements for this role :</a:t>
            </a:r>
          </a:p>
          <a:p>
            <a:pPr marL="171450" indent="-171450">
              <a:buFont typeface="Arial" panose="020B0604020202020204" pitchFamily="34" charset="0"/>
              <a:buChar char="•"/>
            </a:pPr>
            <a:r>
              <a:rPr lang="en-GB" sz="1200"/>
              <a:t>Creative eye</a:t>
            </a:r>
          </a:p>
          <a:p>
            <a:pPr marL="171450" indent="-171450">
              <a:buFont typeface="Arial" panose="020B0604020202020204" pitchFamily="34" charset="0"/>
              <a:buChar char="•"/>
            </a:pPr>
            <a:r>
              <a:rPr lang="en-GB" sz="1200"/>
              <a:t>Commercial awareness</a:t>
            </a:r>
          </a:p>
          <a:p>
            <a:pPr marL="171450" indent="-171450">
              <a:buFont typeface="Arial" panose="020B0604020202020204" pitchFamily="34" charset="0"/>
              <a:buChar char="•"/>
            </a:pPr>
            <a:r>
              <a:rPr lang="en-GB" sz="1200"/>
              <a:t>Physical stamina ( standing for a long time)</a:t>
            </a:r>
          </a:p>
          <a:p>
            <a:pPr marL="171450" indent="-171450">
              <a:buFont typeface="Arial" panose="020B0604020202020204" pitchFamily="34" charset="0"/>
              <a:buChar char="•"/>
            </a:pPr>
            <a:r>
              <a:rPr lang="en-GB" sz="1200"/>
              <a:t>Retail experience </a:t>
            </a:r>
          </a:p>
          <a:p>
            <a:pPr marL="171450" indent="-171450">
              <a:buFont typeface="Arial" panose="020B0604020202020204" pitchFamily="34" charset="0"/>
              <a:buChar char="•"/>
            </a:pPr>
            <a:r>
              <a:rPr lang="en-GB" sz="1200"/>
              <a:t>Experience using Adobe creative suit / CAD</a:t>
            </a:r>
          </a:p>
          <a:p>
            <a:pPr marL="171450" indent="-171450">
              <a:buFont typeface="Arial" panose="020B0604020202020204" pitchFamily="34" charset="0"/>
              <a:buChar char="•"/>
            </a:pPr>
            <a:r>
              <a:rPr lang="en-GB" sz="1200"/>
              <a:t>Up to date with trends ( Helps promotion ) </a:t>
            </a:r>
          </a:p>
          <a:p>
            <a:pPr marL="171450" indent="-171450">
              <a:buFont typeface="Arial" panose="020B0604020202020204" pitchFamily="34" charset="0"/>
              <a:buChar char="•"/>
            </a:pPr>
            <a:r>
              <a:rPr lang="en-GB" sz="1200"/>
              <a:t>Good engagement with the public (  comfortable holding conversation )</a:t>
            </a:r>
          </a:p>
          <a:p>
            <a:pPr marL="171450" indent="-171450">
              <a:buFont typeface="Arial" panose="020B0604020202020204" pitchFamily="34" charset="0"/>
              <a:buChar char="•"/>
            </a:pPr>
            <a:r>
              <a:rPr lang="en-GB" sz="1200"/>
              <a:t>Good communication with team and individuals </a:t>
            </a:r>
          </a:p>
          <a:p>
            <a:pPr marL="171450" indent="-171450">
              <a:buFont typeface="Arial" panose="020B0604020202020204" pitchFamily="34" charset="0"/>
              <a:buChar char="•"/>
            </a:pPr>
            <a:r>
              <a:rPr lang="en-GB" sz="1200"/>
              <a:t>Follow guidelines and meet deadlines </a:t>
            </a:r>
          </a:p>
          <a:p>
            <a:pPr marL="171450" indent="-171450">
              <a:buFont typeface="Arial" panose="020B0604020202020204" pitchFamily="34" charset="0"/>
              <a:buChar char="•"/>
            </a:pPr>
            <a:r>
              <a:rPr lang="en-GB" sz="1200"/>
              <a:t>Flexibility ( work hours ) </a:t>
            </a:r>
          </a:p>
        </p:txBody>
      </p:sp>
    </p:spTree>
    <p:extLst>
      <p:ext uri="{BB962C8B-B14F-4D97-AF65-F5344CB8AC3E}">
        <p14:creationId xmlns:p14="http://schemas.microsoft.com/office/powerpoint/2010/main" val="1879275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BD2400-94AD-31F6-37F1-0D93921947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1BB50A7-8097-B5C9-4E58-9ED8D14ADA20}"/>
              </a:ext>
            </a:extLst>
          </p:cNvPr>
          <p:cNvSpPr>
            <a:spLocks noGrp="1"/>
          </p:cNvSpPr>
          <p:nvPr>
            <p:ph type="title"/>
          </p:nvPr>
        </p:nvSpPr>
        <p:spPr/>
        <p:txBody>
          <a:bodyPr>
            <a:normAutofit/>
          </a:bodyPr>
          <a:lstStyle/>
          <a:p>
            <a:r>
              <a:rPr lang="en-US"/>
              <a:t>Recruitment process</a:t>
            </a:r>
          </a:p>
        </p:txBody>
      </p:sp>
      <p:sp>
        <p:nvSpPr>
          <p:cNvPr id="3" name="Date Placeholder 2">
            <a:extLst>
              <a:ext uri="{FF2B5EF4-FFF2-40B4-BE49-F238E27FC236}">
                <a16:creationId xmlns:a16="http://schemas.microsoft.com/office/drawing/2014/main" id="{F7461AE3-EE8B-D6AA-C542-739A07913E24}"/>
              </a:ext>
            </a:extLst>
          </p:cNvPr>
          <p:cNvSpPr>
            <a:spLocks noGrp="1"/>
          </p:cNvSpPr>
          <p:nvPr>
            <p:ph type="dt" sz="half" idx="10"/>
          </p:nvPr>
        </p:nvSpPr>
        <p:spPr/>
        <p:txBody>
          <a:bodyPr/>
          <a:lstStyle/>
          <a:p>
            <a:fld id="{1ABC5C81-4B4A-4C1A-B255-174CB9D3D2AE}" type="datetime1">
              <a:rPr lang="en-US" smtClean="0"/>
              <a:t>2/15/2026</a:t>
            </a:fld>
            <a:endParaRPr lang="en-US"/>
          </a:p>
        </p:txBody>
      </p:sp>
      <p:sp>
        <p:nvSpPr>
          <p:cNvPr id="5" name="Slide Number Placeholder 4">
            <a:extLst>
              <a:ext uri="{FF2B5EF4-FFF2-40B4-BE49-F238E27FC236}">
                <a16:creationId xmlns:a16="http://schemas.microsoft.com/office/drawing/2014/main" id="{C320D08B-C7CA-70C3-F459-4B8F8CFD397D}"/>
              </a:ext>
            </a:extLst>
          </p:cNvPr>
          <p:cNvSpPr>
            <a:spLocks noGrp="1"/>
          </p:cNvSpPr>
          <p:nvPr>
            <p:ph type="sldNum" sz="quarter" idx="12"/>
          </p:nvPr>
        </p:nvSpPr>
        <p:spPr/>
        <p:txBody>
          <a:bodyPr/>
          <a:lstStyle/>
          <a:p>
            <a:endParaRPr lang="en-US"/>
          </a:p>
        </p:txBody>
      </p:sp>
      <p:sp>
        <p:nvSpPr>
          <p:cNvPr id="8" name="Content Placeholder 7">
            <a:extLst>
              <a:ext uri="{FF2B5EF4-FFF2-40B4-BE49-F238E27FC236}">
                <a16:creationId xmlns:a16="http://schemas.microsoft.com/office/drawing/2014/main" id="{41378F5D-FA1E-077D-593F-BBE95687C4E3}"/>
              </a:ext>
            </a:extLst>
          </p:cNvPr>
          <p:cNvSpPr>
            <a:spLocks noGrp="1"/>
          </p:cNvSpPr>
          <p:nvPr>
            <p:ph idx="1"/>
          </p:nvPr>
        </p:nvSpPr>
        <p:spPr>
          <a:xfrm>
            <a:off x="431172" y="1365797"/>
            <a:ext cx="11212982" cy="5170659"/>
          </a:xfrm>
        </p:spPr>
        <p:txBody>
          <a:bodyPr vert="horz" lIns="91440" tIns="45720" rIns="91440" bIns="45720" rtlCol="0" anchor="t">
            <a:normAutofit lnSpcReduction="10000"/>
          </a:bodyPr>
          <a:lstStyle/>
          <a:p>
            <a:pPr marL="0" indent="0">
              <a:buNone/>
            </a:pPr>
            <a:r>
              <a:rPr lang="en-US"/>
              <a:t>to select the right candidates,  we need to follow appropriate procedures.</a:t>
            </a:r>
          </a:p>
          <a:p>
            <a:pPr marL="0" indent="0">
              <a:buNone/>
            </a:pPr>
            <a:r>
              <a:rPr lang="en-US" b="1" u="sng"/>
              <a:t>Need assessment </a:t>
            </a:r>
            <a:endParaRPr lang="en-US"/>
          </a:p>
          <a:p>
            <a:pPr marL="285750" indent="-285750"/>
            <a:r>
              <a:rPr lang="en-US"/>
              <a:t>Experience in retail</a:t>
            </a:r>
          </a:p>
          <a:p>
            <a:pPr marL="285750" indent="-285750"/>
            <a:r>
              <a:rPr lang="en-US"/>
              <a:t>Marketing engagement skills </a:t>
            </a:r>
          </a:p>
          <a:p>
            <a:pPr marL="285750" indent="-285750"/>
            <a:r>
              <a:rPr lang="en-US"/>
              <a:t>Customer engagement </a:t>
            </a:r>
          </a:p>
          <a:p>
            <a:pPr marL="285750" indent="-285750"/>
            <a:r>
              <a:rPr lang="en-US"/>
              <a:t>Training and support </a:t>
            </a:r>
          </a:p>
          <a:p>
            <a:pPr marL="285750" indent="-285750"/>
            <a:r>
              <a:rPr lang="en-US"/>
              <a:t>Confidence </a:t>
            </a:r>
          </a:p>
          <a:p>
            <a:pPr marL="285750" indent="-285750"/>
            <a:r>
              <a:rPr lang="en-US"/>
              <a:t>Education in fashion, design or merchandising (isn't essential)</a:t>
            </a:r>
          </a:p>
          <a:p>
            <a:pPr marL="0" indent="0">
              <a:buNone/>
            </a:pPr>
            <a:endParaRPr lang="en-US"/>
          </a:p>
          <a:p>
            <a:pPr marL="0" indent="0">
              <a:buNone/>
            </a:pPr>
            <a:r>
              <a:rPr lang="en-US" b="1"/>
              <a:t>Recruitment option </a:t>
            </a:r>
          </a:p>
          <a:p>
            <a:pPr marL="285750" indent="-285750"/>
            <a:r>
              <a:rPr lang="en-US"/>
              <a:t>External </a:t>
            </a:r>
            <a:br>
              <a:rPr lang="en-US"/>
            </a:br>
            <a:endParaRPr lang="en-US"/>
          </a:p>
          <a:p>
            <a:pPr marL="0" indent="0">
              <a:buNone/>
            </a:pPr>
            <a:endParaRPr lang="en-US"/>
          </a:p>
          <a:p>
            <a:pPr marL="0" indent="0">
              <a:buNone/>
            </a:pPr>
            <a:endParaRPr lang="en-US"/>
          </a:p>
          <a:p>
            <a:pPr marL="0" indent="0">
              <a:buNone/>
            </a:pPr>
            <a:endParaRPr lang="en-US"/>
          </a:p>
          <a:p>
            <a:pPr marL="0" indent="0">
              <a:buNone/>
            </a:pPr>
            <a:endParaRPr lang="en-US"/>
          </a:p>
        </p:txBody>
      </p:sp>
    </p:spTree>
    <p:extLst>
      <p:ext uri="{BB962C8B-B14F-4D97-AF65-F5344CB8AC3E}">
        <p14:creationId xmlns:p14="http://schemas.microsoft.com/office/powerpoint/2010/main" val="1384372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79F20-7FE0-9464-CC8C-AAB74EE175D5}"/>
              </a:ext>
            </a:extLst>
          </p:cNvPr>
          <p:cNvSpPr>
            <a:spLocks noGrp="1"/>
          </p:cNvSpPr>
          <p:nvPr>
            <p:ph type="title"/>
          </p:nvPr>
        </p:nvSpPr>
        <p:spPr>
          <a:xfrm>
            <a:off x="270878" y="-363400"/>
            <a:ext cx="6135624" cy="1143000"/>
          </a:xfrm>
        </p:spPr>
        <p:txBody>
          <a:bodyPr>
            <a:normAutofit/>
          </a:bodyPr>
          <a:lstStyle/>
          <a:p>
            <a:r>
              <a:rPr lang="en-US"/>
              <a:t> Recruitment process</a:t>
            </a:r>
          </a:p>
        </p:txBody>
      </p:sp>
      <p:sp>
        <p:nvSpPr>
          <p:cNvPr id="4" name="Content Placeholder 3">
            <a:extLst>
              <a:ext uri="{FF2B5EF4-FFF2-40B4-BE49-F238E27FC236}">
                <a16:creationId xmlns:a16="http://schemas.microsoft.com/office/drawing/2014/main" id="{A8072345-EDED-4266-CFF8-650FF0BB1E47}"/>
              </a:ext>
            </a:extLst>
          </p:cNvPr>
          <p:cNvSpPr>
            <a:spLocks noGrp="1"/>
          </p:cNvSpPr>
          <p:nvPr>
            <p:ph sz="quarter" idx="14"/>
          </p:nvPr>
        </p:nvSpPr>
        <p:spPr>
          <a:xfrm>
            <a:off x="270878" y="1184893"/>
            <a:ext cx="6135624" cy="4489704"/>
          </a:xfrm>
        </p:spPr>
        <p:txBody>
          <a:bodyPr vert="horz" lIns="91440" tIns="45720" rIns="91440" bIns="45720" rtlCol="0" anchor="t">
            <a:normAutofit fontScale="62500" lnSpcReduction="20000"/>
          </a:bodyPr>
          <a:lstStyle/>
          <a:p>
            <a:pPr marL="0" indent="0">
              <a:buNone/>
            </a:pPr>
            <a:r>
              <a:rPr lang="en-US" b="1"/>
              <a:t>Sorting out applications</a:t>
            </a:r>
            <a:endParaRPr lang="en-US" sz="1800" b="1"/>
          </a:p>
          <a:p>
            <a:pPr marL="285750" indent="-285750"/>
            <a:r>
              <a:rPr lang="en-US"/>
              <a:t>Assessing which candidates suit the criteria</a:t>
            </a:r>
            <a:endParaRPr lang="en-US" sz="1800"/>
          </a:p>
          <a:p>
            <a:pPr marL="285750" indent="-285750"/>
            <a:r>
              <a:rPr lang="en-US"/>
              <a:t>Review portfolios ( before and after photos of displays , floor lay out and photos of mannequin. )</a:t>
            </a:r>
            <a:endParaRPr lang="en-US" sz="1800"/>
          </a:p>
          <a:p>
            <a:pPr marL="0" indent="0">
              <a:buNone/>
            </a:pPr>
            <a:endParaRPr lang="en-US" sz="1800"/>
          </a:p>
          <a:p>
            <a:pPr marL="0" indent="0">
              <a:buNone/>
            </a:pPr>
            <a:r>
              <a:rPr lang="en-US" b="1"/>
              <a:t>Practical tests  </a:t>
            </a:r>
          </a:p>
          <a:p>
            <a:pPr marL="285750" indent="-285750"/>
            <a:r>
              <a:rPr lang="en-US"/>
              <a:t>Problem solving </a:t>
            </a:r>
          </a:p>
          <a:p>
            <a:pPr marL="285750" indent="-285750"/>
            <a:r>
              <a:rPr lang="en-US"/>
              <a:t>Commercial thinking and kpi tests </a:t>
            </a:r>
          </a:p>
          <a:p>
            <a:pPr marL="285750" indent="-285750"/>
            <a:r>
              <a:rPr lang="en-US"/>
              <a:t>Situation and judgment tests </a:t>
            </a:r>
          </a:p>
          <a:p>
            <a:pPr marL="285750" indent="-285750"/>
            <a:endParaRPr lang="en-US"/>
          </a:p>
          <a:p>
            <a:pPr marL="0" indent="0">
              <a:buNone/>
            </a:pPr>
            <a:r>
              <a:rPr lang="en-US" b="1"/>
              <a:t>Interview</a:t>
            </a:r>
            <a:r>
              <a:rPr lang="en-US"/>
              <a:t> </a:t>
            </a:r>
          </a:p>
          <a:p>
            <a:pPr marL="285750" indent="-285750"/>
            <a:r>
              <a:rPr lang="en-US"/>
              <a:t>Face to face</a:t>
            </a:r>
          </a:p>
          <a:p>
            <a:pPr marL="285750" indent="-285750"/>
            <a:r>
              <a:rPr lang="en-US"/>
              <a:t>Assessment : Take Part in exercises , written tasks to compare applicants </a:t>
            </a:r>
          </a:p>
          <a:p>
            <a:pPr marL="285750" indent="-285750"/>
            <a:r>
              <a:rPr lang="en-US"/>
              <a:t>Panel interview.</a:t>
            </a:r>
          </a:p>
          <a:p>
            <a:pPr marL="285750" indent="-285750"/>
            <a:endParaRPr lang="en-US"/>
          </a:p>
          <a:p>
            <a:pPr marL="285750" indent="-285750"/>
            <a:endParaRPr lang="en-US"/>
          </a:p>
          <a:p>
            <a:pPr marL="0" indent="0">
              <a:buNone/>
            </a:pPr>
            <a:endParaRPr lang="en-US" b="1"/>
          </a:p>
          <a:p>
            <a:pPr marL="0" indent="0">
              <a:spcBef>
                <a:spcPts val="0"/>
              </a:spcBef>
              <a:spcAft>
                <a:spcPts val="1000"/>
              </a:spcAft>
              <a:buNone/>
            </a:pPr>
            <a:endParaRPr lang="en-US"/>
          </a:p>
          <a:p>
            <a:pPr marL="0" indent="0">
              <a:buNone/>
            </a:pPr>
            <a:endParaRPr lang="en-US" b="1"/>
          </a:p>
        </p:txBody>
      </p:sp>
      <p:pic>
        <p:nvPicPr>
          <p:cNvPr id="9" name="Picture Placeholder 8" descr="A group of wood blocks">
            <a:extLst>
              <a:ext uri="{FF2B5EF4-FFF2-40B4-BE49-F238E27FC236}">
                <a16:creationId xmlns:a16="http://schemas.microsoft.com/office/drawing/2014/main" id="{606BD1CA-C191-4496-8931-F725453418B0}"/>
              </a:ext>
            </a:extLst>
          </p:cNvPr>
          <p:cNvPicPr>
            <a:picLocks noGrp="1" noChangeAspect="1"/>
          </p:cNvPicPr>
          <p:nvPr>
            <p:ph type="pic" sz="quarter" idx="15"/>
          </p:nvPr>
        </p:nvPicPr>
        <p:blipFill>
          <a:blip r:embed="rId3" cstate="screen">
            <a:extLst>
              <a:ext uri="{28A0092B-C50C-407E-A947-70E740481C1C}">
                <a14:useLocalDpi xmlns:a14="http://schemas.microsoft.com/office/drawing/2010/main"/>
              </a:ext>
            </a:extLst>
          </a:blip>
          <a:srcRect/>
          <a:stretch/>
        </p:blipFill>
        <p:spPr/>
      </p:pic>
      <p:sp>
        <p:nvSpPr>
          <p:cNvPr id="6" name="Slide Number Placeholder 5">
            <a:extLst>
              <a:ext uri="{FF2B5EF4-FFF2-40B4-BE49-F238E27FC236}">
                <a16:creationId xmlns:a16="http://schemas.microsoft.com/office/drawing/2014/main" id="{2AEFE3EB-673E-77EF-2980-BA6EC57A519F}"/>
              </a:ext>
            </a:extLst>
          </p:cNvPr>
          <p:cNvSpPr>
            <a:spLocks noGrp="1"/>
          </p:cNvSpPr>
          <p:nvPr>
            <p:ph type="sldNum" sz="quarter" idx="12"/>
          </p:nvPr>
        </p:nvSpPr>
        <p:spPr/>
        <p:txBody>
          <a:bodyPr/>
          <a:lstStyle/>
          <a:p>
            <a:fld id="{CC057153-B650-4DEB-B370-79DDCFDCE934}" type="slidenum">
              <a:rPr lang="en-US" smtClean="0"/>
              <a:pPr/>
              <a:t>8</a:t>
            </a:fld>
            <a:endParaRPr lang="en-US"/>
          </a:p>
        </p:txBody>
      </p:sp>
    </p:spTree>
    <p:extLst>
      <p:ext uri="{BB962C8B-B14F-4D97-AF65-F5344CB8AC3E}">
        <p14:creationId xmlns:p14="http://schemas.microsoft.com/office/powerpoint/2010/main" val="19413793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96BA28-7B5B-3D59-0D23-C072A5C2A52B}"/>
              </a:ext>
            </a:extLst>
          </p:cNvPr>
          <p:cNvSpPr>
            <a:spLocks noGrp="1"/>
          </p:cNvSpPr>
          <p:nvPr>
            <p:ph type="title"/>
          </p:nvPr>
        </p:nvSpPr>
        <p:spPr>
          <a:xfrm>
            <a:off x="431172" y="553616"/>
            <a:ext cx="7914087" cy="4008859"/>
          </a:xfrm>
        </p:spPr>
        <p:txBody>
          <a:bodyPr/>
          <a:lstStyle/>
          <a:p>
            <a:r>
              <a:rPr lang="en-US"/>
              <a:t>Recruitment process</a:t>
            </a:r>
          </a:p>
        </p:txBody>
      </p:sp>
      <p:sp>
        <p:nvSpPr>
          <p:cNvPr id="3" name="Subtitle 2">
            <a:extLst>
              <a:ext uri="{FF2B5EF4-FFF2-40B4-BE49-F238E27FC236}">
                <a16:creationId xmlns:a16="http://schemas.microsoft.com/office/drawing/2014/main" id="{58443BCF-B6AE-B157-B5A8-60575A5F5EBF}"/>
              </a:ext>
            </a:extLst>
          </p:cNvPr>
          <p:cNvSpPr>
            <a:spLocks noGrp="1"/>
          </p:cNvSpPr>
          <p:nvPr>
            <p:ph type="body" idx="1"/>
          </p:nvPr>
        </p:nvSpPr>
        <p:spPr>
          <a:xfrm>
            <a:off x="431172" y="2175351"/>
            <a:ext cx="11097279" cy="4079453"/>
          </a:xfrm>
        </p:spPr>
        <p:txBody>
          <a:bodyPr>
            <a:normAutofit fontScale="77500" lnSpcReduction="20000"/>
          </a:bodyPr>
          <a:lstStyle/>
          <a:p>
            <a:r>
              <a:rPr lang="en-US" b="1"/>
              <a:t>Selected candidate</a:t>
            </a:r>
          </a:p>
          <a:p>
            <a:pPr marL="342900" indent="-342900">
              <a:buChar char="•"/>
            </a:pPr>
            <a:r>
              <a:rPr lang="en-US"/>
              <a:t>Medical form </a:t>
            </a:r>
          </a:p>
          <a:p>
            <a:pPr marL="342900" indent="-342900">
              <a:buChar char="•"/>
            </a:pPr>
            <a:r>
              <a:rPr lang="en-US"/>
              <a:t>Applicants  details </a:t>
            </a:r>
          </a:p>
          <a:p>
            <a:r>
              <a:rPr lang="en-US" b="1"/>
              <a:t>Induction</a:t>
            </a:r>
            <a:r>
              <a:rPr lang="en-US"/>
              <a:t> </a:t>
            </a:r>
          </a:p>
          <a:p>
            <a:pPr marL="342900" indent="-342900">
              <a:buChar char="•"/>
            </a:pPr>
            <a:r>
              <a:rPr lang="en-US"/>
              <a:t>Standards and guidelines VM handbook (mannequin styling , window guidelines , lighting basics </a:t>
            </a:r>
          </a:p>
          <a:p>
            <a:pPr marL="342900" indent="-342900">
              <a:buChar char="•"/>
            </a:pPr>
            <a:r>
              <a:rPr lang="en-US"/>
              <a:t>Product and commercial training ( best sellers &amp; margin drivers. Seasonal focus )</a:t>
            </a:r>
          </a:p>
          <a:p>
            <a:pPr marL="342900" indent="-342900">
              <a:buChar char="•"/>
            </a:pPr>
            <a:r>
              <a:rPr lang="en-US"/>
              <a:t>Shadowing a VM to understand the ropes and chances to ask questions. ( main focus speed , timing and consistency )</a:t>
            </a:r>
          </a:p>
          <a:p>
            <a:pPr marL="342900" indent="-342900">
              <a:buChar char="•"/>
            </a:pPr>
            <a:r>
              <a:rPr lang="en-US"/>
              <a:t>Coaching and feedback </a:t>
            </a:r>
          </a:p>
          <a:p>
            <a:r>
              <a:rPr lang="en-US" b="1"/>
              <a:t>Follow up with HR</a:t>
            </a:r>
          </a:p>
          <a:p>
            <a:pPr marL="342900" indent="-342900">
              <a:buChar char="•"/>
            </a:pPr>
            <a:r>
              <a:rPr lang="en-US"/>
              <a:t>Check in again with the new team members on how there progressing and coping to new team environment.</a:t>
            </a:r>
          </a:p>
        </p:txBody>
      </p:sp>
      <p:sp>
        <p:nvSpPr>
          <p:cNvPr id="4" name="Date Placeholder 3">
            <a:extLst>
              <a:ext uri="{FF2B5EF4-FFF2-40B4-BE49-F238E27FC236}">
                <a16:creationId xmlns:a16="http://schemas.microsoft.com/office/drawing/2014/main" id="{1D59490C-0AC8-DB82-0D8F-BF8C4A553AB7}"/>
              </a:ext>
            </a:extLst>
          </p:cNvPr>
          <p:cNvSpPr>
            <a:spLocks noGrp="1"/>
          </p:cNvSpPr>
          <p:nvPr>
            <p:ph type="dt" sz="half" idx="10"/>
          </p:nvPr>
        </p:nvSpPr>
        <p:spPr/>
        <p:txBody>
          <a:bodyPr/>
          <a:lstStyle/>
          <a:p>
            <a:fld id="{1D7EE0C6-06DB-432B-A080-77CD90ED5127}" type="datetime1">
              <a:rPr lang="en-US" smtClean="0"/>
              <a:t>2/15/2026</a:t>
            </a:fld>
            <a:endParaRPr lang="en-US"/>
          </a:p>
        </p:txBody>
      </p:sp>
      <p:sp>
        <p:nvSpPr>
          <p:cNvPr id="5" name="Footer Placeholder 4">
            <a:extLst>
              <a:ext uri="{FF2B5EF4-FFF2-40B4-BE49-F238E27FC236}">
                <a16:creationId xmlns:a16="http://schemas.microsoft.com/office/drawing/2014/main" id="{5ECA4C37-2120-C1F6-AF98-9C44156890B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0AB62AC7-4EBD-6C7B-71E2-19F58FD8EBC1}"/>
              </a:ext>
            </a:extLst>
          </p:cNvPr>
          <p:cNvSpPr>
            <a:spLocks noGrp="1"/>
          </p:cNvSpPr>
          <p:nvPr>
            <p:ph type="sldNum" sz="quarter" idx="12"/>
          </p:nvPr>
        </p:nvSpPr>
        <p:spPr/>
        <p:txBody>
          <a:bodyPr/>
          <a:lstStyle/>
          <a:p>
            <a:fld id="{84C450F2-3BB4-4AE4-8A35-A9D7AEA4C850}" type="slidenum">
              <a:rPr lang="en-US" smtClean="0"/>
              <a:t>9</a:t>
            </a:fld>
            <a:endParaRPr lang="en-US"/>
          </a:p>
        </p:txBody>
      </p:sp>
    </p:spTree>
    <p:extLst>
      <p:ext uri="{BB962C8B-B14F-4D97-AF65-F5344CB8AC3E}">
        <p14:creationId xmlns:p14="http://schemas.microsoft.com/office/powerpoint/2010/main" val="37627305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A5698-FD91-CE8B-EB98-481500222EBA}"/>
              </a:ext>
            </a:extLst>
          </p:cNvPr>
          <p:cNvSpPr>
            <a:spLocks noGrp="1"/>
          </p:cNvSpPr>
          <p:nvPr>
            <p:ph type="title"/>
          </p:nvPr>
        </p:nvSpPr>
        <p:spPr>
          <a:xfrm>
            <a:off x="191119" y="133177"/>
            <a:ext cx="4325112" cy="2454796"/>
          </a:xfrm>
        </p:spPr>
        <p:txBody>
          <a:bodyPr/>
          <a:lstStyle/>
          <a:p>
            <a:r>
              <a:rPr lang="en-GB"/>
              <a:t>Training required</a:t>
            </a:r>
          </a:p>
        </p:txBody>
      </p:sp>
      <p:sp>
        <p:nvSpPr>
          <p:cNvPr id="3" name="Content Placeholder 2">
            <a:extLst>
              <a:ext uri="{FF2B5EF4-FFF2-40B4-BE49-F238E27FC236}">
                <a16:creationId xmlns:a16="http://schemas.microsoft.com/office/drawing/2014/main" id="{A6FDB59D-5B3B-8B31-8515-A9B114E39089}"/>
              </a:ext>
            </a:extLst>
          </p:cNvPr>
          <p:cNvSpPr>
            <a:spLocks noGrp="1"/>
          </p:cNvSpPr>
          <p:nvPr>
            <p:ph sz="quarter" idx="13"/>
          </p:nvPr>
        </p:nvSpPr>
        <p:spPr>
          <a:xfrm>
            <a:off x="343779" y="1943869"/>
            <a:ext cx="8854541" cy="2454796"/>
          </a:xfrm>
        </p:spPr>
        <p:txBody>
          <a:bodyPr>
            <a:normAutofit fontScale="70000" lnSpcReduction="20000"/>
          </a:bodyPr>
          <a:lstStyle/>
          <a:p>
            <a:r>
              <a:rPr lang="en-GB" u="sng"/>
              <a:t>What training is needed ?</a:t>
            </a:r>
          </a:p>
          <a:p>
            <a:pPr marL="285750" indent="-285750">
              <a:buFont typeface="Arial" panose="020B0604020202020204" pitchFamily="34" charset="0"/>
              <a:buChar char="•"/>
            </a:pPr>
            <a:r>
              <a:rPr lang="en-GB"/>
              <a:t>E-learning training will be provided online  this will cover job role requirements and expectations needed. </a:t>
            </a:r>
          </a:p>
          <a:p>
            <a:pPr marL="285750" indent="-285750">
              <a:buFont typeface="Arial" panose="020B0604020202020204" pitchFamily="34" charset="0"/>
              <a:buChar char="•"/>
            </a:pPr>
            <a:r>
              <a:rPr lang="en-GB"/>
              <a:t>Device training </a:t>
            </a:r>
          </a:p>
          <a:p>
            <a:pPr marL="285750" indent="-285750">
              <a:buFont typeface="Arial" panose="020B0604020202020204" pitchFamily="34" charset="0"/>
              <a:buChar char="•"/>
            </a:pPr>
            <a:r>
              <a:rPr lang="en-GB"/>
              <a:t>How to handle customer service complaints training  </a:t>
            </a:r>
          </a:p>
          <a:p>
            <a:pPr marL="285750" indent="-285750">
              <a:buFont typeface="Arial" panose="020B0604020202020204" pitchFamily="34" charset="0"/>
              <a:buChar char="•"/>
            </a:pPr>
            <a:r>
              <a:rPr lang="en-GB"/>
              <a:t>Health and safety training </a:t>
            </a:r>
          </a:p>
          <a:p>
            <a:pPr marL="285750" indent="-285750">
              <a:buFont typeface="Arial" panose="020B0604020202020204" pitchFamily="34" charset="0"/>
              <a:buChar char="•"/>
            </a:pPr>
            <a:r>
              <a:rPr lang="en-GB"/>
              <a:t>Software training </a:t>
            </a:r>
          </a:p>
          <a:p>
            <a:pPr marL="285750" indent="-285750">
              <a:buFont typeface="Arial" panose="020B0604020202020204" pitchFamily="34" charset="0"/>
              <a:buChar char="•"/>
            </a:pPr>
            <a:r>
              <a:rPr lang="en-GB"/>
              <a:t>Upselling marketing skills training </a:t>
            </a:r>
          </a:p>
          <a:p>
            <a:pPr marL="285750" indent="-285750">
              <a:buFont typeface="Arial" panose="020B0604020202020204" pitchFamily="34" charset="0"/>
              <a:buChar char="•"/>
            </a:pPr>
            <a:endParaRPr lang="en-GB"/>
          </a:p>
          <a:p>
            <a:pPr marL="285750" indent="-285750">
              <a:buFont typeface="Arial" panose="020B0604020202020204" pitchFamily="34" charset="0"/>
              <a:buChar char="•"/>
            </a:pPr>
            <a:endParaRPr lang="en-GB"/>
          </a:p>
        </p:txBody>
      </p:sp>
      <p:sp>
        <p:nvSpPr>
          <p:cNvPr id="6" name="Slide Number Placeholder 5">
            <a:extLst>
              <a:ext uri="{FF2B5EF4-FFF2-40B4-BE49-F238E27FC236}">
                <a16:creationId xmlns:a16="http://schemas.microsoft.com/office/drawing/2014/main" id="{B41F7EC7-60EE-85C3-9EEE-EE0E20D79498}"/>
              </a:ext>
            </a:extLst>
          </p:cNvPr>
          <p:cNvSpPr>
            <a:spLocks noGrp="1"/>
          </p:cNvSpPr>
          <p:nvPr>
            <p:ph type="sldNum" sz="quarter" idx="12"/>
          </p:nvPr>
        </p:nvSpPr>
        <p:spPr/>
        <p:txBody>
          <a:bodyPr/>
          <a:lstStyle/>
          <a:p>
            <a:fld id="{CC057153-B650-4DEB-B370-79DDCFDCE934}" type="slidenum">
              <a:rPr lang="en-US" smtClean="0"/>
              <a:t>10</a:t>
            </a:fld>
            <a:endParaRPr lang="en-US"/>
          </a:p>
        </p:txBody>
      </p:sp>
    </p:spTree>
    <p:extLst>
      <p:ext uri="{BB962C8B-B14F-4D97-AF65-F5344CB8AC3E}">
        <p14:creationId xmlns:p14="http://schemas.microsoft.com/office/powerpoint/2010/main" val="6936154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20F23-1809-2CC4-1A94-F826616D2DF4}"/>
              </a:ext>
            </a:extLst>
          </p:cNvPr>
          <p:cNvSpPr>
            <a:spLocks noGrp="1"/>
          </p:cNvSpPr>
          <p:nvPr>
            <p:ph type="title"/>
          </p:nvPr>
        </p:nvSpPr>
        <p:spPr>
          <a:xfrm>
            <a:off x="429768" y="550218"/>
            <a:ext cx="3765988" cy="1453896"/>
          </a:xfrm>
        </p:spPr>
        <p:txBody>
          <a:bodyPr/>
          <a:lstStyle/>
          <a:p>
            <a:r>
              <a:rPr lang="en-US"/>
              <a:t>Learning and training </a:t>
            </a:r>
          </a:p>
        </p:txBody>
      </p:sp>
      <p:sp>
        <p:nvSpPr>
          <p:cNvPr id="4" name="Content Placeholder 3">
            <a:extLst>
              <a:ext uri="{FF2B5EF4-FFF2-40B4-BE49-F238E27FC236}">
                <a16:creationId xmlns:a16="http://schemas.microsoft.com/office/drawing/2014/main" id="{CBAD71A6-1036-A099-9BDF-27C11F75648B}"/>
              </a:ext>
            </a:extLst>
          </p:cNvPr>
          <p:cNvSpPr>
            <a:spLocks noGrp="1"/>
          </p:cNvSpPr>
          <p:nvPr>
            <p:ph sz="quarter" idx="14"/>
          </p:nvPr>
        </p:nvSpPr>
        <p:spPr>
          <a:xfrm>
            <a:off x="5310822" y="351042"/>
            <a:ext cx="6561138" cy="5788152"/>
          </a:xfrm>
        </p:spPr>
        <p:txBody>
          <a:bodyPr vert="horz" lIns="91440" tIns="45720" rIns="91440" bIns="45720" rtlCol="0" anchor="t">
            <a:normAutofit fontScale="92500"/>
          </a:bodyPr>
          <a:lstStyle/>
          <a:p>
            <a:pPr marL="0" indent="0">
              <a:buNone/>
            </a:pPr>
            <a:r>
              <a:rPr lang="en-US" sz="1800" b="1"/>
              <a:t>Behaviorist learning </a:t>
            </a:r>
          </a:p>
          <a:p>
            <a:pPr marL="0" indent="0">
              <a:buNone/>
            </a:pPr>
            <a:r>
              <a:rPr lang="en-US" sz="1200"/>
              <a:t>Everyone enjoys the rewards of good performance and acknowledgment at work. I believe this theory would be a huge success because it rewards correct behavior , immediate feedback and good relationship between customers and staff. </a:t>
            </a:r>
            <a:r>
              <a:rPr lang="en-US" sz="1200" i="1"/>
              <a:t>“ </a:t>
            </a:r>
            <a:r>
              <a:rPr lang="en-GB" sz="1200" i="1"/>
              <a:t>By focusing on behaviour as the central issue, the therapy aims to teach new behaviours that minimize or eliminate problems. Behavioural therapy is significant in holistic patient care by addressing the physical, mental, and emotional needs of patients.” Caitin Opland 2024.</a:t>
            </a:r>
          </a:p>
          <a:p>
            <a:pPr marL="0" indent="0">
              <a:buNone/>
            </a:pPr>
            <a:r>
              <a:rPr lang="en-GB" b="1" i="1"/>
              <a:t>Cognivist learning </a:t>
            </a:r>
          </a:p>
          <a:p>
            <a:pPr marL="0" indent="0">
              <a:buNone/>
            </a:pPr>
            <a:r>
              <a:rPr lang="en-GB" sz="1200"/>
              <a:t>This learning is based on the thinking of a person such as problem solving , processing information and memory. This style gives an insight on how people may think in different scenarios and how could they adapt to sudden change.  This learning encourages independence and adaptability . “Access to real-time digital information was shown to improve analytical decision-making in some contexts [14]. However, data saturation and algorithm-driven environments often led users to rely on heuristics, undermining critical thinking and deep analysis”</a:t>
            </a:r>
          </a:p>
          <a:p>
            <a:pPr marL="0" indent="0">
              <a:buNone/>
            </a:pPr>
            <a:r>
              <a:rPr lang="en-GB" b="1"/>
              <a:t>Humanist Learning </a:t>
            </a:r>
          </a:p>
          <a:p>
            <a:pPr marL="0" indent="0">
              <a:buNone/>
            </a:pPr>
            <a:r>
              <a:rPr lang="en-GB" sz="1200"/>
              <a:t>Humanist theory focuses on human potential and drive on how willing they are to succeed. The benefits to this it will make staff feel appreciated , you'll be able to track your own journey of growth. On the customer side you will gain confidence while working. “This is a very positive theory, giving people hope that they can amend the way that they view themselves and move towards a better state of mind</a:t>
            </a:r>
          </a:p>
          <a:p>
            <a:pPr marL="0" indent="0">
              <a:buNone/>
            </a:pPr>
            <a:r>
              <a:rPr lang="en-GB" sz="1200"/>
              <a:t>Person-centred counselling is very much based on Rogers’ original work and this is now a very commonly used type of therapy to help people who are experiencing all types of mental ill health.”</a:t>
            </a:r>
          </a:p>
          <a:p>
            <a:pPr marL="0" indent="0">
              <a:buNone/>
            </a:pPr>
            <a:endParaRPr lang="en-US" sz="1200"/>
          </a:p>
        </p:txBody>
      </p:sp>
      <p:sp>
        <p:nvSpPr>
          <p:cNvPr id="6" name="Slide Number Placeholder 5">
            <a:extLst>
              <a:ext uri="{FF2B5EF4-FFF2-40B4-BE49-F238E27FC236}">
                <a16:creationId xmlns:a16="http://schemas.microsoft.com/office/drawing/2014/main" id="{FB7032F8-92FC-BD1A-A9AF-986FE04CFE86}"/>
              </a:ext>
            </a:extLst>
          </p:cNvPr>
          <p:cNvSpPr>
            <a:spLocks noGrp="1"/>
          </p:cNvSpPr>
          <p:nvPr>
            <p:ph type="sldNum" sz="quarter" idx="12"/>
          </p:nvPr>
        </p:nvSpPr>
        <p:spPr/>
        <p:txBody>
          <a:bodyPr/>
          <a:lstStyle/>
          <a:p>
            <a:fld id="{CC057153-B650-4DEB-B370-79DDCFDCE934}" type="slidenum">
              <a:rPr lang="en-US" smtClean="0"/>
              <a:t>11</a:t>
            </a:fld>
            <a:endParaRPr lang="en-US"/>
          </a:p>
        </p:txBody>
      </p:sp>
    </p:spTree>
    <p:extLst>
      <p:ext uri="{BB962C8B-B14F-4D97-AF65-F5344CB8AC3E}">
        <p14:creationId xmlns:p14="http://schemas.microsoft.com/office/powerpoint/2010/main" val="35998440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E2F8EAF-D9DE-9FD3-ED83-7032E7D7FC06}"/>
              </a:ext>
            </a:extLst>
          </p:cNvPr>
          <p:cNvSpPr>
            <a:spLocks noGrp="1"/>
          </p:cNvSpPr>
          <p:nvPr>
            <p:ph type="title"/>
          </p:nvPr>
        </p:nvSpPr>
        <p:spPr>
          <a:xfrm>
            <a:off x="0" y="0"/>
            <a:ext cx="8430768" cy="1842020"/>
          </a:xfrm>
        </p:spPr>
        <p:txBody>
          <a:bodyPr/>
          <a:lstStyle/>
          <a:p>
            <a:r>
              <a:rPr lang="en-US"/>
              <a:t>Conclusion </a:t>
            </a:r>
          </a:p>
        </p:txBody>
      </p:sp>
      <p:sp>
        <p:nvSpPr>
          <p:cNvPr id="5" name="Content Placeholder 4">
            <a:extLst>
              <a:ext uri="{FF2B5EF4-FFF2-40B4-BE49-F238E27FC236}">
                <a16:creationId xmlns:a16="http://schemas.microsoft.com/office/drawing/2014/main" id="{0EA6679F-0290-515C-BB0F-947C10AC81E4}"/>
              </a:ext>
            </a:extLst>
          </p:cNvPr>
          <p:cNvSpPr>
            <a:spLocks noGrp="1"/>
          </p:cNvSpPr>
          <p:nvPr>
            <p:ph sz="quarter" idx="14"/>
          </p:nvPr>
        </p:nvSpPr>
        <p:spPr>
          <a:xfrm>
            <a:off x="198543" y="2047281"/>
            <a:ext cx="8430768" cy="1828800"/>
          </a:xfrm>
        </p:spPr>
        <p:txBody>
          <a:bodyPr vert="horz" lIns="91440" tIns="45720" rIns="91440" bIns="45720" rtlCol="0" anchor="t">
            <a:normAutofit fontScale="85000" lnSpcReduction="20000"/>
          </a:bodyPr>
          <a:lstStyle/>
          <a:p>
            <a:r>
              <a:rPr lang="en-US"/>
              <a:t>In conclusion of following all the key steps in recruiting a Visual Merchandiser we have hired the right candidate , ensuring the organization will be run smoothly after going through a series of stages including a clear  job analyze and person specification. </a:t>
            </a:r>
            <a:br>
              <a:rPr lang="en-US"/>
            </a:br>
            <a:r>
              <a:rPr lang="en-US"/>
              <a:t>Furthermore the analyse of learning and training development is Important for team members growth and performance. Learning and development theories such as Behaviourism's , Cognitivism and humanist / experimental learning can increase and benefit team members in various ways when it comes to training programs in the workplace.</a:t>
            </a:r>
          </a:p>
        </p:txBody>
      </p:sp>
      <p:sp>
        <p:nvSpPr>
          <p:cNvPr id="2" name="Date Placeholder 1">
            <a:extLst>
              <a:ext uri="{FF2B5EF4-FFF2-40B4-BE49-F238E27FC236}">
                <a16:creationId xmlns:a16="http://schemas.microsoft.com/office/drawing/2014/main" id="{84B6F15B-92C0-806D-7631-A3635A42F75C}"/>
              </a:ext>
            </a:extLst>
          </p:cNvPr>
          <p:cNvSpPr>
            <a:spLocks noGrp="1"/>
          </p:cNvSpPr>
          <p:nvPr>
            <p:ph type="dt" sz="half" idx="10"/>
          </p:nvPr>
        </p:nvSpPr>
        <p:spPr/>
        <p:txBody>
          <a:bodyPr/>
          <a:lstStyle/>
          <a:p>
            <a:fld id="{C769AFF9-B37A-4509-BBAB-27DBFDFA26BE}" type="datetime1">
              <a:rPr lang="en-US" smtClean="0"/>
              <a:t>2/15/2026</a:t>
            </a:fld>
            <a:endParaRPr lang="en-US"/>
          </a:p>
        </p:txBody>
      </p:sp>
      <p:sp>
        <p:nvSpPr>
          <p:cNvPr id="3" name="Footer Placeholder 2">
            <a:extLst>
              <a:ext uri="{FF2B5EF4-FFF2-40B4-BE49-F238E27FC236}">
                <a16:creationId xmlns:a16="http://schemas.microsoft.com/office/drawing/2014/main" id="{F53DC08D-8457-0839-8C25-A7C068F9359E}"/>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381D8A57-68C7-1BAD-CE79-017C9801599D}"/>
              </a:ext>
            </a:extLst>
          </p:cNvPr>
          <p:cNvSpPr>
            <a:spLocks noGrp="1"/>
          </p:cNvSpPr>
          <p:nvPr>
            <p:ph type="sldNum" sz="quarter" idx="12"/>
          </p:nvPr>
        </p:nvSpPr>
        <p:spPr/>
        <p:txBody>
          <a:bodyPr/>
          <a:lstStyle/>
          <a:p>
            <a:fld id="{CC057153-B650-4DEB-B370-79DDCFDCE934}" type="slidenum">
              <a:rPr lang="en-US" smtClean="0"/>
              <a:t>12</a:t>
            </a:fld>
            <a:endParaRPr lang="en-US"/>
          </a:p>
        </p:txBody>
      </p:sp>
    </p:spTree>
    <p:extLst>
      <p:ext uri="{BB962C8B-B14F-4D97-AF65-F5344CB8AC3E}">
        <p14:creationId xmlns:p14="http://schemas.microsoft.com/office/powerpoint/2010/main" val="26510584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97B4E-3C70-7F36-A4BF-7CA5CBC848F4}"/>
              </a:ext>
            </a:extLst>
          </p:cNvPr>
          <p:cNvSpPr>
            <a:spLocks noGrp="1"/>
          </p:cNvSpPr>
          <p:nvPr>
            <p:ph type="title"/>
          </p:nvPr>
        </p:nvSpPr>
        <p:spPr>
          <a:xfrm>
            <a:off x="612648" y="-1133856"/>
            <a:ext cx="10652760" cy="1133856"/>
          </a:xfrm>
        </p:spPr>
        <p:txBody>
          <a:bodyPr>
            <a:normAutofit fontScale="90000"/>
          </a:bodyPr>
          <a:lstStyle/>
          <a:p>
            <a:endParaRPr lang="en-GB" sz="27800"/>
          </a:p>
          <a:p>
            <a:br>
              <a:rPr lang="en-US"/>
            </a:br>
            <a:endParaRPr lang="en-US"/>
          </a:p>
        </p:txBody>
      </p:sp>
      <p:sp>
        <p:nvSpPr>
          <p:cNvPr id="3" name="Content Placeholder 2">
            <a:extLst>
              <a:ext uri="{FF2B5EF4-FFF2-40B4-BE49-F238E27FC236}">
                <a16:creationId xmlns:a16="http://schemas.microsoft.com/office/drawing/2014/main" id="{4227E922-AE57-EC70-406A-77ED03351FF3}"/>
              </a:ext>
            </a:extLst>
          </p:cNvPr>
          <p:cNvSpPr>
            <a:spLocks noGrp="1"/>
          </p:cNvSpPr>
          <p:nvPr>
            <p:ph sz="quarter" idx="13"/>
          </p:nvPr>
        </p:nvSpPr>
        <p:spPr>
          <a:xfrm>
            <a:off x="62239" y="-975"/>
            <a:ext cx="9709255" cy="1180265"/>
          </a:xfrm>
        </p:spPr>
        <p:txBody>
          <a:bodyPr>
            <a:normAutofit/>
          </a:bodyPr>
          <a:lstStyle/>
          <a:p>
            <a:r>
              <a:rPr lang="en-US"/>
              <a:t>Reference list</a:t>
            </a:r>
          </a:p>
        </p:txBody>
      </p:sp>
      <p:sp>
        <p:nvSpPr>
          <p:cNvPr id="4" name="Date Placeholder 3">
            <a:extLst>
              <a:ext uri="{FF2B5EF4-FFF2-40B4-BE49-F238E27FC236}">
                <a16:creationId xmlns:a16="http://schemas.microsoft.com/office/drawing/2014/main" id="{C5F41BF0-B686-A29F-997F-508B02524CA5}"/>
              </a:ext>
            </a:extLst>
          </p:cNvPr>
          <p:cNvSpPr>
            <a:spLocks noGrp="1"/>
          </p:cNvSpPr>
          <p:nvPr>
            <p:ph type="dt" sz="half" idx="10"/>
          </p:nvPr>
        </p:nvSpPr>
        <p:spPr/>
        <p:txBody>
          <a:bodyPr/>
          <a:lstStyle/>
          <a:p>
            <a:fld id="{D9D5E90F-DD16-4D07-98B2-5ADD02240C41}" type="datetime1">
              <a:rPr lang="en-US" smtClean="0"/>
              <a:t>2/15/2026</a:t>
            </a:fld>
            <a:endParaRPr lang="en-US"/>
          </a:p>
        </p:txBody>
      </p:sp>
      <p:sp>
        <p:nvSpPr>
          <p:cNvPr id="5" name="Footer Placeholder 4">
            <a:extLst>
              <a:ext uri="{FF2B5EF4-FFF2-40B4-BE49-F238E27FC236}">
                <a16:creationId xmlns:a16="http://schemas.microsoft.com/office/drawing/2014/main" id="{6F250EF4-0955-7408-3882-4FDCAF3F65FF}"/>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CE43CCF-A463-89C5-41C7-D943D6977CFE}"/>
              </a:ext>
            </a:extLst>
          </p:cNvPr>
          <p:cNvSpPr>
            <a:spLocks noGrp="1"/>
          </p:cNvSpPr>
          <p:nvPr>
            <p:ph type="sldNum" sz="quarter" idx="12"/>
          </p:nvPr>
        </p:nvSpPr>
        <p:spPr/>
        <p:txBody>
          <a:bodyPr/>
          <a:lstStyle/>
          <a:p>
            <a:fld id="{CC057153-B650-4DEB-B370-79DDCFDCE934}" type="slidenum">
              <a:rPr lang="en-US" smtClean="0"/>
              <a:pPr/>
              <a:t>13</a:t>
            </a:fld>
            <a:endParaRPr lang="en-US"/>
          </a:p>
        </p:txBody>
      </p:sp>
      <p:sp>
        <p:nvSpPr>
          <p:cNvPr id="9" name="TextBox 8">
            <a:extLst>
              <a:ext uri="{FF2B5EF4-FFF2-40B4-BE49-F238E27FC236}">
                <a16:creationId xmlns:a16="http://schemas.microsoft.com/office/drawing/2014/main" id="{B77E9064-61AA-FFD5-2EC0-DBBC7D2BF2BC}"/>
              </a:ext>
            </a:extLst>
          </p:cNvPr>
          <p:cNvSpPr txBox="1"/>
          <p:nvPr/>
        </p:nvSpPr>
        <p:spPr>
          <a:xfrm>
            <a:off x="614515" y="1351935"/>
            <a:ext cx="9832258"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panose="020B0604020202020204" pitchFamily="34" charset="0"/>
              <a:buChar char="•"/>
            </a:pPr>
            <a:r>
              <a:rPr lang="en-GB" err="1">
                <a:solidFill>
                  <a:srgbClr val="333333"/>
                </a:solidFill>
                <a:latin typeface="Arial"/>
                <a:ea typeface="Arial"/>
                <a:cs typeface="Arial"/>
              </a:rPr>
              <a:t>Durnali</a:t>
            </a:r>
            <a:r>
              <a:rPr lang="en-GB">
                <a:solidFill>
                  <a:srgbClr val="333333"/>
                </a:solidFill>
                <a:latin typeface="Arial"/>
                <a:ea typeface="Arial"/>
                <a:cs typeface="Arial"/>
              </a:rPr>
              <a:t>, M. (2022). ‘</a:t>
            </a:r>
            <a:r>
              <a:rPr lang="en-GB" i="1">
                <a:solidFill>
                  <a:srgbClr val="333333"/>
                </a:solidFill>
                <a:latin typeface="Arial"/>
                <a:ea typeface="Arial"/>
                <a:cs typeface="Arial"/>
              </a:rPr>
              <a:t>Destroying barriers to critical thinking</a:t>
            </a:r>
            <a:r>
              <a:rPr lang="en-GB">
                <a:solidFill>
                  <a:srgbClr val="333333"/>
                </a:solidFill>
                <a:latin typeface="Arial"/>
                <a:ea typeface="Arial"/>
                <a:cs typeface="Arial"/>
              </a:rPr>
              <a:t>’ to surge the effect of self-leadership skills on electronic learning styles. </a:t>
            </a:r>
            <a:r>
              <a:rPr lang="en-GB" i="1">
                <a:solidFill>
                  <a:srgbClr val="333333"/>
                </a:solidFill>
                <a:latin typeface="Arial"/>
                <a:ea typeface="Arial"/>
                <a:cs typeface="Arial"/>
              </a:rPr>
              <a:t>Thinking Skills and Creativity, 46,</a:t>
            </a:r>
            <a:r>
              <a:rPr lang="en-GB">
                <a:solidFill>
                  <a:srgbClr val="333333"/>
                </a:solidFill>
                <a:latin typeface="Arial"/>
                <a:ea typeface="Arial"/>
                <a:cs typeface="Arial"/>
              </a:rPr>
              <a:t> 1–13. </a:t>
            </a:r>
            <a:r>
              <a:rPr lang="en-GB" u="none" strike="noStrike">
                <a:solidFill>
                  <a:srgbClr val="2C72B7"/>
                </a:solidFill>
                <a:latin typeface="Arial"/>
                <a:ea typeface="Arial"/>
                <a:cs typeface="Arial"/>
                <a:hlinkClick r:id="rId2"/>
              </a:rPr>
              <a:t>https://doi.org/10.1016/j.tsc.2022.101130</a:t>
            </a:r>
            <a:endParaRPr lang="en-GB" u="none" strike="noStrike">
              <a:solidFill>
                <a:srgbClr val="2C72B7"/>
              </a:solidFill>
              <a:latin typeface="Arial"/>
              <a:ea typeface="Arial"/>
              <a:cs typeface="Arial"/>
            </a:endParaRPr>
          </a:p>
          <a:p>
            <a:pPr marL="285750" indent="-285750">
              <a:buFont typeface="Arial" panose="020B0604020202020204" pitchFamily="34" charset="0"/>
              <a:buChar char="•"/>
            </a:pPr>
            <a:r>
              <a:rPr lang="en-GB" u="none" strike="noStrike">
                <a:solidFill>
                  <a:srgbClr val="131313"/>
                </a:solidFill>
                <a:latin typeface="Neue Haas Grotesk Text Pro"/>
                <a:ea typeface="Arial"/>
                <a:cs typeface="Arial"/>
              </a:rPr>
              <a:t>Caitlin Opland; Tyler J. Torrico, November 13, 2024, Behavioural Therapy</a:t>
            </a:r>
            <a:r>
              <a:rPr lang="en-GB">
                <a:solidFill>
                  <a:srgbClr val="131313"/>
                </a:solidFill>
                <a:ea typeface="Arial"/>
                <a:cs typeface="Arial"/>
              </a:rPr>
              <a:t>, </a:t>
            </a:r>
            <a:r>
              <a:rPr lang="en-GB">
                <a:solidFill>
                  <a:srgbClr val="131313"/>
                </a:solidFill>
                <a:ea typeface="Arial"/>
                <a:cs typeface="Arial"/>
                <a:hlinkClick r:id="rId3"/>
              </a:rPr>
              <a:t>https://www.ncbi.nlm.nih.gov/books/NBK609098/</a:t>
            </a:r>
            <a:endParaRPr lang="en-GB">
              <a:solidFill>
                <a:srgbClr val="131313"/>
              </a:solidFill>
              <a:ea typeface="Arial"/>
              <a:cs typeface="Arial"/>
            </a:endParaRPr>
          </a:p>
          <a:p>
            <a:pPr marL="285750" indent="-285750">
              <a:buFont typeface="Arial" panose="020B0604020202020204" pitchFamily="34" charset="0"/>
              <a:buChar char="•"/>
            </a:pPr>
            <a:r>
              <a:rPr lang="en-GB" err="1">
                <a:solidFill>
                  <a:srgbClr val="2C72B7"/>
                </a:solidFill>
                <a:latin typeface="Arial"/>
                <a:ea typeface="Arial"/>
                <a:cs typeface="Arial"/>
              </a:rPr>
              <a:t>Seifemichael</a:t>
            </a:r>
            <a:r>
              <a:rPr lang="en-GB">
                <a:solidFill>
                  <a:srgbClr val="2C72B7"/>
                </a:solidFill>
                <a:latin typeface="Arial"/>
                <a:ea typeface="Arial"/>
                <a:cs typeface="Arial"/>
              </a:rPr>
              <a:t> Tsegaye Kassa , 10 December 2025 , Cognitive benefits and risks of digital technology engagement , </a:t>
            </a:r>
            <a:r>
              <a:rPr lang="en-GB">
                <a:solidFill>
                  <a:srgbClr val="2C72B7"/>
                </a:solidFill>
                <a:latin typeface="Arial"/>
                <a:ea typeface="Arial"/>
                <a:cs typeface="Arial"/>
                <a:hlinkClick r:id="rId4"/>
              </a:rPr>
              <a:t>https://link.springer.com/article/10.1007/s44202-025-00527-0</a:t>
            </a:r>
            <a:endParaRPr lang="en-GB">
              <a:solidFill>
                <a:srgbClr val="2C72B7"/>
              </a:solidFill>
              <a:latin typeface="Arial"/>
              <a:ea typeface="Arial"/>
              <a:cs typeface="Arial"/>
            </a:endParaRPr>
          </a:p>
          <a:p>
            <a:pPr marL="285750" indent="-285750">
              <a:buFont typeface="Arial" panose="020B0604020202020204" pitchFamily="34" charset="0"/>
              <a:buChar char="•"/>
            </a:pPr>
            <a:r>
              <a:rPr lang="en-GB">
                <a:solidFill>
                  <a:srgbClr val="2C72B7"/>
                </a:solidFill>
                <a:latin typeface="Arial"/>
                <a:ea typeface="Arial"/>
                <a:cs typeface="Arial"/>
              </a:rPr>
              <a:t>Alexis Martin, 2022, </a:t>
            </a:r>
            <a:r>
              <a:rPr lang="en-GB" err="1">
                <a:solidFill>
                  <a:srgbClr val="2C72B7"/>
                </a:solidFill>
                <a:latin typeface="Arial"/>
                <a:ea typeface="Arial"/>
                <a:cs typeface="Arial"/>
              </a:rPr>
              <a:t>Humainstic</a:t>
            </a:r>
            <a:r>
              <a:rPr lang="en-GB">
                <a:solidFill>
                  <a:srgbClr val="2C72B7"/>
                </a:solidFill>
                <a:latin typeface="Arial"/>
                <a:ea typeface="Arial"/>
                <a:cs typeface="Arial"/>
              </a:rPr>
              <a:t> theory of self ,https://online-learning-college.com/knowledge-hub/</a:t>
            </a:r>
            <a:r>
              <a:rPr lang="en-GB" err="1">
                <a:solidFill>
                  <a:srgbClr val="2C72B7"/>
                </a:solidFill>
                <a:latin typeface="Arial"/>
                <a:ea typeface="Arial"/>
                <a:cs typeface="Arial"/>
              </a:rPr>
              <a:t>gcses</a:t>
            </a:r>
            <a:r>
              <a:rPr lang="en-GB">
                <a:solidFill>
                  <a:srgbClr val="2C72B7"/>
                </a:solidFill>
                <a:latin typeface="Arial"/>
                <a:ea typeface="Arial"/>
                <a:cs typeface="Arial"/>
              </a:rPr>
              <a:t>/</a:t>
            </a:r>
            <a:r>
              <a:rPr lang="en-GB" err="1">
                <a:solidFill>
                  <a:srgbClr val="2C72B7"/>
                </a:solidFill>
                <a:latin typeface="Arial"/>
                <a:ea typeface="Arial"/>
                <a:cs typeface="Arial"/>
              </a:rPr>
              <a:t>gcse</a:t>
            </a:r>
            <a:r>
              <a:rPr lang="en-GB">
                <a:solidFill>
                  <a:srgbClr val="2C72B7"/>
                </a:solidFill>
                <a:latin typeface="Arial"/>
                <a:ea typeface="Arial"/>
                <a:cs typeface="Arial"/>
              </a:rPr>
              <a:t>-psychology-help/humanistic-theory-of-self/?</a:t>
            </a:r>
            <a:r>
              <a:rPr lang="en-GB" err="1">
                <a:solidFill>
                  <a:srgbClr val="2C72B7"/>
                </a:solidFill>
                <a:latin typeface="Arial"/>
                <a:ea typeface="Arial"/>
                <a:cs typeface="Arial"/>
              </a:rPr>
              <a:t>srsltid</a:t>
            </a:r>
            <a:r>
              <a:rPr lang="en-GB">
                <a:solidFill>
                  <a:srgbClr val="2C72B7"/>
                </a:solidFill>
                <a:latin typeface="Arial"/>
                <a:ea typeface="Arial"/>
                <a:cs typeface="Arial"/>
              </a:rPr>
              <a:t>=AfmBOooER6IZ_54UGs7nYzS0QIAyQPWQQnFfsI2Rc1DlC6pelA7Nrnqd</a:t>
            </a:r>
          </a:p>
          <a:p>
            <a:pPr marL="285750" indent="-285750">
              <a:buFont typeface="Arial" panose="020B0604020202020204" pitchFamily="34" charset="0"/>
              <a:buChar char="•"/>
            </a:pPr>
            <a:r>
              <a:rPr lang="en-GB">
                <a:solidFill>
                  <a:srgbClr val="2C72B7"/>
                </a:solidFill>
                <a:latin typeface="Arial"/>
                <a:ea typeface="Arial"/>
                <a:cs typeface="Arial"/>
              </a:rPr>
              <a:t>Visual Merchandiser  | 30 January, 2026 |  Jobs and careers with Selfridges , https://jobsearch.selfridges.com/jobs/job/Visual-Merchandiser/6556</a:t>
            </a:r>
          </a:p>
          <a:p>
            <a:endParaRPr lang="en-GB">
              <a:solidFill>
                <a:srgbClr val="2C72B7"/>
              </a:solidFill>
              <a:latin typeface="Arial"/>
              <a:ea typeface="Arial"/>
              <a:cs typeface="Arial"/>
            </a:endParaRPr>
          </a:p>
          <a:p>
            <a:pPr marL="285750" indent="-285750">
              <a:buFont typeface="Arial" panose="020B0604020202020204" pitchFamily="34" charset="0"/>
              <a:buChar char="•"/>
            </a:pPr>
            <a:endParaRPr lang="en-GB">
              <a:solidFill>
                <a:srgbClr val="2C72B7"/>
              </a:solidFill>
              <a:latin typeface="Arial"/>
              <a:ea typeface="Arial"/>
              <a:cs typeface="Arial"/>
            </a:endParaRPr>
          </a:p>
          <a:p>
            <a:endParaRPr lang="en-GB">
              <a:solidFill>
                <a:srgbClr val="2C72B7"/>
              </a:solidFill>
              <a:latin typeface="Arial"/>
              <a:ea typeface="Arial"/>
              <a:cs typeface="Arial"/>
            </a:endParaRPr>
          </a:p>
          <a:p>
            <a:endParaRPr lang="en-GB">
              <a:solidFill>
                <a:srgbClr val="2C72B7"/>
              </a:solidFill>
              <a:latin typeface="Arial"/>
              <a:ea typeface="Arial"/>
              <a:cs typeface="Arial"/>
            </a:endParaRPr>
          </a:p>
        </p:txBody>
      </p:sp>
    </p:spTree>
    <p:extLst>
      <p:ext uri="{BB962C8B-B14F-4D97-AF65-F5344CB8AC3E}">
        <p14:creationId xmlns:p14="http://schemas.microsoft.com/office/powerpoint/2010/main" val="39475525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209B1-CECE-7466-7044-9D73619E56A1}"/>
              </a:ext>
            </a:extLst>
          </p:cNvPr>
          <p:cNvSpPr>
            <a:spLocks noGrp="1"/>
          </p:cNvSpPr>
          <p:nvPr>
            <p:ph type="ctrTitle"/>
          </p:nvPr>
        </p:nvSpPr>
        <p:spPr>
          <a:xfrm>
            <a:off x="429768" y="5276088"/>
            <a:ext cx="11347704" cy="786384"/>
          </a:xfrm>
        </p:spPr>
        <p:txBody>
          <a:bodyPr/>
          <a:lstStyle/>
          <a:p>
            <a:r>
              <a:rPr lang="en-US"/>
              <a:t>Q &amp; A</a:t>
            </a:r>
          </a:p>
        </p:txBody>
      </p:sp>
      <p:sp>
        <p:nvSpPr>
          <p:cNvPr id="3" name="Subtitle 2">
            <a:extLst>
              <a:ext uri="{FF2B5EF4-FFF2-40B4-BE49-F238E27FC236}">
                <a16:creationId xmlns:a16="http://schemas.microsoft.com/office/drawing/2014/main" id="{0D66681B-5E1B-BD2B-6960-3B46EFE83A39}"/>
              </a:ext>
            </a:extLst>
          </p:cNvPr>
          <p:cNvSpPr>
            <a:spLocks noGrp="1"/>
          </p:cNvSpPr>
          <p:nvPr>
            <p:ph type="subTitle" idx="1"/>
          </p:nvPr>
        </p:nvSpPr>
        <p:spPr>
          <a:xfrm>
            <a:off x="429768" y="5980176"/>
            <a:ext cx="11347704" cy="530352"/>
          </a:xfrm>
        </p:spPr>
        <p:txBody>
          <a:bodyPr/>
          <a:lstStyle/>
          <a:p>
            <a:r>
              <a:rPr lang="en-US"/>
              <a:t>Use this portion of your presentation to answer audience questions.</a:t>
            </a:r>
          </a:p>
        </p:txBody>
      </p:sp>
      <p:pic>
        <p:nvPicPr>
          <p:cNvPr id="15" name="Picture Placeholder 14" descr="A close-up of a desert">
            <a:extLst>
              <a:ext uri="{FF2B5EF4-FFF2-40B4-BE49-F238E27FC236}">
                <a16:creationId xmlns:a16="http://schemas.microsoft.com/office/drawing/2014/main" id="{A52016E5-43C0-59E9-C7D5-5F2E24721B84}"/>
              </a:ext>
            </a:extLst>
          </p:cNvPr>
          <p:cNvPicPr>
            <a:picLocks noGrp="1" noChangeAspect="1"/>
          </p:cNvPicPr>
          <p:nvPr>
            <p:ph type="pic" sz="quarter" idx="13"/>
          </p:nvPr>
        </p:nvPicPr>
        <p:blipFill>
          <a:blip r:embed="rId2" cstate="screen">
            <a:extLst>
              <a:ext uri="{28A0092B-C50C-407E-A947-70E740481C1C}">
                <a14:useLocalDpi xmlns:a14="http://schemas.microsoft.com/office/drawing/2010/main"/>
              </a:ext>
            </a:extLst>
          </a:blip>
          <a:srcRect/>
          <a:stretch/>
        </p:blipFill>
        <p:spPr>
          <a:xfrm>
            <a:off x="0" y="0"/>
            <a:ext cx="11733150" cy="5135804"/>
          </a:xfrm>
        </p:spPr>
      </p:pic>
      <p:sp>
        <p:nvSpPr>
          <p:cNvPr id="4" name="Date Placeholder 3">
            <a:extLst>
              <a:ext uri="{FF2B5EF4-FFF2-40B4-BE49-F238E27FC236}">
                <a16:creationId xmlns:a16="http://schemas.microsoft.com/office/drawing/2014/main" id="{C8B47696-CC61-C5A5-6C0C-BC554FB64A31}"/>
              </a:ext>
            </a:extLst>
          </p:cNvPr>
          <p:cNvSpPr>
            <a:spLocks noGrp="1"/>
          </p:cNvSpPr>
          <p:nvPr>
            <p:ph type="dt" sz="half" idx="10"/>
          </p:nvPr>
        </p:nvSpPr>
        <p:spPr/>
        <p:txBody>
          <a:bodyPr/>
          <a:lstStyle/>
          <a:p>
            <a:fld id="{042B170B-54FF-401A-804E-64B53FFEC9A3}" type="datetime1">
              <a:rPr lang="en-US" smtClean="0"/>
              <a:t>2/15/2026</a:t>
            </a:fld>
            <a:endParaRPr lang="en-US"/>
          </a:p>
        </p:txBody>
      </p:sp>
      <p:sp>
        <p:nvSpPr>
          <p:cNvPr id="5" name="Footer Placeholder 4">
            <a:extLst>
              <a:ext uri="{FF2B5EF4-FFF2-40B4-BE49-F238E27FC236}">
                <a16:creationId xmlns:a16="http://schemas.microsoft.com/office/drawing/2014/main" id="{A79C9FFD-93B6-D3DC-72EF-DBAF2803AE25}"/>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900738C8-C838-438B-F934-0218EC261C65}"/>
              </a:ext>
            </a:extLst>
          </p:cNvPr>
          <p:cNvSpPr>
            <a:spLocks noGrp="1"/>
          </p:cNvSpPr>
          <p:nvPr>
            <p:ph type="sldNum" sz="quarter" idx="12"/>
          </p:nvPr>
        </p:nvSpPr>
        <p:spPr/>
        <p:txBody>
          <a:bodyPr/>
          <a:lstStyle/>
          <a:p>
            <a:fld id="{CC057153-B650-4DEB-B370-79DDCFDCE934}" type="slidenum">
              <a:rPr lang="en-US" smtClean="0"/>
              <a:pPr/>
              <a:t>14</a:t>
            </a:fld>
            <a:endParaRPr lang="en-US"/>
          </a:p>
        </p:txBody>
      </p:sp>
    </p:spTree>
    <p:extLst>
      <p:ext uri="{BB962C8B-B14F-4D97-AF65-F5344CB8AC3E}">
        <p14:creationId xmlns:p14="http://schemas.microsoft.com/office/powerpoint/2010/main" val="2999686948"/>
      </p:ext>
    </p:extLst>
  </p:cSld>
  <p:clrMapOvr>
    <a:masterClrMapping/>
  </p:clrMapOvr>
</p:sld>
</file>

<file path=ppt/theme/theme1.xml><?xml version="1.0" encoding="utf-8"?>
<a:theme xmlns:a="http://schemas.openxmlformats.org/drawingml/2006/main" name="OasisVTI">
  <a:themeElements>
    <a:clrScheme name="Oasis">
      <a:dk1>
        <a:srgbClr val="131313"/>
      </a:dk1>
      <a:lt1>
        <a:sysClr val="window" lastClr="FFFFFF"/>
      </a:lt1>
      <a:dk2>
        <a:srgbClr val="3D3C33"/>
      </a:dk2>
      <a:lt2>
        <a:srgbClr val="F0EDE6"/>
      </a:lt2>
      <a:accent1>
        <a:srgbClr val="A57361"/>
      </a:accent1>
      <a:accent2>
        <a:srgbClr val="BE8856"/>
      </a:accent2>
      <a:accent3>
        <a:srgbClr val="BD9075"/>
      </a:accent3>
      <a:accent4>
        <a:srgbClr val="939081"/>
      </a:accent4>
      <a:accent5>
        <a:srgbClr val="A16D4C"/>
      </a:accent5>
      <a:accent6>
        <a:srgbClr val="8C8662"/>
      </a:accent6>
      <a:hlink>
        <a:srgbClr val="A57361"/>
      </a:hlink>
      <a:folHlink>
        <a:srgbClr val="8C8662"/>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asis_win32_DN_V3" id="{65F5DFDA-B6D8-4F37-85B8-E95C858FA146}" vid="{998F2FB7-179B-41D4-99FF-60A4C828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4C70EC8-9E20-414A-9F27-409BF8438796}">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 ds:uri="http://www.w3.org/2000/xmlns/"/>
    <ds:schemaRef ds:uri="http://www.w3.org/2001/XMLSchema-instance"/>
  </ds:schemaRefs>
</ds:datastoreItem>
</file>

<file path=customXml/itemProps2.xml><?xml version="1.0" encoding="utf-8"?>
<ds:datastoreItem xmlns:ds="http://schemas.openxmlformats.org/officeDocument/2006/customXml" ds:itemID="{CEE88E53-1348-4048-BE11-4BFB7428CF59}">
  <ds:schemaRefs>
    <ds:schemaRef ds:uri="16c05727-aa75-4e4a-9b5f-8a80a1165891"/>
    <ds:schemaRef ds:uri="230e9df3-be65-4c73-a93b-d1236ebd677e"/>
    <ds:schemaRef ds:uri="71af3243-3dd4-4a8d-8c0d-dd76da1f02a5"/>
    <ds:schemaRef ds:uri="http://schemas.microsoft.com/office/2006/metadata/contentType"/>
    <ds:schemaRef ds:uri="http://schemas.microsoft.com/office/2006/metadata/properties/metaAttributes"/>
    <ds:schemaRef ds:uri="http://schemas.microsoft.com/sharepoint/v3"/>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9038C17-BDB3-4721-A558-8B6A63F57535}">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14</Slides>
  <Notes>2</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OasisVTI</vt:lpstr>
      <vt:lpstr>Selfridges</vt:lpstr>
      <vt:lpstr>Contents page</vt:lpstr>
      <vt:lpstr>Introduction</vt:lpstr>
      <vt:lpstr>Job description</vt:lpstr>
      <vt:lpstr>Job analyze </vt:lpstr>
      <vt:lpstr>Person specification</vt:lpstr>
      <vt:lpstr>Recruitment process</vt:lpstr>
      <vt:lpstr> Recruitment process</vt:lpstr>
      <vt:lpstr>Recruitment process</vt:lpstr>
      <vt:lpstr>Training required</vt:lpstr>
      <vt:lpstr>Learning and training </vt:lpstr>
      <vt:lpstr>Conclusion </vt:lpstr>
      <vt:lpstr>  </vt:lpstr>
      <vt:lpstr>Q &amp; 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Selfridges</dc:title>
  <dc:creator/>
  <cp:revision>1</cp:revision>
  <dcterms:created xsi:type="dcterms:W3CDTF">2026-02-02T15:16:27Z</dcterms:created>
  <dcterms:modified xsi:type="dcterms:W3CDTF">2026-02-15T23:42:36Z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