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svg" ContentType="image/svg+xml"/>
  <Default Extension="wdp" ContentType="image/vnd.ms-photo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84" r:id="rId1"/>
  </p:sldMasterIdLst>
  <p:notesMasterIdLst>
    <p:notesMasterId r:id="rId4"/>
  </p:notesMasterIdLst>
  <p:sldIdLst>
    <p:sldId id="256" r:id="rId2"/>
    <p:sldId id="257" r:id="rId3"/>
  </p:sldIdLst>
  <p:sldSz cx="9601200" cy="12801600" type="A3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000" autoAdjust="0"/>
    <p:restoredTop sz="94249" autoAdjust="0"/>
  </p:normalViewPr>
  <p:slideViewPr>
    <p:cSldViewPr snapToGrid="0">
      <p:cViewPr>
        <p:scale>
          <a:sx n="30" d="100"/>
          <a:sy n="30" d="100"/>
        </p:scale>
        <p:origin x="1782" y="34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viewProps" Target="viewProps.xml"/><Relationship Id="rId5" Type="http://schemas.openxmlformats.org/officeDocument/2006/relationships/presProps" Target="presProps.xml"/><Relationship Id="rId4" Type="http://schemas.openxmlformats.org/officeDocument/2006/relationships/notesMaster" Target="notesMasters/notesMaster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CEE7CADA-2B3C-4E42-87F0-D0AF3B66EEDF}" type="datetimeFigureOut">
              <a:rPr lang="en-GB" smtClean="0"/>
              <a:t>04/03/2020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2271713" y="1143000"/>
            <a:ext cx="2314575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017FAD40-4B70-4639-8A6F-F14AD6F3FB1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27828825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017FAD40-4B70-4639-8A6F-F14AD6F3FB14}" type="slidenum">
              <a:rPr lang="en-GB" smtClean="0"/>
              <a:t>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95102510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720090" y="2095080"/>
            <a:ext cx="8161020" cy="4456853"/>
          </a:xfrm>
        </p:spPr>
        <p:txBody>
          <a:bodyPr anchor="b"/>
          <a:lstStyle>
            <a:lvl1pPr algn="ctr">
              <a:defRPr sz="63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200150" y="6723804"/>
            <a:ext cx="7200900" cy="3090756"/>
          </a:xfrm>
        </p:spPr>
        <p:txBody>
          <a:bodyPr/>
          <a:lstStyle>
            <a:lvl1pPr marL="0" indent="0" algn="ctr">
              <a:buNone/>
              <a:defRPr sz="2520"/>
            </a:lvl1pPr>
            <a:lvl2pPr marL="480066" indent="0" algn="ctr">
              <a:buNone/>
              <a:defRPr sz="2100"/>
            </a:lvl2pPr>
            <a:lvl3pPr marL="960132" indent="0" algn="ctr">
              <a:buNone/>
              <a:defRPr sz="1890"/>
            </a:lvl3pPr>
            <a:lvl4pPr marL="1440198" indent="0" algn="ctr">
              <a:buNone/>
              <a:defRPr sz="1680"/>
            </a:lvl4pPr>
            <a:lvl5pPr marL="1920264" indent="0" algn="ctr">
              <a:buNone/>
              <a:defRPr sz="1680"/>
            </a:lvl5pPr>
            <a:lvl6pPr marL="2400330" indent="0" algn="ctr">
              <a:buNone/>
              <a:defRPr sz="1680"/>
            </a:lvl6pPr>
            <a:lvl7pPr marL="2880396" indent="0" algn="ctr">
              <a:buNone/>
              <a:defRPr sz="1680"/>
            </a:lvl7pPr>
            <a:lvl8pPr marL="3360462" indent="0" algn="ctr">
              <a:buNone/>
              <a:defRPr sz="1680"/>
            </a:lvl8pPr>
            <a:lvl9pPr marL="3840528" indent="0" algn="ctr">
              <a:buNone/>
              <a:defRPr sz="168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C3EF146-6A65-42E4-ADF5-75C77E48FE99}" type="datetimeFigureOut">
              <a:rPr lang="en-GB" smtClean="0"/>
              <a:t>04/03/2020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7B037CC-233B-41FF-B50A-13C81C7C7E0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69222501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C3EF146-6A65-42E4-ADF5-75C77E48FE99}" type="datetimeFigureOut">
              <a:rPr lang="en-GB" smtClean="0"/>
              <a:t>04/03/2020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7B037CC-233B-41FF-B50A-13C81C7C7E0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6681378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55082" y="3191516"/>
            <a:ext cx="8281035" cy="5325109"/>
          </a:xfrm>
        </p:spPr>
        <p:txBody>
          <a:bodyPr anchor="b"/>
          <a:lstStyle>
            <a:lvl1pPr>
              <a:defRPr sz="63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55082" y="8567002"/>
            <a:ext cx="8281035" cy="2800349"/>
          </a:xfrm>
        </p:spPr>
        <p:txBody>
          <a:bodyPr/>
          <a:lstStyle>
            <a:lvl1pPr marL="0" indent="0">
              <a:buNone/>
              <a:defRPr sz="2520">
                <a:solidFill>
                  <a:schemeClr val="tx1"/>
                </a:solidFill>
              </a:defRPr>
            </a:lvl1pPr>
            <a:lvl2pPr marL="480066" indent="0">
              <a:buNone/>
              <a:defRPr sz="2100">
                <a:solidFill>
                  <a:schemeClr val="tx1">
                    <a:tint val="75000"/>
                  </a:schemeClr>
                </a:solidFill>
              </a:defRPr>
            </a:lvl2pPr>
            <a:lvl3pPr marL="960132" indent="0">
              <a:buNone/>
              <a:defRPr sz="1890">
                <a:solidFill>
                  <a:schemeClr val="tx1">
                    <a:tint val="75000"/>
                  </a:schemeClr>
                </a:solidFill>
              </a:defRPr>
            </a:lvl3pPr>
            <a:lvl4pPr marL="1440198" indent="0">
              <a:buNone/>
              <a:defRPr sz="1680">
                <a:solidFill>
                  <a:schemeClr val="tx1">
                    <a:tint val="75000"/>
                  </a:schemeClr>
                </a:solidFill>
              </a:defRPr>
            </a:lvl4pPr>
            <a:lvl5pPr marL="1920264" indent="0">
              <a:buNone/>
              <a:defRPr sz="1680">
                <a:solidFill>
                  <a:schemeClr val="tx1">
                    <a:tint val="75000"/>
                  </a:schemeClr>
                </a:solidFill>
              </a:defRPr>
            </a:lvl5pPr>
            <a:lvl6pPr marL="2400330" indent="0">
              <a:buNone/>
              <a:defRPr sz="1680">
                <a:solidFill>
                  <a:schemeClr val="tx1">
                    <a:tint val="75000"/>
                  </a:schemeClr>
                </a:solidFill>
              </a:defRPr>
            </a:lvl6pPr>
            <a:lvl7pPr marL="2880396" indent="0">
              <a:buNone/>
              <a:defRPr sz="1680">
                <a:solidFill>
                  <a:schemeClr val="tx1">
                    <a:tint val="75000"/>
                  </a:schemeClr>
                </a:solidFill>
              </a:defRPr>
            </a:lvl7pPr>
            <a:lvl8pPr marL="3360462" indent="0">
              <a:buNone/>
              <a:defRPr sz="1680">
                <a:solidFill>
                  <a:schemeClr val="tx1">
                    <a:tint val="75000"/>
                  </a:schemeClr>
                </a:solidFill>
              </a:defRPr>
            </a:lvl8pPr>
            <a:lvl9pPr marL="3840528" indent="0">
              <a:buNone/>
              <a:defRPr sz="168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C3EF146-6A65-42E4-ADF5-75C77E48FE99}" type="datetimeFigureOut">
              <a:rPr lang="en-GB" smtClean="0"/>
              <a:t>04/03/2020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7B037CC-233B-41FF-B50A-13C81C7C7E0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4207183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60083" y="3407833"/>
            <a:ext cx="4080510" cy="812249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860608" y="3407833"/>
            <a:ext cx="4080510" cy="812249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C3EF146-6A65-42E4-ADF5-75C77E48FE99}" type="datetimeFigureOut">
              <a:rPr lang="en-GB" smtClean="0"/>
              <a:t>04/03/2020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7B037CC-233B-41FF-B50A-13C81C7C7E0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8870896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61334" y="681570"/>
            <a:ext cx="8281035" cy="2474384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61335" y="3138173"/>
            <a:ext cx="4061757" cy="1537969"/>
          </a:xfrm>
        </p:spPr>
        <p:txBody>
          <a:bodyPr anchor="b"/>
          <a:lstStyle>
            <a:lvl1pPr marL="0" indent="0">
              <a:buNone/>
              <a:defRPr sz="2520" b="1"/>
            </a:lvl1pPr>
            <a:lvl2pPr marL="480066" indent="0">
              <a:buNone/>
              <a:defRPr sz="2100" b="1"/>
            </a:lvl2pPr>
            <a:lvl3pPr marL="960132" indent="0">
              <a:buNone/>
              <a:defRPr sz="1890" b="1"/>
            </a:lvl3pPr>
            <a:lvl4pPr marL="1440198" indent="0">
              <a:buNone/>
              <a:defRPr sz="1680" b="1"/>
            </a:lvl4pPr>
            <a:lvl5pPr marL="1920264" indent="0">
              <a:buNone/>
              <a:defRPr sz="1680" b="1"/>
            </a:lvl5pPr>
            <a:lvl6pPr marL="2400330" indent="0">
              <a:buNone/>
              <a:defRPr sz="1680" b="1"/>
            </a:lvl6pPr>
            <a:lvl7pPr marL="2880396" indent="0">
              <a:buNone/>
              <a:defRPr sz="1680" b="1"/>
            </a:lvl7pPr>
            <a:lvl8pPr marL="3360462" indent="0">
              <a:buNone/>
              <a:defRPr sz="1680" b="1"/>
            </a:lvl8pPr>
            <a:lvl9pPr marL="3840528" indent="0">
              <a:buNone/>
              <a:defRPr sz="168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61335" y="4676140"/>
            <a:ext cx="4061757" cy="687789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860609" y="3138173"/>
            <a:ext cx="4081761" cy="1537969"/>
          </a:xfrm>
        </p:spPr>
        <p:txBody>
          <a:bodyPr anchor="b"/>
          <a:lstStyle>
            <a:lvl1pPr marL="0" indent="0">
              <a:buNone/>
              <a:defRPr sz="2520" b="1"/>
            </a:lvl1pPr>
            <a:lvl2pPr marL="480066" indent="0">
              <a:buNone/>
              <a:defRPr sz="2100" b="1"/>
            </a:lvl2pPr>
            <a:lvl3pPr marL="960132" indent="0">
              <a:buNone/>
              <a:defRPr sz="1890" b="1"/>
            </a:lvl3pPr>
            <a:lvl4pPr marL="1440198" indent="0">
              <a:buNone/>
              <a:defRPr sz="1680" b="1"/>
            </a:lvl4pPr>
            <a:lvl5pPr marL="1920264" indent="0">
              <a:buNone/>
              <a:defRPr sz="1680" b="1"/>
            </a:lvl5pPr>
            <a:lvl6pPr marL="2400330" indent="0">
              <a:buNone/>
              <a:defRPr sz="1680" b="1"/>
            </a:lvl6pPr>
            <a:lvl7pPr marL="2880396" indent="0">
              <a:buNone/>
              <a:defRPr sz="1680" b="1"/>
            </a:lvl7pPr>
            <a:lvl8pPr marL="3360462" indent="0">
              <a:buNone/>
              <a:defRPr sz="1680" b="1"/>
            </a:lvl8pPr>
            <a:lvl9pPr marL="3840528" indent="0">
              <a:buNone/>
              <a:defRPr sz="168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860609" y="4676140"/>
            <a:ext cx="4081761" cy="687789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C3EF146-6A65-42E4-ADF5-75C77E48FE99}" type="datetimeFigureOut">
              <a:rPr lang="en-GB" smtClean="0"/>
              <a:t>04/03/2020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7B037CC-233B-41FF-B50A-13C81C7C7E0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8766726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C3EF146-6A65-42E4-ADF5-75C77E48FE99}" type="datetimeFigureOut">
              <a:rPr lang="en-GB" smtClean="0"/>
              <a:t>04/03/2020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7B037CC-233B-41FF-B50A-13C81C7C7E0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4120287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C3EF146-6A65-42E4-ADF5-75C77E48FE99}" type="datetimeFigureOut">
              <a:rPr lang="en-GB" smtClean="0"/>
              <a:t>04/03/2020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7B037CC-233B-41FF-B50A-13C81C7C7E0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05509551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61333" y="853440"/>
            <a:ext cx="3096637" cy="2987040"/>
          </a:xfrm>
        </p:spPr>
        <p:txBody>
          <a:bodyPr anchor="b"/>
          <a:lstStyle>
            <a:lvl1pPr>
              <a:defRPr sz="336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081760" y="1843198"/>
            <a:ext cx="4860608" cy="9097433"/>
          </a:xfrm>
        </p:spPr>
        <p:txBody>
          <a:bodyPr/>
          <a:lstStyle>
            <a:lvl1pPr>
              <a:defRPr sz="3360"/>
            </a:lvl1pPr>
            <a:lvl2pPr>
              <a:defRPr sz="2940"/>
            </a:lvl2pPr>
            <a:lvl3pPr>
              <a:defRPr sz="2520"/>
            </a:lvl3pPr>
            <a:lvl4pPr>
              <a:defRPr sz="2100"/>
            </a:lvl4pPr>
            <a:lvl5pPr>
              <a:defRPr sz="2100"/>
            </a:lvl5pPr>
            <a:lvl6pPr>
              <a:defRPr sz="2100"/>
            </a:lvl6pPr>
            <a:lvl7pPr>
              <a:defRPr sz="2100"/>
            </a:lvl7pPr>
            <a:lvl8pPr>
              <a:defRPr sz="2100"/>
            </a:lvl8pPr>
            <a:lvl9pPr>
              <a:defRPr sz="21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61333" y="3840480"/>
            <a:ext cx="3096637" cy="7114964"/>
          </a:xfrm>
        </p:spPr>
        <p:txBody>
          <a:bodyPr/>
          <a:lstStyle>
            <a:lvl1pPr marL="0" indent="0">
              <a:buNone/>
              <a:defRPr sz="1680"/>
            </a:lvl1pPr>
            <a:lvl2pPr marL="480066" indent="0">
              <a:buNone/>
              <a:defRPr sz="1470"/>
            </a:lvl2pPr>
            <a:lvl3pPr marL="960132" indent="0">
              <a:buNone/>
              <a:defRPr sz="1260"/>
            </a:lvl3pPr>
            <a:lvl4pPr marL="1440198" indent="0">
              <a:buNone/>
              <a:defRPr sz="1050"/>
            </a:lvl4pPr>
            <a:lvl5pPr marL="1920264" indent="0">
              <a:buNone/>
              <a:defRPr sz="1050"/>
            </a:lvl5pPr>
            <a:lvl6pPr marL="2400330" indent="0">
              <a:buNone/>
              <a:defRPr sz="1050"/>
            </a:lvl6pPr>
            <a:lvl7pPr marL="2880396" indent="0">
              <a:buNone/>
              <a:defRPr sz="1050"/>
            </a:lvl7pPr>
            <a:lvl8pPr marL="3360462" indent="0">
              <a:buNone/>
              <a:defRPr sz="1050"/>
            </a:lvl8pPr>
            <a:lvl9pPr marL="3840528" indent="0">
              <a:buNone/>
              <a:defRPr sz="105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C3EF146-6A65-42E4-ADF5-75C77E48FE99}" type="datetimeFigureOut">
              <a:rPr lang="en-GB" smtClean="0"/>
              <a:t>04/03/2020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7B037CC-233B-41FF-B50A-13C81C7C7E0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67866857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61333" y="853440"/>
            <a:ext cx="3096637" cy="2987040"/>
          </a:xfrm>
        </p:spPr>
        <p:txBody>
          <a:bodyPr anchor="b"/>
          <a:lstStyle>
            <a:lvl1pPr>
              <a:defRPr sz="336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4081760" y="1843198"/>
            <a:ext cx="4860608" cy="9097433"/>
          </a:xfrm>
        </p:spPr>
        <p:txBody>
          <a:bodyPr anchor="t"/>
          <a:lstStyle>
            <a:lvl1pPr marL="0" indent="0">
              <a:buNone/>
              <a:defRPr sz="3360"/>
            </a:lvl1pPr>
            <a:lvl2pPr marL="480066" indent="0">
              <a:buNone/>
              <a:defRPr sz="2940"/>
            </a:lvl2pPr>
            <a:lvl3pPr marL="960132" indent="0">
              <a:buNone/>
              <a:defRPr sz="2520"/>
            </a:lvl3pPr>
            <a:lvl4pPr marL="1440198" indent="0">
              <a:buNone/>
              <a:defRPr sz="2100"/>
            </a:lvl4pPr>
            <a:lvl5pPr marL="1920264" indent="0">
              <a:buNone/>
              <a:defRPr sz="2100"/>
            </a:lvl5pPr>
            <a:lvl6pPr marL="2400330" indent="0">
              <a:buNone/>
              <a:defRPr sz="2100"/>
            </a:lvl6pPr>
            <a:lvl7pPr marL="2880396" indent="0">
              <a:buNone/>
              <a:defRPr sz="2100"/>
            </a:lvl7pPr>
            <a:lvl8pPr marL="3360462" indent="0">
              <a:buNone/>
              <a:defRPr sz="2100"/>
            </a:lvl8pPr>
            <a:lvl9pPr marL="3840528" indent="0">
              <a:buNone/>
              <a:defRPr sz="21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61333" y="3840480"/>
            <a:ext cx="3096637" cy="7114964"/>
          </a:xfrm>
        </p:spPr>
        <p:txBody>
          <a:bodyPr/>
          <a:lstStyle>
            <a:lvl1pPr marL="0" indent="0">
              <a:buNone/>
              <a:defRPr sz="1680"/>
            </a:lvl1pPr>
            <a:lvl2pPr marL="480066" indent="0">
              <a:buNone/>
              <a:defRPr sz="1470"/>
            </a:lvl2pPr>
            <a:lvl3pPr marL="960132" indent="0">
              <a:buNone/>
              <a:defRPr sz="1260"/>
            </a:lvl3pPr>
            <a:lvl4pPr marL="1440198" indent="0">
              <a:buNone/>
              <a:defRPr sz="1050"/>
            </a:lvl4pPr>
            <a:lvl5pPr marL="1920264" indent="0">
              <a:buNone/>
              <a:defRPr sz="1050"/>
            </a:lvl5pPr>
            <a:lvl6pPr marL="2400330" indent="0">
              <a:buNone/>
              <a:defRPr sz="1050"/>
            </a:lvl6pPr>
            <a:lvl7pPr marL="2880396" indent="0">
              <a:buNone/>
              <a:defRPr sz="1050"/>
            </a:lvl7pPr>
            <a:lvl8pPr marL="3360462" indent="0">
              <a:buNone/>
              <a:defRPr sz="1050"/>
            </a:lvl8pPr>
            <a:lvl9pPr marL="3840528" indent="0">
              <a:buNone/>
              <a:defRPr sz="105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C3EF146-6A65-42E4-ADF5-75C77E48FE99}" type="datetimeFigureOut">
              <a:rPr lang="en-GB" smtClean="0"/>
              <a:t>04/03/2020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7B037CC-233B-41FF-B50A-13C81C7C7E0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0286535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C3EF146-6A65-42E4-ADF5-75C77E48FE99}" type="datetimeFigureOut">
              <a:rPr lang="en-GB" smtClean="0"/>
              <a:t>04/03/2020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7B037CC-233B-41FF-B50A-13C81C7C7E0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5805813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870860" y="681567"/>
            <a:ext cx="2070259" cy="10848764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60084" y="681567"/>
            <a:ext cx="6090761" cy="10848764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C3EF146-6A65-42E4-ADF5-75C77E48FE99}" type="datetimeFigureOut">
              <a:rPr lang="en-GB" smtClean="0"/>
              <a:t>04/03/2020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7B037CC-233B-41FF-B50A-13C81C7C7E0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3264959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60084" y="681570"/>
            <a:ext cx="8281035" cy="2474384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60084" y="3407833"/>
            <a:ext cx="8281035" cy="812249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60083" y="11865191"/>
            <a:ext cx="2160270" cy="681567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6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C3EF146-6A65-42E4-ADF5-75C77E48FE99}" type="datetimeFigureOut">
              <a:rPr lang="en-GB" smtClean="0"/>
              <a:t>04/03/2020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80399" y="11865191"/>
            <a:ext cx="3240405" cy="681567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6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780848" y="11865191"/>
            <a:ext cx="2160270" cy="681567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6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7B037CC-233B-41FF-B50A-13C81C7C7E0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8938969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5" r:id="rId1"/>
    <p:sldLayoutId id="2147483686" r:id="rId2"/>
    <p:sldLayoutId id="2147483687" r:id="rId3"/>
    <p:sldLayoutId id="2147483688" r:id="rId4"/>
    <p:sldLayoutId id="2147483689" r:id="rId5"/>
    <p:sldLayoutId id="2147483690" r:id="rId6"/>
    <p:sldLayoutId id="2147483691" r:id="rId7"/>
    <p:sldLayoutId id="2147483692" r:id="rId8"/>
    <p:sldLayoutId id="2147483693" r:id="rId9"/>
    <p:sldLayoutId id="2147483694" r:id="rId10"/>
    <p:sldLayoutId id="2147483695" r:id="rId11"/>
  </p:sldLayoutIdLst>
  <p:txStyles>
    <p:titleStyle>
      <a:lvl1pPr algn="l" defTabSz="960132" rtl="0" eaLnBrk="1" latinLnBrk="0" hangingPunct="1">
        <a:lnSpc>
          <a:spcPct val="90000"/>
        </a:lnSpc>
        <a:spcBef>
          <a:spcPct val="0"/>
        </a:spcBef>
        <a:buNone/>
        <a:defRPr sz="462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40033" indent="-240033" algn="l" defTabSz="960132" rtl="0" eaLnBrk="1" latinLnBrk="0" hangingPunct="1">
        <a:lnSpc>
          <a:spcPct val="90000"/>
        </a:lnSpc>
        <a:spcBef>
          <a:spcPts val="1050"/>
        </a:spcBef>
        <a:buFont typeface="Arial" panose="020B0604020202020204" pitchFamily="34" charset="0"/>
        <a:buChar char="•"/>
        <a:defRPr sz="2940" kern="1200">
          <a:solidFill>
            <a:schemeClr val="tx1"/>
          </a:solidFill>
          <a:latin typeface="+mn-lt"/>
          <a:ea typeface="+mn-ea"/>
          <a:cs typeface="+mn-cs"/>
        </a:defRPr>
      </a:lvl1pPr>
      <a:lvl2pPr marL="720099" indent="-240033" algn="l" defTabSz="960132" rtl="0" eaLnBrk="1" latinLnBrk="0" hangingPunct="1">
        <a:lnSpc>
          <a:spcPct val="90000"/>
        </a:lnSpc>
        <a:spcBef>
          <a:spcPts val="525"/>
        </a:spcBef>
        <a:buFont typeface="Arial" panose="020B0604020202020204" pitchFamily="34" charset="0"/>
        <a:buChar char="•"/>
        <a:defRPr sz="2520" kern="1200">
          <a:solidFill>
            <a:schemeClr val="tx1"/>
          </a:solidFill>
          <a:latin typeface="+mn-lt"/>
          <a:ea typeface="+mn-ea"/>
          <a:cs typeface="+mn-cs"/>
        </a:defRPr>
      </a:lvl2pPr>
      <a:lvl3pPr marL="1200165" indent="-240033" algn="l" defTabSz="960132" rtl="0" eaLnBrk="1" latinLnBrk="0" hangingPunct="1">
        <a:lnSpc>
          <a:spcPct val="90000"/>
        </a:lnSpc>
        <a:spcBef>
          <a:spcPts val="525"/>
        </a:spcBef>
        <a:buFont typeface="Arial" panose="020B0604020202020204" pitchFamily="34" charset="0"/>
        <a:buChar char="•"/>
        <a:defRPr sz="2100" kern="1200">
          <a:solidFill>
            <a:schemeClr val="tx1"/>
          </a:solidFill>
          <a:latin typeface="+mn-lt"/>
          <a:ea typeface="+mn-ea"/>
          <a:cs typeface="+mn-cs"/>
        </a:defRPr>
      </a:lvl3pPr>
      <a:lvl4pPr marL="1680231" indent="-240033" algn="l" defTabSz="960132" rtl="0" eaLnBrk="1" latinLnBrk="0" hangingPunct="1">
        <a:lnSpc>
          <a:spcPct val="90000"/>
        </a:lnSpc>
        <a:spcBef>
          <a:spcPts val="525"/>
        </a:spcBef>
        <a:buFont typeface="Arial" panose="020B0604020202020204" pitchFamily="34" charset="0"/>
        <a:buChar char="•"/>
        <a:defRPr sz="1890" kern="1200">
          <a:solidFill>
            <a:schemeClr val="tx1"/>
          </a:solidFill>
          <a:latin typeface="+mn-lt"/>
          <a:ea typeface="+mn-ea"/>
          <a:cs typeface="+mn-cs"/>
        </a:defRPr>
      </a:lvl4pPr>
      <a:lvl5pPr marL="2160297" indent="-240033" algn="l" defTabSz="960132" rtl="0" eaLnBrk="1" latinLnBrk="0" hangingPunct="1">
        <a:lnSpc>
          <a:spcPct val="90000"/>
        </a:lnSpc>
        <a:spcBef>
          <a:spcPts val="525"/>
        </a:spcBef>
        <a:buFont typeface="Arial" panose="020B0604020202020204" pitchFamily="34" charset="0"/>
        <a:buChar char="•"/>
        <a:defRPr sz="1890" kern="1200">
          <a:solidFill>
            <a:schemeClr val="tx1"/>
          </a:solidFill>
          <a:latin typeface="+mn-lt"/>
          <a:ea typeface="+mn-ea"/>
          <a:cs typeface="+mn-cs"/>
        </a:defRPr>
      </a:lvl5pPr>
      <a:lvl6pPr marL="2640363" indent="-240033" algn="l" defTabSz="960132" rtl="0" eaLnBrk="1" latinLnBrk="0" hangingPunct="1">
        <a:lnSpc>
          <a:spcPct val="90000"/>
        </a:lnSpc>
        <a:spcBef>
          <a:spcPts val="525"/>
        </a:spcBef>
        <a:buFont typeface="Arial" panose="020B0604020202020204" pitchFamily="34" charset="0"/>
        <a:buChar char="•"/>
        <a:defRPr sz="1890" kern="1200">
          <a:solidFill>
            <a:schemeClr val="tx1"/>
          </a:solidFill>
          <a:latin typeface="+mn-lt"/>
          <a:ea typeface="+mn-ea"/>
          <a:cs typeface="+mn-cs"/>
        </a:defRPr>
      </a:lvl6pPr>
      <a:lvl7pPr marL="3120429" indent="-240033" algn="l" defTabSz="960132" rtl="0" eaLnBrk="1" latinLnBrk="0" hangingPunct="1">
        <a:lnSpc>
          <a:spcPct val="90000"/>
        </a:lnSpc>
        <a:spcBef>
          <a:spcPts val="525"/>
        </a:spcBef>
        <a:buFont typeface="Arial" panose="020B0604020202020204" pitchFamily="34" charset="0"/>
        <a:buChar char="•"/>
        <a:defRPr sz="1890" kern="1200">
          <a:solidFill>
            <a:schemeClr val="tx1"/>
          </a:solidFill>
          <a:latin typeface="+mn-lt"/>
          <a:ea typeface="+mn-ea"/>
          <a:cs typeface="+mn-cs"/>
        </a:defRPr>
      </a:lvl7pPr>
      <a:lvl8pPr marL="3600495" indent="-240033" algn="l" defTabSz="960132" rtl="0" eaLnBrk="1" latinLnBrk="0" hangingPunct="1">
        <a:lnSpc>
          <a:spcPct val="90000"/>
        </a:lnSpc>
        <a:spcBef>
          <a:spcPts val="525"/>
        </a:spcBef>
        <a:buFont typeface="Arial" panose="020B0604020202020204" pitchFamily="34" charset="0"/>
        <a:buChar char="•"/>
        <a:defRPr sz="1890" kern="1200">
          <a:solidFill>
            <a:schemeClr val="tx1"/>
          </a:solidFill>
          <a:latin typeface="+mn-lt"/>
          <a:ea typeface="+mn-ea"/>
          <a:cs typeface="+mn-cs"/>
        </a:defRPr>
      </a:lvl8pPr>
      <a:lvl9pPr marL="4080561" indent="-240033" algn="l" defTabSz="960132" rtl="0" eaLnBrk="1" latinLnBrk="0" hangingPunct="1">
        <a:lnSpc>
          <a:spcPct val="90000"/>
        </a:lnSpc>
        <a:spcBef>
          <a:spcPts val="525"/>
        </a:spcBef>
        <a:buFont typeface="Arial" panose="020B0604020202020204" pitchFamily="34" charset="0"/>
        <a:buChar char="•"/>
        <a:defRPr sz="189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60132" rtl="0" eaLnBrk="1" latinLnBrk="0" hangingPunct="1">
        <a:defRPr sz="1890" kern="1200">
          <a:solidFill>
            <a:schemeClr val="tx1"/>
          </a:solidFill>
          <a:latin typeface="+mn-lt"/>
          <a:ea typeface="+mn-ea"/>
          <a:cs typeface="+mn-cs"/>
        </a:defRPr>
      </a:lvl1pPr>
      <a:lvl2pPr marL="480066" algn="l" defTabSz="960132" rtl="0" eaLnBrk="1" latinLnBrk="0" hangingPunct="1">
        <a:defRPr sz="1890" kern="1200">
          <a:solidFill>
            <a:schemeClr val="tx1"/>
          </a:solidFill>
          <a:latin typeface="+mn-lt"/>
          <a:ea typeface="+mn-ea"/>
          <a:cs typeface="+mn-cs"/>
        </a:defRPr>
      </a:lvl2pPr>
      <a:lvl3pPr marL="960132" algn="l" defTabSz="960132" rtl="0" eaLnBrk="1" latinLnBrk="0" hangingPunct="1">
        <a:defRPr sz="1890" kern="1200">
          <a:solidFill>
            <a:schemeClr val="tx1"/>
          </a:solidFill>
          <a:latin typeface="+mn-lt"/>
          <a:ea typeface="+mn-ea"/>
          <a:cs typeface="+mn-cs"/>
        </a:defRPr>
      </a:lvl3pPr>
      <a:lvl4pPr marL="1440198" algn="l" defTabSz="960132" rtl="0" eaLnBrk="1" latinLnBrk="0" hangingPunct="1">
        <a:defRPr sz="1890" kern="1200">
          <a:solidFill>
            <a:schemeClr val="tx1"/>
          </a:solidFill>
          <a:latin typeface="+mn-lt"/>
          <a:ea typeface="+mn-ea"/>
          <a:cs typeface="+mn-cs"/>
        </a:defRPr>
      </a:lvl4pPr>
      <a:lvl5pPr marL="1920264" algn="l" defTabSz="960132" rtl="0" eaLnBrk="1" latinLnBrk="0" hangingPunct="1">
        <a:defRPr sz="1890" kern="1200">
          <a:solidFill>
            <a:schemeClr val="tx1"/>
          </a:solidFill>
          <a:latin typeface="+mn-lt"/>
          <a:ea typeface="+mn-ea"/>
          <a:cs typeface="+mn-cs"/>
        </a:defRPr>
      </a:lvl5pPr>
      <a:lvl6pPr marL="2400330" algn="l" defTabSz="960132" rtl="0" eaLnBrk="1" latinLnBrk="0" hangingPunct="1">
        <a:defRPr sz="1890" kern="1200">
          <a:solidFill>
            <a:schemeClr val="tx1"/>
          </a:solidFill>
          <a:latin typeface="+mn-lt"/>
          <a:ea typeface="+mn-ea"/>
          <a:cs typeface="+mn-cs"/>
        </a:defRPr>
      </a:lvl6pPr>
      <a:lvl7pPr marL="2880396" algn="l" defTabSz="960132" rtl="0" eaLnBrk="1" latinLnBrk="0" hangingPunct="1">
        <a:defRPr sz="1890" kern="1200">
          <a:solidFill>
            <a:schemeClr val="tx1"/>
          </a:solidFill>
          <a:latin typeface="+mn-lt"/>
          <a:ea typeface="+mn-ea"/>
          <a:cs typeface="+mn-cs"/>
        </a:defRPr>
      </a:lvl7pPr>
      <a:lvl8pPr marL="3360462" algn="l" defTabSz="960132" rtl="0" eaLnBrk="1" latinLnBrk="0" hangingPunct="1">
        <a:defRPr sz="1890" kern="1200">
          <a:solidFill>
            <a:schemeClr val="tx1"/>
          </a:solidFill>
          <a:latin typeface="+mn-lt"/>
          <a:ea typeface="+mn-ea"/>
          <a:cs typeface="+mn-cs"/>
        </a:defRPr>
      </a:lvl8pPr>
      <a:lvl9pPr marL="3840528" algn="l" defTabSz="960132" rtl="0" eaLnBrk="1" latinLnBrk="0" hangingPunct="1">
        <a:defRPr sz="189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image" Target="../media/image4.png"/><Relationship Id="rId13" Type="http://schemas.microsoft.com/office/2007/relationships/hdphoto" Target="../media/hdphoto4.wdp"/><Relationship Id="rId18" Type="http://schemas.microsoft.com/office/2007/relationships/hdphoto" Target="../media/hdphoto6.wdp"/><Relationship Id="rId26" Type="http://schemas.openxmlformats.org/officeDocument/2006/relationships/image" Target="../media/image15.svg"/><Relationship Id="rId3" Type="http://schemas.openxmlformats.org/officeDocument/2006/relationships/image" Target="../media/image1.png"/><Relationship Id="rId21" Type="http://schemas.openxmlformats.org/officeDocument/2006/relationships/image" Target="../media/image10.png"/><Relationship Id="rId34" Type="http://schemas.openxmlformats.org/officeDocument/2006/relationships/image" Target="../media/image21.png"/><Relationship Id="rId7" Type="http://schemas.microsoft.com/office/2007/relationships/hdphoto" Target="../media/hdphoto2.wdp"/><Relationship Id="rId12" Type="http://schemas.openxmlformats.org/officeDocument/2006/relationships/image" Target="../media/image6.png"/><Relationship Id="rId17" Type="http://schemas.openxmlformats.org/officeDocument/2006/relationships/image" Target="../media/image8.png"/><Relationship Id="rId25" Type="http://schemas.openxmlformats.org/officeDocument/2006/relationships/image" Target="../media/image14.png"/><Relationship Id="rId33" Type="http://schemas.openxmlformats.org/officeDocument/2006/relationships/image" Target="../media/image20.png"/><Relationship Id="rId2" Type="http://schemas.openxmlformats.org/officeDocument/2006/relationships/notesSlide" Target="../notesSlides/notesSlide1.xml"/><Relationship Id="rId16" Type="http://schemas.openxmlformats.org/officeDocument/2006/relationships/hyperlink" Target="http://www.dudeiwantthat.com/gear/halloween/zero-smoke-ring-blaster.asp" TargetMode="External"/><Relationship Id="rId20" Type="http://schemas.microsoft.com/office/2007/relationships/hdphoto" Target="../media/hdphoto7.wdp"/><Relationship Id="rId29" Type="http://schemas.openxmlformats.org/officeDocument/2006/relationships/image" Target="../media/image17.png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3.png"/><Relationship Id="rId11" Type="http://schemas.microsoft.com/office/2007/relationships/hdphoto" Target="../media/hdphoto3.wdp"/><Relationship Id="rId24" Type="http://schemas.openxmlformats.org/officeDocument/2006/relationships/image" Target="../media/image13.svg"/><Relationship Id="rId32" Type="http://schemas.openxmlformats.org/officeDocument/2006/relationships/hyperlink" Target="https://pixabay.com/en/soldiers-troops-military-weapons-36414/" TargetMode="External"/><Relationship Id="rId37" Type="http://schemas.openxmlformats.org/officeDocument/2006/relationships/hyperlink" Target="https://en.wikipedia.org/wiki/University_of_Wales_Trinity_Saint_David" TargetMode="External"/><Relationship Id="rId5" Type="http://schemas.openxmlformats.org/officeDocument/2006/relationships/image" Target="../media/image2.png"/><Relationship Id="rId15" Type="http://schemas.microsoft.com/office/2007/relationships/hdphoto" Target="../media/hdphoto5.wdp"/><Relationship Id="rId23" Type="http://schemas.openxmlformats.org/officeDocument/2006/relationships/image" Target="../media/image12.png"/><Relationship Id="rId28" Type="http://schemas.microsoft.com/office/2007/relationships/hdphoto" Target="../media/hdphoto8.wdp"/><Relationship Id="rId36" Type="http://schemas.openxmlformats.org/officeDocument/2006/relationships/image" Target="../media/image22.png"/><Relationship Id="rId10" Type="http://schemas.openxmlformats.org/officeDocument/2006/relationships/image" Target="../media/image5.png"/><Relationship Id="rId19" Type="http://schemas.openxmlformats.org/officeDocument/2006/relationships/image" Target="../media/image9.png"/><Relationship Id="rId31" Type="http://schemas.openxmlformats.org/officeDocument/2006/relationships/image" Target="../media/image19.png"/><Relationship Id="rId4" Type="http://schemas.microsoft.com/office/2007/relationships/hdphoto" Target="../media/hdphoto1.wdp"/><Relationship Id="rId9" Type="http://schemas.openxmlformats.org/officeDocument/2006/relationships/hyperlink" Target="http://pngimg.com/download/15344" TargetMode="External"/><Relationship Id="rId14" Type="http://schemas.openxmlformats.org/officeDocument/2006/relationships/image" Target="../media/image7.png"/><Relationship Id="rId22" Type="http://schemas.openxmlformats.org/officeDocument/2006/relationships/image" Target="../media/image11.svg"/><Relationship Id="rId27" Type="http://schemas.openxmlformats.org/officeDocument/2006/relationships/image" Target="../media/image16.png"/><Relationship Id="rId30" Type="http://schemas.openxmlformats.org/officeDocument/2006/relationships/image" Target="../media/image18.svg"/><Relationship Id="rId35" Type="http://schemas.openxmlformats.org/officeDocument/2006/relationships/hyperlink" Target="https://www.mtctutorials.com/flags-png/world-country-flags-waving-animations-and-free-png-transparent-images/" TargetMode="External"/></Relationships>
</file>

<file path=ppt/slides/_rels/slide2.xml.rels><?xml version="1.0" encoding="UTF-8" standalone="yes"?>
<Relationships xmlns="http://schemas.openxmlformats.org/package/2006/relationships"><Relationship Id="rId8" Type="http://schemas.openxmlformats.org/officeDocument/2006/relationships/hyperlink" Target="https://www.tripadvisor.co.uk/Attraction_Review-g294003-d7004527-Reviews-Al_Qurain_Martyrs_Museum-Kuwait_City.html#photos;aggregationId=101&amp;albumid=101&amp;filter=7&amp;ff=312466149" TargetMode="External"/><Relationship Id="rId3" Type="http://schemas.microsoft.com/office/2007/relationships/hdphoto" Target="../media/hdphoto1.wdp"/><Relationship Id="rId7" Type="http://schemas.openxmlformats.org/officeDocument/2006/relationships/image" Target="../media/image27.jpg"/><Relationship Id="rId2" Type="http://schemas.openxmlformats.org/officeDocument/2006/relationships/image" Target="../media/image23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26.jpg"/><Relationship Id="rId5" Type="http://schemas.openxmlformats.org/officeDocument/2006/relationships/image" Target="../media/image25.png"/><Relationship Id="rId10" Type="http://schemas.openxmlformats.org/officeDocument/2006/relationships/image" Target="../media/image28.jpg"/><Relationship Id="rId4" Type="http://schemas.openxmlformats.org/officeDocument/2006/relationships/image" Target="../media/image24.png"/><Relationship Id="rId9" Type="http://schemas.openxmlformats.org/officeDocument/2006/relationships/hyperlink" Target="https://twitter.com/aljareemanews/status/495351624185815041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3">
            <a:duotone>
              <a:prstClr val="black"/>
              <a:schemeClr val="accent3">
                <a:tint val="45000"/>
                <a:satMod val="400000"/>
              </a:schemeClr>
            </a:duotone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artisticPaintStrokes/>
                    </a14:imgEffect>
                    <a14:imgEffect>
                      <a14:sharpenSoften amount="-30000"/>
                    </a14:imgEffect>
                    <a14:imgEffect>
                      <a14:brightnessContrast bright="-10000" contrast="12000"/>
                    </a14:imgEffect>
                  </a14:imgLayer>
                </a14:imgProps>
              </a:ext>
            </a:extLst>
          </a:blip>
          <a:srcRect/>
          <a:stretch>
            <a:fillRect l="-39000" r="-39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164" name="Straight Connector 163">
            <a:extLst>
              <a:ext uri="{FF2B5EF4-FFF2-40B4-BE49-F238E27FC236}">
                <a16:creationId xmlns:a16="http://schemas.microsoft.com/office/drawing/2014/main" id="{4BD5F566-524D-4649-A564-B2918E7D1E56}"/>
              </a:ext>
            </a:extLst>
          </p:cNvPr>
          <p:cNvCxnSpPr>
            <a:cxnSpLocks/>
          </p:cNvCxnSpPr>
          <p:nvPr/>
        </p:nvCxnSpPr>
        <p:spPr>
          <a:xfrm flipH="1" flipV="1">
            <a:off x="928238" y="6952286"/>
            <a:ext cx="2693357" cy="3824791"/>
          </a:xfrm>
          <a:prstGeom prst="line">
            <a:avLst/>
          </a:prstGeom>
          <a:ln>
            <a:solidFill>
              <a:schemeClr val="accent4">
                <a:lumMod val="50000"/>
              </a:schemeClr>
            </a:solidFill>
            <a:prstDash val="dashDot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" name="Straight Connector 11">
            <a:extLst>
              <a:ext uri="{FF2B5EF4-FFF2-40B4-BE49-F238E27FC236}">
                <a16:creationId xmlns:a16="http://schemas.microsoft.com/office/drawing/2014/main" id="{96897605-33A2-40BA-8C67-ED3AE1529C76}"/>
              </a:ext>
            </a:extLst>
          </p:cNvPr>
          <p:cNvCxnSpPr>
            <a:cxnSpLocks/>
          </p:cNvCxnSpPr>
          <p:nvPr/>
        </p:nvCxnSpPr>
        <p:spPr>
          <a:xfrm>
            <a:off x="3464582" y="2787173"/>
            <a:ext cx="0" cy="1119230"/>
          </a:xfrm>
          <a:prstGeom prst="line">
            <a:avLst/>
          </a:prstGeom>
          <a:ln>
            <a:solidFill>
              <a:schemeClr val="bg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9" name="Straight Connector 18">
            <a:extLst>
              <a:ext uri="{FF2B5EF4-FFF2-40B4-BE49-F238E27FC236}">
                <a16:creationId xmlns:a16="http://schemas.microsoft.com/office/drawing/2014/main" id="{E7770A13-E228-4F33-B5D6-9AC507A84923}"/>
              </a:ext>
            </a:extLst>
          </p:cNvPr>
          <p:cNvCxnSpPr>
            <a:cxnSpLocks/>
          </p:cNvCxnSpPr>
          <p:nvPr/>
        </p:nvCxnSpPr>
        <p:spPr>
          <a:xfrm flipH="1">
            <a:off x="4140567" y="9044235"/>
            <a:ext cx="19776" cy="1305581"/>
          </a:xfrm>
          <a:prstGeom prst="line">
            <a:avLst/>
          </a:prstGeom>
          <a:ln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25" name="Picture 24" descr="A close up of a flag&#10;&#10;Description automatically generated">
            <a:extLst>
              <a:ext uri="{FF2B5EF4-FFF2-40B4-BE49-F238E27FC236}">
                <a16:creationId xmlns:a16="http://schemas.microsoft.com/office/drawing/2014/main" id="{D223E1D5-7E24-4929-B61D-0AC2E351202D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371720" y="2636569"/>
            <a:ext cx="1106951" cy="667009"/>
          </a:xfrm>
          <a:prstGeom prst="rect">
            <a:avLst/>
          </a:prstGeom>
        </p:spPr>
      </p:pic>
      <p:sp>
        <p:nvSpPr>
          <p:cNvPr id="27" name="Rectangle 26">
            <a:extLst>
              <a:ext uri="{FF2B5EF4-FFF2-40B4-BE49-F238E27FC236}">
                <a16:creationId xmlns:a16="http://schemas.microsoft.com/office/drawing/2014/main" id="{D803F278-BFA1-4C04-99BC-B69A5807DC35}"/>
              </a:ext>
            </a:extLst>
          </p:cNvPr>
          <p:cNvSpPr/>
          <p:nvPr/>
        </p:nvSpPr>
        <p:spPr>
          <a:xfrm>
            <a:off x="1955244" y="173886"/>
            <a:ext cx="5727115" cy="646331"/>
          </a:xfrm>
          <a:prstGeom prst="rect">
            <a:avLst/>
          </a:prstGeom>
          <a:noFill/>
          <a:ln>
            <a:solidFill>
              <a:schemeClr val="bg2">
                <a:lumMod val="75000"/>
              </a:schemeClr>
            </a:solidFill>
          </a:ln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wrap="square" lIns="91440" tIns="45720" rIns="91440" bIns="45720">
            <a:spAutoFit/>
            <a:scene3d>
              <a:camera prst="orthographicFront"/>
              <a:lightRig rig="soft" dir="t">
                <a:rot lat="0" lon="0" rev="15600000"/>
              </a:lightRig>
            </a:scene3d>
            <a:sp3d extrusionH="57150" prstMaterial="softEdge">
              <a:bevelT w="25400" h="38100"/>
            </a:sp3d>
          </a:bodyPr>
          <a:lstStyle/>
          <a:p>
            <a:pPr algn="ctr"/>
            <a:r>
              <a:rPr lang="en-GB" sz="3600" b="1" spc="50" dirty="0">
                <a:ln w="0"/>
                <a:solidFill>
                  <a:schemeClr val="bg2"/>
                </a:solidFill>
                <a:effectLst>
                  <a:innerShdw blurRad="63500" dist="50800" dir="13500000">
                    <a:srgbClr val="000000">
                      <a:alpha val="50000"/>
                    </a:srgbClr>
                  </a:innerShdw>
                </a:effectLst>
                <a:latin typeface="Bernard MT Condensed" panose="02050806060905020404" pitchFamily="18" charset="0"/>
                <a:cs typeface="Aldhabi" panose="01000000000000000000" pitchFamily="2" charset="-78"/>
              </a:rPr>
              <a:t>The Battle of Al-Qurain House</a:t>
            </a:r>
            <a:endParaRPr lang="en-GB" sz="3600" b="1" spc="50" dirty="0">
              <a:ln w="0"/>
              <a:solidFill>
                <a:schemeClr val="bg2"/>
              </a:solidFill>
              <a:effectLst>
                <a:innerShdw blurRad="63500" dist="50800" dir="13500000">
                  <a:srgbClr val="000000">
                    <a:alpha val="50000"/>
                  </a:srgbClr>
                </a:innerShdw>
              </a:effectLst>
            </a:endParaRPr>
          </a:p>
        </p:txBody>
      </p:sp>
      <p:pic>
        <p:nvPicPr>
          <p:cNvPr id="53" name="Picture 52" descr="A close up of a mans face&#10;&#10;Description automatically generated">
            <a:extLst>
              <a:ext uri="{FF2B5EF4-FFF2-40B4-BE49-F238E27FC236}">
                <a16:creationId xmlns:a16="http://schemas.microsoft.com/office/drawing/2014/main" id="{4BFB48A2-5D12-46C7-BE9E-E0CC95C49279}"/>
              </a:ext>
            </a:extLst>
          </p:cNvPr>
          <p:cNvPicPr>
            <a:picLocks noChangeAspect="1"/>
          </p:cNvPicPr>
          <p:nvPr/>
        </p:nvPicPr>
        <p:blipFill rotWithShape="1">
          <a:blip r:embed="rId6">
            <a:duotone>
              <a:prstClr val="black"/>
              <a:schemeClr val="accent4">
                <a:tint val="45000"/>
                <a:satMod val="400000"/>
              </a:schemeClr>
            </a:duotone>
            <a:extLst>
              <a:ext uri="{BEBA8EAE-BF5A-486C-A8C5-ECC9F3942E4B}">
                <a14:imgProps xmlns:a14="http://schemas.microsoft.com/office/drawing/2010/main">
                  <a14:imgLayer r:embed="rId7">
                    <a14:imgEffect>
                      <a14:backgroundRemoval t="9744" b="97436" l="9653" r="88803">
                        <a14:foregroundMark x1="39768" y1="76410" x2="39382" y2="62564"/>
                        <a14:foregroundMark x1="42085" y1="70256" x2="37494" y2="52396"/>
                        <a14:foregroundMark x1="32819" y1="63590" x2="27992" y2="57606"/>
                        <a14:foregroundMark x1="40154" y1="53333" x2="42857" y2="68205"/>
                        <a14:foregroundMark x1="41696" y1="77460" x2="41313" y2="80513"/>
                        <a14:foregroundMark x1="42857" y1="68205" x2="41956" y2="75385"/>
                        <a14:foregroundMark x1="32863" y1="77511" x2="33977" y2="75385"/>
                        <a14:foregroundMark x1="27799" y1="87179" x2="32515" y2="78177"/>
                        <a14:foregroundMark x1="33977" y1="75385" x2="40927" y2="87692"/>
                        <a14:foregroundMark x1="40927" y1="87692" x2="43885" y2="89553"/>
                        <a14:foregroundMark x1="13127" y1="93846" x2="14948" y2="93378"/>
                        <a14:foregroundMark x1="28660" y1="91282" x2="29306" y2="91375"/>
                        <a14:foregroundMark x1="27240" y1="91078" x2="28660" y2="91282"/>
                        <a14:foregroundMark x1="57143" y1="36410" x2="62548" y2="68718"/>
                        <a14:foregroundMark x1="64755" y1="85128" x2="65251" y2="87179"/>
                        <a14:foregroundMark x1="64689" y1="84854" x2="64755" y2="85128"/>
                        <a14:foregroundMark x1="61776" y1="72821" x2="62201" y2="74578"/>
                        <a14:foregroundMark x1="65251" y1="87692" x2="65251" y2="87692"/>
                        <a14:foregroundMark x1="66118" y1="90188" x2="67568" y2="94359"/>
                        <a14:foregroundMark x1="65251" y1="87692" x2="65386" y2="88081"/>
                        <a14:foregroundMark x1="22314" y1="55460" x2="23695" y2="54960"/>
                        <a14:foregroundMark x1="22808" y1="56410" x2="24710" y2="56410"/>
                        <a14:foregroundMark x1="19305" y1="56410" x2="19453" y2="56410"/>
                        <a14:foregroundMark x1="45898" y1="40999" x2="46332" y2="41026"/>
                        <a14:foregroundMark x1="41324" y1="40709" x2="44239" y2="40894"/>
                        <a14:foregroundMark x1="40706" y1="40670" x2="40949" y2="40685"/>
                        <a14:foregroundMark x1="43629" y1="42051" x2="45158" y2="42457"/>
                        <a14:foregroundMark x1="41697" y1="41538" x2="43629" y2="42051"/>
                        <a14:foregroundMark x1="41014" y1="41356" x2="41697" y2="41538"/>
                        <a14:foregroundMark x1="40131" y1="41122" x2="40671" y2="41266"/>
                        <a14:foregroundMark x1="45672" y1="40528" x2="49421" y2="41026"/>
                        <a14:foregroundMark x1="44634" y1="40390" x2="44848" y2="40418"/>
                        <a14:foregroundMark x1="41699" y1="40000" x2="43628" y2="40256"/>
                        <a14:foregroundMark x1="40927" y1="50256" x2="40927" y2="50256"/>
                        <a14:foregroundMark x1="40927" y1="50256" x2="40927" y2="50256"/>
                        <a14:foregroundMark x1="40927" y1="50256" x2="40859" y2="50076"/>
                        <a14:foregroundMark x1="40859" y1="50076" x2="40927" y2="50256"/>
                        <a14:foregroundMark x1="40927" y1="50256" x2="41313" y2="50769"/>
                        <a14:foregroundMark x1="41313" y1="50769" x2="40927" y2="50256"/>
                        <a14:foregroundMark x1="41427" y1="49684" x2="41699" y2="50769"/>
                        <a14:foregroundMark x1="47490" y1="60000" x2="48263" y2="58462"/>
                        <a14:foregroundMark x1="47876" y1="58974" x2="47876" y2="58974"/>
                        <a14:foregroundMark x1="47876" y1="58974" x2="47876" y2="58974"/>
                        <a14:foregroundMark x1="47876" y1="58974" x2="48263" y2="58974"/>
                        <a14:foregroundMark x1="47104" y1="58974" x2="47876" y2="59487"/>
                        <a14:foregroundMark x1="47104" y1="58974" x2="48263" y2="59487"/>
                        <a14:foregroundMark x1="48263" y1="58974" x2="48263" y2="59487"/>
                        <a14:foregroundMark x1="21592" y1="96785" x2="20463" y2="96410"/>
                        <a14:backgroundMark x1="8108" y1="25128" x2="8108" y2="25128"/>
                        <a14:backgroundMark x1="28571" y1="35385" x2="28571" y2="35385"/>
                        <a14:backgroundMark x1="28571" y1="35385" x2="15830" y2="30256"/>
                        <a14:backgroundMark x1="15830" y1="30256" x2="15830" y2="30256"/>
                        <a14:backgroundMark x1="46718" y1="25641" x2="46718" y2="25641"/>
                        <a14:backgroundMark x1="46718" y1="25641" x2="46718" y2="25641"/>
                        <a14:backgroundMark x1="46718" y1="25641" x2="46718" y2="25641"/>
                        <a14:backgroundMark x1="27027" y1="28718" x2="38224" y2="25128"/>
                        <a14:backgroundMark x1="46332" y1="24615" x2="84170" y2="44103"/>
                        <a14:backgroundMark x1="67751" y1="59613" x2="75676" y2="62564"/>
                        <a14:backgroundMark x1="51824" y1="53682" x2="53404" y2="54270"/>
                        <a14:backgroundMark x1="49885" y1="52960" x2="50627" y2="53236"/>
                        <a14:backgroundMark x1="46620" y1="51744" x2="49598" y2="52853"/>
                        <a14:backgroundMark x1="42772" y1="50311" x2="45973" y2="51503"/>
                        <a14:backgroundMark x1="48263" y1="59487" x2="49807" y2="60000"/>
                        <a14:backgroundMark x1="27926" y1="52735" x2="29211" y2="53162"/>
                        <a14:backgroundMark x1="17375" y1="49231" x2="22004" y2="50768"/>
                        <a14:backgroundMark x1="34749" y1="89231" x2="34363" y2="83590"/>
                        <a14:backgroundMark x1="35907" y1="91282" x2="33205" y2="91795"/>
                        <a14:backgroundMark x1="19206" y1="93378" x2="18147" y2="93846"/>
                        <a14:backgroundMark x1="26255" y1="91282" x2="25869" y2="91282"/>
                        <a14:backgroundMark x1="25869" y1="91282" x2="25869" y2="91282"/>
                        <a14:backgroundMark x1="56371" y1="76923" x2="58301" y2="85128"/>
                        <a14:backgroundMark x1="58301" y1="85128" x2="58301" y2="85128"/>
                        <a14:backgroundMark x1="58301" y1="85128" x2="59073" y2="87692"/>
                        <a14:backgroundMark x1="48263" y1="75385" x2="48263" y2="85128"/>
                        <a14:backgroundMark x1="48263" y1="85128" x2="46718" y2="87692"/>
                        <a14:backgroundMark x1="57143" y1="87692" x2="60232" y2="89744"/>
                        <a14:backgroundMark x1="35521" y1="60000" x2="35135" y2="58462"/>
                        <a14:backgroundMark x1="23938" y1="48205" x2="44788" y2="31795"/>
                        <a14:backgroundMark x1="41313" y1="41538" x2="41313" y2="41538"/>
                        <a14:backgroundMark x1="40154" y1="42051" x2="40154" y2="42051"/>
                        <a14:backgroundMark x1="41313" y1="40000" x2="41313" y2="40000"/>
                        <a14:backgroundMark x1="42471" y1="38974" x2="42471" y2="38974"/>
                        <a14:backgroundMark x1="42857" y1="39487" x2="42857" y2="39487"/>
                        <a14:backgroundMark x1="30116" y1="53846" x2="30116" y2="53846"/>
                        <a14:backgroundMark x1="22008" y1="54872" x2="22008" y2="54872"/>
                        <a14:backgroundMark x1="22008" y1="54872" x2="18919" y2="55385"/>
                        <a14:backgroundMark x1="18919" y1="56923" x2="18919" y2="56923"/>
                        <a14:backgroundMark x1="18919" y1="56923" x2="18919" y2="56923"/>
                        <a14:backgroundMark x1="24324" y1="52821" x2="23552" y2="54872"/>
                        <a14:backgroundMark x1="22394" y1="56410" x2="22394" y2="56410"/>
                        <a14:backgroundMark x1="22394" y1="56410" x2="22394" y2="56410"/>
                        <a14:backgroundMark x1="32046" y1="53846" x2="28958" y2="54872"/>
                        <a14:backgroundMark x1="40541" y1="45641" x2="42085" y2="49231"/>
                        <a14:backgroundMark x1="35135" y1="45641" x2="33977" y2="47179"/>
                        <a14:backgroundMark x1="46718" y1="42564" x2="46332" y2="43077"/>
                        <a14:backgroundMark x1="49421" y1="45128" x2="49421" y2="45128"/>
                        <a14:backgroundMark x1="49421" y1="45128" x2="49421" y2="45128"/>
                        <a14:backgroundMark x1="18865" y1="92556" x2="14672" y2="92821"/>
                        <a14:backgroundMark x1="24710" y1="90769" x2="24710" y2="90769"/>
                        <a14:backgroundMark x1="25097" y1="90769" x2="25097" y2="90769"/>
                        <a14:backgroundMark x1="25483" y1="91795" x2="25483" y2="91795"/>
                        <a14:backgroundMark x1="45174" y1="39487" x2="44402" y2="39487"/>
                        <a14:backgroundMark x1="43629" y1="39487" x2="43629" y2="39487"/>
                        <a14:backgroundMark x1="43629" y1="39487" x2="43629" y2="39487"/>
                        <a14:backgroundMark x1="40927" y1="40000" x2="40927" y2="40000"/>
                        <a14:backgroundMark x1="40927" y1="40000" x2="40927" y2="40000"/>
                        <a14:backgroundMark x1="40541" y1="41538" x2="40927" y2="41538"/>
                        <a14:backgroundMark x1="23166" y1="93846" x2="25483" y2="94359"/>
                        <a14:backgroundMark x1="25483" y1="94359" x2="21622" y2="96923"/>
                        <a14:backgroundMark x1="26255" y1="97949" x2="63707" y2="95385"/>
                      </a14:backgroundRemoval>
                    </a14:imgEffect>
                    <a14:imgEffect>
                      <a14:artisticGlowEdges/>
                    </a14:imgEffect>
                    <a14:imgEffect>
                      <a14:sharpenSoften amount="50000"/>
                    </a14:imgEffect>
                    <a14:imgEffect>
                      <a14:colorTemperature colorTemp="11200"/>
                    </a14:imgEffect>
                    <a14:imgEffect>
                      <a14:brightnessContrast bright="-40000" contrast="4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17963" t="29376" r="27538" b="14930"/>
          <a:stretch/>
        </p:blipFill>
        <p:spPr>
          <a:xfrm rot="806623">
            <a:off x="7822947" y="9350025"/>
            <a:ext cx="1657872" cy="1404800"/>
          </a:xfrm>
          <a:prstGeom prst="rect">
            <a:avLst/>
          </a:prstGeom>
          <a:noFill/>
          <a:ln>
            <a:noFill/>
          </a:ln>
        </p:spPr>
      </p:pic>
      <p:pic>
        <p:nvPicPr>
          <p:cNvPr id="61" name="Picture 60" descr="A picture containing animal, cake, piece, table&#10;&#10;Description automatically generated">
            <a:extLst>
              <a:ext uri="{FF2B5EF4-FFF2-40B4-BE49-F238E27FC236}">
                <a16:creationId xmlns:a16="http://schemas.microsoft.com/office/drawing/2014/main" id="{62B54FED-3033-4E4E-931B-E9F1079AA85D}"/>
              </a:ext>
            </a:extLst>
          </p:cNvPr>
          <p:cNvPicPr>
            <a:picLocks noChangeAspect="1"/>
          </p:cNvPicPr>
          <p:nvPr/>
        </p:nvPicPr>
        <p:blipFill>
          <a:blip r:embed="rId8">
            <a:alphaModFix amt="35000"/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9"/>
              </a:ext>
            </a:extLst>
          </a:blip>
          <a:stretch>
            <a:fillRect/>
          </a:stretch>
        </p:blipFill>
        <p:spPr>
          <a:xfrm>
            <a:off x="1039831" y="3274526"/>
            <a:ext cx="5692633" cy="2490527"/>
          </a:xfrm>
          <a:prstGeom prst="rect">
            <a:avLst/>
          </a:prstGeom>
        </p:spPr>
      </p:pic>
      <p:pic>
        <p:nvPicPr>
          <p:cNvPr id="73" name="Picture 72" descr="A person wearing a costume&#10;&#10;Description automatically generated">
            <a:extLst>
              <a:ext uri="{FF2B5EF4-FFF2-40B4-BE49-F238E27FC236}">
                <a16:creationId xmlns:a16="http://schemas.microsoft.com/office/drawing/2014/main" id="{03EEFC99-2BC6-4145-AB9F-FC13BFDBE063}"/>
              </a:ext>
            </a:extLst>
          </p:cNvPr>
          <p:cNvPicPr>
            <a:picLocks noChangeAspect="1"/>
          </p:cNvPicPr>
          <p:nvPr/>
        </p:nvPicPr>
        <p:blipFill rotWithShape="1">
          <a:blip r:embed="rId10">
            <a:extLst>
              <a:ext uri="{BEBA8EAE-BF5A-486C-A8C5-ECC9F3942E4B}">
                <a14:imgProps xmlns:a14="http://schemas.microsoft.com/office/drawing/2010/main">
                  <a14:imgLayer r:embed="rId11">
                    <a14:imgEffect>
                      <a14:backgroundRemoval t="9375" b="99219" l="9390" r="90141">
                        <a14:foregroundMark x1="66667" y1="83750" x2="66667" y2="83750"/>
                        <a14:foregroundMark x1="66667" y1="83750" x2="67371" y2="63438"/>
                        <a14:foregroundMark x1="46479" y1="80781" x2="29577" y2="60000"/>
                        <a14:foregroundMark x1="34507" y1="58281" x2="16667" y2="61719"/>
                        <a14:foregroundMark x1="14319" y1="63125" x2="46009" y2="52500"/>
                        <a14:foregroundMark x1="46009" y1="52500" x2="14319" y2="62656"/>
                        <a14:foregroundMark x1="14319" y1="62656" x2="29108" y2="53281"/>
                        <a14:foregroundMark x1="29108" y1="53281" x2="42254" y2="50000"/>
                        <a14:foregroundMark x1="16667" y1="64219" x2="11268" y2="64375"/>
                        <a14:foregroundMark x1="84977" y1="70313" x2="80282" y2="93125"/>
                        <a14:foregroundMark x1="59390" y1="79844" x2="53286" y2="97344"/>
                        <a14:foregroundMark x1="43662" y1="84688" x2="38967" y2="99219"/>
                        <a14:foregroundMark x1="61737" y1="76094" x2="89671" y2="97969"/>
                        <a14:foregroundMark x1="82160" y1="79375" x2="86385" y2="96875"/>
                        <a14:foregroundMark x1="66197" y1="16563" x2="84977" y2="19063"/>
                        <a14:foregroundMark x1="84977" y1="19063" x2="51174" y2="16563"/>
                        <a14:foregroundMark x1="69484" y1="9375" x2="90141" y2="21563"/>
                        <a14:foregroundMark x1="90141" y1="21563" x2="39906" y2="41406"/>
                        <a14:foregroundMark x1="77465" y1="10625" x2="90141" y2="16875"/>
                        <a14:foregroundMark x1="57042" y1="40469" x2="49296" y2="80625"/>
                      </a14:backgroundRemoval>
                    </a14:imgEffect>
                    <a14:imgEffect>
                      <a14:artisticPaintStrokes/>
                    </a14:imgEffect>
                    <a14:imgEffect>
                      <a14:sharpenSoften amount="50000"/>
                    </a14:imgEffect>
                    <a14:imgEffect>
                      <a14:colorTemperature colorTemp="5300"/>
                    </a14:imgEffect>
                    <a14:imgEffect>
                      <a14:saturation sat="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b="14274"/>
          <a:stretch/>
        </p:blipFill>
        <p:spPr>
          <a:xfrm>
            <a:off x="-215198" y="2550492"/>
            <a:ext cx="3374820" cy="2615943"/>
          </a:xfrm>
          <a:prstGeom prst="rect">
            <a:avLst/>
          </a:prstGeom>
        </p:spPr>
      </p:pic>
      <p:pic>
        <p:nvPicPr>
          <p:cNvPr id="5" name="Picture 4" descr="A large brick building&#10;&#10;Description automatically generated">
            <a:extLst>
              <a:ext uri="{FF2B5EF4-FFF2-40B4-BE49-F238E27FC236}">
                <a16:creationId xmlns:a16="http://schemas.microsoft.com/office/drawing/2014/main" id="{619D1E64-18DF-474C-A888-B9583B37FC52}"/>
              </a:ext>
            </a:extLst>
          </p:cNvPr>
          <p:cNvPicPr>
            <a:picLocks noChangeAspect="1"/>
          </p:cNvPicPr>
          <p:nvPr/>
        </p:nvPicPr>
        <p:blipFill>
          <a:blip r:embed="rId12">
            <a:extLst>
              <a:ext uri="{BEBA8EAE-BF5A-486C-A8C5-ECC9F3942E4B}">
                <a14:imgProps xmlns:a14="http://schemas.microsoft.com/office/drawing/2010/main">
                  <a14:imgLayer r:embed="rId13">
                    <a14:imgEffect>
                      <a14:backgroundRemoval t="9587" b="99174" l="1110" r="97534">
                        <a14:foregroundMark x1="16276" y1="74545" x2="16276" y2="74545"/>
                        <a14:foregroundMark x1="11221" y1="54050" x2="11221" y2="54050"/>
                        <a14:foregroundMark x1="11221" y1="54050" x2="11221" y2="54050"/>
                        <a14:foregroundMark x1="11221" y1="54050" x2="11221" y2="54050"/>
                        <a14:foregroundMark x1="11221" y1="54050" x2="11221" y2="54050"/>
                        <a14:foregroundMark x1="11221" y1="54050" x2="11221" y2="54050"/>
                        <a14:foregroundMark x1="11221" y1="54050" x2="15906" y2="69256"/>
                        <a14:foregroundMark x1="15906" y1="69256" x2="14180" y2="59504"/>
                        <a14:foregroundMark x1="8878" y1="54050" x2="19605" y2="79835"/>
                        <a14:foregroundMark x1="19605" y1="79835" x2="19852" y2="84463"/>
                        <a14:foregroundMark x1="13933" y1="81818" x2="6165" y2="54711"/>
                        <a14:foregroundMark x1="1233" y1="52066" x2="8878" y2="80496"/>
                        <a14:foregroundMark x1="84587" y1="61157" x2="95561" y2="77025"/>
                        <a14:foregroundMark x1="83477" y1="54380" x2="90259" y2="58512"/>
                        <a14:foregroundMark x1="90259" y1="58512" x2="94945" y2="64793"/>
                        <a14:foregroundMark x1="94945" y1="64793" x2="97657" y2="73884"/>
                        <a14:foregroundMark x1="59803" y1="73388" x2="42910" y2="84959"/>
                        <a14:foregroundMark x1="68927" y1="61157" x2="75092" y2="88926"/>
                        <a14:foregroundMark x1="10358" y1="86446" x2="29223" y2="90083"/>
                        <a14:foregroundMark x1="29223" y1="90083" x2="36375" y2="88595"/>
                        <a14:foregroundMark x1="36375" y1="88595" x2="36991" y2="88099"/>
                        <a14:foregroundMark x1="25771" y1="93223" x2="27040" y2="93368"/>
                        <a14:foregroundMark x1="34649" y1="46777" x2="34649" y2="51570"/>
                        <a14:foregroundMark x1="34772" y1="46612" x2="35512" y2="55868"/>
                        <a14:foregroundMark x1="54377" y1="58678" x2="69667" y2="57521"/>
                        <a14:foregroundMark x1="30210" y1="76364" x2="47596" y2="73058"/>
                        <a14:foregroundMark x1="47596" y1="73058" x2="47719" y2="73058"/>
                        <a14:foregroundMark x1="39334" y1="73884" x2="70654" y2="76364"/>
                        <a14:foregroundMark x1="60173" y1="66612" x2="65475" y2="79174"/>
                        <a14:backgroundMark x1="2713" y1="98017" x2="40321" y2="94380"/>
                        <a14:backgroundMark x1="40321" y1="94380" x2="70530" y2="99174"/>
                        <a14:backgroundMark x1="70530" y1="99174" x2="98274" y2="95702"/>
                        <a14:backgroundMark x1="42293" y1="98843" x2="42293" y2="98843"/>
                        <a14:backgroundMark x1="34649" y1="98347" x2="46732" y2="98347"/>
                        <a14:backgroundMark x1="617" y1="96033" x2="4439" y2="96033"/>
                        <a14:backgroundMark x1="49075" y1="96860" x2="34895" y2="96364"/>
                        <a14:backgroundMark x1="32306" y1="96364" x2="36128" y2="96364"/>
                        <a14:backgroundMark x1="247" y1="97686" x2="3822" y2="97686"/>
                        <a14:backgroundMark x1="59803" y1="27769" x2="59803" y2="27769"/>
                        <a14:backgroundMark x1="61529" y1="28099" x2="61529" y2="28099"/>
                        <a14:backgroundMark x1="57213" y1="33554" x2="57213" y2="33554"/>
                      </a14:backgroundRemoval>
                    </a14:imgEffect>
                    <a14:imgEffect>
                      <a14:saturation sat="40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5277" y="2977675"/>
            <a:ext cx="6459203" cy="5256986"/>
          </a:xfrm>
          <a:prstGeom prst="rect">
            <a:avLst/>
          </a:prstGeom>
        </p:spPr>
      </p:pic>
      <p:pic>
        <p:nvPicPr>
          <p:cNvPr id="70" name="Picture 69" descr="A picture containing knot&#10;&#10;Description automatically generated">
            <a:extLst>
              <a:ext uri="{FF2B5EF4-FFF2-40B4-BE49-F238E27FC236}">
                <a16:creationId xmlns:a16="http://schemas.microsoft.com/office/drawing/2014/main" id="{9B5CCB29-9B2F-4E3E-B182-3928756798C5}"/>
              </a:ext>
            </a:extLst>
          </p:cNvPr>
          <p:cNvPicPr>
            <a:picLocks noChangeAspect="1"/>
          </p:cNvPicPr>
          <p:nvPr/>
        </p:nvPicPr>
        <p:blipFill>
          <a:blip r:embed="rId14">
            <a:alphaModFix amt="50000"/>
            <a:extLst>
              <a:ext uri="{BEBA8EAE-BF5A-486C-A8C5-ECC9F3942E4B}">
                <a14:imgProps xmlns:a14="http://schemas.microsoft.com/office/drawing/2010/main">
                  <a14:imgLayer r:embed="rId15">
                    <a14:imgEffect>
                      <a14:backgroundRemoval t="9023" b="89474" l="10000" r="98125">
                        <a14:backgroundMark x1="93750" y1="48872" x2="97500" y2="65414"/>
                      </a14:backgroundRemoval>
                    </a14:imgEffect>
                    <a14:imgEffect>
                      <a14:colorTemperature colorTemp="11200"/>
                    </a14:imgEffect>
                    <a14:imgEffect>
                      <a14:saturation sat="400000"/>
                    </a14:imgEffect>
                    <a14:imgEffect>
                      <a14:brightnessContrast bright="-20000" contrast="2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16"/>
              </a:ext>
            </a:extLst>
          </a:blip>
          <a:stretch>
            <a:fillRect/>
          </a:stretch>
        </p:blipFill>
        <p:spPr>
          <a:xfrm rot="1819320">
            <a:off x="2889999" y="6517627"/>
            <a:ext cx="3818535" cy="2016079"/>
          </a:xfrm>
          <a:prstGeom prst="rect">
            <a:avLst/>
          </a:prstGeom>
        </p:spPr>
      </p:pic>
      <p:pic>
        <p:nvPicPr>
          <p:cNvPr id="65" name="Picture 64" descr="A picture containing animal, cake, piece, table&#10;&#10;Description automatically generated">
            <a:extLst>
              <a:ext uri="{FF2B5EF4-FFF2-40B4-BE49-F238E27FC236}">
                <a16:creationId xmlns:a16="http://schemas.microsoft.com/office/drawing/2014/main" id="{7DCC44CB-A74A-4833-9CA6-7726C97EAC74}"/>
              </a:ext>
            </a:extLst>
          </p:cNvPr>
          <p:cNvPicPr>
            <a:picLocks noChangeAspect="1"/>
          </p:cNvPicPr>
          <p:nvPr/>
        </p:nvPicPr>
        <p:blipFill>
          <a:blip r:embed="rId8">
            <a:alphaModFix amt="35000"/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9"/>
              </a:ext>
            </a:extLst>
          </a:blip>
          <a:stretch>
            <a:fillRect/>
          </a:stretch>
        </p:blipFill>
        <p:spPr>
          <a:xfrm>
            <a:off x="1601681" y="4563719"/>
            <a:ext cx="5762169" cy="3309236"/>
          </a:xfrm>
          <a:prstGeom prst="rect">
            <a:avLst/>
          </a:prstGeom>
        </p:spPr>
      </p:pic>
      <p:sp>
        <p:nvSpPr>
          <p:cNvPr id="93" name="TextBox 92">
            <a:extLst>
              <a:ext uri="{FF2B5EF4-FFF2-40B4-BE49-F238E27FC236}">
                <a16:creationId xmlns:a16="http://schemas.microsoft.com/office/drawing/2014/main" id="{7EDDBE8C-C094-4905-A957-2949FC4AF20F}"/>
              </a:ext>
            </a:extLst>
          </p:cNvPr>
          <p:cNvSpPr txBox="1"/>
          <p:nvPr/>
        </p:nvSpPr>
        <p:spPr>
          <a:xfrm>
            <a:off x="448426" y="1026065"/>
            <a:ext cx="3697872" cy="1015663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en-GB" sz="2000" dirty="0">
                <a:solidFill>
                  <a:srgbClr val="C00000"/>
                </a:solidFill>
                <a:latin typeface="Bernard MT Condensed" panose="02050806060905020404" pitchFamily="18" charset="0"/>
              </a:rPr>
              <a:t>Location: </a:t>
            </a:r>
            <a:r>
              <a:rPr lang="en-GB" sz="2000" dirty="0">
                <a:solidFill>
                  <a:schemeClr val="bg1"/>
                </a:solidFill>
                <a:latin typeface="Bernard MT Condensed" panose="02050806060905020404" pitchFamily="18" charset="0"/>
              </a:rPr>
              <a:t>Al-Qurain – Kuwait.</a:t>
            </a:r>
          </a:p>
          <a:p>
            <a:r>
              <a:rPr lang="en-GB" sz="2000" dirty="0">
                <a:solidFill>
                  <a:srgbClr val="92D050"/>
                </a:solidFill>
                <a:latin typeface="Bernard MT Condensed" panose="02050806060905020404" pitchFamily="18" charset="0"/>
              </a:rPr>
              <a:t>Date:</a:t>
            </a:r>
            <a:r>
              <a:rPr lang="en-GB" sz="2000" dirty="0">
                <a:solidFill>
                  <a:schemeClr val="bg1"/>
                </a:solidFill>
                <a:latin typeface="Bernard MT Condensed" panose="02050806060905020404" pitchFamily="18" charset="0"/>
              </a:rPr>
              <a:t> 24/02/1991.</a:t>
            </a:r>
          </a:p>
          <a:p>
            <a:r>
              <a:rPr lang="en-GB" sz="2000" dirty="0">
                <a:solidFill>
                  <a:srgbClr val="C00000"/>
                </a:solidFill>
                <a:latin typeface="Bernard MT Condensed" panose="02050806060905020404" pitchFamily="18" charset="0"/>
              </a:rPr>
              <a:t>Duration: </a:t>
            </a:r>
            <a:r>
              <a:rPr lang="en-GB" sz="2000" dirty="0">
                <a:solidFill>
                  <a:schemeClr val="bg1"/>
                </a:solidFill>
                <a:latin typeface="Bernard MT Condensed" panose="02050806060905020404" pitchFamily="18" charset="0"/>
              </a:rPr>
              <a:t>10:00 hours.</a:t>
            </a:r>
          </a:p>
        </p:txBody>
      </p:sp>
      <p:sp>
        <p:nvSpPr>
          <p:cNvPr id="94" name="TextBox 93">
            <a:extLst>
              <a:ext uri="{FF2B5EF4-FFF2-40B4-BE49-F238E27FC236}">
                <a16:creationId xmlns:a16="http://schemas.microsoft.com/office/drawing/2014/main" id="{2D5744FC-BD51-4009-B31D-F8CF6C5E5212}"/>
              </a:ext>
            </a:extLst>
          </p:cNvPr>
          <p:cNvSpPr txBox="1"/>
          <p:nvPr/>
        </p:nvSpPr>
        <p:spPr>
          <a:xfrm>
            <a:off x="7126353" y="2848652"/>
            <a:ext cx="2019328" cy="830997"/>
          </a:xfrm>
          <a:prstGeom prst="rect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en-GB" sz="1600" dirty="0">
                <a:latin typeface="Bahnschrift SemiBold" panose="020B0502040204020203" pitchFamily="34" charset="0"/>
                <a:cs typeface="Andalus" panose="02020603050405020304" pitchFamily="18" charset="-78"/>
              </a:rPr>
              <a:t>Al-Massilah Kuwaiti resistance group (19 members).</a:t>
            </a:r>
          </a:p>
        </p:txBody>
      </p:sp>
      <p:sp>
        <p:nvSpPr>
          <p:cNvPr id="131" name="Rectangle 130">
            <a:extLst>
              <a:ext uri="{FF2B5EF4-FFF2-40B4-BE49-F238E27FC236}">
                <a16:creationId xmlns:a16="http://schemas.microsoft.com/office/drawing/2014/main" id="{79B4A785-059C-4E0B-89F0-7D16F445E8C1}"/>
              </a:ext>
            </a:extLst>
          </p:cNvPr>
          <p:cNvSpPr/>
          <p:nvPr/>
        </p:nvSpPr>
        <p:spPr>
          <a:xfrm>
            <a:off x="6618610" y="3977372"/>
            <a:ext cx="2837366" cy="4095009"/>
          </a:xfrm>
          <a:prstGeom prst="rect">
            <a:avLst/>
          </a:prstGeom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/>
          </a:p>
        </p:txBody>
      </p:sp>
      <p:pic>
        <p:nvPicPr>
          <p:cNvPr id="100" name="Picture 99">
            <a:extLst>
              <a:ext uri="{FF2B5EF4-FFF2-40B4-BE49-F238E27FC236}">
                <a16:creationId xmlns:a16="http://schemas.microsoft.com/office/drawing/2014/main" id="{92228CB4-7CDC-4B68-90CD-F398ABC339DE}"/>
              </a:ext>
            </a:extLst>
          </p:cNvPr>
          <p:cNvPicPr>
            <a:picLocks noChangeAspect="1"/>
          </p:cNvPicPr>
          <p:nvPr/>
        </p:nvPicPr>
        <p:blipFill rotWithShape="1">
          <a:blip r:embed="rId17">
            <a:extLst>
              <a:ext uri="{BEBA8EAE-BF5A-486C-A8C5-ECC9F3942E4B}">
                <a14:imgProps xmlns:a14="http://schemas.microsoft.com/office/drawing/2010/main">
                  <a14:imgLayer r:embed="rId18">
                    <a14:imgEffect>
                      <a14:sharpenSoften amount="50000"/>
                    </a14:imgEffect>
                    <a14:imgEffect>
                      <a14:saturation sat="0"/>
                    </a14:imgEffect>
                  </a14:imgLayer>
                </a14:imgProps>
              </a:ext>
            </a:extLst>
          </a:blip>
          <a:srcRect l="-5087" t="49916"/>
          <a:stretch/>
        </p:blipFill>
        <p:spPr>
          <a:xfrm>
            <a:off x="6974329" y="4157175"/>
            <a:ext cx="593088" cy="3674623"/>
          </a:xfrm>
          <a:prstGeom prst="rect">
            <a:avLst/>
          </a:prstGeom>
        </p:spPr>
      </p:pic>
      <p:pic>
        <p:nvPicPr>
          <p:cNvPr id="132" name="Picture 131">
            <a:extLst>
              <a:ext uri="{FF2B5EF4-FFF2-40B4-BE49-F238E27FC236}">
                <a16:creationId xmlns:a16="http://schemas.microsoft.com/office/drawing/2014/main" id="{E8208BD1-2C63-4EE5-B8AB-6319041283F5}"/>
              </a:ext>
            </a:extLst>
          </p:cNvPr>
          <p:cNvPicPr>
            <a:picLocks noChangeAspect="1"/>
          </p:cNvPicPr>
          <p:nvPr/>
        </p:nvPicPr>
        <p:blipFill rotWithShape="1">
          <a:blip r:embed="rId17">
            <a:extLst>
              <a:ext uri="{BEBA8EAE-BF5A-486C-A8C5-ECC9F3942E4B}">
                <a14:imgProps xmlns:a14="http://schemas.microsoft.com/office/drawing/2010/main">
                  <a14:imgLayer r:embed="rId18">
                    <a14:imgEffect>
                      <a14:sharpenSoften amount="50000"/>
                    </a14:imgEffect>
                    <a14:imgEffect>
                      <a14:saturation sat="0"/>
                    </a14:imgEffect>
                  </a14:imgLayer>
                </a14:imgProps>
              </a:ext>
            </a:extLst>
          </a:blip>
          <a:srcRect r="984" b="50000"/>
          <a:stretch/>
        </p:blipFill>
        <p:spPr>
          <a:xfrm>
            <a:off x="7939316" y="4176050"/>
            <a:ext cx="558823" cy="3668438"/>
          </a:xfrm>
          <a:prstGeom prst="rect">
            <a:avLst/>
          </a:prstGeom>
        </p:spPr>
      </p:pic>
      <p:pic>
        <p:nvPicPr>
          <p:cNvPr id="137" name="Picture 136">
            <a:extLst>
              <a:ext uri="{FF2B5EF4-FFF2-40B4-BE49-F238E27FC236}">
                <a16:creationId xmlns:a16="http://schemas.microsoft.com/office/drawing/2014/main" id="{0EE6B8DA-783B-4F24-A0BC-2A4C7C87610F}"/>
              </a:ext>
            </a:extLst>
          </p:cNvPr>
          <p:cNvPicPr>
            <a:picLocks noChangeAspect="1"/>
          </p:cNvPicPr>
          <p:nvPr/>
        </p:nvPicPr>
        <p:blipFill>
          <a:blip r:embed="rId19">
            <a:extLst>
              <a:ext uri="{BEBA8EAE-BF5A-486C-A8C5-ECC9F3942E4B}">
                <a14:imgProps xmlns:a14="http://schemas.microsoft.com/office/drawing/2010/main">
                  <a14:imgLayer r:embed="rId20">
                    <a14:imgEffect>
                      <a14:sharpenSoften amount="50000"/>
                    </a14:imgEffect>
                    <a14:imgEffect>
                      <a14:saturation sat="400000"/>
                    </a14:imgEffect>
                  </a14:imgLayer>
                </a14:imgProps>
              </a:ext>
            </a:extLst>
          </a:blip>
          <a:stretch>
            <a:fillRect/>
          </a:stretch>
        </p:blipFill>
        <p:spPr>
          <a:xfrm>
            <a:off x="8856866" y="4084537"/>
            <a:ext cx="505583" cy="3741076"/>
          </a:xfrm>
          <a:prstGeom prst="rect">
            <a:avLst/>
          </a:prstGeom>
        </p:spPr>
      </p:pic>
      <p:pic>
        <p:nvPicPr>
          <p:cNvPr id="139" name="Graphic 138" descr="Map with pin">
            <a:extLst>
              <a:ext uri="{FF2B5EF4-FFF2-40B4-BE49-F238E27FC236}">
                <a16:creationId xmlns:a16="http://schemas.microsoft.com/office/drawing/2014/main" id="{0F02BD13-1061-40FB-96BD-38E824A1AB2F}"/>
              </a:ext>
            </a:extLst>
          </p:cNvPr>
          <p:cNvPicPr>
            <a:picLocks noChangeAspect="1"/>
          </p:cNvPicPr>
          <p:nvPr/>
        </p:nvPicPr>
        <p:blipFill>
          <a:blip r:embed="rId2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2"/>
              </a:ext>
            </a:extLst>
          </a:blip>
          <a:stretch>
            <a:fillRect/>
          </a:stretch>
        </p:blipFill>
        <p:spPr>
          <a:xfrm>
            <a:off x="100650" y="944719"/>
            <a:ext cx="420362" cy="420362"/>
          </a:xfrm>
          <a:prstGeom prst="rect">
            <a:avLst/>
          </a:prstGeom>
        </p:spPr>
      </p:pic>
      <p:pic>
        <p:nvPicPr>
          <p:cNvPr id="141" name="Graphic 140" descr="Monthly calendar">
            <a:extLst>
              <a:ext uri="{FF2B5EF4-FFF2-40B4-BE49-F238E27FC236}">
                <a16:creationId xmlns:a16="http://schemas.microsoft.com/office/drawing/2014/main" id="{6E2ADC25-5244-408F-A404-F51A8EC4AD44}"/>
              </a:ext>
            </a:extLst>
          </p:cNvPr>
          <p:cNvPicPr>
            <a:picLocks noChangeAspect="1"/>
          </p:cNvPicPr>
          <p:nvPr/>
        </p:nvPicPr>
        <p:blipFill>
          <a:blip r:embed="rId2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4"/>
              </a:ext>
            </a:extLst>
          </a:blip>
          <a:stretch>
            <a:fillRect/>
          </a:stretch>
        </p:blipFill>
        <p:spPr>
          <a:xfrm>
            <a:off x="182221" y="1365081"/>
            <a:ext cx="323665" cy="291638"/>
          </a:xfrm>
          <a:prstGeom prst="rect">
            <a:avLst/>
          </a:prstGeom>
        </p:spPr>
      </p:pic>
      <p:pic>
        <p:nvPicPr>
          <p:cNvPr id="143" name="Graphic 142" descr="Stopwatch">
            <a:extLst>
              <a:ext uri="{FF2B5EF4-FFF2-40B4-BE49-F238E27FC236}">
                <a16:creationId xmlns:a16="http://schemas.microsoft.com/office/drawing/2014/main" id="{31668860-1608-4CFC-96C6-56298A228990}"/>
              </a:ext>
            </a:extLst>
          </p:cNvPr>
          <p:cNvPicPr>
            <a:picLocks noChangeAspect="1"/>
          </p:cNvPicPr>
          <p:nvPr/>
        </p:nvPicPr>
        <p:blipFill>
          <a:blip r:embed="rId2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6"/>
              </a:ext>
            </a:extLst>
          </a:blip>
          <a:stretch>
            <a:fillRect/>
          </a:stretch>
        </p:blipFill>
        <p:spPr>
          <a:xfrm>
            <a:off x="182222" y="1670509"/>
            <a:ext cx="323665" cy="323665"/>
          </a:xfrm>
          <a:prstGeom prst="rect">
            <a:avLst/>
          </a:prstGeom>
        </p:spPr>
      </p:pic>
      <p:cxnSp>
        <p:nvCxnSpPr>
          <p:cNvPr id="146" name="Straight Connector 145">
            <a:extLst>
              <a:ext uri="{FF2B5EF4-FFF2-40B4-BE49-F238E27FC236}">
                <a16:creationId xmlns:a16="http://schemas.microsoft.com/office/drawing/2014/main" id="{773D0ADF-91EB-41A7-8BF8-7E003F0D8BE8}"/>
              </a:ext>
            </a:extLst>
          </p:cNvPr>
          <p:cNvCxnSpPr>
            <a:cxnSpLocks/>
          </p:cNvCxnSpPr>
          <p:nvPr/>
        </p:nvCxnSpPr>
        <p:spPr>
          <a:xfrm>
            <a:off x="993913" y="12249152"/>
            <a:ext cx="7488" cy="349858"/>
          </a:xfrm>
          <a:prstGeom prst="line">
            <a:avLst/>
          </a:prstGeom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sp>
        <p:nvSpPr>
          <p:cNvPr id="155" name="TextBox 154">
            <a:extLst>
              <a:ext uri="{FF2B5EF4-FFF2-40B4-BE49-F238E27FC236}">
                <a16:creationId xmlns:a16="http://schemas.microsoft.com/office/drawing/2014/main" id="{51DE2857-864C-4BA8-AADF-F7B376EC65B3}"/>
              </a:ext>
            </a:extLst>
          </p:cNvPr>
          <p:cNvSpPr txBox="1"/>
          <p:nvPr/>
        </p:nvSpPr>
        <p:spPr>
          <a:xfrm rot="16200000">
            <a:off x="5584109" y="5605616"/>
            <a:ext cx="2427505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600" dirty="0">
                <a:solidFill>
                  <a:schemeClr val="bg1"/>
                </a:solidFill>
                <a:latin typeface="Bahnschrift SemiBold" panose="020B0502040204020203" pitchFamily="34" charset="0"/>
              </a:rPr>
              <a:t>Killed at the battle</a:t>
            </a:r>
          </a:p>
        </p:txBody>
      </p:sp>
      <p:sp>
        <p:nvSpPr>
          <p:cNvPr id="156" name="TextBox 155">
            <a:extLst>
              <a:ext uri="{FF2B5EF4-FFF2-40B4-BE49-F238E27FC236}">
                <a16:creationId xmlns:a16="http://schemas.microsoft.com/office/drawing/2014/main" id="{059F9347-0E2D-4C23-A36D-385299C9D2B3}"/>
              </a:ext>
            </a:extLst>
          </p:cNvPr>
          <p:cNvSpPr txBox="1"/>
          <p:nvPr/>
        </p:nvSpPr>
        <p:spPr>
          <a:xfrm rot="16200000">
            <a:off x="6499639" y="5840992"/>
            <a:ext cx="2472404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600" dirty="0">
                <a:solidFill>
                  <a:schemeClr val="bg1"/>
                </a:solidFill>
                <a:latin typeface="Bahnschrift SemiBold" panose="020B0502040204020203" pitchFamily="34" charset="0"/>
              </a:rPr>
              <a:t>Captured and executed</a:t>
            </a:r>
          </a:p>
        </p:txBody>
      </p:sp>
      <p:sp>
        <p:nvSpPr>
          <p:cNvPr id="157" name="TextBox 156">
            <a:extLst>
              <a:ext uri="{FF2B5EF4-FFF2-40B4-BE49-F238E27FC236}">
                <a16:creationId xmlns:a16="http://schemas.microsoft.com/office/drawing/2014/main" id="{444AD9B2-D38D-4557-ABBE-D736079A27AA}"/>
              </a:ext>
            </a:extLst>
          </p:cNvPr>
          <p:cNvSpPr txBox="1"/>
          <p:nvPr/>
        </p:nvSpPr>
        <p:spPr>
          <a:xfrm rot="16200000">
            <a:off x="8130983" y="5891748"/>
            <a:ext cx="1063716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600" dirty="0">
                <a:solidFill>
                  <a:schemeClr val="bg1"/>
                </a:solidFill>
                <a:latin typeface="Bahnschrift SemiBold" panose="020B0502040204020203" pitchFamily="34" charset="0"/>
              </a:rPr>
              <a:t>Survived</a:t>
            </a:r>
          </a:p>
        </p:txBody>
      </p:sp>
      <p:pic>
        <p:nvPicPr>
          <p:cNvPr id="161" name="Picture 160" descr="A truck is parked on the side of a building&#10;&#10;Description automatically generated">
            <a:extLst>
              <a:ext uri="{FF2B5EF4-FFF2-40B4-BE49-F238E27FC236}">
                <a16:creationId xmlns:a16="http://schemas.microsoft.com/office/drawing/2014/main" id="{AD87AD3A-C098-4C71-8C95-54BA520771CB}"/>
              </a:ext>
            </a:extLst>
          </p:cNvPr>
          <p:cNvPicPr>
            <a:picLocks noChangeAspect="1"/>
          </p:cNvPicPr>
          <p:nvPr/>
        </p:nvPicPr>
        <p:blipFill rotWithShape="1">
          <a:blip r:embed="rId27">
            <a:extLst>
              <a:ext uri="{BEBA8EAE-BF5A-486C-A8C5-ECC9F3942E4B}">
                <a14:imgProps xmlns:a14="http://schemas.microsoft.com/office/drawing/2010/main">
                  <a14:imgLayer r:embed="rId28">
                    <a14:imgEffect>
                      <a14:backgroundRemoval t="10000" b="90000" l="10000" r="90000">
                        <a14:foregroundMark x1="31133" y1="62369" x2="26526" y2="68467"/>
                        <a14:foregroundMark x1="26526" y1="68467" x2="26650" y2="68641"/>
                        <a14:foregroundMark x1="26650" y1="68641" x2="29639" y2="63589"/>
                        <a14:foregroundMark x1="25529" y1="63066" x2="26401" y2="70732"/>
                        <a14:foregroundMark x1="26040" y1="35172" x2="11706" y2="27352"/>
                        <a14:foregroundMark x1="31686" y1="38253" x2="26540" y2="35446"/>
                        <a14:foregroundMark x1="11706" y1="27352" x2="10834" y2="26307"/>
                        <a14:foregroundMark x1="35738" y1="41409" x2="38471" y2="42879"/>
                        <a14:foregroundMark x1="37491" y1="40832" x2="38979" y2="41812"/>
                        <a14:foregroundMark x1="38979" y1="41812" x2="39228" y2="41812"/>
                        <a14:foregroundMark x1="77335" y1="63240" x2="77210" y2="67770"/>
                        <a14:foregroundMark x1="31009" y1="57317" x2="29763" y2="56794"/>
                        <a14:foregroundMark x1="33250" y1="56272" x2="35243" y2="56969"/>
                        <a14:foregroundMark x1="29888" y1="54704" x2="30760" y2="55052"/>
                        <a14:foregroundMark x1="29265" y1="53833" x2="30012" y2="54704"/>
                        <a14:foregroundMark x1="33890" y1="56023" x2="35866" y2="57143"/>
                        <a14:foregroundMark x1="31258" y1="54530" x2="31763" y2="54816"/>
                        <a14:foregroundMark x1="36986" y1="41289" x2="33250" y2="39895"/>
                        <a14:foregroundMark x1="28767" y1="70209" x2="55791" y2="73519"/>
                        <a14:foregroundMark x1="65380" y1="77875" x2="63636" y2="79268"/>
                        <a14:foregroundMark x1="67746" y1="76829" x2="62017" y2="82230"/>
                        <a14:backgroundMark x1="56538" y1="34321" x2="56538" y2="34321"/>
                        <a14:backgroundMark x1="53549" y1="26829" x2="75716" y2="40070"/>
                        <a14:backgroundMark x1="38979" y1="35192" x2="60772" y2="33798"/>
                        <a14:backgroundMark x1="17435" y1="37282" x2="33624" y2="45122"/>
                        <a14:backgroundMark x1="82565" y1="31707" x2="77086" y2="37282"/>
                        <a14:backgroundMark x1="77086" y1="37282" x2="73225" y2="44251"/>
                        <a14:backgroundMark x1="73225" y1="44251" x2="79577" y2="48432"/>
                        <a14:backgroundMark x1="31756" y1="78571" x2="53300" y2="90767"/>
                        <a14:backgroundMark x1="7846" y1="66551" x2="20423" y2="56098"/>
                        <a14:backgroundMark x1="25529" y1="52613" x2="27895" y2="53136"/>
                        <a14:backgroundMark x1="26152" y1="54355" x2="29077" y2="54063"/>
                        <a14:backgroundMark x1="35616" y1="49826" x2="35616" y2="49826"/>
                        <a14:backgroundMark x1="33624" y1="44948" x2="33624" y2="44948"/>
                        <a14:backgroundMark x1="37609" y1="48780" x2="37609" y2="48780"/>
                        <a14:backgroundMark x1="35367" y1="51045" x2="35367" y2="51045"/>
                        <a14:backgroundMark x1="33126" y1="42857" x2="33126" y2="42857"/>
                        <a14:backgroundMark x1="46700" y1="41115" x2="46700" y2="41115"/>
                        <a14:backgroundMark x1="41719" y1="41638" x2="41719" y2="41638"/>
                        <a14:backgroundMark x1="39601" y1="40244" x2="39601" y2="40244"/>
                        <a14:backgroundMark x1="30511" y1="33798" x2="30511" y2="33798"/>
                        <a14:backgroundMark x1="46077" y1="41638" x2="46077" y2="41638"/>
                        <a14:backgroundMark x1="31382" y1="51045" x2="31382" y2="51045"/>
                        <a14:backgroundMark x1="41096" y1="50000" x2="41096" y2="50000"/>
                        <a14:backgroundMark x1="41096" y1="50000" x2="39601" y2="50174"/>
                        <a14:backgroundMark x1="42466" y1="50348" x2="41469" y2="50523"/>
                        <a14:backgroundMark x1="43462" y1="50174" x2="42466" y2="49826"/>
                        <a14:backgroundMark x1="32503" y1="36760" x2="38481" y2="39024"/>
                        <a14:backgroundMark x1="33001" y1="46516" x2="37484" y2="47213"/>
                        <a14:backgroundMark x1="37983" y1="45645" x2="38979" y2="46167"/>
                        <a14:backgroundMark x1="37360" y1="44599" x2="39851" y2="46341"/>
                        <a14:backgroundMark x1="37484" y1="52962" x2="39352" y2="53484"/>
                        <a14:backgroundMark x1="48194" y1="43554" x2="46077" y2="43728"/>
                        <a14:backgroundMark x1="84060" y1="67596" x2="80075" y2="67073"/>
                        <a14:backgroundMark x1="35616" y1="54181" x2="31009" y2="52962"/>
                        <a14:backgroundMark x1="25778" y1="33101" x2="24408" y2="31707"/>
                        <a14:backgroundMark x1="25903" y1="33449" x2="24284" y2="31882"/>
                        <a14:backgroundMark x1="52179" y1="83972" x2="36613" y2="82056"/>
                        <a14:backgroundMark x1="35243" y1="77875" x2="50436" y2="82056"/>
                      </a14:backgroundRemoval>
                    </a14:imgEffect>
                    <a14:imgEffect>
                      <a14:artisticPastelsSmooth/>
                    </a14:imgEffect>
                    <a14:imgEffect>
                      <a14:saturation sat="40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8119" t="23060" r="20443" b="15449"/>
          <a:stretch/>
        </p:blipFill>
        <p:spPr>
          <a:xfrm rot="12072843" flipH="1" flipV="1">
            <a:off x="5412929" y="9032408"/>
            <a:ext cx="4235373" cy="2664942"/>
          </a:xfrm>
          <a:prstGeom prst="rect">
            <a:avLst/>
          </a:prstGeom>
        </p:spPr>
      </p:pic>
      <p:sp>
        <p:nvSpPr>
          <p:cNvPr id="168" name="TextBox 167">
            <a:extLst>
              <a:ext uri="{FF2B5EF4-FFF2-40B4-BE49-F238E27FC236}">
                <a16:creationId xmlns:a16="http://schemas.microsoft.com/office/drawing/2014/main" id="{7DA72AC4-BC45-47B5-954A-7AD9F70C0BAF}"/>
              </a:ext>
            </a:extLst>
          </p:cNvPr>
          <p:cNvSpPr txBox="1"/>
          <p:nvPr/>
        </p:nvSpPr>
        <p:spPr>
          <a:xfrm>
            <a:off x="4788598" y="996984"/>
            <a:ext cx="4357082" cy="1323439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en-GB" sz="2000" dirty="0">
                <a:solidFill>
                  <a:schemeClr val="bg1"/>
                </a:solidFill>
                <a:latin typeface="Bernard MT Condensed" panose="02050806060905020404" pitchFamily="18" charset="0"/>
              </a:rPr>
              <a:t>Weapons: </a:t>
            </a:r>
          </a:p>
          <a:p>
            <a:r>
              <a:rPr lang="en-GB" sz="2000" dirty="0">
                <a:solidFill>
                  <a:schemeClr val="accent6">
                    <a:lumMod val="60000"/>
                    <a:lumOff val="40000"/>
                  </a:schemeClr>
                </a:solidFill>
                <a:latin typeface="Bernard MT Condensed" panose="02050806060905020404" pitchFamily="18" charset="0"/>
              </a:rPr>
              <a:t>Kuwaitis</a:t>
            </a:r>
            <a:r>
              <a:rPr lang="en-GB" sz="2000" dirty="0">
                <a:solidFill>
                  <a:schemeClr val="accent6">
                    <a:lumMod val="40000"/>
                    <a:lumOff val="60000"/>
                  </a:schemeClr>
                </a:solidFill>
                <a:latin typeface="Bernard MT Condensed" panose="02050806060905020404" pitchFamily="18" charset="0"/>
              </a:rPr>
              <a:t>:</a:t>
            </a:r>
            <a:r>
              <a:rPr lang="en-GB" sz="2000" dirty="0">
                <a:solidFill>
                  <a:schemeClr val="bg1"/>
                </a:solidFill>
                <a:latin typeface="Bernard MT Condensed" panose="02050806060905020404" pitchFamily="18" charset="0"/>
              </a:rPr>
              <a:t> firearms.</a:t>
            </a:r>
          </a:p>
          <a:p>
            <a:r>
              <a:rPr lang="en-GB" sz="2000" dirty="0">
                <a:solidFill>
                  <a:srgbClr val="C00000"/>
                </a:solidFill>
                <a:latin typeface="Bernard MT Condensed" panose="02050806060905020404" pitchFamily="18" charset="0"/>
              </a:rPr>
              <a:t>Iraqis:</a:t>
            </a:r>
            <a:r>
              <a:rPr lang="en-GB" sz="2000" dirty="0">
                <a:solidFill>
                  <a:schemeClr val="bg1"/>
                </a:solidFill>
                <a:latin typeface="Bernard MT Condensed" panose="02050806060905020404" pitchFamily="18" charset="0"/>
              </a:rPr>
              <a:t> tanks, machine guns and firearms.</a:t>
            </a:r>
          </a:p>
          <a:p>
            <a:endParaRPr lang="en-GB" sz="2000" dirty="0">
              <a:solidFill>
                <a:schemeClr val="bg1"/>
              </a:solidFill>
              <a:latin typeface="Bernard MT Condensed" panose="02050806060905020404" pitchFamily="18" charset="0"/>
            </a:endParaRPr>
          </a:p>
        </p:txBody>
      </p:sp>
      <p:pic>
        <p:nvPicPr>
          <p:cNvPr id="173" name="Graphic 172" descr="Rocket">
            <a:extLst>
              <a:ext uri="{FF2B5EF4-FFF2-40B4-BE49-F238E27FC236}">
                <a16:creationId xmlns:a16="http://schemas.microsoft.com/office/drawing/2014/main" id="{7DB77902-F662-4682-A0B9-B3A5DF5FA577}"/>
              </a:ext>
            </a:extLst>
          </p:cNvPr>
          <p:cNvPicPr>
            <a:picLocks noChangeAspect="1"/>
          </p:cNvPicPr>
          <p:nvPr/>
        </p:nvPicPr>
        <p:blipFill>
          <a:blip r:embed="rId2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0"/>
              </a:ext>
            </a:extLst>
          </a:blip>
          <a:stretch>
            <a:fillRect/>
          </a:stretch>
        </p:blipFill>
        <p:spPr>
          <a:xfrm>
            <a:off x="4494514" y="989696"/>
            <a:ext cx="376181" cy="376181"/>
          </a:xfrm>
          <a:prstGeom prst="rect">
            <a:avLst/>
          </a:prstGeom>
        </p:spPr>
      </p:pic>
      <p:cxnSp>
        <p:nvCxnSpPr>
          <p:cNvPr id="176" name="Straight Connector 175">
            <a:extLst>
              <a:ext uri="{FF2B5EF4-FFF2-40B4-BE49-F238E27FC236}">
                <a16:creationId xmlns:a16="http://schemas.microsoft.com/office/drawing/2014/main" id="{B3642D4B-4AB7-40B6-86D2-FDBDA8CFE820}"/>
              </a:ext>
            </a:extLst>
          </p:cNvPr>
          <p:cNvCxnSpPr>
            <a:cxnSpLocks/>
          </p:cNvCxnSpPr>
          <p:nvPr/>
        </p:nvCxnSpPr>
        <p:spPr>
          <a:xfrm flipH="1" flipV="1">
            <a:off x="4805187" y="7143805"/>
            <a:ext cx="3035897" cy="2551069"/>
          </a:xfrm>
          <a:prstGeom prst="line">
            <a:avLst/>
          </a:prstGeom>
          <a:ln>
            <a:solidFill>
              <a:schemeClr val="accent4">
                <a:lumMod val="50000"/>
              </a:schemeClr>
            </a:solidFill>
            <a:prstDash val="dashDot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7" name="Picture 6" descr="A truck is parked on the side of a building&#10;&#10;Description automatically generated">
            <a:extLst>
              <a:ext uri="{FF2B5EF4-FFF2-40B4-BE49-F238E27FC236}">
                <a16:creationId xmlns:a16="http://schemas.microsoft.com/office/drawing/2014/main" id="{7575C586-A095-4152-A4BB-959CE664D0E0}"/>
              </a:ext>
            </a:extLst>
          </p:cNvPr>
          <p:cNvPicPr>
            <a:picLocks noChangeAspect="1"/>
          </p:cNvPicPr>
          <p:nvPr/>
        </p:nvPicPr>
        <p:blipFill rotWithShape="1">
          <a:blip r:embed="rId27">
            <a:extLst>
              <a:ext uri="{BEBA8EAE-BF5A-486C-A8C5-ECC9F3942E4B}">
                <a14:imgProps xmlns:a14="http://schemas.microsoft.com/office/drawing/2010/main">
                  <a14:imgLayer r:embed="rId28">
                    <a14:imgEffect>
                      <a14:backgroundRemoval t="10000" b="90000" l="10000" r="90000">
                        <a14:foregroundMark x1="31133" y1="62369" x2="26526" y2="68467"/>
                        <a14:foregroundMark x1="26526" y1="68467" x2="26650" y2="68641"/>
                        <a14:foregroundMark x1="26650" y1="68641" x2="29639" y2="63589"/>
                        <a14:foregroundMark x1="25529" y1="63066" x2="26401" y2="70732"/>
                        <a14:foregroundMark x1="26040" y1="35172" x2="11706" y2="27352"/>
                        <a14:foregroundMark x1="31686" y1="38253" x2="26540" y2="35446"/>
                        <a14:foregroundMark x1="11706" y1="27352" x2="10834" y2="26307"/>
                        <a14:foregroundMark x1="35738" y1="41409" x2="38471" y2="42879"/>
                        <a14:foregroundMark x1="37491" y1="40832" x2="38979" y2="41812"/>
                        <a14:foregroundMark x1="38979" y1="41812" x2="39228" y2="41812"/>
                        <a14:foregroundMark x1="77335" y1="63240" x2="77210" y2="67770"/>
                        <a14:foregroundMark x1="31009" y1="57317" x2="29763" y2="56794"/>
                        <a14:foregroundMark x1="33250" y1="56272" x2="35243" y2="56969"/>
                        <a14:foregroundMark x1="29888" y1="54704" x2="30760" y2="55052"/>
                        <a14:foregroundMark x1="29265" y1="53833" x2="30012" y2="54704"/>
                        <a14:foregroundMark x1="33890" y1="56023" x2="35866" y2="57143"/>
                        <a14:foregroundMark x1="31258" y1="54530" x2="31763" y2="54816"/>
                        <a14:foregroundMark x1="36986" y1="41289" x2="33250" y2="39895"/>
                        <a14:foregroundMark x1="28767" y1="70209" x2="55791" y2="73519"/>
                        <a14:foregroundMark x1="65380" y1="77875" x2="63636" y2="79268"/>
                        <a14:foregroundMark x1="67746" y1="76829" x2="62017" y2="82230"/>
                        <a14:backgroundMark x1="56538" y1="34321" x2="56538" y2="34321"/>
                        <a14:backgroundMark x1="53549" y1="26829" x2="75716" y2="40070"/>
                        <a14:backgroundMark x1="38979" y1="35192" x2="60772" y2="33798"/>
                        <a14:backgroundMark x1="17435" y1="37282" x2="33624" y2="45122"/>
                        <a14:backgroundMark x1="82565" y1="31707" x2="77086" y2="37282"/>
                        <a14:backgroundMark x1="77086" y1="37282" x2="73225" y2="44251"/>
                        <a14:backgroundMark x1="73225" y1="44251" x2="79577" y2="48432"/>
                        <a14:backgroundMark x1="31756" y1="78571" x2="53300" y2="90767"/>
                        <a14:backgroundMark x1="7846" y1="66551" x2="20423" y2="56098"/>
                        <a14:backgroundMark x1="25529" y1="52613" x2="27895" y2="53136"/>
                        <a14:backgroundMark x1="26152" y1="54355" x2="29077" y2="54063"/>
                        <a14:backgroundMark x1="35616" y1="49826" x2="35616" y2="49826"/>
                        <a14:backgroundMark x1="33624" y1="44948" x2="33624" y2="44948"/>
                        <a14:backgroundMark x1="37609" y1="48780" x2="37609" y2="48780"/>
                        <a14:backgroundMark x1="35367" y1="51045" x2="35367" y2="51045"/>
                        <a14:backgroundMark x1="33126" y1="42857" x2="33126" y2="42857"/>
                        <a14:backgroundMark x1="46700" y1="41115" x2="46700" y2="41115"/>
                        <a14:backgroundMark x1="41719" y1="41638" x2="41719" y2="41638"/>
                        <a14:backgroundMark x1="39601" y1="40244" x2="39601" y2="40244"/>
                        <a14:backgroundMark x1="30511" y1="33798" x2="30511" y2="33798"/>
                        <a14:backgroundMark x1="46077" y1="41638" x2="46077" y2="41638"/>
                        <a14:backgroundMark x1="31382" y1="51045" x2="31382" y2="51045"/>
                        <a14:backgroundMark x1="41096" y1="50000" x2="41096" y2="50000"/>
                        <a14:backgroundMark x1="41096" y1="50000" x2="39601" y2="50174"/>
                        <a14:backgroundMark x1="42466" y1="50348" x2="41469" y2="50523"/>
                        <a14:backgroundMark x1="43462" y1="50174" x2="42466" y2="49826"/>
                        <a14:backgroundMark x1="32503" y1="36760" x2="38481" y2="39024"/>
                        <a14:backgroundMark x1="33001" y1="46516" x2="37484" y2="47213"/>
                        <a14:backgroundMark x1="37983" y1="45645" x2="38979" y2="46167"/>
                        <a14:backgroundMark x1="37360" y1="44599" x2="39851" y2="46341"/>
                        <a14:backgroundMark x1="37484" y1="52962" x2="39352" y2="53484"/>
                        <a14:backgroundMark x1="48194" y1="43554" x2="46077" y2="43728"/>
                        <a14:backgroundMark x1="84060" y1="67596" x2="80075" y2="67073"/>
                        <a14:backgroundMark x1="35616" y1="54181" x2="31009" y2="52962"/>
                        <a14:backgroundMark x1="25778" y1="33101" x2="24408" y2="31707"/>
                        <a14:backgroundMark x1="25903" y1="33449" x2="24284" y2="31882"/>
                        <a14:backgroundMark x1="52179" y1="83972" x2="36613" y2="82056"/>
                        <a14:backgroundMark x1="35243" y1="77875" x2="50436" y2="82056"/>
                      </a14:backgroundRemoval>
                    </a14:imgEffect>
                    <a14:imgEffect>
                      <a14:artisticPastelsSmooth/>
                    </a14:imgEffect>
                    <a14:imgEffect>
                      <a14:saturation sat="40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7871" t="24031" r="19388" b="14279"/>
          <a:stretch/>
        </p:blipFill>
        <p:spPr>
          <a:xfrm rot="11878206" flipH="1" flipV="1">
            <a:off x="1672706" y="9160480"/>
            <a:ext cx="4508100" cy="2673574"/>
          </a:xfrm>
          <a:prstGeom prst="rect">
            <a:avLst/>
          </a:prstGeom>
        </p:spPr>
      </p:pic>
      <p:pic>
        <p:nvPicPr>
          <p:cNvPr id="184" name="Picture 183" descr="A screenshot of a cell phone&#10;&#10;Description automatically generated">
            <a:extLst>
              <a:ext uri="{FF2B5EF4-FFF2-40B4-BE49-F238E27FC236}">
                <a16:creationId xmlns:a16="http://schemas.microsoft.com/office/drawing/2014/main" id="{8F0B1E25-3684-4C1C-A1EB-7A31D3E90569}"/>
              </a:ext>
            </a:extLst>
          </p:cNvPr>
          <p:cNvPicPr>
            <a:picLocks noChangeAspect="1"/>
          </p:cNvPicPr>
          <p:nvPr/>
        </p:nvPicPr>
        <p:blipFill rotWithShape="1">
          <a:blip r:embed="rId31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32"/>
              </a:ext>
            </a:extLst>
          </a:blip>
          <a:srcRect l="1" r="17159"/>
          <a:stretch/>
        </p:blipFill>
        <p:spPr>
          <a:xfrm>
            <a:off x="3369586" y="9473300"/>
            <a:ext cx="4475224" cy="2576753"/>
          </a:xfrm>
          <a:prstGeom prst="rect">
            <a:avLst/>
          </a:prstGeom>
        </p:spPr>
      </p:pic>
      <p:pic>
        <p:nvPicPr>
          <p:cNvPr id="162" name="Picture 161" descr="A picture containing knot&#10;&#10;Description automatically generated">
            <a:extLst>
              <a:ext uri="{FF2B5EF4-FFF2-40B4-BE49-F238E27FC236}">
                <a16:creationId xmlns:a16="http://schemas.microsoft.com/office/drawing/2014/main" id="{64F8A12D-EFC1-4426-BC5A-A8A46C323D0E}"/>
              </a:ext>
            </a:extLst>
          </p:cNvPr>
          <p:cNvPicPr>
            <a:picLocks noChangeAspect="1"/>
          </p:cNvPicPr>
          <p:nvPr/>
        </p:nvPicPr>
        <p:blipFill>
          <a:blip r:embed="rId33">
            <a:alphaModFix amt="50000"/>
            <a:extLst>
              <a:ext uri="{BEBA8EAE-BF5A-486C-A8C5-ECC9F3942E4B}">
                <a14:imgProps xmlns:a14="http://schemas.microsoft.com/office/drawing/2010/main">
                  <a14:imgLayer r:embed="rId15">
                    <a14:imgEffect>
                      <a14:backgroundRemoval t="9023" b="89474" l="10000" r="98125">
                        <a14:foregroundMark x1="92500" y1="57895" x2="92500" y2="57895"/>
                        <a14:foregroundMark x1="98125" y1="56391" x2="98125" y2="56391"/>
                        <a14:backgroundMark x1="93125" y1="61654" x2="96250" y2="57895"/>
                      </a14:backgroundRemoval>
                    </a14:imgEffect>
                    <a14:imgEffect>
                      <a14:colorTemperature colorTemp="11200"/>
                    </a14:imgEffect>
                    <a14:imgEffect>
                      <a14:saturation sat="400000"/>
                    </a14:imgEffect>
                    <a14:imgEffect>
                      <a14:brightnessContrast bright="-20000" contrast="2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16"/>
              </a:ext>
            </a:extLst>
          </a:blip>
          <a:stretch>
            <a:fillRect/>
          </a:stretch>
        </p:blipFill>
        <p:spPr>
          <a:xfrm rot="1885788">
            <a:off x="-990354" y="6742437"/>
            <a:ext cx="3616163" cy="2016079"/>
          </a:xfrm>
          <a:prstGeom prst="rect">
            <a:avLst/>
          </a:prstGeom>
        </p:spPr>
      </p:pic>
      <p:pic>
        <p:nvPicPr>
          <p:cNvPr id="67" name="Picture 66" descr="A picture containing animal, cake, piece, table&#10;&#10;Description automatically generated">
            <a:extLst>
              <a:ext uri="{FF2B5EF4-FFF2-40B4-BE49-F238E27FC236}">
                <a16:creationId xmlns:a16="http://schemas.microsoft.com/office/drawing/2014/main" id="{5BA18313-DE66-4EBF-A4F1-F8A9C4741487}"/>
              </a:ext>
            </a:extLst>
          </p:cNvPr>
          <p:cNvPicPr>
            <a:picLocks noChangeAspect="1"/>
          </p:cNvPicPr>
          <p:nvPr/>
        </p:nvPicPr>
        <p:blipFill>
          <a:blip r:embed="rId8">
            <a:alphaModFix amt="70000"/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9"/>
              </a:ext>
            </a:extLst>
          </a:blip>
          <a:stretch>
            <a:fillRect/>
          </a:stretch>
        </p:blipFill>
        <p:spPr>
          <a:xfrm>
            <a:off x="-598785" y="6081263"/>
            <a:ext cx="3324252" cy="1744930"/>
          </a:xfrm>
          <a:prstGeom prst="rect">
            <a:avLst/>
          </a:prstGeom>
        </p:spPr>
      </p:pic>
      <p:pic>
        <p:nvPicPr>
          <p:cNvPr id="83" name="Picture 82" descr="A close up of a flag&#10;&#10;Description automatically generated">
            <a:extLst>
              <a:ext uri="{FF2B5EF4-FFF2-40B4-BE49-F238E27FC236}">
                <a16:creationId xmlns:a16="http://schemas.microsoft.com/office/drawing/2014/main" id="{D648856E-0A5B-4AB6-8640-883FBAC1673B}"/>
              </a:ext>
            </a:extLst>
          </p:cNvPr>
          <p:cNvPicPr>
            <a:picLocks noChangeAspect="1"/>
          </p:cNvPicPr>
          <p:nvPr/>
        </p:nvPicPr>
        <p:blipFill>
          <a:blip r:embed="rId34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35"/>
              </a:ext>
            </a:extLst>
          </a:blip>
          <a:stretch>
            <a:fillRect/>
          </a:stretch>
        </p:blipFill>
        <p:spPr>
          <a:xfrm>
            <a:off x="3969998" y="9029032"/>
            <a:ext cx="1637200" cy="920925"/>
          </a:xfrm>
          <a:prstGeom prst="rect">
            <a:avLst/>
          </a:prstGeom>
        </p:spPr>
      </p:pic>
      <p:sp>
        <p:nvSpPr>
          <p:cNvPr id="188" name="TextBox 187">
            <a:extLst>
              <a:ext uri="{FF2B5EF4-FFF2-40B4-BE49-F238E27FC236}">
                <a16:creationId xmlns:a16="http://schemas.microsoft.com/office/drawing/2014/main" id="{FE9E7C67-F74B-48ED-9905-21F5732875D7}"/>
              </a:ext>
            </a:extLst>
          </p:cNvPr>
          <p:cNvSpPr txBox="1"/>
          <p:nvPr/>
        </p:nvSpPr>
        <p:spPr>
          <a:xfrm>
            <a:off x="129896" y="9004832"/>
            <a:ext cx="2171169" cy="584775"/>
          </a:xfrm>
          <a:prstGeom prst="rect">
            <a:avLst/>
          </a:prstGeom>
          <a:solidFill>
            <a:schemeClr val="bg1"/>
          </a:solidFill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en-GB" sz="1600" dirty="0">
                <a:solidFill>
                  <a:schemeClr val="tx1"/>
                </a:solidFill>
                <a:latin typeface="Bahnschrift SemiBold" panose="020B0502040204020203" pitchFamily="34" charset="0"/>
                <a:cs typeface="Andalus" panose="02020603050405020304" pitchFamily="18" charset="-78"/>
              </a:rPr>
              <a:t>Iraqi soldiers and intelligence officers.</a:t>
            </a:r>
          </a:p>
        </p:txBody>
      </p:sp>
      <p:sp>
        <p:nvSpPr>
          <p:cNvPr id="192" name="TextBox 191">
            <a:extLst>
              <a:ext uri="{FF2B5EF4-FFF2-40B4-BE49-F238E27FC236}">
                <a16:creationId xmlns:a16="http://schemas.microsoft.com/office/drawing/2014/main" id="{34E76166-1A9F-456E-9023-A1AA5A85D96D}"/>
              </a:ext>
            </a:extLst>
          </p:cNvPr>
          <p:cNvSpPr txBox="1"/>
          <p:nvPr/>
        </p:nvSpPr>
        <p:spPr>
          <a:xfrm>
            <a:off x="187682" y="9896507"/>
            <a:ext cx="2109680" cy="1323439"/>
          </a:xfrm>
          <a:prstGeom prst="rect">
            <a:avLst/>
          </a:prstGeom>
          <a:solidFill>
            <a:schemeClr val="tx1"/>
          </a:solidFill>
        </p:spPr>
        <p:txBody>
          <a:bodyPr wrap="square" rtlCol="0">
            <a:spAutoFit/>
          </a:bodyPr>
          <a:lstStyle/>
          <a:p>
            <a:r>
              <a:rPr lang="en-GB" sz="1600" dirty="0">
                <a:solidFill>
                  <a:schemeClr val="bg1"/>
                </a:solidFill>
                <a:latin typeface="Bahnschrift SemiBold" panose="020B0502040204020203" pitchFamily="34" charset="0"/>
              </a:rPr>
              <a:t>*20+ Iraqi soldiers were killed.</a:t>
            </a:r>
          </a:p>
          <a:p>
            <a:r>
              <a:rPr lang="en-GB" sz="1600" dirty="0">
                <a:solidFill>
                  <a:schemeClr val="bg1"/>
                </a:solidFill>
                <a:latin typeface="Bahnschrift SemiBold" panose="020B0502040204020203" pitchFamily="34" charset="0"/>
              </a:rPr>
              <a:t>*The Iraqi commander was injured.</a:t>
            </a:r>
          </a:p>
        </p:txBody>
      </p:sp>
      <p:pic>
        <p:nvPicPr>
          <p:cNvPr id="193" name="Picture 192" descr="A picture containing animal, cake, piece, table&#10;&#10;Description automatically generated">
            <a:extLst>
              <a:ext uri="{FF2B5EF4-FFF2-40B4-BE49-F238E27FC236}">
                <a16:creationId xmlns:a16="http://schemas.microsoft.com/office/drawing/2014/main" id="{847649B5-9098-40E8-AF1E-30B8812FA6ED}"/>
              </a:ext>
            </a:extLst>
          </p:cNvPr>
          <p:cNvPicPr>
            <a:picLocks noChangeAspect="1"/>
          </p:cNvPicPr>
          <p:nvPr/>
        </p:nvPicPr>
        <p:blipFill>
          <a:blip r:embed="rId8">
            <a:alphaModFix amt="20000"/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9"/>
              </a:ext>
            </a:extLst>
          </a:blip>
          <a:stretch>
            <a:fillRect/>
          </a:stretch>
        </p:blipFill>
        <p:spPr>
          <a:xfrm>
            <a:off x="4620519" y="4011905"/>
            <a:ext cx="2523924" cy="1642922"/>
          </a:xfrm>
          <a:prstGeom prst="rect">
            <a:avLst/>
          </a:prstGeom>
        </p:spPr>
      </p:pic>
      <p:sp>
        <p:nvSpPr>
          <p:cNvPr id="194" name="Rectangle 193">
            <a:extLst>
              <a:ext uri="{FF2B5EF4-FFF2-40B4-BE49-F238E27FC236}">
                <a16:creationId xmlns:a16="http://schemas.microsoft.com/office/drawing/2014/main" id="{4F779618-54B5-4841-8F2A-0A53C2D9B6A6}"/>
              </a:ext>
            </a:extLst>
          </p:cNvPr>
          <p:cNvSpPr/>
          <p:nvPr/>
        </p:nvSpPr>
        <p:spPr>
          <a:xfrm>
            <a:off x="79290" y="2320423"/>
            <a:ext cx="9428905" cy="9680594"/>
          </a:xfrm>
          <a:prstGeom prst="rect">
            <a:avLst/>
          </a:prstGeom>
          <a:noFill/>
          <a:ln w="28575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pic>
        <p:nvPicPr>
          <p:cNvPr id="91" name="Picture 90" descr="A picture containing food&#10;&#10;Description automatically generated">
            <a:extLst>
              <a:ext uri="{FF2B5EF4-FFF2-40B4-BE49-F238E27FC236}">
                <a16:creationId xmlns:a16="http://schemas.microsoft.com/office/drawing/2014/main" id="{2575DBFB-6444-459D-867D-3D5A9FD846AC}"/>
              </a:ext>
            </a:extLst>
          </p:cNvPr>
          <p:cNvPicPr>
            <a:picLocks noChangeAspect="1"/>
          </p:cNvPicPr>
          <p:nvPr/>
        </p:nvPicPr>
        <p:blipFill>
          <a:blip r:embed="rId36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37"/>
              </a:ext>
            </a:extLst>
          </a:blip>
          <a:stretch>
            <a:fillRect/>
          </a:stretch>
        </p:blipFill>
        <p:spPr>
          <a:xfrm>
            <a:off x="6023134" y="12032500"/>
            <a:ext cx="3502176" cy="738763"/>
          </a:xfrm>
          <a:prstGeom prst="rect">
            <a:avLst/>
          </a:prstGeom>
          <a:solidFill>
            <a:schemeClr val="bg1"/>
          </a:solidFill>
        </p:spPr>
      </p:pic>
      <p:sp>
        <p:nvSpPr>
          <p:cNvPr id="144" name="TextBox 143">
            <a:extLst>
              <a:ext uri="{FF2B5EF4-FFF2-40B4-BE49-F238E27FC236}">
                <a16:creationId xmlns:a16="http://schemas.microsoft.com/office/drawing/2014/main" id="{48787348-C986-4AB1-B5AF-1C5A4047250E}"/>
              </a:ext>
            </a:extLst>
          </p:cNvPr>
          <p:cNvSpPr txBox="1"/>
          <p:nvPr/>
        </p:nvSpPr>
        <p:spPr>
          <a:xfrm>
            <a:off x="4912428" y="12032500"/>
            <a:ext cx="1175067" cy="738664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r>
              <a:rPr lang="en-GB" sz="1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F. Al-Ajmi</a:t>
            </a:r>
          </a:p>
          <a:p>
            <a:r>
              <a:rPr lang="en-GB" sz="1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1700526</a:t>
            </a:r>
          </a:p>
          <a:p>
            <a:r>
              <a:rPr lang="en-GB" sz="1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HPHE6003</a:t>
            </a:r>
          </a:p>
        </p:txBody>
      </p:sp>
      <p:cxnSp>
        <p:nvCxnSpPr>
          <p:cNvPr id="197" name="Straight Connector 196">
            <a:extLst>
              <a:ext uri="{FF2B5EF4-FFF2-40B4-BE49-F238E27FC236}">
                <a16:creationId xmlns:a16="http://schemas.microsoft.com/office/drawing/2014/main" id="{E21CE3DB-1A8A-4434-B51B-E2B4F81C869E}"/>
              </a:ext>
            </a:extLst>
          </p:cNvPr>
          <p:cNvCxnSpPr>
            <a:cxnSpLocks/>
          </p:cNvCxnSpPr>
          <p:nvPr/>
        </p:nvCxnSpPr>
        <p:spPr>
          <a:xfrm>
            <a:off x="7921161" y="9362424"/>
            <a:ext cx="0" cy="664899"/>
          </a:xfrm>
          <a:prstGeom prst="line">
            <a:avLst/>
          </a:prstGeom>
          <a:ln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199" name="Picture 198" descr="A close up of a flag&#10;&#10;Description automatically generated">
            <a:extLst>
              <a:ext uri="{FF2B5EF4-FFF2-40B4-BE49-F238E27FC236}">
                <a16:creationId xmlns:a16="http://schemas.microsoft.com/office/drawing/2014/main" id="{1C331463-B7D1-4FB1-BBC3-99DCC6EB1608}"/>
              </a:ext>
            </a:extLst>
          </p:cNvPr>
          <p:cNvPicPr>
            <a:picLocks noChangeAspect="1"/>
          </p:cNvPicPr>
          <p:nvPr/>
        </p:nvPicPr>
        <p:blipFill>
          <a:blip r:embed="rId34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35"/>
              </a:ext>
            </a:extLst>
          </a:blip>
          <a:stretch>
            <a:fillRect/>
          </a:stretch>
        </p:blipFill>
        <p:spPr>
          <a:xfrm>
            <a:off x="7748575" y="8826694"/>
            <a:ext cx="1637200" cy="920925"/>
          </a:xfrm>
          <a:prstGeom prst="rect">
            <a:avLst/>
          </a:prstGeom>
        </p:spPr>
      </p:pic>
      <p:sp>
        <p:nvSpPr>
          <p:cNvPr id="200" name="TextBox 199">
            <a:extLst>
              <a:ext uri="{FF2B5EF4-FFF2-40B4-BE49-F238E27FC236}">
                <a16:creationId xmlns:a16="http://schemas.microsoft.com/office/drawing/2014/main" id="{91432E1E-7003-49FB-BD99-0B0F6070AF31}"/>
              </a:ext>
            </a:extLst>
          </p:cNvPr>
          <p:cNvSpPr txBox="1"/>
          <p:nvPr/>
        </p:nvSpPr>
        <p:spPr>
          <a:xfrm>
            <a:off x="71542" y="12032500"/>
            <a:ext cx="4840886" cy="738664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r>
              <a:rPr lang="en-GB" sz="14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References</a:t>
            </a:r>
            <a:r>
              <a:rPr lang="en-GB" sz="1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:</a:t>
            </a:r>
          </a:p>
          <a:p>
            <a:r>
              <a:rPr lang="en-GB" sz="1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Al-Fadhli, M., 2009. Bait Al-Qurain battle testimony to Kuwaiti national unity. [Online] </a:t>
            </a:r>
          </a:p>
        </p:txBody>
      </p:sp>
    </p:spTree>
    <p:extLst>
      <p:ext uri="{BB962C8B-B14F-4D97-AF65-F5344CB8AC3E}">
        <p14:creationId xmlns:p14="http://schemas.microsoft.com/office/powerpoint/2010/main" val="2379681127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bg>
      <p:bgPr>
        <a:blipFill dpi="0" rotWithShape="1">
          <a:blip r:embed="rId2">
            <a:duotone>
              <a:prstClr val="black"/>
              <a:schemeClr val="accent1">
                <a:tint val="45000"/>
                <a:satMod val="400000"/>
              </a:schemeClr>
            </a:duotone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sharpenSoften amount="-21000"/>
                    </a14:imgEffect>
                    <a14:imgEffect>
                      <a14:saturation sat="42000"/>
                    </a14:imgEffect>
                    <a14:imgEffect>
                      <a14:brightnessContrast bright="-40000" contrast="40000"/>
                    </a14:imgEffect>
                  </a14:imgLayer>
                </a14:imgProps>
              </a:ext>
            </a:extLst>
          </a:blip>
          <a:srcRect/>
          <a:stretch>
            <a:fillRect l="-39000" r="-39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1082B1D-3C7A-4206-9DE4-82DB03EED7D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60082" y="65314"/>
            <a:ext cx="8281035" cy="1356236"/>
          </a:xfrm>
        </p:spPr>
        <p:txBody>
          <a:bodyPr>
            <a:normAutofit/>
          </a:bodyPr>
          <a:lstStyle/>
          <a:p>
            <a:r>
              <a:rPr lang="en-GB" b="1" dirty="0">
                <a:solidFill>
                  <a:schemeClr val="bg1">
                    <a:lumMod val="95000"/>
                  </a:schemeClr>
                </a:solidFill>
              </a:rPr>
              <a:t>Images used and references:</a:t>
            </a:r>
          </a:p>
        </p:txBody>
      </p:sp>
      <p:pic>
        <p:nvPicPr>
          <p:cNvPr id="13" name="Picture 12" descr="Image 1">
            <a:extLst>
              <a:ext uri="{FF2B5EF4-FFF2-40B4-BE49-F238E27FC236}">
                <a16:creationId xmlns:a16="http://schemas.microsoft.com/office/drawing/2014/main" id="{08BFDDD3-ECCE-4F22-8CD2-42AA40726526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91159" y="1310928"/>
            <a:ext cx="3809440" cy="2841814"/>
          </a:xfrm>
          <a:prstGeom prst="rect">
            <a:avLst/>
          </a:prstGeom>
        </p:spPr>
      </p:pic>
      <p:pic>
        <p:nvPicPr>
          <p:cNvPr id="15" name="Picture 14" descr="Image 2">
            <a:extLst>
              <a:ext uri="{FF2B5EF4-FFF2-40B4-BE49-F238E27FC236}">
                <a16:creationId xmlns:a16="http://schemas.microsoft.com/office/drawing/2014/main" id="{00C301C2-81D9-44F3-91C5-0FFA869F4B81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131677" y="1310928"/>
            <a:ext cx="3809440" cy="2841814"/>
          </a:xfrm>
          <a:prstGeom prst="rect">
            <a:avLst/>
          </a:prstGeom>
        </p:spPr>
      </p:pic>
      <p:pic>
        <p:nvPicPr>
          <p:cNvPr id="17" name="Picture 16" descr="A close up of text on a white background&#10;&#10;Description automatically generated">
            <a:extLst>
              <a:ext uri="{FF2B5EF4-FFF2-40B4-BE49-F238E27FC236}">
                <a16:creationId xmlns:a16="http://schemas.microsoft.com/office/drawing/2014/main" id="{9B9ED41F-C7FB-4C93-92DF-FCEE79AE82BB}"/>
              </a:ext>
            </a:extLst>
          </p:cNvPr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43254" y="4382784"/>
            <a:ext cx="1952625" cy="8075916"/>
          </a:xfrm>
          <a:prstGeom prst="rect">
            <a:avLst/>
          </a:prstGeom>
        </p:spPr>
      </p:pic>
      <p:pic>
        <p:nvPicPr>
          <p:cNvPr id="19" name="Picture 18" descr="A close up of text on a white background&#10;&#10;Description automatically generated">
            <a:extLst>
              <a:ext uri="{FF2B5EF4-FFF2-40B4-BE49-F238E27FC236}">
                <a16:creationId xmlns:a16="http://schemas.microsoft.com/office/drawing/2014/main" id="{07130B6F-0A07-4CE1-981B-E141920F3A5E}"/>
              </a:ext>
            </a:extLst>
          </p:cNvPr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197557" y="4513604"/>
            <a:ext cx="3035959" cy="2155531"/>
          </a:xfrm>
          <a:prstGeom prst="rect">
            <a:avLst/>
          </a:prstGeom>
        </p:spPr>
      </p:pic>
      <p:sp>
        <p:nvSpPr>
          <p:cNvPr id="20" name="TextBox 19">
            <a:extLst>
              <a:ext uri="{FF2B5EF4-FFF2-40B4-BE49-F238E27FC236}">
                <a16:creationId xmlns:a16="http://schemas.microsoft.com/office/drawing/2014/main" id="{F435C868-2168-48D0-96A0-3FFAACE5F757}"/>
              </a:ext>
            </a:extLst>
          </p:cNvPr>
          <p:cNvSpPr txBox="1"/>
          <p:nvPr/>
        </p:nvSpPr>
        <p:spPr>
          <a:xfrm>
            <a:off x="2895879" y="6799957"/>
            <a:ext cx="6259775" cy="600164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600" b="1" dirty="0">
                <a:solidFill>
                  <a:schemeClr val="bg1">
                    <a:lumMod val="95000"/>
                  </a:schemeClr>
                </a:solidFill>
              </a:rPr>
              <a:t>References:</a:t>
            </a:r>
          </a:p>
          <a:p>
            <a:r>
              <a:rPr lang="en-GB" sz="1600" dirty="0">
                <a:solidFill>
                  <a:schemeClr val="bg1">
                    <a:lumMod val="95000"/>
                  </a:schemeClr>
                </a:solidFill>
              </a:rPr>
              <a:t>Khullar, N. </a:t>
            </a:r>
            <a:r>
              <a:rPr lang="en-GB" sz="1600" i="1" dirty="0">
                <a:solidFill>
                  <a:schemeClr val="bg1">
                    <a:lumMod val="95000"/>
                  </a:schemeClr>
                </a:solidFill>
              </a:rPr>
              <a:t>et al.</a:t>
            </a:r>
            <a:r>
              <a:rPr lang="en-GB" sz="1600" dirty="0">
                <a:solidFill>
                  <a:schemeClr val="bg1">
                    <a:lumMod val="95000"/>
                  </a:schemeClr>
                </a:solidFill>
              </a:rPr>
              <a:t> (2019) ‘Resistance and resilience during the 1990 Iraqi occupation of Kuwait: A qualitative study’, </a:t>
            </a:r>
            <a:r>
              <a:rPr lang="en-GB" sz="1600" i="1" dirty="0">
                <a:solidFill>
                  <a:schemeClr val="bg1">
                    <a:lumMod val="95000"/>
                  </a:schemeClr>
                </a:solidFill>
              </a:rPr>
              <a:t>Peace and Conflict: Journal of Peace Psychology</a:t>
            </a:r>
            <a:r>
              <a:rPr lang="en-GB" sz="1600" dirty="0">
                <a:solidFill>
                  <a:schemeClr val="bg1">
                    <a:lumMod val="95000"/>
                  </a:schemeClr>
                </a:solidFill>
              </a:rPr>
              <a:t>, 25(1), pp. 24–36. </a:t>
            </a:r>
            <a:r>
              <a:rPr lang="en-GB" sz="1600" dirty="0" err="1">
                <a:solidFill>
                  <a:schemeClr val="bg1">
                    <a:lumMod val="95000"/>
                  </a:schemeClr>
                </a:solidFill>
              </a:rPr>
              <a:t>doi</a:t>
            </a:r>
            <a:r>
              <a:rPr lang="en-GB" sz="1600" dirty="0">
                <a:solidFill>
                  <a:schemeClr val="bg1">
                    <a:lumMod val="95000"/>
                  </a:schemeClr>
                </a:solidFill>
              </a:rPr>
              <a:t>: 10.1037/pac0000343.</a:t>
            </a:r>
          </a:p>
          <a:p>
            <a:r>
              <a:rPr lang="en-GB" sz="1600" dirty="0">
                <a:solidFill>
                  <a:schemeClr val="bg1">
                    <a:lumMod val="95000"/>
                  </a:schemeClr>
                </a:solidFill>
              </a:rPr>
              <a:t>Al-</a:t>
            </a:r>
            <a:r>
              <a:rPr lang="en-GB" sz="1600" dirty="0" err="1">
                <a:solidFill>
                  <a:schemeClr val="bg1">
                    <a:lumMod val="95000"/>
                  </a:schemeClr>
                </a:solidFill>
              </a:rPr>
              <a:t>Fadhli</a:t>
            </a:r>
            <a:r>
              <a:rPr lang="en-GB" sz="1600" dirty="0">
                <a:solidFill>
                  <a:schemeClr val="bg1">
                    <a:lumMod val="95000"/>
                  </a:schemeClr>
                </a:solidFill>
              </a:rPr>
              <a:t>, M., 2009. Bait Al-Qurain battle testimony to Kuwaiti national unity. [Online] </a:t>
            </a:r>
          </a:p>
          <a:p>
            <a:r>
              <a:rPr lang="en-GB" sz="1600" dirty="0">
                <a:solidFill>
                  <a:schemeClr val="bg1">
                    <a:lumMod val="95000"/>
                  </a:schemeClr>
                </a:solidFill>
              </a:rPr>
              <a:t>Available at: https://www.kuna.net.kw/ArticlePrintPage.aspx?id=1978002&amp;language=en</a:t>
            </a:r>
          </a:p>
          <a:p>
            <a:r>
              <a:rPr lang="en-GB" sz="1600" dirty="0">
                <a:solidFill>
                  <a:schemeClr val="bg1">
                    <a:lumMod val="95000"/>
                  </a:schemeClr>
                </a:solidFill>
              </a:rPr>
              <a:t>[Accessed 23rd February 2020].</a:t>
            </a:r>
          </a:p>
          <a:p>
            <a:r>
              <a:rPr lang="en-GB" sz="1600" dirty="0" err="1">
                <a:solidFill>
                  <a:schemeClr val="bg1">
                    <a:lumMod val="95000"/>
                  </a:schemeClr>
                </a:solidFill>
              </a:rPr>
              <a:t>Alshammari</a:t>
            </a:r>
            <a:r>
              <a:rPr lang="en-GB" sz="1600" dirty="0">
                <a:solidFill>
                  <a:schemeClr val="bg1">
                    <a:lumMod val="95000"/>
                  </a:schemeClr>
                </a:solidFill>
              </a:rPr>
              <a:t>, A., 2014. Al-Qurain Martyrs House Tells the Heroic Story of Kuwaiti Youth. [Online] </a:t>
            </a:r>
          </a:p>
          <a:p>
            <a:r>
              <a:rPr lang="en-GB" sz="1600" dirty="0">
                <a:solidFill>
                  <a:schemeClr val="bg1">
                    <a:lumMod val="95000"/>
                  </a:schemeClr>
                </a:solidFill>
              </a:rPr>
              <a:t>Available at: https://www.kuna.net.kw/ArticleDetails.aspx?id=2356371&amp;language=en</a:t>
            </a:r>
          </a:p>
          <a:p>
            <a:r>
              <a:rPr lang="en-GB" sz="1600" dirty="0">
                <a:solidFill>
                  <a:schemeClr val="bg1">
                    <a:lumMod val="95000"/>
                  </a:schemeClr>
                </a:solidFill>
              </a:rPr>
              <a:t>[Accessed 23rd February 2020].</a:t>
            </a:r>
          </a:p>
          <a:p>
            <a:endParaRPr lang="en-GB" sz="1600" dirty="0">
              <a:solidFill>
                <a:schemeClr val="bg1">
                  <a:lumMod val="95000"/>
                </a:schemeClr>
              </a:solidFill>
            </a:endParaRPr>
          </a:p>
          <a:p>
            <a:r>
              <a:rPr lang="en-GB" sz="1600" b="1" dirty="0">
                <a:solidFill>
                  <a:schemeClr val="bg1">
                    <a:lumMod val="95000"/>
                  </a:schemeClr>
                </a:solidFill>
              </a:rPr>
              <a:t>Images:</a:t>
            </a:r>
          </a:p>
          <a:p>
            <a:r>
              <a:rPr lang="en-GB" sz="1600" dirty="0">
                <a:solidFill>
                  <a:schemeClr val="bg1">
                    <a:lumMod val="95000"/>
                  </a:schemeClr>
                </a:solidFill>
                <a:hlinkClick r:id="rId8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https://www.tripadvisor.co.uk/Attraction_Review-g294003-d7004527-Reviews-Al_Qurain_Martyrs_Museum-Kuwait_City.html#photos;aggregationId=101&amp;albumid=101&amp;filter=7&amp;ff=312466149</a:t>
            </a:r>
            <a:endParaRPr lang="en-GB" sz="1600" dirty="0">
              <a:solidFill>
                <a:schemeClr val="bg1">
                  <a:lumMod val="95000"/>
                </a:schemeClr>
              </a:solidFill>
            </a:endParaRPr>
          </a:p>
          <a:p>
            <a:endParaRPr lang="en-GB" sz="1600" dirty="0">
              <a:solidFill>
                <a:schemeClr val="bg1">
                  <a:lumMod val="95000"/>
                </a:schemeClr>
              </a:solidFill>
            </a:endParaRPr>
          </a:p>
          <a:p>
            <a:r>
              <a:rPr lang="en-GB" sz="1600" dirty="0">
                <a:solidFill>
                  <a:schemeClr val="bg1">
                    <a:lumMod val="95000"/>
                  </a:schemeClr>
                </a:solidFill>
                <a:hlinkClick r:id="rId9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https://twitter.com/aljareemanews/status/495351624185815041</a:t>
            </a:r>
            <a:endParaRPr lang="en-GB" sz="1600" dirty="0">
              <a:solidFill>
                <a:schemeClr val="bg1">
                  <a:lumMod val="95000"/>
                </a:schemeClr>
              </a:solidFill>
            </a:endParaRPr>
          </a:p>
          <a:p>
            <a:endParaRPr lang="en-GB" sz="1600" dirty="0">
              <a:solidFill>
                <a:schemeClr val="bg1">
                  <a:lumMod val="95000"/>
                </a:schemeClr>
              </a:solidFill>
            </a:endParaRPr>
          </a:p>
        </p:txBody>
      </p:sp>
      <p:pic>
        <p:nvPicPr>
          <p:cNvPr id="26" name="Picture 25" descr="A person wearing a costume&#10;&#10;Description automatically generated">
            <a:extLst>
              <a:ext uri="{FF2B5EF4-FFF2-40B4-BE49-F238E27FC236}">
                <a16:creationId xmlns:a16="http://schemas.microsoft.com/office/drawing/2014/main" id="{6F1F04F9-4B3F-4214-99C2-D99E460D23B3}"/>
              </a:ext>
            </a:extLst>
          </p:cNvPr>
          <p:cNvPicPr>
            <a:picLocks noChangeAspect="1"/>
          </p:cNvPicPr>
          <p:nvPr/>
        </p:nvPicPr>
        <p:blipFill>
          <a:blip r:embed="rId1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535194" y="4241662"/>
            <a:ext cx="2122752" cy="269941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141858511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 Them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 Them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TotalTime>773</TotalTime>
  <Words>109</Words>
  <Application>Microsoft Office PowerPoint</Application>
  <PresentationFormat>A3 Paper (297x420 mm)</PresentationFormat>
  <Paragraphs>34</Paragraphs>
  <Slides>2</Slides>
  <Notes>1</Notes>
  <HiddenSlides>0</HiddenSlides>
  <MMClips>0</MMClips>
  <ScaleCrop>false</ScaleCrop>
  <HeadingPairs>
    <vt:vector size="6" baseType="variant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</vt:i4>
      </vt:variant>
    </vt:vector>
  </HeadingPairs>
  <TitlesOfParts>
    <vt:vector size="9" baseType="lpstr">
      <vt:lpstr>Arial</vt:lpstr>
      <vt:lpstr>Bahnschrift SemiBold</vt:lpstr>
      <vt:lpstr>Bernard MT Condensed</vt:lpstr>
      <vt:lpstr>Calibri</vt:lpstr>
      <vt:lpstr>Calibri Light</vt:lpstr>
      <vt:lpstr>Times New Roman</vt:lpstr>
      <vt:lpstr>Office Theme</vt:lpstr>
      <vt:lpstr>PowerPoint Presentation</vt:lpstr>
      <vt:lpstr>Images used and references: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Fawwaz Alajmi</dc:creator>
  <cp:lastModifiedBy>Fawwaz Alajmi</cp:lastModifiedBy>
  <cp:revision>98</cp:revision>
  <dcterms:created xsi:type="dcterms:W3CDTF">2020-03-04T13:31:48Z</dcterms:created>
  <dcterms:modified xsi:type="dcterms:W3CDTF">2020-03-05T02:25:24Z</dcterms:modified>
</cp:coreProperties>
</file>