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25"/>
  </p:notesMasterIdLst>
  <p:sldIdLst>
    <p:sldId id="256" r:id="rId2"/>
    <p:sldId id="258" r:id="rId3"/>
    <p:sldId id="280" r:id="rId4"/>
    <p:sldId id="283" r:id="rId5"/>
    <p:sldId id="281" r:id="rId6"/>
    <p:sldId id="259" r:id="rId7"/>
    <p:sldId id="260" r:id="rId8"/>
    <p:sldId id="261" r:id="rId9"/>
    <p:sldId id="287" r:id="rId10"/>
    <p:sldId id="285" r:id="rId11"/>
    <p:sldId id="286" r:id="rId12"/>
    <p:sldId id="264" r:id="rId13"/>
    <p:sldId id="266" r:id="rId14"/>
    <p:sldId id="289" r:id="rId15"/>
    <p:sldId id="290" r:id="rId16"/>
    <p:sldId id="269" r:id="rId17"/>
    <p:sldId id="271" r:id="rId18"/>
    <p:sldId id="270" r:id="rId19"/>
    <p:sldId id="291" r:id="rId20"/>
    <p:sldId id="284" r:id="rId21"/>
    <p:sldId id="279" r:id="rId22"/>
    <p:sldId id="278" r:id="rId23"/>
    <p:sldId id="292" r:id="rId24"/>
  </p:sldIdLst>
  <p:sldSz cx="9144000" cy="5143500" type="screen16x9"/>
  <p:notesSz cx="6858000" cy="9144000"/>
  <p:embeddedFontLst>
    <p:embeddedFont>
      <p:font typeface="Lexend" panose="020B0604020202020204" charset="0"/>
      <p:regular r:id="rId26"/>
      <p:bold r:id="rId27"/>
    </p:embeddedFont>
    <p:embeddedFont>
      <p:font typeface="Lexend Light" panose="020B0604020202020204" charset="0"/>
      <p:regular r:id="rId28"/>
      <p:bold r:id="rId29"/>
    </p:embeddedFont>
    <p:embeddedFont>
      <p:font typeface="Montserrat" panose="00000500000000000000" pitchFamily="2" charset="0"/>
      <p:regular r:id="rId30"/>
      <p:bold r:id="rId31"/>
      <p:italic r:id="rId32"/>
      <p:boldItalic r:id="rId33"/>
    </p:embeddedFont>
    <p:embeddedFont>
      <p:font typeface="Roboto" panose="02000000000000000000" pitchFamily="2" charset="0"/>
      <p:regular r:id="rId34"/>
      <p:bold r:id="rId35"/>
      <p:italic r:id="rId36"/>
      <p:boldItalic r:id="rId3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0DA7597-9D6E-904D-535D-E702DD035697}" name="Rebeca Thomas-Davies (2403886)" initials="R(" userId="S::2403886@student.uwtsd.ac.uk::a1b81823-ff2d-42f0-a6af-9017b74ea9c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D97297-0E8A-AC4F-6265-781884986B9F}" v="6" dt="2025-05-19T07:08:30.769"/>
    <p1510:client id="{537E8D35-683C-42CD-7574-C0D1D53B01EC}" v="403" dt="2025-05-19T22:23:16.835"/>
  </p1510:revLst>
</p1510:revInfo>
</file>

<file path=ppt/tableStyles.xml><?xml version="1.0" encoding="utf-8"?>
<a:tblStyleLst xmlns:a="http://schemas.openxmlformats.org/drawingml/2006/main" def="{EB0AE6CE-9AAE-409C-B6B8-785B97D58929}">
  <a:tblStyle styleId="{EB0AE6CE-9AAE-409C-B6B8-785B97D5892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4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a Thomas-Davies (2403886)" userId="S::2403886@student.uwtsd.ac.uk::a1b81823-ff2d-42f0-a6af-9017b74ea9c2" providerId="AD" clId="Web-{52666A19-5C8F-50DE-8A2E-B2BBF0316D62}"/>
    <pc:docChg chg="modSld">
      <pc:chgData name="Rebeca Thomas-Davies (2403886)" userId="S::2403886@student.uwtsd.ac.uk::a1b81823-ff2d-42f0-a6af-9017b74ea9c2" providerId="AD" clId="Web-{52666A19-5C8F-50DE-8A2E-B2BBF0316D62}" dt="2025-01-30T14:24:39.349" v="5" actId="20577"/>
      <pc:docMkLst>
        <pc:docMk/>
      </pc:docMkLst>
      <pc:sldChg chg="modSp">
        <pc:chgData name="Rebeca Thomas-Davies (2403886)" userId="S::2403886@student.uwtsd.ac.uk::a1b81823-ff2d-42f0-a6af-9017b74ea9c2" providerId="AD" clId="Web-{52666A19-5C8F-50DE-8A2E-B2BBF0316D62}" dt="2025-01-30T14:24:39.349" v="5" actId="20577"/>
        <pc:sldMkLst>
          <pc:docMk/>
          <pc:sldMk cId="0" sldId="256"/>
        </pc:sldMkLst>
        <pc:spChg chg="mod">
          <ac:chgData name="Rebeca Thomas-Davies (2403886)" userId="S::2403886@student.uwtsd.ac.uk::a1b81823-ff2d-42f0-a6af-9017b74ea9c2" providerId="AD" clId="Web-{52666A19-5C8F-50DE-8A2E-B2BBF0316D62}" dt="2025-01-30T14:24:39.349" v="5" actId="20577"/>
          <ac:spMkLst>
            <pc:docMk/>
            <pc:sldMk cId="0" sldId="256"/>
            <ac:spMk id="3626" creationId="{00000000-0000-0000-0000-000000000000}"/>
          </ac:spMkLst>
        </pc:spChg>
      </pc:sldChg>
    </pc:docChg>
  </pc:docChgLst>
  <pc:docChgLst>
    <pc:chgData clId="Web-{52666A19-5C8F-50DE-8A2E-B2BBF0316D62}"/>
    <pc:docChg chg="modSld">
      <pc:chgData name="" userId="" providerId="" clId="Web-{52666A19-5C8F-50DE-8A2E-B2BBF0316D62}" dt="2025-01-30T14:24:20.379" v="0" actId="20577"/>
      <pc:docMkLst>
        <pc:docMk/>
      </pc:docMkLst>
      <pc:sldChg chg="modSp">
        <pc:chgData name="" userId="" providerId="" clId="Web-{52666A19-5C8F-50DE-8A2E-B2BBF0316D62}" dt="2025-01-30T14:24:20.379" v="0" actId="20577"/>
        <pc:sldMkLst>
          <pc:docMk/>
          <pc:sldMk cId="0" sldId="256"/>
        </pc:sldMkLst>
        <pc:spChg chg="mod">
          <ac:chgData name="" userId="" providerId="" clId="Web-{52666A19-5C8F-50DE-8A2E-B2BBF0316D62}" dt="2025-01-30T14:24:20.379" v="0" actId="20577"/>
          <ac:spMkLst>
            <pc:docMk/>
            <pc:sldMk cId="0" sldId="256"/>
            <ac:spMk id="3626" creationId="{00000000-0000-0000-0000-000000000000}"/>
          </ac:spMkLst>
        </pc:spChg>
      </pc:sldChg>
    </pc:docChg>
  </pc:docChgLst>
  <pc:docChgLst>
    <pc:chgData name="Rebeca Thomas-Davies (2403886)" userId="S::2403886@student.uwtsd.ac.uk::a1b81823-ff2d-42f0-a6af-9017b74ea9c2" providerId="AD" clId="Web-{D5747303-E867-B00D-DD82-CAFB9C7D5DB6}"/>
    <pc:docChg chg="modSld">
      <pc:chgData name="Rebeca Thomas-Davies (2403886)" userId="S::2403886@student.uwtsd.ac.uk::a1b81823-ff2d-42f0-a6af-9017b74ea9c2" providerId="AD" clId="Web-{D5747303-E867-B00D-DD82-CAFB9C7D5DB6}" dt="2025-04-26T13:46:06.099" v="253"/>
      <pc:docMkLst>
        <pc:docMk/>
      </pc:docMkLst>
      <pc:sldChg chg="modSp">
        <pc:chgData name="Rebeca Thomas-Davies (2403886)" userId="S::2403886@student.uwtsd.ac.uk::a1b81823-ff2d-42f0-a6af-9017b74ea9c2" providerId="AD" clId="Web-{D5747303-E867-B00D-DD82-CAFB9C7D5DB6}" dt="2025-04-26T09:30:31.514" v="39" actId="20577"/>
        <pc:sldMkLst>
          <pc:docMk/>
          <pc:sldMk cId="0" sldId="256"/>
        </pc:sldMkLst>
        <pc:spChg chg="mod">
          <ac:chgData name="Rebeca Thomas-Davies (2403886)" userId="S::2403886@student.uwtsd.ac.uk::a1b81823-ff2d-42f0-a6af-9017b74ea9c2" providerId="AD" clId="Web-{D5747303-E867-B00D-DD82-CAFB9C7D5DB6}" dt="2025-04-26T09:30:31.514" v="39" actId="20577"/>
          <ac:spMkLst>
            <pc:docMk/>
            <pc:sldMk cId="0" sldId="256"/>
            <ac:spMk id="3625" creationId="{00000000-0000-0000-0000-000000000000}"/>
          </ac:spMkLst>
        </pc:spChg>
      </pc:sldChg>
      <pc:sldChg chg="modTransition addAnim delAnim">
        <pc:chgData name="Rebeca Thomas-Davies (2403886)" userId="S::2403886@student.uwtsd.ac.uk::a1b81823-ff2d-42f0-a6af-9017b74ea9c2" providerId="AD" clId="Web-{D5747303-E867-B00D-DD82-CAFB9C7D5DB6}" dt="2025-04-26T09:31:05.750" v="46"/>
        <pc:sldMkLst>
          <pc:docMk/>
          <pc:sldMk cId="0" sldId="258"/>
        </pc:sldMkLst>
      </pc:sldChg>
      <pc:sldChg chg="modSp addAnim">
        <pc:chgData name="Rebeca Thomas-Davies (2403886)" userId="S::2403886@student.uwtsd.ac.uk::a1b81823-ff2d-42f0-a6af-9017b74ea9c2" providerId="AD" clId="Web-{D5747303-E867-B00D-DD82-CAFB9C7D5DB6}" dt="2025-04-26T13:46:06.099" v="253"/>
        <pc:sldMkLst>
          <pc:docMk/>
          <pc:sldMk cId="1812302068" sldId="280"/>
        </pc:sldMkLst>
        <pc:spChg chg="mod">
          <ac:chgData name="Rebeca Thomas-Davies (2403886)" userId="S::2403886@student.uwtsd.ac.uk::a1b81823-ff2d-42f0-a6af-9017b74ea9c2" providerId="AD" clId="Web-{D5747303-E867-B00D-DD82-CAFB9C7D5DB6}" dt="2025-04-26T09:50:25.157" v="252" actId="20577"/>
          <ac:spMkLst>
            <pc:docMk/>
            <pc:sldMk cId="1812302068" sldId="280"/>
            <ac:spMk id="15" creationId="{38872C42-37BC-7DA3-FC4C-A270D067470C}"/>
          </ac:spMkLst>
        </pc:spChg>
      </pc:sldChg>
    </pc:docChg>
  </pc:docChgLst>
  <pc:docChgLst>
    <pc:chgData name="Rebeca Thomas-Davies (2403886)" userId="S::2403886@student.uwtsd.ac.uk::a1b81823-ff2d-42f0-a6af-9017b74ea9c2" providerId="AD" clId="Web-{7223E74A-DF81-8DF5-B723-55100FF45B9F}"/>
    <pc:docChg chg="modSld">
      <pc:chgData name="Rebeca Thomas-Davies (2403886)" userId="S::2403886@student.uwtsd.ac.uk::a1b81823-ff2d-42f0-a6af-9017b74ea9c2" providerId="AD" clId="Web-{7223E74A-DF81-8DF5-B723-55100FF45B9F}" dt="2025-04-03T11:40:27.842" v="31" actId="20577"/>
      <pc:docMkLst>
        <pc:docMk/>
      </pc:docMkLst>
      <pc:sldChg chg="addSp delSp modSp">
        <pc:chgData name="Rebeca Thomas-Davies (2403886)" userId="S::2403886@student.uwtsd.ac.uk::a1b81823-ff2d-42f0-a6af-9017b74ea9c2" providerId="AD" clId="Web-{7223E74A-DF81-8DF5-B723-55100FF45B9F}" dt="2025-04-03T11:40:27.842" v="31" actId="20577"/>
        <pc:sldMkLst>
          <pc:docMk/>
          <pc:sldMk cId="0" sldId="260"/>
        </pc:sldMkLst>
        <pc:spChg chg="add del mod">
          <ac:chgData name="Rebeca Thomas-Davies (2403886)" userId="S::2403886@student.uwtsd.ac.uk::a1b81823-ff2d-42f0-a6af-9017b74ea9c2" providerId="AD" clId="Web-{7223E74A-DF81-8DF5-B723-55100FF45B9F}" dt="2025-04-03T11:39:36.981" v="23"/>
          <ac:spMkLst>
            <pc:docMk/>
            <pc:sldMk cId="0" sldId="260"/>
            <ac:spMk id="3" creationId="{3EFE3C69-AB4F-B328-2F89-232DAD8B6750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22"/>
          <ac:spMkLst>
            <pc:docMk/>
            <pc:sldMk cId="0" sldId="260"/>
            <ac:spMk id="5" creationId="{1CEE3694-680E-22BB-D3C8-95B0D6817FE1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21"/>
          <ac:spMkLst>
            <pc:docMk/>
            <pc:sldMk cId="0" sldId="260"/>
            <ac:spMk id="7" creationId="{2AE17EF4-FC85-5882-1323-9BFA2EB95DA5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20"/>
          <ac:spMkLst>
            <pc:docMk/>
            <pc:sldMk cId="0" sldId="260"/>
            <ac:spMk id="9" creationId="{8756B083-45B7-CC31-3D7B-81CC54437BD4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19"/>
          <ac:spMkLst>
            <pc:docMk/>
            <pc:sldMk cId="0" sldId="260"/>
            <ac:spMk id="11" creationId="{77810607-A716-072C-F9FB-6507FB8B75D4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18"/>
          <ac:spMkLst>
            <pc:docMk/>
            <pc:sldMk cId="0" sldId="260"/>
            <ac:spMk id="13" creationId="{96EC3959-1803-4553-738B-E94601EC39BD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17"/>
          <ac:spMkLst>
            <pc:docMk/>
            <pc:sldMk cId="0" sldId="260"/>
            <ac:spMk id="15" creationId="{5A5A6D75-C525-4C96-01C7-C255A735EA99}"/>
          </ac:spMkLst>
        </pc:spChg>
        <pc:spChg chg="add del mod">
          <ac:chgData name="Rebeca Thomas-Davies (2403886)" userId="S::2403886@student.uwtsd.ac.uk::a1b81823-ff2d-42f0-a6af-9017b74ea9c2" providerId="AD" clId="Web-{7223E74A-DF81-8DF5-B723-55100FF45B9F}" dt="2025-04-03T11:39:36.981" v="16"/>
          <ac:spMkLst>
            <pc:docMk/>
            <pc:sldMk cId="0" sldId="260"/>
            <ac:spMk id="17" creationId="{51904C19-ADB4-9861-F7FF-E7A4F6DC67FB}"/>
          </ac:spMkLst>
        </pc:spChg>
        <pc:spChg chg="add mod">
          <ac:chgData name="Rebeca Thomas-Davies (2403886)" userId="S::2403886@student.uwtsd.ac.uk::a1b81823-ff2d-42f0-a6af-9017b74ea9c2" providerId="AD" clId="Web-{7223E74A-DF81-8DF5-B723-55100FF45B9F}" dt="2025-04-03T11:40:27.842" v="31" actId="20577"/>
          <ac:spMkLst>
            <pc:docMk/>
            <pc:sldMk cId="0" sldId="260"/>
            <ac:spMk id="18" creationId="{DBEF1164-2FDA-4A1A-D31A-5C5F22A870AD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2.231" v="15"/>
          <ac:spMkLst>
            <pc:docMk/>
            <pc:sldMk cId="0" sldId="260"/>
            <ac:spMk id="376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2.153" v="14"/>
          <ac:spMkLst>
            <pc:docMk/>
            <pc:sldMk cId="0" sldId="260"/>
            <ac:spMk id="376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2.059" v="13"/>
          <ac:spMkLst>
            <pc:docMk/>
            <pc:sldMk cId="0" sldId="260"/>
            <ac:spMk id="377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965" v="12"/>
          <ac:spMkLst>
            <pc:docMk/>
            <pc:sldMk cId="0" sldId="260"/>
            <ac:spMk id="377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871" v="11"/>
          <ac:spMkLst>
            <pc:docMk/>
            <pc:sldMk cId="0" sldId="260"/>
            <ac:spMk id="377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762" v="10"/>
          <ac:spMkLst>
            <pc:docMk/>
            <pc:sldMk cId="0" sldId="260"/>
            <ac:spMk id="377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668" v="9"/>
          <ac:spMkLst>
            <pc:docMk/>
            <pc:sldMk cId="0" sldId="260"/>
            <ac:spMk id="377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559" v="8"/>
          <ac:spMkLst>
            <pc:docMk/>
            <pc:sldMk cId="0" sldId="260"/>
            <ac:spMk id="377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434" v="7"/>
          <ac:spMkLst>
            <pc:docMk/>
            <pc:sldMk cId="0" sldId="260"/>
            <ac:spMk id="3776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434" v="6"/>
          <ac:spMkLst>
            <pc:docMk/>
            <pc:sldMk cId="0" sldId="260"/>
            <ac:spMk id="377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434" v="5"/>
          <ac:spMkLst>
            <pc:docMk/>
            <pc:sldMk cId="0" sldId="260"/>
            <ac:spMk id="377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434" v="4"/>
          <ac:spMkLst>
            <pc:docMk/>
            <pc:sldMk cId="0" sldId="260"/>
            <ac:spMk id="377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7223E74A-DF81-8DF5-B723-55100FF45B9F}" dt="2025-04-03T11:39:31.434" v="3"/>
          <ac:spMkLst>
            <pc:docMk/>
            <pc:sldMk cId="0" sldId="260"/>
            <ac:spMk id="3780" creationId="{00000000-0000-0000-0000-000000000000}"/>
          </ac:spMkLst>
        </pc:spChg>
        <pc:grpChg chg="del">
          <ac:chgData name="Rebeca Thomas-Davies (2403886)" userId="S::2403886@student.uwtsd.ac.uk::a1b81823-ff2d-42f0-a6af-9017b74ea9c2" providerId="AD" clId="Web-{7223E74A-DF81-8DF5-B723-55100FF45B9F}" dt="2025-04-03T11:39:31.434" v="2"/>
          <ac:grpSpMkLst>
            <pc:docMk/>
            <pc:sldMk cId="0" sldId="260"/>
            <ac:grpSpMk id="3781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7223E74A-DF81-8DF5-B723-55100FF45B9F}" dt="2025-04-03T11:39:31.434" v="1"/>
          <ac:grpSpMkLst>
            <pc:docMk/>
            <pc:sldMk cId="0" sldId="260"/>
            <ac:grpSpMk id="3784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7223E74A-DF81-8DF5-B723-55100FF45B9F}" dt="2025-04-03T11:39:31.434" v="0"/>
          <ac:grpSpMkLst>
            <pc:docMk/>
            <pc:sldMk cId="0" sldId="260"/>
            <ac:grpSpMk id="3787" creationId="{00000000-0000-0000-0000-000000000000}"/>
          </ac:grpSpMkLst>
        </pc:grpChg>
      </pc:sldChg>
    </pc:docChg>
  </pc:docChgLst>
  <pc:docChgLst>
    <pc:chgData name="Rebeca Thomas-Davies (2403886)" userId="S::2403886@student.uwtsd.ac.uk::a1b81823-ff2d-42f0-a6af-9017b74ea9c2" providerId="AD" clId="Web-{A3B8D902-C5FE-3E11-9CEE-8CE932428728}"/>
    <pc:docChg chg="addSld delSld modSld">
      <pc:chgData name="Rebeca Thomas-Davies (2403886)" userId="S::2403886@student.uwtsd.ac.uk::a1b81823-ff2d-42f0-a6af-9017b74ea9c2" providerId="AD" clId="Web-{A3B8D902-C5FE-3E11-9CEE-8CE932428728}" dt="2025-05-16T08:16:01.169" v="5"/>
      <pc:docMkLst>
        <pc:docMk/>
      </pc:docMkLst>
      <pc:sldChg chg="addSp modSp new del">
        <pc:chgData name="Rebeca Thomas-Davies (2403886)" userId="S::2403886@student.uwtsd.ac.uk::a1b81823-ff2d-42f0-a6af-9017b74ea9c2" providerId="AD" clId="Web-{A3B8D902-C5FE-3E11-9CEE-8CE932428728}" dt="2025-05-16T08:16:01.169" v="5"/>
        <pc:sldMkLst>
          <pc:docMk/>
          <pc:sldMk cId="656488280" sldId="291"/>
        </pc:sldMkLst>
        <pc:picChg chg="add mod">
          <ac:chgData name="Rebeca Thomas-Davies (2403886)" userId="S::2403886@student.uwtsd.ac.uk::a1b81823-ff2d-42f0-a6af-9017b74ea9c2" providerId="AD" clId="Web-{A3B8D902-C5FE-3E11-9CEE-8CE932428728}" dt="2025-05-16T08:15:29.324" v="2" actId="1076"/>
          <ac:picMkLst>
            <pc:docMk/>
            <pc:sldMk cId="656488280" sldId="291"/>
            <ac:picMk id="2" creationId="{45BC2268-C87D-597A-5BB6-DE9D0EAEDCA0}"/>
          </ac:picMkLst>
        </pc:picChg>
        <pc:picChg chg="add mod">
          <ac:chgData name="Rebeca Thomas-Davies (2403886)" userId="S::2403886@student.uwtsd.ac.uk::a1b81823-ff2d-42f0-a6af-9017b74ea9c2" providerId="AD" clId="Web-{A3B8D902-C5FE-3E11-9CEE-8CE932428728}" dt="2025-05-16T08:15:33.683" v="4" actId="1076"/>
          <ac:picMkLst>
            <pc:docMk/>
            <pc:sldMk cId="656488280" sldId="291"/>
            <ac:picMk id="3" creationId="{403261EB-BF45-3C7D-9A8D-6D1D24DE6428}"/>
          </ac:picMkLst>
        </pc:picChg>
      </pc:sldChg>
    </pc:docChg>
  </pc:docChgLst>
  <pc:docChgLst>
    <pc:chgData name="Rebeca Thomas-Davies (2403886)" userId="S::2403886@student.uwtsd.ac.uk::a1b81823-ff2d-42f0-a6af-9017b74ea9c2" providerId="AD" clId="Web-{537E8D35-683C-42CD-7574-C0D1D53B01EC}"/>
    <pc:docChg chg="delSld modSld">
      <pc:chgData name="Rebeca Thomas-Davies (2403886)" userId="S::2403886@student.uwtsd.ac.uk::a1b81823-ff2d-42f0-a6af-9017b74ea9c2" providerId="AD" clId="Web-{537E8D35-683C-42CD-7574-C0D1D53B01EC}" dt="2025-05-19T22:23:16.523" v="324" actId="20577"/>
      <pc:docMkLst>
        <pc:docMk/>
      </pc:docMkLst>
      <pc:sldChg chg="modSp">
        <pc:chgData name="Rebeca Thomas-Davies (2403886)" userId="S::2403886@student.uwtsd.ac.uk::a1b81823-ff2d-42f0-a6af-9017b74ea9c2" providerId="AD" clId="Web-{537E8D35-683C-42CD-7574-C0D1D53B01EC}" dt="2025-05-19T20:47:56.589" v="78" actId="20577"/>
        <pc:sldMkLst>
          <pc:docMk/>
          <pc:sldMk cId="0" sldId="260"/>
        </pc:sldMkLst>
        <pc:spChg chg="mod">
          <ac:chgData name="Rebeca Thomas-Davies (2403886)" userId="S::2403886@student.uwtsd.ac.uk::a1b81823-ff2d-42f0-a6af-9017b74ea9c2" providerId="AD" clId="Web-{537E8D35-683C-42CD-7574-C0D1D53B01EC}" dt="2025-05-19T20:47:56.589" v="78" actId="20577"/>
          <ac:spMkLst>
            <pc:docMk/>
            <pc:sldMk cId="0" sldId="260"/>
            <ac:spMk id="18" creationId="{DBEF1164-2FDA-4A1A-D31A-5C5F22A870AD}"/>
          </ac:spMkLst>
        </pc:spChg>
      </pc:sldChg>
      <pc:sldChg chg="del">
        <pc:chgData name="Rebeca Thomas-Davies (2403886)" userId="S::2403886@student.uwtsd.ac.uk::a1b81823-ff2d-42f0-a6af-9017b74ea9c2" providerId="AD" clId="Web-{537E8D35-683C-42CD-7574-C0D1D53B01EC}" dt="2025-05-19T21:40:46.849" v="196"/>
        <pc:sldMkLst>
          <pc:docMk/>
          <pc:sldMk cId="0" sldId="265"/>
        </pc:sldMkLst>
      </pc:sldChg>
      <pc:sldChg chg="modSp">
        <pc:chgData name="Rebeca Thomas-Davies (2403886)" userId="S::2403886@student.uwtsd.ac.uk::a1b81823-ff2d-42f0-a6af-9017b74ea9c2" providerId="AD" clId="Web-{537E8D35-683C-42CD-7574-C0D1D53B01EC}" dt="2025-05-19T21:36:12.760" v="175" actId="20577"/>
        <pc:sldMkLst>
          <pc:docMk/>
          <pc:sldMk cId="0" sldId="266"/>
        </pc:sldMkLst>
        <pc:spChg chg="mod">
          <ac:chgData name="Rebeca Thomas-Davies (2403886)" userId="S::2403886@student.uwtsd.ac.uk::a1b81823-ff2d-42f0-a6af-9017b74ea9c2" providerId="AD" clId="Web-{537E8D35-683C-42CD-7574-C0D1D53B01EC}" dt="2025-05-19T21:36:12.760" v="175" actId="20577"/>
          <ac:spMkLst>
            <pc:docMk/>
            <pc:sldMk cId="0" sldId="266"/>
            <ac:spMk id="2" creationId="{20D30984-598F-7C27-75A6-5F785AFC7A22}"/>
          </ac:spMkLst>
        </pc:spChg>
      </pc:sldChg>
      <pc:sldChg chg="modSp">
        <pc:chgData name="Rebeca Thomas-Davies (2403886)" userId="S::2403886@student.uwtsd.ac.uk::a1b81823-ff2d-42f0-a6af-9017b74ea9c2" providerId="AD" clId="Web-{537E8D35-683C-42CD-7574-C0D1D53B01EC}" dt="2025-05-19T22:23:16.523" v="324" actId="20577"/>
        <pc:sldMkLst>
          <pc:docMk/>
          <pc:sldMk cId="0" sldId="270"/>
        </pc:sldMkLst>
        <pc:spChg chg="mod">
          <ac:chgData name="Rebeca Thomas-Davies (2403886)" userId="S::2403886@student.uwtsd.ac.uk::a1b81823-ff2d-42f0-a6af-9017b74ea9c2" providerId="AD" clId="Web-{537E8D35-683C-42CD-7574-C0D1D53B01EC}" dt="2025-05-19T22:23:16.523" v="324" actId="20577"/>
          <ac:spMkLst>
            <pc:docMk/>
            <pc:sldMk cId="0" sldId="270"/>
            <ac:spMk id="2" creationId="{39E68475-3B6E-0AA4-6FE7-8B412E052A49}"/>
          </ac:spMkLst>
        </pc:spChg>
      </pc:sldChg>
      <pc:sldChg chg="modSp">
        <pc:chgData name="Rebeca Thomas-Davies (2403886)" userId="S::2403886@student.uwtsd.ac.uk::a1b81823-ff2d-42f0-a6af-9017b74ea9c2" providerId="AD" clId="Web-{537E8D35-683C-42CD-7574-C0D1D53B01EC}" dt="2025-05-19T20:27:47.653" v="45" actId="20577"/>
        <pc:sldMkLst>
          <pc:docMk/>
          <pc:sldMk cId="0" sldId="278"/>
        </pc:sldMkLst>
        <pc:spChg chg="mod">
          <ac:chgData name="Rebeca Thomas-Davies (2403886)" userId="S::2403886@student.uwtsd.ac.uk::a1b81823-ff2d-42f0-a6af-9017b74ea9c2" providerId="AD" clId="Web-{537E8D35-683C-42CD-7574-C0D1D53B01EC}" dt="2025-05-19T20:27:47.653" v="45" actId="20577"/>
          <ac:spMkLst>
            <pc:docMk/>
            <pc:sldMk cId="0" sldId="278"/>
            <ac:spMk id="3" creationId="{D88AA4B1-6951-6B3B-9A0D-A26445855487}"/>
          </ac:spMkLst>
        </pc:spChg>
      </pc:sldChg>
      <pc:sldChg chg="modSp">
        <pc:chgData name="Rebeca Thomas-Davies (2403886)" userId="S::2403886@student.uwtsd.ac.uk::a1b81823-ff2d-42f0-a6af-9017b74ea9c2" providerId="AD" clId="Web-{537E8D35-683C-42CD-7574-C0D1D53B01EC}" dt="2025-05-19T21:54:57.865" v="272" actId="20577"/>
        <pc:sldMkLst>
          <pc:docMk/>
          <pc:sldMk cId="607123852" sldId="279"/>
        </pc:sldMkLst>
        <pc:spChg chg="mod">
          <ac:chgData name="Rebeca Thomas-Davies (2403886)" userId="S::2403886@student.uwtsd.ac.uk::a1b81823-ff2d-42f0-a6af-9017b74ea9c2" providerId="AD" clId="Web-{537E8D35-683C-42CD-7574-C0D1D53B01EC}" dt="2025-05-19T21:54:57.865" v="272" actId="20577"/>
          <ac:spMkLst>
            <pc:docMk/>
            <pc:sldMk cId="607123852" sldId="279"/>
            <ac:spMk id="9" creationId="{8286A5A4-0ED2-A090-EBCC-A96A04056AA3}"/>
          </ac:spMkLst>
        </pc:spChg>
      </pc:sldChg>
      <pc:sldChg chg="modSp">
        <pc:chgData name="Rebeca Thomas-Davies (2403886)" userId="S::2403886@student.uwtsd.ac.uk::a1b81823-ff2d-42f0-a6af-9017b74ea9c2" providerId="AD" clId="Web-{537E8D35-683C-42CD-7574-C0D1D53B01EC}" dt="2025-05-19T20:36:01.406" v="70" actId="20577"/>
        <pc:sldMkLst>
          <pc:docMk/>
          <pc:sldMk cId="1812302068" sldId="280"/>
        </pc:sldMkLst>
        <pc:spChg chg="mod">
          <ac:chgData name="Rebeca Thomas-Davies (2403886)" userId="S::2403886@student.uwtsd.ac.uk::a1b81823-ff2d-42f0-a6af-9017b74ea9c2" providerId="AD" clId="Web-{537E8D35-683C-42CD-7574-C0D1D53B01EC}" dt="2025-05-19T20:36:01.406" v="70" actId="20577"/>
          <ac:spMkLst>
            <pc:docMk/>
            <pc:sldMk cId="1812302068" sldId="280"/>
            <ac:spMk id="15" creationId="{38872C42-37BC-7DA3-FC4C-A270D067470C}"/>
          </ac:spMkLst>
        </pc:spChg>
      </pc:sldChg>
      <pc:sldChg chg="modSp">
        <pc:chgData name="Rebeca Thomas-Davies (2403886)" userId="S::2403886@student.uwtsd.ac.uk::a1b81823-ff2d-42f0-a6af-9017b74ea9c2" providerId="AD" clId="Web-{537E8D35-683C-42CD-7574-C0D1D53B01EC}" dt="2025-05-19T21:53:19.986" v="262" actId="20577"/>
        <pc:sldMkLst>
          <pc:docMk/>
          <pc:sldMk cId="257160362" sldId="284"/>
        </pc:sldMkLst>
        <pc:spChg chg="mod">
          <ac:chgData name="Rebeca Thomas-Davies (2403886)" userId="S::2403886@student.uwtsd.ac.uk::a1b81823-ff2d-42f0-a6af-9017b74ea9c2" providerId="AD" clId="Web-{537E8D35-683C-42CD-7574-C0D1D53B01EC}" dt="2025-05-19T21:53:19.986" v="262" actId="20577"/>
          <ac:spMkLst>
            <pc:docMk/>
            <pc:sldMk cId="257160362" sldId="284"/>
            <ac:spMk id="2" creationId="{B728EB96-2FC4-6134-660E-0712862D155F}"/>
          </ac:spMkLst>
        </pc:spChg>
      </pc:sldChg>
      <pc:sldChg chg="modSp">
        <pc:chgData name="Rebeca Thomas-Davies (2403886)" userId="S::2403886@student.uwtsd.ac.uk::a1b81823-ff2d-42f0-a6af-9017b74ea9c2" providerId="AD" clId="Web-{537E8D35-683C-42CD-7574-C0D1D53B01EC}" dt="2025-05-19T21:28:40.900" v="146" actId="20577"/>
        <pc:sldMkLst>
          <pc:docMk/>
          <pc:sldMk cId="3525111676" sldId="285"/>
        </pc:sldMkLst>
        <pc:spChg chg="mod">
          <ac:chgData name="Rebeca Thomas-Davies (2403886)" userId="S::2403886@student.uwtsd.ac.uk::a1b81823-ff2d-42f0-a6af-9017b74ea9c2" providerId="AD" clId="Web-{537E8D35-683C-42CD-7574-C0D1D53B01EC}" dt="2025-05-19T21:28:40.900" v="146" actId="20577"/>
          <ac:spMkLst>
            <pc:docMk/>
            <pc:sldMk cId="3525111676" sldId="285"/>
            <ac:spMk id="7" creationId="{0F7D64D6-4327-CC39-6F66-29252859045C}"/>
          </ac:spMkLst>
        </pc:spChg>
      </pc:sldChg>
      <pc:sldChg chg="addSp delSp modSp">
        <pc:chgData name="Rebeca Thomas-Davies (2403886)" userId="S::2403886@student.uwtsd.ac.uk::a1b81823-ff2d-42f0-a6af-9017b74ea9c2" providerId="AD" clId="Web-{537E8D35-683C-42CD-7574-C0D1D53B01EC}" dt="2025-05-19T21:40:41.052" v="195" actId="1076"/>
        <pc:sldMkLst>
          <pc:docMk/>
          <pc:sldMk cId="835245478" sldId="286"/>
        </pc:sldMkLst>
        <pc:spChg chg="del mod">
          <ac:chgData name="Rebeca Thomas-Davies (2403886)" userId="S::2403886@student.uwtsd.ac.uk::a1b81823-ff2d-42f0-a6af-9017b74ea9c2" providerId="AD" clId="Web-{537E8D35-683C-42CD-7574-C0D1D53B01EC}" dt="2025-05-19T21:08:04.244" v="95"/>
          <ac:spMkLst>
            <pc:docMk/>
            <pc:sldMk cId="835245478" sldId="286"/>
            <ac:spMk id="2" creationId="{ACBC3140-227C-2DE8-9B02-398C3A1BDA1C}"/>
          </ac:spMkLst>
        </pc:spChg>
        <pc:spChg chg="add del mod">
          <ac:chgData name="Rebeca Thomas-Davies (2403886)" userId="S::2403886@student.uwtsd.ac.uk::a1b81823-ff2d-42f0-a6af-9017b74ea9c2" providerId="AD" clId="Web-{537E8D35-683C-42CD-7574-C0D1D53B01EC}" dt="2025-05-19T21:09:12.606" v="96"/>
          <ac:spMkLst>
            <pc:docMk/>
            <pc:sldMk cId="835245478" sldId="286"/>
            <ac:spMk id="8" creationId="{E0C1CC93-A4B1-2C9B-1238-35F43C600758}"/>
          </ac:spMkLst>
        </pc:spChg>
        <pc:picChg chg="add del mod">
          <ac:chgData name="Rebeca Thomas-Davies (2403886)" userId="S::2403886@student.uwtsd.ac.uk::a1b81823-ff2d-42f0-a6af-9017b74ea9c2" providerId="AD" clId="Web-{537E8D35-683C-42CD-7574-C0D1D53B01EC}" dt="2025-05-19T21:00:43.258" v="80"/>
          <ac:picMkLst>
            <pc:docMk/>
            <pc:sldMk cId="835245478" sldId="286"/>
            <ac:picMk id="3" creationId="{6B1CB4FC-FB23-AEBB-6143-618A402CCE3E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38:31.375" v="181" actId="1076"/>
          <ac:picMkLst>
            <pc:docMk/>
            <pc:sldMk cId="835245478" sldId="286"/>
            <ac:picMk id="4" creationId="{2C851219-25A0-51CA-49BD-1D7EF248DE63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40:41.052" v="195" actId="1076"/>
          <ac:picMkLst>
            <pc:docMk/>
            <pc:sldMk cId="835245478" sldId="286"/>
            <ac:picMk id="5" creationId="{7BAFE16C-F680-F81C-0D56-7B6EB9F2EE01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07:59.665" v="94" actId="1076"/>
          <ac:picMkLst>
            <pc:docMk/>
            <pc:sldMk cId="835245478" sldId="286"/>
            <ac:picMk id="6" creationId="{56CB15B7-C7E9-C898-C55D-1B5BCF09DCE0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38:37.891" v="184" actId="1076"/>
          <ac:picMkLst>
            <pc:docMk/>
            <pc:sldMk cId="835245478" sldId="286"/>
            <ac:picMk id="9" creationId="{EEC356DF-14C8-FCBF-2198-20823B652676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40:34.614" v="193" actId="688"/>
          <ac:picMkLst>
            <pc:docMk/>
            <pc:sldMk cId="835245478" sldId="286"/>
            <ac:picMk id="10" creationId="{88AA9D84-B7F4-B1E3-0E30-3CD487039967}"/>
          </ac:picMkLst>
        </pc:picChg>
      </pc:sldChg>
      <pc:sldChg chg="modSp">
        <pc:chgData name="Rebeca Thomas-Davies (2403886)" userId="S::2403886@student.uwtsd.ac.uk::a1b81823-ff2d-42f0-a6af-9017b74ea9c2" providerId="AD" clId="Web-{537E8D35-683C-42CD-7574-C0D1D53B01EC}" dt="2025-05-19T21:23:28.435" v="143" actId="20577"/>
        <pc:sldMkLst>
          <pc:docMk/>
          <pc:sldMk cId="2210304057" sldId="287"/>
        </pc:sldMkLst>
        <pc:spChg chg="mod">
          <ac:chgData name="Rebeca Thomas-Davies (2403886)" userId="S::2403886@student.uwtsd.ac.uk::a1b81823-ff2d-42f0-a6af-9017b74ea9c2" providerId="AD" clId="Web-{537E8D35-683C-42CD-7574-C0D1D53B01EC}" dt="2025-05-19T21:23:28.435" v="143" actId="20577"/>
          <ac:spMkLst>
            <pc:docMk/>
            <pc:sldMk cId="2210304057" sldId="287"/>
            <ac:spMk id="7" creationId="{81CF77AD-C4EB-07F5-A731-FEBC9A55150F}"/>
          </ac:spMkLst>
        </pc:spChg>
      </pc:sldChg>
      <pc:sldChg chg="del">
        <pc:chgData name="Rebeca Thomas-Davies (2403886)" userId="S::2403886@student.uwtsd.ac.uk::a1b81823-ff2d-42f0-a6af-9017b74ea9c2" providerId="AD" clId="Web-{537E8D35-683C-42CD-7574-C0D1D53B01EC}" dt="2025-05-19T21:40:48.083" v="197"/>
        <pc:sldMkLst>
          <pc:docMk/>
          <pc:sldMk cId="2907771941" sldId="288"/>
        </pc:sldMkLst>
      </pc:sldChg>
      <pc:sldChg chg="modSp">
        <pc:chgData name="Rebeca Thomas-Davies (2403886)" userId="S::2403886@student.uwtsd.ac.uk::a1b81823-ff2d-42f0-a6af-9017b74ea9c2" providerId="AD" clId="Web-{537E8D35-683C-42CD-7574-C0D1D53B01EC}" dt="2025-05-19T22:17:58.854" v="320" actId="20577"/>
        <pc:sldMkLst>
          <pc:docMk/>
          <pc:sldMk cId="1601955524" sldId="289"/>
        </pc:sldMkLst>
        <pc:spChg chg="mod">
          <ac:chgData name="Rebeca Thomas-Davies (2403886)" userId="S::2403886@student.uwtsd.ac.uk::a1b81823-ff2d-42f0-a6af-9017b74ea9c2" providerId="AD" clId="Web-{537E8D35-683C-42CD-7574-C0D1D53B01EC}" dt="2025-05-19T22:17:58.854" v="320" actId="20577"/>
          <ac:spMkLst>
            <pc:docMk/>
            <pc:sldMk cId="1601955524" sldId="289"/>
            <ac:spMk id="2" creationId="{FAE4A204-21DB-E597-D725-7BDF17A21906}"/>
          </ac:spMkLst>
        </pc:spChg>
      </pc:sldChg>
      <pc:sldChg chg="addSp delSp modSp">
        <pc:chgData name="Rebeca Thomas-Davies (2403886)" userId="S::2403886@student.uwtsd.ac.uk::a1b81823-ff2d-42f0-a6af-9017b74ea9c2" providerId="AD" clId="Web-{537E8D35-683C-42CD-7574-C0D1D53B01EC}" dt="2025-05-19T22:06:18.813" v="317" actId="1076"/>
        <pc:sldMkLst>
          <pc:docMk/>
          <pc:sldMk cId="748846994" sldId="290"/>
        </pc:sldMkLst>
        <pc:spChg chg="del mod">
          <ac:chgData name="Rebeca Thomas-Davies (2403886)" userId="S::2403886@student.uwtsd.ac.uk::a1b81823-ff2d-42f0-a6af-9017b74ea9c2" providerId="AD" clId="Web-{537E8D35-683C-42CD-7574-C0D1D53B01EC}" dt="2025-05-19T22:04:10.917" v="302"/>
          <ac:spMkLst>
            <pc:docMk/>
            <pc:sldMk cId="748846994" sldId="290"/>
            <ac:spMk id="2" creationId="{47B00EEE-F0E8-C34D-C5F1-4CACBF049816}"/>
          </ac:spMkLst>
        </pc:spChg>
        <pc:picChg chg="add mod">
          <ac:chgData name="Rebeca Thomas-Davies (2403886)" userId="S::2403886@student.uwtsd.ac.uk::a1b81823-ff2d-42f0-a6af-9017b74ea9c2" providerId="AD" clId="Web-{537E8D35-683C-42CD-7574-C0D1D53B01EC}" dt="2025-05-19T21:55:45.242" v="275" actId="1076"/>
          <ac:picMkLst>
            <pc:docMk/>
            <pc:sldMk cId="748846994" sldId="290"/>
            <ac:picMk id="4" creationId="{41A63D64-D2F9-B551-535B-391E9C5F2860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2:04:43.731" v="312" actId="1076"/>
          <ac:picMkLst>
            <pc:docMk/>
            <pc:sldMk cId="748846994" sldId="290"/>
            <ac:picMk id="5" creationId="{41EC1BA7-14CA-1F7C-EF1F-2D893A18C6D7}"/>
          </ac:picMkLst>
        </pc:picChg>
        <pc:picChg chg="add mod modCrop">
          <ac:chgData name="Rebeca Thomas-Davies (2403886)" userId="S::2403886@student.uwtsd.ac.uk::a1b81823-ff2d-42f0-a6af-9017b74ea9c2" providerId="AD" clId="Web-{537E8D35-683C-42CD-7574-C0D1D53B01EC}" dt="2025-05-19T22:06:14.719" v="316" actId="1076"/>
          <ac:picMkLst>
            <pc:docMk/>
            <pc:sldMk cId="748846994" sldId="290"/>
            <ac:picMk id="6" creationId="{9EA0D45F-3968-7CF5-D6E3-601F7A3D74F1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2:04:32.496" v="309" actId="1076"/>
          <ac:picMkLst>
            <pc:docMk/>
            <pc:sldMk cId="748846994" sldId="290"/>
            <ac:picMk id="7" creationId="{9F3B7E71-94E0-7143-B47B-033AB3525A9F}"/>
          </ac:picMkLst>
        </pc:picChg>
        <pc:picChg chg="add del mod">
          <ac:chgData name="Rebeca Thomas-Davies (2403886)" userId="S::2403886@student.uwtsd.ac.uk::a1b81823-ff2d-42f0-a6af-9017b74ea9c2" providerId="AD" clId="Web-{537E8D35-683C-42CD-7574-C0D1D53B01EC}" dt="2025-05-19T22:02:57.930" v="296"/>
          <ac:picMkLst>
            <pc:docMk/>
            <pc:sldMk cId="748846994" sldId="290"/>
            <ac:picMk id="8" creationId="{DCAEDBD1-51B2-5766-10A0-44E2BABB927F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2:04:22.652" v="305" actId="1076"/>
          <ac:picMkLst>
            <pc:docMk/>
            <pc:sldMk cId="748846994" sldId="290"/>
            <ac:picMk id="9" creationId="{76C74D98-38CC-8DBA-A3C5-EE101F2AB4B6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2:04:27.590" v="307" actId="1076"/>
          <ac:picMkLst>
            <pc:docMk/>
            <pc:sldMk cId="748846994" sldId="290"/>
            <ac:picMk id="10" creationId="{06A72DEE-D829-CBE2-0DF2-D9856BFEE383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2:06:18.813" v="317" actId="1076"/>
          <ac:picMkLst>
            <pc:docMk/>
            <pc:sldMk cId="748846994" sldId="290"/>
            <ac:picMk id="11" creationId="{7A1D2126-B1E0-00D4-757E-4457286FCBA8}"/>
          </ac:picMkLst>
        </pc:picChg>
      </pc:sldChg>
      <pc:sldChg chg="addSp delSp modSp">
        <pc:chgData name="Rebeca Thomas-Davies (2403886)" userId="S::2403886@student.uwtsd.ac.uk::a1b81823-ff2d-42f0-a6af-9017b74ea9c2" providerId="AD" clId="Web-{537E8D35-683C-42CD-7574-C0D1D53B01EC}" dt="2025-05-19T21:50:47.293" v="236" actId="1076"/>
        <pc:sldMkLst>
          <pc:docMk/>
          <pc:sldMk cId="2804042286" sldId="291"/>
        </pc:sldMkLst>
        <pc:spChg chg="del">
          <ac:chgData name="Rebeca Thomas-Davies (2403886)" userId="S::2403886@student.uwtsd.ac.uk::a1b81823-ff2d-42f0-a6af-9017b74ea9c2" providerId="AD" clId="Web-{537E8D35-683C-42CD-7574-C0D1D53B01EC}" dt="2025-05-19T21:42:19.571" v="203"/>
          <ac:spMkLst>
            <pc:docMk/>
            <pc:sldMk cId="2804042286" sldId="291"/>
            <ac:spMk id="2" creationId="{BD4A2587-830B-8C72-9629-691FC739C1ED}"/>
          </ac:spMkLst>
        </pc:spChg>
        <pc:spChg chg="mod">
          <ac:chgData name="Rebeca Thomas-Davies (2403886)" userId="S::2403886@student.uwtsd.ac.uk::a1b81823-ff2d-42f0-a6af-9017b74ea9c2" providerId="AD" clId="Web-{537E8D35-683C-42CD-7574-C0D1D53B01EC}" dt="2025-05-19T21:49:06.336" v="222" actId="1076"/>
          <ac:spMkLst>
            <pc:docMk/>
            <pc:sldMk cId="2804042286" sldId="291"/>
            <ac:spMk id="4017" creationId="{2748212B-584A-41B9-6D31-867D6EB02745}"/>
          </ac:spMkLst>
        </pc:spChg>
        <pc:picChg chg="add mod">
          <ac:chgData name="Rebeca Thomas-Davies (2403886)" userId="S::2403886@student.uwtsd.ac.uk::a1b81823-ff2d-42f0-a6af-9017b74ea9c2" providerId="AD" clId="Web-{537E8D35-683C-42CD-7574-C0D1D53B01EC}" dt="2025-05-19T21:49:14.493" v="225" actId="1076"/>
          <ac:picMkLst>
            <pc:docMk/>
            <pc:sldMk cId="2804042286" sldId="291"/>
            <ac:picMk id="3" creationId="{AACC4293-B878-7FA2-C1BF-D0239A2526AB}"/>
          </ac:picMkLst>
        </pc:picChg>
        <pc:picChg chg="add del mod">
          <ac:chgData name="Rebeca Thomas-Davies (2403886)" userId="S::2403886@student.uwtsd.ac.uk::a1b81823-ff2d-42f0-a6af-9017b74ea9c2" providerId="AD" clId="Web-{537E8D35-683C-42CD-7574-C0D1D53B01EC}" dt="2025-05-19T21:43:20.214" v="207"/>
          <ac:picMkLst>
            <pc:docMk/>
            <pc:sldMk cId="2804042286" sldId="291"/>
            <ac:picMk id="4" creationId="{DCEE8EFA-D4D3-D428-A0FD-B895122A990A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49:20.181" v="228" actId="1076"/>
          <ac:picMkLst>
            <pc:docMk/>
            <pc:sldMk cId="2804042286" sldId="291"/>
            <ac:picMk id="5" creationId="{0C317BF9-24CC-290B-2BB6-B07EF4D1E34F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50:47.293" v="236" actId="1076"/>
          <ac:picMkLst>
            <pc:docMk/>
            <pc:sldMk cId="2804042286" sldId="291"/>
            <ac:picMk id="6" creationId="{0CC1D735-A10A-E5EE-0FF7-6CA5DB46198C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49:23.681" v="230" actId="1076"/>
          <ac:picMkLst>
            <pc:docMk/>
            <pc:sldMk cId="2804042286" sldId="291"/>
            <ac:picMk id="7" creationId="{E2A5B24F-6CA0-04CA-5324-93D3E680D412}"/>
          </ac:picMkLst>
        </pc:picChg>
        <pc:picChg chg="add mod">
          <ac:chgData name="Rebeca Thomas-Davies (2403886)" userId="S::2403886@student.uwtsd.ac.uk::a1b81823-ff2d-42f0-a6af-9017b74ea9c2" providerId="AD" clId="Web-{537E8D35-683C-42CD-7574-C0D1D53B01EC}" dt="2025-05-19T21:50:39.980" v="234" actId="1076"/>
          <ac:picMkLst>
            <pc:docMk/>
            <pc:sldMk cId="2804042286" sldId="291"/>
            <ac:picMk id="8" creationId="{9C9B30CC-C39E-A6A3-9D3C-A39D88362581}"/>
          </ac:picMkLst>
        </pc:picChg>
      </pc:sldChg>
      <pc:sldChg chg="modSp">
        <pc:chgData name="Rebeca Thomas-Davies (2403886)" userId="S::2403886@student.uwtsd.ac.uk::a1b81823-ff2d-42f0-a6af-9017b74ea9c2" providerId="AD" clId="Web-{537E8D35-683C-42CD-7574-C0D1D53B01EC}" dt="2025-05-19T20:27:57.387" v="50" actId="20577"/>
        <pc:sldMkLst>
          <pc:docMk/>
          <pc:sldMk cId="2242524341" sldId="292"/>
        </pc:sldMkLst>
        <pc:spChg chg="mod">
          <ac:chgData name="Rebeca Thomas-Davies (2403886)" userId="S::2403886@student.uwtsd.ac.uk::a1b81823-ff2d-42f0-a6af-9017b74ea9c2" providerId="AD" clId="Web-{537E8D35-683C-42CD-7574-C0D1D53B01EC}" dt="2025-05-19T20:27:57.387" v="50" actId="20577"/>
          <ac:spMkLst>
            <pc:docMk/>
            <pc:sldMk cId="2242524341" sldId="292"/>
            <ac:spMk id="3" creationId="{C25FF8B2-49D1-9135-21B6-A456C19951E8}"/>
          </ac:spMkLst>
        </pc:spChg>
      </pc:sldChg>
    </pc:docChg>
  </pc:docChgLst>
  <pc:docChgLst>
    <pc:chgData name="Rebeca Thomas-Davies (2403886)" userId="S::2403886@student.uwtsd.ac.uk::a1b81823-ff2d-42f0-a6af-9017b74ea9c2" providerId="AD" clId="Web-{B2823448-B638-8A60-9639-3591BD448161}"/>
    <pc:docChg chg="addSld delSld modSld">
      <pc:chgData name="Rebeca Thomas-Davies (2403886)" userId="S::2403886@student.uwtsd.ac.uk::a1b81823-ff2d-42f0-a6af-9017b74ea9c2" providerId="AD" clId="Web-{B2823448-B638-8A60-9639-3591BD448161}" dt="2025-03-21T14:15:54.559" v="851" actId="20577"/>
      <pc:docMkLst>
        <pc:docMk/>
      </pc:docMkLst>
      <pc:sldChg chg="modSp">
        <pc:chgData name="Rebeca Thomas-Davies (2403886)" userId="S::2403886@student.uwtsd.ac.uk::a1b81823-ff2d-42f0-a6af-9017b74ea9c2" providerId="AD" clId="Web-{B2823448-B638-8A60-9639-3591BD448161}" dt="2025-03-21T11:18:56.183" v="63" actId="20577"/>
        <pc:sldMkLst>
          <pc:docMk/>
          <pc:sldMk cId="0" sldId="256"/>
        </pc:sldMkLst>
        <pc:spChg chg="mod">
          <ac:chgData name="Rebeca Thomas-Davies (2403886)" userId="S::2403886@student.uwtsd.ac.uk::a1b81823-ff2d-42f0-a6af-9017b74ea9c2" providerId="AD" clId="Web-{B2823448-B638-8A60-9639-3591BD448161}" dt="2025-03-21T11:18:56.183" v="63" actId="20577"/>
          <ac:spMkLst>
            <pc:docMk/>
            <pc:sldMk cId="0" sldId="256"/>
            <ac:spMk id="3625" creationId="{00000000-0000-0000-0000-000000000000}"/>
          </ac:spMkLst>
        </pc:spChg>
      </pc:sldChg>
      <pc:sldChg chg="modSp del">
        <pc:chgData name="Rebeca Thomas-Davies (2403886)" userId="S::2403886@student.uwtsd.ac.uk::a1b81823-ff2d-42f0-a6af-9017b74ea9c2" providerId="AD" clId="Web-{B2823448-B638-8A60-9639-3591BD448161}" dt="2025-03-21T11:36:28.948" v="72"/>
        <pc:sldMkLst>
          <pc:docMk/>
          <pc:sldMk cId="0" sldId="257"/>
        </pc:sldMkLst>
        <pc:spChg chg="mod">
          <ac:chgData name="Rebeca Thomas-Davies (2403886)" userId="S::2403886@student.uwtsd.ac.uk::a1b81823-ff2d-42f0-a6af-9017b74ea9c2" providerId="AD" clId="Web-{B2823448-B638-8A60-9639-3591BD448161}" dt="2025-03-21T11:25:55.805" v="67" actId="20577"/>
          <ac:spMkLst>
            <pc:docMk/>
            <pc:sldMk cId="0" sldId="257"/>
            <ac:spMk id="3631" creationId="{00000000-0000-0000-0000-000000000000}"/>
          </ac:spMkLst>
        </pc:spChg>
      </pc:sldChg>
      <pc:sldChg chg="addSp delSp modSp">
        <pc:chgData name="Rebeca Thomas-Davies (2403886)" userId="S::2403886@student.uwtsd.ac.uk::a1b81823-ff2d-42f0-a6af-9017b74ea9c2" providerId="AD" clId="Web-{B2823448-B638-8A60-9639-3591BD448161}" dt="2025-03-21T14:10:33.891" v="769" actId="1076"/>
        <pc:sldMkLst>
          <pc:docMk/>
          <pc:sldMk cId="0" sldId="258"/>
        </pc:sldMkLst>
        <pc:spChg chg="add del mod">
          <ac:chgData name="Rebeca Thomas-Davies (2403886)" userId="S::2403886@student.uwtsd.ac.uk::a1b81823-ff2d-42f0-a6af-9017b74ea9c2" providerId="AD" clId="Web-{B2823448-B638-8A60-9639-3591BD448161}" dt="2025-03-21T13:43:10.502" v="247"/>
          <ac:spMkLst>
            <pc:docMk/>
            <pc:sldMk cId="0" sldId="258"/>
            <ac:spMk id="3" creationId="{121603A5-DF1A-6952-A886-9AC013BC1B11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15:55.485" v="181"/>
          <ac:spMkLst>
            <pc:docMk/>
            <pc:sldMk cId="0" sldId="258"/>
            <ac:spMk id="3" creationId="{DAF2685B-1FB1-ED04-9289-062A5BE970FD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3:06.267" v="246"/>
          <ac:spMkLst>
            <pc:docMk/>
            <pc:sldMk cId="0" sldId="258"/>
            <ac:spMk id="5" creationId="{76D48BE8-A5A0-BFEE-34FB-D8B1E5C57066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3:19.971" v="249"/>
          <ac:spMkLst>
            <pc:docMk/>
            <pc:sldMk cId="0" sldId="258"/>
            <ac:spMk id="7" creationId="{BD3F6FF1-B7A5-5D8F-5B1A-C28024CC553F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1:26:25.603" v="71" actId="20577"/>
          <ac:spMkLst>
            <pc:docMk/>
            <pc:sldMk cId="0" sldId="258"/>
            <ac:spMk id="3640" creationId="{00000000-0000-0000-0000-000000000000}"/>
          </ac:spMkLst>
        </pc:spChg>
        <pc:spChg chg="del mod">
          <ac:chgData name="Rebeca Thomas-Davies (2403886)" userId="S::2403886@student.uwtsd.ac.uk::a1b81823-ff2d-42f0-a6af-9017b74ea9c2" providerId="AD" clId="Web-{B2823448-B638-8A60-9639-3591BD448161}" dt="2025-03-21T13:42:56.658" v="244"/>
          <ac:spMkLst>
            <pc:docMk/>
            <pc:sldMk cId="0" sldId="258"/>
            <ac:spMk id="364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3:02.064" v="245"/>
          <ac:spMkLst>
            <pc:docMk/>
            <pc:sldMk cId="0" sldId="258"/>
            <ac:spMk id="3642" creationId="{00000000-0000-0000-0000-000000000000}"/>
          </ac:spMkLst>
        </pc:spChg>
        <pc:spChg chg="del mod">
          <ac:chgData name="Rebeca Thomas-Davies (2403886)" userId="S::2403886@student.uwtsd.ac.uk::a1b81823-ff2d-42f0-a6af-9017b74ea9c2" providerId="AD" clId="Web-{B2823448-B638-8A60-9639-3591BD448161}" dt="2025-03-21T13:43:13.674" v="248"/>
          <ac:spMkLst>
            <pc:docMk/>
            <pc:sldMk cId="0" sldId="258"/>
            <ac:spMk id="3643" creationId="{00000000-0000-0000-0000-000000000000}"/>
          </ac:spMkLst>
        </pc:spChg>
        <pc:spChg chg="add del">
          <ac:chgData name="Rebeca Thomas-Davies (2403886)" userId="S::2403886@student.uwtsd.ac.uk::a1b81823-ff2d-42f0-a6af-9017b74ea9c2" providerId="AD" clId="Web-{B2823448-B638-8A60-9639-3591BD448161}" dt="2025-03-21T13:15:55.485" v="181"/>
          <ac:spMkLst>
            <pc:docMk/>
            <pc:sldMk cId="0" sldId="258"/>
            <ac:spMk id="3644" creationId="{00000000-0000-0000-0000-000000000000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4:09:57.264" v="762" actId="14100"/>
          <ac:spMkLst>
            <pc:docMk/>
            <pc:sldMk cId="0" sldId="258"/>
            <ac:spMk id="3647" creationId="{00000000-0000-0000-0000-000000000000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4:10:33.891" v="769" actId="1076"/>
          <ac:spMkLst>
            <pc:docMk/>
            <pc:sldMk cId="0" sldId="258"/>
            <ac:spMk id="3648" creationId="{00000000-0000-0000-0000-000000000000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4:10:19.218" v="766" actId="1076"/>
          <ac:spMkLst>
            <pc:docMk/>
            <pc:sldMk cId="0" sldId="258"/>
            <ac:spMk id="3649" creationId="{00000000-0000-0000-0000-000000000000}"/>
          </ac:spMkLst>
        </pc:spChg>
        <pc:grpChg chg="add del">
          <ac:chgData name="Rebeca Thomas-Davies (2403886)" userId="S::2403886@student.uwtsd.ac.uk::a1b81823-ff2d-42f0-a6af-9017b74ea9c2" providerId="AD" clId="Web-{B2823448-B638-8A60-9639-3591BD448161}" dt="2025-03-21T13:15:55.485" v="182"/>
          <ac:grpSpMkLst>
            <pc:docMk/>
            <pc:sldMk cId="0" sldId="258"/>
            <ac:grpSpMk id="3650" creationId="{00000000-0000-0000-0000-000000000000}"/>
          </ac:grpSpMkLst>
        </pc:grpChg>
        <pc:grpChg chg="add del">
          <ac:chgData name="Rebeca Thomas-Davies (2403886)" userId="S::2403886@student.uwtsd.ac.uk::a1b81823-ff2d-42f0-a6af-9017b74ea9c2" providerId="AD" clId="Web-{B2823448-B638-8A60-9639-3591BD448161}" dt="2025-03-21T13:15:55.485" v="183"/>
          <ac:grpSpMkLst>
            <pc:docMk/>
            <pc:sldMk cId="0" sldId="258"/>
            <ac:grpSpMk id="3654" creationId="{00000000-0000-0000-0000-000000000000}"/>
          </ac:grpSpMkLst>
        </pc:grpChg>
      </pc:sldChg>
      <pc:sldChg chg="add del">
        <pc:chgData name="Rebeca Thomas-Davies (2403886)" userId="S::2403886@student.uwtsd.ac.uk::a1b81823-ff2d-42f0-a6af-9017b74ea9c2" providerId="AD" clId="Web-{B2823448-B638-8A60-9639-3591BD448161}" dt="2025-03-21T11:42:17.927" v="146"/>
        <pc:sldMkLst>
          <pc:docMk/>
          <pc:sldMk cId="0" sldId="271"/>
        </pc:sldMkLst>
      </pc:sldChg>
      <pc:sldChg chg="delSp modSp del">
        <pc:chgData name="Rebeca Thomas-Davies (2403886)" userId="S::2403886@student.uwtsd.ac.uk::a1b81823-ff2d-42f0-a6af-9017b74ea9c2" providerId="AD" clId="Web-{B2823448-B638-8A60-9639-3591BD448161}" dt="2025-03-21T11:42:07.348" v="144"/>
        <pc:sldMkLst>
          <pc:docMk/>
          <pc:sldMk cId="0" sldId="275"/>
        </pc:sldMkLst>
        <pc:spChg chg="mod">
          <ac:chgData name="Rebeca Thomas-Davies (2403886)" userId="S::2403886@student.uwtsd.ac.uk::a1b81823-ff2d-42f0-a6af-9017b74ea9c2" providerId="AD" clId="Web-{B2823448-B638-8A60-9639-3591BD448161}" dt="2025-03-21T11:38:41.952" v="95" actId="20577"/>
          <ac:spMkLst>
            <pc:docMk/>
            <pc:sldMk cId="0" sldId="275"/>
            <ac:spMk id="4098" creationId="{00000000-0000-0000-0000-000000000000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1:39:03.609" v="106" actId="20577"/>
          <ac:spMkLst>
            <pc:docMk/>
            <pc:sldMk cId="0" sldId="275"/>
            <ac:spMk id="409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8:20.920" v="92"/>
          <ac:spMkLst>
            <pc:docMk/>
            <pc:sldMk cId="0" sldId="275"/>
            <ac:spMk id="410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08.890" v="112"/>
          <ac:spMkLst>
            <pc:docMk/>
            <pc:sldMk cId="0" sldId="275"/>
            <ac:spMk id="410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08.890" v="111"/>
          <ac:spMkLst>
            <pc:docMk/>
            <pc:sldMk cId="0" sldId="275"/>
            <ac:spMk id="410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08.890" v="110"/>
          <ac:spMkLst>
            <pc:docMk/>
            <pc:sldMk cId="0" sldId="275"/>
            <ac:spMk id="410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08.890" v="109"/>
          <ac:spMkLst>
            <pc:docMk/>
            <pc:sldMk cId="0" sldId="275"/>
            <ac:spMk id="4112" creationId="{00000000-0000-0000-0000-000000000000}"/>
          </ac:spMkLst>
        </pc:spChg>
        <pc:grpChg chg="del">
          <ac:chgData name="Rebeca Thomas-Davies (2403886)" userId="S::2403886@student.uwtsd.ac.uk::a1b81823-ff2d-42f0-a6af-9017b74ea9c2" providerId="AD" clId="Web-{B2823448-B638-8A60-9639-3591BD448161}" dt="2025-03-21T11:39:08.890" v="108"/>
          <ac:grpSpMkLst>
            <pc:docMk/>
            <pc:sldMk cId="0" sldId="275"/>
            <ac:grpSpMk id="4113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B2823448-B638-8A60-9639-3591BD448161}" dt="2025-03-21T11:39:08.890" v="107"/>
          <ac:grpSpMkLst>
            <pc:docMk/>
            <pc:sldMk cId="0" sldId="275"/>
            <ac:grpSpMk id="4118" creationId="{00000000-0000-0000-0000-000000000000}"/>
          </ac:grpSpMkLst>
        </pc:grpChg>
      </pc:sldChg>
      <pc:sldChg chg="del">
        <pc:chgData name="Rebeca Thomas-Davies (2403886)" userId="S::2403886@student.uwtsd.ac.uk::a1b81823-ff2d-42f0-a6af-9017b74ea9c2" providerId="AD" clId="Web-{B2823448-B638-8A60-9639-3591BD448161}" dt="2025-03-21T11:37:59.091" v="91"/>
        <pc:sldMkLst>
          <pc:docMk/>
          <pc:sldMk cId="0" sldId="276"/>
        </pc:sldMkLst>
      </pc:sldChg>
      <pc:sldChg chg="addSp delSp modSp add del replId">
        <pc:chgData name="Rebeca Thomas-Davies (2403886)" userId="S::2403886@student.uwtsd.ac.uk::a1b81823-ff2d-42f0-a6af-9017b74ea9c2" providerId="AD" clId="Web-{B2823448-B638-8A60-9639-3591BD448161}" dt="2025-03-21T11:41:53.551" v="143" actId="20577"/>
        <pc:sldMkLst>
          <pc:docMk/>
          <pc:sldMk cId="607123852" sldId="279"/>
        </pc:sldMkLst>
        <pc:spChg chg="add del mod">
          <ac:chgData name="Rebeca Thomas-Davies (2403886)" userId="S::2403886@student.uwtsd.ac.uk::a1b81823-ff2d-42f0-a6af-9017b74ea9c2" providerId="AD" clId="Web-{B2823448-B638-8A60-9639-3591BD448161}" dt="2025-03-21T11:39:57.704" v="120"/>
          <ac:spMkLst>
            <pc:docMk/>
            <pc:sldMk cId="607123852" sldId="279"/>
            <ac:spMk id="3" creationId="{A1144766-0200-B716-5678-20BF5CE90AAE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1:39:45.797" v="117"/>
          <ac:spMkLst>
            <pc:docMk/>
            <pc:sldMk cId="607123852" sldId="279"/>
            <ac:spMk id="5" creationId="{881617AC-884B-0CA7-C262-083BBA1AE4A8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1:39:54.469" v="119"/>
          <ac:spMkLst>
            <pc:docMk/>
            <pc:sldMk cId="607123852" sldId="279"/>
            <ac:spMk id="7" creationId="{45025BFE-CF54-4175-EC0C-1D126473EB13}"/>
          </ac:spMkLst>
        </pc:spChg>
        <pc:spChg chg="add mod">
          <ac:chgData name="Rebeca Thomas-Davies (2403886)" userId="S::2403886@student.uwtsd.ac.uk::a1b81823-ff2d-42f0-a6af-9017b74ea9c2" providerId="AD" clId="Web-{B2823448-B638-8A60-9639-3591BD448161}" dt="2025-03-21T11:41:00.049" v="136" actId="1076"/>
          <ac:spMkLst>
            <pc:docMk/>
            <pc:sldMk cId="607123852" sldId="279"/>
            <ac:spMk id="9" creationId="{8286A5A4-0ED2-A090-EBCC-A96A04056AA3}"/>
          </ac:spMkLst>
        </pc:spChg>
        <pc:spChg chg="add del">
          <ac:chgData name="Rebeca Thomas-Davies (2403886)" userId="S::2403886@student.uwtsd.ac.uk::a1b81823-ff2d-42f0-a6af-9017b74ea9c2" providerId="AD" clId="Web-{B2823448-B638-8A60-9639-3591BD448161}" dt="2025-03-21T11:41:17.378" v="138"/>
          <ac:spMkLst>
            <pc:docMk/>
            <pc:sldMk cId="607123852" sldId="279"/>
            <ac:spMk id="11" creationId="{A8A73AC1-F1FC-38FF-9BCD-B8987D64BCCA}"/>
          </ac:spMkLst>
        </pc:spChg>
        <pc:spChg chg="add mod">
          <ac:chgData name="Rebeca Thomas-Davies (2403886)" userId="S::2403886@student.uwtsd.ac.uk::a1b81823-ff2d-42f0-a6af-9017b74ea9c2" providerId="AD" clId="Web-{B2823448-B638-8A60-9639-3591BD448161}" dt="2025-03-21T11:41:53.551" v="143" actId="20577"/>
          <ac:spMkLst>
            <pc:docMk/>
            <pc:sldMk cId="607123852" sldId="279"/>
            <ac:spMk id="13" creationId="{9AF8803B-5739-4374-5851-57AE289A2458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34.563" v="114"/>
          <ac:spMkLst>
            <pc:docMk/>
            <pc:sldMk cId="607123852" sldId="279"/>
            <ac:spMk id="5203" creationId="{C3419D9E-2E04-ADD5-57AC-F9228F33C5BA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38.156" v="115"/>
          <ac:spMkLst>
            <pc:docMk/>
            <pc:sldMk cId="607123852" sldId="279"/>
            <ac:spMk id="5204" creationId="{C0E83414-0690-FDC6-BE4F-89FB51BB3039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1:39:49.282" v="118"/>
          <ac:spMkLst>
            <pc:docMk/>
            <pc:sldMk cId="607123852" sldId="279"/>
            <ac:spMk id="5205" creationId="{284C7B0D-FC80-704F-3F4B-1AD3E5501BD1}"/>
          </ac:spMkLst>
        </pc:spChg>
      </pc:sldChg>
      <pc:sldChg chg="addSp delSp modSp add del replId">
        <pc:chgData name="Rebeca Thomas-Davies (2403886)" userId="S::2403886@student.uwtsd.ac.uk::a1b81823-ff2d-42f0-a6af-9017b74ea9c2" providerId="AD" clId="Web-{B2823448-B638-8A60-9639-3591BD448161}" dt="2025-03-21T14:08:28.792" v="760" actId="20577"/>
        <pc:sldMkLst>
          <pc:docMk/>
          <pc:sldMk cId="1812302068" sldId="280"/>
        </pc:sldMkLst>
        <pc:spChg chg="add del mod">
          <ac:chgData name="Rebeca Thomas-Davies (2403886)" userId="S::2403886@student.uwtsd.ac.uk::a1b81823-ff2d-42f0-a6af-9017b74ea9c2" providerId="AD" clId="Web-{B2823448-B638-8A60-9639-3591BD448161}" dt="2025-03-21T13:48:53.671" v="290"/>
          <ac:spMkLst>
            <pc:docMk/>
            <pc:sldMk cId="1812302068" sldId="280"/>
            <ac:spMk id="3" creationId="{DD5B2CEA-76EF-4100-70EF-A7A3FA49614B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8:53.671" v="289"/>
          <ac:spMkLst>
            <pc:docMk/>
            <pc:sldMk cId="1812302068" sldId="280"/>
            <ac:spMk id="5" creationId="{A4E62F5C-AA71-AB84-1EE4-AD032E0DDCEA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8:53.671" v="288"/>
          <ac:spMkLst>
            <pc:docMk/>
            <pc:sldMk cId="1812302068" sldId="280"/>
            <ac:spMk id="7" creationId="{CFF52DC5-945D-4DBD-CE20-073F21077DCE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8:53.671" v="287"/>
          <ac:spMkLst>
            <pc:docMk/>
            <pc:sldMk cId="1812302068" sldId="280"/>
            <ac:spMk id="9" creationId="{FDBDA556-3BED-C887-FDCC-1AA76F27F220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8:53.671" v="286"/>
          <ac:spMkLst>
            <pc:docMk/>
            <pc:sldMk cId="1812302068" sldId="280"/>
            <ac:spMk id="11" creationId="{D4DE6185-7FBA-905F-98FA-35B88A26846D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8:53.671" v="285"/>
          <ac:spMkLst>
            <pc:docMk/>
            <pc:sldMk cId="1812302068" sldId="280"/>
            <ac:spMk id="13" creationId="{6046DA36-64AE-CEA3-E688-FA530A00646A}"/>
          </ac:spMkLst>
        </pc:spChg>
        <pc:spChg chg="add del mod">
          <ac:chgData name="Rebeca Thomas-Davies (2403886)" userId="S::2403886@student.uwtsd.ac.uk::a1b81823-ff2d-42f0-a6af-9017b74ea9c2" providerId="AD" clId="Web-{B2823448-B638-8A60-9639-3591BD448161}" dt="2025-03-21T13:49:10.796" v="294"/>
          <ac:spMkLst>
            <pc:docMk/>
            <pc:sldMk cId="1812302068" sldId="280"/>
            <ac:spMk id="14" creationId="{546A9DB4-6C53-4A2B-F189-9B76A3E3877B}"/>
          </ac:spMkLst>
        </pc:spChg>
        <pc:spChg chg="add mod">
          <ac:chgData name="Rebeca Thomas-Davies (2403886)" userId="S::2403886@student.uwtsd.ac.uk::a1b81823-ff2d-42f0-a6af-9017b74ea9c2" providerId="AD" clId="Web-{B2823448-B638-8A60-9639-3591BD448161}" dt="2025-03-21T14:08:28.792" v="760" actId="20577"/>
          <ac:spMkLst>
            <pc:docMk/>
            <pc:sldMk cId="1812302068" sldId="280"/>
            <ac:spMk id="15" creationId="{38872C42-37BC-7DA3-FC4C-A270D067470C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3:55:18.466" v="461" actId="20577"/>
          <ac:spMkLst>
            <pc:docMk/>
            <pc:sldMk cId="1812302068" sldId="280"/>
            <ac:spMk id="3640" creationId="{86A4129B-44F7-0574-BEDE-D3E3B41E6362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8:49.280" v="284"/>
          <ac:spMkLst>
            <pc:docMk/>
            <pc:sldMk cId="1812302068" sldId="280"/>
            <ac:spMk id="3644" creationId="{AFFA5DA4-EE56-3E30-49BD-99F63ED5E10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8:49.217" v="283"/>
          <ac:spMkLst>
            <pc:docMk/>
            <pc:sldMk cId="1812302068" sldId="280"/>
            <ac:spMk id="3645" creationId="{09A1BF24-0F07-2292-A0FA-4D4D1C60FD38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8:49.139" v="282"/>
          <ac:spMkLst>
            <pc:docMk/>
            <pc:sldMk cId="1812302068" sldId="280"/>
            <ac:spMk id="3646" creationId="{5C28294D-5B63-F02E-CF76-219441E7D45D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8:49.077" v="281"/>
          <ac:spMkLst>
            <pc:docMk/>
            <pc:sldMk cId="1812302068" sldId="280"/>
            <ac:spMk id="3647" creationId="{0BF0B0EA-F9AA-B623-3B58-8B2AF740F1D6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8:48.999" v="280"/>
          <ac:spMkLst>
            <pc:docMk/>
            <pc:sldMk cId="1812302068" sldId="280"/>
            <ac:spMk id="3648" creationId="{00B56E2F-47F1-28B5-A2F1-233A50659810}"/>
          </ac:spMkLst>
        </pc:spChg>
        <pc:spChg chg="del">
          <ac:chgData name="Rebeca Thomas-Davies (2403886)" userId="S::2403886@student.uwtsd.ac.uk::a1b81823-ff2d-42f0-a6af-9017b74ea9c2" providerId="AD" clId="Web-{B2823448-B638-8A60-9639-3591BD448161}" dt="2025-03-21T13:48:48.936" v="279"/>
          <ac:spMkLst>
            <pc:docMk/>
            <pc:sldMk cId="1812302068" sldId="280"/>
            <ac:spMk id="3649" creationId="{24721477-B8D1-F685-661B-B77842622141}"/>
          </ac:spMkLst>
        </pc:spChg>
        <pc:grpChg chg="del">
          <ac:chgData name="Rebeca Thomas-Davies (2403886)" userId="S::2403886@student.uwtsd.ac.uk::a1b81823-ff2d-42f0-a6af-9017b74ea9c2" providerId="AD" clId="Web-{B2823448-B638-8A60-9639-3591BD448161}" dt="2025-03-21T13:48:48.858" v="278"/>
          <ac:grpSpMkLst>
            <pc:docMk/>
            <pc:sldMk cId="1812302068" sldId="280"/>
            <ac:grpSpMk id="3650" creationId="{8E27EB88-5E93-CE3F-A18E-BDC13DAF3FB3}"/>
          </ac:grpSpMkLst>
        </pc:grpChg>
        <pc:grpChg chg="del">
          <ac:chgData name="Rebeca Thomas-Davies (2403886)" userId="S::2403886@student.uwtsd.ac.uk::a1b81823-ff2d-42f0-a6af-9017b74ea9c2" providerId="AD" clId="Web-{B2823448-B638-8A60-9639-3591BD448161}" dt="2025-03-21T13:48:48.858" v="277"/>
          <ac:grpSpMkLst>
            <pc:docMk/>
            <pc:sldMk cId="1812302068" sldId="280"/>
            <ac:grpSpMk id="3654" creationId="{2CEED946-7D39-2297-4A54-B00746A4751B}"/>
          </ac:grpSpMkLst>
        </pc:grpChg>
        <pc:grpChg chg="del">
          <ac:chgData name="Rebeca Thomas-Davies (2403886)" userId="S::2403886@student.uwtsd.ac.uk::a1b81823-ff2d-42f0-a6af-9017b74ea9c2" providerId="AD" clId="Web-{B2823448-B638-8A60-9639-3591BD448161}" dt="2025-03-21T13:48:48.858" v="276"/>
          <ac:grpSpMkLst>
            <pc:docMk/>
            <pc:sldMk cId="1812302068" sldId="280"/>
            <ac:grpSpMk id="3658" creationId="{23491EB7-F44F-CDF9-60EC-15B29696DEC8}"/>
          </ac:grpSpMkLst>
        </pc:grpChg>
        <pc:grpChg chg="del">
          <ac:chgData name="Rebeca Thomas-Davies (2403886)" userId="S::2403886@student.uwtsd.ac.uk::a1b81823-ff2d-42f0-a6af-9017b74ea9c2" providerId="AD" clId="Web-{B2823448-B638-8A60-9639-3591BD448161}" dt="2025-03-21T13:48:48.858" v="275"/>
          <ac:grpSpMkLst>
            <pc:docMk/>
            <pc:sldMk cId="1812302068" sldId="280"/>
            <ac:grpSpMk id="3662" creationId="{FAD31B5B-C545-6A0D-B85B-5EB8B577D3A4}"/>
          </ac:grpSpMkLst>
        </pc:grpChg>
        <pc:grpChg chg="del">
          <ac:chgData name="Rebeca Thomas-Davies (2403886)" userId="S::2403886@student.uwtsd.ac.uk::a1b81823-ff2d-42f0-a6af-9017b74ea9c2" providerId="AD" clId="Web-{B2823448-B638-8A60-9639-3591BD448161}" dt="2025-03-21T13:48:48.858" v="274"/>
          <ac:grpSpMkLst>
            <pc:docMk/>
            <pc:sldMk cId="1812302068" sldId="280"/>
            <ac:grpSpMk id="3666" creationId="{AE8852B4-E00F-A374-9602-6E35E0B60983}"/>
          </ac:grpSpMkLst>
        </pc:grpChg>
        <pc:grpChg chg="del">
          <ac:chgData name="Rebeca Thomas-Davies (2403886)" userId="S::2403886@student.uwtsd.ac.uk::a1b81823-ff2d-42f0-a6af-9017b74ea9c2" providerId="AD" clId="Web-{B2823448-B638-8A60-9639-3591BD448161}" dt="2025-03-21T13:48:48.858" v="273"/>
          <ac:grpSpMkLst>
            <pc:docMk/>
            <pc:sldMk cId="1812302068" sldId="280"/>
            <ac:grpSpMk id="3670" creationId="{6E746F54-79BC-2D94-9694-ED31A6C4AE5E}"/>
          </ac:grpSpMkLst>
        </pc:grpChg>
      </pc:sldChg>
      <pc:sldChg chg="modSp add del replId">
        <pc:chgData name="Rebeca Thomas-Davies (2403886)" userId="S::2403886@student.uwtsd.ac.uk::a1b81823-ff2d-42f0-a6af-9017b74ea9c2" providerId="AD" clId="Web-{B2823448-B638-8A60-9639-3591BD448161}" dt="2025-03-21T14:15:54.559" v="851" actId="20577"/>
        <pc:sldMkLst>
          <pc:docMk/>
          <pc:sldMk cId="1255810543" sldId="281"/>
        </pc:sldMkLst>
        <pc:spChg chg="mod">
          <ac:chgData name="Rebeca Thomas-Davies (2403886)" userId="S::2403886@student.uwtsd.ac.uk::a1b81823-ff2d-42f0-a6af-9017b74ea9c2" providerId="AD" clId="Web-{B2823448-B638-8A60-9639-3591BD448161}" dt="2025-03-21T14:15:54.559" v="851" actId="20577"/>
          <ac:spMkLst>
            <pc:docMk/>
            <pc:sldMk cId="1255810543" sldId="281"/>
            <ac:spMk id="15" creationId="{E37CB6AB-4355-EBB2-52B7-35D7D3E79C01}"/>
          </ac:spMkLst>
        </pc:spChg>
        <pc:spChg chg="mod">
          <ac:chgData name="Rebeca Thomas-Davies (2403886)" userId="S::2403886@student.uwtsd.ac.uk::a1b81823-ff2d-42f0-a6af-9017b74ea9c2" providerId="AD" clId="Web-{B2823448-B638-8A60-9639-3591BD448161}" dt="2025-03-21T14:15:11.401" v="821" actId="20577"/>
          <ac:spMkLst>
            <pc:docMk/>
            <pc:sldMk cId="1255810543" sldId="281"/>
            <ac:spMk id="3640" creationId="{F7E47CDF-5C3D-9B06-3850-3F508FA31754}"/>
          </ac:spMkLst>
        </pc:spChg>
      </pc:sldChg>
      <pc:sldChg chg="add del replId">
        <pc:chgData name="Rebeca Thomas-Davies (2403886)" userId="S::2403886@student.uwtsd.ac.uk::a1b81823-ff2d-42f0-a6af-9017b74ea9c2" providerId="AD" clId="Web-{B2823448-B638-8A60-9639-3591BD448161}" dt="2025-03-21T14:14:37.775" v="787"/>
        <pc:sldMkLst>
          <pc:docMk/>
          <pc:sldMk cId="99710343" sldId="282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45.434" v="86"/>
        <pc:sldMkLst>
          <pc:docMk/>
          <pc:sldMk cId="4234883728" sldId="283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45.372" v="85"/>
        <pc:sldMkLst>
          <pc:docMk/>
          <pc:sldMk cId="2530210146" sldId="284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32.731" v="84"/>
        <pc:sldMkLst>
          <pc:docMk/>
          <pc:sldMk cId="2492202992" sldId="285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27.918" v="83"/>
        <pc:sldMkLst>
          <pc:docMk/>
          <pc:sldMk cId="0" sldId="286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27.887" v="82"/>
        <pc:sldMkLst>
          <pc:docMk/>
          <pc:sldMk cId="2475628338" sldId="287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19.434" v="81"/>
        <pc:sldMkLst>
          <pc:docMk/>
          <pc:sldMk cId="3092283468" sldId="288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19.402" v="80"/>
        <pc:sldMkLst>
          <pc:docMk/>
          <pc:sldMk cId="1601955524" sldId="289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7:19.356" v="79"/>
        <pc:sldMkLst>
          <pc:docMk/>
          <pc:sldMk cId="748846994" sldId="290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6:55.339" v="78"/>
        <pc:sldMkLst>
          <pc:docMk/>
          <pc:sldMk cId="2804042286" sldId="291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6:51.355" v="77"/>
        <pc:sldMkLst>
          <pc:docMk/>
          <pc:sldMk cId="2242524341" sldId="292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6:51.261" v="76"/>
        <pc:sldMkLst>
          <pc:docMk/>
          <pc:sldMk cId="0" sldId="293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6:51.214" v="75"/>
        <pc:sldMkLst>
          <pc:docMk/>
          <pc:sldMk cId="0" sldId="294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6:39.698" v="74"/>
        <pc:sldMkLst>
          <pc:docMk/>
          <pc:sldMk cId="0" sldId="295"/>
        </pc:sldMkLst>
      </pc:sldChg>
      <pc:sldChg chg="del">
        <pc:chgData name="Rebeca Thomas-Davies (2403886)" userId="S::2403886@student.uwtsd.ac.uk::a1b81823-ff2d-42f0-a6af-9017b74ea9c2" providerId="AD" clId="Web-{B2823448-B638-8A60-9639-3591BD448161}" dt="2025-03-21T11:36:34.104" v="73"/>
        <pc:sldMkLst>
          <pc:docMk/>
          <pc:sldMk cId="0" sldId="296"/>
        </pc:sldMkLst>
      </pc:sldChg>
    </pc:docChg>
  </pc:docChgLst>
  <pc:docChgLst>
    <pc:chgData name="Rebeca Thomas-Davies (2403886)" userId="S::2403886@student.uwtsd.ac.uk::a1b81823-ff2d-42f0-a6af-9017b74ea9c2" providerId="AD" clId="Web-{EA60EFCC-0604-A965-B9FE-EEBF0305D624}"/>
    <pc:docChg chg="addSld delSld modSld sldOrd">
      <pc:chgData name="Rebeca Thomas-Davies (2403886)" userId="S::2403886@student.uwtsd.ac.uk::a1b81823-ff2d-42f0-a6af-9017b74ea9c2" providerId="AD" clId="Web-{EA60EFCC-0604-A965-B9FE-EEBF0305D624}" dt="2025-05-15T09:10:36.330" v="792"/>
      <pc:docMkLst>
        <pc:docMk/>
      </pc:docMkLst>
      <pc:sldChg chg="modSp">
        <pc:chgData name="Rebeca Thomas-Davies (2403886)" userId="S::2403886@student.uwtsd.ac.uk::a1b81823-ff2d-42f0-a6af-9017b74ea9c2" providerId="AD" clId="Web-{EA60EFCC-0604-A965-B9FE-EEBF0305D624}" dt="2025-05-14T08:34:27.847" v="728" actId="20577"/>
        <pc:sldMkLst>
          <pc:docMk/>
          <pc:sldMk cId="0" sldId="260"/>
        </pc:sldMkLst>
        <pc:spChg chg="mod">
          <ac:chgData name="Rebeca Thomas-Davies (2403886)" userId="S::2403886@student.uwtsd.ac.uk::a1b81823-ff2d-42f0-a6af-9017b74ea9c2" providerId="AD" clId="Web-{EA60EFCC-0604-A965-B9FE-EEBF0305D624}" dt="2025-05-14T08:34:27.847" v="728" actId="20577"/>
          <ac:spMkLst>
            <pc:docMk/>
            <pc:sldMk cId="0" sldId="260"/>
            <ac:spMk id="3767" creationId="{00000000-0000-0000-0000-000000000000}"/>
          </ac:spMkLst>
        </pc:spChg>
      </pc:sldChg>
      <pc:sldChg chg="delSp modSp">
        <pc:chgData name="Rebeca Thomas-Davies (2403886)" userId="S::2403886@student.uwtsd.ac.uk::a1b81823-ff2d-42f0-a6af-9017b74ea9c2" providerId="AD" clId="Web-{EA60EFCC-0604-A965-B9FE-EEBF0305D624}" dt="2025-05-14T08:34:14.987" v="727" actId="14100"/>
        <pc:sldMkLst>
          <pc:docMk/>
          <pc:sldMk cId="0" sldId="261"/>
        </pc:sldMkLst>
        <pc:spChg chg="del">
          <ac:chgData name="Rebeca Thomas-Davies (2403886)" userId="S::2403886@student.uwtsd.ac.uk::a1b81823-ff2d-42f0-a6af-9017b74ea9c2" providerId="AD" clId="Web-{EA60EFCC-0604-A965-B9FE-EEBF0305D624}" dt="2025-05-14T08:08:59.258" v="3"/>
          <ac:spMkLst>
            <pc:docMk/>
            <pc:sldMk cId="0" sldId="261"/>
            <ac:spMk id="3" creationId="{138A75E6-21A4-C2CA-3C17-DF5A4B826374}"/>
          </ac:spMkLst>
        </pc:spChg>
        <pc:spChg chg="mod">
          <ac:chgData name="Rebeca Thomas-Davies (2403886)" userId="S::2403886@student.uwtsd.ac.uk::a1b81823-ff2d-42f0-a6af-9017b74ea9c2" providerId="AD" clId="Web-{EA60EFCC-0604-A965-B9FE-EEBF0305D624}" dt="2025-05-14T08:08:54.352" v="2" actId="20577"/>
          <ac:spMkLst>
            <pc:docMk/>
            <pc:sldMk cId="0" sldId="261"/>
            <ac:spMk id="5" creationId="{4AC7E11E-46C4-C85A-29B2-1514BD51B33F}"/>
          </ac:spMkLst>
        </pc:spChg>
        <pc:spChg chg="mod">
          <ac:chgData name="Rebeca Thomas-Davies (2403886)" userId="S::2403886@student.uwtsd.ac.uk::a1b81823-ff2d-42f0-a6af-9017b74ea9c2" providerId="AD" clId="Web-{EA60EFCC-0604-A965-B9FE-EEBF0305D624}" dt="2025-05-14T08:34:14.987" v="727" actId="14100"/>
          <ac:spMkLst>
            <pc:docMk/>
            <pc:sldMk cId="0" sldId="261"/>
            <ac:spMk id="7" creationId="{5A5BDBE2-F7C2-77AC-DB2E-3F3C2F49180B}"/>
          </ac:spMkLst>
        </pc:spChg>
      </pc:sldChg>
      <pc:sldChg chg="del">
        <pc:chgData name="Rebeca Thomas-Davies (2403886)" userId="S::2403886@student.uwtsd.ac.uk::a1b81823-ff2d-42f0-a6af-9017b74ea9c2" providerId="AD" clId="Web-{EA60EFCC-0604-A965-B9FE-EEBF0305D624}" dt="2025-05-14T08:35:56.928" v="734"/>
        <pc:sldMkLst>
          <pc:docMk/>
          <pc:sldMk cId="0" sldId="262"/>
        </pc:sldMkLst>
      </pc:sldChg>
      <pc:sldChg chg="addSp modSp">
        <pc:chgData name="Rebeca Thomas-Davies (2403886)" userId="S::2403886@student.uwtsd.ac.uk::a1b81823-ff2d-42f0-a6af-9017b74ea9c2" providerId="AD" clId="Web-{EA60EFCC-0604-A965-B9FE-EEBF0305D624}" dt="2025-05-14T08:42:45.412" v="789" actId="20577"/>
        <pc:sldMkLst>
          <pc:docMk/>
          <pc:sldMk cId="0" sldId="265"/>
        </pc:sldMkLst>
        <pc:spChg chg="add mod">
          <ac:chgData name="Rebeca Thomas-Davies (2403886)" userId="S::2403886@student.uwtsd.ac.uk::a1b81823-ff2d-42f0-a6af-9017b74ea9c2" providerId="AD" clId="Web-{EA60EFCC-0604-A965-B9FE-EEBF0305D624}" dt="2025-05-14T08:42:45.412" v="789" actId="20577"/>
          <ac:spMkLst>
            <pc:docMk/>
            <pc:sldMk cId="0" sldId="265"/>
            <ac:spMk id="2" creationId="{C934FB30-26FD-A7FD-E6B6-23F1C8C6B380}"/>
          </ac:spMkLst>
        </pc:spChg>
      </pc:sldChg>
      <pc:sldChg chg="del">
        <pc:chgData name="Rebeca Thomas-Davies (2403886)" userId="S::2403886@student.uwtsd.ac.uk::a1b81823-ff2d-42f0-a6af-9017b74ea9c2" providerId="AD" clId="Web-{EA60EFCC-0604-A965-B9FE-EEBF0305D624}" dt="2025-05-15T09:10:36.330" v="792"/>
        <pc:sldMkLst>
          <pc:docMk/>
          <pc:sldMk cId="0" sldId="268"/>
        </pc:sldMkLst>
      </pc:sldChg>
      <pc:sldChg chg="del">
        <pc:chgData name="Rebeca Thomas-Davies (2403886)" userId="S::2403886@student.uwtsd.ac.uk::a1b81823-ff2d-42f0-a6af-9017b74ea9c2" providerId="AD" clId="Web-{EA60EFCC-0604-A965-B9FE-EEBF0305D624}" dt="2025-05-15T09:10:26.642" v="791"/>
        <pc:sldMkLst>
          <pc:docMk/>
          <pc:sldMk cId="0" sldId="272"/>
        </pc:sldMkLst>
      </pc:sldChg>
      <pc:sldChg chg="del">
        <pc:chgData name="Rebeca Thomas-Davies (2403886)" userId="S::2403886@student.uwtsd.ac.uk::a1b81823-ff2d-42f0-a6af-9017b74ea9c2" providerId="AD" clId="Web-{EA60EFCC-0604-A965-B9FE-EEBF0305D624}" dt="2025-05-15T09:10:24.580" v="790"/>
        <pc:sldMkLst>
          <pc:docMk/>
          <pc:sldMk cId="0" sldId="273"/>
        </pc:sldMkLst>
      </pc:sldChg>
      <pc:sldChg chg="modSp add replId">
        <pc:chgData name="Rebeca Thomas-Davies (2403886)" userId="S::2403886@student.uwtsd.ac.uk::a1b81823-ff2d-42f0-a6af-9017b74ea9c2" providerId="AD" clId="Web-{EA60EFCC-0604-A965-B9FE-EEBF0305D624}" dt="2025-05-14T08:35:51.319" v="733" actId="20577"/>
        <pc:sldMkLst>
          <pc:docMk/>
          <pc:sldMk cId="3525111676" sldId="285"/>
        </pc:sldMkLst>
        <pc:spChg chg="mod">
          <ac:chgData name="Rebeca Thomas-Davies (2403886)" userId="S::2403886@student.uwtsd.ac.uk::a1b81823-ff2d-42f0-a6af-9017b74ea9c2" providerId="AD" clId="Web-{EA60EFCC-0604-A965-B9FE-EEBF0305D624}" dt="2025-05-14T08:35:51.319" v="733" actId="20577"/>
          <ac:spMkLst>
            <pc:docMk/>
            <pc:sldMk cId="3525111676" sldId="285"/>
            <ac:spMk id="7" creationId="{0F7D64D6-4327-CC39-6F66-29252859045C}"/>
          </ac:spMkLst>
        </pc:spChg>
      </pc:sldChg>
      <pc:sldChg chg="delSp modSp new ord">
        <pc:chgData name="Rebeca Thomas-Davies (2403886)" userId="S::2403886@student.uwtsd.ac.uk::a1b81823-ff2d-42f0-a6af-9017b74ea9c2" providerId="AD" clId="Web-{EA60EFCC-0604-A965-B9FE-EEBF0305D624}" dt="2025-05-14T08:35:37.412" v="732" actId="20577"/>
        <pc:sldMkLst>
          <pc:docMk/>
          <pc:sldMk cId="835245478" sldId="286"/>
        </pc:sldMkLst>
        <pc:spChg chg="mod">
          <ac:chgData name="Rebeca Thomas-Davies (2403886)" userId="S::2403886@student.uwtsd.ac.uk::a1b81823-ff2d-42f0-a6af-9017b74ea9c2" providerId="AD" clId="Web-{EA60EFCC-0604-A965-B9FE-EEBF0305D624}" dt="2025-05-14T08:35:37.412" v="732" actId="20577"/>
          <ac:spMkLst>
            <pc:docMk/>
            <pc:sldMk cId="835245478" sldId="286"/>
            <ac:spMk id="2" creationId="{ACBC3140-227C-2DE8-9B02-398C3A1BDA1C}"/>
          </ac:spMkLst>
        </pc:spChg>
        <pc:spChg chg="del">
          <ac:chgData name="Rebeca Thomas-Davies (2403886)" userId="S::2403886@student.uwtsd.ac.uk::a1b81823-ff2d-42f0-a6af-9017b74ea9c2" providerId="AD" clId="Web-{EA60EFCC-0604-A965-B9FE-EEBF0305D624}" dt="2025-05-14T08:23:03.040" v="345"/>
          <ac:spMkLst>
            <pc:docMk/>
            <pc:sldMk cId="835245478" sldId="286"/>
            <ac:spMk id="3" creationId="{D9D42747-1CEC-6B68-C5AA-A85F8A027C45}"/>
          </ac:spMkLst>
        </pc:spChg>
        <pc:spChg chg="del mod">
          <ac:chgData name="Rebeca Thomas-Davies (2403886)" userId="S::2403886@student.uwtsd.ac.uk::a1b81823-ff2d-42f0-a6af-9017b74ea9c2" providerId="AD" clId="Web-{EA60EFCC-0604-A965-B9FE-EEBF0305D624}" dt="2025-05-14T08:22:59.665" v="344"/>
          <ac:spMkLst>
            <pc:docMk/>
            <pc:sldMk cId="835245478" sldId="286"/>
            <ac:spMk id="4" creationId="{C6123B24-1D6B-E105-9F12-3C3D748A8465}"/>
          </ac:spMkLst>
        </pc:spChg>
      </pc:sldChg>
    </pc:docChg>
  </pc:docChgLst>
  <pc:docChgLst>
    <pc:chgData name="Rebeca Thomas-Davies (2403886)" userId="S::2403886@student.uwtsd.ac.uk::a1b81823-ff2d-42f0-a6af-9017b74ea9c2" providerId="AD" clId="Web-{B2529D9C-3011-A792-274B-D82C3B446095}"/>
    <pc:docChg chg="mod addSld delSld modSld">
      <pc:chgData name="Rebeca Thomas-Davies (2403886)" userId="S::2403886@student.uwtsd.ac.uk::a1b81823-ff2d-42f0-a6af-9017b74ea9c2" providerId="AD" clId="Web-{B2529D9C-3011-A792-274B-D82C3B446095}" dt="2025-05-17T20:28:59.570" v="1935" actId="20577"/>
      <pc:docMkLst>
        <pc:docMk/>
      </pc:docMkLst>
      <pc:sldChg chg="addSp delSp modSp">
        <pc:chgData name="Rebeca Thomas-Davies (2403886)" userId="S::2403886@student.uwtsd.ac.uk::a1b81823-ff2d-42f0-a6af-9017b74ea9c2" providerId="AD" clId="Web-{B2529D9C-3011-A792-274B-D82C3B446095}" dt="2025-05-15T19:25:28.966" v="89"/>
        <pc:sldMkLst>
          <pc:docMk/>
          <pc:sldMk cId="0" sldId="261"/>
        </pc:sldMkLst>
        <pc:spChg chg="add del mod">
          <ac:chgData name="Rebeca Thomas-Davies (2403886)" userId="S::2403886@student.uwtsd.ac.uk::a1b81823-ff2d-42f0-a6af-9017b74ea9c2" providerId="AD" clId="Web-{B2529D9C-3011-A792-274B-D82C3B446095}" dt="2025-05-15T19:25:28.966" v="89"/>
          <ac:spMkLst>
            <pc:docMk/>
            <pc:sldMk cId="0" sldId="261"/>
            <ac:spMk id="2" creationId="{6D305F9E-9775-D43F-C5C1-343225DDE80C}"/>
          </ac:spMkLst>
        </pc:spChg>
      </pc:sldChg>
      <pc:sldChg chg="modSp">
        <pc:chgData name="Rebeca Thomas-Davies (2403886)" userId="S::2403886@student.uwtsd.ac.uk::a1b81823-ff2d-42f0-a6af-9017b74ea9c2" providerId="AD" clId="Web-{B2529D9C-3011-A792-274B-D82C3B446095}" dt="2025-05-15T19:32:12.075" v="344" actId="20577"/>
        <pc:sldMkLst>
          <pc:docMk/>
          <pc:sldMk cId="0" sldId="265"/>
        </pc:sldMkLst>
        <pc:spChg chg="mod">
          <ac:chgData name="Rebeca Thomas-Davies (2403886)" userId="S::2403886@student.uwtsd.ac.uk::a1b81823-ff2d-42f0-a6af-9017b74ea9c2" providerId="AD" clId="Web-{B2529D9C-3011-A792-274B-D82C3B446095}" dt="2025-05-15T19:32:12.075" v="344" actId="20577"/>
          <ac:spMkLst>
            <pc:docMk/>
            <pc:sldMk cId="0" sldId="265"/>
            <ac:spMk id="2" creationId="{C934FB30-26FD-A7FD-E6B6-23F1C8C6B380}"/>
          </ac:spMkLst>
        </pc:spChg>
      </pc:sldChg>
      <pc:sldChg chg="modSp">
        <pc:chgData name="Rebeca Thomas-Davies (2403886)" userId="S::2403886@student.uwtsd.ac.uk::a1b81823-ff2d-42f0-a6af-9017b74ea9c2" providerId="AD" clId="Web-{B2529D9C-3011-A792-274B-D82C3B446095}" dt="2025-05-15T19:58:29.961" v="685" actId="20577"/>
        <pc:sldMkLst>
          <pc:docMk/>
          <pc:sldMk cId="0" sldId="266"/>
        </pc:sldMkLst>
        <pc:spChg chg="mod">
          <ac:chgData name="Rebeca Thomas-Davies (2403886)" userId="S::2403886@student.uwtsd.ac.uk::a1b81823-ff2d-42f0-a6af-9017b74ea9c2" providerId="AD" clId="Web-{B2529D9C-3011-A792-274B-D82C3B446095}" dt="2025-05-15T19:58:29.961" v="685" actId="20577"/>
          <ac:spMkLst>
            <pc:docMk/>
            <pc:sldMk cId="0" sldId="266"/>
            <ac:spMk id="2" creationId="{20D30984-598F-7C27-75A6-5F785AFC7A22}"/>
          </ac:spMkLst>
        </pc:spChg>
      </pc:sldChg>
      <pc:sldChg chg="addSp modSp">
        <pc:chgData name="Rebeca Thomas-Davies (2403886)" userId="S::2403886@student.uwtsd.ac.uk::a1b81823-ff2d-42f0-a6af-9017b74ea9c2" providerId="AD" clId="Web-{B2529D9C-3011-A792-274B-D82C3B446095}" dt="2025-05-17T20:14:55.281" v="1618" actId="20577"/>
        <pc:sldMkLst>
          <pc:docMk/>
          <pc:sldMk cId="0" sldId="270"/>
        </pc:sldMkLst>
        <pc:spChg chg="add mod">
          <ac:chgData name="Rebeca Thomas-Davies (2403886)" userId="S::2403886@student.uwtsd.ac.uk::a1b81823-ff2d-42f0-a6af-9017b74ea9c2" providerId="AD" clId="Web-{B2529D9C-3011-A792-274B-D82C3B446095}" dt="2025-05-17T20:14:55.281" v="1618" actId="20577"/>
          <ac:spMkLst>
            <pc:docMk/>
            <pc:sldMk cId="0" sldId="270"/>
            <ac:spMk id="2" creationId="{39E68475-3B6E-0AA4-6FE7-8B412E052A49}"/>
          </ac:spMkLst>
        </pc:spChg>
        <pc:spChg chg="mod">
          <ac:chgData name="Rebeca Thomas-Davies (2403886)" userId="S::2403886@student.uwtsd.ac.uk::a1b81823-ff2d-42f0-a6af-9017b74ea9c2" providerId="AD" clId="Web-{B2529D9C-3011-A792-274B-D82C3B446095}" dt="2025-05-17T20:14:27.749" v="1615" actId="1076"/>
          <ac:spMkLst>
            <pc:docMk/>
            <pc:sldMk cId="0" sldId="270"/>
            <ac:spMk id="4017" creationId="{00000000-0000-0000-0000-000000000000}"/>
          </ac:spMkLst>
        </pc:spChg>
      </pc:sldChg>
      <pc:sldChg chg="addSp delSp modSp">
        <pc:chgData name="Rebeca Thomas-Davies (2403886)" userId="S::2403886@student.uwtsd.ac.uk::a1b81823-ff2d-42f0-a6af-9017b74ea9c2" providerId="AD" clId="Web-{B2529D9C-3011-A792-274B-D82C3B446095}" dt="2025-05-17T19:35:47.739" v="797" actId="20577"/>
        <pc:sldMkLst>
          <pc:docMk/>
          <pc:sldMk cId="0" sldId="271"/>
        </pc:sldMkLst>
        <pc:spChg chg="add del">
          <ac:chgData name="Rebeca Thomas-Davies (2403886)" userId="S::2403886@student.uwtsd.ac.uk::a1b81823-ff2d-42f0-a6af-9017b74ea9c2" providerId="AD" clId="Web-{B2529D9C-3011-A792-274B-D82C3B446095}" dt="2025-05-17T19:11:28.819" v="689"/>
          <ac:spMkLst>
            <pc:docMk/>
            <pc:sldMk cId="0" sldId="271"/>
            <ac:spMk id="2" creationId="{1C507FD3-776D-337F-F0B9-ADE70364DCFD}"/>
          </ac:spMkLst>
        </pc:spChg>
        <pc:spChg chg="add del">
          <ac:chgData name="Rebeca Thomas-Davies (2403886)" userId="S::2403886@student.uwtsd.ac.uk::a1b81823-ff2d-42f0-a6af-9017b74ea9c2" providerId="AD" clId="Web-{B2529D9C-3011-A792-274B-D82C3B446095}" dt="2025-05-17T19:11:26.803" v="688"/>
          <ac:spMkLst>
            <pc:docMk/>
            <pc:sldMk cId="0" sldId="271"/>
            <ac:spMk id="3" creationId="{106110A6-21EC-CD0F-FD6D-44DCC18471EE}"/>
          </ac:spMkLst>
        </pc:spChg>
        <pc:spChg chg="add mod">
          <ac:chgData name="Rebeca Thomas-Davies (2403886)" userId="S::2403886@student.uwtsd.ac.uk::a1b81823-ff2d-42f0-a6af-9017b74ea9c2" providerId="AD" clId="Web-{B2529D9C-3011-A792-274B-D82C3B446095}" dt="2025-05-17T19:35:47.739" v="797" actId="20577"/>
          <ac:spMkLst>
            <pc:docMk/>
            <pc:sldMk cId="0" sldId="271"/>
            <ac:spMk id="4" creationId="{2BE60613-FF66-8768-0E3A-F2B8C4EEB590}"/>
          </ac:spMkLst>
        </pc:spChg>
        <pc:spChg chg="mod">
          <ac:chgData name="Rebeca Thomas-Davies (2403886)" userId="S::2403886@student.uwtsd.ac.uk::a1b81823-ff2d-42f0-a6af-9017b74ea9c2" providerId="AD" clId="Web-{B2529D9C-3011-A792-274B-D82C3B446095}" dt="2025-05-17T19:18:18.428" v="756" actId="20577"/>
          <ac:spMkLst>
            <pc:docMk/>
            <pc:sldMk cId="0" sldId="271"/>
            <ac:spMk id="4057" creationId="{00000000-0000-0000-0000-000000000000}"/>
          </ac:spMkLst>
        </pc:spChg>
      </pc:sldChg>
      <pc:sldChg chg="modSp">
        <pc:chgData name="Rebeca Thomas-Davies (2403886)" userId="S::2403886@student.uwtsd.ac.uk::a1b81823-ff2d-42f0-a6af-9017b74ea9c2" providerId="AD" clId="Web-{B2529D9C-3011-A792-274B-D82C3B446095}" dt="2025-05-17T20:26:59.942" v="1879" actId="1076"/>
        <pc:sldMkLst>
          <pc:docMk/>
          <pc:sldMk cId="0" sldId="278"/>
        </pc:sldMkLst>
        <pc:spChg chg="mod">
          <ac:chgData name="Rebeca Thomas-Davies (2403886)" userId="S::2403886@student.uwtsd.ac.uk::a1b81823-ff2d-42f0-a6af-9017b74ea9c2" providerId="AD" clId="Web-{B2529D9C-3011-A792-274B-D82C3B446095}" dt="2025-05-17T20:26:59.942" v="1879" actId="1076"/>
          <ac:spMkLst>
            <pc:docMk/>
            <pc:sldMk cId="0" sldId="278"/>
            <ac:spMk id="3" creationId="{D88AA4B1-6951-6B3B-9A0D-A26445855487}"/>
          </ac:spMkLst>
        </pc:spChg>
      </pc:sldChg>
      <pc:sldChg chg="addSp modSp">
        <pc:chgData name="Rebeca Thomas-Davies (2403886)" userId="S::2403886@student.uwtsd.ac.uk::a1b81823-ff2d-42f0-a6af-9017b74ea9c2" providerId="AD" clId="Web-{B2529D9C-3011-A792-274B-D82C3B446095}" dt="2025-05-17T20:11:14.541" v="1563" actId="20577"/>
        <pc:sldMkLst>
          <pc:docMk/>
          <pc:sldMk cId="257160362" sldId="284"/>
        </pc:sldMkLst>
        <pc:spChg chg="add mod">
          <ac:chgData name="Rebeca Thomas-Davies (2403886)" userId="S::2403886@student.uwtsd.ac.uk::a1b81823-ff2d-42f0-a6af-9017b74ea9c2" providerId="AD" clId="Web-{B2529D9C-3011-A792-274B-D82C3B446095}" dt="2025-05-17T20:11:14.541" v="1563" actId="20577"/>
          <ac:spMkLst>
            <pc:docMk/>
            <pc:sldMk cId="257160362" sldId="284"/>
            <ac:spMk id="2" creationId="{B728EB96-2FC4-6134-660E-0712862D155F}"/>
          </ac:spMkLst>
        </pc:spChg>
        <pc:spChg chg="mod">
          <ac:chgData name="Rebeca Thomas-Davies (2403886)" userId="S::2403886@student.uwtsd.ac.uk::a1b81823-ff2d-42f0-a6af-9017b74ea9c2" providerId="AD" clId="Web-{B2529D9C-3011-A792-274B-D82C3B446095}" dt="2025-05-17T20:10:34.477" v="1558" actId="1076"/>
          <ac:spMkLst>
            <pc:docMk/>
            <pc:sldMk cId="257160362" sldId="284"/>
            <ac:spMk id="3640" creationId="{E24007D8-554F-430F-E30F-7B9ECCC02D8E}"/>
          </ac:spMkLst>
        </pc:spChg>
      </pc:sldChg>
      <pc:sldChg chg="modSp add replId">
        <pc:chgData name="Rebeca Thomas-Davies (2403886)" userId="S::2403886@student.uwtsd.ac.uk::a1b81823-ff2d-42f0-a6af-9017b74ea9c2" providerId="AD" clId="Web-{B2529D9C-3011-A792-274B-D82C3B446095}" dt="2025-05-15T19:26:08.546" v="99" actId="20577"/>
        <pc:sldMkLst>
          <pc:docMk/>
          <pc:sldMk cId="2210304057" sldId="287"/>
        </pc:sldMkLst>
        <pc:spChg chg="mod">
          <ac:chgData name="Rebeca Thomas-Davies (2403886)" userId="S::2403886@student.uwtsd.ac.uk::a1b81823-ff2d-42f0-a6af-9017b74ea9c2" providerId="AD" clId="Web-{B2529D9C-3011-A792-274B-D82C3B446095}" dt="2025-05-15T19:26:08.546" v="99" actId="20577"/>
          <ac:spMkLst>
            <pc:docMk/>
            <pc:sldMk cId="2210304057" sldId="287"/>
            <ac:spMk id="7" creationId="{81CF77AD-C4EB-07F5-A731-FEBC9A55150F}"/>
          </ac:spMkLst>
        </pc:spChg>
      </pc:sldChg>
      <pc:sldChg chg="modSp del">
        <pc:chgData name="Rebeca Thomas-Davies (2403886)" userId="S::2403886@student.uwtsd.ac.uk::a1b81823-ff2d-42f0-a6af-9017b74ea9c2" providerId="AD" clId="Web-{B2529D9C-3011-A792-274B-D82C3B446095}" dt="2025-05-15T19:09:58.964" v="83"/>
        <pc:sldMkLst>
          <pc:docMk/>
          <pc:sldMk cId="2475628338" sldId="287"/>
        </pc:sldMkLst>
        <pc:spChg chg="mod">
          <ac:chgData name="Rebeca Thomas-Davies (2403886)" userId="S::2403886@student.uwtsd.ac.uk::a1b81823-ff2d-42f0-a6af-9017b74ea9c2" providerId="AD" clId="Web-{B2529D9C-3011-A792-274B-D82C3B446095}" dt="2025-05-15T19:09:16.353" v="82" actId="20577"/>
          <ac:spMkLst>
            <pc:docMk/>
            <pc:sldMk cId="2475628338" sldId="287"/>
            <ac:spMk id="2" creationId="{0AE9A109-E2E0-DFF8-EC3B-9D6BC0117E9B}"/>
          </ac:spMkLst>
        </pc:spChg>
      </pc:sldChg>
      <pc:sldChg chg="modSp add replId">
        <pc:chgData name="Rebeca Thomas-Davies (2403886)" userId="S::2403886@student.uwtsd.ac.uk::a1b81823-ff2d-42f0-a6af-9017b74ea9c2" providerId="AD" clId="Web-{B2529D9C-3011-A792-274B-D82C3B446095}" dt="2025-05-15T19:38:13.963" v="371" actId="20577"/>
        <pc:sldMkLst>
          <pc:docMk/>
          <pc:sldMk cId="2907771941" sldId="288"/>
        </pc:sldMkLst>
        <pc:spChg chg="mod">
          <ac:chgData name="Rebeca Thomas-Davies (2403886)" userId="S::2403886@student.uwtsd.ac.uk::a1b81823-ff2d-42f0-a6af-9017b74ea9c2" providerId="AD" clId="Web-{B2529D9C-3011-A792-274B-D82C3B446095}" dt="2025-05-15T19:38:13.963" v="371" actId="20577"/>
          <ac:spMkLst>
            <pc:docMk/>
            <pc:sldMk cId="2907771941" sldId="288"/>
            <ac:spMk id="2" creationId="{DB1E7714-9C9F-C417-2C1B-66EB31495088}"/>
          </ac:spMkLst>
        </pc:spChg>
      </pc:sldChg>
      <pc:sldChg chg="add del replId">
        <pc:chgData name="Rebeca Thomas-Davies (2403886)" userId="S::2403886@student.uwtsd.ac.uk::a1b81823-ff2d-42f0-a6af-9017b74ea9c2" providerId="AD" clId="Web-{B2529D9C-3011-A792-274B-D82C3B446095}" dt="2025-05-15T19:25:43.217" v="93"/>
        <pc:sldMkLst>
          <pc:docMk/>
          <pc:sldMk cId="3092283468" sldId="288"/>
        </pc:sldMkLst>
      </pc:sldChg>
      <pc:sldChg chg="modSp add replId">
        <pc:chgData name="Rebeca Thomas-Davies (2403886)" userId="S::2403886@student.uwtsd.ac.uk::a1b81823-ff2d-42f0-a6af-9017b74ea9c2" providerId="AD" clId="Web-{B2529D9C-3011-A792-274B-D82C3B446095}" dt="2025-05-15T19:48:52.252" v="608" actId="20577"/>
        <pc:sldMkLst>
          <pc:docMk/>
          <pc:sldMk cId="1601955524" sldId="289"/>
        </pc:sldMkLst>
        <pc:spChg chg="mod">
          <ac:chgData name="Rebeca Thomas-Davies (2403886)" userId="S::2403886@student.uwtsd.ac.uk::a1b81823-ff2d-42f0-a6af-9017b74ea9c2" providerId="AD" clId="Web-{B2529D9C-3011-A792-274B-D82C3B446095}" dt="2025-05-15T19:48:52.252" v="608" actId="20577"/>
          <ac:spMkLst>
            <pc:docMk/>
            <pc:sldMk cId="1601955524" sldId="289"/>
            <ac:spMk id="2" creationId="{FAE4A204-21DB-E597-D725-7BDF17A21906}"/>
          </ac:spMkLst>
        </pc:spChg>
      </pc:sldChg>
      <pc:sldChg chg="modSp add replId">
        <pc:chgData name="Rebeca Thomas-Davies (2403886)" userId="S::2403886@student.uwtsd.ac.uk::a1b81823-ff2d-42f0-a6af-9017b74ea9c2" providerId="AD" clId="Web-{B2529D9C-3011-A792-274B-D82C3B446095}" dt="2025-05-15T19:49:54.004" v="682" actId="20577"/>
        <pc:sldMkLst>
          <pc:docMk/>
          <pc:sldMk cId="748846994" sldId="290"/>
        </pc:sldMkLst>
        <pc:spChg chg="mod">
          <ac:chgData name="Rebeca Thomas-Davies (2403886)" userId="S::2403886@student.uwtsd.ac.uk::a1b81823-ff2d-42f0-a6af-9017b74ea9c2" providerId="AD" clId="Web-{B2529D9C-3011-A792-274B-D82C3B446095}" dt="2025-05-15T19:49:54.004" v="682" actId="20577"/>
          <ac:spMkLst>
            <pc:docMk/>
            <pc:sldMk cId="748846994" sldId="290"/>
            <ac:spMk id="2" creationId="{47B00EEE-F0E8-C34D-C5F1-4CACBF049816}"/>
          </ac:spMkLst>
        </pc:spChg>
      </pc:sldChg>
      <pc:sldChg chg="add replId">
        <pc:chgData name="Rebeca Thomas-Davies (2403886)" userId="S::2403886@student.uwtsd.ac.uk::a1b81823-ff2d-42f0-a6af-9017b74ea9c2" providerId="AD" clId="Web-{B2529D9C-3011-A792-274B-D82C3B446095}" dt="2025-05-17T19:22:21.076" v="793"/>
        <pc:sldMkLst>
          <pc:docMk/>
          <pc:sldMk cId="2804042286" sldId="291"/>
        </pc:sldMkLst>
      </pc:sldChg>
      <pc:sldChg chg="modSp add replId">
        <pc:chgData name="Rebeca Thomas-Davies (2403886)" userId="S::2403886@student.uwtsd.ac.uk::a1b81823-ff2d-42f0-a6af-9017b74ea9c2" providerId="AD" clId="Web-{B2529D9C-3011-A792-274B-D82C3B446095}" dt="2025-05-17T20:28:59.570" v="1935" actId="20577"/>
        <pc:sldMkLst>
          <pc:docMk/>
          <pc:sldMk cId="2242524341" sldId="292"/>
        </pc:sldMkLst>
        <pc:spChg chg="mod">
          <ac:chgData name="Rebeca Thomas-Davies (2403886)" userId="S::2403886@student.uwtsd.ac.uk::a1b81823-ff2d-42f0-a6af-9017b74ea9c2" providerId="AD" clId="Web-{B2529D9C-3011-A792-274B-D82C3B446095}" dt="2025-05-17T20:28:59.570" v="1935" actId="20577"/>
          <ac:spMkLst>
            <pc:docMk/>
            <pc:sldMk cId="2242524341" sldId="292"/>
            <ac:spMk id="3" creationId="{C25FF8B2-49D1-9135-21B6-A456C19951E8}"/>
          </ac:spMkLst>
        </pc:spChg>
      </pc:sldChg>
    </pc:docChg>
  </pc:docChgLst>
  <pc:docChgLst>
    <pc:chgData name="Rebeca Thomas-Davies (2403886)" userId="S::2403886@student.uwtsd.ac.uk::a1b81823-ff2d-42f0-a6af-9017b74ea9c2" providerId="AD" clId="Web-{B87D7B40-569F-7433-1715-A9F48F0FBEAD}"/>
    <pc:docChg chg="addSld modSld">
      <pc:chgData name="Rebeca Thomas-Davies (2403886)" userId="S::2403886@student.uwtsd.ac.uk::a1b81823-ff2d-42f0-a6af-9017b74ea9c2" providerId="AD" clId="Web-{B87D7B40-569F-7433-1715-A9F48F0FBEAD}" dt="2025-05-15T10:56:43.484" v="355" actId="20577"/>
      <pc:docMkLst>
        <pc:docMk/>
      </pc:docMkLst>
      <pc:sldChg chg="addSp modSp">
        <pc:chgData name="Rebeca Thomas-Davies (2403886)" userId="S::2403886@student.uwtsd.ac.uk::a1b81823-ff2d-42f0-a6af-9017b74ea9c2" providerId="AD" clId="Web-{B87D7B40-569F-7433-1715-A9F48F0FBEAD}" dt="2025-05-15T10:50:43.681" v="245" actId="1076"/>
        <pc:sldMkLst>
          <pc:docMk/>
          <pc:sldMk cId="0" sldId="266"/>
        </pc:sldMkLst>
        <pc:spChg chg="add mod">
          <ac:chgData name="Rebeca Thomas-Davies (2403886)" userId="S::2403886@student.uwtsd.ac.uk::a1b81823-ff2d-42f0-a6af-9017b74ea9c2" providerId="AD" clId="Web-{B87D7B40-569F-7433-1715-A9F48F0FBEAD}" dt="2025-05-15T10:50:43.681" v="245" actId="1076"/>
          <ac:spMkLst>
            <pc:docMk/>
            <pc:sldMk cId="0" sldId="266"/>
            <ac:spMk id="2" creationId="{20D30984-598F-7C27-75A6-5F785AFC7A22}"/>
          </ac:spMkLst>
        </pc:spChg>
        <pc:spChg chg="mod">
          <ac:chgData name="Rebeca Thomas-Davies (2403886)" userId="S::2403886@student.uwtsd.ac.uk::a1b81823-ff2d-42f0-a6af-9017b74ea9c2" providerId="AD" clId="Web-{B87D7B40-569F-7433-1715-A9F48F0FBEAD}" dt="2025-05-15T10:19:59.416" v="9" actId="20577"/>
          <ac:spMkLst>
            <pc:docMk/>
            <pc:sldMk cId="0" sldId="266"/>
            <ac:spMk id="3" creationId="{BCB39A9C-65AD-0E67-7889-5B552D6348A7}"/>
          </ac:spMkLst>
        </pc:spChg>
      </pc:sldChg>
      <pc:sldChg chg="modSp">
        <pc:chgData name="Rebeca Thomas-Davies (2403886)" userId="S::2403886@student.uwtsd.ac.uk::a1b81823-ff2d-42f0-a6af-9017b74ea9c2" providerId="AD" clId="Web-{B87D7B40-569F-7433-1715-A9F48F0FBEAD}" dt="2025-05-15T10:54:40.492" v="324" actId="1076"/>
        <pc:sldMkLst>
          <pc:docMk/>
          <pc:sldMk cId="0" sldId="278"/>
        </pc:sldMkLst>
        <pc:spChg chg="mod">
          <ac:chgData name="Rebeca Thomas-Davies (2403886)" userId="S::2403886@student.uwtsd.ac.uk::a1b81823-ff2d-42f0-a6af-9017b74ea9c2" providerId="AD" clId="Web-{B87D7B40-569F-7433-1715-A9F48F0FBEAD}" dt="2025-05-15T10:54:30.304" v="323" actId="20577"/>
          <ac:spMkLst>
            <pc:docMk/>
            <pc:sldMk cId="0" sldId="278"/>
            <ac:spMk id="3" creationId="{D88AA4B1-6951-6B3B-9A0D-A26445855487}"/>
          </ac:spMkLst>
        </pc:spChg>
        <pc:spChg chg="mod">
          <ac:chgData name="Rebeca Thomas-Davies (2403886)" userId="S::2403886@student.uwtsd.ac.uk::a1b81823-ff2d-42f0-a6af-9017b74ea9c2" providerId="AD" clId="Web-{B87D7B40-569F-7433-1715-A9F48F0FBEAD}" dt="2025-05-15T10:54:40.492" v="324" actId="1076"/>
          <ac:spMkLst>
            <pc:docMk/>
            <pc:sldMk cId="0" sldId="278"/>
            <ac:spMk id="5203" creationId="{00000000-0000-0000-0000-000000000000}"/>
          </ac:spMkLst>
        </pc:spChg>
      </pc:sldChg>
      <pc:sldChg chg="modSp add replId">
        <pc:chgData name="Rebeca Thomas-Davies (2403886)" userId="S::2403886@student.uwtsd.ac.uk::a1b81823-ff2d-42f0-a6af-9017b74ea9c2" providerId="AD" clId="Web-{B87D7B40-569F-7433-1715-A9F48F0FBEAD}" dt="2025-05-15T10:56:43.484" v="355" actId="20577"/>
        <pc:sldMkLst>
          <pc:docMk/>
          <pc:sldMk cId="2475628338" sldId="287"/>
        </pc:sldMkLst>
        <pc:spChg chg="mod">
          <ac:chgData name="Rebeca Thomas-Davies (2403886)" userId="S::2403886@student.uwtsd.ac.uk::a1b81823-ff2d-42f0-a6af-9017b74ea9c2" providerId="AD" clId="Web-{B87D7B40-569F-7433-1715-A9F48F0FBEAD}" dt="2025-05-15T10:56:43.484" v="355" actId="20577"/>
          <ac:spMkLst>
            <pc:docMk/>
            <pc:sldMk cId="2475628338" sldId="287"/>
            <ac:spMk id="2" creationId="{0AE9A109-E2E0-DFF8-EC3B-9D6BC0117E9B}"/>
          </ac:spMkLst>
        </pc:spChg>
      </pc:sldChg>
    </pc:docChg>
  </pc:docChgLst>
  <pc:docChgLst>
    <pc:chgData name="Rebeca Thomas-Davies (2403886)" userId="S::2403886@student.uwtsd.ac.uk::a1b81823-ff2d-42f0-a6af-9017b74ea9c2" providerId="AD" clId="Web-{3AD958FB-34B3-6BCB-89C9-BDF9D0E1310C}"/>
    <pc:docChg chg="addSld delSld modSld sldOrd">
      <pc:chgData name="Rebeca Thomas-Davies (2403886)" userId="S::2403886@student.uwtsd.ac.uk::a1b81823-ff2d-42f0-a6af-9017b74ea9c2" providerId="AD" clId="Web-{3AD958FB-34B3-6BCB-89C9-BDF9D0E1310C}" dt="2025-04-03T10:45:04.760" v="124"/>
      <pc:docMkLst>
        <pc:docMk/>
      </pc:docMkLst>
      <pc:sldChg chg="addSp delSp modSp">
        <pc:chgData name="Rebeca Thomas-Davies (2403886)" userId="S::2403886@student.uwtsd.ac.uk::a1b81823-ff2d-42f0-a6af-9017b74ea9c2" providerId="AD" clId="Web-{3AD958FB-34B3-6BCB-89C9-BDF9D0E1310C}" dt="2025-04-03T10:45:04.760" v="124"/>
        <pc:sldMkLst>
          <pc:docMk/>
          <pc:sldMk cId="0" sldId="259"/>
        </pc:sldMkLst>
        <pc:spChg chg="add del mod">
          <ac:chgData name="Rebeca Thomas-Davies (2403886)" userId="S::2403886@student.uwtsd.ac.uk::a1b81823-ff2d-42f0-a6af-9017b74ea9c2" providerId="AD" clId="Web-{3AD958FB-34B3-6BCB-89C9-BDF9D0E1310C}" dt="2025-04-03T10:45:04.760" v="124"/>
          <ac:spMkLst>
            <pc:docMk/>
            <pc:sldMk cId="0" sldId="259"/>
            <ac:spMk id="3" creationId="{8ACBDEF3-EF0C-40FD-E28C-FDD7CEFE31D4}"/>
          </ac:spMkLst>
        </pc:spChg>
        <pc:spChg chg="del">
          <ac:chgData name="Rebeca Thomas-Davies (2403886)" userId="S::2403886@student.uwtsd.ac.uk::a1b81823-ff2d-42f0-a6af-9017b74ea9c2" providerId="AD" clId="Web-{3AD958FB-34B3-6BCB-89C9-BDF9D0E1310C}" dt="2025-04-03T10:45:01.166" v="123"/>
          <ac:spMkLst>
            <pc:docMk/>
            <pc:sldMk cId="0" sldId="259"/>
            <ac:spMk id="3678" creationId="{00000000-0000-0000-0000-000000000000}"/>
          </ac:spMkLst>
        </pc:spChg>
        <pc:spChg chg="mod">
          <ac:chgData name="Rebeca Thomas-Davies (2403886)" userId="S::2403886@student.uwtsd.ac.uk::a1b81823-ff2d-42f0-a6af-9017b74ea9c2" providerId="AD" clId="Web-{3AD958FB-34B3-6BCB-89C9-BDF9D0E1310C}" dt="2025-04-03T10:44:49.557" v="122" actId="1076"/>
          <ac:spMkLst>
            <pc:docMk/>
            <pc:sldMk cId="0" sldId="259"/>
            <ac:spMk id="3679" creationId="{00000000-0000-0000-0000-000000000000}"/>
          </ac:spMkLst>
        </pc:spChg>
      </pc:sldChg>
      <pc:sldChg chg="del">
        <pc:chgData name="Rebeca Thomas-Davies (2403886)" userId="S::2403886@student.uwtsd.ac.uk::a1b81823-ff2d-42f0-a6af-9017b74ea9c2" providerId="AD" clId="Web-{3AD958FB-34B3-6BCB-89C9-BDF9D0E1310C}" dt="2025-04-03T10:34:33.647" v="51"/>
        <pc:sldMkLst>
          <pc:docMk/>
          <pc:sldMk cId="0" sldId="277"/>
        </pc:sldMkLst>
      </pc:sldChg>
      <pc:sldChg chg="addSp delSp modSp">
        <pc:chgData name="Rebeca Thomas-Davies (2403886)" userId="S::2403886@student.uwtsd.ac.uk::a1b81823-ff2d-42f0-a6af-9017b74ea9c2" providerId="AD" clId="Web-{3AD958FB-34B3-6BCB-89C9-BDF9D0E1310C}" dt="2025-04-03T10:34:28.194" v="50" actId="20577"/>
        <pc:sldMkLst>
          <pc:docMk/>
          <pc:sldMk cId="0" sldId="278"/>
        </pc:sldMkLst>
        <pc:spChg chg="add mod">
          <ac:chgData name="Rebeca Thomas-Davies (2403886)" userId="S::2403886@student.uwtsd.ac.uk::a1b81823-ff2d-42f0-a6af-9017b74ea9c2" providerId="AD" clId="Web-{3AD958FB-34B3-6BCB-89C9-BDF9D0E1310C}" dt="2025-04-03T10:34:28.194" v="50" actId="20577"/>
          <ac:spMkLst>
            <pc:docMk/>
            <pc:sldMk cId="0" sldId="278"/>
            <ac:spMk id="3" creationId="{D88AA4B1-6951-6B3B-9A0D-A26445855487}"/>
          </ac:spMkLst>
        </pc:spChg>
        <pc:spChg chg="add del mod">
          <ac:chgData name="Rebeca Thomas-Davies (2403886)" userId="S::2403886@student.uwtsd.ac.uk::a1b81823-ff2d-42f0-a6af-9017b74ea9c2" providerId="AD" clId="Web-{3AD958FB-34B3-6BCB-89C9-BDF9D0E1310C}" dt="2025-04-03T10:27:30.853" v="10"/>
          <ac:spMkLst>
            <pc:docMk/>
            <pc:sldMk cId="0" sldId="278"/>
            <ac:spMk id="5" creationId="{F05A17CF-4CA2-BD8F-5F6B-4D7E46747E27}"/>
          </ac:spMkLst>
        </pc:spChg>
        <pc:spChg chg="mod">
          <ac:chgData name="Rebeca Thomas-Davies (2403886)" userId="S::2403886@student.uwtsd.ac.uk::a1b81823-ff2d-42f0-a6af-9017b74ea9c2" providerId="AD" clId="Web-{3AD958FB-34B3-6BCB-89C9-BDF9D0E1310C}" dt="2025-04-03T10:27:13.571" v="7" actId="20577"/>
          <ac:spMkLst>
            <pc:docMk/>
            <pc:sldMk cId="0" sldId="278"/>
            <ac:spMk id="520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3AD958FB-34B3-6BCB-89C9-BDF9D0E1310C}" dt="2025-04-03T10:27:22.150" v="8"/>
          <ac:spMkLst>
            <pc:docMk/>
            <pc:sldMk cId="0" sldId="278"/>
            <ac:spMk id="520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3AD958FB-34B3-6BCB-89C9-BDF9D0E1310C}" dt="2025-04-03T10:27:25.056" v="9"/>
          <ac:spMkLst>
            <pc:docMk/>
            <pc:sldMk cId="0" sldId="278"/>
            <ac:spMk id="5205" creationId="{00000000-0000-0000-0000-000000000000}"/>
          </ac:spMkLst>
        </pc:spChg>
      </pc:sldChg>
      <pc:sldChg chg="modSp">
        <pc:chgData name="Rebeca Thomas-Davies (2403886)" userId="S::2403886@student.uwtsd.ac.uk::a1b81823-ff2d-42f0-a6af-9017b74ea9c2" providerId="AD" clId="Web-{3AD958FB-34B3-6BCB-89C9-BDF9D0E1310C}" dt="2025-04-03T10:31:47.174" v="28" actId="20577"/>
        <pc:sldMkLst>
          <pc:docMk/>
          <pc:sldMk cId="1812302068" sldId="280"/>
        </pc:sldMkLst>
        <pc:spChg chg="mod">
          <ac:chgData name="Rebeca Thomas-Davies (2403886)" userId="S::2403886@student.uwtsd.ac.uk::a1b81823-ff2d-42f0-a6af-9017b74ea9c2" providerId="AD" clId="Web-{3AD958FB-34B3-6BCB-89C9-BDF9D0E1310C}" dt="2025-04-03T10:31:47.174" v="28" actId="20577"/>
          <ac:spMkLst>
            <pc:docMk/>
            <pc:sldMk cId="1812302068" sldId="280"/>
            <ac:spMk id="15" creationId="{38872C42-37BC-7DA3-FC4C-A270D067470C}"/>
          </ac:spMkLst>
        </pc:spChg>
      </pc:sldChg>
      <pc:sldChg chg="modSp">
        <pc:chgData name="Rebeca Thomas-Davies (2403886)" userId="S::2403886@student.uwtsd.ac.uk::a1b81823-ff2d-42f0-a6af-9017b74ea9c2" providerId="AD" clId="Web-{3AD958FB-34B3-6BCB-89C9-BDF9D0E1310C}" dt="2025-04-03T10:36:57.292" v="60" actId="14100"/>
        <pc:sldMkLst>
          <pc:docMk/>
          <pc:sldMk cId="1255810543" sldId="281"/>
        </pc:sldMkLst>
        <pc:spChg chg="mod">
          <ac:chgData name="Rebeca Thomas-Davies (2403886)" userId="S::2403886@student.uwtsd.ac.uk::a1b81823-ff2d-42f0-a6af-9017b74ea9c2" providerId="AD" clId="Web-{3AD958FB-34B3-6BCB-89C9-BDF9D0E1310C}" dt="2025-04-03T10:36:57.292" v="60" actId="14100"/>
          <ac:spMkLst>
            <pc:docMk/>
            <pc:sldMk cId="1255810543" sldId="281"/>
            <ac:spMk id="3640" creationId="{F7E47CDF-5C3D-9B06-3850-3F508FA31754}"/>
          </ac:spMkLst>
        </pc:spChg>
      </pc:sldChg>
      <pc:sldChg chg="del">
        <pc:chgData name="Rebeca Thomas-Davies (2403886)" userId="S::2403886@student.uwtsd.ac.uk::a1b81823-ff2d-42f0-a6af-9017b74ea9c2" providerId="AD" clId="Web-{3AD958FB-34B3-6BCB-89C9-BDF9D0E1310C}" dt="2025-04-03T10:44:04.149" v="106"/>
        <pc:sldMkLst>
          <pc:docMk/>
          <pc:sldMk cId="99710343" sldId="282"/>
        </pc:sldMkLst>
      </pc:sldChg>
      <pc:sldChg chg="addSp delSp modSp add replId">
        <pc:chgData name="Rebeca Thomas-Davies (2403886)" userId="S::2403886@student.uwtsd.ac.uk::a1b81823-ff2d-42f0-a6af-9017b74ea9c2" providerId="AD" clId="Web-{3AD958FB-34B3-6BCB-89C9-BDF9D0E1310C}" dt="2025-04-03T10:39:41.047" v="105" actId="20577"/>
        <pc:sldMkLst>
          <pc:docMk/>
          <pc:sldMk cId="4234883728" sldId="283"/>
        </pc:sldMkLst>
        <pc:spChg chg="add del">
          <ac:chgData name="Rebeca Thomas-Davies (2403886)" userId="S::2403886@student.uwtsd.ac.uk::a1b81823-ff2d-42f0-a6af-9017b74ea9c2" providerId="AD" clId="Web-{3AD958FB-34B3-6BCB-89C9-BDF9D0E1310C}" dt="2025-04-03T10:31:31.720" v="22"/>
          <ac:spMkLst>
            <pc:docMk/>
            <pc:sldMk cId="4234883728" sldId="283"/>
            <ac:spMk id="2" creationId="{B9185DE1-9B0B-D672-EE90-F501619FEEB0}"/>
          </ac:spMkLst>
        </pc:spChg>
        <pc:spChg chg="mod">
          <ac:chgData name="Rebeca Thomas-Davies (2403886)" userId="S::2403886@student.uwtsd.ac.uk::a1b81823-ff2d-42f0-a6af-9017b74ea9c2" providerId="AD" clId="Web-{3AD958FB-34B3-6BCB-89C9-BDF9D0E1310C}" dt="2025-04-03T10:39:41.047" v="105" actId="20577"/>
          <ac:spMkLst>
            <pc:docMk/>
            <pc:sldMk cId="4234883728" sldId="283"/>
            <ac:spMk id="15" creationId="{EE9AAD13-EDF7-453F-4D66-B8FCFA4EE121}"/>
          </ac:spMkLst>
        </pc:spChg>
      </pc:sldChg>
      <pc:sldChg chg="add del ord replId">
        <pc:chgData name="Rebeca Thomas-Davies (2403886)" userId="S::2403886@student.uwtsd.ac.uk::a1b81823-ff2d-42f0-a6af-9017b74ea9c2" providerId="AD" clId="Web-{3AD958FB-34B3-6BCB-89C9-BDF9D0E1310C}" dt="2025-04-03T10:31:28.517" v="21"/>
        <pc:sldMkLst>
          <pc:docMk/>
          <pc:sldMk cId="2530210146" sldId="284"/>
        </pc:sldMkLst>
      </pc:sldChg>
      <pc:sldChg chg="add del replId">
        <pc:chgData name="Rebeca Thomas-Davies (2403886)" userId="S::2403886@student.uwtsd.ac.uk::a1b81823-ff2d-42f0-a6af-9017b74ea9c2" providerId="AD" clId="Web-{3AD958FB-34B3-6BCB-89C9-BDF9D0E1310C}" dt="2025-04-03T10:31:23.376" v="20"/>
        <pc:sldMkLst>
          <pc:docMk/>
          <pc:sldMk cId="2492202992" sldId="285"/>
        </pc:sldMkLst>
      </pc:sldChg>
    </pc:docChg>
  </pc:docChgLst>
  <pc:docChgLst>
    <pc:chgData name="Rebeca Thomas-Davies (2403886)" userId="S::2403886@student.uwtsd.ac.uk::a1b81823-ff2d-42f0-a6af-9017b74ea9c2" providerId="AD" clId="Web-{69576A33-803A-1DC1-CED8-3BEC359AC2E5}"/>
    <pc:docChg chg="modSld">
      <pc:chgData name="Rebeca Thomas-Davies (2403886)" userId="S::2403886@student.uwtsd.ac.uk::a1b81823-ff2d-42f0-a6af-9017b74ea9c2" providerId="AD" clId="Web-{69576A33-803A-1DC1-CED8-3BEC359AC2E5}" dt="2025-04-25T14:13:27.050" v="50" actId="14100"/>
      <pc:docMkLst>
        <pc:docMk/>
      </pc:docMkLst>
      <pc:sldChg chg="addSp delSp modSp">
        <pc:chgData name="Rebeca Thomas-Davies (2403886)" userId="S::2403886@student.uwtsd.ac.uk::a1b81823-ff2d-42f0-a6af-9017b74ea9c2" providerId="AD" clId="Web-{69576A33-803A-1DC1-CED8-3BEC359AC2E5}" dt="2025-04-25T14:13:27.050" v="50" actId="14100"/>
        <pc:sldMkLst>
          <pc:docMk/>
          <pc:sldMk cId="1255810543" sldId="281"/>
        </pc:sldMkLst>
        <pc:spChg chg="del">
          <ac:chgData name="Rebeca Thomas-Davies (2403886)" userId="S::2403886@student.uwtsd.ac.uk::a1b81823-ff2d-42f0-a6af-9017b74ea9c2" providerId="AD" clId="Web-{69576A33-803A-1DC1-CED8-3BEC359AC2E5}" dt="2025-04-25T14:09:52.498" v="8"/>
          <ac:spMkLst>
            <pc:docMk/>
            <pc:sldMk cId="1255810543" sldId="281"/>
            <ac:spMk id="15" creationId="{E37CB6AB-4355-EBB2-52B7-35D7D3E79C01}"/>
          </ac:spMkLst>
        </pc:spChg>
        <pc:picChg chg="add mod">
          <ac:chgData name="Rebeca Thomas-Davies (2403886)" userId="S::2403886@student.uwtsd.ac.uk::a1b81823-ff2d-42f0-a6af-9017b74ea9c2" providerId="AD" clId="Web-{69576A33-803A-1DC1-CED8-3BEC359AC2E5}" dt="2025-04-25T14:12:57.737" v="44" actId="14100"/>
          <ac:picMkLst>
            <pc:docMk/>
            <pc:sldMk cId="1255810543" sldId="281"/>
            <ac:picMk id="2" creationId="{57F80CF6-F2E8-BBE2-B9E3-E33830D57187}"/>
          </ac:picMkLst>
        </pc:picChg>
        <pc:picChg chg="add mod">
          <ac:chgData name="Rebeca Thomas-Davies (2403886)" userId="S::2403886@student.uwtsd.ac.uk::a1b81823-ff2d-42f0-a6af-9017b74ea9c2" providerId="AD" clId="Web-{69576A33-803A-1DC1-CED8-3BEC359AC2E5}" dt="2025-04-25T14:13:27.050" v="50" actId="14100"/>
          <ac:picMkLst>
            <pc:docMk/>
            <pc:sldMk cId="1255810543" sldId="281"/>
            <ac:picMk id="3" creationId="{2E1310E2-1B9A-D2EA-47F4-995837BAAF79}"/>
          </ac:picMkLst>
        </pc:picChg>
        <pc:picChg chg="add mod">
          <ac:chgData name="Rebeca Thomas-Davies (2403886)" userId="S::2403886@student.uwtsd.ac.uk::a1b81823-ff2d-42f0-a6af-9017b74ea9c2" providerId="AD" clId="Web-{69576A33-803A-1DC1-CED8-3BEC359AC2E5}" dt="2025-04-25T14:12:50.377" v="41" actId="1076"/>
          <ac:picMkLst>
            <pc:docMk/>
            <pc:sldMk cId="1255810543" sldId="281"/>
            <ac:picMk id="4" creationId="{FA7A3635-B1D4-AE6C-A46C-E9BCDA252971}"/>
          </ac:picMkLst>
        </pc:picChg>
        <pc:picChg chg="add mod">
          <ac:chgData name="Rebeca Thomas-Davies (2403886)" userId="S::2403886@student.uwtsd.ac.uk::a1b81823-ff2d-42f0-a6af-9017b74ea9c2" providerId="AD" clId="Web-{69576A33-803A-1DC1-CED8-3BEC359AC2E5}" dt="2025-04-25T14:13:17.753" v="47" actId="1076"/>
          <ac:picMkLst>
            <pc:docMk/>
            <pc:sldMk cId="1255810543" sldId="281"/>
            <ac:picMk id="5" creationId="{EFECDC59-6290-365F-B550-5712667194E8}"/>
          </ac:picMkLst>
        </pc:picChg>
        <pc:picChg chg="add mod">
          <ac:chgData name="Rebeca Thomas-Davies (2403886)" userId="S::2403886@student.uwtsd.ac.uk::a1b81823-ff2d-42f0-a6af-9017b74ea9c2" providerId="AD" clId="Web-{69576A33-803A-1DC1-CED8-3BEC359AC2E5}" dt="2025-04-25T14:13:22.034" v="48" actId="1076"/>
          <ac:picMkLst>
            <pc:docMk/>
            <pc:sldMk cId="1255810543" sldId="281"/>
            <ac:picMk id="6" creationId="{15796EC4-5407-5D47-1CD5-1AC583DB7C60}"/>
          </ac:picMkLst>
        </pc:picChg>
      </pc:sldChg>
    </pc:docChg>
  </pc:docChgLst>
  <pc:docChgLst>
    <pc:chgData name="Rebeca Thomas-Davies (2403886)" userId="S::2403886@student.uwtsd.ac.uk::a1b81823-ff2d-42f0-a6af-9017b74ea9c2" providerId="AD" clId="Web-{14D97297-0E8A-AC4F-6265-781884986B9F}"/>
    <pc:docChg chg="modSld">
      <pc:chgData name="Rebeca Thomas-Davies (2403886)" userId="S::2403886@student.uwtsd.ac.uk::a1b81823-ff2d-42f0-a6af-9017b74ea9c2" providerId="AD" clId="Web-{14D97297-0E8A-AC4F-6265-781884986B9F}" dt="2025-05-19T07:08:29.832" v="4" actId="20577"/>
      <pc:docMkLst>
        <pc:docMk/>
      </pc:docMkLst>
      <pc:sldChg chg="modSp">
        <pc:chgData name="Rebeca Thomas-Davies (2403886)" userId="S::2403886@student.uwtsd.ac.uk::a1b81823-ff2d-42f0-a6af-9017b74ea9c2" providerId="AD" clId="Web-{14D97297-0E8A-AC4F-6265-781884986B9F}" dt="2025-05-19T07:08:29.832" v="4" actId="20577"/>
        <pc:sldMkLst>
          <pc:docMk/>
          <pc:sldMk cId="0" sldId="278"/>
        </pc:sldMkLst>
        <pc:spChg chg="mod">
          <ac:chgData name="Rebeca Thomas-Davies (2403886)" userId="S::2403886@student.uwtsd.ac.uk::a1b81823-ff2d-42f0-a6af-9017b74ea9c2" providerId="AD" clId="Web-{14D97297-0E8A-AC4F-6265-781884986B9F}" dt="2025-05-19T07:08:29.832" v="4" actId="20577"/>
          <ac:spMkLst>
            <pc:docMk/>
            <pc:sldMk cId="0" sldId="278"/>
            <ac:spMk id="3" creationId="{D88AA4B1-6951-6B3B-9A0D-A26445855487}"/>
          </ac:spMkLst>
        </pc:spChg>
      </pc:sldChg>
    </pc:docChg>
  </pc:docChgLst>
  <pc:docChgLst>
    <pc:chgData name="Rebeca Thomas-Davies (2403886)" userId="S::2403886@student.uwtsd.ac.uk::a1b81823-ff2d-42f0-a6af-9017b74ea9c2" providerId="AD" clId="Web-{03D0C837-DC85-8D7A-C860-B79BBEACF201}"/>
    <pc:docChg chg="addSld delSld modSld sldOrd">
      <pc:chgData name="Rebeca Thomas-Davies (2403886)" userId="S::2403886@student.uwtsd.ac.uk::a1b81823-ff2d-42f0-a6af-9017b74ea9c2" providerId="AD" clId="Web-{03D0C837-DC85-8D7A-C860-B79BBEACF201}" dt="2025-04-26T15:54:55.873" v="399" actId="20577"/>
      <pc:docMkLst>
        <pc:docMk/>
      </pc:docMkLst>
      <pc:sldChg chg="modSp">
        <pc:chgData name="Rebeca Thomas-Davies (2403886)" userId="S::2403886@student.uwtsd.ac.uk::a1b81823-ff2d-42f0-a6af-9017b74ea9c2" providerId="AD" clId="Web-{03D0C837-DC85-8D7A-C860-B79BBEACF201}" dt="2025-04-26T15:39:13.264" v="228" actId="20577"/>
        <pc:sldMkLst>
          <pc:docMk/>
          <pc:sldMk cId="0" sldId="260"/>
        </pc:sldMkLst>
        <pc:spChg chg="mod">
          <ac:chgData name="Rebeca Thomas-Davies (2403886)" userId="S::2403886@student.uwtsd.ac.uk::a1b81823-ff2d-42f0-a6af-9017b74ea9c2" providerId="AD" clId="Web-{03D0C837-DC85-8D7A-C860-B79BBEACF201}" dt="2025-04-26T15:39:13.264" v="228" actId="20577"/>
          <ac:spMkLst>
            <pc:docMk/>
            <pc:sldMk cId="0" sldId="260"/>
            <ac:spMk id="18" creationId="{DBEF1164-2FDA-4A1A-D31A-5C5F22A870AD}"/>
          </ac:spMkLst>
        </pc:spChg>
        <pc:spChg chg="mod">
          <ac:chgData name="Rebeca Thomas-Davies (2403886)" userId="S::2403886@student.uwtsd.ac.uk::a1b81823-ff2d-42f0-a6af-9017b74ea9c2" providerId="AD" clId="Web-{03D0C837-DC85-8D7A-C860-B79BBEACF201}" dt="2025-04-26T14:25:55.514" v="146" actId="20577"/>
          <ac:spMkLst>
            <pc:docMk/>
            <pc:sldMk cId="0" sldId="260"/>
            <ac:spMk id="3767" creationId="{00000000-0000-0000-0000-000000000000}"/>
          </ac:spMkLst>
        </pc:spChg>
      </pc:sldChg>
      <pc:sldChg chg="addSp delSp modSp">
        <pc:chgData name="Rebeca Thomas-Davies (2403886)" userId="S::2403886@student.uwtsd.ac.uk::a1b81823-ff2d-42f0-a6af-9017b74ea9c2" providerId="AD" clId="Web-{03D0C837-DC85-8D7A-C860-B79BBEACF201}" dt="2025-04-26T15:52:28.588" v="258" actId="20577"/>
        <pc:sldMkLst>
          <pc:docMk/>
          <pc:sldMk cId="0" sldId="261"/>
        </pc:sldMkLst>
        <pc:spChg chg="add mod">
          <ac:chgData name="Rebeca Thomas-Davies (2403886)" userId="S::2403886@student.uwtsd.ac.uk::a1b81823-ff2d-42f0-a6af-9017b74ea9c2" providerId="AD" clId="Web-{03D0C837-DC85-8D7A-C860-B79BBEACF201}" dt="2025-04-26T15:39:26.623" v="229"/>
          <ac:spMkLst>
            <pc:docMk/>
            <pc:sldMk cId="0" sldId="261"/>
            <ac:spMk id="3" creationId="{138A75E6-21A4-C2CA-3C17-DF5A4B826374}"/>
          </ac:spMkLst>
        </pc:spChg>
        <pc:spChg chg="add mod">
          <ac:chgData name="Rebeca Thomas-Davies (2403886)" userId="S::2403886@student.uwtsd.ac.uk::a1b81823-ff2d-42f0-a6af-9017b74ea9c2" providerId="AD" clId="Web-{03D0C837-DC85-8D7A-C860-B79BBEACF201}" dt="2025-04-26T15:45:23.681" v="248" actId="20577"/>
          <ac:spMkLst>
            <pc:docMk/>
            <pc:sldMk cId="0" sldId="261"/>
            <ac:spMk id="5" creationId="{4AC7E11E-46C4-C85A-29B2-1514BD51B33F}"/>
          </ac:spMkLst>
        </pc:spChg>
        <pc:spChg chg="add mod">
          <ac:chgData name="Rebeca Thomas-Davies (2403886)" userId="S::2403886@student.uwtsd.ac.uk::a1b81823-ff2d-42f0-a6af-9017b74ea9c2" providerId="AD" clId="Web-{03D0C837-DC85-8D7A-C860-B79BBEACF201}" dt="2025-04-26T15:52:28.588" v="258" actId="20577"/>
          <ac:spMkLst>
            <pc:docMk/>
            <pc:sldMk cId="0" sldId="261"/>
            <ac:spMk id="7" creationId="{5A5BDBE2-F7C2-77AC-DB2E-3F3C2F49180B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39:26.717" v="231"/>
          <ac:spMkLst>
            <pc:docMk/>
            <pc:sldMk cId="0" sldId="261"/>
            <ac:spMk id="379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39:26.670" v="230"/>
          <ac:spMkLst>
            <pc:docMk/>
            <pc:sldMk cId="0" sldId="261"/>
            <ac:spMk id="379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39:26.623" v="229"/>
          <ac:spMkLst>
            <pc:docMk/>
            <pc:sldMk cId="0" sldId="261"/>
            <ac:spMk id="3796" creationId="{00000000-0000-0000-0000-000000000000}"/>
          </ac:spMkLst>
        </pc:spChg>
      </pc:sldChg>
      <pc:sldChg chg="del">
        <pc:chgData name="Rebeca Thomas-Davies (2403886)" userId="S::2403886@student.uwtsd.ac.uk::a1b81823-ff2d-42f0-a6af-9017b74ea9c2" providerId="AD" clId="Web-{03D0C837-DC85-8D7A-C860-B79BBEACF201}" dt="2025-04-26T15:52:33.135" v="259"/>
        <pc:sldMkLst>
          <pc:docMk/>
          <pc:sldMk cId="0" sldId="263"/>
        </pc:sldMkLst>
      </pc:sldChg>
      <pc:sldChg chg="addSp delSp modSp">
        <pc:chgData name="Rebeca Thomas-Davies (2403886)" userId="S::2403886@student.uwtsd.ac.uk::a1b81823-ff2d-42f0-a6af-9017b74ea9c2" providerId="AD" clId="Web-{03D0C837-DC85-8D7A-C860-B79BBEACF201}" dt="2025-04-26T13:55:19.690" v="30"/>
        <pc:sldMkLst>
          <pc:docMk/>
          <pc:sldMk cId="0" sldId="264"/>
        </pc:sldMkLst>
        <pc:spChg chg="add del mod">
          <ac:chgData name="Rebeca Thomas-Davies (2403886)" userId="S::2403886@student.uwtsd.ac.uk::a1b81823-ff2d-42f0-a6af-9017b74ea9c2" providerId="AD" clId="Web-{03D0C837-DC85-8D7A-C860-B79BBEACF201}" dt="2025-04-26T13:55:19.690" v="30"/>
          <ac:spMkLst>
            <pc:docMk/>
            <pc:sldMk cId="0" sldId="264"/>
            <ac:spMk id="3" creationId="{0D3C29D0-8C4A-3218-8BBC-8B5E19A2892E}"/>
          </ac:spMkLst>
        </pc:spChg>
        <pc:spChg chg="mod">
          <ac:chgData name="Rebeca Thomas-Davies (2403886)" userId="S::2403886@student.uwtsd.ac.uk::a1b81823-ff2d-42f0-a6af-9017b74ea9c2" providerId="AD" clId="Web-{03D0C837-DC85-8D7A-C860-B79BBEACF201}" dt="2025-04-26T13:55:17.159" v="29" actId="1076"/>
          <ac:spMkLst>
            <pc:docMk/>
            <pc:sldMk cId="0" sldId="264"/>
            <ac:spMk id="383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5:10.987" v="27"/>
          <ac:spMkLst>
            <pc:docMk/>
            <pc:sldMk cId="0" sldId="264"/>
            <ac:spMk id="3836" creationId="{00000000-0000-0000-0000-000000000000}"/>
          </ac:spMkLst>
        </pc:spChg>
      </pc:sldChg>
      <pc:sldChg chg="addSp delSp modSp">
        <pc:chgData name="Rebeca Thomas-Davies (2403886)" userId="S::2403886@student.uwtsd.ac.uk::a1b81823-ff2d-42f0-a6af-9017b74ea9c2" providerId="AD" clId="Web-{03D0C837-DC85-8D7A-C860-B79BBEACF201}" dt="2025-04-26T15:53:13.354" v="316" actId="20577"/>
        <pc:sldMkLst>
          <pc:docMk/>
          <pc:sldMk cId="0" sldId="265"/>
        </pc:sldMkLst>
        <pc:spChg chg="add del mod">
          <ac:chgData name="Rebeca Thomas-Davies (2403886)" userId="S::2403886@student.uwtsd.ac.uk::a1b81823-ff2d-42f0-a6af-9017b74ea9c2" providerId="AD" clId="Web-{03D0C837-DC85-8D7A-C860-B79BBEACF201}" dt="2025-04-26T15:52:54.073" v="296"/>
          <ac:spMkLst>
            <pc:docMk/>
            <pc:sldMk cId="0" sldId="265"/>
            <ac:spMk id="3" creationId="{09FFFAF6-BAEB-62C8-964D-28B7B8394C16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95"/>
          <ac:spMkLst>
            <pc:docMk/>
            <pc:sldMk cId="0" sldId="265"/>
            <ac:spMk id="5" creationId="{DD51E15D-2567-D5B7-9FF7-FFD99A8B5552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94"/>
          <ac:spMkLst>
            <pc:docMk/>
            <pc:sldMk cId="0" sldId="265"/>
            <ac:spMk id="7" creationId="{840C78B7-A195-E566-72CA-DFF40B065470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93"/>
          <ac:spMkLst>
            <pc:docMk/>
            <pc:sldMk cId="0" sldId="265"/>
            <ac:spMk id="9" creationId="{4710C3EA-EC4B-4A30-2D92-06EA44AB992E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92"/>
          <ac:spMkLst>
            <pc:docMk/>
            <pc:sldMk cId="0" sldId="265"/>
            <ac:spMk id="11" creationId="{7941FF8E-196E-A89A-D9D5-27EBF86277FA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91"/>
          <ac:spMkLst>
            <pc:docMk/>
            <pc:sldMk cId="0" sldId="265"/>
            <ac:spMk id="13" creationId="{3FBC6374-80A2-40E5-4B01-CDEDEA67DC50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90"/>
          <ac:spMkLst>
            <pc:docMk/>
            <pc:sldMk cId="0" sldId="265"/>
            <ac:spMk id="15" creationId="{993F9D9F-954E-1947-B4E5-C3AE23FFFFBB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89"/>
          <ac:spMkLst>
            <pc:docMk/>
            <pc:sldMk cId="0" sldId="265"/>
            <ac:spMk id="17" creationId="{DB343724-A9DB-4C4C-0C00-5901232A008A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88"/>
          <ac:spMkLst>
            <pc:docMk/>
            <pc:sldMk cId="0" sldId="265"/>
            <ac:spMk id="19" creationId="{27446953-D604-2FD7-3872-90FBAED66665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87"/>
          <ac:spMkLst>
            <pc:docMk/>
            <pc:sldMk cId="0" sldId="265"/>
            <ac:spMk id="21" creationId="{629849D5-2281-0E8E-FA39-CCB8A239BC16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86"/>
          <ac:spMkLst>
            <pc:docMk/>
            <pc:sldMk cId="0" sldId="265"/>
            <ac:spMk id="23" creationId="{2AC67F34-B39C-999F-01D5-09EAE492796B}"/>
          </ac:spMkLst>
        </pc:spChg>
        <pc:spChg chg="add mod">
          <ac:chgData name="Rebeca Thomas-Davies (2403886)" userId="S::2403886@student.uwtsd.ac.uk::a1b81823-ff2d-42f0-a6af-9017b74ea9c2" providerId="AD" clId="Web-{03D0C837-DC85-8D7A-C860-B79BBEACF201}" dt="2025-04-26T15:53:13.354" v="316" actId="20577"/>
          <ac:spMkLst>
            <pc:docMk/>
            <pc:sldMk cId="0" sldId="265"/>
            <ac:spMk id="25" creationId="{1C913568-2A6F-DAB2-9586-C185D20F0C2D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5:52:54.073" v="285"/>
          <ac:spMkLst>
            <pc:docMk/>
            <pc:sldMk cId="0" sldId="265"/>
            <ac:spMk id="27" creationId="{1B5CF773-F99D-A8A9-4199-86ABFD2DAA6E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744" v="284"/>
          <ac:spMkLst>
            <pc:docMk/>
            <pc:sldMk cId="0" sldId="265"/>
            <ac:spMk id="388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682" v="283"/>
          <ac:spMkLst>
            <pc:docMk/>
            <pc:sldMk cId="0" sldId="265"/>
            <ac:spMk id="388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604" v="282"/>
          <ac:spMkLst>
            <pc:docMk/>
            <pc:sldMk cId="0" sldId="265"/>
            <ac:spMk id="388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526" v="281"/>
          <ac:spMkLst>
            <pc:docMk/>
            <pc:sldMk cId="0" sldId="265"/>
            <ac:spMk id="388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447" v="280"/>
          <ac:spMkLst>
            <pc:docMk/>
            <pc:sldMk cId="0" sldId="265"/>
            <ac:spMk id="3886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369" v="279"/>
          <ac:spMkLst>
            <pc:docMk/>
            <pc:sldMk cId="0" sldId="265"/>
            <ac:spMk id="388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291" v="278"/>
          <ac:spMkLst>
            <pc:docMk/>
            <pc:sldMk cId="0" sldId="265"/>
            <ac:spMk id="388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197" v="277"/>
          <ac:spMkLst>
            <pc:docMk/>
            <pc:sldMk cId="0" sldId="265"/>
            <ac:spMk id="388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119" v="276"/>
          <ac:spMkLst>
            <pc:docMk/>
            <pc:sldMk cId="0" sldId="265"/>
            <ac:spMk id="389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5.041" v="275"/>
          <ac:spMkLst>
            <pc:docMk/>
            <pc:sldMk cId="0" sldId="265"/>
            <ac:spMk id="389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963" v="274"/>
          <ac:spMkLst>
            <pc:docMk/>
            <pc:sldMk cId="0" sldId="265"/>
            <ac:spMk id="389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869" v="273"/>
          <ac:spMkLst>
            <pc:docMk/>
            <pc:sldMk cId="0" sldId="265"/>
            <ac:spMk id="389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791" v="272"/>
          <ac:spMkLst>
            <pc:docMk/>
            <pc:sldMk cId="0" sldId="265"/>
            <ac:spMk id="389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713" v="271"/>
          <ac:spMkLst>
            <pc:docMk/>
            <pc:sldMk cId="0" sldId="265"/>
            <ac:spMk id="389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713" v="270"/>
          <ac:spMkLst>
            <pc:docMk/>
            <pc:sldMk cId="0" sldId="265"/>
            <ac:spMk id="3896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713" v="269"/>
          <ac:spMkLst>
            <pc:docMk/>
            <pc:sldMk cId="0" sldId="265"/>
            <ac:spMk id="389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713" v="268"/>
          <ac:spMkLst>
            <pc:docMk/>
            <pc:sldMk cId="0" sldId="265"/>
            <ac:spMk id="389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713" v="267"/>
          <ac:spMkLst>
            <pc:docMk/>
            <pc:sldMk cId="0" sldId="265"/>
            <ac:spMk id="389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697" v="266"/>
          <ac:spMkLst>
            <pc:docMk/>
            <pc:sldMk cId="0" sldId="265"/>
            <ac:spMk id="390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697" v="265"/>
          <ac:spMkLst>
            <pc:docMk/>
            <pc:sldMk cId="0" sldId="265"/>
            <ac:spMk id="390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2:44.697" v="264"/>
          <ac:spMkLst>
            <pc:docMk/>
            <pc:sldMk cId="0" sldId="265"/>
            <ac:spMk id="3902" creationId="{00000000-0000-0000-0000-000000000000}"/>
          </ac:spMkLst>
        </pc:spChg>
        <pc:grpChg chg="del">
          <ac:chgData name="Rebeca Thomas-Davies (2403886)" userId="S::2403886@student.uwtsd.ac.uk::a1b81823-ff2d-42f0-a6af-9017b74ea9c2" providerId="AD" clId="Web-{03D0C837-DC85-8D7A-C860-B79BBEACF201}" dt="2025-04-26T15:52:44.697" v="263"/>
          <ac:grpSpMkLst>
            <pc:docMk/>
            <pc:sldMk cId="0" sldId="265"/>
            <ac:grpSpMk id="3903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03D0C837-DC85-8D7A-C860-B79BBEACF201}" dt="2025-04-26T15:52:44.697" v="262"/>
          <ac:grpSpMkLst>
            <pc:docMk/>
            <pc:sldMk cId="0" sldId="265"/>
            <ac:grpSpMk id="3908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03D0C837-DC85-8D7A-C860-B79BBEACF201}" dt="2025-04-26T15:52:44.697" v="261"/>
          <ac:grpSpMkLst>
            <pc:docMk/>
            <pc:sldMk cId="0" sldId="265"/>
            <ac:grpSpMk id="3913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03D0C837-DC85-8D7A-C860-B79BBEACF201}" dt="2025-04-26T15:52:44.697" v="260"/>
          <ac:grpSpMkLst>
            <pc:docMk/>
            <pc:sldMk cId="0" sldId="265"/>
            <ac:grpSpMk id="3930" creationId="{00000000-0000-0000-0000-000000000000}"/>
          </ac:grpSpMkLst>
        </pc:grpChg>
      </pc:sldChg>
      <pc:sldChg chg="addSp delSp modSp ord">
        <pc:chgData name="Rebeca Thomas-Davies (2403886)" userId="S::2403886@student.uwtsd.ac.uk::a1b81823-ff2d-42f0-a6af-9017b74ea9c2" providerId="AD" clId="Web-{03D0C837-DC85-8D7A-C860-B79BBEACF201}" dt="2025-04-26T15:54:32.388" v="396" actId="20577"/>
        <pc:sldMkLst>
          <pc:docMk/>
          <pc:sldMk cId="0" sldId="266"/>
        </pc:sldMkLst>
        <pc:spChg chg="add mod">
          <ac:chgData name="Rebeca Thomas-Davies (2403886)" userId="S::2403886@student.uwtsd.ac.uk::a1b81823-ff2d-42f0-a6af-9017b74ea9c2" providerId="AD" clId="Web-{03D0C837-DC85-8D7A-C860-B79BBEACF201}" dt="2025-04-26T15:54:32.388" v="396" actId="20577"/>
          <ac:spMkLst>
            <pc:docMk/>
            <pc:sldMk cId="0" sldId="266"/>
            <ac:spMk id="3" creationId="{BCB39A9C-65AD-0E67-7889-5B552D6348A7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50" v="383"/>
          <ac:spMkLst>
            <pc:docMk/>
            <pc:sldMk cId="0" sldId="266"/>
            <ac:spMk id="393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34" v="382"/>
          <ac:spMkLst>
            <pc:docMk/>
            <pc:sldMk cId="0" sldId="266"/>
            <ac:spMk id="393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34" v="381"/>
          <ac:spMkLst>
            <pc:docMk/>
            <pc:sldMk cId="0" sldId="266"/>
            <ac:spMk id="394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34" v="380"/>
          <ac:spMkLst>
            <pc:docMk/>
            <pc:sldMk cId="0" sldId="266"/>
            <ac:spMk id="394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34" v="379"/>
          <ac:spMkLst>
            <pc:docMk/>
            <pc:sldMk cId="0" sldId="266"/>
            <ac:spMk id="394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34" v="378"/>
          <ac:spMkLst>
            <pc:docMk/>
            <pc:sldMk cId="0" sldId="266"/>
            <ac:spMk id="394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19" v="377"/>
          <ac:spMkLst>
            <pc:docMk/>
            <pc:sldMk cId="0" sldId="266"/>
            <ac:spMk id="394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19" v="376"/>
          <ac:spMkLst>
            <pc:docMk/>
            <pc:sldMk cId="0" sldId="266"/>
            <ac:spMk id="394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19" v="375"/>
          <ac:spMkLst>
            <pc:docMk/>
            <pc:sldMk cId="0" sldId="266"/>
            <ac:spMk id="3946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19" v="374"/>
          <ac:spMkLst>
            <pc:docMk/>
            <pc:sldMk cId="0" sldId="266"/>
            <ac:spMk id="394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5:54:17.919" v="373"/>
          <ac:spMkLst>
            <pc:docMk/>
            <pc:sldMk cId="0" sldId="266"/>
            <ac:spMk id="3948" creationId="{00000000-0000-0000-0000-000000000000}"/>
          </ac:spMkLst>
        </pc:spChg>
        <pc:picChg chg="del">
          <ac:chgData name="Rebeca Thomas-Davies (2403886)" userId="S::2403886@student.uwtsd.ac.uk::a1b81823-ff2d-42f0-a6af-9017b74ea9c2" providerId="AD" clId="Web-{03D0C837-DC85-8D7A-C860-B79BBEACF201}" dt="2025-04-26T15:54:17.919" v="372"/>
          <ac:picMkLst>
            <pc:docMk/>
            <pc:sldMk cId="0" sldId="266"/>
            <ac:picMk id="3949" creationId="{00000000-0000-0000-0000-000000000000}"/>
          </ac:picMkLst>
        </pc:picChg>
      </pc:sldChg>
      <pc:sldChg chg="del">
        <pc:chgData name="Rebeca Thomas-Davies (2403886)" userId="S::2403886@student.uwtsd.ac.uk::a1b81823-ff2d-42f0-a6af-9017b74ea9c2" providerId="AD" clId="Web-{03D0C837-DC85-8D7A-C860-B79BBEACF201}" dt="2025-04-26T15:53:19.448" v="317"/>
        <pc:sldMkLst>
          <pc:docMk/>
          <pc:sldMk cId="0" sldId="267"/>
        </pc:sldMkLst>
      </pc:sldChg>
      <pc:sldChg chg="addSp delSp modSp">
        <pc:chgData name="Rebeca Thomas-Davies (2403886)" userId="S::2403886@student.uwtsd.ac.uk::a1b81823-ff2d-42f0-a6af-9017b74ea9c2" providerId="AD" clId="Web-{03D0C837-DC85-8D7A-C860-B79BBEACF201}" dt="2025-04-26T13:56:14.457" v="41"/>
        <pc:sldMkLst>
          <pc:docMk/>
          <pc:sldMk cId="0" sldId="269"/>
        </pc:sldMkLst>
        <pc:spChg chg="add del mod">
          <ac:chgData name="Rebeca Thomas-Davies (2403886)" userId="S::2403886@student.uwtsd.ac.uk::a1b81823-ff2d-42f0-a6af-9017b74ea9c2" providerId="AD" clId="Web-{03D0C837-DC85-8D7A-C860-B79BBEACF201}" dt="2025-04-26T13:56:14.457" v="41"/>
          <ac:spMkLst>
            <pc:docMk/>
            <pc:sldMk cId="0" sldId="269"/>
            <ac:spMk id="3" creationId="{D2A18ACC-227F-68CC-8054-F5E7C43B57F7}"/>
          </ac:spMkLst>
        </pc:spChg>
        <pc:spChg chg="mod">
          <ac:chgData name="Rebeca Thomas-Davies (2403886)" userId="S::2403886@student.uwtsd.ac.uk::a1b81823-ff2d-42f0-a6af-9017b74ea9c2" providerId="AD" clId="Web-{03D0C837-DC85-8D7A-C860-B79BBEACF201}" dt="2025-04-26T13:56:08.223" v="39" actId="14100"/>
          <ac:spMkLst>
            <pc:docMk/>
            <pc:sldMk cId="0" sldId="269"/>
            <ac:spMk id="400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12.957" v="40"/>
          <ac:spMkLst>
            <pc:docMk/>
            <pc:sldMk cId="0" sldId="269"/>
            <ac:spMk id="4002" creationId="{00000000-0000-0000-0000-000000000000}"/>
          </ac:spMkLst>
        </pc:spChg>
      </pc:sldChg>
      <pc:sldChg chg="addSp delSp modSp">
        <pc:chgData name="Rebeca Thomas-Davies (2403886)" userId="S::2403886@student.uwtsd.ac.uk::a1b81823-ff2d-42f0-a6af-9017b74ea9c2" providerId="AD" clId="Web-{03D0C837-DC85-8D7A-C860-B79BBEACF201}" dt="2025-04-26T15:53:41.246" v="332" actId="20577"/>
        <pc:sldMkLst>
          <pc:docMk/>
          <pc:sldMk cId="0" sldId="270"/>
        </pc:sldMkLst>
        <pc:spChg chg="add del mod">
          <ac:chgData name="Rebeca Thomas-Davies (2403886)" userId="S::2403886@student.uwtsd.ac.uk::a1b81823-ff2d-42f0-a6af-9017b74ea9c2" providerId="AD" clId="Web-{03D0C837-DC85-8D7A-C860-B79BBEACF201}" dt="2025-04-26T13:56:33.192" v="89"/>
          <ac:spMkLst>
            <pc:docMk/>
            <pc:sldMk cId="0" sldId="270"/>
            <ac:spMk id="3" creationId="{3C225124-6B43-4127-374B-E4F88B9AED64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8"/>
          <ac:spMkLst>
            <pc:docMk/>
            <pc:sldMk cId="0" sldId="270"/>
            <ac:spMk id="5" creationId="{269F4D46-09F2-9DF4-D2AB-BBF3AC6178D4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7"/>
          <ac:spMkLst>
            <pc:docMk/>
            <pc:sldMk cId="0" sldId="270"/>
            <ac:spMk id="7" creationId="{2BA13A36-C529-0AC6-6E61-827FA78CFCFA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6"/>
          <ac:spMkLst>
            <pc:docMk/>
            <pc:sldMk cId="0" sldId="270"/>
            <ac:spMk id="9" creationId="{A6C7BFEB-C9A7-6DF3-334C-C918A0F9F506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5"/>
          <ac:spMkLst>
            <pc:docMk/>
            <pc:sldMk cId="0" sldId="270"/>
            <ac:spMk id="11" creationId="{10C6D8F0-280E-5443-3F27-26A4AF04A8D0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4"/>
          <ac:spMkLst>
            <pc:docMk/>
            <pc:sldMk cId="0" sldId="270"/>
            <ac:spMk id="13" creationId="{CF37509B-55F6-84B8-869E-096E4308F4AA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3"/>
          <ac:spMkLst>
            <pc:docMk/>
            <pc:sldMk cId="0" sldId="270"/>
            <ac:spMk id="15" creationId="{0DD3B47D-40B0-E13F-FE93-4E8BA657604B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2"/>
          <ac:spMkLst>
            <pc:docMk/>
            <pc:sldMk cId="0" sldId="270"/>
            <ac:spMk id="17" creationId="{BDA26E80-73E1-BF12-936A-2D1D2CE4C884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1"/>
          <ac:spMkLst>
            <pc:docMk/>
            <pc:sldMk cId="0" sldId="270"/>
            <ac:spMk id="19" creationId="{078000A2-B001-FEED-2F96-0763C8D840FF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80"/>
          <ac:spMkLst>
            <pc:docMk/>
            <pc:sldMk cId="0" sldId="270"/>
            <ac:spMk id="21" creationId="{C94F4B50-83FC-23A5-4627-9B87495C35EA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79"/>
          <ac:spMkLst>
            <pc:docMk/>
            <pc:sldMk cId="0" sldId="270"/>
            <ac:spMk id="23" creationId="{38B11CFD-831C-E0A6-B4E8-464797011329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78"/>
          <ac:spMkLst>
            <pc:docMk/>
            <pc:sldMk cId="0" sldId="270"/>
            <ac:spMk id="25" creationId="{AD0FEBA3-3FE6-EA10-EC42-6A01CF31A847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77"/>
          <ac:spMkLst>
            <pc:docMk/>
            <pc:sldMk cId="0" sldId="270"/>
            <ac:spMk id="27" creationId="{98DCCF1A-F27D-8DCE-2EE5-94FDFEFCA3E6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76"/>
          <ac:spMkLst>
            <pc:docMk/>
            <pc:sldMk cId="0" sldId="270"/>
            <ac:spMk id="29" creationId="{4F62663F-EC89-D2EF-142F-583C598D30DC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75"/>
          <ac:spMkLst>
            <pc:docMk/>
            <pc:sldMk cId="0" sldId="270"/>
            <ac:spMk id="31" creationId="{BA324474-2703-8431-4D0D-06022985C258}"/>
          </ac:spMkLst>
        </pc:spChg>
        <pc:spChg chg="add del mod">
          <ac:chgData name="Rebeca Thomas-Davies (2403886)" userId="S::2403886@student.uwtsd.ac.uk::a1b81823-ff2d-42f0-a6af-9017b74ea9c2" providerId="AD" clId="Web-{03D0C837-DC85-8D7A-C860-B79BBEACF201}" dt="2025-04-26T13:56:33.192" v="74"/>
          <ac:spMkLst>
            <pc:docMk/>
            <pc:sldMk cId="0" sldId="270"/>
            <ac:spMk id="33" creationId="{2547DE6C-DF83-F163-E279-5510AEF7611C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5.161" v="73"/>
          <ac:spMkLst>
            <pc:docMk/>
            <pc:sldMk cId="0" sldId="270"/>
            <ac:spMk id="401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5.067" v="72"/>
          <ac:spMkLst>
            <pc:docMk/>
            <pc:sldMk cId="0" sldId="270"/>
            <ac:spMk id="401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958" v="71"/>
          <ac:spMkLst>
            <pc:docMk/>
            <pc:sldMk cId="0" sldId="270"/>
            <ac:spMk id="401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864" v="70"/>
          <ac:spMkLst>
            <pc:docMk/>
            <pc:sldMk cId="0" sldId="270"/>
            <ac:spMk id="401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754" v="69"/>
          <ac:spMkLst>
            <pc:docMk/>
            <pc:sldMk cId="0" sldId="270"/>
            <ac:spMk id="401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661" v="68"/>
          <ac:spMkLst>
            <pc:docMk/>
            <pc:sldMk cId="0" sldId="270"/>
            <ac:spMk id="4016" creationId="{00000000-0000-0000-0000-000000000000}"/>
          </ac:spMkLst>
        </pc:spChg>
        <pc:spChg chg="mod">
          <ac:chgData name="Rebeca Thomas-Davies (2403886)" userId="S::2403886@student.uwtsd.ac.uk::a1b81823-ff2d-42f0-a6af-9017b74ea9c2" providerId="AD" clId="Web-{03D0C837-DC85-8D7A-C860-B79BBEACF201}" dt="2025-04-26T15:53:41.246" v="332" actId="20577"/>
          <ac:spMkLst>
            <pc:docMk/>
            <pc:sldMk cId="0" sldId="270"/>
            <ac:spMk id="401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551" v="67"/>
          <ac:spMkLst>
            <pc:docMk/>
            <pc:sldMk cId="0" sldId="270"/>
            <ac:spMk id="401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457" v="66"/>
          <ac:spMkLst>
            <pc:docMk/>
            <pc:sldMk cId="0" sldId="270"/>
            <ac:spMk id="401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348" v="65"/>
          <ac:spMkLst>
            <pc:docMk/>
            <pc:sldMk cId="0" sldId="270"/>
            <ac:spMk id="402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254" v="64"/>
          <ac:spMkLst>
            <pc:docMk/>
            <pc:sldMk cId="0" sldId="270"/>
            <ac:spMk id="402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145" v="63"/>
          <ac:spMkLst>
            <pc:docMk/>
            <pc:sldMk cId="0" sldId="270"/>
            <ac:spMk id="402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4.051" v="62"/>
          <ac:spMkLst>
            <pc:docMk/>
            <pc:sldMk cId="0" sldId="270"/>
            <ac:spMk id="402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942" v="61"/>
          <ac:spMkLst>
            <pc:docMk/>
            <pc:sldMk cId="0" sldId="270"/>
            <ac:spMk id="402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832" v="60"/>
          <ac:spMkLst>
            <pc:docMk/>
            <pc:sldMk cId="0" sldId="270"/>
            <ac:spMk id="402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739" v="59"/>
          <ac:spMkLst>
            <pc:docMk/>
            <pc:sldMk cId="0" sldId="270"/>
            <ac:spMk id="4026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629" v="58"/>
          <ac:spMkLst>
            <pc:docMk/>
            <pc:sldMk cId="0" sldId="270"/>
            <ac:spMk id="402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7"/>
          <ac:spMkLst>
            <pc:docMk/>
            <pc:sldMk cId="0" sldId="270"/>
            <ac:spMk id="402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6"/>
          <ac:spMkLst>
            <pc:docMk/>
            <pc:sldMk cId="0" sldId="270"/>
            <ac:spMk id="4029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5"/>
          <ac:spMkLst>
            <pc:docMk/>
            <pc:sldMk cId="0" sldId="270"/>
            <ac:spMk id="4030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4"/>
          <ac:spMkLst>
            <pc:docMk/>
            <pc:sldMk cId="0" sldId="270"/>
            <ac:spMk id="4031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3"/>
          <ac:spMkLst>
            <pc:docMk/>
            <pc:sldMk cId="0" sldId="270"/>
            <ac:spMk id="403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2"/>
          <ac:spMkLst>
            <pc:docMk/>
            <pc:sldMk cId="0" sldId="270"/>
            <ac:spMk id="4033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1"/>
          <ac:spMkLst>
            <pc:docMk/>
            <pc:sldMk cId="0" sldId="270"/>
            <ac:spMk id="4034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50"/>
          <ac:spMkLst>
            <pc:docMk/>
            <pc:sldMk cId="0" sldId="270"/>
            <ac:spMk id="4035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49"/>
          <ac:spMkLst>
            <pc:docMk/>
            <pc:sldMk cId="0" sldId="270"/>
            <ac:spMk id="4036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48"/>
          <ac:spMkLst>
            <pc:docMk/>
            <pc:sldMk cId="0" sldId="270"/>
            <ac:spMk id="4037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47"/>
          <ac:spMkLst>
            <pc:docMk/>
            <pc:sldMk cId="0" sldId="270"/>
            <ac:spMk id="4038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45"/>
          <ac:spMkLst>
            <pc:docMk/>
            <pc:sldMk cId="0" sldId="270"/>
            <ac:spMk id="4042" creationId="{00000000-0000-0000-0000-000000000000}"/>
          </ac:spMkLst>
        </pc:spChg>
        <pc:spChg chg="del">
          <ac:chgData name="Rebeca Thomas-Davies (2403886)" userId="S::2403886@student.uwtsd.ac.uk::a1b81823-ff2d-42f0-a6af-9017b74ea9c2" providerId="AD" clId="Web-{03D0C837-DC85-8D7A-C860-B79BBEACF201}" dt="2025-04-26T13:56:23.504" v="42"/>
          <ac:spMkLst>
            <pc:docMk/>
            <pc:sldMk cId="0" sldId="270"/>
            <ac:spMk id="4052" creationId="{00000000-0000-0000-0000-000000000000}"/>
          </ac:spMkLst>
        </pc:spChg>
        <pc:grpChg chg="del">
          <ac:chgData name="Rebeca Thomas-Davies (2403886)" userId="S::2403886@student.uwtsd.ac.uk::a1b81823-ff2d-42f0-a6af-9017b74ea9c2" providerId="AD" clId="Web-{03D0C837-DC85-8D7A-C860-B79BBEACF201}" dt="2025-04-26T13:56:23.504" v="46"/>
          <ac:grpSpMkLst>
            <pc:docMk/>
            <pc:sldMk cId="0" sldId="270"/>
            <ac:grpSpMk id="4039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03D0C837-DC85-8D7A-C860-B79BBEACF201}" dt="2025-04-26T13:56:23.504" v="44"/>
          <ac:grpSpMkLst>
            <pc:docMk/>
            <pc:sldMk cId="0" sldId="270"/>
            <ac:grpSpMk id="4043" creationId="{00000000-0000-0000-0000-000000000000}"/>
          </ac:grpSpMkLst>
        </pc:grpChg>
        <pc:grpChg chg="del">
          <ac:chgData name="Rebeca Thomas-Davies (2403886)" userId="S::2403886@student.uwtsd.ac.uk::a1b81823-ff2d-42f0-a6af-9017b74ea9c2" providerId="AD" clId="Web-{03D0C837-DC85-8D7A-C860-B79BBEACF201}" dt="2025-04-26T13:56:23.504" v="43"/>
          <ac:grpSpMkLst>
            <pc:docMk/>
            <pc:sldMk cId="0" sldId="270"/>
            <ac:grpSpMk id="4046" creationId="{00000000-0000-0000-0000-000000000000}"/>
          </ac:grpSpMkLst>
        </pc:grpChg>
      </pc:sldChg>
      <pc:sldChg chg="delSp modSp ord">
        <pc:chgData name="Rebeca Thomas-Davies (2403886)" userId="S::2403886@student.uwtsd.ac.uk::a1b81823-ff2d-42f0-a6af-9017b74ea9c2" providerId="AD" clId="Web-{03D0C837-DC85-8D7A-C860-B79BBEACF201}" dt="2025-04-26T15:54:05.872" v="370" actId="20577"/>
        <pc:sldMkLst>
          <pc:docMk/>
          <pc:sldMk cId="0" sldId="271"/>
        </pc:sldMkLst>
        <pc:spChg chg="mod">
          <ac:chgData name="Rebeca Thomas-Davies (2403886)" userId="S::2403886@student.uwtsd.ac.uk::a1b81823-ff2d-42f0-a6af-9017b74ea9c2" providerId="AD" clId="Web-{03D0C837-DC85-8D7A-C860-B79BBEACF201}" dt="2025-04-26T15:54:05.872" v="370" actId="20577"/>
          <ac:spMkLst>
            <pc:docMk/>
            <pc:sldMk cId="0" sldId="271"/>
            <ac:spMk id="4057" creationId="{00000000-0000-0000-0000-000000000000}"/>
          </ac:spMkLst>
        </pc:spChg>
        <pc:graphicFrameChg chg="del mod modGraphic">
          <ac:chgData name="Rebeca Thomas-Davies (2403886)" userId="S::2403886@student.uwtsd.ac.uk::a1b81823-ff2d-42f0-a6af-9017b74ea9c2" providerId="AD" clId="Web-{03D0C837-DC85-8D7A-C860-B79BBEACF201}" dt="2025-04-26T13:56:42.614" v="103"/>
          <ac:graphicFrameMkLst>
            <pc:docMk/>
            <pc:sldMk cId="0" sldId="271"/>
            <ac:graphicFrameMk id="4058" creationId="{00000000-0000-0000-0000-000000000000}"/>
          </ac:graphicFrameMkLst>
        </pc:graphicFrameChg>
      </pc:sldChg>
      <pc:sldChg chg="del">
        <pc:chgData name="Rebeca Thomas-Davies (2403886)" userId="S::2403886@student.uwtsd.ac.uk::a1b81823-ff2d-42f0-a6af-9017b74ea9c2" providerId="AD" clId="Web-{03D0C837-DC85-8D7A-C860-B79BBEACF201}" dt="2025-04-26T15:54:33.294" v="397"/>
        <pc:sldMkLst>
          <pc:docMk/>
          <pc:sldMk cId="0" sldId="274"/>
        </pc:sldMkLst>
      </pc:sldChg>
      <pc:sldChg chg="modSp">
        <pc:chgData name="Rebeca Thomas-Davies (2403886)" userId="S::2403886@student.uwtsd.ac.uk::a1b81823-ff2d-42f0-a6af-9017b74ea9c2" providerId="AD" clId="Web-{03D0C837-DC85-8D7A-C860-B79BBEACF201}" dt="2025-04-26T15:54:55.873" v="399" actId="20577"/>
        <pc:sldMkLst>
          <pc:docMk/>
          <pc:sldMk cId="0" sldId="278"/>
        </pc:sldMkLst>
        <pc:spChg chg="mod">
          <ac:chgData name="Rebeca Thomas-Davies (2403886)" userId="S::2403886@student.uwtsd.ac.uk::a1b81823-ff2d-42f0-a6af-9017b74ea9c2" providerId="AD" clId="Web-{03D0C837-DC85-8D7A-C860-B79BBEACF201}" dt="2025-04-26T15:54:55.873" v="399" actId="20577"/>
          <ac:spMkLst>
            <pc:docMk/>
            <pc:sldMk cId="0" sldId="278"/>
            <ac:spMk id="3" creationId="{D88AA4B1-6951-6B3B-9A0D-A26445855487}"/>
          </ac:spMkLst>
        </pc:spChg>
      </pc:sldChg>
      <pc:sldChg chg="addAnim delAnim">
        <pc:chgData name="Rebeca Thomas-Davies (2403886)" userId="S::2403886@student.uwtsd.ac.uk::a1b81823-ff2d-42f0-a6af-9017b74ea9c2" providerId="AD" clId="Web-{03D0C837-DC85-8D7A-C860-B79BBEACF201}" dt="2025-04-26T13:54:22.048" v="19"/>
        <pc:sldMkLst>
          <pc:docMk/>
          <pc:sldMk cId="1255810543" sldId="281"/>
        </pc:sldMkLst>
      </pc:sldChg>
      <pc:sldChg chg="modSp">
        <pc:chgData name="Rebeca Thomas-Davies (2403886)" userId="S::2403886@student.uwtsd.ac.uk::a1b81823-ff2d-42f0-a6af-9017b74ea9c2" providerId="AD" clId="Web-{03D0C837-DC85-8D7A-C860-B79BBEACF201}" dt="2025-04-26T13:52:47.607" v="15" actId="20577"/>
        <pc:sldMkLst>
          <pc:docMk/>
          <pc:sldMk cId="4234883728" sldId="283"/>
        </pc:sldMkLst>
        <pc:spChg chg="mod">
          <ac:chgData name="Rebeca Thomas-Davies (2403886)" userId="S::2403886@student.uwtsd.ac.uk::a1b81823-ff2d-42f0-a6af-9017b74ea9c2" providerId="AD" clId="Web-{03D0C837-DC85-8D7A-C860-B79BBEACF201}" dt="2025-04-26T13:52:47.607" v="15" actId="20577"/>
          <ac:spMkLst>
            <pc:docMk/>
            <pc:sldMk cId="4234883728" sldId="283"/>
            <ac:spMk id="15" creationId="{EE9AAD13-EDF7-453F-4D66-B8FCFA4EE121}"/>
          </ac:spMkLst>
        </pc:spChg>
      </pc:sldChg>
      <pc:sldChg chg="delSp modSp add replId">
        <pc:chgData name="Rebeca Thomas-Davies (2403886)" userId="S::2403886@student.uwtsd.ac.uk::a1b81823-ff2d-42f0-a6af-9017b74ea9c2" providerId="AD" clId="Web-{03D0C837-DC85-8D7A-C860-B79BBEACF201}" dt="2025-04-26T14:11:05.875" v="120" actId="20577"/>
        <pc:sldMkLst>
          <pc:docMk/>
          <pc:sldMk cId="257160362" sldId="284"/>
        </pc:sldMkLst>
        <pc:spChg chg="mod">
          <ac:chgData name="Rebeca Thomas-Davies (2403886)" userId="S::2403886@student.uwtsd.ac.uk::a1b81823-ff2d-42f0-a6af-9017b74ea9c2" providerId="AD" clId="Web-{03D0C837-DC85-8D7A-C860-B79BBEACF201}" dt="2025-04-26T14:11:05.875" v="120" actId="20577"/>
          <ac:spMkLst>
            <pc:docMk/>
            <pc:sldMk cId="257160362" sldId="284"/>
            <ac:spMk id="3640" creationId="{E24007D8-554F-430F-E30F-7B9ECCC02D8E}"/>
          </ac:spMkLst>
        </pc:spChg>
        <pc:picChg chg="del">
          <ac:chgData name="Rebeca Thomas-Davies (2403886)" userId="S::2403886@student.uwtsd.ac.uk::a1b81823-ff2d-42f0-a6af-9017b74ea9c2" providerId="AD" clId="Web-{03D0C837-DC85-8D7A-C860-B79BBEACF201}" dt="2025-04-26T14:09:22.872" v="106"/>
          <ac:picMkLst>
            <pc:docMk/>
            <pc:sldMk cId="257160362" sldId="284"/>
            <ac:picMk id="2" creationId="{72FB7179-509B-1168-E1E5-848F5E5CDE03}"/>
          </ac:picMkLst>
        </pc:picChg>
        <pc:picChg chg="del">
          <ac:chgData name="Rebeca Thomas-Davies (2403886)" userId="S::2403886@student.uwtsd.ac.uk::a1b81823-ff2d-42f0-a6af-9017b74ea9c2" providerId="AD" clId="Web-{03D0C837-DC85-8D7A-C860-B79BBEACF201}" dt="2025-04-26T14:09:23.419" v="107"/>
          <ac:picMkLst>
            <pc:docMk/>
            <pc:sldMk cId="257160362" sldId="284"/>
            <ac:picMk id="3" creationId="{E6FD9729-D48F-1D82-25F2-BDFF796AE384}"/>
          </ac:picMkLst>
        </pc:picChg>
        <pc:picChg chg="del">
          <ac:chgData name="Rebeca Thomas-Davies (2403886)" userId="S::2403886@student.uwtsd.ac.uk::a1b81823-ff2d-42f0-a6af-9017b74ea9c2" providerId="AD" clId="Web-{03D0C837-DC85-8D7A-C860-B79BBEACF201}" dt="2025-04-26T14:09:21.309" v="105"/>
          <ac:picMkLst>
            <pc:docMk/>
            <pc:sldMk cId="257160362" sldId="284"/>
            <ac:picMk id="4" creationId="{24C6E2C6-5CE3-270F-6F2A-C801B553346C}"/>
          </ac:picMkLst>
        </pc:picChg>
        <pc:picChg chg="del">
          <ac:chgData name="Rebeca Thomas-Davies (2403886)" userId="S::2403886@student.uwtsd.ac.uk::a1b81823-ff2d-42f0-a6af-9017b74ea9c2" providerId="AD" clId="Web-{03D0C837-DC85-8D7A-C860-B79BBEACF201}" dt="2025-04-26T14:09:26.435" v="109"/>
          <ac:picMkLst>
            <pc:docMk/>
            <pc:sldMk cId="257160362" sldId="284"/>
            <ac:picMk id="5" creationId="{A2971079-E098-393B-9390-B8BAF7C4E2AF}"/>
          </ac:picMkLst>
        </pc:picChg>
        <pc:picChg chg="del">
          <ac:chgData name="Rebeca Thomas-Davies (2403886)" userId="S::2403886@student.uwtsd.ac.uk::a1b81823-ff2d-42f0-a6af-9017b74ea9c2" providerId="AD" clId="Web-{03D0C837-DC85-8D7A-C860-B79BBEACF201}" dt="2025-04-26T14:09:24.997" v="108"/>
          <ac:picMkLst>
            <pc:docMk/>
            <pc:sldMk cId="257160362" sldId="284"/>
            <ac:picMk id="6" creationId="{6D2F7E76-A434-D6BB-950F-93CCB46CEDD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2" name="Google Shape;3622;ged3401ed36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3" name="Google Shape;3623;ged3401ed36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7" name="Google Shape;3637;ge1d838b627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8" name="Google Shape;3638;ge1d838b627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6">
          <a:extLst>
            <a:ext uri="{FF2B5EF4-FFF2-40B4-BE49-F238E27FC236}">
              <a16:creationId xmlns:a16="http://schemas.microsoft.com/office/drawing/2014/main" id="{64D6D5F3-515C-DB84-BF7F-AF827985D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7" name="Google Shape;3637;ge1d838b627_0_34:notes">
            <a:extLst>
              <a:ext uri="{FF2B5EF4-FFF2-40B4-BE49-F238E27FC236}">
                <a16:creationId xmlns:a16="http://schemas.microsoft.com/office/drawing/2014/main" id="{04EC3BBF-9FC5-3A12-84B5-B831CBB6E3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8" name="Google Shape;3638;ge1d838b627_0_34:notes">
            <a:extLst>
              <a:ext uri="{FF2B5EF4-FFF2-40B4-BE49-F238E27FC236}">
                <a16:creationId xmlns:a16="http://schemas.microsoft.com/office/drawing/2014/main" id="{CE38FA14-6FEB-4735-9FA8-51F2E969D8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39954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6">
          <a:extLst>
            <a:ext uri="{FF2B5EF4-FFF2-40B4-BE49-F238E27FC236}">
              <a16:creationId xmlns:a16="http://schemas.microsoft.com/office/drawing/2014/main" id="{9B45E3ED-0D9F-6321-07AA-E28E2F582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7" name="Google Shape;3637;ge1d838b627_0_34:notes">
            <a:extLst>
              <a:ext uri="{FF2B5EF4-FFF2-40B4-BE49-F238E27FC236}">
                <a16:creationId xmlns:a16="http://schemas.microsoft.com/office/drawing/2014/main" id="{8920A42B-CE51-12E8-B474-3B3DA37D10E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8" name="Google Shape;3638;ge1d838b627_0_34:notes">
            <a:extLst>
              <a:ext uri="{FF2B5EF4-FFF2-40B4-BE49-F238E27FC236}">
                <a16:creationId xmlns:a16="http://schemas.microsoft.com/office/drawing/2014/main" id="{680182B5-4527-8B80-7C58-34B975AC9F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36900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6">
          <a:extLst>
            <a:ext uri="{FF2B5EF4-FFF2-40B4-BE49-F238E27FC236}">
              <a16:creationId xmlns:a16="http://schemas.microsoft.com/office/drawing/2014/main" id="{5964774A-4C9B-4756-212A-2A4CFF8B8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7" name="Google Shape;3637;ge1d838b627_0_34:notes">
            <a:extLst>
              <a:ext uri="{FF2B5EF4-FFF2-40B4-BE49-F238E27FC236}">
                <a16:creationId xmlns:a16="http://schemas.microsoft.com/office/drawing/2014/main" id="{D29C8EFB-52EA-B852-824E-538A239B539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8" name="Google Shape;3638;ge1d838b627_0_34:notes">
            <a:extLst>
              <a:ext uri="{FF2B5EF4-FFF2-40B4-BE49-F238E27FC236}">
                <a16:creationId xmlns:a16="http://schemas.microsoft.com/office/drawing/2014/main" id="{98ECAEA8-A861-EF37-B1DF-95CC40169C6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63097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5" name="Google Shape;3675;ge1d838b627_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76" name="Google Shape;3676;ge1d838b627_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4" name="Google Shape;3764;g217d7e73a67_0_1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65" name="Google Shape;3765;g217d7e73a67_0_1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1" name="Google Shape;3791;ge207fd22f2_0_250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2" name="Google Shape;3792;ge207fd22f2_0_250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0">
          <a:extLst>
            <a:ext uri="{FF2B5EF4-FFF2-40B4-BE49-F238E27FC236}">
              <a16:creationId xmlns:a16="http://schemas.microsoft.com/office/drawing/2014/main" id="{527B2B84-876C-8814-FEBD-2937F03A1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1" name="Google Shape;3791;ge207fd22f2_0_25013:notes">
            <a:extLst>
              <a:ext uri="{FF2B5EF4-FFF2-40B4-BE49-F238E27FC236}">
                <a16:creationId xmlns:a16="http://schemas.microsoft.com/office/drawing/2014/main" id="{2C25EAFC-5FED-4285-F699-C4E0993812D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2" name="Google Shape;3792;ge207fd22f2_0_25013:notes">
            <a:extLst>
              <a:ext uri="{FF2B5EF4-FFF2-40B4-BE49-F238E27FC236}">
                <a16:creationId xmlns:a16="http://schemas.microsoft.com/office/drawing/2014/main" id="{2B13498F-2715-475B-34B6-A56988531D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212031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0">
          <a:extLst>
            <a:ext uri="{FF2B5EF4-FFF2-40B4-BE49-F238E27FC236}">
              <a16:creationId xmlns:a16="http://schemas.microsoft.com/office/drawing/2014/main" id="{21150BB3-2DEB-698E-12A1-38F369381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1" name="Google Shape;3791;ge207fd22f2_0_25013:notes">
            <a:extLst>
              <a:ext uri="{FF2B5EF4-FFF2-40B4-BE49-F238E27FC236}">
                <a16:creationId xmlns:a16="http://schemas.microsoft.com/office/drawing/2014/main" id="{1B59A8AF-BFBD-3765-9387-602B263AA42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2" name="Google Shape;3792;ge207fd22f2_0_25013:notes">
            <a:extLst>
              <a:ext uri="{FF2B5EF4-FFF2-40B4-BE49-F238E27FC236}">
                <a16:creationId xmlns:a16="http://schemas.microsoft.com/office/drawing/2014/main" id="{D6490341-D86E-45C9-4FBE-2DA01B03B85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60351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1" name="Google Shape;3831;g217d7e73a67_0_3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2" name="Google Shape;3832;g217d7e73a67_0_3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5" name="Google Shape;3935;ge1d838b627_4_2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6" name="Google Shape;3936;ge1d838b627_4_2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78">
          <a:extLst>
            <a:ext uri="{FF2B5EF4-FFF2-40B4-BE49-F238E27FC236}">
              <a16:creationId xmlns:a16="http://schemas.microsoft.com/office/drawing/2014/main" id="{420BF594-598B-E4A9-4014-B4FD97F24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9" name="Google Shape;3879;ge1d838b627_4_168:notes">
            <a:extLst>
              <a:ext uri="{FF2B5EF4-FFF2-40B4-BE49-F238E27FC236}">
                <a16:creationId xmlns:a16="http://schemas.microsoft.com/office/drawing/2014/main" id="{390182A7-F4C8-FA6A-601D-D00A649C9F1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0" name="Google Shape;3880;ge1d838b627_4_168:notes">
            <a:extLst>
              <a:ext uri="{FF2B5EF4-FFF2-40B4-BE49-F238E27FC236}">
                <a16:creationId xmlns:a16="http://schemas.microsoft.com/office/drawing/2014/main" id="{0B7C5056-47E5-188F-6B98-97CFCFAC4B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757140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78">
          <a:extLst>
            <a:ext uri="{FF2B5EF4-FFF2-40B4-BE49-F238E27FC236}">
              <a16:creationId xmlns:a16="http://schemas.microsoft.com/office/drawing/2014/main" id="{998254DA-052C-D62A-5E41-EC08F604E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9" name="Google Shape;3879;ge1d838b627_4_168:notes">
            <a:extLst>
              <a:ext uri="{FF2B5EF4-FFF2-40B4-BE49-F238E27FC236}">
                <a16:creationId xmlns:a16="http://schemas.microsoft.com/office/drawing/2014/main" id="{958372ED-F323-FDF7-AAB6-FAA423F827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0" name="Google Shape;3880;ge1d838b627_4_168:notes">
            <a:extLst>
              <a:ext uri="{FF2B5EF4-FFF2-40B4-BE49-F238E27FC236}">
                <a16:creationId xmlns:a16="http://schemas.microsoft.com/office/drawing/2014/main" id="{2955E6EE-8EF0-C272-FC71-F7CED94947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105980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7" name="Google Shape;3997;g217d7e73a67_0_4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98" name="Google Shape;3998;g217d7e73a67_0_4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4" name="Google Shape;4054;g21a62ebb866_0_47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55" name="Google Shape;4055;g21a62ebb866_0_47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8" name="Google Shape;4008;g1d14ef8b867_0_9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09" name="Google Shape;4009;g1d14ef8b867_0_9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7">
          <a:extLst>
            <a:ext uri="{FF2B5EF4-FFF2-40B4-BE49-F238E27FC236}">
              <a16:creationId xmlns:a16="http://schemas.microsoft.com/office/drawing/2014/main" id="{57550F54-ADCA-66AC-08FD-5E8E5FC14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8" name="Google Shape;4008;g1d14ef8b867_0_949:notes">
            <a:extLst>
              <a:ext uri="{FF2B5EF4-FFF2-40B4-BE49-F238E27FC236}">
                <a16:creationId xmlns:a16="http://schemas.microsoft.com/office/drawing/2014/main" id="{55DE3DC9-07A0-1965-111D-F3F292483E1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09" name="Google Shape;4009;g1d14ef8b867_0_949:notes">
            <a:extLst>
              <a:ext uri="{FF2B5EF4-FFF2-40B4-BE49-F238E27FC236}">
                <a16:creationId xmlns:a16="http://schemas.microsoft.com/office/drawing/2014/main" id="{75771CD8-6AFF-5D1E-FF2E-F76A6B7315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075675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6">
          <a:extLst>
            <a:ext uri="{FF2B5EF4-FFF2-40B4-BE49-F238E27FC236}">
              <a16:creationId xmlns:a16="http://schemas.microsoft.com/office/drawing/2014/main" id="{11B22606-84F8-C90E-7E91-986D2C029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7" name="Google Shape;3637;ge1d838b627_0_34:notes">
            <a:extLst>
              <a:ext uri="{FF2B5EF4-FFF2-40B4-BE49-F238E27FC236}">
                <a16:creationId xmlns:a16="http://schemas.microsoft.com/office/drawing/2014/main" id="{4EBA31B7-1A83-A7F3-5E0D-D1E66370649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8" name="Google Shape;3638;ge1d838b627_0_34:notes">
            <a:extLst>
              <a:ext uri="{FF2B5EF4-FFF2-40B4-BE49-F238E27FC236}">
                <a16:creationId xmlns:a16="http://schemas.microsoft.com/office/drawing/2014/main" id="{4D03EBA1-733C-E564-17AF-F16DB91D97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7403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9">
          <a:extLst>
            <a:ext uri="{FF2B5EF4-FFF2-40B4-BE49-F238E27FC236}">
              <a16:creationId xmlns:a16="http://schemas.microsoft.com/office/drawing/2014/main" id="{5BF01E79-08E0-0034-03A8-70B15F63B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0" name="Google Shape;5200;ge207fd22f2_0_525:notes">
            <a:extLst>
              <a:ext uri="{FF2B5EF4-FFF2-40B4-BE49-F238E27FC236}">
                <a16:creationId xmlns:a16="http://schemas.microsoft.com/office/drawing/2014/main" id="{CC2A8B73-B85B-5B59-25AD-F619D66B30F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01" name="Google Shape;5201;ge207fd22f2_0_525:notes">
            <a:extLst>
              <a:ext uri="{FF2B5EF4-FFF2-40B4-BE49-F238E27FC236}">
                <a16:creationId xmlns:a16="http://schemas.microsoft.com/office/drawing/2014/main" id="{6633DA2E-7925-9D89-1732-1BCEE5CBFD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66021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0" name="Google Shape;5200;ge207fd22f2_0_5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01" name="Google Shape;5201;ge207fd22f2_0_5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9">
          <a:extLst>
            <a:ext uri="{FF2B5EF4-FFF2-40B4-BE49-F238E27FC236}">
              <a16:creationId xmlns:a16="http://schemas.microsoft.com/office/drawing/2014/main" id="{3622BDC1-7E6C-D633-1B1C-70E3AE1523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0" name="Google Shape;5200;ge207fd22f2_0_525:notes">
            <a:extLst>
              <a:ext uri="{FF2B5EF4-FFF2-40B4-BE49-F238E27FC236}">
                <a16:creationId xmlns:a16="http://schemas.microsoft.com/office/drawing/2014/main" id="{9F190AAD-026F-8B25-8DA2-40AD5D1E766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01" name="Google Shape;5201;ge207fd22f2_0_525:notes">
            <a:extLst>
              <a:ext uri="{FF2B5EF4-FFF2-40B4-BE49-F238E27FC236}">
                <a16:creationId xmlns:a16="http://schemas.microsoft.com/office/drawing/2014/main" id="{0B8AC0C3-AF06-0131-2853-885713F6663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21476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677750" y="1238901"/>
            <a:ext cx="5788500" cy="218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677750" y="3511000"/>
            <a:ext cx="5788500" cy="393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 rot="5400000" flipH="1">
            <a:off x="-1652870" y="-503030"/>
            <a:ext cx="3863820" cy="1504029"/>
            <a:chOff x="5118925" y="3316075"/>
            <a:chExt cx="2765798" cy="1076613"/>
          </a:xfrm>
        </p:grpSpPr>
        <p:sp>
          <p:nvSpPr>
            <p:cNvPr id="12" name="Google Shape;12;p2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" name="Google Shape;46;p2"/>
          <p:cNvGrpSpPr/>
          <p:nvPr/>
        </p:nvGrpSpPr>
        <p:grpSpPr>
          <a:xfrm>
            <a:off x="6936100" y="4300050"/>
            <a:ext cx="2765798" cy="1076613"/>
            <a:chOff x="5118925" y="3316075"/>
            <a:chExt cx="2765798" cy="1076613"/>
          </a:xfrm>
        </p:grpSpPr>
        <p:sp>
          <p:nvSpPr>
            <p:cNvPr id="47" name="Google Shape;47;p2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" name="Google Shape;81;p2"/>
          <p:cNvGrpSpPr/>
          <p:nvPr/>
        </p:nvGrpSpPr>
        <p:grpSpPr>
          <a:xfrm>
            <a:off x="1906598" y="-529695"/>
            <a:ext cx="1236818" cy="1079132"/>
            <a:chOff x="2389000" y="3547600"/>
            <a:chExt cx="1218300" cy="1062975"/>
          </a:xfrm>
        </p:grpSpPr>
        <p:sp>
          <p:nvSpPr>
            <p:cNvPr id="82" name="Google Shape;82;p2"/>
            <p:cNvSpPr/>
            <p:nvPr/>
          </p:nvSpPr>
          <p:spPr>
            <a:xfrm>
              <a:off x="2389000" y="3547600"/>
              <a:ext cx="1218300" cy="1062975"/>
            </a:xfrm>
            <a:custGeom>
              <a:avLst/>
              <a:gdLst/>
              <a:ahLst/>
              <a:cxnLst/>
              <a:rect l="l" t="t" r="r" b="b"/>
              <a:pathLst>
                <a:path w="48732" h="42519" extrusionOk="0">
                  <a:moveTo>
                    <a:pt x="26504" y="1"/>
                  </a:moveTo>
                  <a:cubicBezTo>
                    <a:pt x="26234" y="1"/>
                    <a:pt x="25965" y="9"/>
                    <a:pt x="25701" y="27"/>
                  </a:cubicBezTo>
                  <a:cubicBezTo>
                    <a:pt x="22413" y="234"/>
                    <a:pt x="19702" y="1815"/>
                    <a:pt x="21078" y="5847"/>
                  </a:cubicBezTo>
                  <a:cubicBezTo>
                    <a:pt x="21518" y="7113"/>
                    <a:pt x="24064" y="10745"/>
                    <a:pt x="22729" y="12038"/>
                  </a:cubicBezTo>
                  <a:cubicBezTo>
                    <a:pt x="22454" y="12303"/>
                    <a:pt x="22173" y="12415"/>
                    <a:pt x="21892" y="12415"/>
                  </a:cubicBezTo>
                  <a:cubicBezTo>
                    <a:pt x="20567" y="12415"/>
                    <a:pt x="19267" y="9907"/>
                    <a:pt x="18904" y="9011"/>
                  </a:cubicBezTo>
                  <a:cubicBezTo>
                    <a:pt x="18106" y="7058"/>
                    <a:pt x="17666" y="5035"/>
                    <a:pt x="15602" y="4031"/>
                  </a:cubicBezTo>
                  <a:cubicBezTo>
                    <a:pt x="14928" y="3700"/>
                    <a:pt x="14255" y="3551"/>
                    <a:pt x="13599" y="3551"/>
                  </a:cubicBezTo>
                  <a:cubicBezTo>
                    <a:pt x="12127" y="3551"/>
                    <a:pt x="10741" y="4301"/>
                    <a:pt x="9618" y="5434"/>
                  </a:cubicBezTo>
                  <a:cubicBezTo>
                    <a:pt x="1" y="15078"/>
                    <a:pt x="11049" y="27405"/>
                    <a:pt x="18561" y="33844"/>
                  </a:cubicBezTo>
                  <a:cubicBezTo>
                    <a:pt x="22591" y="37297"/>
                    <a:pt x="27131" y="40187"/>
                    <a:pt x="32401" y="41260"/>
                  </a:cubicBezTo>
                  <a:cubicBezTo>
                    <a:pt x="34820" y="41756"/>
                    <a:pt x="37748" y="42518"/>
                    <a:pt x="40513" y="42518"/>
                  </a:cubicBezTo>
                  <a:cubicBezTo>
                    <a:pt x="41963" y="42518"/>
                    <a:pt x="43368" y="42309"/>
                    <a:pt x="44631" y="41741"/>
                  </a:cubicBezTo>
                  <a:cubicBezTo>
                    <a:pt x="47025" y="40668"/>
                    <a:pt x="47287" y="38521"/>
                    <a:pt x="47617" y="36142"/>
                  </a:cubicBezTo>
                  <a:cubicBezTo>
                    <a:pt x="48731" y="27887"/>
                    <a:pt x="47645" y="20856"/>
                    <a:pt x="42857" y="13992"/>
                  </a:cubicBezTo>
                  <a:cubicBezTo>
                    <a:pt x="39858" y="9699"/>
                    <a:pt x="37340" y="4223"/>
                    <a:pt x="32607" y="1444"/>
                  </a:cubicBezTo>
                  <a:cubicBezTo>
                    <a:pt x="31145" y="596"/>
                    <a:pt x="28761" y="1"/>
                    <a:pt x="2650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2626700" y="3864925"/>
              <a:ext cx="261425" cy="194800"/>
            </a:xfrm>
            <a:custGeom>
              <a:avLst/>
              <a:gdLst/>
              <a:ahLst/>
              <a:cxnLst/>
              <a:rect l="l" t="t" r="r" b="b"/>
              <a:pathLst>
                <a:path w="10457" h="7792" extrusionOk="0">
                  <a:moveTo>
                    <a:pt x="3792" y="0"/>
                  </a:moveTo>
                  <a:cubicBezTo>
                    <a:pt x="2252" y="0"/>
                    <a:pt x="926" y="828"/>
                    <a:pt x="550" y="2619"/>
                  </a:cubicBezTo>
                  <a:cubicBezTo>
                    <a:pt x="0" y="5219"/>
                    <a:pt x="2820" y="7104"/>
                    <a:pt x="4994" y="7655"/>
                  </a:cubicBezTo>
                  <a:cubicBezTo>
                    <a:pt x="5351" y="7743"/>
                    <a:pt x="5793" y="7792"/>
                    <a:pt x="6269" y="7792"/>
                  </a:cubicBezTo>
                  <a:cubicBezTo>
                    <a:pt x="7791" y="7792"/>
                    <a:pt x="9662" y="7295"/>
                    <a:pt x="10249" y="6017"/>
                  </a:cubicBezTo>
                  <a:cubicBezTo>
                    <a:pt x="10401" y="5674"/>
                    <a:pt x="10456" y="5343"/>
                    <a:pt x="10442" y="4999"/>
                  </a:cubicBezTo>
                  <a:cubicBezTo>
                    <a:pt x="10304" y="2977"/>
                    <a:pt x="7347" y="1092"/>
                    <a:pt x="5833" y="446"/>
                  </a:cubicBezTo>
                  <a:cubicBezTo>
                    <a:pt x="5152" y="152"/>
                    <a:pt x="4453" y="0"/>
                    <a:pt x="37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2756025" y="4085675"/>
              <a:ext cx="277225" cy="170425"/>
            </a:xfrm>
            <a:custGeom>
              <a:avLst/>
              <a:gdLst/>
              <a:ahLst/>
              <a:cxnLst/>
              <a:rect l="l" t="t" r="r" b="b"/>
              <a:pathLst>
                <a:path w="11089" h="6817" extrusionOk="0">
                  <a:moveTo>
                    <a:pt x="6260" y="1"/>
                  </a:moveTo>
                  <a:cubicBezTo>
                    <a:pt x="4599" y="1"/>
                    <a:pt x="2582" y="875"/>
                    <a:pt x="1802" y="1782"/>
                  </a:cubicBezTo>
                  <a:cubicBezTo>
                    <a:pt x="1" y="3878"/>
                    <a:pt x="1035" y="6816"/>
                    <a:pt x="3759" y="6816"/>
                  </a:cubicBezTo>
                  <a:cubicBezTo>
                    <a:pt x="3968" y="6816"/>
                    <a:pt x="4187" y="6799"/>
                    <a:pt x="4416" y="6762"/>
                  </a:cubicBezTo>
                  <a:cubicBezTo>
                    <a:pt x="6521" y="6432"/>
                    <a:pt x="11089" y="1892"/>
                    <a:pt x="7635" y="269"/>
                  </a:cubicBezTo>
                  <a:cubicBezTo>
                    <a:pt x="7240" y="82"/>
                    <a:pt x="6766" y="1"/>
                    <a:pt x="6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2938150" y="4214150"/>
              <a:ext cx="209150" cy="201650"/>
            </a:xfrm>
            <a:custGeom>
              <a:avLst/>
              <a:gdLst/>
              <a:ahLst/>
              <a:cxnLst/>
              <a:rect l="l" t="t" r="r" b="b"/>
              <a:pathLst>
                <a:path w="8366" h="8066" extrusionOk="0">
                  <a:moveTo>
                    <a:pt x="4938" y="1"/>
                  </a:moveTo>
                  <a:cubicBezTo>
                    <a:pt x="4843" y="1"/>
                    <a:pt x="4745" y="5"/>
                    <a:pt x="4643" y="14"/>
                  </a:cubicBezTo>
                  <a:cubicBezTo>
                    <a:pt x="2771" y="179"/>
                    <a:pt x="653" y="2738"/>
                    <a:pt x="378" y="4265"/>
                  </a:cubicBezTo>
                  <a:cubicBezTo>
                    <a:pt x="1" y="6387"/>
                    <a:pt x="1346" y="8065"/>
                    <a:pt x="3065" y="8065"/>
                  </a:cubicBezTo>
                  <a:cubicBezTo>
                    <a:pt x="3731" y="8065"/>
                    <a:pt x="4453" y="7813"/>
                    <a:pt x="5152" y="7237"/>
                  </a:cubicBezTo>
                  <a:cubicBezTo>
                    <a:pt x="6759" y="5925"/>
                    <a:pt x="8365" y="1"/>
                    <a:pt x="49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3125400" y="4293850"/>
              <a:ext cx="169650" cy="214350"/>
            </a:xfrm>
            <a:custGeom>
              <a:avLst/>
              <a:gdLst/>
              <a:ahLst/>
              <a:cxnLst/>
              <a:rect l="l" t="t" r="r" b="b"/>
              <a:pathLst>
                <a:path w="6786" h="8574" extrusionOk="0">
                  <a:moveTo>
                    <a:pt x="3350" y="1"/>
                  </a:moveTo>
                  <a:cubicBezTo>
                    <a:pt x="2954" y="1"/>
                    <a:pt x="2525" y="144"/>
                    <a:pt x="2065" y="472"/>
                  </a:cubicBezTo>
                  <a:cubicBezTo>
                    <a:pt x="537" y="1559"/>
                    <a:pt x="1" y="4847"/>
                    <a:pt x="537" y="6305"/>
                  </a:cubicBezTo>
                  <a:cubicBezTo>
                    <a:pt x="1077" y="7767"/>
                    <a:pt x="2285" y="8573"/>
                    <a:pt x="3475" y="8573"/>
                  </a:cubicBezTo>
                  <a:cubicBezTo>
                    <a:pt x="4558" y="8573"/>
                    <a:pt x="5627" y="7905"/>
                    <a:pt x="6164" y="6457"/>
                  </a:cubicBezTo>
                  <a:cubicBezTo>
                    <a:pt x="6785" y="4757"/>
                    <a:pt x="5629" y="1"/>
                    <a:pt x="33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2979575" y="3664500"/>
              <a:ext cx="181625" cy="238400"/>
            </a:xfrm>
            <a:custGeom>
              <a:avLst/>
              <a:gdLst/>
              <a:ahLst/>
              <a:cxnLst/>
              <a:rect l="l" t="t" r="r" b="b"/>
              <a:pathLst>
                <a:path w="7265" h="9536" extrusionOk="0">
                  <a:moveTo>
                    <a:pt x="3457" y="1"/>
                  </a:moveTo>
                  <a:cubicBezTo>
                    <a:pt x="3451" y="1"/>
                    <a:pt x="3446" y="1"/>
                    <a:pt x="3440" y="1"/>
                  </a:cubicBezTo>
                  <a:cubicBezTo>
                    <a:pt x="1019" y="28"/>
                    <a:pt x="1" y="2175"/>
                    <a:pt x="482" y="4431"/>
                  </a:cubicBezTo>
                  <a:cubicBezTo>
                    <a:pt x="799" y="5931"/>
                    <a:pt x="1954" y="8971"/>
                    <a:pt x="3770" y="9466"/>
                  </a:cubicBezTo>
                  <a:cubicBezTo>
                    <a:pt x="3935" y="9511"/>
                    <a:pt x="4107" y="9536"/>
                    <a:pt x="4283" y="9536"/>
                  </a:cubicBezTo>
                  <a:cubicBezTo>
                    <a:pt x="4432" y="9536"/>
                    <a:pt x="4582" y="9518"/>
                    <a:pt x="4733" y="9481"/>
                  </a:cubicBezTo>
                  <a:cubicBezTo>
                    <a:pt x="6397" y="9095"/>
                    <a:pt x="7265" y="6440"/>
                    <a:pt x="7210" y="4996"/>
                  </a:cubicBezTo>
                  <a:cubicBezTo>
                    <a:pt x="7113" y="2909"/>
                    <a:pt x="5922" y="1"/>
                    <a:pt x="34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3146725" y="3829975"/>
              <a:ext cx="211775" cy="190875"/>
            </a:xfrm>
            <a:custGeom>
              <a:avLst/>
              <a:gdLst/>
              <a:ahLst/>
              <a:cxnLst/>
              <a:rect l="l" t="t" r="r" b="b"/>
              <a:pathLst>
                <a:path w="8471" h="7635" extrusionOk="0">
                  <a:moveTo>
                    <a:pt x="4972" y="1"/>
                  </a:moveTo>
                  <a:cubicBezTo>
                    <a:pt x="4385" y="1"/>
                    <a:pt x="3760" y="156"/>
                    <a:pt x="3151" y="495"/>
                  </a:cubicBezTo>
                  <a:cubicBezTo>
                    <a:pt x="1762" y="1266"/>
                    <a:pt x="1" y="4141"/>
                    <a:pt x="441" y="5984"/>
                  </a:cubicBezTo>
                  <a:cubicBezTo>
                    <a:pt x="732" y="7179"/>
                    <a:pt x="1474" y="7634"/>
                    <a:pt x="2377" y="7634"/>
                  </a:cubicBezTo>
                  <a:cubicBezTo>
                    <a:pt x="4336" y="7634"/>
                    <a:pt x="7054" y="5493"/>
                    <a:pt x="7581" y="4100"/>
                  </a:cubicBezTo>
                  <a:cubicBezTo>
                    <a:pt x="8470" y="1729"/>
                    <a:pt x="6932" y="1"/>
                    <a:pt x="49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3241375" y="4027025"/>
              <a:ext cx="257925" cy="158350"/>
            </a:xfrm>
            <a:custGeom>
              <a:avLst/>
              <a:gdLst/>
              <a:ahLst/>
              <a:cxnLst/>
              <a:rect l="l" t="t" r="r" b="b"/>
              <a:pathLst>
                <a:path w="10317" h="6334" extrusionOk="0">
                  <a:moveTo>
                    <a:pt x="5722" y="0"/>
                  </a:moveTo>
                  <a:cubicBezTo>
                    <a:pt x="4129" y="0"/>
                    <a:pt x="1191" y="1572"/>
                    <a:pt x="658" y="3385"/>
                  </a:cubicBezTo>
                  <a:cubicBezTo>
                    <a:pt x="1" y="5557"/>
                    <a:pt x="1945" y="6334"/>
                    <a:pt x="4016" y="6334"/>
                  </a:cubicBezTo>
                  <a:cubicBezTo>
                    <a:pt x="5501" y="6334"/>
                    <a:pt x="7051" y="5935"/>
                    <a:pt x="7757" y="5366"/>
                  </a:cubicBezTo>
                  <a:cubicBezTo>
                    <a:pt x="10316" y="3289"/>
                    <a:pt x="8790" y="83"/>
                    <a:pt x="5763" y="1"/>
                  </a:cubicBezTo>
                  <a:cubicBezTo>
                    <a:pt x="5749" y="0"/>
                    <a:pt x="5736" y="0"/>
                    <a:pt x="5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3255975" y="4228375"/>
              <a:ext cx="285275" cy="157375"/>
            </a:xfrm>
            <a:custGeom>
              <a:avLst/>
              <a:gdLst/>
              <a:ahLst/>
              <a:cxnLst/>
              <a:rect l="l" t="t" r="r" b="b"/>
              <a:pathLst>
                <a:path w="11411" h="6295" extrusionOk="0">
                  <a:moveTo>
                    <a:pt x="5946" y="1"/>
                  </a:moveTo>
                  <a:cubicBezTo>
                    <a:pt x="4709" y="1"/>
                    <a:pt x="3442" y="289"/>
                    <a:pt x="2716" y="972"/>
                  </a:cubicBezTo>
                  <a:cubicBezTo>
                    <a:pt x="1" y="3478"/>
                    <a:pt x="5112" y="6294"/>
                    <a:pt x="7476" y="6294"/>
                  </a:cubicBezTo>
                  <a:cubicBezTo>
                    <a:pt x="7604" y="6294"/>
                    <a:pt x="7724" y="6286"/>
                    <a:pt x="7834" y="6269"/>
                  </a:cubicBezTo>
                  <a:cubicBezTo>
                    <a:pt x="11095" y="5774"/>
                    <a:pt x="11411" y="2238"/>
                    <a:pt x="8824" y="642"/>
                  </a:cubicBezTo>
                  <a:cubicBezTo>
                    <a:pt x="8181" y="241"/>
                    <a:pt x="7076" y="1"/>
                    <a:pt x="59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2966850" y="3917325"/>
              <a:ext cx="239075" cy="283075"/>
            </a:xfrm>
            <a:custGeom>
              <a:avLst/>
              <a:gdLst/>
              <a:ahLst/>
              <a:cxnLst/>
              <a:rect l="l" t="t" r="r" b="b"/>
              <a:pathLst>
                <a:path w="9563" h="11323" extrusionOk="0">
                  <a:moveTo>
                    <a:pt x="0" y="1"/>
                  </a:moveTo>
                  <a:cubicBezTo>
                    <a:pt x="0" y="1"/>
                    <a:pt x="165" y="427"/>
                    <a:pt x="523" y="1142"/>
                  </a:cubicBezTo>
                  <a:cubicBezTo>
                    <a:pt x="867" y="1857"/>
                    <a:pt x="1418" y="2862"/>
                    <a:pt x="2188" y="4004"/>
                  </a:cubicBezTo>
                  <a:cubicBezTo>
                    <a:pt x="3701" y="6315"/>
                    <a:pt x="6191" y="9204"/>
                    <a:pt x="9562" y="11323"/>
                  </a:cubicBezTo>
                  <a:cubicBezTo>
                    <a:pt x="9232" y="10952"/>
                    <a:pt x="7444" y="9081"/>
                    <a:pt x="5503" y="6769"/>
                  </a:cubicBezTo>
                  <a:cubicBezTo>
                    <a:pt x="3536" y="4486"/>
                    <a:pt x="1458" y="173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3353800" y="3664450"/>
              <a:ext cx="5850" cy="4225"/>
            </a:xfrm>
            <a:custGeom>
              <a:avLst/>
              <a:gdLst/>
              <a:ahLst/>
              <a:cxnLst/>
              <a:rect l="l" t="t" r="r" b="b"/>
              <a:pathLst>
                <a:path w="234" h="169" extrusionOk="0">
                  <a:moveTo>
                    <a:pt x="111" y="1"/>
                  </a:moveTo>
                  <a:cubicBezTo>
                    <a:pt x="77" y="1"/>
                    <a:pt x="50" y="49"/>
                    <a:pt x="0" y="85"/>
                  </a:cubicBezTo>
                  <a:cubicBezTo>
                    <a:pt x="55" y="127"/>
                    <a:pt x="96" y="168"/>
                    <a:pt x="138" y="168"/>
                  </a:cubicBezTo>
                  <a:cubicBezTo>
                    <a:pt x="165" y="155"/>
                    <a:pt x="193" y="100"/>
                    <a:pt x="234" y="72"/>
                  </a:cubicBezTo>
                  <a:cubicBezTo>
                    <a:pt x="193" y="45"/>
                    <a:pt x="151" y="3"/>
                    <a:pt x="123" y="3"/>
                  </a:cubicBezTo>
                  <a:cubicBezTo>
                    <a:pt x="119" y="2"/>
                    <a:pt x="115" y="1"/>
                    <a:pt x="1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3" name="Google Shape;93;p2"/>
          <p:cNvGrpSpPr/>
          <p:nvPr/>
        </p:nvGrpSpPr>
        <p:grpSpPr>
          <a:xfrm rot="5400000">
            <a:off x="387875" y="2423538"/>
            <a:ext cx="354275" cy="296400"/>
            <a:chOff x="5613525" y="2508525"/>
            <a:chExt cx="354275" cy="296400"/>
          </a:xfrm>
        </p:grpSpPr>
        <p:sp>
          <p:nvSpPr>
            <p:cNvPr id="94" name="Google Shape;94;p2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9" name="Google Shape;99;p2"/>
          <p:cNvSpPr/>
          <p:nvPr/>
        </p:nvSpPr>
        <p:spPr>
          <a:xfrm>
            <a:off x="765350" y="-247137"/>
            <a:ext cx="808500" cy="773600"/>
          </a:xfrm>
          <a:custGeom>
            <a:avLst/>
            <a:gdLst/>
            <a:ahLst/>
            <a:cxnLst/>
            <a:rect l="l" t="t" r="r" b="b"/>
            <a:pathLst>
              <a:path w="32340" h="30944" extrusionOk="0">
                <a:moveTo>
                  <a:pt x="23369" y="5703"/>
                </a:moveTo>
                <a:cubicBezTo>
                  <a:pt x="23411" y="6872"/>
                  <a:pt x="23452" y="8042"/>
                  <a:pt x="23507" y="9211"/>
                </a:cubicBezTo>
                <a:cubicBezTo>
                  <a:pt x="21636" y="9349"/>
                  <a:pt x="19752" y="9446"/>
                  <a:pt x="17881" y="9501"/>
                </a:cubicBezTo>
                <a:cubicBezTo>
                  <a:pt x="17866" y="9184"/>
                  <a:pt x="17853" y="8868"/>
                  <a:pt x="17839" y="8538"/>
                </a:cubicBezTo>
                <a:cubicBezTo>
                  <a:pt x="17826" y="7602"/>
                  <a:pt x="17771" y="6666"/>
                  <a:pt x="17661" y="5744"/>
                </a:cubicBezTo>
                <a:cubicBezTo>
                  <a:pt x="19559" y="5731"/>
                  <a:pt x="21471" y="5717"/>
                  <a:pt x="23369" y="5703"/>
                </a:cubicBezTo>
                <a:close/>
                <a:moveTo>
                  <a:pt x="11414" y="5758"/>
                </a:moveTo>
                <a:cubicBezTo>
                  <a:pt x="11428" y="7052"/>
                  <a:pt x="11469" y="8331"/>
                  <a:pt x="11510" y="9611"/>
                </a:cubicBezTo>
                <a:cubicBezTo>
                  <a:pt x="10259" y="9611"/>
                  <a:pt x="9021" y="9611"/>
                  <a:pt x="7768" y="9583"/>
                </a:cubicBezTo>
                <a:cubicBezTo>
                  <a:pt x="7782" y="8758"/>
                  <a:pt x="7782" y="7945"/>
                  <a:pt x="7782" y="7120"/>
                </a:cubicBezTo>
                <a:lnTo>
                  <a:pt x="7782" y="5772"/>
                </a:lnTo>
                <a:cubicBezTo>
                  <a:pt x="8993" y="5772"/>
                  <a:pt x="10204" y="5772"/>
                  <a:pt x="11414" y="5758"/>
                </a:cubicBezTo>
                <a:close/>
                <a:moveTo>
                  <a:pt x="16986" y="5744"/>
                </a:moveTo>
                <a:cubicBezTo>
                  <a:pt x="17110" y="6735"/>
                  <a:pt x="17110" y="7753"/>
                  <a:pt x="17123" y="8730"/>
                </a:cubicBezTo>
                <a:cubicBezTo>
                  <a:pt x="17138" y="9005"/>
                  <a:pt x="17138" y="9266"/>
                  <a:pt x="17151" y="9528"/>
                </a:cubicBezTo>
                <a:cubicBezTo>
                  <a:pt x="15487" y="9583"/>
                  <a:pt x="13822" y="9611"/>
                  <a:pt x="12157" y="9611"/>
                </a:cubicBezTo>
                <a:cubicBezTo>
                  <a:pt x="12130" y="8758"/>
                  <a:pt x="12088" y="7905"/>
                  <a:pt x="12075" y="7052"/>
                </a:cubicBezTo>
                <a:cubicBezTo>
                  <a:pt x="12075" y="6625"/>
                  <a:pt x="12061" y="6199"/>
                  <a:pt x="12061" y="5758"/>
                </a:cubicBezTo>
                <a:cubicBezTo>
                  <a:pt x="13698" y="5758"/>
                  <a:pt x="15349" y="5758"/>
                  <a:pt x="16986" y="5744"/>
                </a:cubicBezTo>
                <a:close/>
                <a:moveTo>
                  <a:pt x="23535" y="9831"/>
                </a:moveTo>
                <a:cubicBezTo>
                  <a:pt x="23631" y="11647"/>
                  <a:pt x="23741" y="13476"/>
                  <a:pt x="23879" y="15279"/>
                </a:cubicBezTo>
                <a:cubicBezTo>
                  <a:pt x="21994" y="15499"/>
                  <a:pt x="20095" y="15637"/>
                  <a:pt x="18197" y="15760"/>
                </a:cubicBezTo>
                <a:cubicBezTo>
                  <a:pt x="18059" y="13889"/>
                  <a:pt x="17963" y="12018"/>
                  <a:pt x="17894" y="10133"/>
                </a:cubicBezTo>
                <a:cubicBezTo>
                  <a:pt x="19779" y="10064"/>
                  <a:pt x="21663" y="9968"/>
                  <a:pt x="23535" y="9831"/>
                </a:cubicBezTo>
                <a:close/>
                <a:moveTo>
                  <a:pt x="17165" y="10161"/>
                </a:moveTo>
                <a:cubicBezTo>
                  <a:pt x="17206" y="11715"/>
                  <a:pt x="17275" y="13270"/>
                  <a:pt x="17371" y="14811"/>
                </a:cubicBezTo>
                <a:cubicBezTo>
                  <a:pt x="17399" y="15155"/>
                  <a:pt x="17426" y="15485"/>
                  <a:pt x="17440" y="15815"/>
                </a:cubicBezTo>
                <a:cubicBezTo>
                  <a:pt x="16821" y="15857"/>
                  <a:pt x="16188" y="15897"/>
                  <a:pt x="15555" y="15952"/>
                </a:cubicBezTo>
                <a:cubicBezTo>
                  <a:pt x="14579" y="16022"/>
                  <a:pt x="13588" y="16077"/>
                  <a:pt x="12598" y="16132"/>
                </a:cubicBezTo>
                <a:cubicBezTo>
                  <a:pt x="12418" y="14178"/>
                  <a:pt x="12281" y="12225"/>
                  <a:pt x="12185" y="10271"/>
                </a:cubicBezTo>
                <a:cubicBezTo>
                  <a:pt x="13849" y="10257"/>
                  <a:pt x="15514" y="10216"/>
                  <a:pt x="17165" y="10161"/>
                </a:cubicBezTo>
                <a:close/>
                <a:moveTo>
                  <a:pt x="7768" y="10257"/>
                </a:moveTo>
                <a:cubicBezTo>
                  <a:pt x="9021" y="10271"/>
                  <a:pt x="10286" y="10271"/>
                  <a:pt x="11538" y="10271"/>
                </a:cubicBezTo>
                <a:cubicBezTo>
                  <a:pt x="11620" y="12238"/>
                  <a:pt x="11745" y="14206"/>
                  <a:pt x="11910" y="16173"/>
                </a:cubicBezTo>
                <a:cubicBezTo>
                  <a:pt x="10534" y="16255"/>
                  <a:pt x="9144" y="16338"/>
                  <a:pt x="7768" y="16393"/>
                </a:cubicBezTo>
                <a:lnTo>
                  <a:pt x="7768" y="10257"/>
                </a:lnTo>
                <a:close/>
                <a:moveTo>
                  <a:pt x="23920" y="15870"/>
                </a:moveTo>
                <a:lnTo>
                  <a:pt x="23920" y="16035"/>
                </a:lnTo>
                <a:cubicBezTo>
                  <a:pt x="24044" y="17618"/>
                  <a:pt x="24195" y="19199"/>
                  <a:pt x="24347" y="20768"/>
                </a:cubicBezTo>
                <a:lnTo>
                  <a:pt x="23232" y="20892"/>
                </a:lnTo>
                <a:cubicBezTo>
                  <a:pt x="21898" y="21030"/>
                  <a:pt x="20577" y="21140"/>
                  <a:pt x="19242" y="21250"/>
                </a:cubicBezTo>
                <a:cubicBezTo>
                  <a:pt x="19064" y="21263"/>
                  <a:pt x="18884" y="21263"/>
                  <a:pt x="18706" y="21277"/>
                </a:cubicBezTo>
                <a:cubicBezTo>
                  <a:pt x="18664" y="20960"/>
                  <a:pt x="18637" y="20658"/>
                  <a:pt x="18596" y="20342"/>
                </a:cubicBezTo>
                <a:cubicBezTo>
                  <a:pt x="18458" y="19021"/>
                  <a:pt x="18348" y="17700"/>
                  <a:pt x="18238" y="16393"/>
                </a:cubicBezTo>
                <a:cubicBezTo>
                  <a:pt x="20137" y="16228"/>
                  <a:pt x="22021" y="16035"/>
                  <a:pt x="23920" y="15870"/>
                </a:cubicBezTo>
                <a:close/>
                <a:moveTo>
                  <a:pt x="17495" y="16448"/>
                </a:moveTo>
                <a:cubicBezTo>
                  <a:pt x="17605" y="17920"/>
                  <a:pt x="17729" y="19379"/>
                  <a:pt x="17894" y="20837"/>
                </a:cubicBezTo>
                <a:cubicBezTo>
                  <a:pt x="17908" y="21002"/>
                  <a:pt x="17936" y="21167"/>
                  <a:pt x="17949" y="21332"/>
                </a:cubicBezTo>
                <a:cubicBezTo>
                  <a:pt x="16380" y="21442"/>
                  <a:pt x="14826" y="21525"/>
                  <a:pt x="13258" y="21593"/>
                </a:cubicBezTo>
                <a:cubicBezTo>
                  <a:pt x="13093" y="20410"/>
                  <a:pt x="12928" y="19227"/>
                  <a:pt x="12803" y="18044"/>
                </a:cubicBezTo>
                <a:cubicBezTo>
                  <a:pt x="12748" y="17631"/>
                  <a:pt x="12708" y="17205"/>
                  <a:pt x="12666" y="16792"/>
                </a:cubicBezTo>
                <a:cubicBezTo>
                  <a:pt x="13684" y="16723"/>
                  <a:pt x="14702" y="16668"/>
                  <a:pt x="15707" y="16600"/>
                </a:cubicBezTo>
                <a:cubicBezTo>
                  <a:pt x="16312" y="16558"/>
                  <a:pt x="16903" y="16503"/>
                  <a:pt x="17495" y="16448"/>
                </a:cubicBezTo>
                <a:close/>
                <a:moveTo>
                  <a:pt x="11895" y="0"/>
                </a:moveTo>
                <a:cubicBezTo>
                  <a:pt x="11697" y="0"/>
                  <a:pt x="11463" y="153"/>
                  <a:pt x="11455" y="393"/>
                </a:cubicBezTo>
                <a:cubicBezTo>
                  <a:pt x="11414" y="1934"/>
                  <a:pt x="11414" y="3475"/>
                  <a:pt x="11414" y="5016"/>
                </a:cubicBezTo>
                <a:lnTo>
                  <a:pt x="8786" y="5016"/>
                </a:lnTo>
                <a:cubicBezTo>
                  <a:pt x="8456" y="5016"/>
                  <a:pt x="8113" y="5001"/>
                  <a:pt x="7782" y="5001"/>
                </a:cubicBezTo>
                <a:lnTo>
                  <a:pt x="7782" y="1066"/>
                </a:lnTo>
                <a:cubicBezTo>
                  <a:pt x="7782" y="816"/>
                  <a:pt x="7504" y="642"/>
                  <a:pt x="7284" y="642"/>
                </a:cubicBezTo>
                <a:cubicBezTo>
                  <a:pt x="7142" y="642"/>
                  <a:pt x="7025" y="715"/>
                  <a:pt x="7025" y="888"/>
                </a:cubicBezTo>
                <a:cubicBezTo>
                  <a:pt x="7025" y="2264"/>
                  <a:pt x="7025" y="3625"/>
                  <a:pt x="7012" y="5001"/>
                </a:cubicBezTo>
                <a:cubicBezTo>
                  <a:pt x="5471" y="4988"/>
                  <a:pt x="3930" y="4974"/>
                  <a:pt x="2375" y="4974"/>
                </a:cubicBezTo>
                <a:cubicBezTo>
                  <a:pt x="2371" y="4974"/>
                  <a:pt x="2367" y="4974"/>
                  <a:pt x="2364" y="4974"/>
                </a:cubicBezTo>
                <a:cubicBezTo>
                  <a:pt x="1922" y="4974"/>
                  <a:pt x="1953" y="5744"/>
                  <a:pt x="2362" y="5744"/>
                </a:cubicBezTo>
                <a:cubicBezTo>
                  <a:pt x="3916" y="5758"/>
                  <a:pt x="5471" y="5758"/>
                  <a:pt x="7012" y="5758"/>
                </a:cubicBezTo>
                <a:lnTo>
                  <a:pt x="7012" y="9569"/>
                </a:lnTo>
                <a:cubicBezTo>
                  <a:pt x="4824" y="9528"/>
                  <a:pt x="2623" y="9418"/>
                  <a:pt x="436" y="9280"/>
                </a:cubicBezTo>
                <a:cubicBezTo>
                  <a:pt x="428" y="9280"/>
                  <a:pt x="421" y="9280"/>
                  <a:pt x="413" y="9280"/>
                </a:cubicBezTo>
                <a:cubicBezTo>
                  <a:pt x="0" y="9280"/>
                  <a:pt x="140" y="10037"/>
                  <a:pt x="546" y="10051"/>
                </a:cubicBezTo>
                <a:cubicBezTo>
                  <a:pt x="2705" y="10147"/>
                  <a:pt x="4851" y="10216"/>
                  <a:pt x="7012" y="10244"/>
                </a:cubicBezTo>
                <a:cubicBezTo>
                  <a:pt x="6998" y="11247"/>
                  <a:pt x="6998" y="12238"/>
                  <a:pt x="6998" y="13228"/>
                </a:cubicBezTo>
                <a:lnTo>
                  <a:pt x="6998" y="16435"/>
                </a:lnTo>
                <a:cubicBezTo>
                  <a:pt x="6269" y="16462"/>
                  <a:pt x="5539" y="16503"/>
                  <a:pt x="4811" y="16530"/>
                </a:cubicBezTo>
                <a:cubicBezTo>
                  <a:pt x="4307" y="16558"/>
                  <a:pt x="4477" y="17191"/>
                  <a:pt x="4933" y="17191"/>
                </a:cubicBezTo>
                <a:cubicBezTo>
                  <a:pt x="4938" y="17191"/>
                  <a:pt x="4943" y="17191"/>
                  <a:pt x="4948" y="17191"/>
                </a:cubicBezTo>
                <a:cubicBezTo>
                  <a:pt x="5622" y="17163"/>
                  <a:pt x="6310" y="17122"/>
                  <a:pt x="6984" y="17095"/>
                </a:cubicBezTo>
                <a:lnTo>
                  <a:pt x="6984" y="19406"/>
                </a:lnTo>
                <a:cubicBezTo>
                  <a:pt x="6984" y="21360"/>
                  <a:pt x="6929" y="23341"/>
                  <a:pt x="7163" y="25295"/>
                </a:cubicBezTo>
                <a:cubicBezTo>
                  <a:pt x="7232" y="25817"/>
                  <a:pt x="7315" y="26326"/>
                  <a:pt x="7425" y="26836"/>
                </a:cubicBezTo>
                <a:cubicBezTo>
                  <a:pt x="7507" y="27193"/>
                  <a:pt x="7575" y="27619"/>
                  <a:pt x="7878" y="27881"/>
                </a:cubicBezTo>
                <a:cubicBezTo>
                  <a:pt x="8051" y="28034"/>
                  <a:pt x="8236" y="28101"/>
                  <a:pt x="8405" y="28101"/>
                </a:cubicBezTo>
                <a:cubicBezTo>
                  <a:pt x="8816" y="28101"/>
                  <a:pt x="9129" y="27705"/>
                  <a:pt x="8924" y="27179"/>
                </a:cubicBezTo>
                <a:cubicBezTo>
                  <a:pt x="8870" y="27042"/>
                  <a:pt x="8782" y="26987"/>
                  <a:pt x="8689" y="26987"/>
                </a:cubicBezTo>
                <a:cubicBezTo>
                  <a:pt x="8522" y="26987"/>
                  <a:pt x="8341" y="27168"/>
                  <a:pt x="8333" y="27372"/>
                </a:cubicBezTo>
                <a:cubicBezTo>
                  <a:pt x="8318" y="27358"/>
                  <a:pt x="8318" y="27276"/>
                  <a:pt x="8278" y="27166"/>
                </a:cubicBezTo>
                <a:cubicBezTo>
                  <a:pt x="8236" y="27001"/>
                  <a:pt x="8195" y="26836"/>
                  <a:pt x="8168" y="26656"/>
                </a:cubicBezTo>
                <a:cubicBezTo>
                  <a:pt x="8071" y="26230"/>
                  <a:pt x="7988" y="25790"/>
                  <a:pt x="7933" y="25350"/>
                </a:cubicBezTo>
                <a:cubicBezTo>
                  <a:pt x="7837" y="24510"/>
                  <a:pt x="7782" y="23657"/>
                  <a:pt x="7768" y="22818"/>
                </a:cubicBezTo>
                <a:cubicBezTo>
                  <a:pt x="7727" y="21098"/>
                  <a:pt x="7755" y="19379"/>
                  <a:pt x="7755" y="17658"/>
                </a:cubicBezTo>
                <a:cubicBezTo>
                  <a:pt x="7755" y="17453"/>
                  <a:pt x="7768" y="17260"/>
                  <a:pt x="7768" y="17053"/>
                </a:cubicBezTo>
                <a:cubicBezTo>
                  <a:pt x="9171" y="16985"/>
                  <a:pt x="10575" y="16916"/>
                  <a:pt x="11978" y="16833"/>
                </a:cubicBezTo>
                <a:cubicBezTo>
                  <a:pt x="12116" y="18429"/>
                  <a:pt x="12308" y="20025"/>
                  <a:pt x="12528" y="21621"/>
                </a:cubicBezTo>
                <a:lnTo>
                  <a:pt x="11167" y="21663"/>
                </a:lnTo>
                <a:cubicBezTo>
                  <a:pt x="10690" y="21676"/>
                  <a:pt x="10645" y="22323"/>
                  <a:pt x="11138" y="22323"/>
                </a:cubicBezTo>
                <a:cubicBezTo>
                  <a:pt x="11142" y="22323"/>
                  <a:pt x="11147" y="22323"/>
                  <a:pt x="11153" y="22323"/>
                </a:cubicBezTo>
                <a:cubicBezTo>
                  <a:pt x="11635" y="22295"/>
                  <a:pt x="12130" y="22281"/>
                  <a:pt x="12625" y="22268"/>
                </a:cubicBezTo>
                <a:cubicBezTo>
                  <a:pt x="12680" y="22653"/>
                  <a:pt x="12735" y="23038"/>
                  <a:pt x="12790" y="23409"/>
                </a:cubicBezTo>
                <a:cubicBezTo>
                  <a:pt x="13079" y="25280"/>
                  <a:pt x="13326" y="27289"/>
                  <a:pt x="14221" y="28982"/>
                </a:cubicBezTo>
                <a:cubicBezTo>
                  <a:pt x="14283" y="29115"/>
                  <a:pt x="14452" y="29256"/>
                  <a:pt x="14619" y="29256"/>
                </a:cubicBezTo>
                <a:cubicBezTo>
                  <a:pt x="14676" y="29256"/>
                  <a:pt x="14733" y="29240"/>
                  <a:pt x="14785" y="29202"/>
                </a:cubicBezTo>
                <a:cubicBezTo>
                  <a:pt x="15225" y="28885"/>
                  <a:pt x="15307" y="28417"/>
                  <a:pt x="15225" y="27909"/>
                </a:cubicBezTo>
                <a:cubicBezTo>
                  <a:pt x="15190" y="27706"/>
                  <a:pt x="15063" y="27621"/>
                  <a:pt x="14931" y="27621"/>
                </a:cubicBezTo>
                <a:cubicBezTo>
                  <a:pt x="14748" y="27621"/>
                  <a:pt x="14554" y="27785"/>
                  <a:pt x="14579" y="28032"/>
                </a:cubicBezTo>
                <a:cubicBezTo>
                  <a:pt x="14042" y="26546"/>
                  <a:pt x="13781" y="25019"/>
                  <a:pt x="13533" y="23437"/>
                </a:cubicBezTo>
                <a:cubicBezTo>
                  <a:pt x="13464" y="23038"/>
                  <a:pt x="13409" y="22639"/>
                  <a:pt x="13354" y="22240"/>
                </a:cubicBezTo>
                <a:cubicBezTo>
                  <a:pt x="14909" y="22171"/>
                  <a:pt x="16463" y="22089"/>
                  <a:pt x="18031" y="21978"/>
                </a:cubicBezTo>
                <a:cubicBezTo>
                  <a:pt x="18197" y="23396"/>
                  <a:pt x="18389" y="24827"/>
                  <a:pt x="18747" y="26203"/>
                </a:cubicBezTo>
                <a:cubicBezTo>
                  <a:pt x="18981" y="27124"/>
                  <a:pt x="19284" y="28019"/>
                  <a:pt x="19682" y="28885"/>
                </a:cubicBezTo>
                <a:cubicBezTo>
                  <a:pt x="19889" y="29325"/>
                  <a:pt x="20123" y="29765"/>
                  <a:pt x="20385" y="30178"/>
                </a:cubicBezTo>
                <a:cubicBezTo>
                  <a:pt x="20618" y="30536"/>
                  <a:pt x="20825" y="30866"/>
                  <a:pt x="21278" y="30935"/>
                </a:cubicBezTo>
                <a:cubicBezTo>
                  <a:pt x="21303" y="30941"/>
                  <a:pt x="21327" y="30944"/>
                  <a:pt x="21351" y="30944"/>
                </a:cubicBezTo>
                <a:cubicBezTo>
                  <a:pt x="21445" y="30944"/>
                  <a:pt x="21526" y="30899"/>
                  <a:pt x="21581" y="30811"/>
                </a:cubicBezTo>
                <a:cubicBezTo>
                  <a:pt x="21809" y="30482"/>
                  <a:pt x="21629" y="29932"/>
                  <a:pt x="21214" y="29932"/>
                </a:cubicBezTo>
                <a:cubicBezTo>
                  <a:pt x="21177" y="29932"/>
                  <a:pt x="21140" y="29936"/>
                  <a:pt x="21100" y="29945"/>
                </a:cubicBezTo>
                <a:cubicBezTo>
                  <a:pt x="21100" y="29958"/>
                  <a:pt x="21086" y="29958"/>
                  <a:pt x="21086" y="29958"/>
                </a:cubicBezTo>
                <a:lnTo>
                  <a:pt x="21072" y="29958"/>
                </a:lnTo>
                <a:cubicBezTo>
                  <a:pt x="21045" y="29875"/>
                  <a:pt x="20935" y="29738"/>
                  <a:pt x="20907" y="29670"/>
                </a:cubicBezTo>
                <a:cubicBezTo>
                  <a:pt x="20797" y="29505"/>
                  <a:pt x="20715" y="29325"/>
                  <a:pt x="20618" y="29160"/>
                </a:cubicBezTo>
                <a:cubicBezTo>
                  <a:pt x="20412" y="28762"/>
                  <a:pt x="20233" y="28362"/>
                  <a:pt x="20082" y="27949"/>
                </a:cubicBezTo>
                <a:cubicBezTo>
                  <a:pt x="19779" y="27179"/>
                  <a:pt x="19545" y="26381"/>
                  <a:pt x="19366" y="25570"/>
                </a:cubicBezTo>
                <a:cubicBezTo>
                  <a:pt x="19091" y="24372"/>
                  <a:pt x="18926" y="23148"/>
                  <a:pt x="18774" y="21923"/>
                </a:cubicBezTo>
                <a:cubicBezTo>
                  <a:pt x="18926" y="21923"/>
                  <a:pt x="19077" y="21910"/>
                  <a:pt x="19229" y="21896"/>
                </a:cubicBezTo>
                <a:cubicBezTo>
                  <a:pt x="20563" y="21800"/>
                  <a:pt x="21884" y="21690"/>
                  <a:pt x="23219" y="21552"/>
                </a:cubicBezTo>
                <a:lnTo>
                  <a:pt x="24415" y="21428"/>
                </a:lnTo>
                <a:cubicBezTo>
                  <a:pt x="24457" y="21758"/>
                  <a:pt x="24484" y="22089"/>
                  <a:pt x="24512" y="22419"/>
                </a:cubicBezTo>
                <a:cubicBezTo>
                  <a:pt x="24635" y="23464"/>
                  <a:pt x="24745" y="24497"/>
                  <a:pt x="24883" y="25542"/>
                </a:cubicBezTo>
                <a:cubicBezTo>
                  <a:pt x="24938" y="26065"/>
                  <a:pt x="25007" y="26574"/>
                  <a:pt x="25075" y="27096"/>
                </a:cubicBezTo>
                <a:cubicBezTo>
                  <a:pt x="25117" y="27454"/>
                  <a:pt x="25255" y="27909"/>
                  <a:pt x="25255" y="28307"/>
                </a:cubicBezTo>
                <a:cubicBezTo>
                  <a:pt x="25172" y="28376"/>
                  <a:pt x="25130" y="28500"/>
                  <a:pt x="25130" y="28610"/>
                </a:cubicBezTo>
                <a:lnTo>
                  <a:pt x="25130" y="28734"/>
                </a:lnTo>
                <a:cubicBezTo>
                  <a:pt x="25130" y="28941"/>
                  <a:pt x="25331" y="29115"/>
                  <a:pt x="25537" y="29115"/>
                </a:cubicBezTo>
                <a:cubicBezTo>
                  <a:pt x="25590" y="29115"/>
                  <a:pt x="25644" y="29103"/>
                  <a:pt x="25695" y="29078"/>
                </a:cubicBezTo>
                <a:cubicBezTo>
                  <a:pt x="25998" y="28927"/>
                  <a:pt x="26038" y="28707"/>
                  <a:pt x="25998" y="28362"/>
                </a:cubicBezTo>
                <a:cubicBezTo>
                  <a:pt x="25956" y="27949"/>
                  <a:pt x="25888" y="27523"/>
                  <a:pt x="25833" y="27111"/>
                </a:cubicBezTo>
                <a:cubicBezTo>
                  <a:pt x="25723" y="26271"/>
                  <a:pt x="25613" y="25445"/>
                  <a:pt x="25516" y="24607"/>
                </a:cubicBezTo>
                <a:lnTo>
                  <a:pt x="25145" y="21346"/>
                </a:lnTo>
                <a:lnTo>
                  <a:pt x="25255" y="21346"/>
                </a:lnTo>
                <a:cubicBezTo>
                  <a:pt x="25571" y="21305"/>
                  <a:pt x="25888" y="21263"/>
                  <a:pt x="26218" y="21236"/>
                </a:cubicBezTo>
                <a:cubicBezTo>
                  <a:pt x="26530" y="21191"/>
                  <a:pt x="26886" y="21110"/>
                  <a:pt x="27215" y="21110"/>
                </a:cubicBezTo>
                <a:cubicBezTo>
                  <a:pt x="27292" y="21110"/>
                  <a:pt x="27368" y="21115"/>
                  <a:pt x="27442" y="21125"/>
                </a:cubicBezTo>
                <a:cubicBezTo>
                  <a:pt x="27465" y="21129"/>
                  <a:pt x="27487" y="21130"/>
                  <a:pt x="27508" y="21130"/>
                </a:cubicBezTo>
                <a:cubicBezTo>
                  <a:pt x="27982" y="21130"/>
                  <a:pt x="27831" y="20345"/>
                  <a:pt x="27461" y="20345"/>
                </a:cubicBezTo>
                <a:cubicBezTo>
                  <a:pt x="27424" y="20345"/>
                  <a:pt x="27386" y="20353"/>
                  <a:pt x="27346" y="20369"/>
                </a:cubicBezTo>
                <a:cubicBezTo>
                  <a:pt x="26741" y="20630"/>
                  <a:pt x="25915" y="20603"/>
                  <a:pt x="25268" y="20672"/>
                </a:cubicBezTo>
                <a:cubicBezTo>
                  <a:pt x="25200" y="20685"/>
                  <a:pt x="25145" y="20685"/>
                  <a:pt x="25090" y="20700"/>
                </a:cubicBezTo>
                <a:cubicBezTo>
                  <a:pt x="25048" y="20327"/>
                  <a:pt x="25007" y="19970"/>
                  <a:pt x="24965" y="19612"/>
                </a:cubicBezTo>
                <a:cubicBezTo>
                  <a:pt x="24842" y="18346"/>
                  <a:pt x="24732" y="17081"/>
                  <a:pt x="24635" y="15829"/>
                </a:cubicBezTo>
                <a:cubicBezTo>
                  <a:pt x="25310" y="15774"/>
                  <a:pt x="25983" y="15719"/>
                  <a:pt x="26671" y="15677"/>
                </a:cubicBezTo>
                <a:cubicBezTo>
                  <a:pt x="27106" y="15651"/>
                  <a:pt x="26898" y="14944"/>
                  <a:pt x="26518" y="14944"/>
                </a:cubicBezTo>
                <a:cubicBezTo>
                  <a:pt x="26501" y="14944"/>
                  <a:pt x="26483" y="14946"/>
                  <a:pt x="26466" y="14949"/>
                </a:cubicBezTo>
                <a:cubicBezTo>
                  <a:pt x="25833" y="15044"/>
                  <a:pt x="25213" y="15127"/>
                  <a:pt x="24580" y="15196"/>
                </a:cubicBezTo>
                <a:cubicBezTo>
                  <a:pt x="24443" y="13394"/>
                  <a:pt x="24319" y="11592"/>
                  <a:pt x="24222" y="9789"/>
                </a:cubicBezTo>
                <a:lnTo>
                  <a:pt x="24319" y="9789"/>
                </a:lnTo>
                <a:cubicBezTo>
                  <a:pt x="26561" y="9624"/>
                  <a:pt x="28804" y="9418"/>
                  <a:pt x="31033" y="9184"/>
                </a:cubicBezTo>
                <a:cubicBezTo>
                  <a:pt x="31520" y="9131"/>
                  <a:pt x="31326" y="8547"/>
                  <a:pt x="30898" y="8547"/>
                </a:cubicBezTo>
                <a:cubicBezTo>
                  <a:pt x="30879" y="8547"/>
                  <a:pt x="30860" y="8548"/>
                  <a:pt x="30841" y="8551"/>
                </a:cubicBezTo>
                <a:cubicBezTo>
                  <a:pt x="28639" y="8813"/>
                  <a:pt x="26410" y="9005"/>
                  <a:pt x="24195" y="9170"/>
                </a:cubicBezTo>
                <a:lnTo>
                  <a:pt x="24195" y="9143"/>
                </a:lnTo>
                <a:cubicBezTo>
                  <a:pt x="24140" y="8000"/>
                  <a:pt x="24085" y="6845"/>
                  <a:pt x="24044" y="5703"/>
                </a:cubicBezTo>
                <a:cubicBezTo>
                  <a:pt x="24470" y="5703"/>
                  <a:pt x="24897" y="5703"/>
                  <a:pt x="25337" y="5689"/>
                </a:cubicBezTo>
                <a:cubicBezTo>
                  <a:pt x="27167" y="5676"/>
                  <a:pt x="29010" y="5662"/>
                  <a:pt x="30854" y="5648"/>
                </a:cubicBezTo>
                <a:cubicBezTo>
                  <a:pt x="30896" y="5662"/>
                  <a:pt x="30951" y="5676"/>
                  <a:pt x="31006" y="5676"/>
                </a:cubicBezTo>
                <a:cubicBezTo>
                  <a:pt x="31281" y="5662"/>
                  <a:pt x="31556" y="5662"/>
                  <a:pt x="31831" y="5634"/>
                </a:cubicBezTo>
                <a:cubicBezTo>
                  <a:pt x="32340" y="5607"/>
                  <a:pt x="32189" y="4946"/>
                  <a:pt x="31749" y="4946"/>
                </a:cubicBezTo>
                <a:cubicBezTo>
                  <a:pt x="31446" y="4946"/>
                  <a:pt x="31156" y="4946"/>
                  <a:pt x="30868" y="4933"/>
                </a:cubicBezTo>
                <a:cubicBezTo>
                  <a:pt x="30813" y="4933"/>
                  <a:pt x="30758" y="4946"/>
                  <a:pt x="30716" y="4961"/>
                </a:cubicBezTo>
                <a:cubicBezTo>
                  <a:pt x="28487" y="5001"/>
                  <a:pt x="26259" y="5016"/>
                  <a:pt x="24017" y="5029"/>
                </a:cubicBezTo>
                <a:cubicBezTo>
                  <a:pt x="24002" y="4423"/>
                  <a:pt x="23975" y="3818"/>
                  <a:pt x="23962" y="3213"/>
                </a:cubicBezTo>
                <a:cubicBezTo>
                  <a:pt x="23954" y="2959"/>
                  <a:pt x="23771" y="2820"/>
                  <a:pt x="23601" y="2820"/>
                </a:cubicBezTo>
                <a:cubicBezTo>
                  <a:pt x="23449" y="2820"/>
                  <a:pt x="23308" y="2931"/>
                  <a:pt x="23314" y="3172"/>
                </a:cubicBezTo>
                <a:lnTo>
                  <a:pt x="23356" y="5029"/>
                </a:lnTo>
                <a:cubicBezTo>
                  <a:pt x="21416" y="5043"/>
                  <a:pt x="19477" y="5043"/>
                  <a:pt x="17550" y="5043"/>
                </a:cubicBezTo>
                <a:cubicBezTo>
                  <a:pt x="17399" y="4218"/>
                  <a:pt x="17165" y="3420"/>
                  <a:pt x="16821" y="2635"/>
                </a:cubicBezTo>
                <a:cubicBezTo>
                  <a:pt x="16755" y="2500"/>
                  <a:pt x="16661" y="2446"/>
                  <a:pt x="16566" y="2446"/>
                </a:cubicBezTo>
                <a:cubicBezTo>
                  <a:pt x="16341" y="2446"/>
                  <a:pt x="16112" y="2753"/>
                  <a:pt x="16257" y="3034"/>
                </a:cubicBezTo>
                <a:cubicBezTo>
                  <a:pt x="16560" y="3680"/>
                  <a:pt x="16752" y="4355"/>
                  <a:pt x="16890" y="5043"/>
                </a:cubicBezTo>
                <a:cubicBezTo>
                  <a:pt x="15280" y="5029"/>
                  <a:pt x="13671" y="5029"/>
                  <a:pt x="12061" y="5029"/>
                </a:cubicBezTo>
                <a:cubicBezTo>
                  <a:pt x="12047" y="3447"/>
                  <a:pt x="12075" y="1879"/>
                  <a:pt x="12171" y="310"/>
                </a:cubicBezTo>
                <a:cubicBezTo>
                  <a:pt x="12183" y="93"/>
                  <a:pt x="12049" y="0"/>
                  <a:pt x="1189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0" name="Google Shape;100;p2"/>
          <p:cNvGrpSpPr/>
          <p:nvPr/>
        </p:nvGrpSpPr>
        <p:grpSpPr>
          <a:xfrm>
            <a:off x="-355668" y="2962553"/>
            <a:ext cx="733488" cy="456751"/>
            <a:chOff x="4819000" y="1410925"/>
            <a:chExt cx="327450" cy="203925"/>
          </a:xfrm>
        </p:grpSpPr>
        <p:sp>
          <p:nvSpPr>
            <p:cNvPr id="101" name="Google Shape;101;p2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9" name="Google Shape;109;p2"/>
          <p:cNvGrpSpPr/>
          <p:nvPr/>
        </p:nvGrpSpPr>
        <p:grpSpPr>
          <a:xfrm>
            <a:off x="1809831" y="2180888"/>
            <a:ext cx="188039" cy="296415"/>
            <a:chOff x="4749525" y="2413575"/>
            <a:chExt cx="311271" cy="490672"/>
          </a:xfrm>
        </p:grpSpPr>
        <p:sp>
          <p:nvSpPr>
            <p:cNvPr id="110" name="Google Shape;110;p2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" name="Google Shape;113;p2"/>
          <p:cNvGrpSpPr/>
          <p:nvPr/>
        </p:nvGrpSpPr>
        <p:grpSpPr>
          <a:xfrm rot="10800000">
            <a:off x="6510856" y="1238901"/>
            <a:ext cx="188039" cy="296415"/>
            <a:chOff x="4749525" y="2413575"/>
            <a:chExt cx="311271" cy="490672"/>
          </a:xfrm>
        </p:grpSpPr>
        <p:sp>
          <p:nvSpPr>
            <p:cNvPr id="114" name="Google Shape;114;p2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" name="Google Shape;117;p2"/>
          <p:cNvGrpSpPr/>
          <p:nvPr/>
        </p:nvGrpSpPr>
        <p:grpSpPr>
          <a:xfrm rot="-1668623">
            <a:off x="8748137" y="624691"/>
            <a:ext cx="574070" cy="618300"/>
            <a:chOff x="2145500" y="2775800"/>
            <a:chExt cx="378025" cy="407150"/>
          </a:xfrm>
        </p:grpSpPr>
        <p:sp>
          <p:nvSpPr>
            <p:cNvPr id="118" name="Google Shape;118;p2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0" name="Google Shape;120;p2"/>
          <p:cNvSpPr/>
          <p:nvPr/>
        </p:nvSpPr>
        <p:spPr>
          <a:xfrm>
            <a:off x="7466238" y="634713"/>
            <a:ext cx="808528" cy="436985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1" name="Google Shape;121;p2"/>
          <p:cNvGrpSpPr/>
          <p:nvPr/>
        </p:nvGrpSpPr>
        <p:grpSpPr>
          <a:xfrm>
            <a:off x="8430776" y="1281289"/>
            <a:ext cx="808517" cy="969266"/>
            <a:chOff x="5937150" y="5007400"/>
            <a:chExt cx="373225" cy="447450"/>
          </a:xfrm>
        </p:grpSpPr>
        <p:sp>
          <p:nvSpPr>
            <p:cNvPr id="122" name="Google Shape;122;p2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5" name="Google Shape;125;p2"/>
          <p:cNvGrpSpPr/>
          <p:nvPr/>
        </p:nvGrpSpPr>
        <p:grpSpPr>
          <a:xfrm>
            <a:off x="-788978" y="3645200"/>
            <a:ext cx="2283565" cy="1917593"/>
            <a:chOff x="4946600" y="4739900"/>
            <a:chExt cx="782150" cy="656800"/>
          </a:xfrm>
        </p:grpSpPr>
        <p:sp>
          <p:nvSpPr>
            <p:cNvPr id="126" name="Google Shape;126;p2"/>
            <p:cNvSpPr/>
            <p:nvPr/>
          </p:nvSpPr>
          <p:spPr>
            <a:xfrm>
              <a:off x="4997500" y="4739900"/>
              <a:ext cx="731250" cy="602825"/>
            </a:xfrm>
            <a:custGeom>
              <a:avLst/>
              <a:gdLst/>
              <a:ahLst/>
              <a:cxnLst/>
              <a:rect l="l" t="t" r="r" b="b"/>
              <a:pathLst>
                <a:path w="29250" h="24113" extrusionOk="0">
                  <a:moveTo>
                    <a:pt x="15038" y="0"/>
                  </a:moveTo>
                  <a:cubicBezTo>
                    <a:pt x="14303" y="0"/>
                    <a:pt x="14104" y="1588"/>
                    <a:pt x="13965" y="2083"/>
                  </a:cubicBezTo>
                  <a:cubicBezTo>
                    <a:pt x="13676" y="3061"/>
                    <a:pt x="13538" y="4079"/>
                    <a:pt x="13415" y="5097"/>
                  </a:cubicBezTo>
                  <a:cubicBezTo>
                    <a:pt x="13140" y="7298"/>
                    <a:pt x="12864" y="9485"/>
                    <a:pt x="12602" y="11686"/>
                  </a:cubicBezTo>
                  <a:cubicBezTo>
                    <a:pt x="12521" y="12390"/>
                    <a:pt x="12307" y="13228"/>
                    <a:pt x="11500" y="13228"/>
                  </a:cubicBezTo>
                  <a:cubicBezTo>
                    <a:pt x="11487" y="13228"/>
                    <a:pt x="11474" y="13228"/>
                    <a:pt x="11461" y="13227"/>
                  </a:cubicBezTo>
                  <a:cubicBezTo>
                    <a:pt x="10594" y="13200"/>
                    <a:pt x="9783" y="12594"/>
                    <a:pt x="9218" y="11976"/>
                  </a:cubicBezTo>
                  <a:cubicBezTo>
                    <a:pt x="8517" y="11178"/>
                    <a:pt x="8035" y="10228"/>
                    <a:pt x="7374" y="9402"/>
                  </a:cubicBezTo>
                  <a:cubicBezTo>
                    <a:pt x="6466" y="8302"/>
                    <a:pt x="5215" y="7463"/>
                    <a:pt x="3839" y="7064"/>
                  </a:cubicBezTo>
                  <a:cubicBezTo>
                    <a:pt x="3687" y="7013"/>
                    <a:pt x="3524" y="6974"/>
                    <a:pt x="3368" y="6974"/>
                  </a:cubicBezTo>
                  <a:cubicBezTo>
                    <a:pt x="3226" y="6974"/>
                    <a:pt x="3090" y="7006"/>
                    <a:pt x="2972" y="7091"/>
                  </a:cubicBezTo>
                  <a:cubicBezTo>
                    <a:pt x="2711" y="7298"/>
                    <a:pt x="2697" y="7696"/>
                    <a:pt x="2766" y="8027"/>
                  </a:cubicBezTo>
                  <a:cubicBezTo>
                    <a:pt x="3041" y="9430"/>
                    <a:pt x="4197" y="10462"/>
                    <a:pt x="5133" y="11453"/>
                  </a:cubicBezTo>
                  <a:cubicBezTo>
                    <a:pt x="6261" y="12649"/>
                    <a:pt x="7402" y="13847"/>
                    <a:pt x="8338" y="15195"/>
                  </a:cubicBezTo>
                  <a:cubicBezTo>
                    <a:pt x="8489" y="15428"/>
                    <a:pt x="8627" y="15676"/>
                    <a:pt x="8655" y="15938"/>
                  </a:cubicBezTo>
                  <a:cubicBezTo>
                    <a:pt x="8655" y="16131"/>
                    <a:pt x="8613" y="16323"/>
                    <a:pt x="8503" y="16461"/>
                  </a:cubicBezTo>
                  <a:cubicBezTo>
                    <a:pt x="8344" y="16656"/>
                    <a:pt x="8076" y="16754"/>
                    <a:pt x="7826" y="16754"/>
                  </a:cubicBezTo>
                  <a:cubicBezTo>
                    <a:pt x="7794" y="16754"/>
                    <a:pt x="7763" y="16752"/>
                    <a:pt x="7732" y="16749"/>
                  </a:cubicBezTo>
                  <a:cubicBezTo>
                    <a:pt x="6522" y="16667"/>
                    <a:pt x="5160" y="16021"/>
                    <a:pt x="3990" y="15690"/>
                  </a:cubicBezTo>
                  <a:cubicBezTo>
                    <a:pt x="3384" y="15505"/>
                    <a:pt x="2694" y="15328"/>
                    <a:pt x="2027" y="15328"/>
                  </a:cubicBezTo>
                  <a:cubicBezTo>
                    <a:pt x="1454" y="15328"/>
                    <a:pt x="898" y="15459"/>
                    <a:pt x="427" y="15828"/>
                  </a:cubicBezTo>
                  <a:cubicBezTo>
                    <a:pt x="303" y="15924"/>
                    <a:pt x="193" y="16034"/>
                    <a:pt x="138" y="16171"/>
                  </a:cubicBezTo>
                  <a:cubicBezTo>
                    <a:pt x="0" y="16488"/>
                    <a:pt x="235" y="16804"/>
                    <a:pt x="468" y="16984"/>
                  </a:cubicBezTo>
                  <a:cubicBezTo>
                    <a:pt x="2298" y="18455"/>
                    <a:pt x="4540" y="19267"/>
                    <a:pt x="6728" y="20106"/>
                  </a:cubicBezTo>
                  <a:cubicBezTo>
                    <a:pt x="8805" y="20904"/>
                    <a:pt x="10883" y="21757"/>
                    <a:pt x="12919" y="22637"/>
                  </a:cubicBezTo>
                  <a:cubicBezTo>
                    <a:pt x="14253" y="23202"/>
                    <a:pt x="15602" y="23807"/>
                    <a:pt x="17047" y="24055"/>
                  </a:cubicBezTo>
                  <a:cubicBezTo>
                    <a:pt x="17276" y="24094"/>
                    <a:pt x="17499" y="24112"/>
                    <a:pt x="17715" y="24112"/>
                  </a:cubicBezTo>
                  <a:cubicBezTo>
                    <a:pt x="18731" y="24112"/>
                    <a:pt x="19620" y="23709"/>
                    <a:pt x="20527" y="23120"/>
                  </a:cubicBezTo>
                  <a:cubicBezTo>
                    <a:pt x="22178" y="22060"/>
                    <a:pt x="23898" y="21028"/>
                    <a:pt x="25452" y="19818"/>
                  </a:cubicBezTo>
                  <a:cubicBezTo>
                    <a:pt x="26347" y="19115"/>
                    <a:pt x="27213" y="18332"/>
                    <a:pt x="27915" y="17437"/>
                  </a:cubicBezTo>
                  <a:cubicBezTo>
                    <a:pt x="28314" y="16929"/>
                    <a:pt x="28686" y="16378"/>
                    <a:pt x="28934" y="15786"/>
                  </a:cubicBezTo>
                  <a:cubicBezTo>
                    <a:pt x="29016" y="15566"/>
                    <a:pt x="29249" y="14727"/>
                    <a:pt x="29029" y="14480"/>
                  </a:cubicBezTo>
                  <a:cubicBezTo>
                    <a:pt x="29016" y="14465"/>
                    <a:pt x="29002" y="14452"/>
                    <a:pt x="28974" y="14438"/>
                  </a:cubicBezTo>
                  <a:cubicBezTo>
                    <a:pt x="28950" y="14425"/>
                    <a:pt x="28921" y="14419"/>
                    <a:pt x="28888" y="14419"/>
                  </a:cubicBezTo>
                  <a:cubicBezTo>
                    <a:pt x="28425" y="14419"/>
                    <a:pt x="27206" y="15607"/>
                    <a:pt x="26897" y="15800"/>
                  </a:cubicBezTo>
                  <a:cubicBezTo>
                    <a:pt x="26058" y="16351"/>
                    <a:pt x="25219" y="16887"/>
                    <a:pt x="24379" y="17437"/>
                  </a:cubicBezTo>
                  <a:cubicBezTo>
                    <a:pt x="24051" y="17653"/>
                    <a:pt x="23675" y="17868"/>
                    <a:pt x="23299" y="17868"/>
                  </a:cubicBezTo>
                  <a:cubicBezTo>
                    <a:pt x="23219" y="17868"/>
                    <a:pt x="23138" y="17858"/>
                    <a:pt x="23058" y="17837"/>
                  </a:cubicBezTo>
                  <a:cubicBezTo>
                    <a:pt x="22316" y="17630"/>
                    <a:pt x="22205" y="16626"/>
                    <a:pt x="22330" y="15855"/>
                  </a:cubicBezTo>
                  <a:cubicBezTo>
                    <a:pt x="22811" y="12801"/>
                    <a:pt x="24504" y="9499"/>
                    <a:pt x="23183" y="6418"/>
                  </a:cubicBezTo>
                  <a:cubicBezTo>
                    <a:pt x="23038" y="6074"/>
                    <a:pt x="22859" y="5934"/>
                    <a:pt x="22665" y="5934"/>
                  </a:cubicBezTo>
                  <a:cubicBezTo>
                    <a:pt x="21902" y="5934"/>
                    <a:pt x="20898" y="8097"/>
                    <a:pt x="20734" y="8591"/>
                  </a:cubicBezTo>
                  <a:cubicBezTo>
                    <a:pt x="20321" y="9870"/>
                    <a:pt x="20184" y="11205"/>
                    <a:pt x="19812" y="12498"/>
                  </a:cubicBezTo>
                  <a:cubicBezTo>
                    <a:pt x="19607" y="13221"/>
                    <a:pt x="18974" y="13960"/>
                    <a:pt x="18370" y="13960"/>
                  </a:cubicBezTo>
                  <a:cubicBezTo>
                    <a:pt x="18043" y="13960"/>
                    <a:pt x="17724" y="13743"/>
                    <a:pt x="17487" y="13186"/>
                  </a:cubicBezTo>
                  <a:cubicBezTo>
                    <a:pt x="16647" y="11218"/>
                    <a:pt x="16895" y="8701"/>
                    <a:pt x="16854" y="6623"/>
                  </a:cubicBezTo>
                  <a:cubicBezTo>
                    <a:pt x="16827" y="5454"/>
                    <a:pt x="16757" y="4271"/>
                    <a:pt x="16537" y="3129"/>
                  </a:cubicBezTo>
                  <a:cubicBezTo>
                    <a:pt x="16372" y="2276"/>
                    <a:pt x="16207" y="364"/>
                    <a:pt x="15231" y="34"/>
                  </a:cubicBezTo>
                  <a:cubicBezTo>
                    <a:pt x="15163" y="11"/>
                    <a:pt x="15099" y="0"/>
                    <a:pt x="150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5080725" y="4847725"/>
              <a:ext cx="78800" cy="75375"/>
            </a:xfrm>
            <a:custGeom>
              <a:avLst/>
              <a:gdLst/>
              <a:ahLst/>
              <a:cxnLst/>
              <a:rect l="l" t="t" r="r" b="b"/>
              <a:pathLst>
                <a:path w="3152" h="3015" extrusionOk="0">
                  <a:moveTo>
                    <a:pt x="2471" y="1"/>
                  </a:moveTo>
                  <a:cubicBezTo>
                    <a:pt x="2428" y="1"/>
                    <a:pt x="2384" y="5"/>
                    <a:pt x="2340" y="13"/>
                  </a:cubicBezTo>
                  <a:cubicBezTo>
                    <a:pt x="2161" y="41"/>
                    <a:pt x="1982" y="109"/>
                    <a:pt x="1844" y="206"/>
                  </a:cubicBezTo>
                  <a:cubicBezTo>
                    <a:pt x="1143" y="687"/>
                    <a:pt x="634" y="1334"/>
                    <a:pt x="193" y="2035"/>
                  </a:cubicBezTo>
                  <a:cubicBezTo>
                    <a:pt x="1" y="2325"/>
                    <a:pt x="70" y="2641"/>
                    <a:pt x="263" y="2833"/>
                  </a:cubicBezTo>
                  <a:cubicBezTo>
                    <a:pt x="381" y="2944"/>
                    <a:pt x="532" y="3014"/>
                    <a:pt x="691" y="3014"/>
                  </a:cubicBezTo>
                  <a:cubicBezTo>
                    <a:pt x="808" y="3014"/>
                    <a:pt x="930" y="2976"/>
                    <a:pt x="1046" y="2888"/>
                  </a:cubicBezTo>
                  <a:cubicBezTo>
                    <a:pt x="1652" y="2462"/>
                    <a:pt x="2244" y="2008"/>
                    <a:pt x="2794" y="1512"/>
                  </a:cubicBezTo>
                  <a:cubicBezTo>
                    <a:pt x="3000" y="1320"/>
                    <a:pt x="3082" y="1004"/>
                    <a:pt x="3152" y="866"/>
                  </a:cubicBezTo>
                  <a:cubicBezTo>
                    <a:pt x="3152" y="323"/>
                    <a:pt x="2852" y="1"/>
                    <a:pt x="24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5188400" y="5074700"/>
              <a:ext cx="65700" cy="72075"/>
            </a:xfrm>
            <a:custGeom>
              <a:avLst/>
              <a:gdLst/>
              <a:ahLst/>
              <a:cxnLst/>
              <a:rect l="l" t="t" r="r" b="b"/>
              <a:pathLst>
                <a:path w="2628" h="2883" extrusionOk="0">
                  <a:moveTo>
                    <a:pt x="1954" y="0"/>
                  </a:moveTo>
                  <a:cubicBezTo>
                    <a:pt x="1651" y="0"/>
                    <a:pt x="1404" y="138"/>
                    <a:pt x="1252" y="358"/>
                  </a:cubicBezTo>
                  <a:cubicBezTo>
                    <a:pt x="881" y="895"/>
                    <a:pt x="523" y="1431"/>
                    <a:pt x="206" y="1981"/>
                  </a:cubicBezTo>
                  <a:cubicBezTo>
                    <a:pt x="0" y="2353"/>
                    <a:pt x="69" y="2656"/>
                    <a:pt x="289" y="2807"/>
                  </a:cubicBezTo>
                  <a:cubicBezTo>
                    <a:pt x="363" y="2856"/>
                    <a:pt x="447" y="2883"/>
                    <a:pt x="536" y="2883"/>
                  </a:cubicBezTo>
                  <a:cubicBezTo>
                    <a:pt x="696" y="2883"/>
                    <a:pt x="875" y="2799"/>
                    <a:pt x="1059" y="2614"/>
                  </a:cubicBezTo>
                  <a:cubicBezTo>
                    <a:pt x="1499" y="2161"/>
                    <a:pt x="1927" y="1706"/>
                    <a:pt x="2339" y="1225"/>
                  </a:cubicBezTo>
                  <a:cubicBezTo>
                    <a:pt x="2463" y="1088"/>
                    <a:pt x="2545" y="881"/>
                    <a:pt x="2573" y="688"/>
                  </a:cubicBezTo>
                  <a:cubicBezTo>
                    <a:pt x="2628" y="317"/>
                    <a:pt x="2339" y="0"/>
                    <a:pt x="1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5269200" y="5117550"/>
              <a:ext cx="66750" cy="64650"/>
            </a:xfrm>
            <a:custGeom>
              <a:avLst/>
              <a:gdLst/>
              <a:ahLst/>
              <a:cxnLst/>
              <a:rect l="l" t="t" r="r" b="b"/>
              <a:pathLst>
                <a:path w="2670" h="2586" extrusionOk="0">
                  <a:moveTo>
                    <a:pt x="2107" y="0"/>
                  </a:moveTo>
                  <a:cubicBezTo>
                    <a:pt x="2080" y="0"/>
                    <a:pt x="2052" y="2"/>
                    <a:pt x="2024" y="6"/>
                  </a:cubicBezTo>
                  <a:cubicBezTo>
                    <a:pt x="1790" y="47"/>
                    <a:pt x="1514" y="172"/>
                    <a:pt x="1349" y="350"/>
                  </a:cubicBezTo>
                  <a:cubicBezTo>
                    <a:pt x="937" y="790"/>
                    <a:pt x="593" y="1272"/>
                    <a:pt x="221" y="1753"/>
                  </a:cubicBezTo>
                  <a:cubicBezTo>
                    <a:pt x="70" y="1960"/>
                    <a:pt x="1" y="2208"/>
                    <a:pt x="208" y="2428"/>
                  </a:cubicBezTo>
                  <a:cubicBezTo>
                    <a:pt x="308" y="2542"/>
                    <a:pt x="423" y="2586"/>
                    <a:pt x="543" y="2586"/>
                  </a:cubicBezTo>
                  <a:cubicBezTo>
                    <a:pt x="654" y="2586"/>
                    <a:pt x="770" y="2549"/>
                    <a:pt x="881" y="2496"/>
                  </a:cubicBezTo>
                  <a:cubicBezTo>
                    <a:pt x="951" y="2469"/>
                    <a:pt x="1019" y="2441"/>
                    <a:pt x="1074" y="2400"/>
                  </a:cubicBezTo>
                  <a:cubicBezTo>
                    <a:pt x="1514" y="2001"/>
                    <a:pt x="1969" y="1616"/>
                    <a:pt x="2382" y="1203"/>
                  </a:cubicBezTo>
                  <a:cubicBezTo>
                    <a:pt x="2519" y="1065"/>
                    <a:pt x="2574" y="832"/>
                    <a:pt x="2670" y="639"/>
                  </a:cubicBezTo>
                  <a:cubicBezTo>
                    <a:pt x="2658" y="285"/>
                    <a:pt x="2424" y="0"/>
                    <a:pt x="21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5252700" y="4850100"/>
              <a:ext cx="75000" cy="61325"/>
            </a:xfrm>
            <a:custGeom>
              <a:avLst/>
              <a:gdLst/>
              <a:ahLst/>
              <a:cxnLst/>
              <a:rect l="l" t="t" r="r" b="b"/>
              <a:pathLst>
                <a:path w="3000" h="2453" extrusionOk="0">
                  <a:moveTo>
                    <a:pt x="2532" y="1"/>
                  </a:moveTo>
                  <a:cubicBezTo>
                    <a:pt x="2354" y="56"/>
                    <a:pt x="2229" y="69"/>
                    <a:pt x="2134" y="124"/>
                  </a:cubicBezTo>
                  <a:cubicBezTo>
                    <a:pt x="1391" y="551"/>
                    <a:pt x="730" y="1087"/>
                    <a:pt x="193" y="1748"/>
                  </a:cubicBezTo>
                  <a:cubicBezTo>
                    <a:pt x="56" y="1913"/>
                    <a:pt x="1" y="2133"/>
                    <a:pt x="166" y="2325"/>
                  </a:cubicBezTo>
                  <a:cubicBezTo>
                    <a:pt x="245" y="2417"/>
                    <a:pt x="336" y="2453"/>
                    <a:pt x="432" y="2453"/>
                  </a:cubicBezTo>
                  <a:cubicBezTo>
                    <a:pt x="538" y="2453"/>
                    <a:pt x="650" y="2410"/>
                    <a:pt x="758" y="2353"/>
                  </a:cubicBezTo>
                  <a:cubicBezTo>
                    <a:pt x="799" y="2340"/>
                    <a:pt x="840" y="2312"/>
                    <a:pt x="868" y="2285"/>
                  </a:cubicBezTo>
                  <a:cubicBezTo>
                    <a:pt x="1418" y="1913"/>
                    <a:pt x="1982" y="1542"/>
                    <a:pt x="2519" y="1170"/>
                  </a:cubicBezTo>
                  <a:cubicBezTo>
                    <a:pt x="2656" y="1074"/>
                    <a:pt x="2807" y="950"/>
                    <a:pt x="2877" y="812"/>
                  </a:cubicBezTo>
                  <a:cubicBezTo>
                    <a:pt x="2959" y="661"/>
                    <a:pt x="3000" y="441"/>
                    <a:pt x="2932" y="304"/>
                  </a:cubicBezTo>
                  <a:cubicBezTo>
                    <a:pt x="2862" y="166"/>
                    <a:pt x="2656" y="83"/>
                    <a:pt x="25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5185300" y="5219750"/>
              <a:ext cx="62600" cy="63200"/>
            </a:xfrm>
            <a:custGeom>
              <a:avLst/>
              <a:gdLst/>
              <a:ahLst/>
              <a:cxnLst/>
              <a:rect l="l" t="t" r="r" b="b"/>
              <a:pathLst>
                <a:path w="2504" h="2528" extrusionOk="0">
                  <a:moveTo>
                    <a:pt x="1936" y="0"/>
                  </a:moveTo>
                  <a:cubicBezTo>
                    <a:pt x="1914" y="0"/>
                    <a:pt x="1893" y="1"/>
                    <a:pt x="1871" y="4"/>
                  </a:cubicBezTo>
                  <a:cubicBezTo>
                    <a:pt x="1693" y="32"/>
                    <a:pt x="1473" y="128"/>
                    <a:pt x="1363" y="266"/>
                  </a:cubicBezTo>
                  <a:cubicBezTo>
                    <a:pt x="950" y="734"/>
                    <a:pt x="565" y="1215"/>
                    <a:pt x="207" y="1710"/>
                  </a:cubicBezTo>
                  <a:cubicBezTo>
                    <a:pt x="0" y="1985"/>
                    <a:pt x="14" y="2247"/>
                    <a:pt x="179" y="2412"/>
                  </a:cubicBezTo>
                  <a:cubicBezTo>
                    <a:pt x="257" y="2490"/>
                    <a:pt x="353" y="2528"/>
                    <a:pt x="462" y="2528"/>
                  </a:cubicBezTo>
                  <a:cubicBezTo>
                    <a:pt x="586" y="2528"/>
                    <a:pt x="728" y="2479"/>
                    <a:pt x="881" y="2385"/>
                  </a:cubicBezTo>
                  <a:cubicBezTo>
                    <a:pt x="922" y="2357"/>
                    <a:pt x="950" y="2343"/>
                    <a:pt x="977" y="2315"/>
                  </a:cubicBezTo>
                  <a:cubicBezTo>
                    <a:pt x="1403" y="1917"/>
                    <a:pt x="1844" y="1517"/>
                    <a:pt x="2243" y="1091"/>
                  </a:cubicBezTo>
                  <a:cubicBezTo>
                    <a:pt x="2366" y="967"/>
                    <a:pt x="2421" y="761"/>
                    <a:pt x="2504" y="596"/>
                  </a:cubicBezTo>
                  <a:cubicBezTo>
                    <a:pt x="2466" y="262"/>
                    <a:pt x="2235" y="0"/>
                    <a:pt x="19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5447050" y="5255750"/>
              <a:ext cx="66400" cy="50450"/>
            </a:xfrm>
            <a:custGeom>
              <a:avLst/>
              <a:gdLst/>
              <a:ahLst/>
              <a:cxnLst/>
              <a:rect l="l" t="t" r="r" b="b"/>
              <a:pathLst>
                <a:path w="2656" h="2018" extrusionOk="0">
                  <a:moveTo>
                    <a:pt x="2003" y="1"/>
                  </a:moveTo>
                  <a:cubicBezTo>
                    <a:pt x="1946" y="1"/>
                    <a:pt x="1888" y="8"/>
                    <a:pt x="1830" y="22"/>
                  </a:cubicBezTo>
                  <a:cubicBezTo>
                    <a:pt x="1720" y="50"/>
                    <a:pt x="1609" y="92"/>
                    <a:pt x="1514" y="160"/>
                  </a:cubicBezTo>
                  <a:cubicBezTo>
                    <a:pt x="1142" y="435"/>
                    <a:pt x="771" y="710"/>
                    <a:pt x="399" y="1000"/>
                  </a:cubicBezTo>
                  <a:cubicBezTo>
                    <a:pt x="303" y="1068"/>
                    <a:pt x="220" y="1192"/>
                    <a:pt x="165" y="1316"/>
                  </a:cubicBezTo>
                  <a:cubicBezTo>
                    <a:pt x="0" y="1688"/>
                    <a:pt x="220" y="2018"/>
                    <a:pt x="716" y="2018"/>
                  </a:cubicBezTo>
                  <a:cubicBezTo>
                    <a:pt x="784" y="2003"/>
                    <a:pt x="963" y="1976"/>
                    <a:pt x="1101" y="1893"/>
                  </a:cubicBezTo>
                  <a:cubicBezTo>
                    <a:pt x="1472" y="1688"/>
                    <a:pt x="1844" y="1453"/>
                    <a:pt x="2215" y="1220"/>
                  </a:cubicBezTo>
                  <a:cubicBezTo>
                    <a:pt x="2325" y="1151"/>
                    <a:pt x="2407" y="1055"/>
                    <a:pt x="2477" y="958"/>
                  </a:cubicBezTo>
                  <a:cubicBezTo>
                    <a:pt x="2628" y="738"/>
                    <a:pt x="2655" y="490"/>
                    <a:pt x="2504" y="270"/>
                  </a:cubicBezTo>
                  <a:cubicBezTo>
                    <a:pt x="2396" y="97"/>
                    <a:pt x="2211" y="1"/>
                    <a:pt x="200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5160875" y="4968600"/>
              <a:ext cx="62625" cy="61750"/>
            </a:xfrm>
            <a:custGeom>
              <a:avLst/>
              <a:gdLst/>
              <a:ahLst/>
              <a:cxnLst/>
              <a:rect l="l" t="t" r="r" b="b"/>
              <a:pathLst>
                <a:path w="2505" h="2470" extrusionOk="0">
                  <a:moveTo>
                    <a:pt x="2067" y="1"/>
                  </a:moveTo>
                  <a:cubicBezTo>
                    <a:pt x="1993" y="1"/>
                    <a:pt x="1916" y="18"/>
                    <a:pt x="1844" y="49"/>
                  </a:cubicBezTo>
                  <a:cubicBezTo>
                    <a:pt x="1692" y="104"/>
                    <a:pt x="1527" y="172"/>
                    <a:pt x="1432" y="282"/>
                  </a:cubicBezTo>
                  <a:cubicBezTo>
                    <a:pt x="1005" y="750"/>
                    <a:pt x="592" y="1217"/>
                    <a:pt x="193" y="1700"/>
                  </a:cubicBezTo>
                  <a:cubicBezTo>
                    <a:pt x="111" y="1795"/>
                    <a:pt x="56" y="1920"/>
                    <a:pt x="42" y="2043"/>
                  </a:cubicBezTo>
                  <a:cubicBezTo>
                    <a:pt x="1" y="2291"/>
                    <a:pt x="152" y="2456"/>
                    <a:pt x="454" y="2470"/>
                  </a:cubicBezTo>
                  <a:cubicBezTo>
                    <a:pt x="524" y="2428"/>
                    <a:pt x="674" y="2401"/>
                    <a:pt x="784" y="2305"/>
                  </a:cubicBezTo>
                  <a:cubicBezTo>
                    <a:pt x="1267" y="1920"/>
                    <a:pt x="1734" y="1534"/>
                    <a:pt x="2202" y="1122"/>
                  </a:cubicBezTo>
                  <a:cubicBezTo>
                    <a:pt x="2325" y="1025"/>
                    <a:pt x="2435" y="847"/>
                    <a:pt x="2463" y="695"/>
                  </a:cubicBezTo>
                  <a:cubicBezTo>
                    <a:pt x="2505" y="530"/>
                    <a:pt x="2463" y="309"/>
                    <a:pt x="2380" y="172"/>
                  </a:cubicBezTo>
                  <a:cubicBezTo>
                    <a:pt x="2311" y="51"/>
                    <a:pt x="2193" y="1"/>
                    <a:pt x="20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5010925" y="4968700"/>
              <a:ext cx="60550" cy="56575"/>
            </a:xfrm>
            <a:custGeom>
              <a:avLst/>
              <a:gdLst/>
              <a:ahLst/>
              <a:cxnLst/>
              <a:rect l="l" t="t" r="r" b="b"/>
              <a:pathLst>
                <a:path w="2422" h="2263" extrusionOk="0">
                  <a:moveTo>
                    <a:pt x="1930" y="1"/>
                  </a:moveTo>
                  <a:cubicBezTo>
                    <a:pt x="1723" y="1"/>
                    <a:pt x="1485" y="58"/>
                    <a:pt x="1349" y="182"/>
                  </a:cubicBezTo>
                  <a:cubicBezTo>
                    <a:pt x="936" y="595"/>
                    <a:pt x="551" y="1048"/>
                    <a:pt x="179" y="1503"/>
                  </a:cubicBezTo>
                  <a:cubicBezTo>
                    <a:pt x="0" y="1736"/>
                    <a:pt x="28" y="2011"/>
                    <a:pt x="193" y="2149"/>
                  </a:cubicBezTo>
                  <a:cubicBezTo>
                    <a:pt x="285" y="2229"/>
                    <a:pt x="380" y="2263"/>
                    <a:pt x="474" y="2263"/>
                  </a:cubicBezTo>
                  <a:cubicBezTo>
                    <a:pt x="590" y="2263"/>
                    <a:pt x="705" y="2212"/>
                    <a:pt x="812" y="2136"/>
                  </a:cubicBezTo>
                  <a:cubicBezTo>
                    <a:pt x="1252" y="1819"/>
                    <a:pt x="1692" y="1489"/>
                    <a:pt x="2105" y="1131"/>
                  </a:cubicBezTo>
                  <a:cubicBezTo>
                    <a:pt x="2270" y="993"/>
                    <a:pt x="2352" y="746"/>
                    <a:pt x="2422" y="650"/>
                  </a:cubicBezTo>
                  <a:cubicBezTo>
                    <a:pt x="2422" y="265"/>
                    <a:pt x="2257" y="3"/>
                    <a:pt x="1995" y="3"/>
                  </a:cubicBezTo>
                  <a:cubicBezTo>
                    <a:pt x="1974" y="2"/>
                    <a:pt x="1952" y="1"/>
                    <a:pt x="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5354175" y="5117775"/>
              <a:ext cx="65375" cy="52925"/>
            </a:xfrm>
            <a:custGeom>
              <a:avLst/>
              <a:gdLst/>
              <a:ahLst/>
              <a:cxnLst/>
              <a:rect l="l" t="t" r="r" b="b"/>
              <a:pathLst>
                <a:path w="2615" h="2117" extrusionOk="0">
                  <a:moveTo>
                    <a:pt x="2050" y="0"/>
                  </a:moveTo>
                  <a:cubicBezTo>
                    <a:pt x="1895" y="0"/>
                    <a:pt x="1722" y="56"/>
                    <a:pt x="1555" y="176"/>
                  </a:cubicBezTo>
                  <a:cubicBezTo>
                    <a:pt x="1211" y="410"/>
                    <a:pt x="881" y="685"/>
                    <a:pt x="564" y="946"/>
                  </a:cubicBezTo>
                  <a:cubicBezTo>
                    <a:pt x="399" y="1098"/>
                    <a:pt x="207" y="1249"/>
                    <a:pt x="96" y="1428"/>
                  </a:cubicBezTo>
                  <a:cubicBezTo>
                    <a:pt x="14" y="1552"/>
                    <a:pt x="1" y="1758"/>
                    <a:pt x="56" y="1882"/>
                  </a:cubicBezTo>
                  <a:cubicBezTo>
                    <a:pt x="96" y="1992"/>
                    <a:pt x="262" y="2047"/>
                    <a:pt x="358" y="2116"/>
                  </a:cubicBezTo>
                  <a:cubicBezTo>
                    <a:pt x="509" y="2061"/>
                    <a:pt x="634" y="2047"/>
                    <a:pt x="716" y="1992"/>
                  </a:cubicBezTo>
                  <a:cubicBezTo>
                    <a:pt x="1211" y="1676"/>
                    <a:pt x="1720" y="1373"/>
                    <a:pt x="2202" y="1029"/>
                  </a:cubicBezTo>
                  <a:cubicBezTo>
                    <a:pt x="2545" y="781"/>
                    <a:pt x="2615" y="410"/>
                    <a:pt x="2450" y="176"/>
                  </a:cubicBezTo>
                  <a:cubicBezTo>
                    <a:pt x="2357" y="62"/>
                    <a:pt x="2214" y="0"/>
                    <a:pt x="20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5229675" y="5277025"/>
              <a:ext cx="54000" cy="57300"/>
            </a:xfrm>
            <a:custGeom>
              <a:avLst/>
              <a:gdLst/>
              <a:ahLst/>
              <a:cxnLst/>
              <a:rect l="l" t="t" r="r" b="b"/>
              <a:pathLst>
                <a:path w="2160" h="2292" extrusionOk="0">
                  <a:moveTo>
                    <a:pt x="1581" y="0"/>
                  </a:moveTo>
                  <a:cubicBezTo>
                    <a:pt x="1546" y="0"/>
                    <a:pt x="1509" y="4"/>
                    <a:pt x="1472" y="11"/>
                  </a:cubicBezTo>
                  <a:cubicBezTo>
                    <a:pt x="1307" y="52"/>
                    <a:pt x="1101" y="149"/>
                    <a:pt x="991" y="286"/>
                  </a:cubicBezTo>
                  <a:cubicBezTo>
                    <a:pt x="674" y="685"/>
                    <a:pt x="386" y="1125"/>
                    <a:pt x="96" y="1552"/>
                  </a:cubicBezTo>
                  <a:cubicBezTo>
                    <a:pt x="41" y="1648"/>
                    <a:pt x="14" y="1785"/>
                    <a:pt x="0" y="1910"/>
                  </a:cubicBezTo>
                  <a:cubicBezTo>
                    <a:pt x="0" y="2137"/>
                    <a:pt x="156" y="2291"/>
                    <a:pt x="360" y="2291"/>
                  </a:cubicBezTo>
                  <a:cubicBezTo>
                    <a:pt x="390" y="2291"/>
                    <a:pt x="422" y="2288"/>
                    <a:pt x="454" y="2281"/>
                  </a:cubicBezTo>
                  <a:cubicBezTo>
                    <a:pt x="564" y="2253"/>
                    <a:pt x="688" y="2212"/>
                    <a:pt x="771" y="2130"/>
                  </a:cubicBezTo>
                  <a:cubicBezTo>
                    <a:pt x="1156" y="1800"/>
                    <a:pt x="1527" y="1469"/>
                    <a:pt x="1871" y="1112"/>
                  </a:cubicBezTo>
                  <a:cubicBezTo>
                    <a:pt x="2009" y="987"/>
                    <a:pt x="2064" y="782"/>
                    <a:pt x="2160" y="602"/>
                  </a:cubicBezTo>
                  <a:cubicBezTo>
                    <a:pt x="2123" y="257"/>
                    <a:pt x="1887" y="0"/>
                    <a:pt x="158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5141275" y="5048675"/>
              <a:ext cx="54350" cy="55625"/>
            </a:xfrm>
            <a:custGeom>
              <a:avLst/>
              <a:gdLst/>
              <a:ahLst/>
              <a:cxnLst/>
              <a:rect l="l" t="t" r="r" b="b"/>
              <a:pathLst>
                <a:path w="2174" h="2225" extrusionOk="0">
                  <a:moveTo>
                    <a:pt x="1577" y="0"/>
                  </a:moveTo>
                  <a:cubicBezTo>
                    <a:pt x="1443" y="0"/>
                    <a:pt x="1312" y="60"/>
                    <a:pt x="1211" y="161"/>
                  </a:cubicBezTo>
                  <a:cubicBezTo>
                    <a:pt x="936" y="450"/>
                    <a:pt x="688" y="753"/>
                    <a:pt x="455" y="1056"/>
                  </a:cubicBezTo>
                  <a:cubicBezTo>
                    <a:pt x="303" y="1234"/>
                    <a:pt x="138" y="1426"/>
                    <a:pt x="55" y="1633"/>
                  </a:cubicBezTo>
                  <a:cubicBezTo>
                    <a:pt x="0" y="1771"/>
                    <a:pt x="0" y="2019"/>
                    <a:pt x="83" y="2101"/>
                  </a:cubicBezTo>
                  <a:cubicBezTo>
                    <a:pt x="179" y="2211"/>
                    <a:pt x="400" y="2211"/>
                    <a:pt x="565" y="2224"/>
                  </a:cubicBezTo>
                  <a:cubicBezTo>
                    <a:pt x="647" y="2224"/>
                    <a:pt x="743" y="2169"/>
                    <a:pt x="812" y="2114"/>
                  </a:cubicBezTo>
                  <a:cubicBezTo>
                    <a:pt x="1183" y="1771"/>
                    <a:pt x="1568" y="1426"/>
                    <a:pt x="1913" y="1069"/>
                  </a:cubicBezTo>
                  <a:cubicBezTo>
                    <a:pt x="2036" y="945"/>
                    <a:pt x="2078" y="753"/>
                    <a:pt x="2174" y="533"/>
                  </a:cubicBezTo>
                  <a:cubicBezTo>
                    <a:pt x="2064" y="381"/>
                    <a:pt x="1981" y="188"/>
                    <a:pt x="1830" y="78"/>
                  </a:cubicBezTo>
                  <a:cubicBezTo>
                    <a:pt x="1750" y="25"/>
                    <a:pt x="1663" y="0"/>
                    <a:pt x="15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4947975" y="4952725"/>
              <a:ext cx="62975" cy="50800"/>
            </a:xfrm>
            <a:custGeom>
              <a:avLst/>
              <a:gdLst/>
              <a:ahLst/>
              <a:cxnLst/>
              <a:rect l="l" t="t" r="r" b="b"/>
              <a:pathLst>
                <a:path w="2519" h="2032" extrusionOk="0">
                  <a:moveTo>
                    <a:pt x="1922" y="0"/>
                  </a:moveTo>
                  <a:cubicBezTo>
                    <a:pt x="1760" y="0"/>
                    <a:pt x="1581" y="59"/>
                    <a:pt x="1418" y="188"/>
                  </a:cubicBezTo>
                  <a:cubicBezTo>
                    <a:pt x="1018" y="491"/>
                    <a:pt x="647" y="834"/>
                    <a:pt x="290" y="1165"/>
                  </a:cubicBezTo>
                  <a:cubicBezTo>
                    <a:pt x="207" y="1247"/>
                    <a:pt x="138" y="1357"/>
                    <a:pt x="97" y="1467"/>
                  </a:cubicBezTo>
                  <a:cubicBezTo>
                    <a:pt x="0" y="1770"/>
                    <a:pt x="193" y="2018"/>
                    <a:pt x="565" y="2032"/>
                  </a:cubicBezTo>
                  <a:cubicBezTo>
                    <a:pt x="633" y="2004"/>
                    <a:pt x="771" y="1990"/>
                    <a:pt x="867" y="1922"/>
                  </a:cubicBezTo>
                  <a:cubicBezTo>
                    <a:pt x="1280" y="1647"/>
                    <a:pt x="1706" y="1371"/>
                    <a:pt x="2091" y="1069"/>
                  </a:cubicBezTo>
                  <a:cubicBezTo>
                    <a:pt x="2436" y="794"/>
                    <a:pt x="2518" y="422"/>
                    <a:pt x="2326" y="174"/>
                  </a:cubicBezTo>
                  <a:cubicBezTo>
                    <a:pt x="2235" y="62"/>
                    <a:pt x="2088" y="0"/>
                    <a:pt x="19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5273000" y="5339075"/>
              <a:ext cx="54375" cy="57625"/>
            </a:xfrm>
            <a:custGeom>
              <a:avLst/>
              <a:gdLst/>
              <a:ahLst/>
              <a:cxnLst/>
              <a:rect l="l" t="t" r="r" b="b"/>
              <a:pathLst>
                <a:path w="2175" h="2305" extrusionOk="0">
                  <a:moveTo>
                    <a:pt x="1601" y="0"/>
                  </a:moveTo>
                  <a:cubicBezTo>
                    <a:pt x="1483" y="0"/>
                    <a:pt x="1366" y="49"/>
                    <a:pt x="1280" y="143"/>
                  </a:cubicBezTo>
                  <a:cubicBezTo>
                    <a:pt x="1060" y="349"/>
                    <a:pt x="867" y="597"/>
                    <a:pt x="689" y="844"/>
                  </a:cubicBezTo>
                  <a:cubicBezTo>
                    <a:pt x="469" y="1134"/>
                    <a:pt x="276" y="1450"/>
                    <a:pt x="97" y="1767"/>
                  </a:cubicBezTo>
                  <a:cubicBezTo>
                    <a:pt x="1" y="1932"/>
                    <a:pt x="14" y="2152"/>
                    <a:pt x="193" y="2248"/>
                  </a:cubicBezTo>
                  <a:cubicBezTo>
                    <a:pt x="268" y="2292"/>
                    <a:pt x="358" y="2305"/>
                    <a:pt x="451" y="2305"/>
                  </a:cubicBezTo>
                  <a:cubicBezTo>
                    <a:pt x="531" y="2305"/>
                    <a:pt x="613" y="2295"/>
                    <a:pt x="689" y="2289"/>
                  </a:cubicBezTo>
                  <a:cubicBezTo>
                    <a:pt x="785" y="2275"/>
                    <a:pt x="867" y="2193"/>
                    <a:pt x="936" y="2124"/>
                  </a:cubicBezTo>
                  <a:cubicBezTo>
                    <a:pt x="1267" y="1767"/>
                    <a:pt x="1610" y="1422"/>
                    <a:pt x="1913" y="1051"/>
                  </a:cubicBezTo>
                  <a:cubicBezTo>
                    <a:pt x="2023" y="927"/>
                    <a:pt x="2078" y="734"/>
                    <a:pt x="2175" y="528"/>
                  </a:cubicBezTo>
                  <a:cubicBezTo>
                    <a:pt x="2078" y="376"/>
                    <a:pt x="1995" y="198"/>
                    <a:pt x="1858" y="88"/>
                  </a:cubicBezTo>
                  <a:cubicBezTo>
                    <a:pt x="1781" y="29"/>
                    <a:pt x="1691" y="0"/>
                    <a:pt x="16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5246875" y="4933425"/>
              <a:ext cx="58825" cy="57725"/>
            </a:xfrm>
            <a:custGeom>
              <a:avLst/>
              <a:gdLst/>
              <a:ahLst/>
              <a:cxnLst/>
              <a:rect l="l" t="t" r="r" b="b"/>
              <a:pathLst>
                <a:path w="2353" h="2309" extrusionOk="0">
                  <a:moveTo>
                    <a:pt x="1867" y="0"/>
                  </a:moveTo>
                  <a:cubicBezTo>
                    <a:pt x="1825" y="0"/>
                    <a:pt x="1784" y="4"/>
                    <a:pt x="1747" y="10"/>
                  </a:cubicBezTo>
                  <a:cubicBezTo>
                    <a:pt x="1609" y="38"/>
                    <a:pt x="1459" y="162"/>
                    <a:pt x="1349" y="272"/>
                  </a:cubicBezTo>
                  <a:cubicBezTo>
                    <a:pt x="963" y="698"/>
                    <a:pt x="578" y="1139"/>
                    <a:pt x="206" y="1579"/>
                  </a:cubicBezTo>
                  <a:cubicBezTo>
                    <a:pt x="124" y="1676"/>
                    <a:pt x="69" y="1799"/>
                    <a:pt x="41" y="1923"/>
                  </a:cubicBezTo>
                  <a:cubicBezTo>
                    <a:pt x="0" y="2143"/>
                    <a:pt x="138" y="2309"/>
                    <a:pt x="454" y="2309"/>
                  </a:cubicBezTo>
                  <a:cubicBezTo>
                    <a:pt x="523" y="2281"/>
                    <a:pt x="674" y="2226"/>
                    <a:pt x="798" y="2129"/>
                  </a:cubicBezTo>
                  <a:cubicBezTo>
                    <a:pt x="1238" y="1758"/>
                    <a:pt x="1679" y="1359"/>
                    <a:pt x="2105" y="960"/>
                  </a:cubicBezTo>
                  <a:cubicBezTo>
                    <a:pt x="2215" y="850"/>
                    <a:pt x="2312" y="698"/>
                    <a:pt x="2339" y="561"/>
                  </a:cubicBezTo>
                  <a:cubicBezTo>
                    <a:pt x="2352" y="410"/>
                    <a:pt x="2325" y="190"/>
                    <a:pt x="2229" y="107"/>
                  </a:cubicBezTo>
                  <a:cubicBezTo>
                    <a:pt x="2146" y="34"/>
                    <a:pt x="1999" y="0"/>
                    <a:pt x="18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5295350" y="5212125"/>
              <a:ext cx="55050" cy="51550"/>
            </a:xfrm>
            <a:custGeom>
              <a:avLst/>
              <a:gdLst/>
              <a:ahLst/>
              <a:cxnLst/>
              <a:rect l="l" t="t" r="r" b="b"/>
              <a:pathLst>
                <a:path w="2202" h="2062" extrusionOk="0">
                  <a:moveTo>
                    <a:pt x="1657" y="0"/>
                  </a:moveTo>
                  <a:cubicBezTo>
                    <a:pt x="1611" y="0"/>
                    <a:pt x="1563" y="7"/>
                    <a:pt x="1514" y="21"/>
                  </a:cubicBezTo>
                  <a:cubicBezTo>
                    <a:pt x="1336" y="61"/>
                    <a:pt x="1143" y="171"/>
                    <a:pt x="1005" y="309"/>
                  </a:cubicBezTo>
                  <a:cubicBezTo>
                    <a:pt x="730" y="584"/>
                    <a:pt x="483" y="874"/>
                    <a:pt x="235" y="1190"/>
                  </a:cubicBezTo>
                  <a:cubicBezTo>
                    <a:pt x="15" y="1451"/>
                    <a:pt x="1" y="1727"/>
                    <a:pt x="152" y="1905"/>
                  </a:cubicBezTo>
                  <a:cubicBezTo>
                    <a:pt x="239" y="2006"/>
                    <a:pt x="364" y="2062"/>
                    <a:pt x="503" y="2062"/>
                  </a:cubicBezTo>
                  <a:cubicBezTo>
                    <a:pt x="628" y="2062"/>
                    <a:pt x="765" y="2017"/>
                    <a:pt x="895" y="1919"/>
                  </a:cubicBezTo>
                  <a:cubicBezTo>
                    <a:pt x="1266" y="1657"/>
                    <a:pt x="1611" y="1369"/>
                    <a:pt x="1941" y="1066"/>
                  </a:cubicBezTo>
                  <a:cubicBezTo>
                    <a:pt x="2064" y="942"/>
                    <a:pt x="2119" y="736"/>
                    <a:pt x="2202" y="571"/>
                  </a:cubicBezTo>
                  <a:cubicBezTo>
                    <a:pt x="2167" y="240"/>
                    <a:pt x="1939" y="0"/>
                    <a:pt x="16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5280900" y="5002550"/>
              <a:ext cx="62525" cy="58450"/>
            </a:xfrm>
            <a:custGeom>
              <a:avLst/>
              <a:gdLst/>
              <a:ahLst/>
              <a:cxnLst/>
              <a:rect l="l" t="t" r="r" b="b"/>
              <a:pathLst>
                <a:path w="2501" h="2338" extrusionOk="0">
                  <a:moveTo>
                    <a:pt x="2084" y="1"/>
                  </a:moveTo>
                  <a:cubicBezTo>
                    <a:pt x="1987" y="1"/>
                    <a:pt x="1884" y="39"/>
                    <a:pt x="1789" y="121"/>
                  </a:cubicBezTo>
                  <a:cubicBezTo>
                    <a:pt x="1184" y="657"/>
                    <a:pt x="634" y="1250"/>
                    <a:pt x="56" y="1827"/>
                  </a:cubicBezTo>
                  <a:cubicBezTo>
                    <a:pt x="43" y="1841"/>
                    <a:pt x="28" y="1868"/>
                    <a:pt x="28" y="1882"/>
                  </a:cubicBezTo>
                  <a:cubicBezTo>
                    <a:pt x="43" y="2020"/>
                    <a:pt x="1" y="2185"/>
                    <a:pt x="70" y="2281"/>
                  </a:cubicBezTo>
                  <a:cubicBezTo>
                    <a:pt x="109" y="2330"/>
                    <a:pt x="217" y="2337"/>
                    <a:pt x="320" y="2337"/>
                  </a:cubicBezTo>
                  <a:cubicBezTo>
                    <a:pt x="363" y="2337"/>
                    <a:pt x="405" y="2336"/>
                    <a:pt x="441" y="2336"/>
                  </a:cubicBezTo>
                  <a:cubicBezTo>
                    <a:pt x="510" y="2336"/>
                    <a:pt x="579" y="2281"/>
                    <a:pt x="634" y="2240"/>
                  </a:cubicBezTo>
                  <a:cubicBezTo>
                    <a:pt x="1171" y="1800"/>
                    <a:pt x="1707" y="1373"/>
                    <a:pt x="2230" y="919"/>
                  </a:cubicBezTo>
                  <a:cubicBezTo>
                    <a:pt x="2367" y="809"/>
                    <a:pt x="2436" y="617"/>
                    <a:pt x="2491" y="534"/>
                  </a:cubicBezTo>
                  <a:cubicBezTo>
                    <a:pt x="2501" y="207"/>
                    <a:pt x="2308" y="1"/>
                    <a:pt x="20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5388900" y="5146525"/>
              <a:ext cx="57825" cy="50700"/>
            </a:xfrm>
            <a:custGeom>
              <a:avLst/>
              <a:gdLst/>
              <a:ahLst/>
              <a:cxnLst/>
              <a:rect l="l" t="t" r="r" b="b"/>
              <a:pathLst>
                <a:path w="2313" h="2028" extrusionOk="0">
                  <a:moveTo>
                    <a:pt x="1818" y="1"/>
                  </a:moveTo>
                  <a:cubicBezTo>
                    <a:pt x="1778" y="1"/>
                    <a:pt x="1736" y="6"/>
                    <a:pt x="1693" y="16"/>
                  </a:cubicBezTo>
                  <a:cubicBezTo>
                    <a:pt x="1556" y="44"/>
                    <a:pt x="1418" y="113"/>
                    <a:pt x="1308" y="209"/>
                  </a:cubicBezTo>
                  <a:cubicBezTo>
                    <a:pt x="923" y="567"/>
                    <a:pt x="551" y="939"/>
                    <a:pt x="180" y="1310"/>
                  </a:cubicBezTo>
                  <a:cubicBezTo>
                    <a:pt x="125" y="1365"/>
                    <a:pt x="56" y="1434"/>
                    <a:pt x="43" y="1502"/>
                  </a:cubicBezTo>
                  <a:cubicBezTo>
                    <a:pt x="28" y="1640"/>
                    <a:pt x="1" y="1805"/>
                    <a:pt x="56" y="1887"/>
                  </a:cubicBezTo>
                  <a:cubicBezTo>
                    <a:pt x="125" y="1970"/>
                    <a:pt x="290" y="2012"/>
                    <a:pt x="413" y="2025"/>
                  </a:cubicBezTo>
                  <a:cubicBezTo>
                    <a:pt x="425" y="2027"/>
                    <a:pt x="436" y="2028"/>
                    <a:pt x="448" y="2028"/>
                  </a:cubicBezTo>
                  <a:cubicBezTo>
                    <a:pt x="522" y="2028"/>
                    <a:pt x="602" y="1992"/>
                    <a:pt x="661" y="1957"/>
                  </a:cubicBezTo>
                  <a:cubicBezTo>
                    <a:pt x="1129" y="1654"/>
                    <a:pt x="1611" y="1337"/>
                    <a:pt x="2064" y="1007"/>
                  </a:cubicBezTo>
                  <a:cubicBezTo>
                    <a:pt x="2202" y="911"/>
                    <a:pt x="2257" y="704"/>
                    <a:pt x="2312" y="622"/>
                  </a:cubicBezTo>
                  <a:cubicBezTo>
                    <a:pt x="2312" y="238"/>
                    <a:pt x="2093" y="1"/>
                    <a:pt x="181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5344200" y="5048150"/>
              <a:ext cx="57475" cy="48750"/>
            </a:xfrm>
            <a:custGeom>
              <a:avLst/>
              <a:gdLst/>
              <a:ahLst/>
              <a:cxnLst/>
              <a:rect l="l" t="t" r="r" b="b"/>
              <a:pathLst>
                <a:path w="2299" h="1950" extrusionOk="0">
                  <a:moveTo>
                    <a:pt x="1750" y="1"/>
                  </a:moveTo>
                  <a:cubicBezTo>
                    <a:pt x="1643" y="1"/>
                    <a:pt x="1529" y="28"/>
                    <a:pt x="1418" y="86"/>
                  </a:cubicBezTo>
                  <a:cubicBezTo>
                    <a:pt x="923" y="347"/>
                    <a:pt x="510" y="719"/>
                    <a:pt x="193" y="1187"/>
                  </a:cubicBezTo>
                  <a:cubicBezTo>
                    <a:pt x="55" y="1379"/>
                    <a:pt x="0" y="1613"/>
                    <a:pt x="180" y="1805"/>
                  </a:cubicBezTo>
                  <a:cubicBezTo>
                    <a:pt x="276" y="1909"/>
                    <a:pt x="382" y="1950"/>
                    <a:pt x="491" y="1950"/>
                  </a:cubicBezTo>
                  <a:cubicBezTo>
                    <a:pt x="599" y="1950"/>
                    <a:pt x="709" y="1909"/>
                    <a:pt x="812" y="1847"/>
                  </a:cubicBezTo>
                  <a:cubicBezTo>
                    <a:pt x="1225" y="1572"/>
                    <a:pt x="1638" y="1297"/>
                    <a:pt x="2023" y="1007"/>
                  </a:cubicBezTo>
                  <a:cubicBezTo>
                    <a:pt x="2174" y="884"/>
                    <a:pt x="2243" y="691"/>
                    <a:pt x="2298" y="594"/>
                  </a:cubicBezTo>
                  <a:cubicBezTo>
                    <a:pt x="2298" y="219"/>
                    <a:pt x="2051" y="1"/>
                    <a:pt x="17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5272325" y="4780725"/>
              <a:ext cx="55050" cy="53125"/>
            </a:xfrm>
            <a:custGeom>
              <a:avLst/>
              <a:gdLst/>
              <a:ahLst/>
              <a:cxnLst/>
              <a:rect l="l" t="t" r="r" b="b"/>
              <a:pathLst>
                <a:path w="2202" h="2125" extrusionOk="0">
                  <a:moveTo>
                    <a:pt x="1573" y="0"/>
                  </a:moveTo>
                  <a:cubicBezTo>
                    <a:pt x="1434" y="0"/>
                    <a:pt x="1294" y="57"/>
                    <a:pt x="1169" y="148"/>
                  </a:cubicBezTo>
                  <a:cubicBezTo>
                    <a:pt x="729" y="478"/>
                    <a:pt x="399" y="918"/>
                    <a:pt x="151" y="1413"/>
                  </a:cubicBezTo>
                  <a:cubicBezTo>
                    <a:pt x="41" y="1620"/>
                    <a:pt x="0" y="1854"/>
                    <a:pt x="220" y="2033"/>
                  </a:cubicBezTo>
                  <a:cubicBezTo>
                    <a:pt x="301" y="2098"/>
                    <a:pt x="380" y="2125"/>
                    <a:pt x="456" y="2125"/>
                  </a:cubicBezTo>
                  <a:cubicBezTo>
                    <a:pt x="588" y="2125"/>
                    <a:pt x="712" y="2046"/>
                    <a:pt x="826" y="1950"/>
                  </a:cubicBezTo>
                  <a:cubicBezTo>
                    <a:pt x="1184" y="1648"/>
                    <a:pt x="1541" y="1345"/>
                    <a:pt x="1871" y="1028"/>
                  </a:cubicBezTo>
                  <a:cubicBezTo>
                    <a:pt x="2009" y="905"/>
                    <a:pt x="2077" y="725"/>
                    <a:pt x="2202" y="520"/>
                  </a:cubicBezTo>
                  <a:cubicBezTo>
                    <a:pt x="2064" y="354"/>
                    <a:pt x="1981" y="175"/>
                    <a:pt x="1844" y="79"/>
                  </a:cubicBezTo>
                  <a:cubicBezTo>
                    <a:pt x="1757" y="25"/>
                    <a:pt x="1665" y="0"/>
                    <a:pt x="15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5341800" y="5252800"/>
              <a:ext cx="52300" cy="47625"/>
            </a:xfrm>
            <a:custGeom>
              <a:avLst/>
              <a:gdLst/>
              <a:ahLst/>
              <a:cxnLst/>
              <a:rect l="l" t="t" r="r" b="b"/>
              <a:pathLst>
                <a:path w="2092" h="1905" extrusionOk="0">
                  <a:moveTo>
                    <a:pt x="1563" y="1"/>
                  </a:moveTo>
                  <a:cubicBezTo>
                    <a:pt x="1478" y="1"/>
                    <a:pt x="1391" y="23"/>
                    <a:pt x="1307" y="72"/>
                  </a:cubicBezTo>
                  <a:cubicBezTo>
                    <a:pt x="771" y="375"/>
                    <a:pt x="371" y="828"/>
                    <a:pt x="55" y="1338"/>
                  </a:cubicBezTo>
                  <a:cubicBezTo>
                    <a:pt x="0" y="1434"/>
                    <a:pt x="14" y="1668"/>
                    <a:pt x="83" y="1764"/>
                  </a:cubicBezTo>
                  <a:cubicBezTo>
                    <a:pt x="179" y="1861"/>
                    <a:pt x="371" y="1874"/>
                    <a:pt x="523" y="1901"/>
                  </a:cubicBezTo>
                  <a:cubicBezTo>
                    <a:pt x="531" y="1903"/>
                    <a:pt x="539" y="1904"/>
                    <a:pt x="547" y="1904"/>
                  </a:cubicBezTo>
                  <a:cubicBezTo>
                    <a:pt x="600" y="1904"/>
                    <a:pt x="668" y="1868"/>
                    <a:pt x="716" y="1833"/>
                  </a:cubicBezTo>
                  <a:cubicBezTo>
                    <a:pt x="1114" y="1544"/>
                    <a:pt x="1499" y="1283"/>
                    <a:pt x="1872" y="966"/>
                  </a:cubicBezTo>
                  <a:cubicBezTo>
                    <a:pt x="1995" y="870"/>
                    <a:pt x="2050" y="691"/>
                    <a:pt x="2092" y="608"/>
                  </a:cubicBezTo>
                  <a:cubicBezTo>
                    <a:pt x="2081" y="240"/>
                    <a:pt x="1837" y="1"/>
                    <a:pt x="15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5179450" y="4772350"/>
              <a:ext cx="56675" cy="48450"/>
            </a:xfrm>
            <a:custGeom>
              <a:avLst/>
              <a:gdLst/>
              <a:ahLst/>
              <a:cxnLst/>
              <a:rect l="l" t="t" r="r" b="b"/>
              <a:pathLst>
                <a:path w="2267" h="1938" extrusionOk="0">
                  <a:moveTo>
                    <a:pt x="1786" y="0"/>
                  </a:moveTo>
                  <a:cubicBezTo>
                    <a:pt x="1680" y="0"/>
                    <a:pt x="1567" y="36"/>
                    <a:pt x="1459" y="112"/>
                  </a:cubicBezTo>
                  <a:cubicBezTo>
                    <a:pt x="1005" y="442"/>
                    <a:pt x="592" y="855"/>
                    <a:pt x="193" y="1253"/>
                  </a:cubicBezTo>
                  <a:cubicBezTo>
                    <a:pt x="41" y="1405"/>
                    <a:pt x="1" y="1625"/>
                    <a:pt x="152" y="1803"/>
                  </a:cubicBezTo>
                  <a:cubicBezTo>
                    <a:pt x="234" y="1900"/>
                    <a:pt x="331" y="1938"/>
                    <a:pt x="431" y="1938"/>
                  </a:cubicBezTo>
                  <a:cubicBezTo>
                    <a:pt x="530" y="1938"/>
                    <a:pt x="633" y="1900"/>
                    <a:pt x="729" y="1845"/>
                  </a:cubicBezTo>
                  <a:cubicBezTo>
                    <a:pt x="1156" y="1556"/>
                    <a:pt x="1597" y="1267"/>
                    <a:pt x="1995" y="950"/>
                  </a:cubicBezTo>
                  <a:cubicBezTo>
                    <a:pt x="2133" y="840"/>
                    <a:pt x="2202" y="648"/>
                    <a:pt x="2257" y="565"/>
                  </a:cubicBezTo>
                  <a:cubicBezTo>
                    <a:pt x="2266" y="213"/>
                    <a:pt x="2047" y="0"/>
                    <a:pt x="178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5420550" y="5199525"/>
              <a:ext cx="54725" cy="45050"/>
            </a:xfrm>
            <a:custGeom>
              <a:avLst/>
              <a:gdLst/>
              <a:ahLst/>
              <a:cxnLst/>
              <a:rect l="l" t="t" r="r" b="b"/>
              <a:pathLst>
                <a:path w="2189" h="1802" extrusionOk="0">
                  <a:moveTo>
                    <a:pt x="1674" y="1"/>
                  </a:moveTo>
                  <a:cubicBezTo>
                    <a:pt x="1572" y="1"/>
                    <a:pt x="1466" y="32"/>
                    <a:pt x="1363" y="98"/>
                  </a:cubicBezTo>
                  <a:cubicBezTo>
                    <a:pt x="950" y="373"/>
                    <a:pt x="578" y="730"/>
                    <a:pt x="221" y="1088"/>
                  </a:cubicBezTo>
                  <a:cubicBezTo>
                    <a:pt x="55" y="1240"/>
                    <a:pt x="0" y="1473"/>
                    <a:pt x="166" y="1680"/>
                  </a:cubicBezTo>
                  <a:cubicBezTo>
                    <a:pt x="247" y="1768"/>
                    <a:pt x="340" y="1801"/>
                    <a:pt x="435" y="1801"/>
                  </a:cubicBezTo>
                  <a:cubicBezTo>
                    <a:pt x="549" y="1801"/>
                    <a:pt x="666" y="1754"/>
                    <a:pt x="771" y="1694"/>
                  </a:cubicBezTo>
                  <a:cubicBezTo>
                    <a:pt x="1156" y="1473"/>
                    <a:pt x="1541" y="1240"/>
                    <a:pt x="1899" y="992"/>
                  </a:cubicBezTo>
                  <a:cubicBezTo>
                    <a:pt x="2051" y="882"/>
                    <a:pt x="2133" y="690"/>
                    <a:pt x="2188" y="607"/>
                  </a:cubicBezTo>
                  <a:cubicBezTo>
                    <a:pt x="2188" y="234"/>
                    <a:pt x="1952" y="1"/>
                    <a:pt x="16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4946600" y="5039900"/>
              <a:ext cx="52650" cy="47550"/>
            </a:xfrm>
            <a:custGeom>
              <a:avLst/>
              <a:gdLst/>
              <a:ahLst/>
              <a:cxnLst/>
              <a:rect l="l" t="t" r="r" b="b"/>
              <a:pathLst>
                <a:path w="2106" h="1902" extrusionOk="0">
                  <a:moveTo>
                    <a:pt x="1530" y="1"/>
                  </a:moveTo>
                  <a:cubicBezTo>
                    <a:pt x="1449" y="1"/>
                    <a:pt x="1368" y="24"/>
                    <a:pt x="1293" y="71"/>
                  </a:cubicBezTo>
                  <a:cubicBezTo>
                    <a:pt x="785" y="388"/>
                    <a:pt x="400" y="842"/>
                    <a:pt x="125" y="1379"/>
                  </a:cubicBezTo>
                  <a:cubicBezTo>
                    <a:pt x="0" y="1627"/>
                    <a:pt x="207" y="1902"/>
                    <a:pt x="510" y="1902"/>
                  </a:cubicBezTo>
                  <a:cubicBezTo>
                    <a:pt x="523" y="1902"/>
                    <a:pt x="550" y="1902"/>
                    <a:pt x="578" y="1887"/>
                  </a:cubicBezTo>
                  <a:cubicBezTo>
                    <a:pt x="1156" y="1640"/>
                    <a:pt x="1651" y="1282"/>
                    <a:pt x="1996" y="746"/>
                  </a:cubicBezTo>
                  <a:cubicBezTo>
                    <a:pt x="2106" y="554"/>
                    <a:pt x="2051" y="333"/>
                    <a:pt x="1899" y="168"/>
                  </a:cubicBezTo>
                  <a:cubicBezTo>
                    <a:pt x="1789" y="58"/>
                    <a:pt x="1659" y="1"/>
                    <a:pt x="15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5101375" y="4948100"/>
              <a:ext cx="57800" cy="46450"/>
            </a:xfrm>
            <a:custGeom>
              <a:avLst/>
              <a:gdLst/>
              <a:ahLst/>
              <a:cxnLst/>
              <a:rect l="l" t="t" r="r" b="b"/>
              <a:pathLst>
                <a:path w="2312" h="1858" extrusionOk="0">
                  <a:moveTo>
                    <a:pt x="1907" y="1"/>
                  </a:moveTo>
                  <a:cubicBezTo>
                    <a:pt x="1900" y="1"/>
                    <a:pt x="1893" y="1"/>
                    <a:pt x="1886" y="1"/>
                  </a:cubicBezTo>
                  <a:cubicBezTo>
                    <a:pt x="1720" y="29"/>
                    <a:pt x="1541" y="84"/>
                    <a:pt x="1418" y="181"/>
                  </a:cubicBezTo>
                  <a:cubicBezTo>
                    <a:pt x="1018" y="511"/>
                    <a:pt x="633" y="869"/>
                    <a:pt x="262" y="1212"/>
                  </a:cubicBezTo>
                  <a:cubicBezTo>
                    <a:pt x="110" y="1350"/>
                    <a:pt x="0" y="1529"/>
                    <a:pt x="152" y="1722"/>
                  </a:cubicBezTo>
                  <a:cubicBezTo>
                    <a:pt x="222" y="1820"/>
                    <a:pt x="311" y="1857"/>
                    <a:pt x="404" y="1857"/>
                  </a:cubicBezTo>
                  <a:cubicBezTo>
                    <a:pt x="493" y="1857"/>
                    <a:pt x="587" y="1823"/>
                    <a:pt x="675" y="1777"/>
                  </a:cubicBezTo>
                  <a:cubicBezTo>
                    <a:pt x="1143" y="1487"/>
                    <a:pt x="1596" y="1212"/>
                    <a:pt x="2051" y="896"/>
                  </a:cubicBezTo>
                  <a:cubicBezTo>
                    <a:pt x="2188" y="799"/>
                    <a:pt x="2256" y="621"/>
                    <a:pt x="2311" y="538"/>
                  </a:cubicBezTo>
                  <a:cubicBezTo>
                    <a:pt x="2311" y="218"/>
                    <a:pt x="2143" y="1"/>
                    <a:pt x="1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5016075" y="5037750"/>
              <a:ext cx="53675" cy="54800"/>
            </a:xfrm>
            <a:custGeom>
              <a:avLst/>
              <a:gdLst/>
              <a:ahLst/>
              <a:cxnLst/>
              <a:rect l="l" t="t" r="r" b="b"/>
              <a:pathLst>
                <a:path w="2147" h="2192" extrusionOk="0">
                  <a:moveTo>
                    <a:pt x="1780" y="0"/>
                  </a:moveTo>
                  <a:cubicBezTo>
                    <a:pt x="1756" y="0"/>
                    <a:pt x="1732" y="2"/>
                    <a:pt x="1706" y="7"/>
                  </a:cubicBezTo>
                  <a:cubicBezTo>
                    <a:pt x="1569" y="34"/>
                    <a:pt x="1418" y="102"/>
                    <a:pt x="1321" y="199"/>
                  </a:cubicBezTo>
                  <a:cubicBezTo>
                    <a:pt x="895" y="667"/>
                    <a:pt x="482" y="1148"/>
                    <a:pt x="83" y="1643"/>
                  </a:cubicBezTo>
                  <a:cubicBezTo>
                    <a:pt x="15" y="1740"/>
                    <a:pt x="0" y="2001"/>
                    <a:pt x="70" y="2098"/>
                  </a:cubicBezTo>
                  <a:cubicBezTo>
                    <a:pt x="121" y="2165"/>
                    <a:pt x="183" y="2191"/>
                    <a:pt x="247" y="2191"/>
                  </a:cubicBezTo>
                  <a:cubicBezTo>
                    <a:pt x="353" y="2191"/>
                    <a:pt x="465" y="2120"/>
                    <a:pt x="551" y="2043"/>
                  </a:cubicBezTo>
                  <a:cubicBezTo>
                    <a:pt x="1033" y="1616"/>
                    <a:pt x="1500" y="1190"/>
                    <a:pt x="1954" y="750"/>
                  </a:cubicBezTo>
                  <a:cubicBezTo>
                    <a:pt x="2051" y="667"/>
                    <a:pt x="2106" y="515"/>
                    <a:pt x="2146" y="447"/>
                  </a:cubicBezTo>
                  <a:cubicBezTo>
                    <a:pt x="2146" y="162"/>
                    <a:pt x="1991" y="0"/>
                    <a:pt x="17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5181150" y="4859100"/>
              <a:ext cx="54375" cy="48450"/>
            </a:xfrm>
            <a:custGeom>
              <a:avLst/>
              <a:gdLst/>
              <a:ahLst/>
              <a:cxnLst/>
              <a:rect l="l" t="t" r="r" b="b"/>
              <a:pathLst>
                <a:path w="2175" h="1938" extrusionOk="0">
                  <a:moveTo>
                    <a:pt x="1830" y="1"/>
                  </a:moveTo>
                  <a:cubicBezTo>
                    <a:pt x="1774" y="1"/>
                    <a:pt x="1717" y="6"/>
                    <a:pt x="1666" y="12"/>
                  </a:cubicBezTo>
                  <a:cubicBezTo>
                    <a:pt x="1584" y="26"/>
                    <a:pt x="1501" y="109"/>
                    <a:pt x="1446" y="164"/>
                  </a:cubicBezTo>
                  <a:cubicBezTo>
                    <a:pt x="1047" y="562"/>
                    <a:pt x="661" y="947"/>
                    <a:pt x="276" y="1347"/>
                  </a:cubicBezTo>
                  <a:cubicBezTo>
                    <a:pt x="194" y="1429"/>
                    <a:pt x="111" y="1525"/>
                    <a:pt x="70" y="1635"/>
                  </a:cubicBezTo>
                  <a:cubicBezTo>
                    <a:pt x="1" y="1828"/>
                    <a:pt x="98" y="1938"/>
                    <a:pt x="345" y="1938"/>
                  </a:cubicBezTo>
                  <a:cubicBezTo>
                    <a:pt x="401" y="1910"/>
                    <a:pt x="524" y="1897"/>
                    <a:pt x="606" y="1828"/>
                  </a:cubicBezTo>
                  <a:cubicBezTo>
                    <a:pt x="1061" y="1470"/>
                    <a:pt x="1529" y="1112"/>
                    <a:pt x="1982" y="727"/>
                  </a:cubicBezTo>
                  <a:cubicBezTo>
                    <a:pt x="2079" y="659"/>
                    <a:pt x="2147" y="521"/>
                    <a:pt x="2162" y="411"/>
                  </a:cubicBezTo>
                  <a:cubicBezTo>
                    <a:pt x="2175" y="287"/>
                    <a:pt x="2120" y="122"/>
                    <a:pt x="2037" y="54"/>
                  </a:cubicBezTo>
                  <a:cubicBezTo>
                    <a:pt x="1988" y="13"/>
                    <a:pt x="1910" y="1"/>
                    <a:pt x="1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3" name="Google Shape;153;p2"/>
          <p:cNvSpPr/>
          <p:nvPr/>
        </p:nvSpPr>
        <p:spPr>
          <a:xfrm rot="9900039">
            <a:off x="8466246" y="3741820"/>
            <a:ext cx="1137851" cy="531974"/>
          </a:xfrm>
          <a:custGeom>
            <a:avLst/>
            <a:gdLst/>
            <a:ahLst/>
            <a:cxnLst/>
            <a:rect l="l" t="t" r="r" b="b"/>
            <a:pathLst>
              <a:path w="22644" h="10586" extrusionOk="0">
                <a:moveTo>
                  <a:pt x="9057" y="1600"/>
                </a:moveTo>
                <a:cubicBezTo>
                  <a:pt x="9289" y="1600"/>
                  <a:pt x="9519" y="1640"/>
                  <a:pt x="9739" y="1713"/>
                </a:cubicBezTo>
                <a:cubicBezTo>
                  <a:pt x="9904" y="1768"/>
                  <a:pt x="10096" y="1851"/>
                  <a:pt x="10221" y="1988"/>
                </a:cubicBezTo>
                <a:cubicBezTo>
                  <a:pt x="10358" y="2153"/>
                  <a:pt x="10276" y="2333"/>
                  <a:pt x="10138" y="2470"/>
                </a:cubicBezTo>
                <a:cubicBezTo>
                  <a:pt x="9849" y="2759"/>
                  <a:pt x="9395" y="2938"/>
                  <a:pt x="9023" y="3089"/>
                </a:cubicBezTo>
                <a:cubicBezTo>
                  <a:pt x="8625" y="3241"/>
                  <a:pt x="8198" y="3364"/>
                  <a:pt x="7772" y="3446"/>
                </a:cubicBezTo>
                <a:cubicBezTo>
                  <a:pt x="7554" y="3489"/>
                  <a:pt x="7333" y="3521"/>
                  <a:pt x="7111" y="3543"/>
                </a:cubicBezTo>
                <a:lnTo>
                  <a:pt x="7111" y="3543"/>
                </a:lnTo>
                <a:cubicBezTo>
                  <a:pt x="7111" y="3470"/>
                  <a:pt x="7116" y="3397"/>
                  <a:pt x="7125" y="3323"/>
                </a:cubicBezTo>
                <a:cubicBezTo>
                  <a:pt x="7222" y="2525"/>
                  <a:pt x="7813" y="1851"/>
                  <a:pt x="8583" y="1658"/>
                </a:cubicBezTo>
                <a:cubicBezTo>
                  <a:pt x="8740" y="1619"/>
                  <a:pt x="8899" y="1600"/>
                  <a:pt x="9057" y="1600"/>
                </a:cubicBezTo>
                <a:close/>
                <a:moveTo>
                  <a:pt x="20667" y="1022"/>
                </a:moveTo>
                <a:cubicBezTo>
                  <a:pt x="21074" y="1022"/>
                  <a:pt x="21470" y="1137"/>
                  <a:pt x="21791" y="1438"/>
                </a:cubicBezTo>
                <a:cubicBezTo>
                  <a:pt x="22080" y="1700"/>
                  <a:pt x="22218" y="2071"/>
                  <a:pt x="22163" y="2456"/>
                </a:cubicBezTo>
                <a:cubicBezTo>
                  <a:pt x="22093" y="2869"/>
                  <a:pt x="21846" y="3226"/>
                  <a:pt x="21585" y="3529"/>
                </a:cubicBezTo>
                <a:cubicBezTo>
                  <a:pt x="21062" y="4134"/>
                  <a:pt x="20387" y="4630"/>
                  <a:pt x="19699" y="5042"/>
                </a:cubicBezTo>
                <a:cubicBezTo>
                  <a:pt x="18900" y="5513"/>
                  <a:pt x="18040" y="5867"/>
                  <a:pt x="17145" y="6118"/>
                </a:cubicBezTo>
                <a:lnTo>
                  <a:pt x="17145" y="6118"/>
                </a:lnTo>
                <a:cubicBezTo>
                  <a:pt x="17001" y="5752"/>
                  <a:pt x="16906" y="5368"/>
                  <a:pt x="16880" y="4974"/>
                </a:cubicBezTo>
                <a:cubicBezTo>
                  <a:pt x="16825" y="4189"/>
                  <a:pt x="17045" y="3419"/>
                  <a:pt x="17526" y="2786"/>
                </a:cubicBezTo>
                <a:cubicBezTo>
                  <a:pt x="18008" y="2153"/>
                  <a:pt x="18681" y="1658"/>
                  <a:pt x="19411" y="1328"/>
                </a:cubicBezTo>
                <a:cubicBezTo>
                  <a:pt x="19793" y="1151"/>
                  <a:pt x="20237" y="1022"/>
                  <a:pt x="20667" y="1022"/>
                </a:cubicBezTo>
                <a:close/>
                <a:moveTo>
                  <a:pt x="282" y="1"/>
                </a:moveTo>
                <a:cubicBezTo>
                  <a:pt x="141" y="1"/>
                  <a:pt x="0" y="149"/>
                  <a:pt x="95" y="310"/>
                </a:cubicBezTo>
                <a:cubicBezTo>
                  <a:pt x="976" y="1837"/>
                  <a:pt x="2406" y="3006"/>
                  <a:pt x="4057" y="3598"/>
                </a:cubicBezTo>
                <a:cubicBezTo>
                  <a:pt x="4814" y="3860"/>
                  <a:pt x="5612" y="3988"/>
                  <a:pt x="6409" y="3988"/>
                </a:cubicBezTo>
                <a:cubicBezTo>
                  <a:pt x="6519" y="3988"/>
                  <a:pt x="6629" y="3985"/>
                  <a:pt x="6739" y="3981"/>
                </a:cubicBezTo>
                <a:lnTo>
                  <a:pt x="6739" y="3981"/>
                </a:lnTo>
                <a:cubicBezTo>
                  <a:pt x="6739" y="3982"/>
                  <a:pt x="6739" y="3983"/>
                  <a:pt x="6740" y="3984"/>
                </a:cubicBezTo>
                <a:cubicBezTo>
                  <a:pt x="6891" y="4837"/>
                  <a:pt x="7497" y="5552"/>
                  <a:pt x="8212" y="6005"/>
                </a:cubicBezTo>
                <a:cubicBezTo>
                  <a:pt x="9065" y="6528"/>
                  <a:pt x="10083" y="6721"/>
                  <a:pt x="11059" y="6845"/>
                </a:cubicBezTo>
                <a:cubicBezTo>
                  <a:pt x="11855" y="6957"/>
                  <a:pt x="12650" y="7012"/>
                  <a:pt x="13445" y="7012"/>
                </a:cubicBezTo>
                <a:cubicBezTo>
                  <a:pt x="13531" y="7012"/>
                  <a:pt x="13616" y="7012"/>
                  <a:pt x="13701" y="7010"/>
                </a:cubicBezTo>
                <a:cubicBezTo>
                  <a:pt x="14779" y="6985"/>
                  <a:pt x="15863" y="6856"/>
                  <a:pt x="16914" y="6596"/>
                </a:cubicBezTo>
                <a:lnTo>
                  <a:pt x="16914" y="6596"/>
                </a:lnTo>
                <a:cubicBezTo>
                  <a:pt x="17639" y="8115"/>
                  <a:pt x="19062" y="9146"/>
                  <a:pt x="20539" y="9927"/>
                </a:cubicBezTo>
                <a:cubicBezTo>
                  <a:pt x="20965" y="10147"/>
                  <a:pt x="21392" y="10353"/>
                  <a:pt x="21818" y="10560"/>
                </a:cubicBezTo>
                <a:cubicBezTo>
                  <a:pt x="21852" y="10578"/>
                  <a:pt x="21885" y="10585"/>
                  <a:pt x="21916" y="10585"/>
                </a:cubicBezTo>
                <a:cubicBezTo>
                  <a:pt x="22103" y="10585"/>
                  <a:pt x="22225" y="10310"/>
                  <a:pt x="22025" y="10215"/>
                </a:cubicBezTo>
                <a:cubicBezTo>
                  <a:pt x="20484" y="9459"/>
                  <a:pt x="18806" y="8661"/>
                  <a:pt x="17773" y="7244"/>
                </a:cubicBezTo>
                <a:cubicBezTo>
                  <a:pt x="17601" y="7007"/>
                  <a:pt x="17445" y="6755"/>
                  <a:pt x="17312" y="6491"/>
                </a:cubicBezTo>
                <a:lnTo>
                  <a:pt x="17312" y="6491"/>
                </a:lnTo>
                <a:cubicBezTo>
                  <a:pt x="17840" y="6342"/>
                  <a:pt x="18358" y="6159"/>
                  <a:pt x="18861" y="5937"/>
                </a:cubicBezTo>
                <a:cubicBezTo>
                  <a:pt x="19644" y="5579"/>
                  <a:pt x="20387" y="5139"/>
                  <a:pt x="21048" y="4589"/>
                </a:cubicBezTo>
                <a:cubicBezTo>
                  <a:pt x="21736" y="4039"/>
                  <a:pt x="22506" y="3309"/>
                  <a:pt x="22575" y="2388"/>
                </a:cubicBezTo>
                <a:cubicBezTo>
                  <a:pt x="22644" y="1493"/>
                  <a:pt x="21901" y="792"/>
                  <a:pt x="21075" y="654"/>
                </a:cubicBezTo>
                <a:cubicBezTo>
                  <a:pt x="20928" y="626"/>
                  <a:pt x="20781" y="613"/>
                  <a:pt x="20633" y="613"/>
                </a:cubicBezTo>
                <a:cubicBezTo>
                  <a:pt x="19829" y="613"/>
                  <a:pt x="19030" y="998"/>
                  <a:pt x="18379" y="1452"/>
                </a:cubicBezTo>
                <a:cubicBezTo>
                  <a:pt x="17650" y="1933"/>
                  <a:pt x="17030" y="2593"/>
                  <a:pt x="16700" y="3406"/>
                </a:cubicBezTo>
                <a:cubicBezTo>
                  <a:pt x="16370" y="4231"/>
                  <a:pt x="16398" y="5152"/>
                  <a:pt x="16673" y="5992"/>
                </a:cubicBezTo>
                <a:cubicBezTo>
                  <a:pt x="16698" y="6070"/>
                  <a:pt x="16725" y="6146"/>
                  <a:pt x="16754" y="6221"/>
                </a:cubicBezTo>
                <a:lnTo>
                  <a:pt x="16754" y="6221"/>
                </a:lnTo>
                <a:cubicBezTo>
                  <a:pt x="15666" y="6488"/>
                  <a:pt x="14535" y="6610"/>
                  <a:pt x="13407" y="6610"/>
                </a:cubicBezTo>
                <a:cubicBezTo>
                  <a:pt x="12399" y="6610"/>
                  <a:pt x="11395" y="6513"/>
                  <a:pt x="10427" y="6336"/>
                </a:cubicBezTo>
                <a:cubicBezTo>
                  <a:pt x="9560" y="6185"/>
                  <a:pt x="8666" y="5923"/>
                  <a:pt x="7992" y="5332"/>
                </a:cubicBezTo>
                <a:cubicBezTo>
                  <a:pt x="7584" y="4964"/>
                  <a:pt x="7263" y="4481"/>
                  <a:pt x="7152" y="3951"/>
                </a:cubicBezTo>
                <a:lnTo>
                  <a:pt x="7152" y="3951"/>
                </a:lnTo>
                <a:cubicBezTo>
                  <a:pt x="8029" y="3864"/>
                  <a:pt x="8891" y="3624"/>
                  <a:pt x="9684" y="3241"/>
                </a:cubicBezTo>
                <a:cubicBezTo>
                  <a:pt x="10056" y="3048"/>
                  <a:pt x="10509" y="2828"/>
                  <a:pt x="10661" y="2415"/>
                </a:cubicBezTo>
                <a:cubicBezTo>
                  <a:pt x="10826" y="1961"/>
                  <a:pt x="10482" y="1603"/>
                  <a:pt x="10111" y="1425"/>
                </a:cubicBezTo>
                <a:cubicBezTo>
                  <a:pt x="9784" y="1270"/>
                  <a:pt x="9426" y="1192"/>
                  <a:pt x="9069" y="1192"/>
                </a:cubicBezTo>
                <a:cubicBezTo>
                  <a:pt x="8539" y="1192"/>
                  <a:pt x="8012" y="1362"/>
                  <a:pt x="7593" y="1700"/>
                </a:cubicBezTo>
                <a:cubicBezTo>
                  <a:pt x="7028" y="2149"/>
                  <a:pt x="6705" y="2859"/>
                  <a:pt x="6704" y="3572"/>
                </a:cubicBezTo>
                <a:lnTo>
                  <a:pt x="6704" y="3572"/>
                </a:lnTo>
                <a:cubicBezTo>
                  <a:pt x="6607" y="3576"/>
                  <a:pt x="6510" y="3578"/>
                  <a:pt x="6413" y="3578"/>
                </a:cubicBezTo>
                <a:cubicBezTo>
                  <a:pt x="5993" y="3578"/>
                  <a:pt x="5572" y="3540"/>
                  <a:pt x="5158" y="3461"/>
                </a:cubicBezTo>
                <a:cubicBezTo>
                  <a:pt x="3575" y="3158"/>
                  <a:pt x="2131" y="2291"/>
                  <a:pt x="1099" y="1053"/>
                </a:cubicBezTo>
                <a:cubicBezTo>
                  <a:pt x="851" y="750"/>
                  <a:pt x="645" y="434"/>
                  <a:pt x="453" y="104"/>
                </a:cubicBezTo>
                <a:cubicBezTo>
                  <a:pt x="410" y="31"/>
                  <a:pt x="346" y="1"/>
                  <a:pt x="28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2"/>
          <p:cNvSpPr/>
          <p:nvPr/>
        </p:nvSpPr>
        <p:spPr>
          <a:xfrm rot="5400000">
            <a:off x="4038775" y="-547600"/>
            <a:ext cx="263212" cy="1200787"/>
          </a:xfrm>
          <a:custGeom>
            <a:avLst/>
            <a:gdLst/>
            <a:ahLst/>
            <a:cxnLst/>
            <a:rect l="l" t="t" r="r" b="b"/>
            <a:pathLst>
              <a:path w="4053" h="18490" extrusionOk="0">
                <a:moveTo>
                  <a:pt x="420" y="1"/>
                </a:moveTo>
                <a:cubicBezTo>
                  <a:pt x="347" y="1"/>
                  <a:pt x="305" y="89"/>
                  <a:pt x="351" y="148"/>
                </a:cubicBezTo>
                <a:cubicBezTo>
                  <a:pt x="1397" y="1289"/>
                  <a:pt x="2347" y="2377"/>
                  <a:pt x="2910" y="3848"/>
                </a:cubicBezTo>
                <a:cubicBezTo>
                  <a:pt x="3433" y="5238"/>
                  <a:pt x="3653" y="6752"/>
                  <a:pt x="3598" y="8237"/>
                </a:cubicBezTo>
                <a:cubicBezTo>
                  <a:pt x="3530" y="9943"/>
                  <a:pt x="3103" y="11622"/>
                  <a:pt x="2497" y="13218"/>
                </a:cubicBezTo>
                <a:cubicBezTo>
                  <a:pt x="1837" y="14964"/>
                  <a:pt x="861" y="16533"/>
                  <a:pt x="76" y="18226"/>
                </a:cubicBezTo>
                <a:cubicBezTo>
                  <a:pt x="0" y="18367"/>
                  <a:pt x="114" y="18489"/>
                  <a:pt x="236" y="18489"/>
                </a:cubicBezTo>
                <a:cubicBezTo>
                  <a:pt x="292" y="18489"/>
                  <a:pt x="350" y="18464"/>
                  <a:pt x="393" y="18404"/>
                </a:cubicBezTo>
                <a:cubicBezTo>
                  <a:pt x="1424" y="16863"/>
                  <a:pt x="2237" y="15047"/>
                  <a:pt x="2897" y="13314"/>
                </a:cubicBezTo>
                <a:cubicBezTo>
                  <a:pt x="3543" y="11594"/>
                  <a:pt x="3983" y="9778"/>
                  <a:pt x="4011" y="7935"/>
                </a:cubicBezTo>
                <a:cubicBezTo>
                  <a:pt x="4053" y="5169"/>
                  <a:pt x="3090" y="1427"/>
                  <a:pt x="461" y="10"/>
                </a:cubicBezTo>
                <a:cubicBezTo>
                  <a:pt x="447" y="4"/>
                  <a:pt x="433" y="1"/>
                  <a:pt x="42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5" name="Google Shape;155;p2"/>
          <p:cNvGrpSpPr/>
          <p:nvPr/>
        </p:nvGrpSpPr>
        <p:grpSpPr>
          <a:xfrm>
            <a:off x="6433600" y="4817875"/>
            <a:ext cx="333650" cy="198650"/>
            <a:chOff x="2645275" y="3236825"/>
            <a:chExt cx="333650" cy="198650"/>
          </a:xfrm>
        </p:grpSpPr>
        <p:sp>
          <p:nvSpPr>
            <p:cNvPr id="156" name="Google Shape;156;p2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2" name="Google Shape;162;p2"/>
          <p:cNvGrpSpPr/>
          <p:nvPr/>
        </p:nvGrpSpPr>
        <p:grpSpPr>
          <a:xfrm>
            <a:off x="4813211" y="4817878"/>
            <a:ext cx="733505" cy="482151"/>
            <a:chOff x="6739600" y="291450"/>
            <a:chExt cx="504925" cy="331900"/>
          </a:xfrm>
        </p:grpSpPr>
        <p:sp>
          <p:nvSpPr>
            <p:cNvPr id="163" name="Google Shape;163;p2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" name="Google Shape;187;p2"/>
          <p:cNvGrpSpPr/>
          <p:nvPr/>
        </p:nvGrpSpPr>
        <p:grpSpPr>
          <a:xfrm>
            <a:off x="7765471" y="3707269"/>
            <a:ext cx="506717" cy="456779"/>
            <a:chOff x="593975" y="1926100"/>
            <a:chExt cx="917300" cy="826750"/>
          </a:xfrm>
        </p:grpSpPr>
        <p:sp>
          <p:nvSpPr>
            <p:cNvPr id="188" name="Google Shape;188;p2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4" name="Google Shape;224;p2"/>
          <p:cNvSpPr/>
          <p:nvPr/>
        </p:nvSpPr>
        <p:spPr>
          <a:xfrm>
            <a:off x="3311675" y="4817884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5" name="Google Shape;225;p2"/>
          <p:cNvGrpSpPr/>
          <p:nvPr/>
        </p:nvGrpSpPr>
        <p:grpSpPr>
          <a:xfrm>
            <a:off x="1809836" y="4513042"/>
            <a:ext cx="959197" cy="808314"/>
            <a:chOff x="1844900" y="831875"/>
            <a:chExt cx="538300" cy="453625"/>
          </a:xfrm>
        </p:grpSpPr>
        <p:sp>
          <p:nvSpPr>
            <p:cNvPr id="226" name="Google Shape;226;p2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2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2"/>
          <p:cNvSpPr/>
          <p:nvPr/>
        </p:nvSpPr>
        <p:spPr>
          <a:xfrm>
            <a:off x="5391575" y="-29520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2"/>
          <p:cNvSpPr/>
          <p:nvPr/>
        </p:nvSpPr>
        <p:spPr>
          <a:xfrm>
            <a:off x="8124172" y="627220"/>
            <a:ext cx="389663" cy="207064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3" name="Google Shape;243;p2"/>
          <p:cNvGrpSpPr/>
          <p:nvPr/>
        </p:nvGrpSpPr>
        <p:grpSpPr>
          <a:xfrm>
            <a:off x="8501164" y="2477301"/>
            <a:ext cx="1200748" cy="1182769"/>
            <a:chOff x="960250" y="302050"/>
            <a:chExt cx="721300" cy="710500"/>
          </a:xfrm>
        </p:grpSpPr>
        <p:sp>
          <p:nvSpPr>
            <p:cNvPr id="244" name="Google Shape;244;p2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961300" y="563475"/>
              <a:ext cx="49200" cy="51600"/>
            </a:xfrm>
            <a:custGeom>
              <a:avLst/>
              <a:gdLst/>
              <a:ahLst/>
              <a:cxnLst/>
              <a:rect l="l" t="t" r="r" b="b"/>
              <a:pathLst>
                <a:path w="1968" h="2064" extrusionOk="0">
                  <a:moveTo>
                    <a:pt x="1569" y="1"/>
                  </a:moveTo>
                  <a:lnTo>
                    <a:pt x="1569" y="1"/>
                  </a:lnTo>
                  <a:cubicBezTo>
                    <a:pt x="1101" y="249"/>
                    <a:pt x="634" y="496"/>
                    <a:pt x="151" y="744"/>
                  </a:cubicBezTo>
                  <a:cubicBezTo>
                    <a:pt x="96" y="896"/>
                    <a:pt x="41" y="1033"/>
                    <a:pt x="1" y="1184"/>
                  </a:cubicBezTo>
                  <a:cubicBezTo>
                    <a:pt x="289" y="1474"/>
                    <a:pt x="592" y="1762"/>
                    <a:pt x="894" y="2037"/>
                  </a:cubicBezTo>
                  <a:cubicBezTo>
                    <a:pt x="913" y="2056"/>
                    <a:pt x="951" y="2063"/>
                    <a:pt x="993" y="2063"/>
                  </a:cubicBezTo>
                  <a:cubicBezTo>
                    <a:pt x="1043" y="2063"/>
                    <a:pt x="1099" y="2052"/>
                    <a:pt x="1129" y="2037"/>
                  </a:cubicBezTo>
                  <a:cubicBezTo>
                    <a:pt x="1720" y="1707"/>
                    <a:pt x="1968" y="634"/>
                    <a:pt x="15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1369900" y="483900"/>
              <a:ext cx="97025" cy="89125"/>
            </a:xfrm>
            <a:custGeom>
              <a:avLst/>
              <a:gdLst/>
              <a:ahLst/>
              <a:cxnLst/>
              <a:rect l="l" t="t" r="r" b="b"/>
              <a:pathLst>
                <a:path w="3881" h="3565" extrusionOk="0">
                  <a:moveTo>
                    <a:pt x="1766" y="0"/>
                  </a:moveTo>
                  <a:cubicBezTo>
                    <a:pt x="1100" y="0"/>
                    <a:pt x="583" y="399"/>
                    <a:pt x="331" y="1135"/>
                  </a:cubicBezTo>
                  <a:cubicBezTo>
                    <a:pt x="1" y="2098"/>
                    <a:pt x="496" y="3171"/>
                    <a:pt x="1417" y="3473"/>
                  </a:cubicBezTo>
                  <a:cubicBezTo>
                    <a:pt x="1597" y="3535"/>
                    <a:pt x="1779" y="3564"/>
                    <a:pt x="1959" y="3564"/>
                  </a:cubicBezTo>
                  <a:cubicBezTo>
                    <a:pt x="2662" y="3564"/>
                    <a:pt x="3320" y="3118"/>
                    <a:pt x="3551" y="2428"/>
                  </a:cubicBezTo>
                  <a:cubicBezTo>
                    <a:pt x="3881" y="1437"/>
                    <a:pt x="3399" y="447"/>
                    <a:pt x="2422" y="116"/>
                  </a:cubicBezTo>
                  <a:cubicBezTo>
                    <a:pt x="2192" y="39"/>
                    <a:pt x="1972" y="0"/>
                    <a:pt x="17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1442825" y="640325"/>
              <a:ext cx="89100" cy="74425"/>
            </a:xfrm>
            <a:custGeom>
              <a:avLst/>
              <a:gdLst/>
              <a:ahLst/>
              <a:cxnLst/>
              <a:rect l="l" t="t" r="r" b="b"/>
              <a:pathLst>
                <a:path w="3564" h="2977" extrusionOk="0">
                  <a:moveTo>
                    <a:pt x="1841" y="1"/>
                  </a:moveTo>
                  <a:cubicBezTo>
                    <a:pt x="1157" y="1"/>
                    <a:pt x="503" y="399"/>
                    <a:pt x="276" y="1027"/>
                  </a:cubicBezTo>
                  <a:cubicBezTo>
                    <a:pt x="1" y="1770"/>
                    <a:pt x="441" y="2609"/>
                    <a:pt x="1239" y="2885"/>
                  </a:cubicBezTo>
                  <a:cubicBezTo>
                    <a:pt x="1418" y="2947"/>
                    <a:pt x="1604" y="2977"/>
                    <a:pt x="1788" y="2977"/>
                  </a:cubicBezTo>
                  <a:cubicBezTo>
                    <a:pt x="2450" y="2977"/>
                    <a:pt x="3087" y="2593"/>
                    <a:pt x="3303" y="1990"/>
                  </a:cubicBezTo>
                  <a:cubicBezTo>
                    <a:pt x="3563" y="1206"/>
                    <a:pt x="3165" y="366"/>
                    <a:pt x="2395" y="91"/>
                  </a:cubicBezTo>
                  <a:cubicBezTo>
                    <a:pt x="2213" y="30"/>
                    <a:pt x="2026" y="1"/>
                    <a:pt x="18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1395375" y="838150"/>
              <a:ext cx="93900" cy="73950"/>
            </a:xfrm>
            <a:custGeom>
              <a:avLst/>
              <a:gdLst/>
              <a:ahLst/>
              <a:cxnLst/>
              <a:rect l="l" t="t" r="r" b="b"/>
              <a:pathLst>
                <a:path w="3756" h="2958" extrusionOk="0">
                  <a:moveTo>
                    <a:pt x="2059" y="0"/>
                  </a:moveTo>
                  <a:cubicBezTo>
                    <a:pt x="1399" y="0"/>
                    <a:pt x="858" y="278"/>
                    <a:pt x="468" y="833"/>
                  </a:cubicBezTo>
                  <a:cubicBezTo>
                    <a:pt x="0" y="1493"/>
                    <a:pt x="178" y="2166"/>
                    <a:pt x="440" y="2841"/>
                  </a:cubicBezTo>
                  <a:cubicBezTo>
                    <a:pt x="464" y="2899"/>
                    <a:pt x="634" y="2957"/>
                    <a:pt x="753" y="2957"/>
                  </a:cubicBezTo>
                  <a:cubicBezTo>
                    <a:pt x="774" y="2957"/>
                    <a:pt x="794" y="2955"/>
                    <a:pt x="811" y="2951"/>
                  </a:cubicBezTo>
                  <a:cubicBezTo>
                    <a:pt x="1747" y="2676"/>
                    <a:pt x="2572" y="2208"/>
                    <a:pt x="3315" y="1589"/>
                  </a:cubicBezTo>
                  <a:cubicBezTo>
                    <a:pt x="3742" y="1245"/>
                    <a:pt x="3755" y="928"/>
                    <a:pt x="3370" y="530"/>
                  </a:cubicBezTo>
                  <a:cubicBezTo>
                    <a:pt x="3205" y="350"/>
                    <a:pt x="2985" y="240"/>
                    <a:pt x="2834" y="130"/>
                  </a:cubicBezTo>
                  <a:cubicBezTo>
                    <a:pt x="2587" y="75"/>
                    <a:pt x="2421" y="20"/>
                    <a:pt x="2242" y="7"/>
                  </a:cubicBezTo>
                  <a:cubicBezTo>
                    <a:pt x="2180" y="2"/>
                    <a:pt x="2119" y="0"/>
                    <a:pt x="20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1172475" y="589375"/>
              <a:ext cx="82225" cy="77275"/>
            </a:xfrm>
            <a:custGeom>
              <a:avLst/>
              <a:gdLst/>
              <a:ahLst/>
              <a:cxnLst/>
              <a:rect l="l" t="t" r="r" b="b"/>
              <a:pathLst>
                <a:path w="3289" h="3091" extrusionOk="0">
                  <a:moveTo>
                    <a:pt x="1368" y="1"/>
                  </a:moveTo>
                  <a:cubicBezTo>
                    <a:pt x="914" y="1"/>
                    <a:pt x="494" y="298"/>
                    <a:pt x="317" y="809"/>
                  </a:cubicBezTo>
                  <a:cubicBezTo>
                    <a:pt x="1" y="1703"/>
                    <a:pt x="454" y="2639"/>
                    <a:pt x="1349" y="2982"/>
                  </a:cubicBezTo>
                  <a:cubicBezTo>
                    <a:pt x="1537" y="3055"/>
                    <a:pt x="1725" y="3091"/>
                    <a:pt x="1906" y="3091"/>
                  </a:cubicBezTo>
                  <a:cubicBezTo>
                    <a:pt x="2308" y="3091"/>
                    <a:pt x="2675" y="2915"/>
                    <a:pt x="2931" y="2584"/>
                  </a:cubicBezTo>
                  <a:cubicBezTo>
                    <a:pt x="3275" y="2157"/>
                    <a:pt x="3289" y="1551"/>
                    <a:pt x="2890" y="1043"/>
                  </a:cubicBezTo>
                  <a:cubicBezTo>
                    <a:pt x="2656" y="726"/>
                    <a:pt x="2353" y="451"/>
                    <a:pt x="2023" y="217"/>
                  </a:cubicBezTo>
                  <a:cubicBezTo>
                    <a:pt x="1813" y="70"/>
                    <a:pt x="1587" y="1"/>
                    <a:pt x="13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1244725" y="770200"/>
              <a:ext cx="92875" cy="67925"/>
            </a:xfrm>
            <a:custGeom>
              <a:avLst/>
              <a:gdLst/>
              <a:ahLst/>
              <a:cxnLst/>
              <a:rect l="l" t="t" r="r" b="b"/>
              <a:pathLst>
                <a:path w="3715" h="2717" extrusionOk="0">
                  <a:moveTo>
                    <a:pt x="2095" y="0"/>
                  </a:moveTo>
                  <a:cubicBezTo>
                    <a:pt x="1539" y="0"/>
                    <a:pt x="950" y="239"/>
                    <a:pt x="605" y="634"/>
                  </a:cubicBezTo>
                  <a:cubicBezTo>
                    <a:pt x="0" y="1349"/>
                    <a:pt x="248" y="2298"/>
                    <a:pt x="1114" y="2615"/>
                  </a:cubicBezTo>
                  <a:cubicBezTo>
                    <a:pt x="1305" y="2683"/>
                    <a:pt x="1508" y="2716"/>
                    <a:pt x="1711" y="2716"/>
                  </a:cubicBezTo>
                  <a:cubicBezTo>
                    <a:pt x="2325" y="2716"/>
                    <a:pt x="2944" y="2417"/>
                    <a:pt x="3275" y="1900"/>
                  </a:cubicBezTo>
                  <a:cubicBezTo>
                    <a:pt x="3715" y="1212"/>
                    <a:pt x="3440" y="372"/>
                    <a:pt x="2669" y="97"/>
                  </a:cubicBezTo>
                  <a:cubicBezTo>
                    <a:pt x="2491" y="31"/>
                    <a:pt x="2295" y="0"/>
                    <a:pt x="20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1190700" y="302050"/>
              <a:ext cx="80875" cy="80125"/>
            </a:xfrm>
            <a:custGeom>
              <a:avLst/>
              <a:gdLst/>
              <a:ahLst/>
              <a:cxnLst/>
              <a:rect l="l" t="t" r="r" b="b"/>
              <a:pathLst>
                <a:path w="3235" h="3205" extrusionOk="0">
                  <a:moveTo>
                    <a:pt x="339" y="1"/>
                  </a:moveTo>
                  <a:cubicBezTo>
                    <a:pt x="226" y="1"/>
                    <a:pt x="42" y="103"/>
                    <a:pt x="28" y="181"/>
                  </a:cubicBezTo>
                  <a:cubicBezTo>
                    <a:pt x="1" y="291"/>
                    <a:pt x="111" y="442"/>
                    <a:pt x="180" y="552"/>
                  </a:cubicBezTo>
                  <a:cubicBezTo>
                    <a:pt x="413" y="924"/>
                    <a:pt x="703" y="1254"/>
                    <a:pt x="895" y="1640"/>
                  </a:cubicBezTo>
                  <a:cubicBezTo>
                    <a:pt x="1088" y="2052"/>
                    <a:pt x="1226" y="2506"/>
                    <a:pt x="1363" y="2946"/>
                  </a:cubicBezTo>
                  <a:cubicBezTo>
                    <a:pt x="1420" y="3118"/>
                    <a:pt x="1506" y="3204"/>
                    <a:pt x="1660" y="3204"/>
                  </a:cubicBezTo>
                  <a:cubicBezTo>
                    <a:pt x="1691" y="3204"/>
                    <a:pt x="1725" y="3201"/>
                    <a:pt x="1762" y="3194"/>
                  </a:cubicBezTo>
                  <a:cubicBezTo>
                    <a:pt x="2381" y="3071"/>
                    <a:pt x="2835" y="2754"/>
                    <a:pt x="3069" y="2107"/>
                  </a:cubicBezTo>
                  <a:cubicBezTo>
                    <a:pt x="3234" y="1612"/>
                    <a:pt x="3179" y="1089"/>
                    <a:pt x="2972" y="567"/>
                  </a:cubicBezTo>
                  <a:cubicBezTo>
                    <a:pt x="2932" y="470"/>
                    <a:pt x="2807" y="346"/>
                    <a:pt x="2697" y="332"/>
                  </a:cubicBezTo>
                  <a:cubicBezTo>
                    <a:pt x="1927" y="209"/>
                    <a:pt x="1143" y="99"/>
                    <a:pt x="358" y="2"/>
                  </a:cubicBezTo>
                  <a:cubicBezTo>
                    <a:pt x="352" y="1"/>
                    <a:pt x="346" y="1"/>
                    <a:pt x="33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1503000" y="540600"/>
              <a:ext cx="79825" cy="88575"/>
            </a:xfrm>
            <a:custGeom>
              <a:avLst/>
              <a:gdLst/>
              <a:ahLst/>
              <a:cxnLst/>
              <a:rect l="l" t="t" r="r" b="b"/>
              <a:pathLst>
                <a:path w="3193" h="3543" extrusionOk="0">
                  <a:moveTo>
                    <a:pt x="1159" y="0"/>
                  </a:moveTo>
                  <a:cubicBezTo>
                    <a:pt x="1121" y="0"/>
                    <a:pt x="1089" y="7"/>
                    <a:pt x="1074" y="22"/>
                  </a:cubicBezTo>
                  <a:cubicBezTo>
                    <a:pt x="813" y="256"/>
                    <a:pt x="524" y="490"/>
                    <a:pt x="358" y="793"/>
                  </a:cubicBezTo>
                  <a:cubicBezTo>
                    <a:pt x="1" y="1481"/>
                    <a:pt x="166" y="2237"/>
                    <a:pt x="730" y="2815"/>
                  </a:cubicBezTo>
                  <a:cubicBezTo>
                    <a:pt x="1188" y="3282"/>
                    <a:pt x="1840" y="3543"/>
                    <a:pt x="2454" y="3543"/>
                  </a:cubicBezTo>
                  <a:cubicBezTo>
                    <a:pt x="2708" y="3543"/>
                    <a:pt x="2955" y="3499"/>
                    <a:pt x="3179" y="3407"/>
                  </a:cubicBezTo>
                  <a:cubicBezTo>
                    <a:pt x="3179" y="3379"/>
                    <a:pt x="3193" y="3352"/>
                    <a:pt x="3193" y="3337"/>
                  </a:cubicBezTo>
                  <a:cubicBezTo>
                    <a:pt x="2615" y="2251"/>
                    <a:pt x="2037" y="1178"/>
                    <a:pt x="1432" y="105"/>
                  </a:cubicBezTo>
                  <a:cubicBezTo>
                    <a:pt x="1402" y="45"/>
                    <a:pt x="1258" y="0"/>
                    <a:pt x="11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"/>
            <p:cNvSpPr/>
            <p:nvPr/>
          </p:nvSpPr>
          <p:spPr>
            <a:xfrm>
              <a:off x="1555650" y="713775"/>
              <a:ext cx="80825" cy="76400"/>
            </a:xfrm>
            <a:custGeom>
              <a:avLst/>
              <a:gdLst/>
              <a:ahLst/>
              <a:cxnLst/>
              <a:rect l="l" t="t" r="r" b="b"/>
              <a:pathLst>
                <a:path w="3233" h="3056" extrusionOk="0">
                  <a:moveTo>
                    <a:pt x="1756" y="0"/>
                  </a:moveTo>
                  <a:cubicBezTo>
                    <a:pt x="1731" y="0"/>
                    <a:pt x="1705" y="1"/>
                    <a:pt x="1679" y="2"/>
                  </a:cubicBezTo>
                  <a:cubicBezTo>
                    <a:pt x="1046" y="15"/>
                    <a:pt x="633" y="373"/>
                    <a:pt x="358" y="923"/>
                  </a:cubicBezTo>
                  <a:cubicBezTo>
                    <a:pt x="0" y="1653"/>
                    <a:pt x="151" y="2341"/>
                    <a:pt x="509" y="3056"/>
                  </a:cubicBezTo>
                  <a:cubicBezTo>
                    <a:pt x="1417" y="2299"/>
                    <a:pt x="2312" y="1570"/>
                    <a:pt x="3233" y="827"/>
                  </a:cubicBezTo>
                  <a:cubicBezTo>
                    <a:pt x="2862" y="325"/>
                    <a:pt x="2391" y="0"/>
                    <a:pt x="175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"/>
            <p:cNvSpPr/>
            <p:nvPr/>
          </p:nvSpPr>
          <p:spPr>
            <a:xfrm>
              <a:off x="1027675" y="637550"/>
              <a:ext cx="94275" cy="65950"/>
            </a:xfrm>
            <a:custGeom>
              <a:avLst/>
              <a:gdLst/>
              <a:ahLst/>
              <a:cxnLst/>
              <a:rect l="l" t="t" r="r" b="b"/>
              <a:pathLst>
                <a:path w="3771" h="2638" extrusionOk="0">
                  <a:moveTo>
                    <a:pt x="1252" y="1"/>
                  </a:moveTo>
                  <a:cubicBezTo>
                    <a:pt x="840" y="1"/>
                    <a:pt x="424" y="125"/>
                    <a:pt x="0" y="437"/>
                  </a:cubicBezTo>
                  <a:cubicBezTo>
                    <a:pt x="1253" y="1262"/>
                    <a:pt x="2436" y="2046"/>
                    <a:pt x="3770" y="2638"/>
                  </a:cubicBezTo>
                  <a:cubicBezTo>
                    <a:pt x="3770" y="1565"/>
                    <a:pt x="3165" y="560"/>
                    <a:pt x="2299" y="230"/>
                  </a:cubicBezTo>
                  <a:cubicBezTo>
                    <a:pt x="1950" y="91"/>
                    <a:pt x="1602" y="1"/>
                    <a:pt x="1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"/>
            <p:cNvSpPr/>
            <p:nvPr/>
          </p:nvSpPr>
          <p:spPr>
            <a:xfrm>
              <a:off x="1396375" y="742025"/>
              <a:ext cx="64000" cy="56100"/>
            </a:xfrm>
            <a:custGeom>
              <a:avLst/>
              <a:gdLst/>
              <a:ahLst/>
              <a:cxnLst/>
              <a:rect l="l" t="t" r="r" b="b"/>
              <a:pathLst>
                <a:path w="2560" h="2244" extrusionOk="0">
                  <a:moveTo>
                    <a:pt x="1299" y="0"/>
                  </a:moveTo>
                  <a:cubicBezTo>
                    <a:pt x="829" y="0"/>
                    <a:pt x="392" y="266"/>
                    <a:pt x="221" y="715"/>
                  </a:cubicBezTo>
                  <a:cubicBezTo>
                    <a:pt x="1" y="1293"/>
                    <a:pt x="318" y="1967"/>
                    <a:pt x="881" y="2174"/>
                  </a:cubicBezTo>
                  <a:cubicBezTo>
                    <a:pt x="1007" y="2222"/>
                    <a:pt x="1138" y="2244"/>
                    <a:pt x="1267" y="2244"/>
                  </a:cubicBezTo>
                  <a:cubicBezTo>
                    <a:pt x="1731" y="2244"/>
                    <a:pt x="2182" y="1954"/>
                    <a:pt x="2354" y="1513"/>
                  </a:cubicBezTo>
                  <a:cubicBezTo>
                    <a:pt x="2560" y="949"/>
                    <a:pt x="2257" y="261"/>
                    <a:pt x="1707" y="68"/>
                  </a:cubicBezTo>
                  <a:cubicBezTo>
                    <a:pt x="1572" y="22"/>
                    <a:pt x="1434" y="0"/>
                    <a:pt x="12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1139475" y="516700"/>
              <a:ext cx="78075" cy="36500"/>
            </a:xfrm>
            <a:custGeom>
              <a:avLst/>
              <a:gdLst/>
              <a:ahLst/>
              <a:cxnLst/>
              <a:rect l="l" t="t" r="r" b="b"/>
              <a:pathLst>
                <a:path w="3123" h="1460" extrusionOk="0">
                  <a:moveTo>
                    <a:pt x="0" y="1"/>
                  </a:moveTo>
                  <a:lnTo>
                    <a:pt x="0" y="1"/>
                  </a:lnTo>
                  <a:cubicBezTo>
                    <a:pt x="206" y="799"/>
                    <a:pt x="633" y="1212"/>
                    <a:pt x="1279" y="1391"/>
                  </a:cubicBezTo>
                  <a:cubicBezTo>
                    <a:pt x="1449" y="1436"/>
                    <a:pt x="1615" y="1460"/>
                    <a:pt x="1775" y="1460"/>
                  </a:cubicBezTo>
                  <a:cubicBezTo>
                    <a:pt x="2199" y="1460"/>
                    <a:pt x="2583" y="1296"/>
                    <a:pt x="2903" y="936"/>
                  </a:cubicBezTo>
                  <a:cubicBezTo>
                    <a:pt x="3027" y="799"/>
                    <a:pt x="3123" y="566"/>
                    <a:pt x="3095" y="386"/>
                  </a:cubicBezTo>
                  <a:cubicBezTo>
                    <a:pt x="3082" y="290"/>
                    <a:pt x="2779" y="235"/>
                    <a:pt x="2614" y="180"/>
                  </a:cubicBezTo>
                  <a:cubicBezTo>
                    <a:pt x="2559" y="153"/>
                    <a:pt x="2504" y="153"/>
                    <a:pt x="2462" y="153"/>
                  </a:cubicBezTo>
                  <a:cubicBezTo>
                    <a:pt x="1679" y="98"/>
                    <a:pt x="881" y="56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1119850" y="780175"/>
              <a:ext cx="58850" cy="61425"/>
            </a:xfrm>
            <a:custGeom>
              <a:avLst/>
              <a:gdLst/>
              <a:ahLst/>
              <a:cxnLst/>
              <a:rect l="l" t="t" r="r" b="b"/>
              <a:pathLst>
                <a:path w="2354" h="2457" extrusionOk="0">
                  <a:moveTo>
                    <a:pt x="1831" y="0"/>
                  </a:moveTo>
                  <a:cubicBezTo>
                    <a:pt x="1184" y="551"/>
                    <a:pt x="633" y="1156"/>
                    <a:pt x="207" y="1871"/>
                  </a:cubicBezTo>
                  <a:cubicBezTo>
                    <a:pt x="0" y="2216"/>
                    <a:pt x="70" y="2326"/>
                    <a:pt x="468" y="2422"/>
                  </a:cubicBezTo>
                  <a:cubicBezTo>
                    <a:pt x="561" y="2446"/>
                    <a:pt x="657" y="2457"/>
                    <a:pt x="755" y="2457"/>
                  </a:cubicBezTo>
                  <a:cubicBezTo>
                    <a:pt x="1224" y="2457"/>
                    <a:pt x="1725" y="2194"/>
                    <a:pt x="2009" y="1761"/>
                  </a:cubicBezTo>
                  <a:cubicBezTo>
                    <a:pt x="2354" y="1253"/>
                    <a:pt x="2312" y="620"/>
                    <a:pt x="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1074800" y="902825"/>
              <a:ext cx="46800" cy="69150"/>
            </a:xfrm>
            <a:custGeom>
              <a:avLst/>
              <a:gdLst/>
              <a:ahLst/>
              <a:cxnLst/>
              <a:rect l="l" t="t" r="r" b="b"/>
              <a:pathLst>
                <a:path w="1872" h="2766" extrusionOk="0">
                  <a:moveTo>
                    <a:pt x="826" y="0"/>
                  </a:moveTo>
                  <a:cubicBezTo>
                    <a:pt x="734" y="0"/>
                    <a:pt x="666" y="69"/>
                    <a:pt x="619" y="254"/>
                  </a:cubicBezTo>
                  <a:cubicBezTo>
                    <a:pt x="509" y="667"/>
                    <a:pt x="358" y="1065"/>
                    <a:pt x="262" y="1465"/>
                  </a:cubicBezTo>
                  <a:cubicBezTo>
                    <a:pt x="152" y="1878"/>
                    <a:pt x="97" y="2290"/>
                    <a:pt x="1" y="2758"/>
                  </a:cubicBezTo>
                  <a:cubicBezTo>
                    <a:pt x="57" y="2763"/>
                    <a:pt x="111" y="2765"/>
                    <a:pt x="164" y="2765"/>
                  </a:cubicBezTo>
                  <a:cubicBezTo>
                    <a:pt x="708" y="2765"/>
                    <a:pt x="1089" y="2513"/>
                    <a:pt x="1390" y="2125"/>
                  </a:cubicBezTo>
                  <a:cubicBezTo>
                    <a:pt x="1872" y="1465"/>
                    <a:pt x="1720" y="515"/>
                    <a:pt x="1087" y="102"/>
                  </a:cubicBezTo>
                  <a:cubicBezTo>
                    <a:pt x="985" y="42"/>
                    <a:pt x="898" y="0"/>
                    <a:pt x="82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1241775" y="433175"/>
              <a:ext cx="50425" cy="62925"/>
            </a:xfrm>
            <a:custGeom>
              <a:avLst/>
              <a:gdLst/>
              <a:ahLst/>
              <a:cxnLst/>
              <a:rect l="l" t="t" r="r" b="b"/>
              <a:pathLst>
                <a:path w="2017" h="2517" extrusionOk="0">
                  <a:moveTo>
                    <a:pt x="412" y="0"/>
                  </a:moveTo>
                  <a:cubicBezTo>
                    <a:pt x="84" y="0"/>
                    <a:pt x="0" y="147"/>
                    <a:pt x="118" y="535"/>
                  </a:cubicBezTo>
                  <a:cubicBezTo>
                    <a:pt x="283" y="1058"/>
                    <a:pt x="476" y="1553"/>
                    <a:pt x="668" y="2063"/>
                  </a:cubicBezTo>
                  <a:cubicBezTo>
                    <a:pt x="723" y="2241"/>
                    <a:pt x="847" y="2516"/>
                    <a:pt x="944" y="2516"/>
                  </a:cubicBezTo>
                  <a:cubicBezTo>
                    <a:pt x="1122" y="2516"/>
                    <a:pt x="1315" y="2366"/>
                    <a:pt x="1466" y="2241"/>
                  </a:cubicBezTo>
                  <a:cubicBezTo>
                    <a:pt x="1576" y="2145"/>
                    <a:pt x="1632" y="1980"/>
                    <a:pt x="1672" y="1911"/>
                  </a:cubicBezTo>
                  <a:cubicBezTo>
                    <a:pt x="2017" y="976"/>
                    <a:pt x="1494" y="109"/>
                    <a:pt x="599" y="12"/>
                  </a:cubicBezTo>
                  <a:cubicBezTo>
                    <a:pt x="530" y="5"/>
                    <a:pt x="467" y="0"/>
                    <a:pt x="41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"/>
            <p:cNvSpPr/>
            <p:nvPr/>
          </p:nvSpPr>
          <p:spPr>
            <a:xfrm>
              <a:off x="1240600" y="890150"/>
              <a:ext cx="66375" cy="35875"/>
            </a:xfrm>
            <a:custGeom>
              <a:avLst/>
              <a:gdLst/>
              <a:ahLst/>
              <a:cxnLst/>
              <a:rect l="l" t="t" r="r" b="b"/>
              <a:pathLst>
                <a:path w="2655" h="1435" extrusionOk="0">
                  <a:moveTo>
                    <a:pt x="1232" y="1"/>
                  </a:moveTo>
                  <a:cubicBezTo>
                    <a:pt x="1202" y="1"/>
                    <a:pt x="1172" y="2"/>
                    <a:pt x="1141" y="4"/>
                  </a:cubicBezTo>
                  <a:cubicBezTo>
                    <a:pt x="468" y="73"/>
                    <a:pt x="0" y="679"/>
                    <a:pt x="68" y="1435"/>
                  </a:cubicBezTo>
                  <a:cubicBezTo>
                    <a:pt x="936" y="1407"/>
                    <a:pt x="1789" y="1380"/>
                    <a:pt x="2655" y="1339"/>
                  </a:cubicBezTo>
                  <a:cubicBezTo>
                    <a:pt x="2602" y="600"/>
                    <a:pt x="1930" y="1"/>
                    <a:pt x="1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2"/>
            <p:cNvSpPr/>
            <p:nvPr/>
          </p:nvSpPr>
          <p:spPr>
            <a:xfrm>
              <a:off x="1402250" y="370000"/>
              <a:ext cx="57800" cy="45950"/>
            </a:xfrm>
            <a:custGeom>
              <a:avLst/>
              <a:gdLst/>
              <a:ahLst/>
              <a:cxnLst/>
              <a:rect l="l" t="t" r="r" b="b"/>
              <a:pathLst>
                <a:path w="2312" h="1838" extrusionOk="0">
                  <a:moveTo>
                    <a:pt x="315" y="0"/>
                  </a:moveTo>
                  <a:cubicBezTo>
                    <a:pt x="303" y="0"/>
                    <a:pt x="294" y="3"/>
                    <a:pt x="289" y="8"/>
                  </a:cubicBezTo>
                  <a:cubicBezTo>
                    <a:pt x="179" y="118"/>
                    <a:pt x="83" y="297"/>
                    <a:pt x="68" y="463"/>
                  </a:cubicBezTo>
                  <a:cubicBezTo>
                    <a:pt x="0" y="958"/>
                    <a:pt x="234" y="1343"/>
                    <a:pt x="646" y="1604"/>
                  </a:cubicBezTo>
                  <a:cubicBezTo>
                    <a:pt x="894" y="1755"/>
                    <a:pt x="1148" y="1838"/>
                    <a:pt x="1422" y="1838"/>
                  </a:cubicBezTo>
                  <a:cubicBezTo>
                    <a:pt x="1695" y="1838"/>
                    <a:pt x="1988" y="1755"/>
                    <a:pt x="2312" y="1576"/>
                  </a:cubicBezTo>
                  <a:cubicBezTo>
                    <a:pt x="1719" y="1081"/>
                    <a:pt x="1211" y="628"/>
                    <a:pt x="674" y="187"/>
                  </a:cubicBezTo>
                  <a:cubicBezTo>
                    <a:pt x="579" y="104"/>
                    <a:pt x="391" y="0"/>
                    <a:pt x="3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1089575" y="577300"/>
              <a:ext cx="45425" cy="40725"/>
            </a:xfrm>
            <a:custGeom>
              <a:avLst/>
              <a:gdLst/>
              <a:ahLst/>
              <a:cxnLst/>
              <a:rect l="l" t="t" r="r" b="b"/>
              <a:pathLst>
                <a:path w="1817" h="1629" extrusionOk="0">
                  <a:moveTo>
                    <a:pt x="950" y="1"/>
                  </a:moveTo>
                  <a:cubicBezTo>
                    <a:pt x="607" y="1"/>
                    <a:pt x="286" y="224"/>
                    <a:pt x="153" y="590"/>
                  </a:cubicBezTo>
                  <a:cubicBezTo>
                    <a:pt x="1" y="1003"/>
                    <a:pt x="180" y="1429"/>
                    <a:pt x="579" y="1581"/>
                  </a:cubicBezTo>
                  <a:cubicBezTo>
                    <a:pt x="667" y="1613"/>
                    <a:pt x="759" y="1628"/>
                    <a:pt x="852" y="1628"/>
                  </a:cubicBezTo>
                  <a:cubicBezTo>
                    <a:pt x="1193" y="1628"/>
                    <a:pt x="1533" y="1421"/>
                    <a:pt x="1652" y="1086"/>
                  </a:cubicBezTo>
                  <a:cubicBezTo>
                    <a:pt x="1817" y="659"/>
                    <a:pt x="1611" y="178"/>
                    <a:pt x="1198" y="40"/>
                  </a:cubicBezTo>
                  <a:cubicBezTo>
                    <a:pt x="1116" y="14"/>
                    <a:pt x="1032" y="1"/>
                    <a:pt x="9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1353400" y="646250"/>
              <a:ext cx="43700" cy="37975"/>
            </a:xfrm>
            <a:custGeom>
              <a:avLst/>
              <a:gdLst/>
              <a:ahLst/>
              <a:cxnLst/>
              <a:rect l="l" t="t" r="r" b="b"/>
              <a:pathLst>
                <a:path w="1748" h="1519" extrusionOk="0">
                  <a:moveTo>
                    <a:pt x="936" y="0"/>
                  </a:moveTo>
                  <a:cubicBezTo>
                    <a:pt x="601" y="0"/>
                    <a:pt x="250" y="212"/>
                    <a:pt x="138" y="515"/>
                  </a:cubicBezTo>
                  <a:cubicBezTo>
                    <a:pt x="1" y="914"/>
                    <a:pt x="206" y="1340"/>
                    <a:pt x="619" y="1478"/>
                  </a:cubicBezTo>
                  <a:cubicBezTo>
                    <a:pt x="695" y="1506"/>
                    <a:pt x="775" y="1519"/>
                    <a:pt x="856" y="1519"/>
                  </a:cubicBezTo>
                  <a:cubicBezTo>
                    <a:pt x="1169" y="1519"/>
                    <a:pt x="1487" y="1319"/>
                    <a:pt x="1597" y="1024"/>
                  </a:cubicBezTo>
                  <a:cubicBezTo>
                    <a:pt x="1747" y="625"/>
                    <a:pt x="1541" y="171"/>
                    <a:pt x="1156" y="34"/>
                  </a:cubicBezTo>
                  <a:cubicBezTo>
                    <a:pt x="1085" y="11"/>
                    <a:pt x="1011" y="0"/>
                    <a:pt x="93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1314525" y="392775"/>
              <a:ext cx="39600" cy="34925"/>
            </a:xfrm>
            <a:custGeom>
              <a:avLst/>
              <a:gdLst/>
              <a:ahLst/>
              <a:cxnLst/>
              <a:rect l="l" t="t" r="r" b="b"/>
              <a:pathLst>
                <a:path w="1584" h="1397" extrusionOk="0">
                  <a:moveTo>
                    <a:pt x="770" y="0"/>
                  </a:moveTo>
                  <a:cubicBezTo>
                    <a:pt x="493" y="0"/>
                    <a:pt x="234" y="170"/>
                    <a:pt x="138" y="445"/>
                  </a:cubicBezTo>
                  <a:cubicBezTo>
                    <a:pt x="0" y="817"/>
                    <a:pt x="180" y="1216"/>
                    <a:pt x="510" y="1353"/>
                  </a:cubicBezTo>
                  <a:cubicBezTo>
                    <a:pt x="589" y="1382"/>
                    <a:pt x="671" y="1396"/>
                    <a:pt x="753" y="1396"/>
                  </a:cubicBezTo>
                  <a:cubicBezTo>
                    <a:pt x="1059" y="1396"/>
                    <a:pt x="1362" y="1206"/>
                    <a:pt x="1459" y="913"/>
                  </a:cubicBezTo>
                  <a:cubicBezTo>
                    <a:pt x="1583" y="570"/>
                    <a:pt x="1376" y="184"/>
                    <a:pt x="1019" y="47"/>
                  </a:cubicBezTo>
                  <a:cubicBezTo>
                    <a:pt x="937" y="15"/>
                    <a:pt x="852" y="0"/>
                    <a:pt x="77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1294250" y="605200"/>
              <a:ext cx="29600" cy="25375"/>
            </a:xfrm>
            <a:custGeom>
              <a:avLst/>
              <a:gdLst/>
              <a:ahLst/>
              <a:cxnLst/>
              <a:rect l="l" t="t" r="r" b="b"/>
              <a:pathLst>
                <a:path w="1184" h="1015" extrusionOk="0">
                  <a:moveTo>
                    <a:pt x="596" y="1"/>
                  </a:moveTo>
                  <a:cubicBezTo>
                    <a:pt x="376" y="1"/>
                    <a:pt x="174" y="133"/>
                    <a:pt x="96" y="355"/>
                  </a:cubicBezTo>
                  <a:cubicBezTo>
                    <a:pt x="0" y="630"/>
                    <a:pt x="151" y="905"/>
                    <a:pt x="441" y="988"/>
                  </a:cubicBezTo>
                  <a:cubicBezTo>
                    <a:pt x="506" y="1006"/>
                    <a:pt x="568" y="1015"/>
                    <a:pt x="625" y="1015"/>
                  </a:cubicBezTo>
                  <a:cubicBezTo>
                    <a:pt x="829" y="1015"/>
                    <a:pt x="976" y="900"/>
                    <a:pt x="1073" y="685"/>
                  </a:cubicBezTo>
                  <a:cubicBezTo>
                    <a:pt x="1183" y="423"/>
                    <a:pt x="1032" y="120"/>
                    <a:pt x="756" y="25"/>
                  </a:cubicBezTo>
                  <a:cubicBezTo>
                    <a:pt x="703" y="9"/>
                    <a:pt x="649" y="1"/>
                    <a:pt x="59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7" name="Google Shape;267;p2"/>
          <p:cNvSpPr/>
          <p:nvPr/>
        </p:nvSpPr>
        <p:spPr>
          <a:xfrm rot="3059263">
            <a:off x="1685665" y="119836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"/>
          <p:cNvSpPr txBox="1">
            <a:spLocks noGrp="1"/>
          </p:cNvSpPr>
          <p:nvPr>
            <p:ph type="title"/>
          </p:nvPr>
        </p:nvSpPr>
        <p:spPr>
          <a:xfrm>
            <a:off x="2152350" y="2042700"/>
            <a:ext cx="4839300" cy="1561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70" name="Google Shape;270;p3"/>
          <p:cNvSpPr txBox="1">
            <a:spLocks noGrp="1"/>
          </p:cNvSpPr>
          <p:nvPr>
            <p:ph type="title" idx="2" hasCustomPrompt="1"/>
          </p:nvPr>
        </p:nvSpPr>
        <p:spPr>
          <a:xfrm>
            <a:off x="3925875" y="1004525"/>
            <a:ext cx="1268400" cy="99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71" name="Google Shape;271;p3"/>
          <p:cNvSpPr txBox="1">
            <a:spLocks noGrp="1"/>
          </p:cNvSpPr>
          <p:nvPr>
            <p:ph type="subTitle" idx="1"/>
          </p:nvPr>
        </p:nvSpPr>
        <p:spPr>
          <a:xfrm>
            <a:off x="2152350" y="3649675"/>
            <a:ext cx="4839300" cy="4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72" name="Google Shape;272;p3"/>
          <p:cNvGrpSpPr/>
          <p:nvPr/>
        </p:nvGrpSpPr>
        <p:grpSpPr>
          <a:xfrm rot="5400000" flipH="1">
            <a:off x="-1652870" y="-503030"/>
            <a:ext cx="3863820" cy="1504029"/>
            <a:chOff x="5118925" y="3316075"/>
            <a:chExt cx="2765798" cy="1076613"/>
          </a:xfrm>
        </p:grpSpPr>
        <p:sp>
          <p:nvSpPr>
            <p:cNvPr id="273" name="Google Shape;273;p3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3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3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3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3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3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3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3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3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3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3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3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3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3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3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3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3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3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3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3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3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3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3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3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3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3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3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3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3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3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3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3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3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3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7" name="Google Shape;307;p3"/>
          <p:cNvSpPr/>
          <p:nvPr/>
        </p:nvSpPr>
        <p:spPr>
          <a:xfrm>
            <a:off x="5391575" y="-29520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8" name="Google Shape;308;p3"/>
          <p:cNvGrpSpPr/>
          <p:nvPr/>
        </p:nvGrpSpPr>
        <p:grpSpPr>
          <a:xfrm rot="-2700000">
            <a:off x="5326241" y="4536159"/>
            <a:ext cx="5320660" cy="2891879"/>
            <a:chOff x="4056367" y="1569400"/>
            <a:chExt cx="976783" cy="530900"/>
          </a:xfrm>
        </p:grpSpPr>
        <p:sp>
          <p:nvSpPr>
            <p:cNvPr id="309" name="Google Shape;309;p3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3"/>
            <p:cNvSpPr/>
            <p:nvPr/>
          </p:nvSpPr>
          <p:spPr>
            <a:xfrm>
              <a:off x="4056367" y="1634236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1" name="Google Shape;311;p3"/>
          <p:cNvSpPr/>
          <p:nvPr/>
        </p:nvSpPr>
        <p:spPr>
          <a:xfrm rot="-4475127">
            <a:off x="1900264" y="-646155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3"/>
          <p:cNvSpPr/>
          <p:nvPr/>
        </p:nvSpPr>
        <p:spPr>
          <a:xfrm rot="1666954">
            <a:off x="8695928" y="561785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3"/>
          <p:cNvSpPr/>
          <p:nvPr/>
        </p:nvSpPr>
        <p:spPr>
          <a:xfrm rot="1600803">
            <a:off x="1051295" y="4749662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3"/>
          <p:cNvSpPr/>
          <p:nvPr/>
        </p:nvSpPr>
        <p:spPr>
          <a:xfrm rot="-2700000">
            <a:off x="-1024076" y="4058815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5" name="Google Shape;315;p3"/>
          <p:cNvGrpSpPr/>
          <p:nvPr/>
        </p:nvGrpSpPr>
        <p:grpSpPr>
          <a:xfrm>
            <a:off x="289162" y="2417569"/>
            <a:ext cx="424054" cy="474297"/>
            <a:chOff x="6809075" y="3709775"/>
            <a:chExt cx="385925" cy="431650"/>
          </a:xfrm>
        </p:grpSpPr>
        <p:sp>
          <p:nvSpPr>
            <p:cNvPr id="316" name="Google Shape;316;p3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3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3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3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3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3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3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3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3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3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3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3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3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3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0" name="Google Shape;330;p3"/>
          <p:cNvGrpSpPr/>
          <p:nvPr/>
        </p:nvGrpSpPr>
        <p:grpSpPr>
          <a:xfrm>
            <a:off x="8513178" y="2760315"/>
            <a:ext cx="828074" cy="992713"/>
            <a:chOff x="5937150" y="5007400"/>
            <a:chExt cx="373225" cy="447450"/>
          </a:xfrm>
        </p:grpSpPr>
        <p:sp>
          <p:nvSpPr>
            <p:cNvPr id="331" name="Google Shape;331;p3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3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3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4" name="Google Shape;334;p3"/>
          <p:cNvSpPr/>
          <p:nvPr/>
        </p:nvSpPr>
        <p:spPr>
          <a:xfrm rot="7764463">
            <a:off x="2432869" y="4886208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5" name="Google Shape;335;p3"/>
          <p:cNvGrpSpPr/>
          <p:nvPr/>
        </p:nvGrpSpPr>
        <p:grpSpPr>
          <a:xfrm>
            <a:off x="4002036" y="-176435"/>
            <a:ext cx="733505" cy="482151"/>
            <a:chOff x="6739600" y="291450"/>
            <a:chExt cx="504925" cy="331900"/>
          </a:xfrm>
        </p:grpSpPr>
        <p:sp>
          <p:nvSpPr>
            <p:cNvPr id="336" name="Google Shape;336;p3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3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3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3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3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3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3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3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3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3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3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3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3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3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3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3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3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3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3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3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3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3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3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3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0" name="Google Shape;360;p3"/>
          <p:cNvGrpSpPr/>
          <p:nvPr/>
        </p:nvGrpSpPr>
        <p:grpSpPr>
          <a:xfrm>
            <a:off x="4365717" y="4904313"/>
            <a:ext cx="959756" cy="597643"/>
            <a:chOff x="4819000" y="1410925"/>
            <a:chExt cx="327450" cy="203925"/>
          </a:xfrm>
        </p:grpSpPr>
        <p:sp>
          <p:nvSpPr>
            <p:cNvPr id="361" name="Google Shape;361;p3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3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3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3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3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3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3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3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71" name="Google Shape;37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Darker Grotesque SemiBold"/>
              <a:buChar char="●"/>
              <a:defRPr sz="12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■"/>
              <a:defRPr/>
            </a:lvl9pPr>
          </a:lstStyle>
          <a:p>
            <a:endParaRPr/>
          </a:p>
        </p:txBody>
      </p:sp>
      <p:sp>
        <p:nvSpPr>
          <p:cNvPr id="372" name="Google Shape;372;p4"/>
          <p:cNvSpPr/>
          <p:nvPr/>
        </p:nvSpPr>
        <p:spPr>
          <a:xfrm rot="-2858433" flipH="1">
            <a:off x="6122018" y="4290891"/>
            <a:ext cx="5125935" cy="2891909"/>
          </a:xfrm>
          <a:custGeom>
            <a:avLst/>
            <a:gdLst/>
            <a:ahLst/>
            <a:cxnLst/>
            <a:rect l="l" t="t" r="r" b="b"/>
            <a:pathLst>
              <a:path w="37641" h="21236" extrusionOk="0">
                <a:moveTo>
                  <a:pt x="23164" y="1"/>
                </a:moveTo>
                <a:cubicBezTo>
                  <a:pt x="20756" y="1"/>
                  <a:pt x="18712" y="1275"/>
                  <a:pt x="17287" y="3072"/>
                </a:cubicBezTo>
                <a:cubicBezTo>
                  <a:pt x="16178" y="4436"/>
                  <a:pt x="14980" y="4668"/>
                  <a:pt x="13495" y="4668"/>
                </a:cubicBezTo>
                <a:cubicBezTo>
                  <a:pt x="12731" y="4668"/>
                  <a:pt x="11890" y="4606"/>
                  <a:pt x="10945" y="4606"/>
                </a:cubicBezTo>
                <a:cubicBezTo>
                  <a:pt x="10534" y="4606"/>
                  <a:pt x="10103" y="4618"/>
                  <a:pt x="9651" y="4651"/>
                </a:cubicBezTo>
                <a:cubicBezTo>
                  <a:pt x="6142" y="4918"/>
                  <a:pt x="4387" y="7550"/>
                  <a:pt x="4212" y="10792"/>
                </a:cubicBezTo>
                <a:cubicBezTo>
                  <a:pt x="3952" y="14126"/>
                  <a:pt x="1" y="12814"/>
                  <a:pt x="267" y="17284"/>
                </a:cubicBezTo>
                <a:cubicBezTo>
                  <a:pt x="604" y="20983"/>
                  <a:pt x="5934" y="21061"/>
                  <a:pt x="6379" y="21061"/>
                </a:cubicBezTo>
                <a:cubicBezTo>
                  <a:pt x="6398" y="21061"/>
                  <a:pt x="6408" y="21060"/>
                  <a:pt x="6408" y="21060"/>
                </a:cubicBezTo>
                <a:cubicBezTo>
                  <a:pt x="6408" y="21060"/>
                  <a:pt x="11757" y="21236"/>
                  <a:pt x="17463" y="21236"/>
                </a:cubicBezTo>
                <a:lnTo>
                  <a:pt x="30355" y="21236"/>
                </a:lnTo>
                <a:cubicBezTo>
                  <a:pt x="33605" y="21236"/>
                  <a:pt x="36763" y="19832"/>
                  <a:pt x="37114" y="16056"/>
                </a:cubicBezTo>
                <a:cubicBezTo>
                  <a:pt x="37641" y="12112"/>
                  <a:pt x="35184" y="9655"/>
                  <a:pt x="32636" y="8511"/>
                </a:cubicBezTo>
                <a:cubicBezTo>
                  <a:pt x="30004" y="7459"/>
                  <a:pt x="30096" y="2286"/>
                  <a:pt x="26320" y="707"/>
                </a:cubicBezTo>
                <a:cubicBezTo>
                  <a:pt x="25217" y="218"/>
                  <a:pt x="24159" y="1"/>
                  <a:pt x="23164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3" name="Google Shape;373;p4"/>
          <p:cNvSpPr/>
          <p:nvPr/>
        </p:nvSpPr>
        <p:spPr>
          <a:xfrm rot="-2858433" flipH="1">
            <a:off x="-312200" y="4284127"/>
            <a:ext cx="669186" cy="534777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4" name="Google Shape;374;p4"/>
          <p:cNvSpPr/>
          <p:nvPr/>
        </p:nvSpPr>
        <p:spPr>
          <a:xfrm rot="6994426" flipH="1">
            <a:off x="8512552" y="-298216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5" name="Google Shape;375;p4"/>
          <p:cNvSpPr/>
          <p:nvPr/>
        </p:nvSpPr>
        <p:spPr>
          <a:xfrm rot="-962022">
            <a:off x="-1073239" y="-330478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6" name="Google Shape;376;p4"/>
          <p:cNvSpPr/>
          <p:nvPr/>
        </p:nvSpPr>
        <p:spPr>
          <a:xfrm rot="-3035537">
            <a:off x="2008244" y="-215697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4"/>
          <p:cNvSpPr/>
          <p:nvPr/>
        </p:nvSpPr>
        <p:spPr>
          <a:xfrm rot="8100000">
            <a:off x="-1158037" y="2166557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8" name="Google Shape;378;p4"/>
          <p:cNvGrpSpPr/>
          <p:nvPr/>
        </p:nvGrpSpPr>
        <p:grpSpPr>
          <a:xfrm rot="-8779617">
            <a:off x="8786044" y="1812477"/>
            <a:ext cx="733503" cy="456756"/>
            <a:chOff x="4819000" y="1410925"/>
            <a:chExt cx="327450" cy="203925"/>
          </a:xfrm>
        </p:grpSpPr>
        <p:sp>
          <p:nvSpPr>
            <p:cNvPr id="379" name="Google Shape;379;p4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4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4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4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4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4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4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4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7" name="Google Shape;387;p4"/>
          <p:cNvGrpSpPr/>
          <p:nvPr/>
        </p:nvGrpSpPr>
        <p:grpSpPr>
          <a:xfrm rot="10800000">
            <a:off x="147229" y="3932565"/>
            <a:ext cx="236881" cy="264947"/>
            <a:chOff x="6809075" y="3709775"/>
            <a:chExt cx="385925" cy="431650"/>
          </a:xfrm>
        </p:grpSpPr>
        <p:sp>
          <p:nvSpPr>
            <p:cNvPr id="388" name="Google Shape;388;p4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4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4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4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4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4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4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4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4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4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4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4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4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4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2" name="Google Shape;402;p4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403" name="Google Shape;403;p4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4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4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6" name="Google Shape;406;p4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407" name="Google Shape;407;p4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4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4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5"/>
          <p:cNvSpPr txBox="1">
            <a:spLocks noGrp="1"/>
          </p:cNvSpPr>
          <p:nvPr>
            <p:ph type="subTitle" idx="1"/>
          </p:nvPr>
        </p:nvSpPr>
        <p:spPr>
          <a:xfrm>
            <a:off x="769963" y="1663175"/>
            <a:ext cx="3562500" cy="294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●"/>
              <a:defRPr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Font typeface="Anaheim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aheim"/>
              <a:buChar char="■"/>
              <a:defRPr/>
            </a:lvl9pPr>
          </a:lstStyle>
          <a:p>
            <a:endParaRPr/>
          </a:p>
        </p:txBody>
      </p:sp>
      <p:sp>
        <p:nvSpPr>
          <p:cNvPr id="412" name="Google Shape;412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13" name="Google Shape;413;p5"/>
          <p:cNvSpPr txBox="1">
            <a:spLocks noGrp="1"/>
          </p:cNvSpPr>
          <p:nvPr>
            <p:ph type="subTitle" idx="2"/>
          </p:nvPr>
        </p:nvSpPr>
        <p:spPr>
          <a:xfrm>
            <a:off x="4811538" y="1663175"/>
            <a:ext cx="3562500" cy="294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414" name="Google Shape;414;p5"/>
          <p:cNvGrpSpPr/>
          <p:nvPr/>
        </p:nvGrpSpPr>
        <p:grpSpPr>
          <a:xfrm rot="5400000" flipH="1">
            <a:off x="-1804445" y="-1477605"/>
            <a:ext cx="3863820" cy="1504029"/>
            <a:chOff x="5118925" y="3316075"/>
            <a:chExt cx="2765798" cy="1076613"/>
          </a:xfrm>
        </p:grpSpPr>
        <p:sp>
          <p:nvSpPr>
            <p:cNvPr id="415" name="Google Shape;415;p5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5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5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5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5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5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5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5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5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5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5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5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5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5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5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5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5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5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5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5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5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5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5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5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5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5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5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5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5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5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5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5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5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5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9" name="Google Shape;449;p5"/>
          <p:cNvGrpSpPr/>
          <p:nvPr/>
        </p:nvGrpSpPr>
        <p:grpSpPr>
          <a:xfrm flipH="1">
            <a:off x="-1103862" y="4520638"/>
            <a:ext cx="2765798" cy="1076613"/>
            <a:chOff x="5118925" y="3316075"/>
            <a:chExt cx="2765798" cy="1076613"/>
          </a:xfrm>
        </p:grpSpPr>
        <p:sp>
          <p:nvSpPr>
            <p:cNvPr id="450" name="Google Shape;450;p5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5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5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5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5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5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5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5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5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5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5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5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5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5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5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5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5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5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5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5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5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5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5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5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5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5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5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5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5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5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5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5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5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5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84" name="Google Shape;484;p5"/>
          <p:cNvGrpSpPr/>
          <p:nvPr/>
        </p:nvGrpSpPr>
        <p:grpSpPr>
          <a:xfrm>
            <a:off x="1682110" y="-850795"/>
            <a:ext cx="1236818" cy="1079132"/>
            <a:chOff x="2389000" y="3547600"/>
            <a:chExt cx="1218300" cy="1062975"/>
          </a:xfrm>
        </p:grpSpPr>
        <p:sp>
          <p:nvSpPr>
            <p:cNvPr id="485" name="Google Shape;485;p5"/>
            <p:cNvSpPr/>
            <p:nvPr/>
          </p:nvSpPr>
          <p:spPr>
            <a:xfrm>
              <a:off x="2389000" y="3547600"/>
              <a:ext cx="1218300" cy="1062975"/>
            </a:xfrm>
            <a:custGeom>
              <a:avLst/>
              <a:gdLst/>
              <a:ahLst/>
              <a:cxnLst/>
              <a:rect l="l" t="t" r="r" b="b"/>
              <a:pathLst>
                <a:path w="48732" h="42519" extrusionOk="0">
                  <a:moveTo>
                    <a:pt x="26504" y="1"/>
                  </a:moveTo>
                  <a:cubicBezTo>
                    <a:pt x="26234" y="1"/>
                    <a:pt x="25965" y="9"/>
                    <a:pt x="25701" y="27"/>
                  </a:cubicBezTo>
                  <a:cubicBezTo>
                    <a:pt x="22413" y="234"/>
                    <a:pt x="19702" y="1815"/>
                    <a:pt x="21078" y="5847"/>
                  </a:cubicBezTo>
                  <a:cubicBezTo>
                    <a:pt x="21518" y="7113"/>
                    <a:pt x="24064" y="10745"/>
                    <a:pt x="22729" y="12038"/>
                  </a:cubicBezTo>
                  <a:cubicBezTo>
                    <a:pt x="22454" y="12303"/>
                    <a:pt x="22173" y="12415"/>
                    <a:pt x="21892" y="12415"/>
                  </a:cubicBezTo>
                  <a:cubicBezTo>
                    <a:pt x="20567" y="12415"/>
                    <a:pt x="19267" y="9907"/>
                    <a:pt x="18904" y="9011"/>
                  </a:cubicBezTo>
                  <a:cubicBezTo>
                    <a:pt x="18106" y="7058"/>
                    <a:pt x="17666" y="5035"/>
                    <a:pt x="15602" y="4031"/>
                  </a:cubicBezTo>
                  <a:cubicBezTo>
                    <a:pt x="14928" y="3700"/>
                    <a:pt x="14255" y="3551"/>
                    <a:pt x="13599" y="3551"/>
                  </a:cubicBezTo>
                  <a:cubicBezTo>
                    <a:pt x="12127" y="3551"/>
                    <a:pt x="10741" y="4301"/>
                    <a:pt x="9618" y="5434"/>
                  </a:cubicBezTo>
                  <a:cubicBezTo>
                    <a:pt x="1" y="15078"/>
                    <a:pt x="11049" y="27405"/>
                    <a:pt x="18561" y="33844"/>
                  </a:cubicBezTo>
                  <a:cubicBezTo>
                    <a:pt x="22591" y="37297"/>
                    <a:pt x="27131" y="40187"/>
                    <a:pt x="32401" y="41260"/>
                  </a:cubicBezTo>
                  <a:cubicBezTo>
                    <a:pt x="34820" y="41756"/>
                    <a:pt x="37748" y="42518"/>
                    <a:pt x="40513" y="42518"/>
                  </a:cubicBezTo>
                  <a:cubicBezTo>
                    <a:pt x="41963" y="42518"/>
                    <a:pt x="43368" y="42309"/>
                    <a:pt x="44631" y="41741"/>
                  </a:cubicBezTo>
                  <a:cubicBezTo>
                    <a:pt x="47025" y="40668"/>
                    <a:pt x="47287" y="38521"/>
                    <a:pt x="47617" y="36142"/>
                  </a:cubicBezTo>
                  <a:cubicBezTo>
                    <a:pt x="48731" y="27887"/>
                    <a:pt x="47645" y="20856"/>
                    <a:pt x="42857" y="13992"/>
                  </a:cubicBezTo>
                  <a:cubicBezTo>
                    <a:pt x="39858" y="9699"/>
                    <a:pt x="37340" y="4223"/>
                    <a:pt x="32607" y="1444"/>
                  </a:cubicBezTo>
                  <a:cubicBezTo>
                    <a:pt x="31145" y="596"/>
                    <a:pt x="28761" y="1"/>
                    <a:pt x="2650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5"/>
            <p:cNvSpPr/>
            <p:nvPr/>
          </p:nvSpPr>
          <p:spPr>
            <a:xfrm>
              <a:off x="2626700" y="3864925"/>
              <a:ext cx="261425" cy="194800"/>
            </a:xfrm>
            <a:custGeom>
              <a:avLst/>
              <a:gdLst/>
              <a:ahLst/>
              <a:cxnLst/>
              <a:rect l="l" t="t" r="r" b="b"/>
              <a:pathLst>
                <a:path w="10457" h="7792" extrusionOk="0">
                  <a:moveTo>
                    <a:pt x="3792" y="0"/>
                  </a:moveTo>
                  <a:cubicBezTo>
                    <a:pt x="2252" y="0"/>
                    <a:pt x="926" y="828"/>
                    <a:pt x="550" y="2619"/>
                  </a:cubicBezTo>
                  <a:cubicBezTo>
                    <a:pt x="0" y="5219"/>
                    <a:pt x="2820" y="7104"/>
                    <a:pt x="4994" y="7655"/>
                  </a:cubicBezTo>
                  <a:cubicBezTo>
                    <a:pt x="5351" y="7743"/>
                    <a:pt x="5793" y="7792"/>
                    <a:pt x="6269" y="7792"/>
                  </a:cubicBezTo>
                  <a:cubicBezTo>
                    <a:pt x="7791" y="7792"/>
                    <a:pt x="9662" y="7295"/>
                    <a:pt x="10249" y="6017"/>
                  </a:cubicBezTo>
                  <a:cubicBezTo>
                    <a:pt x="10401" y="5674"/>
                    <a:pt x="10456" y="5343"/>
                    <a:pt x="10442" y="4999"/>
                  </a:cubicBezTo>
                  <a:cubicBezTo>
                    <a:pt x="10304" y="2977"/>
                    <a:pt x="7347" y="1092"/>
                    <a:pt x="5833" y="446"/>
                  </a:cubicBezTo>
                  <a:cubicBezTo>
                    <a:pt x="5152" y="152"/>
                    <a:pt x="4453" y="0"/>
                    <a:pt x="37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5"/>
            <p:cNvSpPr/>
            <p:nvPr/>
          </p:nvSpPr>
          <p:spPr>
            <a:xfrm>
              <a:off x="2756025" y="4085675"/>
              <a:ext cx="277225" cy="170425"/>
            </a:xfrm>
            <a:custGeom>
              <a:avLst/>
              <a:gdLst/>
              <a:ahLst/>
              <a:cxnLst/>
              <a:rect l="l" t="t" r="r" b="b"/>
              <a:pathLst>
                <a:path w="11089" h="6817" extrusionOk="0">
                  <a:moveTo>
                    <a:pt x="6260" y="1"/>
                  </a:moveTo>
                  <a:cubicBezTo>
                    <a:pt x="4599" y="1"/>
                    <a:pt x="2582" y="875"/>
                    <a:pt x="1802" y="1782"/>
                  </a:cubicBezTo>
                  <a:cubicBezTo>
                    <a:pt x="1" y="3878"/>
                    <a:pt x="1035" y="6816"/>
                    <a:pt x="3759" y="6816"/>
                  </a:cubicBezTo>
                  <a:cubicBezTo>
                    <a:pt x="3968" y="6816"/>
                    <a:pt x="4187" y="6799"/>
                    <a:pt x="4416" y="6762"/>
                  </a:cubicBezTo>
                  <a:cubicBezTo>
                    <a:pt x="6521" y="6432"/>
                    <a:pt x="11089" y="1892"/>
                    <a:pt x="7635" y="269"/>
                  </a:cubicBezTo>
                  <a:cubicBezTo>
                    <a:pt x="7240" y="82"/>
                    <a:pt x="6766" y="1"/>
                    <a:pt x="6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5"/>
            <p:cNvSpPr/>
            <p:nvPr/>
          </p:nvSpPr>
          <p:spPr>
            <a:xfrm>
              <a:off x="2938150" y="4214150"/>
              <a:ext cx="209150" cy="201650"/>
            </a:xfrm>
            <a:custGeom>
              <a:avLst/>
              <a:gdLst/>
              <a:ahLst/>
              <a:cxnLst/>
              <a:rect l="l" t="t" r="r" b="b"/>
              <a:pathLst>
                <a:path w="8366" h="8066" extrusionOk="0">
                  <a:moveTo>
                    <a:pt x="4938" y="1"/>
                  </a:moveTo>
                  <a:cubicBezTo>
                    <a:pt x="4843" y="1"/>
                    <a:pt x="4745" y="5"/>
                    <a:pt x="4643" y="14"/>
                  </a:cubicBezTo>
                  <a:cubicBezTo>
                    <a:pt x="2771" y="179"/>
                    <a:pt x="653" y="2738"/>
                    <a:pt x="378" y="4265"/>
                  </a:cubicBezTo>
                  <a:cubicBezTo>
                    <a:pt x="1" y="6387"/>
                    <a:pt x="1346" y="8065"/>
                    <a:pt x="3065" y="8065"/>
                  </a:cubicBezTo>
                  <a:cubicBezTo>
                    <a:pt x="3731" y="8065"/>
                    <a:pt x="4453" y="7813"/>
                    <a:pt x="5152" y="7237"/>
                  </a:cubicBezTo>
                  <a:cubicBezTo>
                    <a:pt x="6759" y="5925"/>
                    <a:pt x="8365" y="1"/>
                    <a:pt x="49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5"/>
            <p:cNvSpPr/>
            <p:nvPr/>
          </p:nvSpPr>
          <p:spPr>
            <a:xfrm>
              <a:off x="3125400" y="4293850"/>
              <a:ext cx="169650" cy="214350"/>
            </a:xfrm>
            <a:custGeom>
              <a:avLst/>
              <a:gdLst/>
              <a:ahLst/>
              <a:cxnLst/>
              <a:rect l="l" t="t" r="r" b="b"/>
              <a:pathLst>
                <a:path w="6786" h="8574" extrusionOk="0">
                  <a:moveTo>
                    <a:pt x="3350" y="1"/>
                  </a:moveTo>
                  <a:cubicBezTo>
                    <a:pt x="2954" y="1"/>
                    <a:pt x="2525" y="144"/>
                    <a:pt x="2065" y="472"/>
                  </a:cubicBezTo>
                  <a:cubicBezTo>
                    <a:pt x="537" y="1559"/>
                    <a:pt x="1" y="4847"/>
                    <a:pt x="537" y="6305"/>
                  </a:cubicBezTo>
                  <a:cubicBezTo>
                    <a:pt x="1077" y="7767"/>
                    <a:pt x="2285" y="8573"/>
                    <a:pt x="3475" y="8573"/>
                  </a:cubicBezTo>
                  <a:cubicBezTo>
                    <a:pt x="4558" y="8573"/>
                    <a:pt x="5627" y="7905"/>
                    <a:pt x="6164" y="6457"/>
                  </a:cubicBezTo>
                  <a:cubicBezTo>
                    <a:pt x="6785" y="4757"/>
                    <a:pt x="5629" y="1"/>
                    <a:pt x="33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5"/>
            <p:cNvSpPr/>
            <p:nvPr/>
          </p:nvSpPr>
          <p:spPr>
            <a:xfrm>
              <a:off x="2979575" y="3664500"/>
              <a:ext cx="181625" cy="238400"/>
            </a:xfrm>
            <a:custGeom>
              <a:avLst/>
              <a:gdLst/>
              <a:ahLst/>
              <a:cxnLst/>
              <a:rect l="l" t="t" r="r" b="b"/>
              <a:pathLst>
                <a:path w="7265" h="9536" extrusionOk="0">
                  <a:moveTo>
                    <a:pt x="3457" y="1"/>
                  </a:moveTo>
                  <a:cubicBezTo>
                    <a:pt x="3451" y="1"/>
                    <a:pt x="3446" y="1"/>
                    <a:pt x="3440" y="1"/>
                  </a:cubicBezTo>
                  <a:cubicBezTo>
                    <a:pt x="1019" y="28"/>
                    <a:pt x="1" y="2175"/>
                    <a:pt x="482" y="4431"/>
                  </a:cubicBezTo>
                  <a:cubicBezTo>
                    <a:pt x="799" y="5931"/>
                    <a:pt x="1954" y="8971"/>
                    <a:pt x="3770" y="9466"/>
                  </a:cubicBezTo>
                  <a:cubicBezTo>
                    <a:pt x="3935" y="9511"/>
                    <a:pt x="4107" y="9536"/>
                    <a:pt x="4283" y="9536"/>
                  </a:cubicBezTo>
                  <a:cubicBezTo>
                    <a:pt x="4432" y="9536"/>
                    <a:pt x="4582" y="9518"/>
                    <a:pt x="4733" y="9481"/>
                  </a:cubicBezTo>
                  <a:cubicBezTo>
                    <a:pt x="6397" y="9095"/>
                    <a:pt x="7265" y="6440"/>
                    <a:pt x="7210" y="4996"/>
                  </a:cubicBezTo>
                  <a:cubicBezTo>
                    <a:pt x="7113" y="2909"/>
                    <a:pt x="5922" y="1"/>
                    <a:pt x="34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5"/>
            <p:cNvSpPr/>
            <p:nvPr/>
          </p:nvSpPr>
          <p:spPr>
            <a:xfrm>
              <a:off x="3146725" y="3829975"/>
              <a:ext cx="211775" cy="190875"/>
            </a:xfrm>
            <a:custGeom>
              <a:avLst/>
              <a:gdLst/>
              <a:ahLst/>
              <a:cxnLst/>
              <a:rect l="l" t="t" r="r" b="b"/>
              <a:pathLst>
                <a:path w="8471" h="7635" extrusionOk="0">
                  <a:moveTo>
                    <a:pt x="4972" y="1"/>
                  </a:moveTo>
                  <a:cubicBezTo>
                    <a:pt x="4385" y="1"/>
                    <a:pt x="3760" y="156"/>
                    <a:pt x="3151" y="495"/>
                  </a:cubicBezTo>
                  <a:cubicBezTo>
                    <a:pt x="1762" y="1266"/>
                    <a:pt x="1" y="4141"/>
                    <a:pt x="441" y="5984"/>
                  </a:cubicBezTo>
                  <a:cubicBezTo>
                    <a:pt x="732" y="7179"/>
                    <a:pt x="1474" y="7634"/>
                    <a:pt x="2377" y="7634"/>
                  </a:cubicBezTo>
                  <a:cubicBezTo>
                    <a:pt x="4336" y="7634"/>
                    <a:pt x="7054" y="5493"/>
                    <a:pt x="7581" y="4100"/>
                  </a:cubicBezTo>
                  <a:cubicBezTo>
                    <a:pt x="8470" y="1729"/>
                    <a:pt x="6932" y="1"/>
                    <a:pt x="49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5"/>
            <p:cNvSpPr/>
            <p:nvPr/>
          </p:nvSpPr>
          <p:spPr>
            <a:xfrm>
              <a:off x="3241375" y="4027025"/>
              <a:ext cx="257925" cy="158350"/>
            </a:xfrm>
            <a:custGeom>
              <a:avLst/>
              <a:gdLst/>
              <a:ahLst/>
              <a:cxnLst/>
              <a:rect l="l" t="t" r="r" b="b"/>
              <a:pathLst>
                <a:path w="10317" h="6334" extrusionOk="0">
                  <a:moveTo>
                    <a:pt x="5722" y="0"/>
                  </a:moveTo>
                  <a:cubicBezTo>
                    <a:pt x="4129" y="0"/>
                    <a:pt x="1191" y="1572"/>
                    <a:pt x="658" y="3385"/>
                  </a:cubicBezTo>
                  <a:cubicBezTo>
                    <a:pt x="1" y="5557"/>
                    <a:pt x="1945" y="6334"/>
                    <a:pt x="4016" y="6334"/>
                  </a:cubicBezTo>
                  <a:cubicBezTo>
                    <a:pt x="5501" y="6334"/>
                    <a:pt x="7051" y="5935"/>
                    <a:pt x="7757" y="5366"/>
                  </a:cubicBezTo>
                  <a:cubicBezTo>
                    <a:pt x="10316" y="3289"/>
                    <a:pt x="8790" y="83"/>
                    <a:pt x="5763" y="1"/>
                  </a:cubicBezTo>
                  <a:cubicBezTo>
                    <a:pt x="5749" y="0"/>
                    <a:pt x="5736" y="0"/>
                    <a:pt x="5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5"/>
            <p:cNvSpPr/>
            <p:nvPr/>
          </p:nvSpPr>
          <p:spPr>
            <a:xfrm>
              <a:off x="3255975" y="4228375"/>
              <a:ext cx="285275" cy="157375"/>
            </a:xfrm>
            <a:custGeom>
              <a:avLst/>
              <a:gdLst/>
              <a:ahLst/>
              <a:cxnLst/>
              <a:rect l="l" t="t" r="r" b="b"/>
              <a:pathLst>
                <a:path w="11411" h="6295" extrusionOk="0">
                  <a:moveTo>
                    <a:pt x="5946" y="1"/>
                  </a:moveTo>
                  <a:cubicBezTo>
                    <a:pt x="4709" y="1"/>
                    <a:pt x="3442" y="289"/>
                    <a:pt x="2716" y="972"/>
                  </a:cubicBezTo>
                  <a:cubicBezTo>
                    <a:pt x="1" y="3478"/>
                    <a:pt x="5112" y="6294"/>
                    <a:pt x="7476" y="6294"/>
                  </a:cubicBezTo>
                  <a:cubicBezTo>
                    <a:pt x="7604" y="6294"/>
                    <a:pt x="7724" y="6286"/>
                    <a:pt x="7834" y="6269"/>
                  </a:cubicBezTo>
                  <a:cubicBezTo>
                    <a:pt x="11095" y="5774"/>
                    <a:pt x="11411" y="2238"/>
                    <a:pt x="8824" y="642"/>
                  </a:cubicBezTo>
                  <a:cubicBezTo>
                    <a:pt x="8181" y="241"/>
                    <a:pt x="7076" y="1"/>
                    <a:pt x="59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5"/>
            <p:cNvSpPr/>
            <p:nvPr/>
          </p:nvSpPr>
          <p:spPr>
            <a:xfrm>
              <a:off x="2966850" y="3917325"/>
              <a:ext cx="239075" cy="283075"/>
            </a:xfrm>
            <a:custGeom>
              <a:avLst/>
              <a:gdLst/>
              <a:ahLst/>
              <a:cxnLst/>
              <a:rect l="l" t="t" r="r" b="b"/>
              <a:pathLst>
                <a:path w="9563" h="11323" extrusionOk="0">
                  <a:moveTo>
                    <a:pt x="0" y="1"/>
                  </a:moveTo>
                  <a:cubicBezTo>
                    <a:pt x="0" y="1"/>
                    <a:pt x="165" y="427"/>
                    <a:pt x="523" y="1142"/>
                  </a:cubicBezTo>
                  <a:cubicBezTo>
                    <a:pt x="867" y="1857"/>
                    <a:pt x="1418" y="2862"/>
                    <a:pt x="2188" y="4004"/>
                  </a:cubicBezTo>
                  <a:cubicBezTo>
                    <a:pt x="3701" y="6315"/>
                    <a:pt x="6191" y="9204"/>
                    <a:pt x="9562" y="11323"/>
                  </a:cubicBezTo>
                  <a:cubicBezTo>
                    <a:pt x="9232" y="10952"/>
                    <a:pt x="7444" y="9081"/>
                    <a:pt x="5503" y="6769"/>
                  </a:cubicBezTo>
                  <a:cubicBezTo>
                    <a:pt x="3536" y="4486"/>
                    <a:pt x="1458" y="173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5"/>
            <p:cNvSpPr/>
            <p:nvPr/>
          </p:nvSpPr>
          <p:spPr>
            <a:xfrm>
              <a:off x="3353800" y="3664450"/>
              <a:ext cx="5850" cy="4225"/>
            </a:xfrm>
            <a:custGeom>
              <a:avLst/>
              <a:gdLst/>
              <a:ahLst/>
              <a:cxnLst/>
              <a:rect l="l" t="t" r="r" b="b"/>
              <a:pathLst>
                <a:path w="234" h="169" extrusionOk="0">
                  <a:moveTo>
                    <a:pt x="111" y="1"/>
                  </a:moveTo>
                  <a:cubicBezTo>
                    <a:pt x="77" y="1"/>
                    <a:pt x="50" y="49"/>
                    <a:pt x="0" y="85"/>
                  </a:cubicBezTo>
                  <a:cubicBezTo>
                    <a:pt x="55" y="127"/>
                    <a:pt x="96" y="168"/>
                    <a:pt x="138" y="168"/>
                  </a:cubicBezTo>
                  <a:cubicBezTo>
                    <a:pt x="165" y="155"/>
                    <a:pt x="193" y="100"/>
                    <a:pt x="234" y="72"/>
                  </a:cubicBezTo>
                  <a:cubicBezTo>
                    <a:pt x="193" y="45"/>
                    <a:pt x="151" y="3"/>
                    <a:pt x="123" y="3"/>
                  </a:cubicBezTo>
                  <a:cubicBezTo>
                    <a:pt x="119" y="2"/>
                    <a:pt x="115" y="1"/>
                    <a:pt x="1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6" name="Google Shape;496;p5"/>
          <p:cNvGrpSpPr/>
          <p:nvPr/>
        </p:nvGrpSpPr>
        <p:grpSpPr>
          <a:xfrm rot="5400000">
            <a:off x="398594" y="2413867"/>
            <a:ext cx="224752" cy="188036"/>
            <a:chOff x="5613525" y="2508525"/>
            <a:chExt cx="354275" cy="296400"/>
          </a:xfrm>
        </p:grpSpPr>
        <p:sp>
          <p:nvSpPr>
            <p:cNvPr id="497" name="Google Shape;497;p5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5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5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5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5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2" name="Google Shape;502;p5"/>
          <p:cNvGrpSpPr/>
          <p:nvPr/>
        </p:nvGrpSpPr>
        <p:grpSpPr>
          <a:xfrm>
            <a:off x="-355668" y="3369578"/>
            <a:ext cx="733488" cy="456751"/>
            <a:chOff x="4819000" y="1410925"/>
            <a:chExt cx="327450" cy="203925"/>
          </a:xfrm>
        </p:grpSpPr>
        <p:sp>
          <p:nvSpPr>
            <p:cNvPr id="503" name="Google Shape;503;p5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5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5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5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5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5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5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5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1" name="Google Shape;511;p5"/>
          <p:cNvGrpSpPr/>
          <p:nvPr/>
        </p:nvGrpSpPr>
        <p:grpSpPr>
          <a:xfrm rot="-1668623">
            <a:off x="8748137" y="624691"/>
            <a:ext cx="574070" cy="618300"/>
            <a:chOff x="2145500" y="2775800"/>
            <a:chExt cx="378025" cy="407150"/>
          </a:xfrm>
        </p:grpSpPr>
        <p:sp>
          <p:nvSpPr>
            <p:cNvPr id="512" name="Google Shape;512;p5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5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14" name="Google Shape;514;p5"/>
          <p:cNvSpPr/>
          <p:nvPr/>
        </p:nvSpPr>
        <p:spPr>
          <a:xfrm>
            <a:off x="5625063" y="-208625"/>
            <a:ext cx="808528" cy="436985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5" name="Google Shape;515;p5"/>
          <p:cNvGrpSpPr/>
          <p:nvPr/>
        </p:nvGrpSpPr>
        <p:grpSpPr>
          <a:xfrm>
            <a:off x="8540001" y="1663164"/>
            <a:ext cx="808517" cy="969266"/>
            <a:chOff x="5937150" y="5007400"/>
            <a:chExt cx="373225" cy="447450"/>
          </a:xfrm>
        </p:grpSpPr>
        <p:sp>
          <p:nvSpPr>
            <p:cNvPr id="516" name="Google Shape;516;p5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5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5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19" name="Google Shape;519;p5"/>
          <p:cNvSpPr/>
          <p:nvPr/>
        </p:nvSpPr>
        <p:spPr>
          <a:xfrm rot="9900039">
            <a:off x="8686521" y="2867633"/>
            <a:ext cx="1137851" cy="531974"/>
          </a:xfrm>
          <a:custGeom>
            <a:avLst/>
            <a:gdLst/>
            <a:ahLst/>
            <a:cxnLst/>
            <a:rect l="l" t="t" r="r" b="b"/>
            <a:pathLst>
              <a:path w="22644" h="10586" extrusionOk="0">
                <a:moveTo>
                  <a:pt x="9057" y="1600"/>
                </a:moveTo>
                <a:cubicBezTo>
                  <a:pt x="9289" y="1600"/>
                  <a:pt x="9519" y="1640"/>
                  <a:pt x="9739" y="1713"/>
                </a:cubicBezTo>
                <a:cubicBezTo>
                  <a:pt x="9904" y="1768"/>
                  <a:pt x="10096" y="1851"/>
                  <a:pt x="10221" y="1988"/>
                </a:cubicBezTo>
                <a:cubicBezTo>
                  <a:pt x="10358" y="2153"/>
                  <a:pt x="10276" y="2333"/>
                  <a:pt x="10138" y="2470"/>
                </a:cubicBezTo>
                <a:cubicBezTo>
                  <a:pt x="9849" y="2759"/>
                  <a:pt x="9395" y="2938"/>
                  <a:pt x="9023" y="3089"/>
                </a:cubicBezTo>
                <a:cubicBezTo>
                  <a:pt x="8625" y="3241"/>
                  <a:pt x="8198" y="3364"/>
                  <a:pt x="7772" y="3446"/>
                </a:cubicBezTo>
                <a:cubicBezTo>
                  <a:pt x="7554" y="3489"/>
                  <a:pt x="7333" y="3521"/>
                  <a:pt x="7111" y="3543"/>
                </a:cubicBezTo>
                <a:lnTo>
                  <a:pt x="7111" y="3543"/>
                </a:lnTo>
                <a:cubicBezTo>
                  <a:pt x="7111" y="3470"/>
                  <a:pt x="7116" y="3397"/>
                  <a:pt x="7125" y="3323"/>
                </a:cubicBezTo>
                <a:cubicBezTo>
                  <a:pt x="7222" y="2525"/>
                  <a:pt x="7813" y="1851"/>
                  <a:pt x="8583" y="1658"/>
                </a:cubicBezTo>
                <a:cubicBezTo>
                  <a:pt x="8740" y="1619"/>
                  <a:pt x="8899" y="1600"/>
                  <a:pt x="9057" y="1600"/>
                </a:cubicBezTo>
                <a:close/>
                <a:moveTo>
                  <a:pt x="20667" y="1022"/>
                </a:moveTo>
                <a:cubicBezTo>
                  <a:pt x="21074" y="1022"/>
                  <a:pt x="21470" y="1137"/>
                  <a:pt x="21791" y="1438"/>
                </a:cubicBezTo>
                <a:cubicBezTo>
                  <a:pt x="22080" y="1700"/>
                  <a:pt x="22218" y="2071"/>
                  <a:pt x="22163" y="2456"/>
                </a:cubicBezTo>
                <a:cubicBezTo>
                  <a:pt x="22093" y="2869"/>
                  <a:pt x="21846" y="3226"/>
                  <a:pt x="21585" y="3529"/>
                </a:cubicBezTo>
                <a:cubicBezTo>
                  <a:pt x="21062" y="4134"/>
                  <a:pt x="20387" y="4630"/>
                  <a:pt x="19699" y="5042"/>
                </a:cubicBezTo>
                <a:cubicBezTo>
                  <a:pt x="18900" y="5513"/>
                  <a:pt x="18040" y="5867"/>
                  <a:pt x="17145" y="6118"/>
                </a:cubicBezTo>
                <a:lnTo>
                  <a:pt x="17145" y="6118"/>
                </a:lnTo>
                <a:cubicBezTo>
                  <a:pt x="17001" y="5752"/>
                  <a:pt x="16906" y="5368"/>
                  <a:pt x="16880" y="4974"/>
                </a:cubicBezTo>
                <a:cubicBezTo>
                  <a:pt x="16825" y="4189"/>
                  <a:pt x="17045" y="3419"/>
                  <a:pt x="17526" y="2786"/>
                </a:cubicBezTo>
                <a:cubicBezTo>
                  <a:pt x="18008" y="2153"/>
                  <a:pt x="18681" y="1658"/>
                  <a:pt x="19411" y="1328"/>
                </a:cubicBezTo>
                <a:cubicBezTo>
                  <a:pt x="19793" y="1151"/>
                  <a:pt x="20237" y="1022"/>
                  <a:pt x="20667" y="1022"/>
                </a:cubicBezTo>
                <a:close/>
                <a:moveTo>
                  <a:pt x="282" y="1"/>
                </a:moveTo>
                <a:cubicBezTo>
                  <a:pt x="141" y="1"/>
                  <a:pt x="0" y="149"/>
                  <a:pt x="95" y="310"/>
                </a:cubicBezTo>
                <a:cubicBezTo>
                  <a:pt x="976" y="1837"/>
                  <a:pt x="2406" y="3006"/>
                  <a:pt x="4057" y="3598"/>
                </a:cubicBezTo>
                <a:cubicBezTo>
                  <a:pt x="4814" y="3860"/>
                  <a:pt x="5612" y="3988"/>
                  <a:pt x="6409" y="3988"/>
                </a:cubicBezTo>
                <a:cubicBezTo>
                  <a:pt x="6519" y="3988"/>
                  <a:pt x="6629" y="3985"/>
                  <a:pt x="6739" y="3981"/>
                </a:cubicBezTo>
                <a:lnTo>
                  <a:pt x="6739" y="3981"/>
                </a:lnTo>
                <a:cubicBezTo>
                  <a:pt x="6739" y="3982"/>
                  <a:pt x="6739" y="3983"/>
                  <a:pt x="6740" y="3984"/>
                </a:cubicBezTo>
                <a:cubicBezTo>
                  <a:pt x="6891" y="4837"/>
                  <a:pt x="7497" y="5552"/>
                  <a:pt x="8212" y="6005"/>
                </a:cubicBezTo>
                <a:cubicBezTo>
                  <a:pt x="9065" y="6528"/>
                  <a:pt x="10083" y="6721"/>
                  <a:pt x="11059" y="6845"/>
                </a:cubicBezTo>
                <a:cubicBezTo>
                  <a:pt x="11855" y="6957"/>
                  <a:pt x="12650" y="7012"/>
                  <a:pt x="13445" y="7012"/>
                </a:cubicBezTo>
                <a:cubicBezTo>
                  <a:pt x="13531" y="7012"/>
                  <a:pt x="13616" y="7012"/>
                  <a:pt x="13701" y="7010"/>
                </a:cubicBezTo>
                <a:cubicBezTo>
                  <a:pt x="14779" y="6985"/>
                  <a:pt x="15863" y="6856"/>
                  <a:pt x="16914" y="6596"/>
                </a:cubicBezTo>
                <a:lnTo>
                  <a:pt x="16914" y="6596"/>
                </a:lnTo>
                <a:cubicBezTo>
                  <a:pt x="17639" y="8115"/>
                  <a:pt x="19062" y="9146"/>
                  <a:pt x="20539" y="9927"/>
                </a:cubicBezTo>
                <a:cubicBezTo>
                  <a:pt x="20965" y="10147"/>
                  <a:pt x="21392" y="10353"/>
                  <a:pt x="21818" y="10560"/>
                </a:cubicBezTo>
                <a:cubicBezTo>
                  <a:pt x="21852" y="10578"/>
                  <a:pt x="21885" y="10585"/>
                  <a:pt x="21916" y="10585"/>
                </a:cubicBezTo>
                <a:cubicBezTo>
                  <a:pt x="22103" y="10585"/>
                  <a:pt x="22225" y="10310"/>
                  <a:pt x="22025" y="10215"/>
                </a:cubicBezTo>
                <a:cubicBezTo>
                  <a:pt x="20484" y="9459"/>
                  <a:pt x="18806" y="8661"/>
                  <a:pt x="17773" y="7244"/>
                </a:cubicBezTo>
                <a:cubicBezTo>
                  <a:pt x="17601" y="7007"/>
                  <a:pt x="17445" y="6755"/>
                  <a:pt x="17312" y="6491"/>
                </a:cubicBezTo>
                <a:lnTo>
                  <a:pt x="17312" y="6491"/>
                </a:lnTo>
                <a:cubicBezTo>
                  <a:pt x="17840" y="6342"/>
                  <a:pt x="18358" y="6159"/>
                  <a:pt x="18861" y="5937"/>
                </a:cubicBezTo>
                <a:cubicBezTo>
                  <a:pt x="19644" y="5579"/>
                  <a:pt x="20387" y="5139"/>
                  <a:pt x="21048" y="4589"/>
                </a:cubicBezTo>
                <a:cubicBezTo>
                  <a:pt x="21736" y="4039"/>
                  <a:pt x="22506" y="3309"/>
                  <a:pt x="22575" y="2388"/>
                </a:cubicBezTo>
                <a:cubicBezTo>
                  <a:pt x="22644" y="1493"/>
                  <a:pt x="21901" y="792"/>
                  <a:pt x="21075" y="654"/>
                </a:cubicBezTo>
                <a:cubicBezTo>
                  <a:pt x="20928" y="626"/>
                  <a:pt x="20781" y="613"/>
                  <a:pt x="20633" y="613"/>
                </a:cubicBezTo>
                <a:cubicBezTo>
                  <a:pt x="19829" y="613"/>
                  <a:pt x="19030" y="998"/>
                  <a:pt x="18379" y="1452"/>
                </a:cubicBezTo>
                <a:cubicBezTo>
                  <a:pt x="17650" y="1933"/>
                  <a:pt x="17030" y="2593"/>
                  <a:pt x="16700" y="3406"/>
                </a:cubicBezTo>
                <a:cubicBezTo>
                  <a:pt x="16370" y="4231"/>
                  <a:pt x="16398" y="5152"/>
                  <a:pt x="16673" y="5992"/>
                </a:cubicBezTo>
                <a:cubicBezTo>
                  <a:pt x="16698" y="6070"/>
                  <a:pt x="16725" y="6146"/>
                  <a:pt x="16754" y="6221"/>
                </a:cubicBezTo>
                <a:lnTo>
                  <a:pt x="16754" y="6221"/>
                </a:lnTo>
                <a:cubicBezTo>
                  <a:pt x="15666" y="6488"/>
                  <a:pt x="14535" y="6610"/>
                  <a:pt x="13407" y="6610"/>
                </a:cubicBezTo>
                <a:cubicBezTo>
                  <a:pt x="12399" y="6610"/>
                  <a:pt x="11395" y="6513"/>
                  <a:pt x="10427" y="6336"/>
                </a:cubicBezTo>
                <a:cubicBezTo>
                  <a:pt x="9560" y="6185"/>
                  <a:pt x="8666" y="5923"/>
                  <a:pt x="7992" y="5332"/>
                </a:cubicBezTo>
                <a:cubicBezTo>
                  <a:pt x="7584" y="4964"/>
                  <a:pt x="7263" y="4481"/>
                  <a:pt x="7152" y="3951"/>
                </a:cubicBezTo>
                <a:lnTo>
                  <a:pt x="7152" y="3951"/>
                </a:lnTo>
                <a:cubicBezTo>
                  <a:pt x="8029" y="3864"/>
                  <a:pt x="8891" y="3624"/>
                  <a:pt x="9684" y="3241"/>
                </a:cubicBezTo>
                <a:cubicBezTo>
                  <a:pt x="10056" y="3048"/>
                  <a:pt x="10509" y="2828"/>
                  <a:pt x="10661" y="2415"/>
                </a:cubicBezTo>
                <a:cubicBezTo>
                  <a:pt x="10826" y="1961"/>
                  <a:pt x="10482" y="1603"/>
                  <a:pt x="10111" y="1425"/>
                </a:cubicBezTo>
                <a:cubicBezTo>
                  <a:pt x="9784" y="1270"/>
                  <a:pt x="9426" y="1192"/>
                  <a:pt x="9069" y="1192"/>
                </a:cubicBezTo>
                <a:cubicBezTo>
                  <a:pt x="8539" y="1192"/>
                  <a:pt x="8012" y="1362"/>
                  <a:pt x="7593" y="1700"/>
                </a:cubicBezTo>
                <a:cubicBezTo>
                  <a:pt x="7028" y="2149"/>
                  <a:pt x="6705" y="2859"/>
                  <a:pt x="6704" y="3572"/>
                </a:cubicBezTo>
                <a:lnTo>
                  <a:pt x="6704" y="3572"/>
                </a:lnTo>
                <a:cubicBezTo>
                  <a:pt x="6607" y="3576"/>
                  <a:pt x="6510" y="3578"/>
                  <a:pt x="6413" y="3578"/>
                </a:cubicBezTo>
                <a:cubicBezTo>
                  <a:pt x="5993" y="3578"/>
                  <a:pt x="5572" y="3540"/>
                  <a:pt x="5158" y="3461"/>
                </a:cubicBezTo>
                <a:cubicBezTo>
                  <a:pt x="3575" y="3158"/>
                  <a:pt x="2131" y="2291"/>
                  <a:pt x="1099" y="1053"/>
                </a:cubicBezTo>
                <a:cubicBezTo>
                  <a:pt x="851" y="750"/>
                  <a:pt x="645" y="434"/>
                  <a:pt x="453" y="104"/>
                </a:cubicBezTo>
                <a:cubicBezTo>
                  <a:pt x="410" y="31"/>
                  <a:pt x="346" y="1"/>
                  <a:pt x="28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5"/>
          <p:cNvSpPr/>
          <p:nvPr/>
        </p:nvSpPr>
        <p:spPr>
          <a:xfrm rot="5400000">
            <a:off x="4038775" y="-547600"/>
            <a:ext cx="263212" cy="1200787"/>
          </a:xfrm>
          <a:custGeom>
            <a:avLst/>
            <a:gdLst/>
            <a:ahLst/>
            <a:cxnLst/>
            <a:rect l="l" t="t" r="r" b="b"/>
            <a:pathLst>
              <a:path w="4053" h="18490" extrusionOk="0">
                <a:moveTo>
                  <a:pt x="420" y="1"/>
                </a:moveTo>
                <a:cubicBezTo>
                  <a:pt x="347" y="1"/>
                  <a:pt x="305" y="89"/>
                  <a:pt x="351" y="148"/>
                </a:cubicBezTo>
                <a:cubicBezTo>
                  <a:pt x="1397" y="1289"/>
                  <a:pt x="2347" y="2377"/>
                  <a:pt x="2910" y="3848"/>
                </a:cubicBezTo>
                <a:cubicBezTo>
                  <a:pt x="3433" y="5238"/>
                  <a:pt x="3653" y="6752"/>
                  <a:pt x="3598" y="8237"/>
                </a:cubicBezTo>
                <a:cubicBezTo>
                  <a:pt x="3530" y="9943"/>
                  <a:pt x="3103" y="11622"/>
                  <a:pt x="2497" y="13218"/>
                </a:cubicBezTo>
                <a:cubicBezTo>
                  <a:pt x="1837" y="14964"/>
                  <a:pt x="861" y="16533"/>
                  <a:pt x="76" y="18226"/>
                </a:cubicBezTo>
                <a:cubicBezTo>
                  <a:pt x="0" y="18367"/>
                  <a:pt x="114" y="18489"/>
                  <a:pt x="236" y="18489"/>
                </a:cubicBezTo>
                <a:cubicBezTo>
                  <a:pt x="292" y="18489"/>
                  <a:pt x="350" y="18464"/>
                  <a:pt x="393" y="18404"/>
                </a:cubicBezTo>
                <a:cubicBezTo>
                  <a:pt x="1424" y="16863"/>
                  <a:pt x="2237" y="15047"/>
                  <a:pt x="2897" y="13314"/>
                </a:cubicBezTo>
                <a:cubicBezTo>
                  <a:pt x="3543" y="11594"/>
                  <a:pt x="3983" y="9778"/>
                  <a:pt x="4011" y="7935"/>
                </a:cubicBezTo>
                <a:cubicBezTo>
                  <a:pt x="4053" y="5169"/>
                  <a:pt x="3090" y="1427"/>
                  <a:pt x="461" y="10"/>
                </a:cubicBezTo>
                <a:cubicBezTo>
                  <a:pt x="447" y="4"/>
                  <a:pt x="433" y="1"/>
                  <a:pt x="42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1" name="Google Shape;521;p5"/>
          <p:cNvGrpSpPr/>
          <p:nvPr/>
        </p:nvGrpSpPr>
        <p:grpSpPr>
          <a:xfrm>
            <a:off x="6433600" y="4817875"/>
            <a:ext cx="333650" cy="198650"/>
            <a:chOff x="2645275" y="3236825"/>
            <a:chExt cx="333650" cy="198650"/>
          </a:xfrm>
        </p:grpSpPr>
        <p:sp>
          <p:nvSpPr>
            <p:cNvPr id="522" name="Google Shape;522;p5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5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5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5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5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5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8" name="Google Shape;528;p5"/>
          <p:cNvGrpSpPr/>
          <p:nvPr/>
        </p:nvGrpSpPr>
        <p:grpSpPr>
          <a:xfrm>
            <a:off x="4813211" y="4817878"/>
            <a:ext cx="733505" cy="482151"/>
            <a:chOff x="6739600" y="291450"/>
            <a:chExt cx="504925" cy="331900"/>
          </a:xfrm>
        </p:grpSpPr>
        <p:sp>
          <p:nvSpPr>
            <p:cNvPr id="529" name="Google Shape;529;p5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5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5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5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5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5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5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5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5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5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5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5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5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5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5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5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5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5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5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5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5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5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5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5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53" name="Google Shape;553;p5"/>
          <p:cNvSpPr/>
          <p:nvPr/>
        </p:nvSpPr>
        <p:spPr>
          <a:xfrm>
            <a:off x="3311675" y="4817884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54" name="Google Shape;554;p5"/>
          <p:cNvGrpSpPr/>
          <p:nvPr/>
        </p:nvGrpSpPr>
        <p:grpSpPr>
          <a:xfrm>
            <a:off x="7075986" y="4513042"/>
            <a:ext cx="959197" cy="808314"/>
            <a:chOff x="1844900" y="831875"/>
            <a:chExt cx="538300" cy="453625"/>
          </a:xfrm>
        </p:grpSpPr>
        <p:sp>
          <p:nvSpPr>
            <p:cNvPr id="555" name="Google Shape;555;p5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5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5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5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5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5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5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5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5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5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5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5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5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5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5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0" name="Google Shape;570;p5"/>
          <p:cNvSpPr/>
          <p:nvPr/>
        </p:nvSpPr>
        <p:spPr>
          <a:xfrm>
            <a:off x="7075975" y="-52970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1" name="Google Shape;571;p5"/>
          <p:cNvSpPr/>
          <p:nvPr/>
        </p:nvSpPr>
        <p:spPr>
          <a:xfrm>
            <a:off x="-183753" y="2468195"/>
            <a:ext cx="389663" cy="207064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72" name="Google Shape;572;p5"/>
          <p:cNvGrpSpPr/>
          <p:nvPr/>
        </p:nvGrpSpPr>
        <p:grpSpPr>
          <a:xfrm>
            <a:off x="8343889" y="4467564"/>
            <a:ext cx="1200748" cy="1182769"/>
            <a:chOff x="960250" y="302050"/>
            <a:chExt cx="721300" cy="710500"/>
          </a:xfrm>
        </p:grpSpPr>
        <p:sp>
          <p:nvSpPr>
            <p:cNvPr id="573" name="Google Shape;573;p5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5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5"/>
            <p:cNvSpPr/>
            <p:nvPr/>
          </p:nvSpPr>
          <p:spPr>
            <a:xfrm>
              <a:off x="961300" y="563475"/>
              <a:ext cx="49200" cy="51600"/>
            </a:xfrm>
            <a:custGeom>
              <a:avLst/>
              <a:gdLst/>
              <a:ahLst/>
              <a:cxnLst/>
              <a:rect l="l" t="t" r="r" b="b"/>
              <a:pathLst>
                <a:path w="1968" h="2064" extrusionOk="0">
                  <a:moveTo>
                    <a:pt x="1569" y="1"/>
                  </a:moveTo>
                  <a:lnTo>
                    <a:pt x="1569" y="1"/>
                  </a:lnTo>
                  <a:cubicBezTo>
                    <a:pt x="1101" y="249"/>
                    <a:pt x="634" y="496"/>
                    <a:pt x="151" y="744"/>
                  </a:cubicBezTo>
                  <a:cubicBezTo>
                    <a:pt x="96" y="896"/>
                    <a:pt x="41" y="1033"/>
                    <a:pt x="1" y="1184"/>
                  </a:cubicBezTo>
                  <a:cubicBezTo>
                    <a:pt x="289" y="1474"/>
                    <a:pt x="592" y="1762"/>
                    <a:pt x="894" y="2037"/>
                  </a:cubicBezTo>
                  <a:cubicBezTo>
                    <a:pt x="913" y="2056"/>
                    <a:pt x="951" y="2063"/>
                    <a:pt x="993" y="2063"/>
                  </a:cubicBezTo>
                  <a:cubicBezTo>
                    <a:pt x="1043" y="2063"/>
                    <a:pt x="1099" y="2052"/>
                    <a:pt x="1129" y="2037"/>
                  </a:cubicBezTo>
                  <a:cubicBezTo>
                    <a:pt x="1720" y="1707"/>
                    <a:pt x="1968" y="634"/>
                    <a:pt x="15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5"/>
            <p:cNvSpPr/>
            <p:nvPr/>
          </p:nvSpPr>
          <p:spPr>
            <a:xfrm>
              <a:off x="1369900" y="483900"/>
              <a:ext cx="97025" cy="89125"/>
            </a:xfrm>
            <a:custGeom>
              <a:avLst/>
              <a:gdLst/>
              <a:ahLst/>
              <a:cxnLst/>
              <a:rect l="l" t="t" r="r" b="b"/>
              <a:pathLst>
                <a:path w="3881" h="3565" extrusionOk="0">
                  <a:moveTo>
                    <a:pt x="1766" y="0"/>
                  </a:moveTo>
                  <a:cubicBezTo>
                    <a:pt x="1100" y="0"/>
                    <a:pt x="583" y="399"/>
                    <a:pt x="331" y="1135"/>
                  </a:cubicBezTo>
                  <a:cubicBezTo>
                    <a:pt x="1" y="2098"/>
                    <a:pt x="496" y="3171"/>
                    <a:pt x="1417" y="3473"/>
                  </a:cubicBezTo>
                  <a:cubicBezTo>
                    <a:pt x="1597" y="3535"/>
                    <a:pt x="1779" y="3564"/>
                    <a:pt x="1959" y="3564"/>
                  </a:cubicBezTo>
                  <a:cubicBezTo>
                    <a:pt x="2662" y="3564"/>
                    <a:pt x="3320" y="3118"/>
                    <a:pt x="3551" y="2428"/>
                  </a:cubicBezTo>
                  <a:cubicBezTo>
                    <a:pt x="3881" y="1437"/>
                    <a:pt x="3399" y="447"/>
                    <a:pt x="2422" y="116"/>
                  </a:cubicBezTo>
                  <a:cubicBezTo>
                    <a:pt x="2192" y="39"/>
                    <a:pt x="1972" y="0"/>
                    <a:pt x="17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5"/>
            <p:cNvSpPr/>
            <p:nvPr/>
          </p:nvSpPr>
          <p:spPr>
            <a:xfrm>
              <a:off x="1442825" y="640325"/>
              <a:ext cx="89100" cy="74425"/>
            </a:xfrm>
            <a:custGeom>
              <a:avLst/>
              <a:gdLst/>
              <a:ahLst/>
              <a:cxnLst/>
              <a:rect l="l" t="t" r="r" b="b"/>
              <a:pathLst>
                <a:path w="3564" h="2977" extrusionOk="0">
                  <a:moveTo>
                    <a:pt x="1841" y="1"/>
                  </a:moveTo>
                  <a:cubicBezTo>
                    <a:pt x="1157" y="1"/>
                    <a:pt x="503" y="399"/>
                    <a:pt x="276" y="1027"/>
                  </a:cubicBezTo>
                  <a:cubicBezTo>
                    <a:pt x="1" y="1770"/>
                    <a:pt x="441" y="2609"/>
                    <a:pt x="1239" y="2885"/>
                  </a:cubicBezTo>
                  <a:cubicBezTo>
                    <a:pt x="1418" y="2947"/>
                    <a:pt x="1604" y="2977"/>
                    <a:pt x="1788" y="2977"/>
                  </a:cubicBezTo>
                  <a:cubicBezTo>
                    <a:pt x="2450" y="2977"/>
                    <a:pt x="3087" y="2593"/>
                    <a:pt x="3303" y="1990"/>
                  </a:cubicBezTo>
                  <a:cubicBezTo>
                    <a:pt x="3563" y="1206"/>
                    <a:pt x="3165" y="366"/>
                    <a:pt x="2395" y="91"/>
                  </a:cubicBezTo>
                  <a:cubicBezTo>
                    <a:pt x="2213" y="30"/>
                    <a:pt x="2026" y="1"/>
                    <a:pt x="18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5"/>
            <p:cNvSpPr/>
            <p:nvPr/>
          </p:nvSpPr>
          <p:spPr>
            <a:xfrm>
              <a:off x="1395375" y="838150"/>
              <a:ext cx="93900" cy="73950"/>
            </a:xfrm>
            <a:custGeom>
              <a:avLst/>
              <a:gdLst/>
              <a:ahLst/>
              <a:cxnLst/>
              <a:rect l="l" t="t" r="r" b="b"/>
              <a:pathLst>
                <a:path w="3756" h="2958" extrusionOk="0">
                  <a:moveTo>
                    <a:pt x="2059" y="0"/>
                  </a:moveTo>
                  <a:cubicBezTo>
                    <a:pt x="1399" y="0"/>
                    <a:pt x="858" y="278"/>
                    <a:pt x="468" y="833"/>
                  </a:cubicBezTo>
                  <a:cubicBezTo>
                    <a:pt x="0" y="1493"/>
                    <a:pt x="178" y="2166"/>
                    <a:pt x="440" y="2841"/>
                  </a:cubicBezTo>
                  <a:cubicBezTo>
                    <a:pt x="464" y="2899"/>
                    <a:pt x="634" y="2957"/>
                    <a:pt x="753" y="2957"/>
                  </a:cubicBezTo>
                  <a:cubicBezTo>
                    <a:pt x="774" y="2957"/>
                    <a:pt x="794" y="2955"/>
                    <a:pt x="811" y="2951"/>
                  </a:cubicBezTo>
                  <a:cubicBezTo>
                    <a:pt x="1747" y="2676"/>
                    <a:pt x="2572" y="2208"/>
                    <a:pt x="3315" y="1589"/>
                  </a:cubicBezTo>
                  <a:cubicBezTo>
                    <a:pt x="3742" y="1245"/>
                    <a:pt x="3755" y="928"/>
                    <a:pt x="3370" y="530"/>
                  </a:cubicBezTo>
                  <a:cubicBezTo>
                    <a:pt x="3205" y="350"/>
                    <a:pt x="2985" y="240"/>
                    <a:pt x="2834" y="130"/>
                  </a:cubicBezTo>
                  <a:cubicBezTo>
                    <a:pt x="2587" y="75"/>
                    <a:pt x="2421" y="20"/>
                    <a:pt x="2242" y="7"/>
                  </a:cubicBezTo>
                  <a:cubicBezTo>
                    <a:pt x="2180" y="2"/>
                    <a:pt x="2119" y="0"/>
                    <a:pt x="20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5"/>
            <p:cNvSpPr/>
            <p:nvPr/>
          </p:nvSpPr>
          <p:spPr>
            <a:xfrm>
              <a:off x="1172475" y="589375"/>
              <a:ext cx="82225" cy="77275"/>
            </a:xfrm>
            <a:custGeom>
              <a:avLst/>
              <a:gdLst/>
              <a:ahLst/>
              <a:cxnLst/>
              <a:rect l="l" t="t" r="r" b="b"/>
              <a:pathLst>
                <a:path w="3289" h="3091" extrusionOk="0">
                  <a:moveTo>
                    <a:pt x="1368" y="1"/>
                  </a:moveTo>
                  <a:cubicBezTo>
                    <a:pt x="914" y="1"/>
                    <a:pt x="494" y="298"/>
                    <a:pt x="317" y="809"/>
                  </a:cubicBezTo>
                  <a:cubicBezTo>
                    <a:pt x="1" y="1703"/>
                    <a:pt x="454" y="2639"/>
                    <a:pt x="1349" y="2982"/>
                  </a:cubicBezTo>
                  <a:cubicBezTo>
                    <a:pt x="1537" y="3055"/>
                    <a:pt x="1725" y="3091"/>
                    <a:pt x="1906" y="3091"/>
                  </a:cubicBezTo>
                  <a:cubicBezTo>
                    <a:pt x="2308" y="3091"/>
                    <a:pt x="2675" y="2915"/>
                    <a:pt x="2931" y="2584"/>
                  </a:cubicBezTo>
                  <a:cubicBezTo>
                    <a:pt x="3275" y="2157"/>
                    <a:pt x="3289" y="1551"/>
                    <a:pt x="2890" y="1043"/>
                  </a:cubicBezTo>
                  <a:cubicBezTo>
                    <a:pt x="2656" y="726"/>
                    <a:pt x="2353" y="451"/>
                    <a:pt x="2023" y="217"/>
                  </a:cubicBezTo>
                  <a:cubicBezTo>
                    <a:pt x="1813" y="70"/>
                    <a:pt x="1587" y="1"/>
                    <a:pt x="13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5"/>
            <p:cNvSpPr/>
            <p:nvPr/>
          </p:nvSpPr>
          <p:spPr>
            <a:xfrm>
              <a:off x="1244725" y="770200"/>
              <a:ext cx="92875" cy="67925"/>
            </a:xfrm>
            <a:custGeom>
              <a:avLst/>
              <a:gdLst/>
              <a:ahLst/>
              <a:cxnLst/>
              <a:rect l="l" t="t" r="r" b="b"/>
              <a:pathLst>
                <a:path w="3715" h="2717" extrusionOk="0">
                  <a:moveTo>
                    <a:pt x="2095" y="0"/>
                  </a:moveTo>
                  <a:cubicBezTo>
                    <a:pt x="1539" y="0"/>
                    <a:pt x="950" y="239"/>
                    <a:pt x="605" y="634"/>
                  </a:cubicBezTo>
                  <a:cubicBezTo>
                    <a:pt x="0" y="1349"/>
                    <a:pt x="248" y="2298"/>
                    <a:pt x="1114" y="2615"/>
                  </a:cubicBezTo>
                  <a:cubicBezTo>
                    <a:pt x="1305" y="2683"/>
                    <a:pt x="1508" y="2716"/>
                    <a:pt x="1711" y="2716"/>
                  </a:cubicBezTo>
                  <a:cubicBezTo>
                    <a:pt x="2325" y="2716"/>
                    <a:pt x="2944" y="2417"/>
                    <a:pt x="3275" y="1900"/>
                  </a:cubicBezTo>
                  <a:cubicBezTo>
                    <a:pt x="3715" y="1212"/>
                    <a:pt x="3440" y="372"/>
                    <a:pt x="2669" y="97"/>
                  </a:cubicBezTo>
                  <a:cubicBezTo>
                    <a:pt x="2491" y="31"/>
                    <a:pt x="2295" y="0"/>
                    <a:pt x="20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5"/>
            <p:cNvSpPr/>
            <p:nvPr/>
          </p:nvSpPr>
          <p:spPr>
            <a:xfrm>
              <a:off x="1190700" y="302050"/>
              <a:ext cx="80875" cy="80125"/>
            </a:xfrm>
            <a:custGeom>
              <a:avLst/>
              <a:gdLst/>
              <a:ahLst/>
              <a:cxnLst/>
              <a:rect l="l" t="t" r="r" b="b"/>
              <a:pathLst>
                <a:path w="3235" h="3205" extrusionOk="0">
                  <a:moveTo>
                    <a:pt x="339" y="1"/>
                  </a:moveTo>
                  <a:cubicBezTo>
                    <a:pt x="226" y="1"/>
                    <a:pt x="42" y="103"/>
                    <a:pt x="28" y="181"/>
                  </a:cubicBezTo>
                  <a:cubicBezTo>
                    <a:pt x="1" y="291"/>
                    <a:pt x="111" y="442"/>
                    <a:pt x="180" y="552"/>
                  </a:cubicBezTo>
                  <a:cubicBezTo>
                    <a:pt x="413" y="924"/>
                    <a:pt x="703" y="1254"/>
                    <a:pt x="895" y="1640"/>
                  </a:cubicBezTo>
                  <a:cubicBezTo>
                    <a:pt x="1088" y="2052"/>
                    <a:pt x="1226" y="2506"/>
                    <a:pt x="1363" y="2946"/>
                  </a:cubicBezTo>
                  <a:cubicBezTo>
                    <a:pt x="1420" y="3118"/>
                    <a:pt x="1506" y="3204"/>
                    <a:pt x="1660" y="3204"/>
                  </a:cubicBezTo>
                  <a:cubicBezTo>
                    <a:pt x="1691" y="3204"/>
                    <a:pt x="1725" y="3201"/>
                    <a:pt x="1762" y="3194"/>
                  </a:cubicBezTo>
                  <a:cubicBezTo>
                    <a:pt x="2381" y="3071"/>
                    <a:pt x="2835" y="2754"/>
                    <a:pt x="3069" y="2107"/>
                  </a:cubicBezTo>
                  <a:cubicBezTo>
                    <a:pt x="3234" y="1612"/>
                    <a:pt x="3179" y="1089"/>
                    <a:pt x="2972" y="567"/>
                  </a:cubicBezTo>
                  <a:cubicBezTo>
                    <a:pt x="2932" y="470"/>
                    <a:pt x="2807" y="346"/>
                    <a:pt x="2697" y="332"/>
                  </a:cubicBezTo>
                  <a:cubicBezTo>
                    <a:pt x="1927" y="209"/>
                    <a:pt x="1143" y="99"/>
                    <a:pt x="358" y="2"/>
                  </a:cubicBezTo>
                  <a:cubicBezTo>
                    <a:pt x="352" y="1"/>
                    <a:pt x="346" y="1"/>
                    <a:pt x="33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5"/>
            <p:cNvSpPr/>
            <p:nvPr/>
          </p:nvSpPr>
          <p:spPr>
            <a:xfrm>
              <a:off x="1503000" y="540600"/>
              <a:ext cx="79825" cy="88575"/>
            </a:xfrm>
            <a:custGeom>
              <a:avLst/>
              <a:gdLst/>
              <a:ahLst/>
              <a:cxnLst/>
              <a:rect l="l" t="t" r="r" b="b"/>
              <a:pathLst>
                <a:path w="3193" h="3543" extrusionOk="0">
                  <a:moveTo>
                    <a:pt x="1159" y="0"/>
                  </a:moveTo>
                  <a:cubicBezTo>
                    <a:pt x="1121" y="0"/>
                    <a:pt x="1089" y="7"/>
                    <a:pt x="1074" y="22"/>
                  </a:cubicBezTo>
                  <a:cubicBezTo>
                    <a:pt x="813" y="256"/>
                    <a:pt x="524" y="490"/>
                    <a:pt x="358" y="793"/>
                  </a:cubicBezTo>
                  <a:cubicBezTo>
                    <a:pt x="1" y="1481"/>
                    <a:pt x="166" y="2237"/>
                    <a:pt x="730" y="2815"/>
                  </a:cubicBezTo>
                  <a:cubicBezTo>
                    <a:pt x="1188" y="3282"/>
                    <a:pt x="1840" y="3543"/>
                    <a:pt x="2454" y="3543"/>
                  </a:cubicBezTo>
                  <a:cubicBezTo>
                    <a:pt x="2708" y="3543"/>
                    <a:pt x="2955" y="3499"/>
                    <a:pt x="3179" y="3407"/>
                  </a:cubicBezTo>
                  <a:cubicBezTo>
                    <a:pt x="3179" y="3379"/>
                    <a:pt x="3193" y="3352"/>
                    <a:pt x="3193" y="3337"/>
                  </a:cubicBezTo>
                  <a:cubicBezTo>
                    <a:pt x="2615" y="2251"/>
                    <a:pt x="2037" y="1178"/>
                    <a:pt x="1432" y="105"/>
                  </a:cubicBezTo>
                  <a:cubicBezTo>
                    <a:pt x="1402" y="45"/>
                    <a:pt x="1258" y="0"/>
                    <a:pt x="11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5"/>
            <p:cNvSpPr/>
            <p:nvPr/>
          </p:nvSpPr>
          <p:spPr>
            <a:xfrm>
              <a:off x="1555650" y="713775"/>
              <a:ext cx="80825" cy="76400"/>
            </a:xfrm>
            <a:custGeom>
              <a:avLst/>
              <a:gdLst/>
              <a:ahLst/>
              <a:cxnLst/>
              <a:rect l="l" t="t" r="r" b="b"/>
              <a:pathLst>
                <a:path w="3233" h="3056" extrusionOk="0">
                  <a:moveTo>
                    <a:pt x="1756" y="0"/>
                  </a:moveTo>
                  <a:cubicBezTo>
                    <a:pt x="1731" y="0"/>
                    <a:pt x="1705" y="1"/>
                    <a:pt x="1679" y="2"/>
                  </a:cubicBezTo>
                  <a:cubicBezTo>
                    <a:pt x="1046" y="15"/>
                    <a:pt x="633" y="373"/>
                    <a:pt x="358" y="923"/>
                  </a:cubicBezTo>
                  <a:cubicBezTo>
                    <a:pt x="0" y="1653"/>
                    <a:pt x="151" y="2341"/>
                    <a:pt x="509" y="3056"/>
                  </a:cubicBezTo>
                  <a:cubicBezTo>
                    <a:pt x="1417" y="2299"/>
                    <a:pt x="2312" y="1570"/>
                    <a:pt x="3233" y="827"/>
                  </a:cubicBezTo>
                  <a:cubicBezTo>
                    <a:pt x="2862" y="325"/>
                    <a:pt x="2391" y="0"/>
                    <a:pt x="175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5"/>
            <p:cNvSpPr/>
            <p:nvPr/>
          </p:nvSpPr>
          <p:spPr>
            <a:xfrm>
              <a:off x="1027675" y="637550"/>
              <a:ext cx="94275" cy="65950"/>
            </a:xfrm>
            <a:custGeom>
              <a:avLst/>
              <a:gdLst/>
              <a:ahLst/>
              <a:cxnLst/>
              <a:rect l="l" t="t" r="r" b="b"/>
              <a:pathLst>
                <a:path w="3771" h="2638" extrusionOk="0">
                  <a:moveTo>
                    <a:pt x="1252" y="1"/>
                  </a:moveTo>
                  <a:cubicBezTo>
                    <a:pt x="840" y="1"/>
                    <a:pt x="424" y="125"/>
                    <a:pt x="0" y="437"/>
                  </a:cubicBezTo>
                  <a:cubicBezTo>
                    <a:pt x="1253" y="1262"/>
                    <a:pt x="2436" y="2046"/>
                    <a:pt x="3770" y="2638"/>
                  </a:cubicBezTo>
                  <a:cubicBezTo>
                    <a:pt x="3770" y="1565"/>
                    <a:pt x="3165" y="560"/>
                    <a:pt x="2299" y="230"/>
                  </a:cubicBezTo>
                  <a:cubicBezTo>
                    <a:pt x="1950" y="91"/>
                    <a:pt x="1602" y="1"/>
                    <a:pt x="1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5"/>
            <p:cNvSpPr/>
            <p:nvPr/>
          </p:nvSpPr>
          <p:spPr>
            <a:xfrm>
              <a:off x="1396375" y="742025"/>
              <a:ext cx="64000" cy="56100"/>
            </a:xfrm>
            <a:custGeom>
              <a:avLst/>
              <a:gdLst/>
              <a:ahLst/>
              <a:cxnLst/>
              <a:rect l="l" t="t" r="r" b="b"/>
              <a:pathLst>
                <a:path w="2560" h="2244" extrusionOk="0">
                  <a:moveTo>
                    <a:pt x="1299" y="0"/>
                  </a:moveTo>
                  <a:cubicBezTo>
                    <a:pt x="829" y="0"/>
                    <a:pt x="392" y="266"/>
                    <a:pt x="221" y="715"/>
                  </a:cubicBezTo>
                  <a:cubicBezTo>
                    <a:pt x="1" y="1293"/>
                    <a:pt x="318" y="1967"/>
                    <a:pt x="881" y="2174"/>
                  </a:cubicBezTo>
                  <a:cubicBezTo>
                    <a:pt x="1007" y="2222"/>
                    <a:pt x="1138" y="2244"/>
                    <a:pt x="1267" y="2244"/>
                  </a:cubicBezTo>
                  <a:cubicBezTo>
                    <a:pt x="1731" y="2244"/>
                    <a:pt x="2182" y="1954"/>
                    <a:pt x="2354" y="1513"/>
                  </a:cubicBezTo>
                  <a:cubicBezTo>
                    <a:pt x="2560" y="949"/>
                    <a:pt x="2257" y="261"/>
                    <a:pt x="1707" y="68"/>
                  </a:cubicBezTo>
                  <a:cubicBezTo>
                    <a:pt x="1572" y="22"/>
                    <a:pt x="1434" y="0"/>
                    <a:pt x="12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5"/>
            <p:cNvSpPr/>
            <p:nvPr/>
          </p:nvSpPr>
          <p:spPr>
            <a:xfrm>
              <a:off x="1139475" y="516700"/>
              <a:ext cx="78075" cy="36500"/>
            </a:xfrm>
            <a:custGeom>
              <a:avLst/>
              <a:gdLst/>
              <a:ahLst/>
              <a:cxnLst/>
              <a:rect l="l" t="t" r="r" b="b"/>
              <a:pathLst>
                <a:path w="3123" h="1460" extrusionOk="0">
                  <a:moveTo>
                    <a:pt x="0" y="1"/>
                  </a:moveTo>
                  <a:lnTo>
                    <a:pt x="0" y="1"/>
                  </a:lnTo>
                  <a:cubicBezTo>
                    <a:pt x="206" y="799"/>
                    <a:pt x="633" y="1212"/>
                    <a:pt x="1279" y="1391"/>
                  </a:cubicBezTo>
                  <a:cubicBezTo>
                    <a:pt x="1449" y="1436"/>
                    <a:pt x="1615" y="1460"/>
                    <a:pt x="1775" y="1460"/>
                  </a:cubicBezTo>
                  <a:cubicBezTo>
                    <a:pt x="2199" y="1460"/>
                    <a:pt x="2583" y="1296"/>
                    <a:pt x="2903" y="936"/>
                  </a:cubicBezTo>
                  <a:cubicBezTo>
                    <a:pt x="3027" y="799"/>
                    <a:pt x="3123" y="566"/>
                    <a:pt x="3095" y="386"/>
                  </a:cubicBezTo>
                  <a:cubicBezTo>
                    <a:pt x="3082" y="290"/>
                    <a:pt x="2779" y="235"/>
                    <a:pt x="2614" y="180"/>
                  </a:cubicBezTo>
                  <a:cubicBezTo>
                    <a:pt x="2559" y="153"/>
                    <a:pt x="2504" y="153"/>
                    <a:pt x="2462" y="153"/>
                  </a:cubicBezTo>
                  <a:cubicBezTo>
                    <a:pt x="1679" y="98"/>
                    <a:pt x="881" y="56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5"/>
            <p:cNvSpPr/>
            <p:nvPr/>
          </p:nvSpPr>
          <p:spPr>
            <a:xfrm>
              <a:off x="1119850" y="780175"/>
              <a:ext cx="58850" cy="61425"/>
            </a:xfrm>
            <a:custGeom>
              <a:avLst/>
              <a:gdLst/>
              <a:ahLst/>
              <a:cxnLst/>
              <a:rect l="l" t="t" r="r" b="b"/>
              <a:pathLst>
                <a:path w="2354" h="2457" extrusionOk="0">
                  <a:moveTo>
                    <a:pt x="1831" y="0"/>
                  </a:moveTo>
                  <a:cubicBezTo>
                    <a:pt x="1184" y="551"/>
                    <a:pt x="633" y="1156"/>
                    <a:pt x="207" y="1871"/>
                  </a:cubicBezTo>
                  <a:cubicBezTo>
                    <a:pt x="0" y="2216"/>
                    <a:pt x="70" y="2326"/>
                    <a:pt x="468" y="2422"/>
                  </a:cubicBezTo>
                  <a:cubicBezTo>
                    <a:pt x="561" y="2446"/>
                    <a:pt x="657" y="2457"/>
                    <a:pt x="755" y="2457"/>
                  </a:cubicBezTo>
                  <a:cubicBezTo>
                    <a:pt x="1224" y="2457"/>
                    <a:pt x="1725" y="2194"/>
                    <a:pt x="2009" y="1761"/>
                  </a:cubicBezTo>
                  <a:cubicBezTo>
                    <a:pt x="2354" y="1253"/>
                    <a:pt x="2312" y="620"/>
                    <a:pt x="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5"/>
            <p:cNvSpPr/>
            <p:nvPr/>
          </p:nvSpPr>
          <p:spPr>
            <a:xfrm>
              <a:off x="1074800" y="902825"/>
              <a:ext cx="46800" cy="69150"/>
            </a:xfrm>
            <a:custGeom>
              <a:avLst/>
              <a:gdLst/>
              <a:ahLst/>
              <a:cxnLst/>
              <a:rect l="l" t="t" r="r" b="b"/>
              <a:pathLst>
                <a:path w="1872" h="2766" extrusionOk="0">
                  <a:moveTo>
                    <a:pt x="826" y="0"/>
                  </a:moveTo>
                  <a:cubicBezTo>
                    <a:pt x="734" y="0"/>
                    <a:pt x="666" y="69"/>
                    <a:pt x="619" y="254"/>
                  </a:cubicBezTo>
                  <a:cubicBezTo>
                    <a:pt x="509" y="667"/>
                    <a:pt x="358" y="1065"/>
                    <a:pt x="262" y="1465"/>
                  </a:cubicBezTo>
                  <a:cubicBezTo>
                    <a:pt x="152" y="1878"/>
                    <a:pt x="97" y="2290"/>
                    <a:pt x="1" y="2758"/>
                  </a:cubicBezTo>
                  <a:cubicBezTo>
                    <a:pt x="57" y="2763"/>
                    <a:pt x="111" y="2765"/>
                    <a:pt x="164" y="2765"/>
                  </a:cubicBezTo>
                  <a:cubicBezTo>
                    <a:pt x="708" y="2765"/>
                    <a:pt x="1089" y="2513"/>
                    <a:pt x="1390" y="2125"/>
                  </a:cubicBezTo>
                  <a:cubicBezTo>
                    <a:pt x="1872" y="1465"/>
                    <a:pt x="1720" y="515"/>
                    <a:pt x="1087" y="102"/>
                  </a:cubicBezTo>
                  <a:cubicBezTo>
                    <a:pt x="985" y="42"/>
                    <a:pt x="898" y="0"/>
                    <a:pt x="82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5"/>
            <p:cNvSpPr/>
            <p:nvPr/>
          </p:nvSpPr>
          <p:spPr>
            <a:xfrm>
              <a:off x="1241775" y="433175"/>
              <a:ext cx="50425" cy="62925"/>
            </a:xfrm>
            <a:custGeom>
              <a:avLst/>
              <a:gdLst/>
              <a:ahLst/>
              <a:cxnLst/>
              <a:rect l="l" t="t" r="r" b="b"/>
              <a:pathLst>
                <a:path w="2017" h="2517" extrusionOk="0">
                  <a:moveTo>
                    <a:pt x="412" y="0"/>
                  </a:moveTo>
                  <a:cubicBezTo>
                    <a:pt x="84" y="0"/>
                    <a:pt x="0" y="147"/>
                    <a:pt x="118" y="535"/>
                  </a:cubicBezTo>
                  <a:cubicBezTo>
                    <a:pt x="283" y="1058"/>
                    <a:pt x="476" y="1553"/>
                    <a:pt x="668" y="2063"/>
                  </a:cubicBezTo>
                  <a:cubicBezTo>
                    <a:pt x="723" y="2241"/>
                    <a:pt x="847" y="2516"/>
                    <a:pt x="944" y="2516"/>
                  </a:cubicBezTo>
                  <a:cubicBezTo>
                    <a:pt x="1122" y="2516"/>
                    <a:pt x="1315" y="2366"/>
                    <a:pt x="1466" y="2241"/>
                  </a:cubicBezTo>
                  <a:cubicBezTo>
                    <a:pt x="1576" y="2145"/>
                    <a:pt x="1632" y="1980"/>
                    <a:pt x="1672" y="1911"/>
                  </a:cubicBezTo>
                  <a:cubicBezTo>
                    <a:pt x="2017" y="976"/>
                    <a:pt x="1494" y="109"/>
                    <a:pt x="599" y="12"/>
                  </a:cubicBezTo>
                  <a:cubicBezTo>
                    <a:pt x="530" y="5"/>
                    <a:pt x="467" y="0"/>
                    <a:pt x="41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5"/>
            <p:cNvSpPr/>
            <p:nvPr/>
          </p:nvSpPr>
          <p:spPr>
            <a:xfrm>
              <a:off x="1240600" y="890150"/>
              <a:ext cx="66375" cy="35875"/>
            </a:xfrm>
            <a:custGeom>
              <a:avLst/>
              <a:gdLst/>
              <a:ahLst/>
              <a:cxnLst/>
              <a:rect l="l" t="t" r="r" b="b"/>
              <a:pathLst>
                <a:path w="2655" h="1435" extrusionOk="0">
                  <a:moveTo>
                    <a:pt x="1232" y="1"/>
                  </a:moveTo>
                  <a:cubicBezTo>
                    <a:pt x="1202" y="1"/>
                    <a:pt x="1172" y="2"/>
                    <a:pt x="1141" y="4"/>
                  </a:cubicBezTo>
                  <a:cubicBezTo>
                    <a:pt x="468" y="73"/>
                    <a:pt x="0" y="679"/>
                    <a:pt x="68" y="1435"/>
                  </a:cubicBezTo>
                  <a:cubicBezTo>
                    <a:pt x="936" y="1407"/>
                    <a:pt x="1789" y="1380"/>
                    <a:pt x="2655" y="1339"/>
                  </a:cubicBezTo>
                  <a:cubicBezTo>
                    <a:pt x="2602" y="600"/>
                    <a:pt x="1930" y="1"/>
                    <a:pt x="1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5"/>
            <p:cNvSpPr/>
            <p:nvPr/>
          </p:nvSpPr>
          <p:spPr>
            <a:xfrm>
              <a:off x="1402250" y="370000"/>
              <a:ext cx="57800" cy="45950"/>
            </a:xfrm>
            <a:custGeom>
              <a:avLst/>
              <a:gdLst/>
              <a:ahLst/>
              <a:cxnLst/>
              <a:rect l="l" t="t" r="r" b="b"/>
              <a:pathLst>
                <a:path w="2312" h="1838" extrusionOk="0">
                  <a:moveTo>
                    <a:pt x="315" y="0"/>
                  </a:moveTo>
                  <a:cubicBezTo>
                    <a:pt x="303" y="0"/>
                    <a:pt x="294" y="3"/>
                    <a:pt x="289" y="8"/>
                  </a:cubicBezTo>
                  <a:cubicBezTo>
                    <a:pt x="179" y="118"/>
                    <a:pt x="83" y="297"/>
                    <a:pt x="68" y="463"/>
                  </a:cubicBezTo>
                  <a:cubicBezTo>
                    <a:pt x="0" y="958"/>
                    <a:pt x="234" y="1343"/>
                    <a:pt x="646" y="1604"/>
                  </a:cubicBezTo>
                  <a:cubicBezTo>
                    <a:pt x="894" y="1755"/>
                    <a:pt x="1148" y="1838"/>
                    <a:pt x="1422" y="1838"/>
                  </a:cubicBezTo>
                  <a:cubicBezTo>
                    <a:pt x="1695" y="1838"/>
                    <a:pt x="1988" y="1755"/>
                    <a:pt x="2312" y="1576"/>
                  </a:cubicBezTo>
                  <a:cubicBezTo>
                    <a:pt x="1719" y="1081"/>
                    <a:pt x="1211" y="628"/>
                    <a:pt x="674" y="187"/>
                  </a:cubicBezTo>
                  <a:cubicBezTo>
                    <a:pt x="579" y="104"/>
                    <a:pt x="391" y="0"/>
                    <a:pt x="3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5"/>
            <p:cNvSpPr/>
            <p:nvPr/>
          </p:nvSpPr>
          <p:spPr>
            <a:xfrm>
              <a:off x="1089575" y="577300"/>
              <a:ext cx="45425" cy="40725"/>
            </a:xfrm>
            <a:custGeom>
              <a:avLst/>
              <a:gdLst/>
              <a:ahLst/>
              <a:cxnLst/>
              <a:rect l="l" t="t" r="r" b="b"/>
              <a:pathLst>
                <a:path w="1817" h="1629" extrusionOk="0">
                  <a:moveTo>
                    <a:pt x="950" y="1"/>
                  </a:moveTo>
                  <a:cubicBezTo>
                    <a:pt x="607" y="1"/>
                    <a:pt x="286" y="224"/>
                    <a:pt x="153" y="590"/>
                  </a:cubicBezTo>
                  <a:cubicBezTo>
                    <a:pt x="1" y="1003"/>
                    <a:pt x="180" y="1429"/>
                    <a:pt x="579" y="1581"/>
                  </a:cubicBezTo>
                  <a:cubicBezTo>
                    <a:pt x="667" y="1613"/>
                    <a:pt x="759" y="1628"/>
                    <a:pt x="852" y="1628"/>
                  </a:cubicBezTo>
                  <a:cubicBezTo>
                    <a:pt x="1193" y="1628"/>
                    <a:pt x="1533" y="1421"/>
                    <a:pt x="1652" y="1086"/>
                  </a:cubicBezTo>
                  <a:cubicBezTo>
                    <a:pt x="1817" y="659"/>
                    <a:pt x="1611" y="178"/>
                    <a:pt x="1198" y="40"/>
                  </a:cubicBezTo>
                  <a:cubicBezTo>
                    <a:pt x="1116" y="14"/>
                    <a:pt x="1032" y="1"/>
                    <a:pt x="9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5"/>
            <p:cNvSpPr/>
            <p:nvPr/>
          </p:nvSpPr>
          <p:spPr>
            <a:xfrm>
              <a:off x="1353400" y="646250"/>
              <a:ext cx="43700" cy="37975"/>
            </a:xfrm>
            <a:custGeom>
              <a:avLst/>
              <a:gdLst/>
              <a:ahLst/>
              <a:cxnLst/>
              <a:rect l="l" t="t" r="r" b="b"/>
              <a:pathLst>
                <a:path w="1748" h="1519" extrusionOk="0">
                  <a:moveTo>
                    <a:pt x="936" y="0"/>
                  </a:moveTo>
                  <a:cubicBezTo>
                    <a:pt x="601" y="0"/>
                    <a:pt x="250" y="212"/>
                    <a:pt x="138" y="515"/>
                  </a:cubicBezTo>
                  <a:cubicBezTo>
                    <a:pt x="1" y="914"/>
                    <a:pt x="206" y="1340"/>
                    <a:pt x="619" y="1478"/>
                  </a:cubicBezTo>
                  <a:cubicBezTo>
                    <a:pt x="695" y="1506"/>
                    <a:pt x="775" y="1519"/>
                    <a:pt x="856" y="1519"/>
                  </a:cubicBezTo>
                  <a:cubicBezTo>
                    <a:pt x="1169" y="1519"/>
                    <a:pt x="1487" y="1319"/>
                    <a:pt x="1597" y="1024"/>
                  </a:cubicBezTo>
                  <a:cubicBezTo>
                    <a:pt x="1747" y="625"/>
                    <a:pt x="1541" y="171"/>
                    <a:pt x="1156" y="34"/>
                  </a:cubicBezTo>
                  <a:cubicBezTo>
                    <a:pt x="1085" y="11"/>
                    <a:pt x="1011" y="0"/>
                    <a:pt x="93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5"/>
            <p:cNvSpPr/>
            <p:nvPr/>
          </p:nvSpPr>
          <p:spPr>
            <a:xfrm>
              <a:off x="1314525" y="392775"/>
              <a:ext cx="39600" cy="34925"/>
            </a:xfrm>
            <a:custGeom>
              <a:avLst/>
              <a:gdLst/>
              <a:ahLst/>
              <a:cxnLst/>
              <a:rect l="l" t="t" r="r" b="b"/>
              <a:pathLst>
                <a:path w="1584" h="1397" extrusionOk="0">
                  <a:moveTo>
                    <a:pt x="770" y="0"/>
                  </a:moveTo>
                  <a:cubicBezTo>
                    <a:pt x="493" y="0"/>
                    <a:pt x="234" y="170"/>
                    <a:pt x="138" y="445"/>
                  </a:cubicBezTo>
                  <a:cubicBezTo>
                    <a:pt x="0" y="817"/>
                    <a:pt x="180" y="1216"/>
                    <a:pt x="510" y="1353"/>
                  </a:cubicBezTo>
                  <a:cubicBezTo>
                    <a:pt x="589" y="1382"/>
                    <a:pt x="671" y="1396"/>
                    <a:pt x="753" y="1396"/>
                  </a:cubicBezTo>
                  <a:cubicBezTo>
                    <a:pt x="1059" y="1396"/>
                    <a:pt x="1362" y="1206"/>
                    <a:pt x="1459" y="913"/>
                  </a:cubicBezTo>
                  <a:cubicBezTo>
                    <a:pt x="1583" y="570"/>
                    <a:pt x="1376" y="184"/>
                    <a:pt x="1019" y="47"/>
                  </a:cubicBezTo>
                  <a:cubicBezTo>
                    <a:pt x="937" y="15"/>
                    <a:pt x="852" y="0"/>
                    <a:pt x="77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5"/>
            <p:cNvSpPr/>
            <p:nvPr/>
          </p:nvSpPr>
          <p:spPr>
            <a:xfrm>
              <a:off x="1294250" y="605200"/>
              <a:ext cx="29600" cy="25375"/>
            </a:xfrm>
            <a:custGeom>
              <a:avLst/>
              <a:gdLst/>
              <a:ahLst/>
              <a:cxnLst/>
              <a:rect l="l" t="t" r="r" b="b"/>
              <a:pathLst>
                <a:path w="1184" h="1015" extrusionOk="0">
                  <a:moveTo>
                    <a:pt x="596" y="1"/>
                  </a:moveTo>
                  <a:cubicBezTo>
                    <a:pt x="376" y="1"/>
                    <a:pt x="174" y="133"/>
                    <a:pt x="96" y="355"/>
                  </a:cubicBezTo>
                  <a:cubicBezTo>
                    <a:pt x="0" y="630"/>
                    <a:pt x="151" y="905"/>
                    <a:pt x="441" y="988"/>
                  </a:cubicBezTo>
                  <a:cubicBezTo>
                    <a:pt x="506" y="1006"/>
                    <a:pt x="568" y="1015"/>
                    <a:pt x="625" y="1015"/>
                  </a:cubicBezTo>
                  <a:cubicBezTo>
                    <a:pt x="829" y="1015"/>
                    <a:pt x="976" y="900"/>
                    <a:pt x="1073" y="685"/>
                  </a:cubicBezTo>
                  <a:cubicBezTo>
                    <a:pt x="1183" y="423"/>
                    <a:pt x="1032" y="120"/>
                    <a:pt x="756" y="25"/>
                  </a:cubicBezTo>
                  <a:cubicBezTo>
                    <a:pt x="703" y="9"/>
                    <a:pt x="649" y="1"/>
                    <a:pt x="59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6" name="Google Shape;596;p5"/>
          <p:cNvSpPr/>
          <p:nvPr/>
        </p:nvSpPr>
        <p:spPr>
          <a:xfrm rot="3059263">
            <a:off x="1685665" y="119836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99" name="Google Shape;599;p6"/>
          <p:cNvSpPr/>
          <p:nvPr/>
        </p:nvSpPr>
        <p:spPr>
          <a:xfrm>
            <a:off x="-208875" y="-16675"/>
            <a:ext cx="2079975" cy="461689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0" name="Google Shape;600;p6"/>
          <p:cNvSpPr/>
          <p:nvPr/>
        </p:nvSpPr>
        <p:spPr>
          <a:xfrm rot="-5766871">
            <a:off x="-196669" y="-275896"/>
            <a:ext cx="920506" cy="1421593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1" name="Google Shape;601;p6"/>
          <p:cNvSpPr/>
          <p:nvPr/>
        </p:nvSpPr>
        <p:spPr>
          <a:xfrm rot="1666954">
            <a:off x="8696928" y="2414885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02" name="Google Shape;602;p6"/>
          <p:cNvGrpSpPr/>
          <p:nvPr/>
        </p:nvGrpSpPr>
        <p:grpSpPr>
          <a:xfrm>
            <a:off x="7927086" y="4685733"/>
            <a:ext cx="1774536" cy="690755"/>
            <a:chOff x="5118925" y="3316075"/>
            <a:chExt cx="2765798" cy="1076613"/>
          </a:xfrm>
        </p:grpSpPr>
        <p:sp>
          <p:nvSpPr>
            <p:cNvPr id="603" name="Google Shape;603;p6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6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6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6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6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6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6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6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6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6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6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6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6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6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6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6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6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6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6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6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6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6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6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6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6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6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6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6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6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6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6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6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6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6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37" name="Google Shape;637;p6"/>
          <p:cNvGrpSpPr/>
          <p:nvPr/>
        </p:nvGrpSpPr>
        <p:grpSpPr>
          <a:xfrm>
            <a:off x="8642683" y="1597778"/>
            <a:ext cx="576222" cy="690773"/>
            <a:chOff x="5937150" y="5007400"/>
            <a:chExt cx="373225" cy="447450"/>
          </a:xfrm>
        </p:grpSpPr>
        <p:sp>
          <p:nvSpPr>
            <p:cNvPr id="638" name="Google Shape;638;p6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6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6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41" name="Google Shape;641;p6"/>
          <p:cNvGrpSpPr/>
          <p:nvPr/>
        </p:nvGrpSpPr>
        <p:grpSpPr>
          <a:xfrm>
            <a:off x="-355668" y="1428203"/>
            <a:ext cx="733488" cy="456751"/>
            <a:chOff x="4819000" y="1410925"/>
            <a:chExt cx="327450" cy="203925"/>
          </a:xfrm>
        </p:grpSpPr>
        <p:sp>
          <p:nvSpPr>
            <p:cNvPr id="642" name="Google Shape;642;p6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6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6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6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6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6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6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6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0" name="Google Shape;650;p6"/>
          <p:cNvSpPr/>
          <p:nvPr/>
        </p:nvSpPr>
        <p:spPr>
          <a:xfrm rot="-8882948">
            <a:off x="7411521" y="-356963"/>
            <a:ext cx="1162309" cy="765960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51" name="Google Shape;651;p6"/>
          <p:cNvGrpSpPr/>
          <p:nvPr/>
        </p:nvGrpSpPr>
        <p:grpSpPr>
          <a:xfrm>
            <a:off x="145139" y="2288555"/>
            <a:ext cx="236881" cy="264947"/>
            <a:chOff x="6809075" y="3709775"/>
            <a:chExt cx="385925" cy="431650"/>
          </a:xfrm>
        </p:grpSpPr>
        <p:sp>
          <p:nvSpPr>
            <p:cNvPr id="652" name="Google Shape;652;p6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6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6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6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6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6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6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6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6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6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6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6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6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6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6" name="Google Shape;666;p6"/>
          <p:cNvGrpSpPr/>
          <p:nvPr/>
        </p:nvGrpSpPr>
        <p:grpSpPr>
          <a:xfrm>
            <a:off x="8695902" y="4158293"/>
            <a:ext cx="236881" cy="264947"/>
            <a:chOff x="6809075" y="3709775"/>
            <a:chExt cx="385925" cy="431650"/>
          </a:xfrm>
        </p:grpSpPr>
        <p:sp>
          <p:nvSpPr>
            <p:cNvPr id="667" name="Google Shape;667;p6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6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6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6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6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6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6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6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6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6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6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6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6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6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81" name="Google Shape;681;p6"/>
          <p:cNvGrpSpPr/>
          <p:nvPr/>
        </p:nvGrpSpPr>
        <p:grpSpPr>
          <a:xfrm rot="2700000">
            <a:off x="-216068" y="4587214"/>
            <a:ext cx="733485" cy="618107"/>
            <a:chOff x="1844900" y="831875"/>
            <a:chExt cx="538300" cy="453625"/>
          </a:xfrm>
        </p:grpSpPr>
        <p:sp>
          <p:nvSpPr>
            <p:cNvPr id="682" name="Google Shape;682;p6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6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6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6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6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6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6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6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6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6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6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6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6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6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6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7" name="Google Shape;697;p6"/>
          <p:cNvGrpSpPr/>
          <p:nvPr/>
        </p:nvGrpSpPr>
        <p:grpSpPr>
          <a:xfrm>
            <a:off x="83922" y="3936378"/>
            <a:ext cx="293903" cy="264973"/>
            <a:chOff x="593975" y="1926100"/>
            <a:chExt cx="917300" cy="826750"/>
          </a:xfrm>
        </p:grpSpPr>
        <p:sp>
          <p:nvSpPr>
            <p:cNvPr id="698" name="Google Shape;698;p6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6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6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6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6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6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6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6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6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6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6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6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6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6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6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6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6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6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6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6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6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6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6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6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6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6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6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6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6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6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6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6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6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6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6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6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4" name="Google Shape;734;p6"/>
          <p:cNvSpPr/>
          <p:nvPr/>
        </p:nvSpPr>
        <p:spPr>
          <a:xfrm rot="7764463">
            <a:off x="3626044" y="4784670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35" name="Google Shape;735;p6"/>
          <p:cNvGrpSpPr/>
          <p:nvPr/>
        </p:nvGrpSpPr>
        <p:grpSpPr>
          <a:xfrm>
            <a:off x="7005100" y="114850"/>
            <a:ext cx="333650" cy="198650"/>
            <a:chOff x="2645275" y="3236825"/>
            <a:chExt cx="333650" cy="198650"/>
          </a:xfrm>
        </p:grpSpPr>
        <p:sp>
          <p:nvSpPr>
            <p:cNvPr id="736" name="Google Shape;736;p6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6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6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6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6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6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2" name="Google Shape;742;p6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743" name="Google Shape;743;p6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6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6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6" name="Google Shape;746;p6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747" name="Google Shape;747;p6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6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6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50" name="Google Shape;750;p6"/>
          <p:cNvGrpSpPr/>
          <p:nvPr/>
        </p:nvGrpSpPr>
        <p:grpSpPr>
          <a:xfrm rot="-1668623">
            <a:off x="8806987" y="422229"/>
            <a:ext cx="574070" cy="618300"/>
            <a:chOff x="2145500" y="2775800"/>
            <a:chExt cx="378025" cy="407150"/>
          </a:xfrm>
        </p:grpSpPr>
        <p:sp>
          <p:nvSpPr>
            <p:cNvPr id="751" name="Google Shape;751;p6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6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55" name="Google Shape;755;p7"/>
          <p:cNvSpPr txBox="1">
            <a:spLocks noGrp="1"/>
          </p:cNvSpPr>
          <p:nvPr>
            <p:ph type="body" idx="1"/>
          </p:nvPr>
        </p:nvSpPr>
        <p:spPr>
          <a:xfrm>
            <a:off x="726450" y="1374575"/>
            <a:ext cx="4015200" cy="291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56" name="Google Shape;756;p7"/>
          <p:cNvSpPr>
            <a:spLocks noGrp="1"/>
          </p:cNvSpPr>
          <p:nvPr>
            <p:ph type="pic" idx="2"/>
          </p:nvPr>
        </p:nvSpPr>
        <p:spPr>
          <a:xfrm>
            <a:off x="4976975" y="1374425"/>
            <a:ext cx="3232800" cy="2913000"/>
          </a:xfrm>
          <a:prstGeom prst="rect">
            <a:avLst/>
          </a:prstGeom>
          <a:noFill/>
          <a:ln>
            <a:noFill/>
          </a:ln>
        </p:spPr>
      </p:sp>
      <p:sp>
        <p:nvSpPr>
          <p:cNvPr id="757" name="Google Shape;757;p7"/>
          <p:cNvSpPr/>
          <p:nvPr/>
        </p:nvSpPr>
        <p:spPr>
          <a:xfrm>
            <a:off x="-208875" y="-16675"/>
            <a:ext cx="2079975" cy="461689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8" name="Google Shape;758;p7"/>
          <p:cNvSpPr/>
          <p:nvPr/>
        </p:nvSpPr>
        <p:spPr>
          <a:xfrm rot="-5766871">
            <a:off x="-196669" y="-275896"/>
            <a:ext cx="920506" cy="1421593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9" name="Google Shape;759;p7"/>
          <p:cNvSpPr/>
          <p:nvPr/>
        </p:nvSpPr>
        <p:spPr>
          <a:xfrm rot="1666954">
            <a:off x="8655453" y="2523185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60" name="Google Shape;760;p7"/>
          <p:cNvGrpSpPr/>
          <p:nvPr/>
        </p:nvGrpSpPr>
        <p:grpSpPr>
          <a:xfrm>
            <a:off x="7820412" y="4704708"/>
            <a:ext cx="2455199" cy="955710"/>
            <a:chOff x="5118925" y="3316075"/>
            <a:chExt cx="2765798" cy="1076613"/>
          </a:xfrm>
        </p:grpSpPr>
        <p:sp>
          <p:nvSpPr>
            <p:cNvPr id="761" name="Google Shape;761;p7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7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7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7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7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7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7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7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7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7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7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7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7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7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7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7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7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7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7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7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7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7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7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7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7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7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7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7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7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7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7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7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7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7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5" name="Google Shape;795;p7"/>
          <p:cNvGrpSpPr/>
          <p:nvPr/>
        </p:nvGrpSpPr>
        <p:grpSpPr>
          <a:xfrm>
            <a:off x="8567783" y="1368253"/>
            <a:ext cx="576222" cy="690773"/>
            <a:chOff x="5937150" y="5007400"/>
            <a:chExt cx="373225" cy="447450"/>
          </a:xfrm>
        </p:grpSpPr>
        <p:sp>
          <p:nvSpPr>
            <p:cNvPr id="796" name="Google Shape;796;p7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7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7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9" name="Google Shape;799;p7"/>
          <p:cNvGrpSpPr/>
          <p:nvPr/>
        </p:nvGrpSpPr>
        <p:grpSpPr>
          <a:xfrm>
            <a:off x="-355668" y="1428203"/>
            <a:ext cx="733488" cy="456751"/>
            <a:chOff x="4819000" y="1410925"/>
            <a:chExt cx="327450" cy="203925"/>
          </a:xfrm>
        </p:grpSpPr>
        <p:sp>
          <p:nvSpPr>
            <p:cNvPr id="800" name="Google Shape;800;p7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7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7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7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7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7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7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7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8" name="Google Shape;808;p7"/>
          <p:cNvSpPr/>
          <p:nvPr/>
        </p:nvSpPr>
        <p:spPr>
          <a:xfrm rot="-8882948">
            <a:off x="7411521" y="-356963"/>
            <a:ext cx="1162309" cy="765960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9" name="Google Shape;809;p7"/>
          <p:cNvGrpSpPr/>
          <p:nvPr/>
        </p:nvGrpSpPr>
        <p:grpSpPr>
          <a:xfrm>
            <a:off x="145139" y="2288555"/>
            <a:ext cx="236881" cy="264947"/>
            <a:chOff x="6809075" y="3709775"/>
            <a:chExt cx="385925" cy="431650"/>
          </a:xfrm>
        </p:grpSpPr>
        <p:sp>
          <p:nvSpPr>
            <p:cNvPr id="810" name="Google Shape;810;p7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7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7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7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7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7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7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7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7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7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7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7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7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7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24" name="Google Shape;824;p7"/>
          <p:cNvGrpSpPr/>
          <p:nvPr/>
        </p:nvGrpSpPr>
        <p:grpSpPr>
          <a:xfrm>
            <a:off x="8688452" y="4004093"/>
            <a:ext cx="236881" cy="264947"/>
            <a:chOff x="6809075" y="3709775"/>
            <a:chExt cx="385925" cy="431650"/>
          </a:xfrm>
        </p:grpSpPr>
        <p:sp>
          <p:nvSpPr>
            <p:cNvPr id="825" name="Google Shape;825;p7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7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7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7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7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7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7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7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7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7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7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7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7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7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9" name="Google Shape;839;p7"/>
          <p:cNvGrpSpPr/>
          <p:nvPr/>
        </p:nvGrpSpPr>
        <p:grpSpPr>
          <a:xfrm rot="2700000">
            <a:off x="-216068" y="4587214"/>
            <a:ext cx="733485" cy="618107"/>
            <a:chOff x="1844900" y="831875"/>
            <a:chExt cx="538300" cy="453625"/>
          </a:xfrm>
        </p:grpSpPr>
        <p:sp>
          <p:nvSpPr>
            <p:cNvPr id="840" name="Google Shape;840;p7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7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7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7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7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7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7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7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7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7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7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7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7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7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7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5" name="Google Shape;855;p7"/>
          <p:cNvGrpSpPr/>
          <p:nvPr/>
        </p:nvGrpSpPr>
        <p:grpSpPr>
          <a:xfrm>
            <a:off x="1019347" y="4763778"/>
            <a:ext cx="293903" cy="264973"/>
            <a:chOff x="593975" y="1926100"/>
            <a:chExt cx="917300" cy="826750"/>
          </a:xfrm>
        </p:grpSpPr>
        <p:sp>
          <p:nvSpPr>
            <p:cNvPr id="856" name="Google Shape;856;p7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7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7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7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7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7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7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7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7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7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7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7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7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7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7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7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7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7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7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7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7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7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7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7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7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7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7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7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7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7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7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7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7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7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7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7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2" name="Google Shape;892;p7"/>
          <p:cNvSpPr/>
          <p:nvPr/>
        </p:nvSpPr>
        <p:spPr>
          <a:xfrm rot="7764463">
            <a:off x="-331781" y="3130445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93" name="Google Shape;893;p7"/>
          <p:cNvGrpSpPr/>
          <p:nvPr/>
        </p:nvGrpSpPr>
        <p:grpSpPr>
          <a:xfrm>
            <a:off x="7005100" y="114850"/>
            <a:ext cx="333650" cy="198650"/>
            <a:chOff x="2645275" y="3236825"/>
            <a:chExt cx="333650" cy="198650"/>
          </a:xfrm>
        </p:grpSpPr>
        <p:sp>
          <p:nvSpPr>
            <p:cNvPr id="894" name="Google Shape;894;p7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7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7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7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7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7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0" name="Google Shape;900;p7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901" name="Google Shape;901;p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4" name="Google Shape;904;p7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905" name="Google Shape;905;p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8" name="Google Shape;908;p7"/>
          <p:cNvGrpSpPr/>
          <p:nvPr/>
        </p:nvGrpSpPr>
        <p:grpSpPr>
          <a:xfrm rot="-1668623">
            <a:off x="8806987" y="422229"/>
            <a:ext cx="574070" cy="618300"/>
            <a:chOff x="2145500" y="2775800"/>
            <a:chExt cx="378025" cy="407150"/>
          </a:xfrm>
        </p:grpSpPr>
        <p:sp>
          <p:nvSpPr>
            <p:cNvPr id="909" name="Google Shape;909;p7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7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Google Shape;912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913" name="Google Shape;913;p8"/>
          <p:cNvGrpSpPr/>
          <p:nvPr/>
        </p:nvGrpSpPr>
        <p:grpSpPr>
          <a:xfrm rot="5400000">
            <a:off x="-1652870" y="4208246"/>
            <a:ext cx="3863820" cy="1504029"/>
            <a:chOff x="5118925" y="3316075"/>
            <a:chExt cx="2765798" cy="1076613"/>
          </a:xfrm>
        </p:grpSpPr>
        <p:sp>
          <p:nvSpPr>
            <p:cNvPr id="914" name="Google Shape;914;p8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8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8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8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8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8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8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8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8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8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8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8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8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8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8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8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8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8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8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8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8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8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8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8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8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8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8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8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8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8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8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8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8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8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48" name="Google Shape;948;p8"/>
          <p:cNvSpPr/>
          <p:nvPr/>
        </p:nvSpPr>
        <p:spPr>
          <a:xfrm rot="10800000" flipH="1">
            <a:off x="5391575" y="4634689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49" name="Google Shape;949;p8"/>
          <p:cNvGrpSpPr/>
          <p:nvPr/>
        </p:nvGrpSpPr>
        <p:grpSpPr>
          <a:xfrm rot="-8100000" flipH="1">
            <a:off x="5326241" y="-2218794"/>
            <a:ext cx="5320660" cy="2891879"/>
            <a:chOff x="4056367" y="1569400"/>
            <a:chExt cx="976783" cy="530900"/>
          </a:xfrm>
        </p:grpSpPr>
        <p:sp>
          <p:nvSpPr>
            <p:cNvPr id="950" name="Google Shape;950;p8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8"/>
            <p:cNvSpPr/>
            <p:nvPr/>
          </p:nvSpPr>
          <p:spPr>
            <a:xfrm>
              <a:off x="4056367" y="1634236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2" name="Google Shape;952;p8"/>
          <p:cNvSpPr/>
          <p:nvPr/>
        </p:nvSpPr>
        <p:spPr>
          <a:xfrm rot="-6324873" flipH="1">
            <a:off x="1900264" y="4433808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3" name="Google Shape;953;p8"/>
          <p:cNvSpPr/>
          <p:nvPr/>
        </p:nvSpPr>
        <p:spPr>
          <a:xfrm rot="9133046" flipH="1">
            <a:off x="8695928" y="3292890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4" name="Google Shape;954;p8"/>
          <p:cNvSpPr/>
          <p:nvPr/>
        </p:nvSpPr>
        <p:spPr>
          <a:xfrm rot="9199197" flipH="1">
            <a:off x="1051295" y="-306396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5" name="Google Shape;955;p8"/>
          <p:cNvSpPr/>
          <p:nvPr/>
        </p:nvSpPr>
        <p:spPr>
          <a:xfrm rot="-8100000" flipH="1">
            <a:off x="-1024076" y="-231990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56" name="Google Shape;956;p8"/>
          <p:cNvGrpSpPr/>
          <p:nvPr/>
        </p:nvGrpSpPr>
        <p:grpSpPr>
          <a:xfrm rot="10800000" flipH="1">
            <a:off x="289162" y="2317379"/>
            <a:ext cx="424054" cy="474297"/>
            <a:chOff x="6809075" y="3709775"/>
            <a:chExt cx="385925" cy="431650"/>
          </a:xfrm>
        </p:grpSpPr>
        <p:sp>
          <p:nvSpPr>
            <p:cNvPr id="957" name="Google Shape;957;p8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8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8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8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8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8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8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8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8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8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8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8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8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8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71" name="Google Shape;971;p8"/>
          <p:cNvGrpSpPr/>
          <p:nvPr/>
        </p:nvGrpSpPr>
        <p:grpSpPr>
          <a:xfrm>
            <a:off x="8513178" y="1456218"/>
            <a:ext cx="828074" cy="992713"/>
            <a:chOff x="5937150" y="5007400"/>
            <a:chExt cx="373225" cy="447450"/>
          </a:xfrm>
        </p:grpSpPr>
        <p:sp>
          <p:nvSpPr>
            <p:cNvPr id="972" name="Google Shape;972;p8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8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8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75" name="Google Shape;975;p8"/>
          <p:cNvSpPr/>
          <p:nvPr/>
        </p:nvSpPr>
        <p:spPr>
          <a:xfrm rot="3035537" flipH="1">
            <a:off x="2432869" y="-169844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76" name="Google Shape;976;p8"/>
          <p:cNvGrpSpPr/>
          <p:nvPr/>
        </p:nvGrpSpPr>
        <p:grpSpPr>
          <a:xfrm rot="10800000" flipH="1">
            <a:off x="7624081" y="1263721"/>
            <a:ext cx="526072" cy="474306"/>
            <a:chOff x="593975" y="1926100"/>
            <a:chExt cx="917300" cy="826750"/>
          </a:xfrm>
        </p:grpSpPr>
        <p:sp>
          <p:nvSpPr>
            <p:cNvPr id="977" name="Google Shape;977;p8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8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8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8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8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8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8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8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8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8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8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8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8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8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8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8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8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8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8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8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8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8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8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8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8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8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8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8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8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8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8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8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8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8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8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8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3" name="Google Shape;1013;p8"/>
          <p:cNvGrpSpPr/>
          <p:nvPr/>
        </p:nvGrpSpPr>
        <p:grpSpPr>
          <a:xfrm rot="10800000">
            <a:off x="2389285" y="1309690"/>
            <a:ext cx="242605" cy="382380"/>
            <a:chOff x="4749525" y="2413575"/>
            <a:chExt cx="311271" cy="490672"/>
          </a:xfrm>
        </p:grpSpPr>
        <p:sp>
          <p:nvSpPr>
            <p:cNvPr id="1014" name="Google Shape;1014;p8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8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8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7" name="Google Shape;1017;p8"/>
          <p:cNvGrpSpPr/>
          <p:nvPr/>
        </p:nvGrpSpPr>
        <p:grpSpPr>
          <a:xfrm rot="10800000" flipH="1">
            <a:off x="4002036" y="4903529"/>
            <a:ext cx="733505" cy="482151"/>
            <a:chOff x="6739600" y="291450"/>
            <a:chExt cx="504925" cy="331900"/>
          </a:xfrm>
        </p:grpSpPr>
        <p:sp>
          <p:nvSpPr>
            <p:cNvPr id="1018" name="Google Shape;1018;p8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8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8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8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8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8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8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8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8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8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8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8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8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8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8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8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8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8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8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8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8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8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8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8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2" name="Google Shape;1042;p8"/>
          <p:cNvGrpSpPr/>
          <p:nvPr/>
        </p:nvGrpSpPr>
        <p:grpSpPr>
          <a:xfrm rot="10800000" flipH="1">
            <a:off x="4365717" y="-292711"/>
            <a:ext cx="959756" cy="597643"/>
            <a:chOff x="4819000" y="1410925"/>
            <a:chExt cx="327450" cy="203925"/>
          </a:xfrm>
        </p:grpSpPr>
        <p:sp>
          <p:nvSpPr>
            <p:cNvPr id="1043" name="Google Shape;1043;p8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8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8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" name="Google Shape;1046;p8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" name="Google Shape;1047;p8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8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8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" name="Google Shape;1050;p8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51" name="Google Shape;1051;p8"/>
          <p:cNvGrpSpPr/>
          <p:nvPr/>
        </p:nvGrpSpPr>
        <p:grpSpPr>
          <a:xfrm rot="10800000" flipH="1">
            <a:off x="8218734" y="4086964"/>
            <a:ext cx="424068" cy="382372"/>
            <a:chOff x="593975" y="1926100"/>
            <a:chExt cx="917300" cy="826750"/>
          </a:xfrm>
        </p:grpSpPr>
        <p:sp>
          <p:nvSpPr>
            <p:cNvPr id="1052" name="Google Shape;1052;p8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" name="Google Shape;1053;p8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" name="Google Shape;1054;p8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" name="Google Shape;1055;p8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" name="Google Shape;1056;p8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" name="Google Shape;1057;p8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" name="Google Shape;1058;p8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" name="Google Shape;1059;p8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" name="Google Shape;1060;p8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" name="Google Shape;1061;p8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" name="Google Shape;1062;p8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" name="Google Shape;1063;p8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" name="Google Shape;1064;p8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" name="Google Shape;1065;p8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" name="Google Shape;1066;p8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" name="Google Shape;1067;p8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" name="Google Shape;1068;p8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" name="Google Shape;1069;p8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" name="Google Shape;1070;p8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" name="Google Shape;1071;p8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" name="Google Shape;1072;p8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" name="Google Shape;1073;p8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" name="Google Shape;1074;p8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" name="Google Shape;1075;p8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" name="Google Shape;1076;p8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" name="Google Shape;1077;p8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" name="Google Shape;1078;p8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" name="Google Shape;1079;p8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" name="Google Shape;1080;p8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" name="Google Shape;1081;p8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" name="Google Shape;1082;p8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" name="Google Shape;1083;p8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" name="Google Shape;1084;p8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" name="Google Shape;1085;p8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" name="Google Shape;1086;p8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" name="Google Shape;1087;p8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88" name="Google Shape;1088;p8"/>
          <p:cNvGrpSpPr/>
          <p:nvPr/>
        </p:nvGrpSpPr>
        <p:grpSpPr>
          <a:xfrm rot="6216072" flipH="1">
            <a:off x="8218491" y="2570535"/>
            <a:ext cx="424060" cy="474304"/>
            <a:chOff x="6809075" y="3709775"/>
            <a:chExt cx="385925" cy="431650"/>
          </a:xfrm>
        </p:grpSpPr>
        <p:sp>
          <p:nvSpPr>
            <p:cNvPr id="1089" name="Google Shape;1089;p8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" name="Google Shape;1090;p8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" name="Google Shape;1091;p8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" name="Google Shape;1092;p8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" name="Google Shape;1093;p8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" name="Google Shape;1094;p8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" name="Google Shape;1095;p8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" name="Google Shape;1096;p8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8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8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8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8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8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8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4" name="Google Shape;1104;p9"/>
          <p:cNvSpPr txBox="1">
            <a:spLocks noGrp="1"/>
          </p:cNvSpPr>
          <p:nvPr>
            <p:ph type="subTitle" idx="1"/>
          </p:nvPr>
        </p:nvSpPr>
        <p:spPr>
          <a:xfrm>
            <a:off x="769963" y="1395750"/>
            <a:ext cx="3562500" cy="2940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5" name="Google Shape;1105;p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06" name="Google Shape;1106;p9"/>
          <p:cNvSpPr txBox="1">
            <a:spLocks noGrp="1"/>
          </p:cNvSpPr>
          <p:nvPr>
            <p:ph type="subTitle" idx="2"/>
          </p:nvPr>
        </p:nvSpPr>
        <p:spPr>
          <a:xfrm>
            <a:off x="4811538" y="1395750"/>
            <a:ext cx="3562500" cy="2940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1107" name="Google Shape;1107;p9"/>
          <p:cNvGrpSpPr/>
          <p:nvPr/>
        </p:nvGrpSpPr>
        <p:grpSpPr>
          <a:xfrm rot="7941567" flipH="1">
            <a:off x="-2023416" y="-2073971"/>
            <a:ext cx="5125935" cy="2891909"/>
            <a:chOff x="4092125" y="1569400"/>
            <a:chExt cx="941025" cy="530900"/>
          </a:xfrm>
        </p:grpSpPr>
        <p:sp>
          <p:nvSpPr>
            <p:cNvPr id="1108" name="Google Shape;1108;p9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9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10" name="Google Shape;1110;p9"/>
          <p:cNvSpPr/>
          <p:nvPr/>
        </p:nvSpPr>
        <p:spPr>
          <a:xfrm rot="-3805574" flipH="1">
            <a:off x="-259655" y="4007803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1" name="Google Shape;1111;p9"/>
          <p:cNvGrpSpPr/>
          <p:nvPr/>
        </p:nvGrpSpPr>
        <p:grpSpPr>
          <a:xfrm>
            <a:off x="6694912" y="-248231"/>
            <a:ext cx="424054" cy="474297"/>
            <a:chOff x="6809075" y="3709775"/>
            <a:chExt cx="385925" cy="431650"/>
          </a:xfrm>
        </p:grpSpPr>
        <p:sp>
          <p:nvSpPr>
            <p:cNvPr id="1112" name="Google Shape;1112;p9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9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9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9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9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9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9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9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9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9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9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9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9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9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26" name="Google Shape;1126;p9"/>
          <p:cNvSpPr/>
          <p:nvPr/>
        </p:nvSpPr>
        <p:spPr>
          <a:xfrm rot="9837978">
            <a:off x="6987841" y="4622449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7" name="Google Shape;1127;p9"/>
          <p:cNvSpPr/>
          <p:nvPr/>
        </p:nvSpPr>
        <p:spPr>
          <a:xfrm rot="7764463">
            <a:off x="3004369" y="4948445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8" name="Google Shape;1128;p9"/>
          <p:cNvSpPr/>
          <p:nvPr/>
        </p:nvSpPr>
        <p:spPr>
          <a:xfrm rot="-2700000">
            <a:off x="8515799" y="2442415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29" name="Google Shape;1129;p9"/>
          <p:cNvGrpSpPr/>
          <p:nvPr/>
        </p:nvGrpSpPr>
        <p:grpSpPr>
          <a:xfrm>
            <a:off x="8556939" y="4187030"/>
            <a:ext cx="236881" cy="264947"/>
            <a:chOff x="6809075" y="3709775"/>
            <a:chExt cx="385925" cy="431650"/>
          </a:xfrm>
        </p:grpSpPr>
        <p:sp>
          <p:nvSpPr>
            <p:cNvPr id="1130" name="Google Shape;1130;p9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9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9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9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9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9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9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9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9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9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9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9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9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9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44" name="Google Shape;1144;p9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145" name="Google Shape;1145;p9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9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9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48" name="Google Shape;1148;p9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149" name="Google Shape;1149;p9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9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9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2" name="Google Shape;1152;p9"/>
          <p:cNvGrpSpPr/>
          <p:nvPr/>
        </p:nvGrpSpPr>
        <p:grpSpPr>
          <a:xfrm rot="-8779617">
            <a:off x="-360231" y="1828202"/>
            <a:ext cx="733503" cy="456756"/>
            <a:chOff x="4819000" y="1410925"/>
            <a:chExt cx="327450" cy="203925"/>
          </a:xfrm>
        </p:grpSpPr>
        <p:sp>
          <p:nvSpPr>
            <p:cNvPr id="1153" name="Google Shape;1153;p9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9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9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9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9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9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9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9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61" name="Google Shape;1161;p9"/>
          <p:cNvGrpSpPr/>
          <p:nvPr/>
        </p:nvGrpSpPr>
        <p:grpSpPr>
          <a:xfrm>
            <a:off x="8684860" y="1266182"/>
            <a:ext cx="656316" cy="786796"/>
            <a:chOff x="5937150" y="5007400"/>
            <a:chExt cx="373225" cy="447450"/>
          </a:xfrm>
        </p:grpSpPr>
        <p:sp>
          <p:nvSpPr>
            <p:cNvPr id="1162" name="Google Shape;1162;p9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9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9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" name="Google Shape;1166;p10"/>
          <p:cNvSpPr txBox="1">
            <a:spLocks noGrp="1"/>
          </p:cNvSpPr>
          <p:nvPr>
            <p:ph type="title"/>
          </p:nvPr>
        </p:nvSpPr>
        <p:spPr>
          <a:xfrm>
            <a:off x="740550" y="3910025"/>
            <a:ext cx="7662900" cy="693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67" name="Google Shape;1167;p10"/>
          <p:cNvSpPr/>
          <p:nvPr/>
        </p:nvSpPr>
        <p:spPr>
          <a:xfrm rot="-2700000">
            <a:off x="-1007451" y="1827990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68" name="Google Shape;1168;p10"/>
          <p:cNvGrpSpPr/>
          <p:nvPr/>
        </p:nvGrpSpPr>
        <p:grpSpPr>
          <a:xfrm flipH="1">
            <a:off x="-135667" y="728078"/>
            <a:ext cx="576222" cy="690773"/>
            <a:chOff x="5937150" y="5007400"/>
            <a:chExt cx="373225" cy="447450"/>
          </a:xfrm>
        </p:grpSpPr>
        <p:sp>
          <p:nvSpPr>
            <p:cNvPr id="1169" name="Google Shape;1169;p10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10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10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2" name="Google Shape;1172;p10"/>
          <p:cNvGrpSpPr/>
          <p:nvPr/>
        </p:nvGrpSpPr>
        <p:grpSpPr>
          <a:xfrm>
            <a:off x="145139" y="1833655"/>
            <a:ext cx="236881" cy="264947"/>
            <a:chOff x="6809075" y="3709775"/>
            <a:chExt cx="385925" cy="431650"/>
          </a:xfrm>
        </p:grpSpPr>
        <p:sp>
          <p:nvSpPr>
            <p:cNvPr id="1173" name="Google Shape;1173;p10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10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10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10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10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10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10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10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10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10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10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10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10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10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87" name="Google Shape;1187;p10"/>
          <p:cNvGrpSpPr/>
          <p:nvPr/>
        </p:nvGrpSpPr>
        <p:grpSpPr>
          <a:xfrm rot="1668623" flipH="1">
            <a:off x="-244588" y="3193529"/>
            <a:ext cx="574070" cy="618300"/>
            <a:chOff x="2145500" y="2775800"/>
            <a:chExt cx="378025" cy="407150"/>
          </a:xfrm>
        </p:grpSpPr>
        <p:sp>
          <p:nvSpPr>
            <p:cNvPr id="1188" name="Google Shape;1188;p10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10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0" name="Google Shape;1190;p10"/>
          <p:cNvGrpSpPr/>
          <p:nvPr/>
        </p:nvGrpSpPr>
        <p:grpSpPr>
          <a:xfrm>
            <a:off x="8643983" y="1368253"/>
            <a:ext cx="576222" cy="690773"/>
            <a:chOff x="5937150" y="5007400"/>
            <a:chExt cx="373225" cy="447450"/>
          </a:xfrm>
        </p:grpSpPr>
        <p:sp>
          <p:nvSpPr>
            <p:cNvPr id="1191" name="Google Shape;1191;p10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10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10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4" name="Google Shape;1194;p10"/>
          <p:cNvGrpSpPr/>
          <p:nvPr/>
        </p:nvGrpSpPr>
        <p:grpSpPr>
          <a:xfrm rot="-1668623">
            <a:off x="8806987" y="422229"/>
            <a:ext cx="574070" cy="618300"/>
            <a:chOff x="2145500" y="2775800"/>
            <a:chExt cx="378025" cy="407150"/>
          </a:xfrm>
        </p:grpSpPr>
        <p:sp>
          <p:nvSpPr>
            <p:cNvPr id="1195" name="Google Shape;1195;p10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10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" name="Google Shape;1198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855388"/>
            <a:ext cx="6576000" cy="79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199" name="Google Shape;1199;p11"/>
          <p:cNvSpPr txBox="1">
            <a:spLocks noGrp="1"/>
          </p:cNvSpPr>
          <p:nvPr>
            <p:ph type="subTitle" idx="1"/>
          </p:nvPr>
        </p:nvSpPr>
        <p:spPr>
          <a:xfrm>
            <a:off x="1284000" y="2913713"/>
            <a:ext cx="6576000" cy="37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1200" name="Google Shape;1200;p11"/>
          <p:cNvGrpSpPr/>
          <p:nvPr/>
        </p:nvGrpSpPr>
        <p:grpSpPr>
          <a:xfrm rot="5400000" flipH="1">
            <a:off x="-1804445" y="-1477605"/>
            <a:ext cx="3863820" cy="1504029"/>
            <a:chOff x="5118925" y="3316075"/>
            <a:chExt cx="2765798" cy="1076613"/>
          </a:xfrm>
        </p:grpSpPr>
        <p:sp>
          <p:nvSpPr>
            <p:cNvPr id="1201" name="Google Shape;1201;p11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11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11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11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11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11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11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11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11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11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11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11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11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11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11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11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11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11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11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11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11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11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11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11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11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11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11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11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11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11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11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11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11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11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35" name="Google Shape;1235;p11"/>
          <p:cNvGrpSpPr/>
          <p:nvPr/>
        </p:nvGrpSpPr>
        <p:grpSpPr>
          <a:xfrm flipH="1">
            <a:off x="-1103862" y="4520638"/>
            <a:ext cx="2765798" cy="1076613"/>
            <a:chOff x="5118925" y="3316075"/>
            <a:chExt cx="2765798" cy="1076613"/>
          </a:xfrm>
        </p:grpSpPr>
        <p:sp>
          <p:nvSpPr>
            <p:cNvPr id="1236" name="Google Shape;1236;p11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11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11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11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11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11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11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11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11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11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11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11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11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11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11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11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11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11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11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11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11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11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11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11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11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11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11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11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11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11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11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11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11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11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70" name="Google Shape;1270;p11"/>
          <p:cNvGrpSpPr/>
          <p:nvPr/>
        </p:nvGrpSpPr>
        <p:grpSpPr>
          <a:xfrm>
            <a:off x="1682110" y="-850795"/>
            <a:ext cx="1236818" cy="1079132"/>
            <a:chOff x="2389000" y="3547600"/>
            <a:chExt cx="1218300" cy="1062975"/>
          </a:xfrm>
        </p:grpSpPr>
        <p:sp>
          <p:nvSpPr>
            <p:cNvPr id="1271" name="Google Shape;1271;p11"/>
            <p:cNvSpPr/>
            <p:nvPr/>
          </p:nvSpPr>
          <p:spPr>
            <a:xfrm>
              <a:off x="2389000" y="3547600"/>
              <a:ext cx="1218300" cy="1062975"/>
            </a:xfrm>
            <a:custGeom>
              <a:avLst/>
              <a:gdLst/>
              <a:ahLst/>
              <a:cxnLst/>
              <a:rect l="l" t="t" r="r" b="b"/>
              <a:pathLst>
                <a:path w="48732" h="42519" extrusionOk="0">
                  <a:moveTo>
                    <a:pt x="26504" y="1"/>
                  </a:moveTo>
                  <a:cubicBezTo>
                    <a:pt x="26234" y="1"/>
                    <a:pt x="25965" y="9"/>
                    <a:pt x="25701" y="27"/>
                  </a:cubicBezTo>
                  <a:cubicBezTo>
                    <a:pt x="22413" y="234"/>
                    <a:pt x="19702" y="1815"/>
                    <a:pt x="21078" y="5847"/>
                  </a:cubicBezTo>
                  <a:cubicBezTo>
                    <a:pt x="21518" y="7113"/>
                    <a:pt x="24064" y="10745"/>
                    <a:pt x="22729" y="12038"/>
                  </a:cubicBezTo>
                  <a:cubicBezTo>
                    <a:pt x="22454" y="12303"/>
                    <a:pt x="22173" y="12415"/>
                    <a:pt x="21892" y="12415"/>
                  </a:cubicBezTo>
                  <a:cubicBezTo>
                    <a:pt x="20567" y="12415"/>
                    <a:pt x="19267" y="9907"/>
                    <a:pt x="18904" y="9011"/>
                  </a:cubicBezTo>
                  <a:cubicBezTo>
                    <a:pt x="18106" y="7058"/>
                    <a:pt x="17666" y="5035"/>
                    <a:pt x="15602" y="4031"/>
                  </a:cubicBezTo>
                  <a:cubicBezTo>
                    <a:pt x="14928" y="3700"/>
                    <a:pt x="14255" y="3551"/>
                    <a:pt x="13599" y="3551"/>
                  </a:cubicBezTo>
                  <a:cubicBezTo>
                    <a:pt x="12127" y="3551"/>
                    <a:pt x="10741" y="4301"/>
                    <a:pt x="9618" y="5434"/>
                  </a:cubicBezTo>
                  <a:cubicBezTo>
                    <a:pt x="1" y="15078"/>
                    <a:pt x="11049" y="27405"/>
                    <a:pt x="18561" y="33844"/>
                  </a:cubicBezTo>
                  <a:cubicBezTo>
                    <a:pt x="22591" y="37297"/>
                    <a:pt x="27131" y="40187"/>
                    <a:pt x="32401" y="41260"/>
                  </a:cubicBezTo>
                  <a:cubicBezTo>
                    <a:pt x="34820" y="41756"/>
                    <a:pt x="37748" y="42518"/>
                    <a:pt x="40513" y="42518"/>
                  </a:cubicBezTo>
                  <a:cubicBezTo>
                    <a:pt x="41963" y="42518"/>
                    <a:pt x="43368" y="42309"/>
                    <a:pt x="44631" y="41741"/>
                  </a:cubicBezTo>
                  <a:cubicBezTo>
                    <a:pt x="47025" y="40668"/>
                    <a:pt x="47287" y="38521"/>
                    <a:pt x="47617" y="36142"/>
                  </a:cubicBezTo>
                  <a:cubicBezTo>
                    <a:pt x="48731" y="27887"/>
                    <a:pt x="47645" y="20856"/>
                    <a:pt x="42857" y="13992"/>
                  </a:cubicBezTo>
                  <a:cubicBezTo>
                    <a:pt x="39858" y="9699"/>
                    <a:pt x="37340" y="4223"/>
                    <a:pt x="32607" y="1444"/>
                  </a:cubicBezTo>
                  <a:cubicBezTo>
                    <a:pt x="31145" y="596"/>
                    <a:pt x="28761" y="1"/>
                    <a:pt x="2650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11"/>
            <p:cNvSpPr/>
            <p:nvPr/>
          </p:nvSpPr>
          <p:spPr>
            <a:xfrm>
              <a:off x="2626700" y="3864925"/>
              <a:ext cx="261425" cy="194800"/>
            </a:xfrm>
            <a:custGeom>
              <a:avLst/>
              <a:gdLst/>
              <a:ahLst/>
              <a:cxnLst/>
              <a:rect l="l" t="t" r="r" b="b"/>
              <a:pathLst>
                <a:path w="10457" h="7792" extrusionOk="0">
                  <a:moveTo>
                    <a:pt x="3792" y="0"/>
                  </a:moveTo>
                  <a:cubicBezTo>
                    <a:pt x="2252" y="0"/>
                    <a:pt x="926" y="828"/>
                    <a:pt x="550" y="2619"/>
                  </a:cubicBezTo>
                  <a:cubicBezTo>
                    <a:pt x="0" y="5219"/>
                    <a:pt x="2820" y="7104"/>
                    <a:pt x="4994" y="7655"/>
                  </a:cubicBezTo>
                  <a:cubicBezTo>
                    <a:pt x="5351" y="7743"/>
                    <a:pt x="5793" y="7792"/>
                    <a:pt x="6269" y="7792"/>
                  </a:cubicBezTo>
                  <a:cubicBezTo>
                    <a:pt x="7791" y="7792"/>
                    <a:pt x="9662" y="7295"/>
                    <a:pt x="10249" y="6017"/>
                  </a:cubicBezTo>
                  <a:cubicBezTo>
                    <a:pt x="10401" y="5674"/>
                    <a:pt x="10456" y="5343"/>
                    <a:pt x="10442" y="4999"/>
                  </a:cubicBezTo>
                  <a:cubicBezTo>
                    <a:pt x="10304" y="2977"/>
                    <a:pt x="7347" y="1092"/>
                    <a:pt x="5833" y="446"/>
                  </a:cubicBezTo>
                  <a:cubicBezTo>
                    <a:pt x="5152" y="152"/>
                    <a:pt x="4453" y="0"/>
                    <a:pt x="37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11"/>
            <p:cNvSpPr/>
            <p:nvPr/>
          </p:nvSpPr>
          <p:spPr>
            <a:xfrm>
              <a:off x="2756025" y="4085675"/>
              <a:ext cx="277225" cy="170425"/>
            </a:xfrm>
            <a:custGeom>
              <a:avLst/>
              <a:gdLst/>
              <a:ahLst/>
              <a:cxnLst/>
              <a:rect l="l" t="t" r="r" b="b"/>
              <a:pathLst>
                <a:path w="11089" h="6817" extrusionOk="0">
                  <a:moveTo>
                    <a:pt x="6260" y="1"/>
                  </a:moveTo>
                  <a:cubicBezTo>
                    <a:pt x="4599" y="1"/>
                    <a:pt x="2582" y="875"/>
                    <a:pt x="1802" y="1782"/>
                  </a:cubicBezTo>
                  <a:cubicBezTo>
                    <a:pt x="1" y="3878"/>
                    <a:pt x="1035" y="6816"/>
                    <a:pt x="3759" y="6816"/>
                  </a:cubicBezTo>
                  <a:cubicBezTo>
                    <a:pt x="3968" y="6816"/>
                    <a:pt x="4187" y="6799"/>
                    <a:pt x="4416" y="6762"/>
                  </a:cubicBezTo>
                  <a:cubicBezTo>
                    <a:pt x="6521" y="6432"/>
                    <a:pt x="11089" y="1892"/>
                    <a:pt x="7635" y="269"/>
                  </a:cubicBezTo>
                  <a:cubicBezTo>
                    <a:pt x="7240" y="82"/>
                    <a:pt x="6766" y="1"/>
                    <a:pt x="6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11"/>
            <p:cNvSpPr/>
            <p:nvPr/>
          </p:nvSpPr>
          <p:spPr>
            <a:xfrm>
              <a:off x="2938150" y="4214150"/>
              <a:ext cx="209150" cy="201650"/>
            </a:xfrm>
            <a:custGeom>
              <a:avLst/>
              <a:gdLst/>
              <a:ahLst/>
              <a:cxnLst/>
              <a:rect l="l" t="t" r="r" b="b"/>
              <a:pathLst>
                <a:path w="8366" h="8066" extrusionOk="0">
                  <a:moveTo>
                    <a:pt x="4938" y="1"/>
                  </a:moveTo>
                  <a:cubicBezTo>
                    <a:pt x="4843" y="1"/>
                    <a:pt x="4745" y="5"/>
                    <a:pt x="4643" y="14"/>
                  </a:cubicBezTo>
                  <a:cubicBezTo>
                    <a:pt x="2771" y="179"/>
                    <a:pt x="653" y="2738"/>
                    <a:pt x="378" y="4265"/>
                  </a:cubicBezTo>
                  <a:cubicBezTo>
                    <a:pt x="1" y="6387"/>
                    <a:pt x="1346" y="8065"/>
                    <a:pt x="3065" y="8065"/>
                  </a:cubicBezTo>
                  <a:cubicBezTo>
                    <a:pt x="3731" y="8065"/>
                    <a:pt x="4453" y="7813"/>
                    <a:pt x="5152" y="7237"/>
                  </a:cubicBezTo>
                  <a:cubicBezTo>
                    <a:pt x="6759" y="5925"/>
                    <a:pt x="8365" y="1"/>
                    <a:pt x="49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11"/>
            <p:cNvSpPr/>
            <p:nvPr/>
          </p:nvSpPr>
          <p:spPr>
            <a:xfrm>
              <a:off x="3125400" y="4293850"/>
              <a:ext cx="169650" cy="214350"/>
            </a:xfrm>
            <a:custGeom>
              <a:avLst/>
              <a:gdLst/>
              <a:ahLst/>
              <a:cxnLst/>
              <a:rect l="l" t="t" r="r" b="b"/>
              <a:pathLst>
                <a:path w="6786" h="8574" extrusionOk="0">
                  <a:moveTo>
                    <a:pt x="3350" y="1"/>
                  </a:moveTo>
                  <a:cubicBezTo>
                    <a:pt x="2954" y="1"/>
                    <a:pt x="2525" y="144"/>
                    <a:pt x="2065" y="472"/>
                  </a:cubicBezTo>
                  <a:cubicBezTo>
                    <a:pt x="537" y="1559"/>
                    <a:pt x="1" y="4847"/>
                    <a:pt x="537" y="6305"/>
                  </a:cubicBezTo>
                  <a:cubicBezTo>
                    <a:pt x="1077" y="7767"/>
                    <a:pt x="2285" y="8573"/>
                    <a:pt x="3475" y="8573"/>
                  </a:cubicBezTo>
                  <a:cubicBezTo>
                    <a:pt x="4558" y="8573"/>
                    <a:pt x="5627" y="7905"/>
                    <a:pt x="6164" y="6457"/>
                  </a:cubicBezTo>
                  <a:cubicBezTo>
                    <a:pt x="6785" y="4757"/>
                    <a:pt x="5629" y="1"/>
                    <a:pt x="33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11"/>
            <p:cNvSpPr/>
            <p:nvPr/>
          </p:nvSpPr>
          <p:spPr>
            <a:xfrm>
              <a:off x="2979575" y="3664500"/>
              <a:ext cx="181625" cy="238400"/>
            </a:xfrm>
            <a:custGeom>
              <a:avLst/>
              <a:gdLst/>
              <a:ahLst/>
              <a:cxnLst/>
              <a:rect l="l" t="t" r="r" b="b"/>
              <a:pathLst>
                <a:path w="7265" h="9536" extrusionOk="0">
                  <a:moveTo>
                    <a:pt x="3457" y="1"/>
                  </a:moveTo>
                  <a:cubicBezTo>
                    <a:pt x="3451" y="1"/>
                    <a:pt x="3446" y="1"/>
                    <a:pt x="3440" y="1"/>
                  </a:cubicBezTo>
                  <a:cubicBezTo>
                    <a:pt x="1019" y="28"/>
                    <a:pt x="1" y="2175"/>
                    <a:pt x="482" y="4431"/>
                  </a:cubicBezTo>
                  <a:cubicBezTo>
                    <a:pt x="799" y="5931"/>
                    <a:pt x="1954" y="8971"/>
                    <a:pt x="3770" y="9466"/>
                  </a:cubicBezTo>
                  <a:cubicBezTo>
                    <a:pt x="3935" y="9511"/>
                    <a:pt x="4107" y="9536"/>
                    <a:pt x="4283" y="9536"/>
                  </a:cubicBezTo>
                  <a:cubicBezTo>
                    <a:pt x="4432" y="9536"/>
                    <a:pt x="4582" y="9518"/>
                    <a:pt x="4733" y="9481"/>
                  </a:cubicBezTo>
                  <a:cubicBezTo>
                    <a:pt x="6397" y="9095"/>
                    <a:pt x="7265" y="6440"/>
                    <a:pt x="7210" y="4996"/>
                  </a:cubicBezTo>
                  <a:cubicBezTo>
                    <a:pt x="7113" y="2909"/>
                    <a:pt x="5922" y="1"/>
                    <a:pt x="34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11"/>
            <p:cNvSpPr/>
            <p:nvPr/>
          </p:nvSpPr>
          <p:spPr>
            <a:xfrm>
              <a:off x="3146725" y="3829975"/>
              <a:ext cx="211775" cy="190875"/>
            </a:xfrm>
            <a:custGeom>
              <a:avLst/>
              <a:gdLst/>
              <a:ahLst/>
              <a:cxnLst/>
              <a:rect l="l" t="t" r="r" b="b"/>
              <a:pathLst>
                <a:path w="8471" h="7635" extrusionOk="0">
                  <a:moveTo>
                    <a:pt x="4972" y="1"/>
                  </a:moveTo>
                  <a:cubicBezTo>
                    <a:pt x="4385" y="1"/>
                    <a:pt x="3760" y="156"/>
                    <a:pt x="3151" y="495"/>
                  </a:cubicBezTo>
                  <a:cubicBezTo>
                    <a:pt x="1762" y="1266"/>
                    <a:pt x="1" y="4141"/>
                    <a:pt x="441" y="5984"/>
                  </a:cubicBezTo>
                  <a:cubicBezTo>
                    <a:pt x="732" y="7179"/>
                    <a:pt x="1474" y="7634"/>
                    <a:pt x="2377" y="7634"/>
                  </a:cubicBezTo>
                  <a:cubicBezTo>
                    <a:pt x="4336" y="7634"/>
                    <a:pt x="7054" y="5493"/>
                    <a:pt x="7581" y="4100"/>
                  </a:cubicBezTo>
                  <a:cubicBezTo>
                    <a:pt x="8470" y="1729"/>
                    <a:pt x="6932" y="1"/>
                    <a:pt x="49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11"/>
            <p:cNvSpPr/>
            <p:nvPr/>
          </p:nvSpPr>
          <p:spPr>
            <a:xfrm>
              <a:off x="3241375" y="4027025"/>
              <a:ext cx="257925" cy="158350"/>
            </a:xfrm>
            <a:custGeom>
              <a:avLst/>
              <a:gdLst/>
              <a:ahLst/>
              <a:cxnLst/>
              <a:rect l="l" t="t" r="r" b="b"/>
              <a:pathLst>
                <a:path w="10317" h="6334" extrusionOk="0">
                  <a:moveTo>
                    <a:pt x="5722" y="0"/>
                  </a:moveTo>
                  <a:cubicBezTo>
                    <a:pt x="4129" y="0"/>
                    <a:pt x="1191" y="1572"/>
                    <a:pt x="658" y="3385"/>
                  </a:cubicBezTo>
                  <a:cubicBezTo>
                    <a:pt x="1" y="5557"/>
                    <a:pt x="1945" y="6334"/>
                    <a:pt x="4016" y="6334"/>
                  </a:cubicBezTo>
                  <a:cubicBezTo>
                    <a:pt x="5501" y="6334"/>
                    <a:pt x="7051" y="5935"/>
                    <a:pt x="7757" y="5366"/>
                  </a:cubicBezTo>
                  <a:cubicBezTo>
                    <a:pt x="10316" y="3289"/>
                    <a:pt x="8790" y="83"/>
                    <a:pt x="5763" y="1"/>
                  </a:cubicBezTo>
                  <a:cubicBezTo>
                    <a:pt x="5749" y="0"/>
                    <a:pt x="5736" y="0"/>
                    <a:pt x="5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11"/>
            <p:cNvSpPr/>
            <p:nvPr/>
          </p:nvSpPr>
          <p:spPr>
            <a:xfrm>
              <a:off x="3255975" y="4228375"/>
              <a:ext cx="285275" cy="157375"/>
            </a:xfrm>
            <a:custGeom>
              <a:avLst/>
              <a:gdLst/>
              <a:ahLst/>
              <a:cxnLst/>
              <a:rect l="l" t="t" r="r" b="b"/>
              <a:pathLst>
                <a:path w="11411" h="6295" extrusionOk="0">
                  <a:moveTo>
                    <a:pt x="5946" y="1"/>
                  </a:moveTo>
                  <a:cubicBezTo>
                    <a:pt x="4709" y="1"/>
                    <a:pt x="3442" y="289"/>
                    <a:pt x="2716" y="972"/>
                  </a:cubicBezTo>
                  <a:cubicBezTo>
                    <a:pt x="1" y="3478"/>
                    <a:pt x="5112" y="6294"/>
                    <a:pt x="7476" y="6294"/>
                  </a:cubicBezTo>
                  <a:cubicBezTo>
                    <a:pt x="7604" y="6294"/>
                    <a:pt x="7724" y="6286"/>
                    <a:pt x="7834" y="6269"/>
                  </a:cubicBezTo>
                  <a:cubicBezTo>
                    <a:pt x="11095" y="5774"/>
                    <a:pt x="11411" y="2238"/>
                    <a:pt x="8824" y="642"/>
                  </a:cubicBezTo>
                  <a:cubicBezTo>
                    <a:pt x="8181" y="241"/>
                    <a:pt x="7076" y="1"/>
                    <a:pt x="59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11"/>
            <p:cNvSpPr/>
            <p:nvPr/>
          </p:nvSpPr>
          <p:spPr>
            <a:xfrm>
              <a:off x="2966850" y="3917325"/>
              <a:ext cx="239075" cy="283075"/>
            </a:xfrm>
            <a:custGeom>
              <a:avLst/>
              <a:gdLst/>
              <a:ahLst/>
              <a:cxnLst/>
              <a:rect l="l" t="t" r="r" b="b"/>
              <a:pathLst>
                <a:path w="9563" h="11323" extrusionOk="0">
                  <a:moveTo>
                    <a:pt x="0" y="1"/>
                  </a:moveTo>
                  <a:cubicBezTo>
                    <a:pt x="0" y="1"/>
                    <a:pt x="165" y="427"/>
                    <a:pt x="523" y="1142"/>
                  </a:cubicBezTo>
                  <a:cubicBezTo>
                    <a:pt x="867" y="1857"/>
                    <a:pt x="1418" y="2862"/>
                    <a:pt x="2188" y="4004"/>
                  </a:cubicBezTo>
                  <a:cubicBezTo>
                    <a:pt x="3701" y="6315"/>
                    <a:pt x="6191" y="9204"/>
                    <a:pt x="9562" y="11323"/>
                  </a:cubicBezTo>
                  <a:cubicBezTo>
                    <a:pt x="9232" y="10952"/>
                    <a:pt x="7444" y="9081"/>
                    <a:pt x="5503" y="6769"/>
                  </a:cubicBezTo>
                  <a:cubicBezTo>
                    <a:pt x="3536" y="4486"/>
                    <a:pt x="1458" y="173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11"/>
            <p:cNvSpPr/>
            <p:nvPr/>
          </p:nvSpPr>
          <p:spPr>
            <a:xfrm>
              <a:off x="3353800" y="3664450"/>
              <a:ext cx="5850" cy="4225"/>
            </a:xfrm>
            <a:custGeom>
              <a:avLst/>
              <a:gdLst/>
              <a:ahLst/>
              <a:cxnLst/>
              <a:rect l="l" t="t" r="r" b="b"/>
              <a:pathLst>
                <a:path w="234" h="169" extrusionOk="0">
                  <a:moveTo>
                    <a:pt x="111" y="1"/>
                  </a:moveTo>
                  <a:cubicBezTo>
                    <a:pt x="77" y="1"/>
                    <a:pt x="50" y="49"/>
                    <a:pt x="0" y="85"/>
                  </a:cubicBezTo>
                  <a:cubicBezTo>
                    <a:pt x="55" y="127"/>
                    <a:pt x="96" y="168"/>
                    <a:pt x="138" y="168"/>
                  </a:cubicBezTo>
                  <a:cubicBezTo>
                    <a:pt x="165" y="155"/>
                    <a:pt x="193" y="100"/>
                    <a:pt x="234" y="72"/>
                  </a:cubicBezTo>
                  <a:cubicBezTo>
                    <a:pt x="193" y="45"/>
                    <a:pt x="151" y="3"/>
                    <a:pt x="123" y="3"/>
                  </a:cubicBezTo>
                  <a:cubicBezTo>
                    <a:pt x="119" y="2"/>
                    <a:pt x="115" y="1"/>
                    <a:pt x="1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2" name="Google Shape;1282;p11"/>
          <p:cNvGrpSpPr/>
          <p:nvPr/>
        </p:nvGrpSpPr>
        <p:grpSpPr>
          <a:xfrm rot="5400000">
            <a:off x="398594" y="2413867"/>
            <a:ext cx="224752" cy="188036"/>
            <a:chOff x="5613525" y="2508525"/>
            <a:chExt cx="354275" cy="296400"/>
          </a:xfrm>
        </p:grpSpPr>
        <p:sp>
          <p:nvSpPr>
            <p:cNvPr id="1283" name="Google Shape;1283;p11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11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11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11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11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8" name="Google Shape;1288;p11"/>
          <p:cNvGrpSpPr/>
          <p:nvPr/>
        </p:nvGrpSpPr>
        <p:grpSpPr>
          <a:xfrm>
            <a:off x="-355668" y="3369578"/>
            <a:ext cx="733488" cy="456751"/>
            <a:chOff x="4819000" y="1410925"/>
            <a:chExt cx="327450" cy="203925"/>
          </a:xfrm>
        </p:grpSpPr>
        <p:sp>
          <p:nvSpPr>
            <p:cNvPr id="1289" name="Google Shape;1289;p11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11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11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11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11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11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11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11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97" name="Google Shape;1297;p11"/>
          <p:cNvGrpSpPr/>
          <p:nvPr/>
        </p:nvGrpSpPr>
        <p:grpSpPr>
          <a:xfrm rot="-1668623">
            <a:off x="8748137" y="624691"/>
            <a:ext cx="574070" cy="618300"/>
            <a:chOff x="2145500" y="2775800"/>
            <a:chExt cx="378025" cy="407150"/>
          </a:xfrm>
        </p:grpSpPr>
        <p:sp>
          <p:nvSpPr>
            <p:cNvPr id="1298" name="Google Shape;1298;p11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" name="Google Shape;1299;p11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00" name="Google Shape;1300;p11"/>
          <p:cNvSpPr/>
          <p:nvPr/>
        </p:nvSpPr>
        <p:spPr>
          <a:xfrm>
            <a:off x="5625063" y="-208625"/>
            <a:ext cx="808528" cy="436985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01" name="Google Shape;1301;p11"/>
          <p:cNvGrpSpPr/>
          <p:nvPr/>
        </p:nvGrpSpPr>
        <p:grpSpPr>
          <a:xfrm>
            <a:off x="8540001" y="1663164"/>
            <a:ext cx="808517" cy="969266"/>
            <a:chOff x="5937150" y="5007400"/>
            <a:chExt cx="373225" cy="447450"/>
          </a:xfrm>
        </p:grpSpPr>
        <p:sp>
          <p:nvSpPr>
            <p:cNvPr id="1302" name="Google Shape;1302;p11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" name="Google Shape;1303;p11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" name="Google Shape;1304;p11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05" name="Google Shape;1305;p11"/>
          <p:cNvSpPr/>
          <p:nvPr/>
        </p:nvSpPr>
        <p:spPr>
          <a:xfrm rot="9900039">
            <a:off x="8686521" y="2867633"/>
            <a:ext cx="1137851" cy="531974"/>
          </a:xfrm>
          <a:custGeom>
            <a:avLst/>
            <a:gdLst/>
            <a:ahLst/>
            <a:cxnLst/>
            <a:rect l="l" t="t" r="r" b="b"/>
            <a:pathLst>
              <a:path w="22644" h="10586" extrusionOk="0">
                <a:moveTo>
                  <a:pt x="9057" y="1600"/>
                </a:moveTo>
                <a:cubicBezTo>
                  <a:pt x="9289" y="1600"/>
                  <a:pt x="9519" y="1640"/>
                  <a:pt x="9739" y="1713"/>
                </a:cubicBezTo>
                <a:cubicBezTo>
                  <a:pt x="9904" y="1768"/>
                  <a:pt x="10096" y="1851"/>
                  <a:pt x="10221" y="1988"/>
                </a:cubicBezTo>
                <a:cubicBezTo>
                  <a:pt x="10358" y="2153"/>
                  <a:pt x="10276" y="2333"/>
                  <a:pt x="10138" y="2470"/>
                </a:cubicBezTo>
                <a:cubicBezTo>
                  <a:pt x="9849" y="2759"/>
                  <a:pt x="9395" y="2938"/>
                  <a:pt x="9023" y="3089"/>
                </a:cubicBezTo>
                <a:cubicBezTo>
                  <a:pt x="8625" y="3241"/>
                  <a:pt x="8198" y="3364"/>
                  <a:pt x="7772" y="3446"/>
                </a:cubicBezTo>
                <a:cubicBezTo>
                  <a:pt x="7554" y="3489"/>
                  <a:pt x="7333" y="3521"/>
                  <a:pt x="7111" y="3543"/>
                </a:cubicBezTo>
                <a:lnTo>
                  <a:pt x="7111" y="3543"/>
                </a:lnTo>
                <a:cubicBezTo>
                  <a:pt x="7111" y="3470"/>
                  <a:pt x="7116" y="3397"/>
                  <a:pt x="7125" y="3323"/>
                </a:cubicBezTo>
                <a:cubicBezTo>
                  <a:pt x="7222" y="2525"/>
                  <a:pt x="7813" y="1851"/>
                  <a:pt x="8583" y="1658"/>
                </a:cubicBezTo>
                <a:cubicBezTo>
                  <a:pt x="8740" y="1619"/>
                  <a:pt x="8899" y="1600"/>
                  <a:pt x="9057" y="1600"/>
                </a:cubicBezTo>
                <a:close/>
                <a:moveTo>
                  <a:pt x="20667" y="1022"/>
                </a:moveTo>
                <a:cubicBezTo>
                  <a:pt x="21074" y="1022"/>
                  <a:pt x="21470" y="1137"/>
                  <a:pt x="21791" y="1438"/>
                </a:cubicBezTo>
                <a:cubicBezTo>
                  <a:pt x="22080" y="1700"/>
                  <a:pt x="22218" y="2071"/>
                  <a:pt x="22163" y="2456"/>
                </a:cubicBezTo>
                <a:cubicBezTo>
                  <a:pt x="22093" y="2869"/>
                  <a:pt x="21846" y="3226"/>
                  <a:pt x="21585" y="3529"/>
                </a:cubicBezTo>
                <a:cubicBezTo>
                  <a:pt x="21062" y="4134"/>
                  <a:pt x="20387" y="4630"/>
                  <a:pt x="19699" y="5042"/>
                </a:cubicBezTo>
                <a:cubicBezTo>
                  <a:pt x="18900" y="5513"/>
                  <a:pt x="18040" y="5867"/>
                  <a:pt x="17145" y="6118"/>
                </a:cubicBezTo>
                <a:lnTo>
                  <a:pt x="17145" y="6118"/>
                </a:lnTo>
                <a:cubicBezTo>
                  <a:pt x="17001" y="5752"/>
                  <a:pt x="16906" y="5368"/>
                  <a:pt x="16880" y="4974"/>
                </a:cubicBezTo>
                <a:cubicBezTo>
                  <a:pt x="16825" y="4189"/>
                  <a:pt x="17045" y="3419"/>
                  <a:pt x="17526" y="2786"/>
                </a:cubicBezTo>
                <a:cubicBezTo>
                  <a:pt x="18008" y="2153"/>
                  <a:pt x="18681" y="1658"/>
                  <a:pt x="19411" y="1328"/>
                </a:cubicBezTo>
                <a:cubicBezTo>
                  <a:pt x="19793" y="1151"/>
                  <a:pt x="20237" y="1022"/>
                  <a:pt x="20667" y="1022"/>
                </a:cubicBezTo>
                <a:close/>
                <a:moveTo>
                  <a:pt x="282" y="1"/>
                </a:moveTo>
                <a:cubicBezTo>
                  <a:pt x="141" y="1"/>
                  <a:pt x="0" y="149"/>
                  <a:pt x="95" y="310"/>
                </a:cubicBezTo>
                <a:cubicBezTo>
                  <a:pt x="976" y="1837"/>
                  <a:pt x="2406" y="3006"/>
                  <a:pt x="4057" y="3598"/>
                </a:cubicBezTo>
                <a:cubicBezTo>
                  <a:pt x="4814" y="3860"/>
                  <a:pt x="5612" y="3988"/>
                  <a:pt x="6409" y="3988"/>
                </a:cubicBezTo>
                <a:cubicBezTo>
                  <a:pt x="6519" y="3988"/>
                  <a:pt x="6629" y="3985"/>
                  <a:pt x="6739" y="3981"/>
                </a:cubicBezTo>
                <a:lnTo>
                  <a:pt x="6739" y="3981"/>
                </a:lnTo>
                <a:cubicBezTo>
                  <a:pt x="6739" y="3982"/>
                  <a:pt x="6739" y="3983"/>
                  <a:pt x="6740" y="3984"/>
                </a:cubicBezTo>
                <a:cubicBezTo>
                  <a:pt x="6891" y="4837"/>
                  <a:pt x="7497" y="5552"/>
                  <a:pt x="8212" y="6005"/>
                </a:cubicBezTo>
                <a:cubicBezTo>
                  <a:pt x="9065" y="6528"/>
                  <a:pt x="10083" y="6721"/>
                  <a:pt x="11059" y="6845"/>
                </a:cubicBezTo>
                <a:cubicBezTo>
                  <a:pt x="11855" y="6957"/>
                  <a:pt x="12650" y="7012"/>
                  <a:pt x="13445" y="7012"/>
                </a:cubicBezTo>
                <a:cubicBezTo>
                  <a:pt x="13531" y="7012"/>
                  <a:pt x="13616" y="7012"/>
                  <a:pt x="13701" y="7010"/>
                </a:cubicBezTo>
                <a:cubicBezTo>
                  <a:pt x="14779" y="6985"/>
                  <a:pt x="15863" y="6856"/>
                  <a:pt x="16914" y="6596"/>
                </a:cubicBezTo>
                <a:lnTo>
                  <a:pt x="16914" y="6596"/>
                </a:lnTo>
                <a:cubicBezTo>
                  <a:pt x="17639" y="8115"/>
                  <a:pt x="19062" y="9146"/>
                  <a:pt x="20539" y="9927"/>
                </a:cubicBezTo>
                <a:cubicBezTo>
                  <a:pt x="20965" y="10147"/>
                  <a:pt x="21392" y="10353"/>
                  <a:pt x="21818" y="10560"/>
                </a:cubicBezTo>
                <a:cubicBezTo>
                  <a:pt x="21852" y="10578"/>
                  <a:pt x="21885" y="10585"/>
                  <a:pt x="21916" y="10585"/>
                </a:cubicBezTo>
                <a:cubicBezTo>
                  <a:pt x="22103" y="10585"/>
                  <a:pt x="22225" y="10310"/>
                  <a:pt x="22025" y="10215"/>
                </a:cubicBezTo>
                <a:cubicBezTo>
                  <a:pt x="20484" y="9459"/>
                  <a:pt x="18806" y="8661"/>
                  <a:pt x="17773" y="7244"/>
                </a:cubicBezTo>
                <a:cubicBezTo>
                  <a:pt x="17601" y="7007"/>
                  <a:pt x="17445" y="6755"/>
                  <a:pt x="17312" y="6491"/>
                </a:cubicBezTo>
                <a:lnTo>
                  <a:pt x="17312" y="6491"/>
                </a:lnTo>
                <a:cubicBezTo>
                  <a:pt x="17840" y="6342"/>
                  <a:pt x="18358" y="6159"/>
                  <a:pt x="18861" y="5937"/>
                </a:cubicBezTo>
                <a:cubicBezTo>
                  <a:pt x="19644" y="5579"/>
                  <a:pt x="20387" y="5139"/>
                  <a:pt x="21048" y="4589"/>
                </a:cubicBezTo>
                <a:cubicBezTo>
                  <a:pt x="21736" y="4039"/>
                  <a:pt x="22506" y="3309"/>
                  <a:pt x="22575" y="2388"/>
                </a:cubicBezTo>
                <a:cubicBezTo>
                  <a:pt x="22644" y="1493"/>
                  <a:pt x="21901" y="792"/>
                  <a:pt x="21075" y="654"/>
                </a:cubicBezTo>
                <a:cubicBezTo>
                  <a:pt x="20928" y="626"/>
                  <a:pt x="20781" y="613"/>
                  <a:pt x="20633" y="613"/>
                </a:cubicBezTo>
                <a:cubicBezTo>
                  <a:pt x="19829" y="613"/>
                  <a:pt x="19030" y="998"/>
                  <a:pt x="18379" y="1452"/>
                </a:cubicBezTo>
                <a:cubicBezTo>
                  <a:pt x="17650" y="1933"/>
                  <a:pt x="17030" y="2593"/>
                  <a:pt x="16700" y="3406"/>
                </a:cubicBezTo>
                <a:cubicBezTo>
                  <a:pt x="16370" y="4231"/>
                  <a:pt x="16398" y="5152"/>
                  <a:pt x="16673" y="5992"/>
                </a:cubicBezTo>
                <a:cubicBezTo>
                  <a:pt x="16698" y="6070"/>
                  <a:pt x="16725" y="6146"/>
                  <a:pt x="16754" y="6221"/>
                </a:cubicBezTo>
                <a:lnTo>
                  <a:pt x="16754" y="6221"/>
                </a:lnTo>
                <a:cubicBezTo>
                  <a:pt x="15666" y="6488"/>
                  <a:pt x="14535" y="6610"/>
                  <a:pt x="13407" y="6610"/>
                </a:cubicBezTo>
                <a:cubicBezTo>
                  <a:pt x="12399" y="6610"/>
                  <a:pt x="11395" y="6513"/>
                  <a:pt x="10427" y="6336"/>
                </a:cubicBezTo>
                <a:cubicBezTo>
                  <a:pt x="9560" y="6185"/>
                  <a:pt x="8666" y="5923"/>
                  <a:pt x="7992" y="5332"/>
                </a:cubicBezTo>
                <a:cubicBezTo>
                  <a:pt x="7584" y="4964"/>
                  <a:pt x="7263" y="4481"/>
                  <a:pt x="7152" y="3951"/>
                </a:cubicBezTo>
                <a:lnTo>
                  <a:pt x="7152" y="3951"/>
                </a:lnTo>
                <a:cubicBezTo>
                  <a:pt x="8029" y="3864"/>
                  <a:pt x="8891" y="3624"/>
                  <a:pt x="9684" y="3241"/>
                </a:cubicBezTo>
                <a:cubicBezTo>
                  <a:pt x="10056" y="3048"/>
                  <a:pt x="10509" y="2828"/>
                  <a:pt x="10661" y="2415"/>
                </a:cubicBezTo>
                <a:cubicBezTo>
                  <a:pt x="10826" y="1961"/>
                  <a:pt x="10482" y="1603"/>
                  <a:pt x="10111" y="1425"/>
                </a:cubicBezTo>
                <a:cubicBezTo>
                  <a:pt x="9784" y="1270"/>
                  <a:pt x="9426" y="1192"/>
                  <a:pt x="9069" y="1192"/>
                </a:cubicBezTo>
                <a:cubicBezTo>
                  <a:pt x="8539" y="1192"/>
                  <a:pt x="8012" y="1362"/>
                  <a:pt x="7593" y="1700"/>
                </a:cubicBezTo>
                <a:cubicBezTo>
                  <a:pt x="7028" y="2149"/>
                  <a:pt x="6705" y="2859"/>
                  <a:pt x="6704" y="3572"/>
                </a:cubicBezTo>
                <a:lnTo>
                  <a:pt x="6704" y="3572"/>
                </a:lnTo>
                <a:cubicBezTo>
                  <a:pt x="6607" y="3576"/>
                  <a:pt x="6510" y="3578"/>
                  <a:pt x="6413" y="3578"/>
                </a:cubicBezTo>
                <a:cubicBezTo>
                  <a:pt x="5993" y="3578"/>
                  <a:pt x="5572" y="3540"/>
                  <a:pt x="5158" y="3461"/>
                </a:cubicBezTo>
                <a:cubicBezTo>
                  <a:pt x="3575" y="3158"/>
                  <a:pt x="2131" y="2291"/>
                  <a:pt x="1099" y="1053"/>
                </a:cubicBezTo>
                <a:cubicBezTo>
                  <a:pt x="851" y="750"/>
                  <a:pt x="645" y="434"/>
                  <a:pt x="453" y="104"/>
                </a:cubicBezTo>
                <a:cubicBezTo>
                  <a:pt x="410" y="31"/>
                  <a:pt x="346" y="1"/>
                  <a:pt x="28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6" name="Google Shape;1306;p11"/>
          <p:cNvSpPr/>
          <p:nvPr/>
        </p:nvSpPr>
        <p:spPr>
          <a:xfrm rot="5400000">
            <a:off x="4038775" y="-547600"/>
            <a:ext cx="263212" cy="1200787"/>
          </a:xfrm>
          <a:custGeom>
            <a:avLst/>
            <a:gdLst/>
            <a:ahLst/>
            <a:cxnLst/>
            <a:rect l="l" t="t" r="r" b="b"/>
            <a:pathLst>
              <a:path w="4053" h="18490" extrusionOk="0">
                <a:moveTo>
                  <a:pt x="420" y="1"/>
                </a:moveTo>
                <a:cubicBezTo>
                  <a:pt x="347" y="1"/>
                  <a:pt x="305" y="89"/>
                  <a:pt x="351" y="148"/>
                </a:cubicBezTo>
                <a:cubicBezTo>
                  <a:pt x="1397" y="1289"/>
                  <a:pt x="2347" y="2377"/>
                  <a:pt x="2910" y="3848"/>
                </a:cubicBezTo>
                <a:cubicBezTo>
                  <a:pt x="3433" y="5238"/>
                  <a:pt x="3653" y="6752"/>
                  <a:pt x="3598" y="8237"/>
                </a:cubicBezTo>
                <a:cubicBezTo>
                  <a:pt x="3530" y="9943"/>
                  <a:pt x="3103" y="11622"/>
                  <a:pt x="2497" y="13218"/>
                </a:cubicBezTo>
                <a:cubicBezTo>
                  <a:pt x="1837" y="14964"/>
                  <a:pt x="861" y="16533"/>
                  <a:pt x="76" y="18226"/>
                </a:cubicBezTo>
                <a:cubicBezTo>
                  <a:pt x="0" y="18367"/>
                  <a:pt x="114" y="18489"/>
                  <a:pt x="236" y="18489"/>
                </a:cubicBezTo>
                <a:cubicBezTo>
                  <a:pt x="292" y="18489"/>
                  <a:pt x="350" y="18464"/>
                  <a:pt x="393" y="18404"/>
                </a:cubicBezTo>
                <a:cubicBezTo>
                  <a:pt x="1424" y="16863"/>
                  <a:pt x="2237" y="15047"/>
                  <a:pt x="2897" y="13314"/>
                </a:cubicBezTo>
                <a:cubicBezTo>
                  <a:pt x="3543" y="11594"/>
                  <a:pt x="3983" y="9778"/>
                  <a:pt x="4011" y="7935"/>
                </a:cubicBezTo>
                <a:cubicBezTo>
                  <a:pt x="4053" y="5169"/>
                  <a:pt x="3090" y="1427"/>
                  <a:pt x="461" y="10"/>
                </a:cubicBezTo>
                <a:cubicBezTo>
                  <a:pt x="447" y="4"/>
                  <a:pt x="433" y="1"/>
                  <a:pt x="42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07" name="Google Shape;1307;p11"/>
          <p:cNvGrpSpPr/>
          <p:nvPr/>
        </p:nvGrpSpPr>
        <p:grpSpPr>
          <a:xfrm>
            <a:off x="6433600" y="4817875"/>
            <a:ext cx="333650" cy="198650"/>
            <a:chOff x="2645275" y="3236825"/>
            <a:chExt cx="333650" cy="198650"/>
          </a:xfrm>
        </p:grpSpPr>
        <p:sp>
          <p:nvSpPr>
            <p:cNvPr id="1308" name="Google Shape;1308;p11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" name="Google Shape;1309;p11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" name="Google Shape;1310;p11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" name="Google Shape;1311;p11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" name="Google Shape;1312;p11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" name="Google Shape;1313;p11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4" name="Google Shape;1314;p11"/>
          <p:cNvGrpSpPr/>
          <p:nvPr/>
        </p:nvGrpSpPr>
        <p:grpSpPr>
          <a:xfrm>
            <a:off x="4813211" y="4817878"/>
            <a:ext cx="733505" cy="482151"/>
            <a:chOff x="6739600" y="291450"/>
            <a:chExt cx="504925" cy="331900"/>
          </a:xfrm>
        </p:grpSpPr>
        <p:sp>
          <p:nvSpPr>
            <p:cNvPr id="1315" name="Google Shape;1315;p11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11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" name="Google Shape;1317;p11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11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11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11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11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11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11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" name="Google Shape;1324;p11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" name="Google Shape;1325;p11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" name="Google Shape;1326;p11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" name="Google Shape;1327;p11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328;p11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" name="Google Shape;1329;p11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" name="Google Shape;1330;p11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" name="Google Shape;1331;p11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" name="Google Shape;1332;p11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" name="Google Shape;1333;p11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" name="Google Shape;1334;p11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11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" name="Google Shape;1336;p11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" name="Google Shape;1337;p11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" name="Google Shape;1338;p11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39" name="Google Shape;1339;p11"/>
          <p:cNvSpPr/>
          <p:nvPr/>
        </p:nvSpPr>
        <p:spPr>
          <a:xfrm>
            <a:off x="3311675" y="4817884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40" name="Google Shape;1340;p11"/>
          <p:cNvGrpSpPr/>
          <p:nvPr/>
        </p:nvGrpSpPr>
        <p:grpSpPr>
          <a:xfrm>
            <a:off x="7075986" y="4513042"/>
            <a:ext cx="959197" cy="808314"/>
            <a:chOff x="1844900" y="831875"/>
            <a:chExt cx="538300" cy="453625"/>
          </a:xfrm>
        </p:grpSpPr>
        <p:sp>
          <p:nvSpPr>
            <p:cNvPr id="1341" name="Google Shape;1341;p11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" name="Google Shape;1342;p11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" name="Google Shape;1343;p11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" name="Google Shape;1344;p11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" name="Google Shape;1345;p11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" name="Google Shape;1346;p11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" name="Google Shape;1347;p11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" name="Google Shape;1348;p11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" name="Google Shape;1349;p11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" name="Google Shape;1350;p11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" name="Google Shape;1351;p11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" name="Google Shape;1352;p11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" name="Google Shape;1353;p11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" name="Google Shape;1354;p11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" name="Google Shape;1355;p11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56" name="Google Shape;1356;p11"/>
          <p:cNvSpPr/>
          <p:nvPr/>
        </p:nvSpPr>
        <p:spPr>
          <a:xfrm>
            <a:off x="7075975" y="-52970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7" name="Google Shape;1357;p11"/>
          <p:cNvSpPr/>
          <p:nvPr/>
        </p:nvSpPr>
        <p:spPr>
          <a:xfrm>
            <a:off x="-183753" y="2468195"/>
            <a:ext cx="389663" cy="207064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58" name="Google Shape;1358;p11"/>
          <p:cNvGrpSpPr/>
          <p:nvPr/>
        </p:nvGrpSpPr>
        <p:grpSpPr>
          <a:xfrm>
            <a:off x="8343889" y="4467564"/>
            <a:ext cx="1200748" cy="1182769"/>
            <a:chOff x="960250" y="302050"/>
            <a:chExt cx="721300" cy="710500"/>
          </a:xfrm>
        </p:grpSpPr>
        <p:sp>
          <p:nvSpPr>
            <p:cNvPr id="1359" name="Google Shape;1359;p11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" name="Google Shape;1360;p11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" name="Google Shape;1361;p11"/>
            <p:cNvSpPr/>
            <p:nvPr/>
          </p:nvSpPr>
          <p:spPr>
            <a:xfrm>
              <a:off x="961300" y="563475"/>
              <a:ext cx="49200" cy="51600"/>
            </a:xfrm>
            <a:custGeom>
              <a:avLst/>
              <a:gdLst/>
              <a:ahLst/>
              <a:cxnLst/>
              <a:rect l="l" t="t" r="r" b="b"/>
              <a:pathLst>
                <a:path w="1968" h="2064" extrusionOk="0">
                  <a:moveTo>
                    <a:pt x="1569" y="1"/>
                  </a:moveTo>
                  <a:lnTo>
                    <a:pt x="1569" y="1"/>
                  </a:lnTo>
                  <a:cubicBezTo>
                    <a:pt x="1101" y="249"/>
                    <a:pt x="634" y="496"/>
                    <a:pt x="151" y="744"/>
                  </a:cubicBezTo>
                  <a:cubicBezTo>
                    <a:pt x="96" y="896"/>
                    <a:pt x="41" y="1033"/>
                    <a:pt x="1" y="1184"/>
                  </a:cubicBezTo>
                  <a:cubicBezTo>
                    <a:pt x="289" y="1474"/>
                    <a:pt x="592" y="1762"/>
                    <a:pt x="894" y="2037"/>
                  </a:cubicBezTo>
                  <a:cubicBezTo>
                    <a:pt x="913" y="2056"/>
                    <a:pt x="951" y="2063"/>
                    <a:pt x="993" y="2063"/>
                  </a:cubicBezTo>
                  <a:cubicBezTo>
                    <a:pt x="1043" y="2063"/>
                    <a:pt x="1099" y="2052"/>
                    <a:pt x="1129" y="2037"/>
                  </a:cubicBezTo>
                  <a:cubicBezTo>
                    <a:pt x="1720" y="1707"/>
                    <a:pt x="1968" y="634"/>
                    <a:pt x="15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" name="Google Shape;1362;p11"/>
            <p:cNvSpPr/>
            <p:nvPr/>
          </p:nvSpPr>
          <p:spPr>
            <a:xfrm>
              <a:off x="1369900" y="483900"/>
              <a:ext cx="97025" cy="89125"/>
            </a:xfrm>
            <a:custGeom>
              <a:avLst/>
              <a:gdLst/>
              <a:ahLst/>
              <a:cxnLst/>
              <a:rect l="l" t="t" r="r" b="b"/>
              <a:pathLst>
                <a:path w="3881" h="3565" extrusionOk="0">
                  <a:moveTo>
                    <a:pt x="1766" y="0"/>
                  </a:moveTo>
                  <a:cubicBezTo>
                    <a:pt x="1100" y="0"/>
                    <a:pt x="583" y="399"/>
                    <a:pt x="331" y="1135"/>
                  </a:cubicBezTo>
                  <a:cubicBezTo>
                    <a:pt x="1" y="2098"/>
                    <a:pt x="496" y="3171"/>
                    <a:pt x="1417" y="3473"/>
                  </a:cubicBezTo>
                  <a:cubicBezTo>
                    <a:pt x="1597" y="3535"/>
                    <a:pt x="1779" y="3564"/>
                    <a:pt x="1959" y="3564"/>
                  </a:cubicBezTo>
                  <a:cubicBezTo>
                    <a:pt x="2662" y="3564"/>
                    <a:pt x="3320" y="3118"/>
                    <a:pt x="3551" y="2428"/>
                  </a:cubicBezTo>
                  <a:cubicBezTo>
                    <a:pt x="3881" y="1437"/>
                    <a:pt x="3399" y="447"/>
                    <a:pt x="2422" y="116"/>
                  </a:cubicBezTo>
                  <a:cubicBezTo>
                    <a:pt x="2192" y="39"/>
                    <a:pt x="1972" y="0"/>
                    <a:pt x="17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" name="Google Shape;1363;p11"/>
            <p:cNvSpPr/>
            <p:nvPr/>
          </p:nvSpPr>
          <p:spPr>
            <a:xfrm>
              <a:off x="1442825" y="640325"/>
              <a:ext cx="89100" cy="74425"/>
            </a:xfrm>
            <a:custGeom>
              <a:avLst/>
              <a:gdLst/>
              <a:ahLst/>
              <a:cxnLst/>
              <a:rect l="l" t="t" r="r" b="b"/>
              <a:pathLst>
                <a:path w="3564" h="2977" extrusionOk="0">
                  <a:moveTo>
                    <a:pt x="1841" y="1"/>
                  </a:moveTo>
                  <a:cubicBezTo>
                    <a:pt x="1157" y="1"/>
                    <a:pt x="503" y="399"/>
                    <a:pt x="276" y="1027"/>
                  </a:cubicBezTo>
                  <a:cubicBezTo>
                    <a:pt x="1" y="1770"/>
                    <a:pt x="441" y="2609"/>
                    <a:pt x="1239" y="2885"/>
                  </a:cubicBezTo>
                  <a:cubicBezTo>
                    <a:pt x="1418" y="2947"/>
                    <a:pt x="1604" y="2977"/>
                    <a:pt x="1788" y="2977"/>
                  </a:cubicBezTo>
                  <a:cubicBezTo>
                    <a:pt x="2450" y="2977"/>
                    <a:pt x="3087" y="2593"/>
                    <a:pt x="3303" y="1990"/>
                  </a:cubicBezTo>
                  <a:cubicBezTo>
                    <a:pt x="3563" y="1206"/>
                    <a:pt x="3165" y="366"/>
                    <a:pt x="2395" y="91"/>
                  </a:cubicBezTo>
                  <a:cubicBezTo>
                    <a:pt x="2213" y="30"/>
                    <a:pt x="2026" y="1"/>
                    <a:pt x="18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" name="Google Shape;1364;p11"/>
            <p:cNvSpPr/>
            <p:nvPr/>
          </p:nvSpPr>
          <p:spPr>
            <a:xfrm>
              <a:off x="1395375" y="838150"/>
              <a:ext cx="93900" cy="73950"/>
            </a:xfrm>
            <a:custGeom>
              <a:avLst/>
              <a:gdLst/>
              <a:ahLst/>
              <a:cxnLst/>
              <a:rect l="l" t="t" r="r" b="b"/>
              <a:pathLst>
                <a:path w="3756" h="2958" extrusionOk="0">
                  <a:moveTo>
                    <a:pt x="2059" y="0"/>
                  </a:moveTo>
                  <a:cubicBezTo>
                    <a:pt x="1399" y="0"/>
                    <a:pt x="858" y="278"/>
                    <a:pt x="468" y="833"/>
                  </a:cubicBezTo>
                  <a:cubicBezTo>
                    <a:pt x="0" y="1493"/>
                    <a:pt x="178" y="2166"/>
                    <a:pt x="440" y="2841"/>
                  </a:cubicBezTo>
                  <a:cubicBezTo>
                    <a:pt x="464" y="2899"/>
                    <a:pt x="634" y="2957"/>
                    <a:pt x="753" y="2957"/>
                  </a:cubicBezTo>
                  <a:cubicBezTo>
                    <a:pt x="774" y="2957"/>
                    <a:pt x="794" y="2955"/>
                    <a:pt x="811" y="2951"/>
                  </a:cubicBezTo>
                  <a:cubicBezTo>
                    <a:pt x="1747" y="2676"/>
                    <a:pt x="2572" y="2208"/>
                    <a:pt x="3315" y="1589"/>
                  </a:cubicBezTo>
                  <a:cubicBezTo>
                    <a:pt x="3742" y="1245"/>
                    <a:pt x="3755" y="928"/>
                    <a:pt x="3370" y="530"/>
                  </a:cubicBezTo>
                  <a:cubicBezTo>
                    <a:pt x="3205" y="350"/>
                    <a:pt x="2985" y="240"/>
                    <a:pt x="2834" y="130"/>
                  </a:cubicBezTo>
                  <a:cubicBezTo>
                    <a:pt x="2587" y="75"/>
                    <a:pt x="2421" y="20"/>
                    <a:pt x="2242" y="7"/>
                  </a:cubicBezTo>
                  <a:cubicBezTo>
                    <a:pt x="2180" y="2"/>
                    <a:pt x="2119" y="0"/>
                    <a:pt x="20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" name="Google Shape;1365;p11"/>
            <p:cNvSpPr/>
            <p:nvPr/>
          </p:nvSpPr>
          <p:spPr>
            <a:xfrm>
              <a:off x="1172475" y="589375"/>
              <a:ext cx="82225" cy="77275"/>
            </a:xfrm>
            <a:custGeom>
              <a:avLst/>
              <a:gdLst/>
              <a:ahLst/>
              <a:cxnLst/>
              <a:rect l="l" t="t" r="r" b="b"/>
              <a:pathLst>
                <a:path w="3289" h="3091" extrusionOk="0">
                  <a:moveTo>
                    <a:pt x="1368" y="1"/>
                  </a:moveTo>
                  <a:cubicBezTo>
                    <a:pt x="914" y="1"/>
                    <a:pt x="494" y="298"/>
                    <a:pt x="317" y="809"/>
                  </a:cubicBezTo>
                  <a:cubicBezTo>
                    <a:pt x="1" y="1703"/>
                    <a:pt x="454" y="2639"/>
                    <a:pt x="1349" y="2982"/>
                  </a:cubicBezTo>
                  <a:cubicBezTo>
                    <a:pt x="1537" y="3055"/>
                    <a:pt x="1725" y="3091"/>
                    <a:pt x="1906" y="3091"/>
                  </a:cubicBezTo>
                  <a:cubicBezTo>
                    <a:pt x="2308" y="3091"/>
                    <a:pt x="2675" y="2915"/>
                    <a:pt x="2931" y="2584"/>
                  </a:cubicBezTo>
                  <a:cubicBezTo>
                    <a:pt x="3275" y="2157"/>
                    <a:pt x="3289" y="1551"/>
                    <a:pt x="2890" y="1043"/>
                  </a:cubicBezTo>
                  <a:cubicBezTo>
                    <a:pt x="2656" y="726"/>
                    <a:pt x="2353" y="451"/>
                    <a:pt x="2023" y="217"/>
                  </a:cubicBezTo>
                  <a:cubicBezTo>
                    <a:pt x="1813" y="70"/>
                    <a:pt x="1587" y="1"/>
                    <a:pt x="13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" name="Google Shape;1366;p11"/>
            <p:cNvSpPr/>
            <p:nvPr/>
          </p:nvSpPr>
          <p:spPr>
            <a:xfrm>
              <a:off x="1244725" y="770200"/>
              <a:ext cx="92875" cy="67925"/>
            </a:xfrm>
            <a:custGeom>
              <a:avLst/>
              <a:gdLst/>
              <a:ahLst/>
              <a:cxnLst/>
              <a:rect l="l" t="t" r="r" b="b"/>
              <a:pathLst>
                <a:path w="3715" h="2717" extrusionOk="0">
                  <a:moveTo>
                    <a:pt x="2095" y="0"/>
                  </a:moveTo>
                  <a:cubicBezTo>
                    <a:pt x="1539" y="0"/>
                    <a:pt x="950" y="239"/>
                    <a:pt x="605" y="634"/>
                  </a:cubicBezTo>
                  <a:cubicBezTo>
                    <a:pt x="0" y="1349"/>
                    <a:pt x="248" y="2298"/>
                    <a:pt x="1114" y="2615"/>
                  </a:cubicBezTo>
                  <a:cubicBezTo>
                    <a:pt x="1305" y="2683"/>
                    <a:pt x="1508" y="2716"/>
                    <a:pt x="1711" y="2716"/>
                  </a:cubicBezTo>
                  <a:cubicBezTo>
                    <a:pt x="2325" y="2716"/>
                    <a:pt x="2944" y="2417"/>
                    <a:pt x="3275" y="1900"/>
                  </a:cubicBezTo>
                  <a:cubicBezTo>
                    <a:pt x="3715" y="1212"/>
                    <a:pt x="3440" y="372"/>
                    <a:pt x="2669" y="97"/>
                  </a:cubicBezTo>
                  <a:cubicBezTo>
                    <a:pt x="2491" y="31"/>
                    <a:pt x="2295" y="0"/>
                    <a:pt x="20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" name="Google Shape;1367;p11"/>
            <p:cNvSpPr/>
            <p:nvPr/>
          </p:nvSpPr>
          <p:spPr>
            <a:xfrm>
              <a:off x="1190700" y="302050"/>
              <a:ext cx="80875" cy="80125"/>
            </a:xfrm>
            <a:custGeom>
              <a:avLst/>
              <a:gdLst/>
              <a:ahLst/>
              <a:cxnLst/>
              <a:rect l="l" t="t" r="r" b="b"/>
              <a:pathLst>
                <a:path w="3235" h="3205" extrusionOk="0">
                  <a:moveTo>
                    <a:pt x="339" y="1"/>
                  </a:moveTo>
                  <a:cubicBezTo>
                    <a:pt x="226" y="1"/>
                    <a:pt x="42" y="103"/>
                    <a:pt x="28" y="181"/>
                  </a:cubicBezTo>
                  <a:cubicBezTo>
                    <a:pt x="1" y="291"/>
                    <a:pt x="111" y="442"/>
                    <a:pt x="180" y="552"/>
                  </a:cubicBezTo>
                  <a:cubicBezTo>
                    <a:pt x="413" y="924"/>
                    <a:pt x="703" y="1254"/>
                    <a:pt x="895" y="1640"/>
                  </a:cubicBezTo>
                  <a:cubicBezTo>
                    <a:pt x="1088" y="2052"/>
                    <a:pt x="1226" y="2506"/>
                    <a:pt x="1363" y="2946"/>
                  </a:cubicBezTo>
                  <a:cubicBezTo>
                    <a:pt x="1420" y="3118"/>
                    <a:pt x="1506" y="3204"/>
                    <a:pt x="1660" y="3204"/>
                  </a:cubicBezTo>
                  <a:cubicBezTo>
                    <a:pt x="1691" y="3204"/>
                    <a:pt x="1725" y="3201"/>
                    <a:pt x="1762" y="3194"/>
                  </a:cubicBezTo>
                  <a:cubicBezTo>
                    <a:pt x="2381" y="3071"/>
                    <a:pt x="2835" y="2754"/>
                    <a:pt x="3069" y="2107"/>
                  </a:cubicBezTo>
                  <a:cubicBezTo>
                    <a:pt x="3234" y="1612"/>
                    <a:pt x="3179" y="1089"/>
                    <a:pt x="2972" y="567"/>
                  </a:cubicBezTo>
                  <a:cubicBezTo>
                    <a:pt x="2932" y="470"/>
                    <a:pt x="2807" y="346"/>
                    <a:pt x="2697" y="332"/>
                  </a:cubicBezTo>
                  <a:cubicBezTo>
                    <a:pt x="1927" y="209"/>
                    <a:pt x="1143" y="99"/>
                    <a:pt x="358" y="2"/>
                  </a:cubicBezTo>
                  <a:cubicBezTo>
                    <a:pt x="352" y="1"/>
                    <a:pt x="346" y="1"/>
                    <a:pt x="33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" name="Google Shape;1368;p11"/>
            <p:cNvSpPr/>
            <p:nvPr/>
          </p:nvSpPr>
          <p:spPr>
            <a:xfrm>
              <a:off x="1503000" y="540600"/>
              <a:ext cx="79825" cy="88575"/>
            </a:xfrm>
            <a:custGeom>
              <a:avLst/>
              <a:gdLst/>
              <a:ahLst/>
              <a:cxnLst/>
              <a:rect l="l" t="t" r="r" b="b"/>
              <a:pathLst>
                <a:path w="3193" h="3543" extrusionOk="0">
                  <a:moveTo>
                    <a:pt x="1159" y="0"/>
                  </a:moveTo>
                  <a:cubicBezTo>
                    <a:pt x="1121" y="0"/>
                    <a:pt x="1089" y="7"/>
                    <a:pt x="1074" y="22"/>
                  </a:cubicBezTo>
                  <a:cubicBezTo>
                    <a:pt x="813" y="256"/>
                    <a:pt x="524" y="490"/>
                    <a:pt x="358" y="793"/>
                  </a:cubicBezTo>
                  <a:cubicBezTo>
                    <a:pt x="1" y="1481"/>
                    <a:pt x="166" y="2237"/>
                    <a:pt x="730" y="2815"/>
                  </a:cubicBezTo>
                  <a:cubicBezTo>
                    <a:pt x="1188" y="3282"/>
                    <a:pt x="1840" y="3543"/>
                    <a:pt x="2454" y="3543"/>
                  </a:cubicBezTo>
                  <a:cubicBezTo>
                    <a:pt x="2708" y="3543"/>
                    <a:pt x="2955" y="3499"/>
                    <a:pt x="3179" y="3407"/>
                  </a:cubicBezTo>
                  <a:cubicBezTo>
                    <a:pt x="3179" y="3379"/>
                    <a:pt x="3193" y="3352"/>
                    <a:pt x="3193" y="3337"/>
                  </a:cubicBezTo>
                  <a:cubicBezTo>
                    <a:pt x="2615" y="2251"/>
                    <a:pt x="2037" y="1178"/>
                    <a:pt x="1432" y="105"/>
                  </a:cubicBezTo>
                  <a:cubicBezTo>
                    <a:pt x="1402" y="45"/>
                    <a:pt x="1258" y="0"/>
                    <a:pt x="11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" name="Google Shape;1369;p11"/>
            <p:cNvSpPr/>
            <p:nvPr/>
          </p:nvSpPr>
          <p:spPr>
            <a:xfrm>
              <a:off x="1555650" y="713775"/>
              <a:ext cx="80825" cy="76400"/>
            </a:xfrm>
            <a:custGeom>
              <a:avLst/>
              <a:gdLst/>
              <a:ahLst/>
              <a:cxnLst/>
              <a:rect l="l" t="t" r="r" b="b"/>
              <a:pathLst>
                <a:path w="3233" h="3056" extrusionOk="0">
                  <a:moveTo>
                    <a:pt x="1756" y="0"/>
                  </a:moveTo>
                  <a:cubicBezTo>
                    <a:pt x="1731" y="0"/>
                    <a:pt x="1705" y="1"/>
                    <a:pt x="1679" y="2"/>
                  </a:cubicBezTo>
                  <a:cubicBezTo>
                    <a:pt x="1046" y="15"/>
                    <a:pt x="633" y="373"/>
                    <a:pt x="358" y="923"/>
                  </a:cubicBezTo>
                  <a:cubicBezTo>
                    <a:pt x="0" y="1653"/>
                    <a:pt x="151" y="2341"/>
                    <a:pt x="509" y="3056"/>
                  </a:cubicBezTo>
                  <a:cubicBezTo>
                    <a:pt x="1417" y="2299"/>
                    <a:pt x="2312" y="1570"/>
                    <a:pt x="3233" y="827"/>
                  </a:cubicBezTo>
                  <a:cubicBezTo>
                    <a:pt x="2862" y="325"/>
                    <a:pt x="2391" y="0"/>
                    <a:pt x="175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" name="Google Shape;1370;p11"/>
            <p:cNvSpPr/>
            <p:nvPr/>
          </p:nvSpPr>
          <p:spPr>
            <a:xfrm>
              <a:off x="1027675" y="637550"/>
              <a:ext cx="94275" cy="65950"/>
            </a:xfrm>
            <a:custGeom>
              <a:avLst/>
              <a:gdLst/>
              <a:ahLst/>
              <a:cxnLst/>
              <a:rect l="l" t="t" r="r" b="b"/>
              <a:pathLst>
                <a:path w="3771" h="2638" extrusionOk="0">
                  <a:moveTo>
                    <a:pt x="1252" y="1"/>
                  </a:moveTo>
                  <a:cubicBezTo>
                    <a:pt x="840" y="1"/>
                    <a:pt x="424" y="125"/>
                    <a:pt x="0" y="437"/>
                  </a:cubicBezTo>
                  <a:cubicBezTo>
                    <a:pt x="1253" y="1262"/>
                    <a:pt x="2436" y="2046"/>
                    <a:pt x="3770" y="2638"/>
                  </a:cubicBezTo>
                  <a:cubicBezTo>
                    <a:pt x="3770" y="1565"/>
                    <a:pt x="3165" y="560"/>
                    <a:pt x="2299" y="230"/>
                  </a:cubicBezTo>
                  <a:cubicBezTo>
                    <a:pt x="1950" y="91"/>
                    <a:pt x="1602" y="1"/>
                    <a:pt x="1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" name="Google Shape;1371;p11"/>
            <p:cNvSpPr/>
            <p:nvPr/>
          </p:nvSpPr>
          <p:spPr>
            <a:xfrm>
              <a:off x="1396375" y="742025"/>
              <a:ext cx="64000" cy="56100"/>
            </a:xfrm>
            <a:custGeom>
              <a:avLst/>
              <a:gdLst/>
              <a:ahLst/>
              <a:cxnLst/>
              <a:rect l="l" t="t" r="r" b="b"/>
              <a:pathLst>
                <a:path w="2560" h="2244" extrusionOk="0">
                  <a:moveTo>
                    <a:pt x="1299" y="0"/>
                  </a:moveTo>
                  <a:cubicBezTo>
                    <a:pt x="829" y="0"/>
                    <a:pt x="392" y="266"/>
                    <a:pt x="221" y="715"/>
                  </a:cubicBezTo>
                  <a:cubicBezTo>
                    <a:pt x="1" y="1293"/>
                    <a:pt x="318" y="1967"/>
                    <a:pt x="881" y="2174"/>
                  </a:cubicBezTo>
                  <a:cubicBezTo>
                    <a:pt x="1007" y="2222"/>
                    <a:pt x="1138" y="2244"/>
                    <a:pt x="1267" y="2244"/>
                  </a:cubicBezTo>
                  <a:cubicBezTo>
                    <a:pt x="1731" y="2244"/>
                    <a:pt x="2182" y="1954"/>
                    <a:pt x="2354" y="1513"/>
                  </a:cubicBezTo>
                  <a:cubicBezTo>
                    <a:pt x="2560" y="949"/>
                    <a:pt x="2257" y="261"/>
                    <a:pt x="1707" y="68"/>
                  </a:cubicBezTo>
                  <a:cubicBezTo>
                    <a:pt x="1572" y="22"/>
                    <a:pt x="1434" y="0"/>
                    <a:pt x="12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" name="Google Shape;1372;p11"/>
            <p:cNvSpPr/>
            <p:nvPr/>
          </p:nvSpPr>
          <p:spPr>
            <a:xfrm>
              <a:off x="1139475" y="516700"/>
              <a:ext cx="78075" cy="36500"/>
            </a:xfrm>
            <a:custGeom>
              <a:avLst/>
              <a:gdLst/>
              <a:ahLst/>
              <a:cxnLst/>
              <a:rect l="l" t="t" r="r" b="b"/>
              <a:pathLst>
                <a:path w="3123" h="1460" extrusionOk="0">
                  <a:moveTo>
                    <a:pt x="0" y="1"/>
                  </a:moveTo>
                  <a:lnTo>
                    <a:pt x="0" y="1"/>
                  </a:lnTo>
                  <a:cubicBezTo>
                    <a:pt x="206" y="799"/>
                    <a:pt x="633" y="1212"/>
                    <a:pt x="1279" y="1391"/>
                  </a:cubicBezTo>
                  <a:cubicBezTo>
                    <a:pt x="1449" y="1436"/>
                    <a:pt x="1615" y="1460"/>
                    <a:pt x="1775" y="1460"/>
                  </a:cubicBezTo>
                  <a:cubicBezTo>
                    <a:pt x="2199" y="1460"/>
                    <a:pt x="2583" y="1296"/>
                    <a:pt x="2903" y="936"/>
                  </a:cubicBezTo>
                  <a:cubicBezTo>
                    <a:pt x="3027" y="799"/>
                    <a:pt x="3123" y="566"/>
                    <a:pt x="3095" y="386"/>
                  </a:cubicBezTo>
                  <a:cubicBezTo>
                    <a:pt x="3082" y="290"/>
                    <a:pt x="2779" y="235"/>
                    <a:pt x="2614" y="180"/>
                  </a:cubicBezTo>
                  <a:cubicBezTo>
                    <a:pt x="2559" y="153"/>
                    <a:pt x="2504" y="153"/>
                    <a:pt x="2462" y="153"/>
                  </a:cubicBezTo>
                  <a:cubicBezTo>
                    <a:pt x="1679" y="98"/>
                    <a:pt x="881" y="56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" name="Google Shape;1373;p11"/>
            <p:cNvSpPr/>
            <p:nvPr/>
          </p:nvSpPr>
          <p:spPr>
            <a:xfrm>
              <a:off x="1119850" y="780175"/>
              <a:ext cx="58850" cy="61425"/>
            </a:xfrm>
            <a:custGeom>
              <a:avLst/>
              <a:gdLst/>
              <a:ahLst/>
              <a:cxnLst/>
              <a:rect l="l" t="t" r="r" b="b"/>
              <a:pathLst>
                <a:path w="2354" h="2457" extrusionOk="0">
                  <a:moveTo>
                    <a:pt x="1831" y="0"/>
                  </a:moveTo>
                  <a:cubicBezTo>
                    <a:pt x="1184" y="551"/>
                    <a:pt x="633" y="1156"/>
                    <a:pt x="207" y="1871"/>
                  </a:cubicBezTo>
                  <a:cubicBezTo>
                    <a:pt x="0" y="2216"/>
                    <a:pt x="70" y="2326"/>
                    <a:pt x="468" y="2422"/>
                  </a:cubicBezTo>
                  <a:cubicBezTo>
                    <a:pt x="561" y="2446"/>
                    <a:pt x="657" y="2457"/>
                    <a:pt x="755" y="2457"/>
                  </a:cubicBezTo>
                  <a:cubicBezTo>
                    <a:pt x="1224" y="2457"/>
                    <a:pt x="1725" y="2194"/>
                    <a:pt x="2009" y="1761"/>
                  </a:cubicBezTo>
                  <a:cubicBezTo>
                    <a:pt x="2354" y="1253"/>
                    <a:pt x="2312" y="620"/>
                    <a:pt x="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" name="Google Shape;1374;p11"/>
            <p:cNvSpPr/>
            <p:nvPr/>
          </p:nvSpPr>
          <p:spPr>
            <a:xfrm>
              <a:off x="1074800" y="902825"/>
              <a:ext cx="46800" cy="69150"/>
            </a:xfrm>
            <a:custGeom>
              <a:avLst/>
              <a:gdLst/>
              <a:ahLst/>
              <a:cxnLst/>
              <a:rect l="l" t="t" r="r" b="b"/>
              <a:pathLst>
                <a:path w="1872" h="2766" extrusionOk="0">
                  <a:moveTo>
                    <a:pt x="826" y="0"/>
                  </a:moveTo>
                  <a:cubicBezTo>
                    <a:pt x="734" y="0"/>
                    <a:pt x="666" y="69"/>
                    <a:pt x="619" y="254"/>
                  </a:cubicBezTo>
                  <a:cubicBezTo>
                    <a:pt x="509" y="667"/>
                    <a:pt x="358" y="1065"/>
                    <a:pt x="262" y="1465"/>
                  </a:cubicBezTo>
                  <a:cubicBezTo>
                    <a:pt x="152" y="1878"/>
                    <a:pt x="97" y="2290"/>
                    <a:pt x="1" y="2758"/>
                  </a:cubicBezTo>
                  <a:cubicBezTo>
                    <a:pt x="57" y="2763"/>
                    <a:pt x="111" y="2765"/>
                    <a:pt x="164" y="2765"/>
                  </a:cubicBezTo>
                  <a:cubicBezTo>
                    <a:pt x="708" y="2765"/>
                    <a:pt x="1089" y="2513"/>
                    <a:pt x="1390" y="2125"/>
                  </a:cubicBezTo>
                  <a:cubicBezTo>
                    <a:pt x="1872" y="1465"/>
                    <a:pt x="1720" y="515"/>
                    <a:pt x="1087" y="102"/>
                  </a:cubicBezTo>
                  <a:cubicBezTo>
                    <a:pt x="985" y="42"/>
                    <a:pt x="898" y="0"/>
                    <a:pt x="82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" name="Google Shape;1375;p11"/>
            <p:cNvSpPr/>
            <p:nvPr/>
          </p:nvSpPr>
          <p:spPr>
            <a:xfrm>
              <a:off x="1241775" y="433175"/>
              <a:ext cx="50425" cy="62925"/>
            </a:xfrm>
            <a:custGeom>
              <a:avLst/>
              <a:gdLst/>
              <a:ahLst/>
              <a:cxnLst/>
              <a:rect l="l" t="t" r="r" b="b"/>
              <a:pathLst>
                <a:path w="2017" h="2517" extrusionOk="0">
                  <a:moveTo>
                    <a:pt x="412" y="0"/>
                  </a:moveTo>
                  <a:cubicBezTo>
                    <a:pt x="84" y="0"/>
                    <a:pt x="0" y="147"/>
                    <a:pt x="118" y="535"/>
                  </a:cubicBezTo>
                  <a:cubicBezTo>
                    <a:pt x="283" y="1058"/>
                    <a:pt x="476" y="1553"/>
                    <a:pt x="668" y="2063"/>
                  </a:cubicBezTo>
                  <a:cubicBezTo>
                    <a:pt x="723" y="2241"/>
                    <a:pt x="847" y="2516"/>
                    <a:pt x="944" y="2516"/>
                  </a:cubicBezTo>
                  <a:cubicBezTo>
                    <a:pt x="1122" y="2516"/>
                    <a:pt x="1315" y="2366"/>
                    <a:pt x="1466" y="2241"/>
                  </a:cubicBezTo>
                  <a:cubicBezTo>
                    <a:pt x="1576" y="2145"/>
                    <a:pt x="1632" y="1980"/>
                    <a:pt x="1672" y="1911"/>
                  </a:cubicBezTo>
                  <a:cubicBezTo>
                    <a:pt x="2017" y="976"/>
                    <a:pt x="1494" y="109"/>
                    <a:pt x="599" y="12"/>
                  </a:cubicBezTo>
                  <a:cubicBezTo>
                    <a:pt x="530" y="5"/>
                    <a:pt x="467" y="0"/>
                    <a:pt x="41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" name="Google Shape;1376;p11"/>
            <p:cNvSpPr/>
            <p:nvPr/>
          </p:nvSpPr>
          <p:spPr>
            <a:xfrm>
              <a:off x="1240600" y="890150"/>
              <a:ext cx="66375" cy="35875"/>
            </a:xfrm>
            <a:custGeom>
              <a:avLst/>
              <a:gdLst/>
              <a:ahLst/>
              <a:cxnLst/>
              <a:rect l="l" t="t" r="r" b="b"/>
              <a:pathLst>
                <a:path w="2655" h="1435" extrusionOk="0">
                  <a:moveTo>
                    <a:pt x="1232" y="1"/>
                  </a:moveTo>
                  <a:cubicBezTo>
                    <a:pt x="1202" y="1"/>
                    <a:pt x="1172" y="2"/>
                    <a:pt x="1141" y="4"/>
                  </a:cubicBezTo>
                  <a:cubicBezTo>
                    <a:pt x="468" y="73"/>
                    <a:pt x="0" y="679"/>
                    <a:pt x="68" y="1435"/>
                  </a:cubicBezTo>
                  <a:cubicBezTo>
                    <a:pt x="936" y="1407"/>
                    <a:pt x="1789" y="1380"/>
                    <a:pt x="2655" y="1339"/>
                  </a:cubicBezTo>
                  <a:cubicBezTo>
                    <a:pt x="2602" y="600"/>
                    <a:pt x="1930" y="1"/>
                    <a:pt x="1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" name="Google Shape;1377;p11"/>
            <p:cNvSpPr/>
            <p:nvPr/>
          </p:nvSpPr>
          <p:spPr>
            <a:xfrm>
              <a:off x="1402250" y="370000"/>
              <a:ext cx="57800" cy="45950"/>
            </a:xfrm>
            <a:custGeom>
              <a:avLst/>
              <a:gdLst/>
              <a:ahLst/>
              <a:cxnLst/>
              <a:rect l="l" t="t" r="r" b="b"/>
              <a:pathLst>
                <a:path w="2312" h="1838" extrusionOk="0">
                  <a:moveTo>
                    <a:pt x="315" y="0"/>
                  </a:moveTo>
                  <a:cubicBezTo>
                    <a:pt x="303" y="0"/>
                    <a:pt x="294" y="3"/>
                    <a:pt x="289" y="8"/>
                  </a:cubicBezTo>
                  <a:cubicBezTo>
                    <a:pt x="179" y="118"/>
                    <a:pt x="83" y="297"/>
                    <a:pt x="68" y="463"/>
                  </a:cubicBezTo>
                  <a:cubicBezTo>
                    <a:pt x="0" y="958"/>
                    <a:pt x="234" y="1343"/>
                    <a:pt x="646" y="1604"/>
                  </a:cubicBezTo>
                  <a:cubicBezTo>
                    <a:pt x="894" y="1755"/>
                    <a:pt x="1148" y="1838"/>
                    <a:pt x="1422" y="1838"/>
                  </a:cubicBezTo>
                  <a:cubicBezTo>
                    <a:pt x="1695" y="1838"/>
                    <a:pt x="1988" y="1755"/>
                    <a:pt x="2312" y="1576"/>
                  </a:cubicBezTo>
                  <a:cubicBezTo>
                    <a:pt x="1719" y="1081"/>
                    <a:pt x="1211" y="628"/>
                    <a:pt x="674" y="187"/>
                  </a:cubicBezTo>
                  <a:cubicBezTo>
                    <a:pt x="579" y="104"/>
                    <a:pt x="391" y="0"/>
                    <a:pt x="3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" name="Google Shape;1378;p11"/>
            <p:cNvSpPr/>
            <p:nvPr/>
          </p:nvSpPr>
          <p:spPr>
            <a:xfrm>
              <a:off x="1089575" y="577300"/>
              <a:ext cx="45425" cy="40725"/>
            </a:xfrm>
            <a:custGeom>
              <a:avLst/>
              <a:gdLst/>
              <a:ahLst/>
              <a:cxnLst/>
              <a:rect l="l" t="t" r="r" b="b"/>
              <a:pathLst>
                <a:path w="1817" h="1629" extrusionOk="0">
                  <a:moveTo>
                    <a:pt x="950" y="1"/>
                  </a:moveTo>
                  <a:cubicBezTo>
                    <a:pt x="607" y="1"/>
                    <a:pt x="286" y="224"/>
                    <a:pt x="153" y="590"/>
                  </a:cubicBezTo>
                  <a:cubicBezTo>
                    <a:pt x="1" y="1003"/>
                    <a:pt x="180" y="1429"/>
                    <a:pt x="579" y="1581"/>
                  </a:cubicBezTo>
                  <a:cubicBezTo>
                    <a:pt x="667" y="1613"/>
                    <a:pt x="759" y="1628"/>
                    <a:pt x="852" y="1628"/>
                  </a:cubicBezTo>
                  <a:cubicBezTo>
                    <a:pt x="1193" y="1628"/>
                    <a:pt x="1533" y="1421"/>
                    <a:pt x="1652" y="1086"/>
                  </a:cubicBezTo>
                  <a:cubicBezTo>
                    <a:pt x="1817" y="659"/>
                    <a:pt x="1611" y="178"/>
                    <a:pt x="1198" y="40"/>
                  </a:cubicBezTo>
                  <a:cubicBezTo>
                    <a:pt x="1116" y="14"/>
                    <a:pt x="1032" y="1"/>
                    <a:pt x="9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" name="Google Shape;1379;p11"/>
            <p:cNvSpPr/>
            <p:nvPr/>
          </p:nvSpPr>
          <p:spPr>
            <a:xfrm>
              <a:off x="1353400" y="646250"/>
              <a:ext cx="43700" cy="37975"/>
            </a:xfrm>
            <a:custGeom>
              <a:avLst/>
              <a:gdLst/>
              <a:ahLst/>
              <a:cxnLst/>
              <a:rect l="l" t="t" r="r" b="b"/>
              <a:pathLst>
                <a:path w="1748" h="1519" extrusionOk="0">
                  <a:moveTo>
                    <a:pt x="936" y="0"/>
                  </a:moveTo>
                  <a:cubicBezTo>
                    <a:pt x="601" y="0"/>
                    <a:pt x="250" y="212"/>
                    <a:pt x="138" y="515"/>
                  </a:cubicBezTo>
                  <a:cubicBezTo>
                    <a:pt x="1" y="914"/>
                    <a:pt x="206" y="1340"/>
                    <a:pt x="619" y="1478"/>
                  </a:cubicBezTo>
                  <a:cubicBezTo>
                    <a:pt x="695" y="1506"/>
                    <a:pt x="775" y="1519"/>
                    <a:pt x="856" y="1519"/>
                  </a:cubicBezTo>
                  <a:cubicBezTo>
                    <a:pt x="1169" y="1519"/>
                    <a:pt x="1487" y="1319"/>
                    <a:pt x="1597" y="1024"/>
                  </a:cubicBezTo>
                  <a:cubicBezTo>
                    <a:pt x="1747" y="625"/>
                    <a:pt x="1541" y="171"/>
                    <a:pt x="1156" y="34"/>
                  </a:cubicBezTo>
                  <a:cubicBezTo>
                    <a:pt x="1085" y="11"/>
                    <a:pt x="1011" y="0"/>
                    <a:pt x="93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" name="Google Shape;1380;p11"/>
            <p:cNvSpPr/>
            <p:nvPr/>
          </p:nvSpPr>
          <p:spPr>
            <a:xfrm>
              <a:off x="1314525" y="392775"/>
              <a:ext cx="39600" cy="34925"/>
            </a:xfrm>
            <a:custGeom>
              <a:avLst/>
              <a:gdLst/>
              <a:ahLst/>
              <a:cxnLst/>
              <a:rect l="l" t="t" r="r" b="b"/>
              <a:pathLst>
                <a:path w="1584" h="1397" extrusionOk="0">
                  <a:moveTo>
                    <a:pt x="770" y="0"/>
                  </a:moveTo>
                  <a:cubicBezTo>
                    <a:pt x="493" y="0"/>
                    <a:pt x="234" y="170"/>
                    <a:pt x="138" y="445"/>
                  </a:cubicBezTo>
                  <a:cubicBezTo>
                    <a:pt x="0" y="817"/>
                    <a:pt x="180" y="1216"/>
                    <a:pt x="510" y="1353"/>
                  </a:cubicBezTo>
                  <a:cubicBezTo>
                    <a:pt x="589" y="1382"/>
                    <a:pt x="671" y="1396"/>
                    <a:pt x="753" y="1396"/>
                  </a:cubicBezTo>
                  <a:cubicBezTo>
                    <a:pt x="1059" y="1396"/>
                    <a:pt x="1362" y="1206"/>
                    <a:pt x="1459" y="913"/>
                  </a:cubicBezTo>
                  <a:cubicBezTo>
                    <a:pt x="1583" y="570"/>
                    <a:pt x="1376" y="184"/>
                    <a:pt x="1019" y="47"/>
                  </a:cubicBezTo>
                  <a:cubicBezTo>
                    <a:pt x="937" y="15"/>
                    <a:pt x="852" y="0"/>
                    <a:pt x="77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" name="Google Shape;1381;p11"/>
            <p:cNvSpPr/>
            <p:nvPr/>
          </p:nvSpPr>
          <p:spPr>
            <a:xfrm>
              <a:off x="1294250" y="605200"/>
              <a:ext cx="29600" cy="25375"/>
            </a:xfrm>
            <a:custGeom>
              <a:avLst/>
              <a:gdLst/>
              <a:ahLst/>
              <a:cxnLst/>
              <a:rect l="l" t="t" r="r" b="b"/>
              <a:pathLst>
                <a:path w="1184" h="1015" extrusionOk="0">
                  <a:moveTo>
                    <a:pt x="596" y="1"/>
                  </a:moveTo>
                  <a:cubicBezTo>
                    <a:pt x="376" y="1"/>
                    <a:pt x="174" y="133"/>
                    <a:pt x="96" y="355"/>
                  </a:cubicBezTo>
                  <a:cubicBezTo>
                    <a:pt x="0" y="630"/>
                    <a:pt x="151" y="905"/>
                    <a:pt x="441" y="988"/>
                  </a:cubicBezTo>
                  <a:cubicBezTo>
                    <a:pt x="506" y="1006"/>
                    <a:pt x="568" y="1015"/>
                    <a:pt x="625" y="1015"/>
                  </a:cubicBezTo>
                  <a:cubicBezTo>
                    <a:pt x="829" y="1015"/>
                    <a:pt x="976" y="900"/>
                    <a:pt x="1073" y="685"/>
                  </a:cubicBezTo>
                  <a:cubicBezTo>
                    <a:pt x="1183" y="423"/>
                    <a:pt x="1032" y="120"/>
                    <a:pt x="756" y="25"/>
                  </a:cubicBezTo>
                  <a:cubicBezTo>
                    <a:pt x="703" y="9"/>
                    <a:pt x="649" y="1"/>
                    <a:pt x="59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82" name="Google Shape;1382;p11"/>
          <p:cNvSpPr/>
          <p:nvPr/>
        </p:nvSpPr>
        <p:spPr>
          <a:xfrm rot="3059263">
            <a:off x="1685665" y="119836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38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2"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13"/>
          <p:cNvSpPr txBox="1">
            <a:spLocks noGrp="1"/>
          </p:cNvSpPr>
          <p:nvPr>
            <p:ph type="subTitle" idx="1"/>
          </p:nvPr>
        </p:nvSpPr>
        <p:spPr>
          <a:xfrm>
            <a:off x="720000" y="2585275"/>
            <a:ext cx="28530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6" name="Google Shape;1386;p13"/>
          <p:cNvSpPr txBox="1">
            <a:spLocks noGrp="1"/>
          </p:cNvSpPr>
          <p:nvPr>
            <p:ph type="subTitle" idx="2"/>
          </p:nvPr>
        </p:nvSpPr>
        <p:spPr>
          <a:xfrm>
            <a:off x="5571000" y="2584244"/>
            <a:ext cx="28530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7" name="Google Shape;1387;p13"/>
          <p:cNvSpPr txBox="1">
            <a:spLocks noGrp="1"/>
          </p:cNvSpPr>
          <p:nvPr>
            <p:ph type="subTitle" idx="3"/>
          </p:nvPr>
        </p:nvSpPr>
        <p:spPr>
          <a:xfrm>
            <a:off x="3145500" y="3985226"/>
            <a:ext cx="28530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8" name="Google Shape;1388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89" name="Google Shape;1389;p13"/>
          <p:cNvSpPr txBox="1">
            <a:spLocks noGrp="1"/>
          </p:cNvSpPr>
          <p:nvPr>
            <p:ph type="title" idx="4" hasCustomPrompt="1"/>
          </p:nvPr>
        </p:nvSpPr>
        <p:spPr>
          <a:xfrm>
            <a:off x="1693200" y="1466350"/>
            <a:ext cx="906600" cy="733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accent6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90" name="Google Shape;1390;p13"/>
          <p:cNvSpPr txBox="1">
            <a:spLocks noGrp="1"/>
          </p:cNvSpPr>
          <p:nvPr>
            <p:ph type="title" idx="5" hasCustomPrompt="1"/>
          </p:nvPr>
        </p:nvSpPr>
        <p:spPr>
          <a:xfrm>
            <a:off x="4118700" y="2867225"/>
            <a:ext cx="906600" cy="731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91" name="Google Shape;1391;p13"/>
          <p:cNvSpPr txBox="1">
            <a:spLocks noGrp="1"/>
          </p:cNvSpPr>
          <p:nvPr>
            <p:ph type="title" idx="6" hasCustomPrompt="1"/>
          </p:nvPr>
        </p:nvSpPr>
        <p:spPr>
          <a:xfrm>
            <a:off x="6544200" y="1466350"/>
            <a:ext cx="906600" cy="731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92" name="Google Shape;1392;p13"/>
          <p:cNvSpPr txBox="1">
            <a:spLocks noGrp="1"/>
          </p:cNvSpPr>
          <p:nvPr>
            <p:ph type="subTitle" idx="7"/>
          </p:nvPr>
        </p:nvSpPr>
        <p:spPr>
          <a:xfrm>
            <a:off x="720000" y="2252125"/>
            <a:ext cx="28530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93" name="Google Shape;1393;p13"/>
          <p:cNvSpPr txBox="1">
            <a:spLocks noGrp="1"/>
          </p:cNvSpPr>
          <p:nvPr>
            <p:ph type="subTitle" idx="8"/>
          </p:nvPr>
        </p:nvSpPr>
        <p:spPr>
          <a:xfrm>
            <a:off x="3145500" y="3652200"/>
            <a:ext cx="28530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94" name="Google Shape;1394;p13"/>
          <p:cNvSpPr txBox="1">
            <a:spLocks noGrp="1"/>
          </p:cNvSpPr>
          <p:nvPr>
            <p:ph type="subTitle" idx="9"/>
          </p:nvPr>
        </p:nvSpPr>
        <p:spPr>
          <a:xfrm>
            <a:off x="5571000" y="2251090"/>
            <a:ext cx="28530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95" name="Google Shape;1395;p13"/>
          <p:cNvSpPr/>
          <p:nvPr/>
        </p:nvSpPr>
        <p:spPr>
          <a:xfrm rot="-2700000">
            <a:off x="-1007451" y="2282890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6" name="Google Shape;1396;p13"/>
          <p:cNvSpPr/>
          <p:nvPr/>
        </p:nvSpPr>
        <p:spPr>
          <a:xfrm>
            <a:off x="-1355579" y="-79800"/>
            <a:ext cx="3111921" cy="690773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97" name="Google Shape;1397;p13"/>
          <p:cNvGrpSpPr/>
          <p:nvPr/>
        </p:nvGrpSpPr>
        <p:grpSpPr>
          <a:xfrm rot="-2700000">
            <a:off x="6063995" y="4256020"/>
            <a:ext cx="5125882" cy="2891879"/>
            <a:chOff x="4092125" y="1569400"/>
            <a:chExt cx="941025" cy="530900"/>
          </a:xfrm>
        </p:grpSpPr>
        <p:sp>
          <p:nvSpPr>
            <p:cNvPr id="1398" name="Google Shape;1398;p13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" name="Google Shape;1399;p13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00" name="Google Shape;1400;p13"/>
          <p:cNvSpPr/>
          <p:nvPr/>
        </p:nvSpPr>
        <p:spPr>
          <a:xfrm rot="-5766871">
            <a:off x="7927981" y="-920121"/>
            <a:ext cx="920506" cy="1421593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1" name="Google Shape;1401;p13"/>
          <p:cNvSpPr/>
          <p:nvPr/>
        </p:nvSpPr>
        <p:spPr>
          <a:xfrm rot="1666954">
            <a:off x="8492228" y="4417610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02" name="Google Shape;1402;p13"/>
          <p:cNvGrpSpPr/>
          <p:nvPr/>
        </p:nvGrpSpPr>
        <p:grpSpPr>
          <a:xfrm flipH="1">
            <a:off x="-135667" y="1182978"/>
            <a:ext cx="576222" cy="690773"/>
            <a:chOff x="5937150" y="5007400"/>
            <a:chExt cx="373225" cy="447450"/>
          </a:xfrm>
        </p:grpSpPr>
        <p:sp>
          <p:nvSpPr>
            <p:cNvPr id="1403" name="Google Shape;1403;p13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" name="Google Shape;1404;p13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" name="Google Shape;1405;p13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06" name="Google Shape;1406;p13"/>
          <p:cNvGrpSpPr/>
          <p:nvPr/>
        </p:nvGrpSpPr>
        <p:grpSpPr>
          <a:xfrm>
            <a:off x="8642682" y="445028"/>
            <a:ext cx="733488" cy="456751"/>
            <a:chOff x="4819000" y="1410925"/>
            <a:chExt cx="327450" cy="203925"/>
          </a:xfrm>
        </p:grpSpPr>
        <p:sp>
          <p:nvSpPr>
            <p:cNvPr id="1407" name="Google Shape;1407;p13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" name="Google Shape;1408;p13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" name="Google Shape;1409;p13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" name="Google Shape;1410;p13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" name="Google Shape;1411;p13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" name="Google Shape;1412;p13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13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" name="Google Shape;1414;p13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15" name="Google Shape;1415;p13"/>
          <p:cNvSpPr/>
          <p:nvPr/>
        </p:nvSpPr>
        <p:spPr>
          <a:xfrm rot="2245719">
            <a:off x="-317558" y="4781166"/>
            <a:ext cx="1162282" cy="765965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16" name="Google Shape;1416;p13"/>
          <p:cNvGrpSpPr/>
          <p:nvPr/>
        </p:nvGrpSpPr>
        <p:grpSpPr>
          <a:xfrm>
            <a:off x="145139" y="2288555"/>
            <a:ext cx="236881" cy="264947"/>
            <a:chOff x="6809075" y="3709775"/>
            <a:chExt cx="385925" cy="431650"/>
          </a:xfrm>
        </p:grpSpPr>
        <p:sp>
          <p:nvSpPr>
            <p:cNvPr id="1417" name="Google Shape;1417;p13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" name="Google Shape;1418;p13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" name="Google Shape;1419;p13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" name="Google Shape;1420;p13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" name="Google Shape;1421;p13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" name="Google Shape;1422;p13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" name="Google Shape;1423;p13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" name="Google Shape;1424;p13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13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" name="Google Shape;1426;p13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" name="Google Shape;1427;p13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" name="Google Shape;1428;p13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" name="Google Shape;1429;p13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" name="Google Shape;1430;p13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1" name="Google Shape;1431;p13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432" name="Google Shape;1432;p13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" name="Google Shape;1433;p13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" name="Google Shape;1434;p13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5" name="Google Shape;1435;p13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436" name="Google Shape;1436;p13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" name="Google Shape;1437;p13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13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9" name="Google Shape;1439;p13"/>
          <p:cNvGrpSpPr/>
          <p:nvPr/>
        </p:nvGrpSpPr>
        <p:grpSpPr>
          <a:xfrm rot="1668623" flipH="1">
            <a:off x="-244588" y="3648429"/>
            <a:ext cx="574070" cy="618300"/>
            <a:chOff x="2145500" y="2775800"/>
            <a:chExt cx="378025" cy="407150"/>
          </a:xfrm>
        </p:grpSpPr>
        <p:sp>
          <p:nvSpPr>
            <p:cNvPr id="1440" name="Google Shape;1440;p13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13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42" name="Google Shape;1442;p13"/>
          <p:cNvSpPr/>
          <p:nvPr/>
        </p:nvSpPr>
        <p:spPr>
          <a:xfrm rot="7764463">
            <a:off x="8553444" y="2551820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43" name="Google Shape;1443;p13"/>
          <p:cNvGrpSpPr/>
          <p:nvPr/>
        </p:nvGrpSpPr>
        <p:grpSpPr>
          <a:xfrm>
            <a:off x="8642672" y="1463140"/>
            <a:ext cx="293903" cy="264973"/>
            <a:chOff x="593975" y="1926100"/>
            <a:chExt cx="917300" cy="826750"/>
          </a:xfrm>
        </p:grpSpPr>
        <p:sp>
          <p:nvSpPr>
            <p:cNvPr id="1444" name="Google Shape;1444;p13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" name="Google Shape;1445;p13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" name="Google Shape;1446;p13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" name="Google Shape;1447;p13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" name="Google Shape;1448;p13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13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13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13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13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13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13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13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13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13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13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13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13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13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13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13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" name="Google Shape;1464;p13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" name="Google Shape;1465;p13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" name="Google Shape;1466;p13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" name="Google Shape;1467;p13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" name="Google Shape;1468;p13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13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13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" name="Google Shape;1471;p13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" name="Google Shape;1472;p13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" name="Google Shape;1473;p13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" name="Google Shape;1474;p13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" name="Google Shape;1475;p13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" name="Google Shape;1476;p13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" name="Google Shape;1477;p13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" name="Google Shape;1478;p13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" name="Google Shape;1479;p13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0" name="Google Shape;1480;p13"/>
          <p:cNvGrpSpPr/>
          <p:nvPr/>
        </p:nvGrpSpPr>
        <p:grpSpPr>
          <a:xfrm>
            <a:off x="1779748" y="4604003"/>
            <a:ext cx="733505" cy="482151"/>
            <a:chOff x="6739600" y="291450"/>
            <a:chExt cx="504925" cy="331900"/>
          </a:xfrm>
        </p:grpSpPr>
        <p:sp>
          <p:nvSpPr>
            <p:cNvPr id="1481" name="Google Shape;1481;p13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" name="Google Shape;1482;p13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" name="Google Shape;1483;p13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13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13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13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13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" name="Google Shape;1488;p13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13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13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13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" name="Google Shape;1492;p13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13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" name="Google Shape;1494;p13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" name="Google Shape;1495;p13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" name="Google Shape;1496;p13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" name="Google Shape;1497;p13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" name="Google Shape;1498;p13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13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13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13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13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13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13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">
  <p:cSld name="CUSTOM_1_1">
    <p:spTree>
      <p:nvGrpSpPr>
        <p:cNvPr id="1" name="Shape 1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6" name="Google Shape;1506;p14"/>
          <p:cNvSpPr txBox="1">
            <a:spLocks noGrp="1"/>
          </p:cNvSpPr>
          <p:nvPr>
            <p:ph type="subTitle" idx="1"/>
          </p:nvPr>
        </p:nvSpPr>
        <p:spPr>
          <a:xfrm>
            <a:off x="715100" y="1663175"/>
            <a:ext cx="3230100" cy="294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507" name="Google Shape;1507;p14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508" name="Google Shape;1508;p14"/>
          <p:cNvSpPr/>
          <p:nvPr/>
        </p:nvSpPr>
        <p:spPr>
          <a:xfrm>
            <a:off x="-208875" y="-16675"/>
            <a:ext cx="2079975" cy="461689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9" name="Google Shape;1509;p14"/>
          <p:cNvSpPr/>
          <p:nvPr/>
        </p:nvSpPr>
        <p:spPr>
          <a:xfrm rot="-5766871">
            <a:off x="-196669" y="-275896"/>
            <a:ext cx="920506" cy="1421593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0" name="Google Shape;1510;p14"/>
          <p:cNvSpPr/>
          <p:nvPr/>
        </p:nvSpPr>
        <p:spPr>
          <a:xfrm rot="1666954">
            <a:off x="8655453" y="2523185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1" name="Google Shape;1511;p14"/>
          <p:cNvGrpSpPr/>
          <p:nvPr/>
        </p:nvGrpSpPr>
        <p:grpSpPr>
          <a:xfrm>
            <a:off x="7820412" y="4704708"/>
            <a:ext cx="2455199" cy="955710"/>
            <a:chOff x="5118925" y="3316075"/>
            <a:chExt cx="2765798" cy="1076613"/>
          </a:xfrm>
        </p:grpSpPr>
        <p:sp>
          <p:nvSpPr>
            <p:cNvPr id="1512" name="Google Shape;1512;p14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14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14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14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14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14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14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14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14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14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14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14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14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14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14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14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14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14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14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14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14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14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14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14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14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14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14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14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14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14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14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14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" name="Google Shape;1544;p14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" name="Google Shape;1545;p14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6" name="Google Shape;1546;p14"/>
          <p:cNvGrpSpPr/>
          <p:nvPr/>
        </p:nvGrpSpPr>
        <p:grpSpPr>
          <a:xfrm>
            <a:off x="8643983" y="1368253"/>
            <a:ext cx="576222" cy="690773"/>
            <a:chOff x="5937150" y="5007400"/>
            <a:chExt cx="373225" cy="447450"/>
          </a:xfrm>
        </p:grpSpPr>
        <p:sp>
          <p:nvSpPr>
            <p:cNvPr id="1547" name="Google Shape;1547;p14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14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14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0" name="Google Shape;1550;p14"/>
          <p:cNvGrpSpPr/>
          <p:nvPr/>
        </p:nvGrpSpPr>
        <p:grpSpPr>
          <a:xfrm>
            <a:off x="-355668" y="1428203"/>
            <a:ext cx="733488" cy="456751"/>
            <a:chOff x="4819000" y="1410925"/>
            <a:chExt cx="327450" cy="203925"/>
          </a:xfrm>
        </p:grpSpPr>
        <p:sp>
          <p:nvSpPr>
            <p:cNvPr id="1551" name="Google Shape;1551;p14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" name="Google Shape;1552;p14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14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14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14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14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14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14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9" name="Google Shape;1559;p14"/>
          <p:cNvSpPr/>
          <p:nvPr/>
        </p:nvSpPr>
        <p:spPr>
          <a:xfrm rot="-8882948">
            <a:off x="7411521" y="-356963"/>
            <a:ext cx="1162309" cy="765960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60" name="Google Shape;1560;p14"/>
          <p:cNvGrpSpPr/>
          <p:nvPr/>
        </p:nvGrpSpPr>
        <p:grpSpPr>
          <a:xfrm>
            <a:off x="145139" y="2288555"/>
            <a:ext cx="236881" cy="264947"/>
            <a:chOff x="6809075" y="3709775"/>
            <a:chExt cx="385925" cy="431650"/>
          </a:xfrm>
        </p:grpSpPr>
        <p:sp>
          <p:nvSpPr>
            <p:cNvPr id="1561" name="Google Shape;1561;p14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" name="Google Shape;1562;p14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" name="Google Shape;1563;p14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" name="Google Shape;1564;p14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" name="Google Shape;1565;p14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1566;p14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1567;p14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1568;p14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1569;p14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14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14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14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14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14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75" name="Google Shape;1575;p14"/>
          <p:cNvGrpSpPr/>
          <p:nvPr/>
        </p:nvGrpSpPr>
        <p:grpSpPr>
          <a:xfrm>
            <a:off x="8688452" y="4004093"/>
            <a:ext cx="236881" cy="264947"/>
            <a:chOff x="6809075" y="3709775"/>
            <a:chExt cx="385925" cy="431650"/>
          </a:xfrm>
        </p:grpSpPr>
        <p:sp>
          <p:nvSpPr>
            <p:cNvPr id="1576" name="Google Shape;1576;p14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14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" name="Google Shape;1578;p14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" name="Google Shape;1579;p14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14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14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14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14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14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14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" name="Google Shape;1586;p14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" name="Google Shape;1587;p14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" name="Google Shape;1588;p14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14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90" name="Google Shape;1590;p14"/>
          <p:cNvGrpSpPr/>
          <p:nvPr/>
        </p:nvGrpSpPr>
        <p:grpSpPr>
          <a:xfrm rot="2700000">
            <a:off x="-216068" y="4587214"/>
            <a:ext cx="733485" cy="618107"/>
            <a:chOff x="1844900" y="831875"/>
            <a:chExt cx="538300" cy="453625"/>
          </a:xfrm>
        </p:grpSpPr>
        <p:sp>
          <p:nvSpPr>
            <p:cNvPr id="1591" name="Google Shape;1591;p14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" name="Google Shape;1592;p14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" name="Google Shape;1593;p14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" name="Google Shape;1594;p14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" name="Google Shape;1595;p14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" name="Google Shape;1596;p14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" name="Google Shape;1597;p14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" name="Google Shape;1598;p14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" name="Google Shape;1599;p14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" name="Google Shape;1600;p14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" name="Google Shape;1601;p14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" name="Google Shape;1602;p14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" name="Google Shape;1603;p14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" name="Google Shape;1604;p14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" name="Google Shape;1605;p14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06" name="Google Shape;1606;p14"/>
          <p:cNvGrpSpPr/>
          <p:nvPr/>
        </p:nvGrpSpPr>
        <p:grpSpPr>
          <a:xfrm>
            <a:off x="1019347" y="4763778"/>
            <a:ext cx="293903" cy="264973"/>
            <a:chOff x="593975" y="1926100"/>
            <a:chExt cx="917300" cy="826750"/>
          </a:xfrm>
        </p:grpSpPr>
        <p:sp>
          <p:nvSpPr>
            <p:cNvPr id="1607" name="Google Shape;1607;p14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" name="Google Shape;1608;p14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14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" name="Google Shape;1610;p14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" name="Google Shape;1611;p14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" name="Google Shape;1612;p14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" name="Google Shape;1613;p14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" name="Google Shape;1614;p14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" name="Google Shape;1615;p14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" name="Google Shape;1616;p14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" name="Google Shape;1617;p14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" name="Google Shape;1618;p14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" name="Google Shape;1619;p14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" name="Google Shape;1620;p14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" name="Google Shape;1621;p14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" name="Google Shape;1622;p14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" name="Google Shape;1623;p14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" name="Google Shape;1624;p14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" name="Google Shape;1625;p14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" name="Google Shape;1626;p14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" name="Google Shape;1627;p14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" name="Google Shape;1628;p14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" name="Google Shape;1629;p14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" name="Google Shape;1630;p14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" name="Google Shape;1631;p14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14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" name="Google Shape;1633;p14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" name="Google Shape;1634;p14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" name="Google Shape;1635;p14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" name="Google Shape;1636;p14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" name="Google Shape;1637;p14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" name="Google Shape;1638;p14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" name="Google Shape;1639;p14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" name="Google Shape;1640;p14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" name="Google Shape;1641;p14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" name="Google Shape;1642;p14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43" name="Google Shape;1643;p14"/>
          <p:cNvSpPr/>
          <p:nvPr/>
        </p:nvSpPr>
        <p:spPr>
          <a:xfrm rot="7764463">
            <a:off x="-331781" y="3130445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644" name="Google Shape;1644;p14"/>
          <p:cNvGrpSpPr/>
          <p:nvPr/>
        </p:nvGrpSpPr>
        <p:grpSpPr>
          <a:xfrm>
            <a:off x="7005100" y="114850"/>
            <a:ext cx="333650" cy="198650"/>
            <a:chOff x="2645275" y="3236825"/>
            <a:chExt cx="333650" cy="198650"/>
          </a:xfrm>
        </p:grpSpPr>
        <p:sp>
          <p:nvSpPr>
            <p:cNvPr id="1645" name="Google Shape;1645;p14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" name="Google Shape;1646;p14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" name="Google Shape;1647;p14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" name="Google Shape;1648;p14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" name="Google Shape;1649;p14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" name="Google Shape;1650;p14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51" name="Google Shape;1651;p14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652" name="Google Shape;1652;p14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" name="Google Shape;1653;p14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" name="Google Shape;1654;p14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55" name="Google Shape;1655;p14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656" name="Google Shape;1656;p14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" name="Google Shape;1657;p14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" name="Google Shape;1658;p14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59" name="Google Shape;1659;p14"/>
          <p:cNvGrpSpPr/>
          <p:nvPr/>
        </p:nvGrpSpPr>
        <p:grpSpPr>
          <a:xfrm rot="-1668623">
            <a:off x="8806987" y="422229"/>
            <a:ext cx="574070" cy="618300"/>
            <a:chOff x="2145500" y="2775800"/>
            <a:chExt cx="378025" cy="407150"/>
          </a:xfrm>
        </p:grpSpPr>
        <p:sp>
          <p:nvSpPr>
            <p:cNvPr id="1660" name="Google Shape;1660;p14"/>
            <p:cNvSpPr/>
            <p:nvPr/>
          </p:nvSpPr>
          <p:spPr>
            <a:xfrm>
              <a:off x="2145500" y="2775800"/>
              <a:ext cx="378025" cy="407150"/>
            </a:xfrm>
            <a:custGeom>
              <a:avLst/>
              <a:gdLst/>
              <a:ahLst/>
              <a:cxnLst/>
              <a:rect l="l" t="t" r="r" b="b"/>
              <a:pathLst>
                <a:path w="15121" h="16286" extrusionOk="0">
                  <a:moveTo>
                    <a:pt x="7362" y="0"/>
                  </a:moveTo>
                  <a:cubicBezTo>
                    <a:pt x="4117" y="0"/>
                    <a:pt x="1309" y="3181"/>
                    <a:pt x="703" y="6424"/>
                  </a:cubicBezTo>
                  <a:cubicBezTo>
                    <a:pt x="0" y="10111"/>
                    <a:pt x="2519" y="13922"/>
                    <a:pt x="5793" y="15490"/>
                  </a:cubicBezTo>
                  <a:cubicBezTo>
                    <a:pt x="6775" y="15959"/>
                    <a:pt x="7905" y="16286"/>
                    <a:pt x="9021" y="16286"/>
                  </a:cubicBezTo>
                  <a:cubicBezTo>
                    <a:pt x="9671" y="16286"/>
                    <a:pt x="10316" y="16175"/>
                    <a:pt x="10924" y="15917"/>
                  </a:cubicBezTo>
                  <a:cubicBezTo>
                    <a:pt x="12589" y="15215"/>
                    <a:pt x="14185" y="13441"/>
                    <a:pt x="14556" y="11638"/>
                  </a:cubicBezTo>
                  <a:cubicBezTo>
                    <a:pt x="15121" y="8914"/>
                    <a:pt x="14350" y="5021"/>
                    <a:pt x="12259" y="2750"/>
                  </a:cubicBezTo>
                  <a:cubicBezTo>
                    <a:pt x="11599" y="1884"/>
                    <a:pt x="10786" y="1127"/>
                    <a:pt x="9823" y="631"/>
                  </a:cubicBezTo>
                  <a:cubicBezTo>
                    <a:pt x="8994" y="195"/>
                    <a:pt x="8165" y="0"/>
                    <a:pt x="73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" name="Google Shape;1661;p14"/>
            <p:cNvSpPr/>
            <p:nvPr/>
          </p:nvSpPr>
          <p:spPr>
            <a:xfrm>
              <a:off x="2294775" y="2799675"/>
              <a:ext cx="104575" cy="84500"/>
            </a:xfrm>
            <a:custGeom>
              <a:avLst/>
              <a:gdLst/>
              <a:ahLst/>
              <a:cxnLst/>
              <a:rect l="l" t="t" r="r" b="b"/>
              <a:pathLst>
                <a:path w="4183" h="3380" extrusionOk="0">
                  <a:moveTo>
                    <a:pt x="1188" y="1"/>
                  </a:moveTo>
                  <a:cubicBezTo>
                    <a:pt x="1019" y="1"/>
                    <a:pt x="895" y="222"/>
                    <a:pt x="1060" y="364"/>
                  </a:cubicBezTo>
                  <a:cubicBezTo>
                    <a:pt x="1170" y="474"/>
                    <a:pt x="1293" y="571"/>
                    <a:pt x="1418" y="681"/>
                  </a:cubicBezTo>
                  <a:cubicBezTo>
                    <a:pt x="1280" y="722"/>
                    <a:pt x="1156" y="791"/>
                    <a:pt x="1060" y="901"/>
                  </a:cubicBezTo>
                  <a:cubicBezTo>
                    <a:pt x="838" y="838"/>
                    <a:pt x="608" y="791"/>
                    <a:pt x="370" y="791"/>
                  </a:cubicBezTo>
                  <a:cubicBezTo>
                    <a:pt x="298" y="791"/>
                    <a:pt x="225" y="795"/>
                    <a:pt x="152" y="805"/>
                  </a:cubicBezTo>
                  <a:cubicBezTo>
                    <a:pt x="55" y="805"/>
                    <a:pt x="0" y="956"/>
                    <a:pt x="83" y="1012"/>
                  </a:cubicBezTo>
                  <a:cubicBezTo>
                    <a:pt x="345" y="1162"/>
                    <a:pt x="620" y="1259"/>
                    <a:pt x="895" y="1355"/>
                  </a:cubicBezTo>
                  <a:cubicBezTo>
                    <a:pt x="895" y="1575"/>
                    <a:pt x="1018" y="1782"/>
                    <a:pt x="1183" y="1933"/>
                  </a:cubicBezTo>
                  <a:cubicBezTo>
                    <a:pt x="1198" y="1933"/>
                    <a:pt x="1198" y="1933"/>
                    <a:pt x="1198" y="1947"/>
                  </a:cubicBezTo>
                  <a:cubicBezTo>
                    <a:pt x="1128" y="1988"/>
                    <a:pt x="1060" y="2043"/>
                    <a:pt x="991" y="2098"/>
                  </a:cubicBezTo>
                  <a:cubicBezTo>
                    <a:pt x="936" y="2140"/>
                    <a:pt x="868" y="2222"/>
                    <a:pt x="840" y="2277"/>
                  </a:cubicBezTo>
                  <a:cubicBezTo>
                    <a:pt x="826" y="2305"/>
                    <a:pt x="826" y="2332"/>
                    <a:pt x="826" y="2373"/>
                  </a:cubicBezTo>
                  <a:cubicBezTo>
                    <a:pt x="826" y="2353"/>
                    <a:pt x="826" y="2342"/>
                    <a:pt x="824" y="2342"/>
                  </a:cubicBezTo>
                  <a:cubicBezTo>
                    <a:pt x="822" y="2342"/>
                    <a:pt x="819" y="2353"/>
                    <a:pt x="813" y="2373"/>
                  </a:cubicBezTo>
                  <a:cubicBezTo>
                    <a:pt x="769" y="2470"/>
                    <a:pt x="845" y="2542"/>
                    <a:pt x="925" y="2542"/>
                  </a:cubicBezTo>
                  <a:cubicBezTo>
                    <a:pt x="945" y="2542"/>
                    <a:pt x="965" y="2538"/>
                    <a:pt x="984" y="2529"/>
                  </a:cubicBezTo>
                  <a:lnTo>
                    <a:pt x="984" y="2529"/>
                  </a:lnTo>
                  <a:cubicBezTo>
                    <a:pt x="974" y="2534"/>
                    <a:pt x="975" y="2537"/>
                    <a:pt x="982" y="2537"/>
                  </a:cubicBezTo>
                  <a:cubicBezTo>
                    <a:pt x="1001" y="2537"/>
                    <a:pt x="1060" y="2520"/>
                    <a:pt x="1060" y="2511"/>
                  </a:cubicBezTo>
                  <a:cubicBezTo>
                    <a:pt x="1088" y="2511"/>
                    <a:pt x="1115" y="2497"/>
                    <a:pt x="1143" y="2483"/>
                  </a:cubicBezTo>
                  <a:cubicBezTo>
                    <a:pt x="1225" y="2470"/>
                    <a:pt x="1308" y="2415"/>
                    <a:pt x="1376" y="2360"/>
                  </a:cubicBezTo>
                  <a:cubicBezTo>
                    <a:pt x="1445" y="2318"/>
                    <a:pt x="1500" y="2263"/>
                    <a:pt x="1569" y="2208"/>
                  </a:cubicBezTo>
                  <a:cubicBezTo>
                    <a:pt x="1638" y="2250"/>
                    <a:pt x="1706" y="2290"/>
                    <a:pt x="1776" y="2318"/>
                  </a:cubicBezTo>
                  <a:cubicBezTo>
                    <a:pt x="1761" y="2566"/>
                    <a:pt x="1803" y="2841"/>
                    <a:pt x="1679" y="3061"/>
                  </a:cubicBezTo>
                  <a:cubicBezTo>
                    <a:pt x="1600" y="3209"/>
                    <a:pt x="1754" y="3364"/>
                    <a:pt x="1899" y="3364"/>
                  </a:cubicBezTo>
                  <a:cubicBezTo>
                    <a:pt x="1956" y="3364"/>
                    <a:pt x="2012" y="3340"/>
                    <a:pt x="2051" y="3281"/>
                  </a:cubicBezTo>
                  <a:cubicBezTo>
                    <a:pt x="2216" y="3020"/>
                    <a:pt x="2174" y="2745"/>
                    <a:pt x="2174" y="2456"/>
                  </a:cubicBezTo>
                  <a:lnTo>
                    <a:pt x="2174" y="2456"/>
                  </a:lnTo>
                  <a:cubicBezTo>
                    <a:pt x="2202" y="2470"/>
                    <a:pt x="2229" y="2470"/>
                    <a:pt x="2257" y="2470"/>
                  </a:cubicBezTo>
                  <a:cubicBezTo>
                    <a:pt x="2284" y="2497"/>
                    <a:pt x="2312" y="2525"/>
                    <a:pt x="2339" y="2580"/>
                  </a:cubicBezTo>
                  <a:cubicBezTo>
                    <a:pt x="2381" y="2635"/>
                    <a:pt x="2436" y="2703"/>
                    <a:pt x="2463" y="2773"/>
                  </a:cubicBezTo>
                  <a:cubicBezTo>
                    <a:pt x="2504" y="2841"/>
                    <a:pt x="2546" y="2923"/>
                    <a:pt x="2546" y="3020"/>
                  </a:cubicBezTo>
                  <a:cubicBezTo>
                    <a:pt x="2546" y="3088"/>
                    <a:pt x="2532" y="3143"/>
                    <a:pt x="2532" y="3213"/>
                  </a:cubicBezTo>
                  <a:cubicBezTo>
                    <a:pt x="2542" y="3320"/>
                    <a:pt x="2636" y="3379"/>
                    <a:pt x="2729" y="3379"/>
                  </a:cubicBezTo>
                  <a:cubicBezTo>
                    <a:pt x="2766" y="3379"/>
                    <a:pt x="2803" y="3370"/>
                    <a:pt x="2834" y="3350"/>
                  </a:cubicBezTo>
                  <a:cubicBezTo>
                    <a:pt x="3069" y="3213"/>
                    <a:pt x="2986" y="2841"/>
                    <a:pt x="2889" y="2648"/>
                  </a:cubicBezTo>
                  <a:cubicBezTo>
                    <a:pt x="2849" y="2566"/>
                    <a:pt x="2807" y="2497"/>
                    <a:pt x="2766" y="2415"/>
                  </a:cubicBezTo>
                  <a:cubicBezTo>
                    <a:pt x="2779" y="2415"/>
                    <a:pt x="2779" y="2415"/>
                    <a:pt x="2794" y="2401"/>
                  </a:cubicBezTo>
                  <a:cubicBezTo>
                    <a:pt x="2821" y="2470"/>
                    <a:pt x="2862" y="2525"/>
                    <a:pt x="2959" y="2538"/>
                  </a:cubicBezTo>
                  <a:cubicBezTo>
                    <a:pt x="3124" y="2580"/>
                    <a:pt x="3289" y="2580"/>
                    <a:pt x="3454" y="2580"/>
                  </a:cubicBezTo>
                  <a:cubicBezTo>
                    <a:pt x="3605" y="2580"/>
                    <a:pt x="3715" y="2593"/>
                    <a:pt x="3852" y="2648"/>
                  </a:cubicBezTo>
                  <a:cubicBezTo>
                    <a:pt x="3884" y="2661"/>
                    <a:pt x="3918" y="2667"/>
                    <a:pt x="3951" y="2667"/>
                  </a:cubicBezTo>
                  <a:cubicBezTo>
                    <a:pt x="3991" y="2667"/>
                    <a:pt x="4029" y="2657"/>
                    <a:pt x="4059" y="2635"/>
                  </a:cubicBezTo>
                  <a:cubicBezTo>
                    <a:pt x="4100" y="2607"/>
                    <a:pt x="4114" y="2580"/>
                    <a:pt x="4142" y="2538"/>
                  </a:cubicBezTo>
                  <a:cubicBezTo>
                    <a:pt x="4183" y="2456"/>
                    <a:pt x="4142" y="2345"/>
                    <a:pt x="4073" y="2290"/>
                  </a:cubicBezTo>
                  <a:cubicBezTo>
                    <a:pt x="3939" y="2165"/>
                    <a:pt x="3765" y="2138"/>
                    <a:pt x="3584" y="2138"/>
                  </a:cubicBezTo>
                  <a:cubicBezTo>
                    <a:pt x="3448" y="2138"/>
                    <a:pt x="3309" y="2153"/>
                    <a:pt x="3179" y="2153"/>
                  </a:cubicBezTo>
                  <a:cubicBezTo>
                    <a:pt x="3261" y="2057"/>
                    <a:pt x="3302" y="1933"/>
                    <a:pt x="3316" y="1795"/>
                  </a:cubicBezTo>
                  <a:cubicBezTo>
                    <a:pt x="3316" y="1740"/>
                    <a:pt x="3316" y="1672"/>
                    <a:pt x="3302" y="1617"/>
                  </a:cubicBezTo>
                  <a:cubicBezTo>
                    <a:pt x="3385" y="1589"/>
                    <a:pt x="3454" y="1548"/>
                    <a:pt x="3522" y="1507"/>
                  </a:cubicBezTo>
                  <a:cubicBezTo>
                    <a:pt x="3552" y="1524"/>
                    <a:pt x="3582" y="1531"/>
                    <a:pt x="3612" y="1531"/>
                  </a:cubicBezTo>
                  <a:cubicBezTo>
                    <a:pt x="3774" y="1531"/>
                    <a:pt x="3914" y="1304"/>
                    <a:pt x="3797" y="1177"/>
                  </a:cubicBezTo>
                  <a:cubicBezTo>
                    <a:pt x="3757" y="1135"/>
                    <a:pt x="3715" y="1094"/>
                    <a:pt x="3687" y="1052"/>
                  </a:cubicBezTo>
                  <a:cubicBezTo>
                    <a:pt x="3624" y="989"/>
                    <a:pt x="3543" y="937"/>
                    <a:pt x="3459" y="937"/>
                  </a:cubicBezTo>
                  <a:cubicBezTo>
                    <a:pt x="3416" y="937"/>
                    <a:pt x="3372" y="951"/>
                    <a:pt x="3330" y="984"/>
                  </a:cubicBezTo>
                  <a:cubicBezTo>
                    <a:pt x="3247" y="1052"/>
                    <a:pt x="3179" y="1094"/>
                    <a:pt x="3096" y="1135"/>
                  </a:cubicBezTo>
                  <a:cubicBezTo>
                    <a:pt x="3027" y="1067"/>
                    <a:pt x="2959" y="1012"/>
                    <a:pt x="2876" y="956"/>
                  </a:cubicBezTo>
                  <a:cubicBezTo>
                    <a:pt x="2862" y="942"/>
                    <a:pt x="2834" y="929"/>
                    <a:pt x="2807" y="915"/>
                  </a:cubicBezTo>
                  <a:lnTo>
                    <a:pt x="2807" y="832"/>
                  </a:lnTo>
                  <a:cubicBezTo>
                    <a:pt x="2807" y="695"/>
                    <a:pt x="2807" y="544"/>
                    <a:pt x="2779" y="406"/>
                  </a:cubicBezTo>
                  <a:cubicBezTo>
                    <a:pt x="2761" y="268"/>
                    <a:pt x="2662" y="205"/>
                    <a:pt x="2560" y="205"/>
                  </a:cubicBezTo>
                  <a:cubicBezTo>
                    <a:pt x="2438" y="205"/>
                    <a:pt x="2312" y="296"/>
                    <a:pt x="2312" y="461"/>
                  </a:cubicBezTo>
                  <a:lnTo>
                    <a:pt x="2312" y="695"/>
                  </a:lnTo>
                  <a:cubicBezTo>
                    <a:pt x="2202" y="667"/>
                    <a:pt x="2091" y="639"/>
                    <a:pt x="1981" y="639"/>
                  </a:cubicBezTo>
                  <a:cubicBezTo>
                    <a:pt x="1776" y="406"/>
                    <a:pt x="1541" y="214"/>
                    <a:pt x="1321" y="48"/>
                  </a:cubicBezTo>
                  <a:cubicBezTo>
                    <a:pt x="1276" y="15"/>
                    <a:pt x="1231" y="1"/>
                    <a:pt x="118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3" name="Google Shape;1663;p15"/>
          <p:cNvSpPr txBox="1">
            <a:spLocks noGrp="1"/>
          </p:cNvSpPr>
          <p:nvPr>
            <p:ph type="subTitle" idx="1"/>
          </p:nvPr>
        </p:nvSpPr>
        <p:spPr>
          <a:xfrm>
            <a:off x="1167950" y="2344175"/>
            <a:ext cx="2336400" cy="77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4" name="Google Shape;1664;p15"/>
          <p:cNvSpPr txBox="1">
            <a:spLocks noGrp="1"/>
          </p:cNvSpPr>
          <p:nvPr>
            <p:ph type="subTitle" idx="2"/>
          </p:nvPr>
        </p:nvSpPr>
        <p:spPr>
          <a:xfrm>
            <a:off x="3403800" y="3632402"/>
            <a:ext cx="2336400" cy="77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5" name="Google Shape;1665;p15"/>
          <p:cNvSpPr txBox="1">
            <a:spLocks noGrp="1"/>
          </p:cNvSpPr>
          <p:nvPr>
            <p:ph type="subTitle" idx="3"/>
          </p:nvPr>
        </p:nvSpPr>
        <p:spPr>
          <a:xfrm>
            <a:off x="5639650" y="2344175"/>
            <a:ext cx="2336400" cy="77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6" name="Google Shape;1666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667" name="Google Shape;1667;p15"/>
          <p:cNvSpPr txBox="1">
            <a:spLocks noGrp="1"/>
          </p:cNvSpPr>
          <p:nvPr>
            <p:ph type="subTitle" idx="4"/>
          </p:nvPr>
        </p:nvSpPr>
        <p:spPr>
          <a:xfrm>
            <a:off x="1167950" y="2048725"/>
            <a:ext cx="2336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668" name="Google Shape;1668;p15"/>
          <p:cNvSpPr txBox="1">
            <a:spLocks noGrp="1"/>
          </p:cNvSpPr>
          <p:nvPr>
            <p:ph type="subTitle" idx="5"/>
          </p:nvPr>
        </p:nvSpPr>
        <p:spPr>
          <a:xfrm>
            <a:off x="5639650" y="2048725"/>
            <a:ext cx="2336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669" name="Google Shape;1669;p15"/>
          <p:cNvSpPr txBox="1">
            <a:spLocks noGrp="1"/>
          </p:cNvSpPr>
          <p:nvPr>
            <p:ph type="subTitle" idx="6"/>
          </p:nvPr>
        </p:nvSpPr>
        <p:spPr>
          <a:xfrm>
            <a:off x="3403800" y="3337875"/>
            <a:ext cx="2336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ontserrat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grpSp>
        <p:nvGrpSpPr>
          <p:cNvPr id="1670" name="Google Shape;1670;p15"/>
          <p:cNvGrpSpPr/>
          <p:nvPr/>
        </p:nvGrpSpPr>
        <p:grpSpPr>
          <a:xfrm rot="7941567" flipH="1">
            <a:off x="-2023416" y="-2073971"/>
            <a:ext cx="5125935" cy="2891909"/>
            <a:chOff x="4092125" y="1569400"/>
            <a:chExt cx="941025" cy="530900"/>
          </a:xfrm>
        </p:grpSpPr>
        <p:sp>
          <p:nvSpPr>
            <p:cNvPr id="1671" name="Google Shape;1671;p15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" name="Google Shape;1672;p15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73" name="Google Shape;1673;p15"/>
          <p:cNvSpPr/>
          <p:nvPr/>
        </p:nvSpPr>
        <p:spPr>
          <a:xfrm rot="-3805574" flipH="1">
            <a:off x="-259655" y="4007803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674" name="Google Shape;1674;p15"/>
          <p:cNvGrpSpPr/>
          <p:nvPr/>
        </p:nvGrpSpPr>
        <p:grpSpPr>
          <a:xfrm>
            <a:off x="8556960" y="1246259"/>
            <a:ext cx="656316" cy="786796"/>
            <a:chOff x="5937150" y="5007400"/>
            <a:chExt cx="373225" cy="447450"/>
          </a:xfrm>
        </p:grpSpPr>
        <p:sp>
          <p:nvSpPr>
            <p:cNvPr id="1675" name="Google Shape;1675;p15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" name="Google Shape;1676;p15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" name="Google Shape;1677;p15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78" name="Google Shape;1678;p15"/>
          <p:cNvGrpSpPr/>
          <p:nvPr/>
        </p:nvGrpSpPr>
        <p:grpSpPr>
          <a:xfrm>
            <a:off x="6694912" y="-248231"/>
            <a:ext cx="424054" cy="474297"/>
            <a:chOff x="6809075" y="3709775"/>
            <a:chExt cx="385925" cy="431650"/>
          </a:xfrm>
        </p:grpSpPr>
        <p:sp>
          <p:nvSpPr>
            <p:cNvPr id="1679" name="Google Shape;1679;p15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" name="Google Shape;1680;p15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" name="Google Shape;1681;p15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" name="Google Shape;1682;p15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" name="Google Shape;1683;p15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" name="Google Shape;1684;p15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" name="Google Shape;1685;p15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" name="Google Shape;1686;p15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7" name="Google Shape;1687;p15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8" name="Google Shape;1688;p15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15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" name="Google Shape;1690;p15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" name="Google Shape;1691;p15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15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93" name="Google Shape;1693;p15"/>
          <p:cNvGrpSpPr/>
          <p:nvPr/>
        </p:nvGrpSpPr>
        <p:grpSpPr>
          <a:xfrm>
            <a:off x="227993" y="1446666"/>
            <a:ext cx="328760" cy="296390"/>
            <a:chOff x="593975" y="1926100"/>
            <a:chExt cx="917300" cy="826750"/>
          </a:xfrm>
        </p:grpSpPr>
        <p:sp>
          <p:nvSpPr>
            <p:cNvPr id="1694" name="Google Shape;1694;p15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" name="Google Shape;1695;p15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" name="Google Shape;1696;p15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" name="Google Shape;1697;p15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" name="Google Shape;1698;p15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" name="Google Shape;1699;p15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" name="Google Shape;1700;p15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" name="Google Shape;1701;p15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" name="Google Shape;1702;p15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15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15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15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15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15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15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15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15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15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15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15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15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15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15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" name="Google Shape;1717;p15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" name="Google Shape;1718;p15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" name="Google Shape;1719;p15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15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" name="Google Shape;1721;p15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" name="Google Shape;1722;p15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" name="Google Shape;1723;p15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" name="Google Shape;1724;p15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" name="Google Shape;1725;p15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" name="Google Shape;1726;p15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" name="Google Shape;1727;p15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" name="Google Shape;1728;p15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" name="Google Shape;1729;p15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30" name="Google Shape;1730;p15"/>
          <p:cNvSpPr/>
          <p:nvPr/>
        </p:nvSpPr>
        <p:spPr>
          <a:xfrm rot="9837978">
            <a:off x="6987841" y="4622449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1" name="Google Shape;1731;p15"/>
          <p:cNvSpPr/>
          <p:nvPr/>
        </p:nvSpPr>
        <p:spPr>
          <a:xfrm rot="7764463">
            <a:off x="3004369" y="4948445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2" name="Google Shape;1732;p15"/>
          <p:cNvSpPr/>
          <p:nvPr/>
        </p:nvSpPr>
        <p:spPr>
          <a:xfrm rot="-2700000">
            <a:off x="8515799" y="2442415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33" name="Google Shape;1733;p15"/>
          <p:cNvGrpSpPr/>
          <p:nvPr/>
        </p:nvGrpSpPr>
        <p:grpSpPr>
          <a:xfrm rot="2020383">
            <a:off x="-368761" y="2632746"/>
            <a:ext cx="733503" cy="456756"/>
            <a:chOff x="4819000" y="1410925"/>
            <a:chExt cx="327450" cy="203925"/>
          </a:xfrm>
        </p:grpSpPr>
        <p:sp>
          <p:nvSpPr>
            <p:cNvPr id="1734" name="Google Shape;1734;p15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" name="Google Shape;1735;p15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" name="Google Shape;1736;p15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" name="Google Shape;1737;p15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" name="Google Shape;1738;p15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" name="Google Shape;1739;p15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" name="Google Shape;1740;p15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" name="Google Shape;1741;p15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42" name="Google Shape;1742;p15"/>
          <p:cNvGrpSpPr/>
          <p:nvPr/>
        </p:nvGrpSpPr>
        <p:grpSpPr>
          <a:xfrm>
            <a:off x="8556939" y="4187030"/>
            <a:ext cx="236881" cy="264947"/>
            <a:chOff x="6809075" y="3709775"/>
            <a:chExt cx="385925" cy="431650"/>
          </a:xfrm>
        </p:grpSpPr>
        <p:sp>
          <p:nvSpPr>
            <p:cNvPr id="1743" name="Google Shape;1743;p15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" name="Google Shape;1744;p15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" name="Google Shape;1745;p15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" name="Google Shape;1746;p15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15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15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15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15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15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15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15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15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15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15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57" name="Google Shape;1757;p15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758" name="Google Shape;1758;p15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15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15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61" name="Google Shape;1761;p15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762" name="Google Shape;1762;p15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15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15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2_1">
    <p:spTree>
      <p:nvGrpSpPr>
        <p:cNvPr id="1" name="Shape 1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6" name="Google Shape;1766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767" name="Google Shape;1767;p16"/>
          <p:cNvSpPr txBox="1">
            <a:spLocks noGrp="1"/>
          </p:cNvSpPr>
          <p:nvPr>
            <p:ph type="subTitle" idx="1"/>
          </p:nvPr>
        </p:nvSpPr>
        <p:spPr>
          <a:xfrm>
            <a:off x="1838325" y="2040174"/>
            <a:ext cx="25326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68" name="Google Shape;1768;p16"/>
          <p:cNvSpPr txBox="1">
            <a:spLocks noGrp="1"/>
          </p:cNvSpPr>
          <p:nvPr>
            <p:ph type="subTitle" idx="2"/>
          </p:nvPr>
        </p:nvSpPr>
        <p:spPr>
          <a:xfrm>
            <a:off x="1838325" y="1707025"/>
            <a:ext cx="2532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769" name="Google Shape;1769;p16"/>
          <p:cNvSpPr txBox="1">
            <a:spLocks noGrp="1"/>
          </p:cNvSpPr>
          <p:nvPr>
            <p:ph type="subTitle" idx="3"/>
          </p:nvPr>
        </p:nvSpPr>
        <p:spPr>
          <a:xfrm>
            <a:off x="1838325" y="3833303"/>
            <a:ext cx="25326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0" name="Google Shape;1770;p16"/>
          <p:cNvSpPr txBox="1">
            <a:spLocks noGrp="1"/>
          </p:cNvSpPr>
          <p:nvPr>
            <p:ph type="subTitle" idx="4"/>
          </p:nvPr>
        </p:nvSpPr>
        <p:spPr>
          <a:xfrm>
            <a:off x="1838325" y="3500154"/>
            <a:ext cx="2532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771" name="Google Shape;1771;p16"/>
          <p:cNvSpPr txBox="1">
            <a:spLocks noGrp="1"/>
          </p:cNvSpPr>
          <p:nvPr>
            <p:ph type="subTitle" idx="5"/>
          </p:nvPr>
        </p:nvSpPr>
        <p:spPr>
          <a:xfrm>
            <a:off x="5566775" y="2040174"/>
            <a:ext cx="25326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2" name="Google Shape;1772;p16"/>
          <p:cNvSpPr txBox="1">
            <a:spLocks noGrp="1"/>
          </p:cNvSpPr>
          <p:nvPr>
            <p:ph type="subTitle" idx="6"/>
          </p:nvPr>
        </p:nvSpPr>
        <p:spPr>
          <a:xfrm>
            <a:off x="5566775" y="1707025"/>
            <a:ext cx="2532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773" name="Google Shape;1773;p16"/>
          <p:cNvSpPr txBox="1">
            <a:spLocks noGrp="1"/>
          </p:cNvSpPr>
          <p:nvPr>
            <p:ph type="subTitle" idx="7"/>
          </p:nvPr>
        </p:nvSpPr>
        <p:spPr>
          <a:xfrm>
            <a:off x="5566775" y="3833303"/>
            <a:ext cx="25326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4" name="Google Shape;1774;p16"/>
          <p:cNvSpPr txBox="1">
            <a:spLocks noGrp="1"/>
          </p:cNvSpPr>
          <p:nvPr>
            <p:ph type="subTitle" idx="8"/>
          </p:nvPr>
        </p:nvSpPr>
        <p:spPr>
          <a:xfrm>
            <a:off x="5566775" y="3500154"/>
            <a:ext cx="2532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775" name="Google Shape;1775;p16"/>
          <p:cNvGrpSpPr/>
          <p:nvPr/>
        </p:nvGrpSpPr>
        <p:grpSpPr>
          <a:xfrm rot="-7941567">
            <a:off x="6125084" y="-1834321"/>
            <a:ext cx="5125935" cy="2891909"/>
            <a:chOff x="4092125" y="1569400"/>
            <a:chExt cx="941025" cy="530900"/>
          </a:xfrm>
        </p:grpSpPr>
        <p:sp>
          <p:nvSpPr>
            <p:cNvPr id="1776" name="Google Shape;1776;p16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16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78" name="Google Shape;1778;p16"/>
          <p:cNvSpPr/>
          <p:nvPr/>
        </p:nvSpPr>
        <p:spPr>
          <a:xfrm rot="-5766871">
            <a:off x="-135144" y="-238046"/>
            <a:ext cx="920506" cy="1421593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9" name="Google Shape;1779;p16"/>
          <p:cNvSpPr/>
          <p:nvPr/>
        </p:nvSpPr>
        <p:spPr>
          <a:xfrm rot="3655608">
            <a:off x="8364538" y="3959654"/>
            <a:ext cx="877125" cy="1354565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0" name="Google Shape;1780;p16"/>
          <p:cNvSpPr/>
          <p:nvPr/>
        </p:nvSpPr>
        <p:spPr>
          <a:xfrm rot="2245719">
            <a:off x="-317558" y="4781166"/>
            <a:ext cx="1162282" cy="765965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1" name="Google Shape;1781;p16"/>
          <p:cNvSpPr/>
          <p:nvPr/>
        </p:nvSpPr>
        <p:spPr>
          <a:xfrm rot="-1409273">
            <a:off x="8121888" y="-261629"/>
            <a:ext cx="897903" cy="1192411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82" name="Google Shape;1782;p16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783" name="Google Shape;1783;p16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16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16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86" name="Google Shape;1786;p16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787" name="Google Shape;1787;p16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16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16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90" name="Google Shape;1790;p16"/>
          <p:cNvSpPr/>
          <p:nvPr/>
        </p:nvSpPr>
        <p:spPr>
          <a:xfrm rot="-2700000">
            <a:off x="-1245301" y="2499078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1" name="Google Shape;1791;p16"/>
          <p:cNvSpPr/>
          <p:nvPr/>
        </p:nvSpPr>
        <p:spPr>
          <a:xfrm rot="2388315">
            <a:off x="8514089" y="2421570"/>
            <a:ext cx="911953" cy="492883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92" name="Google Shape;1792;p16"/>
          <p:cNvGrpSpPr/>
          <p:nvPr/>
        </p:nvGrpSpPr>
        <p:grpSpPr>
          <a:xfrm>
            <a:off x="8501533" y="3313077"/>
            <a:ext cx="400166" cy="447621"/>
            <a:chOff x="6809075" y="3709775"/>
            <a:chExt cx="385925" cy="431650"/>
          </a:xfrm>
        </p:grpSpPr>
        <p:sp>
          <p:nvSpPr>
            <p:cNvPr id="1793" name="Google Shape;1793;p16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16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16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16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16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16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16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16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16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16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16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16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16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16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07" name="Google Shape;1807;p16"/>
          <p:cNvGrpSpPr/>
          <p:nvPr/>
        </p:nvGrpSpPr>
        <p:grpSpPr>
          <a:xfrm>
            <a:off x="162785" y="1581071"/>
            <a:ext cx="324632" cy="292669"/>
            <a:chOff x="593975" y="1926100"/>
            <a:chExt cx="917300" cy="826750"/>
          </a:xfrm>
        </p:grpSpPr>
        <p:sp>
          <p:nvSpPr>
            <p:cNvPr id="1808" name="Google Shape;1808;p16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16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16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16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16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16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16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16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16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16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16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16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16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16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16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16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16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16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16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16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16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16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16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16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16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16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16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16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16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" name="Google Shape;1837;p16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838;p16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839;p16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" name="Google Shape;1840;p16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" name="Google Shape;1841;p16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" name="Google Shape;1842;p16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" name="Google Shape;1843;p16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8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" name="Google Shape;1845;p17"/>
          <p:cNvSpPr txBox="1">
            <a:spLocks noGrp="1"/>
          </p:cNvSpPr>
          <p:nvPr>
            <p:ph type="subTitle" idx="1"/>
          </p:nvPr>
        </p:nvSpPr>
        <p:spPr>
          <a:xfrm>
            <a:off x="719975" y="2192576"/>
            <a:ext cx="23055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46" name="Google Shape;1846;p17"/>
          <p:cNvSpPr txBox="1">
            <a:spLocks noGrp="1"/>
          </p:cNvSpPr>
          <p:nvPr>
            <p:ph type="subTitle" idx="2"/>
          </p:nvPr>
        </p:nvSpPr>
        <p:spPr>
          <a:xfrm>
            <a:off x="3419246" y="2192576"/>
            <a:ext cx="23055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47" name="Google Shape;1847;p17"/>
          <p:cNvSpPr txBox="1">
            <a:spLocks noGrp="1"/>
          </p:cNvSpPr>
          <p:nvPr>
            <p:ph type="subTitle" idx="3"/>
          </p:nvPr>
        </p:nvSpPr>
        <p:spPr>
          <a:xfrm>
            <a:off x="719975" y="3985703"/>
            <a:ext cx="23055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48" name="Google Shape;1848;p17"/>
          <p:cNvSpPr txBox="1">
            <a:spLocks noGrp="1"/>
          </p:cNvSpPr>
          <p:nvPr>
            <p:ph type="subTitle" idx="4"/>
          </p:nvPr>
        </p:nvSpPr>
        <p:spPr>
          <a:xfrm>
            <a:off x="3419246" y="3985703"/>
            <a:ext cx="23055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49" name="Google Shape;1849;p17"/>
          <p:cNvSpPr txBox="1">
            <a:spLocks noGrp="1"/>
          </p:cNvSpPr>
          <p:nvPr>
            <p:ph type="subTitle" idx="5"/>
          </p:nvPr>
        </p:nvSpPr>
        <p:spPr>
          <a:xfrm>
            <a:off x="6118524" y="2192576"/>
            <a:ext cx="23055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50" name="Google Shape;1850;p17"/>
          <p:cNvSpPr txBox="1">
            <a:spLocks noGrp="1"/>
          </p:cNvSpPr>
          <p:nvPr>
            <p:ph type="subTitle" idx="6"/>
          </p:nvPr>
        </p:nvSpPr>
        <p:spPr>
          <a:xfrm>
            <a:off x="6118524" y="3985703"/>
            <a:ext cx="2305500" cy="61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51" name="Google Shape;1851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852" name="Google Shape;1852;p17"/>
          <p:cNvSpPr txBox="1">
            <a:spLocks noGrp="1"/>
          </p:cNvSpPr>
          <p:nvPr>
            <p:ph type="subTitle" idx="7"/>
          </p:nvPr>
        </p:nvSpPr>
        <p:spPr>
          <a:xfrm>
            <a:off x="719975" y="1859425"/>
            <a:ext cx="23055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853" name="Google Shape;1853;p17"/>
          <p:cNvSpPr txBox="1">
            <a:spLocks noGrp="1"/>
          </p:cNvSpPr>
          <p:nvPr>
            <p:ph type="subTitle" idx="8"/>
          </p:nvPr>
        </p:nvSpPr>
        <p:spPr>
          <a:xfrm>
            <a:off x="3419246" y="1859425"/>
            <a:ext cx="23055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854" name="Google Shape;1854;p17"/>
          <p:cNvSpPr txBox="1">
            <a:spLocks noGrp="1"/>
          </p:cNvSpPr>
          <p:nvPr>
            <p:ph type="subTitle" idx="9"/>
          </p:nvPr>
        </p:nvSpPr>
        <p:spPr>
          <a:xfrm>
            <a:off x="6118524" y="1859425"/>
            <a:ext cx="23055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855" name="Google Shape;1855;p17"/>
          <p:cNvSpPr txBox="1">
            <a:spLocks noGrp="1"/>
          </p:cNvSpPr>
          <p:nvPr>
            <p:ph type="subTitle" idx="13"/>
          </p:nvPr>
        </p:nvSpPr>
        <p:spPr>
          <a:xfrm>
            <a:off x="719975" y="3652554"/>
            <a:ext cx="23055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856" name="Google Shape;1856;p17"/>
          <p:cNvSpPr txBox="1">
            <a:spLocks noGrp="1"/>
          </p:cNvSpPr>
          <p:nvPr>
            <p:ph type="subTitle" idx="14"/>
          </p:nvPr>
        </p:nvSpPr>
        <p:spPr>
          <a:xfrm>
            <a:off x="3419250" y="3652554"/>
            <a:ext cx="23055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857" name="Google Shape;1857;p17"/>
          <p:cNvSpPr txBox="1">
            <a:spLocks noGrp="1"/>
          </p:cNvSpPr>
          <p:nvPr>
            <p:ph type="subTitle" idx="15"/>
          </p:nvPr>
        </p:nvSpPr>
        <p:spPr>
          <a:xfrm>
            <a:off x="6118525" y="3652554"/>
            <a:ext cx="23055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858" name="Google Shape;1858;p17"/>
          <p:cNvGrpSpPr/>
          <p:nvPr/>
        </p:nvGrpSpPr>
        <p:grpSpPr>
          <a:xfrm rot="-2858433" flipH="1">
            <a:off x="6097759" y="4226717"/>
            <a:ext cx="5125935" cy="2891909"/>
            <a:chOff x="4092125" y="1569400"/>
            <a:chExt cx="941025" cy="530900"/>
          </a:xfrm>
        </p:grpSpPr>
        <p:sp>
          <p:nvSpPr>
            <p:cNvPr id="1859" name="Google Shape;1859;p17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17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61" name="Google Shape;1861;p17"/>
          <p:cNvSpPr/>
          <p:nvPr/>
        </p:nvSpPr>
        <p:spPr>
          <a:xfrm rot="-2700000">
            <a:off x="-1252076" y="280103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2" name="Google Shape;1862;p17"/>
          <p:cNvSpPr/>
          <p:nvPr/>
        </p:nvSpPr>
        <p:spPr>
          <a:xfrm rot="-9437852">
            <a:off x="-408684" y="2325302"/>
            <a:ext cx="911955" cy="492884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63" name="Google Shape;1863;p17"/>
          <p:cNvGrpSpPr/>
          <p:nvPr/>
        </p:nvGrpSpPr>
        <p:grpSpPr>
          <a:xfrm>
            <a:off x="8775983" y="2347939"/>
            <a:ext cx="400166" cy="447621"/>
            <a:chOff x="6809075" y="3709775"/>
            <a:chExt cx="385925" cy="431650"/>
          </a:xfrm>
        </p:grpSpPr>
        <p:sp>
          <p:nvSpPr>
            <p:cNvPr id="1864" name="Google Shape;1864;p17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17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" name="Google Shape;1866;p17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" name="Google Shape;1867;p17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17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" name="Google Shape;1869;p17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" name="Google Shape;1870;p17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17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17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17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17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17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17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17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8" name="Google Shape;1878;p17"/>
          <p:cNvGrpSpPr/>
          <p:nvPr/>
        </p:nvGrpSpPr>
        <p:grpSpPr>
          <a:xfrm>
            <a:off x="884508" y="-203086"/>
            <a:ext cx="400166" cy="447621"/>
            <a:chOff x="6809075" y="3709775"/>
            <a:chExt cx="385925" cy="431650"/>
          </a:xfrm>
        </p:grpSpPr>
        <p:sp>
          <p:nvSpPr>
            <p:cNvPr id="1879" name="Google Shape;1879;p17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" name="Google Shape;1880;p17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17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17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17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17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17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" name="Google Shape;1886;p17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" name="Google Shape;1887;p17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" name="Google Shape;1888;p17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" name="Google Shape;1889;p17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" name="Google Shape;1890;p17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" name="Google Shape;1891;p17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17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93" name="Google Shape;1893;p17"/>
          <p:cNvSpPr/>
          <p:nvPr/>
        </p:nvSpPr>
        <p:spPr>
          <a:xfrm rot="4852262" flipH="1">
            <a:off x="7435396" y="-444481"/>
            <a:ext cx="897897" cy="1192415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4" name="Google Shape;1894;p17"/>
          <p:cNvSpPr/>
          <p:nvPr/>
        </p:nvSpPr>
        <p:spPr>
          <a:xfrm rot="6958643">
            <a:off x="-391282" y="4358877"/>
            <a:ext cx="877130" cy="135454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95" name="Google Shape;1895;p17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896" name="Google Shape;1896;p1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" name="Google Shape;1897;p1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" name="Google Shape;1898;p1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99" name="Google Shape;1899;p17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900" name="Google Shape;1900;p1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" name="Google Shape;1901;p1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" name="Google Shape;1902;p1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03" name="Google Shape;1903;p17"/>
          <p:cNvGrpSpPr/>
          <p:nvPr/>
        </p:nvGrpSpPr>
        <p:grpSpPr>
          <a:xfrm rot="10800000" flipH="1">
            <a:off x="8817792" y="1251451"/>
            <a:ext cx="959756" cy="597643"/>
            <a:chOff x="4819000" y="1410925"/>
            <a:chExt cx="327450" cy="203925"/>
          </a:xfrm>
        </p:grpSpPr>
        <p:sp>
          <p:nvSpPr>
            <p:cNvPr id="1904" name="Google Shape;1904;p17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" name="Google Shape;1905;p17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17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17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17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" name="Google Shape;1909;p17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" name="Google Shape;1910;p17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" name="Google Shape;1911;p17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eight columns">
  <p:cSld name="BLANK_1_1_1_1_1_2">
    <p:spTree>
      <p:nvGrpSpPr>
        <p:cNvPr id="1" name="Shape 1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3" name="Google Shape;1913;p18"/>
          <p:cNvSpPr txBox="1">
            <a:spLocks noGrp="1"/>
          </p:cNvSpPr>
          <p:nvPr>
            <p:ph type="subTitle" idx="1"/>
          </p:nvPr>
        </p:nvSpPr>
        <p:spPr>
          <a:xfrm>
            <a:off x="1457400" y="1573332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4" name="Google Shape;1914;p18"/>
          <p:cNvSpPr txBox="1">
            <a:spLocks noGrp="1"/>
          </p:cNvSpPr>
          <p:nvPr>
            <p:ph type="subTitle" idx="2"/>
          </p:nvPr>
        </p:nvSpPr>
        <p:spPr>
          <a:xfrm>
            <a:off x="5580899" y="1573332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5" name="Google Shape;1915;p18"/>
          <p:cNvSpPr txBox="1">
            <a:spLocks noGrp="1"/>
          </p:cNvSpPr>
          <p:nvPr>
            <p:ph type="subTitle" idx="3"/>
          </p:nvPr>
        </p:nvSpPr>
        <p:spPr>
          <a:xfrm>
            <a:off x="1457400" y="4150317"/>
            <a:ext cx="2843100" cy="4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6" name="Google Shape;1916;p18"/>
          <p:cNvSpPr txBox="1">
            <a:spLocks noGrp="1"/>
          </p:cNvSpPr>
          <p:nvPr>
            <p:ph type="subTitle" idx="4"/>
          </p:nvPr>
        </p:nvSpPr>
        <p:spPr>
          <a:xfrm>
            <a:off x="5580899" y="4155795"/>
            <a:ext cx="2843100" cy="4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7" name="Google Shape;1917;p18"/>
          <p:cNvSpPr txBox="1">
            <a:spLocks noGrp="1"/>
          </p:cNvSpPr>
          <p:nvPr>
            <p:ph type="subTitle" idx="5"/>
          </p:nvPr>
        </p:nvSpPr>
        <p:spPr>
          <a:xfrm>
            <a:off x="5580899" y="2432943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8" name="Google Shape;1918;p18"/>
          <p:cNvSpPr txBox="1">
            <a:spLocks noGrp="1"/>
          </p:cNvSpPr>
          <p:nvPr>
            <p:ph type="subTitle" idx="6"/>
          </p:nvPr>
        </p:nvSpPr>
        <p:spPr>
          <a:xfrm>
            <a:off x="1457400" y="2432643"/>
            <a:ext cx="2843100" cy="4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9" name="Google Shape;1919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920" name="Google Shape;1920;p18"/>
          <p:cNvSpPr txBox="1">
            <a:spLocks noGrp="1"/>
          </p:cNvSpPr>
          <p:nvPr>
            <p:ph type="subTitle" idx="7"/>
          </p:nvPr>
        </p:nvSpPr>
        <p:spPr>
          <a:xfrm>
            <a:off x="1457400" y="1264825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1" name="Google Shape;1921;p18"/>
          <p:cNvSpPr txBox="1">
            <a:spLocks noGrp="1"/>
          </p:cNvSpPr>
          <p:nvPr>
            <p:ph type="subTitle" idx="8"/>
          </p:nvPr>
        </p:nvSpPr>
        <p:spPr>
          <a:xfrm>
            <a:off x="5580899" y="1264825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2" name="Google Shape;1922;p18"/>
          <p:cNvSpPr txBox="1">
            <a:spLocks noGrp="1"/>
          </p:cNvSpPr>
          <p:nvPr>
            <p:ph type="subTitle" idx="9"/>
          </p:nvPr>
        </p:nvSpPr>
        <p:spPr>
          <a:xfrm>
            <a:off x="5580899" y="2121084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3" name="Google Shape;1923;p18"/>
          <p:cNvSpPr txBox="1">
            <a:spLocks noGrp="1"/>
          </p:cNvSpPr>
          <p:nvPr>
            <p:ph type="subTitle" idx="13"/>
          </p:nvPr>
        </p:nvSpPr>
        <p:spPr>
          <a:xfrm>
            <a:off x="1457400" y="3839080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4" name="Google Shape;1924;p18"/>
          <p:cNvSpPr txBox="1">
            <a:spLocks noGrp="1"/>
          </p:cNvSpPr>
          <p:nvPr>
            <p:ph type="subTitle" idx="14"/>
          </p:nvPr>
        </p:nvSpPr>
        <p:spPr>
          <a:xfrm>
            <a:off x="5580899" y="3844557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5" name="Google Shape;1925;p18"/>
          <p:cNvSpPr txBox="1">
            <a:spLocks noGrp="1"/>
          </p:cNvSpPr>
          <p:nvPr>
            <p:ph type="subTitle" idx="15"/>
          </p:nvPr>
        </p:nvSpPr>
        <p:spPr>
          <a:xfrm>
            <a:off x="1457400" y="2121084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926" name="Google Shape;1926;p18"/>
          <p:cNvGrpSpPr/>
          <p:nvPr/>
        </p:nvGrpSpPr>
        <p:grpSpPr>
          <a:xfrm>
            <a:off x="884508" y="-203086"/>
            <a:ext cx="400166" cy="447621"/>
            <a:chOff x="6809075" y="3709775"/>
            <a:chExt cx="385925" cy="431650"/>
          </a:xfrm>
        </p:grpSpPr>
        <p:sp>
          <p:nvSpPr>
            <p:cNvPr id="1927" name="Google Shape;1927;p18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" name="Google Shape;1928;p18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" name="Google Shape;1929;p18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" name="Google Shape;1930;p18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" name="Google Shape;1931;p18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" name="Google Shape;1932;p18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18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18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18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18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18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18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18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18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41" name="Google Shape;1941;p18"/>
          <p:cNvSpPr/>
          <p:nvPr/>
        </p:nvSpPr>
        <p:spPr>
          <a:xfrm rot="4852262" flipH="1">
            <a:off x="8219946" y="-377131"/>
            <a:ext cx="897897" cy="1192415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42" name="Google Shape;1942;p18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1943" name="Google Shape;1943;p18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18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18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46" name="Google Shape;1946;p18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1947" name="Google Shape;1947;p18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18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18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50" name="Google Shape;1950;p18"/>
          <p:cNvSpPr txBox="1">
            <a:spLocks noGrp="1"/>
          </p:cNvSpPr>
          <p:nvPr>
            <p:ph type="subTitle" idx="16"/>
          </p:nvPr>
        </p:nvSpPr>
        <p:spPr>
          <a:xfrm>
            <a:off x="1457400" y="3292571"/>
            <a:ext cx="2843100" cy="4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1" name="Google Shape;1951;p18"/>
          <p:cNvSpPr txBox="1">
            <a:spLocks noGrp="1"/>
          </p:cNvSpPr>
          <p:nvPr>
            <p:ph type="subTitle" idx="17"/>
          </p:nvPr>
        </p:nvSpPr>
        <p:spPr>
          <a:xfrm>
            <a:off x="5580899" y="3298049"/>
            <a:ext cx="2843100" cy="4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2" name="Google Shape;1952;p18"/>
          <p:cNvSpPr txBox="1">
            <a:spLocks noGrp="1"/>
          </p:cNvSpPr>
          <p:nvPr>
            <p:ph type="subTitle" idx="18"/>
          </p:nvPr>
        </p:nvSpPr>
        <p:spPr>
          <a:xfrm>
            <a:off x="1457400" y="2977343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53" name="Google Shape;1953;p18"/>
          <p:cNvSpPr txBox="1">
            <a:spLocks noGrp="1"/>
          </p:cNvSpPr>
          <p:nvPr>
            <p:ph type="subTitle" idx="19"/>
          </p:nvPr>
        </p:nvSpPr>
        <p:spPr>
          <a:xfrm>
            <a:off x="5580899" y="2982821"/>
            <a:ext cx="28431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0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54" name="Google Shape;1954;p18"/>
          <p:cNvSpPr/>
          <p:nvPr/>
        </p:nvSpPr>
        <p:spPr>
          <a:xfrm rot="10800000" flipH="1">
            <a:off x="8584100" y="4487132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5" name="Google Shape;1955;p18"/>
          <p:cNvSpPr/>
          <p:nvPr/>
        </p:nvSpPr>
        <p:spPr>
          <a:xfrm rot="-1181023" flipH="1">
            <a:off x="-460426" y="2108326"/>
            <a:ext cx="877116" cy="1354584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56" name="Google Shape;1956;p18"/>
          <p:cNvGrpSpPr/>
          <p:nvPr/>
        </p:nvGrpSpPr>
        <p:grpSpPr>
          <a:xfrm rot="10800000" flipH="1">
            <a:off x="8904712" y="2334597"/>
            <a:ext cx="424054" cy="474297"/>
            <a:chOff x="6809075" y="3709775"/>
            <a:chExt cx="385925" cy="431650"/>
          </a:xfrm>
        </p:grpSpPr>
        <p:sp>
          <p:nvSpPr>
            <p:cNvPr id="1957" name="Google Shape;1957;p18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18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18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18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18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18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18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18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18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18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18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18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18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18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71" name="Google Shape;1971;p18"/>
          <p:cNvGrpSpPr/>
          <p:nvPr/>
        </p:nvGrpSpPr>
        <p:grpSpPr>
          <a:xfrm rot="10800000">
            <a:off x="-329097" y="-277277"/>
            <a:ext cx="828074" cy="992713"/>
            <a:chOff x="5937150" y="5007400"/>
            <a:chExt cx="373225" cy="447450"/>
          </a:xfrm>
        </p:grpSpPr>
        <p:sp>
          <p:nvSpPr>
            <p:cNvPr id="1972" name="Google Shape;1972;p18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18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18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75" name="Google Shape;1975;p18"/>
          <p:cNvGrpSpPr/>
          <p:nvPr/>
        </p:nvGrpSpPr>
        <p:grpSpPr>
          <a:xfrm rot="10800000" flipH="1">
            <a:off x="-394945" y="4855820"/>
            <a:ext cx="959756" cy="597643"/>
            <a:chOff x="4819000" y="1410925"/>
            <a:chExt cx="327450" cy="203925"/>
          </a:xfrm>
        </p:grpSpPr>
        <p:sp>
          <p:nvSpPr>
            <p:cNvPr id="1976" name="Google Shape;1976;p18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18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18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18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18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18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18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18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1">
    <p:spTree>
      <p:nvGrpSpPr>
        <p:cNvPr id="1" name="Shape 19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5" name="Google Shape;1985;p19"/>
          <p:cNvSpPr txBox="1">
            <a:spLocks noGrp="1"/>
          </p:cNvSpPr>
          <p:nvPr>
            <p:ph type="title"/>
          </p:nvPr>
        </p:nvSpPr>
        <p:spPr>
          <a:xfrm>
            <a:off x="1031050" y="2042700"/>
            <a:ext cx="4839300" cy="1561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986" name="Google Shape;1986;p19"/>
          <p:cNvSpPr txBox="1">
            <a:spLocks noGrp="1"/>
          </p:cNvSpPr>
          <p:nvPr>
            <p:ph type="title" idx="2" hasCustomPrompt="1"/>
          </p:nvPr>
        </p:nvSpPr>
        <p:spPr>
          <a:xfrm>
            <a:off x="1031050" y="1004525"/>
            <a:ext cx="1268400" cy="99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987" name="Google Shape;1987;p19"/>
          <p:cNvSpPr txBox="1">
            <a:spLocks noGrp="1"/>
          </p:cNvSpPr>
          <p:nvPr>
            <p:ph type="subTitle" idx="1"/>
          </p:nvPr>
        </p:nvSpPr>
        <p:spPr>
          <a:xfrm>
            <a:off x="1031050" y="3649675"/>
            <a:ext cx="4839300" cy="4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988" name="Google Shape;1988;p19"/>
          <p:cNvGrpSpPr/>
          <p:nvPr/>
        </p:nvGrpSpPr>
        <p:grpSpPr>
          <a:xfrm rot="5400000">
            <a:off x="-1652870" y="4208246"/>
            <a:ext cx="3863820" cy="1504029"/>
            <a:chOff x="5118925" y="3316075"/>
            <a:chExt cx="2765798" cy="1076613"/>
          </a:xfrm>
        </p:grpSpPr>
        <p:sp>
          <p:nvSpPr>
            <p:cNvPr id="1989" name="Google Shape;1989;p19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19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19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19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19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19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" name="Google Shape;1995;p19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" name="Google Shape;1996;p19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19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19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19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19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19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19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" name="Google Shape;2003;p19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" name="Google Shape;2004;p19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19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19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19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19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19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19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" name="Google Shape;2011;p19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19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19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" name="Google Shape;2014;p19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" name="Google Shape;2015;p19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19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19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19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" name="Google Shape;2019;p19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19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" name="Google Shape;2021;p19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" name="Google Shape;2022;p19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23" name="Google Shape;2023;p19"/>
          <p:cNvSpPr/>
          <p:nvPr/>
        </p:nvSpPr>
        <p:spPr>
          <a:xfrm rot="10800000" flipH="1">
            <a:off x="5391575" y="4634689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24" name="Google Shape;2024;p19"/>
          <p:cNvGrpSpPr/>
          <p:nvPr/>
        </p:nvGrpSpPr>
        <p:grpSpPr>
          <a:xfrm rot="-8100000" flipH="1">
            <a:off x="5326241" y="-2218794"/>
            <a:ext cx="5320660" cy="2891879"/>
            <a:chOff x="4056367" y="1569400"/>
            <a:chExt cx="976783" cy="530900"/>
          </a:xfrm>
        </p:grpSpPr>
        <p:sp>
          <p:nvSpPr>
            <p:cNvPr id="2025" name="Google Shape;2025;p19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19"/>
            <p:cNvSpPr/>
            <p:nvPr/>
          </p:nvSpPr>
          <p:spPr>
            <a:xfrm>
              <a:off x="4056367" y="1634236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27" name="Google Shape;2027;p19"/>
          <p:cNvSpPr/>
          <p:nvPr/>
        </p:nvSpPr>
        <p:spPr>
          <a:xfrm rot="-6324873" flipH="1">
            <a:off x="1900264" y="4433808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8" name="Google Shape;2028;p19"/>
          <p:cNvSpPr/>
          <p:nvPr/>
        </p:nvSpPr>
        <p:spPr>
          <a:xfrm rot="9133046" flipH="1">
            <a:off x="8695928" y="3292890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9" name="Google Shape;2029;p19"/>
          <p:cNvSpPr/>
          <p:nvPr/>
        </p:nvSpPr>
        <p:spPr>
          <a:xfrm rot="9199197" flipH="1">
            <a:off x="1051295" y="-306396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0" name="Google Shape;2030;p19"/>
          <p:cNvSpPr/>
          <p:nvPr/>
        </p:nvSpPr>
        <p:spPr>
          <a:xfrm rot="-8100000" flipH="1">
            <a:off x="-1024076" y="-231990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31" name="Google Shape;2031;p19"/>
          <p:cNvGrpSpPr/>
          <p:nvPr/>
        </p:nvGrpSpPr>
        <p:grpSpPr>
          <a:xfrm rot="10800000" flipH="1">
            <a:off x="289162" y="2317379"/>
            <a:ext cx="424054" cy="474297"/>
            <a:chOff x="6809075" y="3709775"/>
            <a:chExt cx="385925" cy="431650"/>
          </a:xfrm>
        </p:grpSpPr>
        <p:sp>
          <p:nvSpPr>
            <p:cNvPr id="2032" name="Google Shape;2032;p19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19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19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19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19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19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19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19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19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19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19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19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19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19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46" name="Google Shape;2046;p19"/>
          <p:cNvGrpSpPr/>
          <p:nvPr/>
        </p:nvGrpSpPr>
        <p:grpSpPr>
          <a:xfrm>
            <a:off x="8513178" y="1456218"/>
            <a:ext cx="828074" cy="992713"/>
            <a:chOff x="5937150" y="5007400"/>
            <a:chExt cx="373225" cy="447450"/>
          </a:xfrm>
        </p:grpSpPr>
        <p:sp>
          <p:nvSpPr>
            <p:cNvPr id="2047" name="Google Shape;2047;p19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19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19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50" name="Google Shape;2050;p19"/>
          <p:cNvSpPr/>
          <p:nvPr/>
        </p:nvSpPr>
        <p:spPr>
          <a:xfrm rot="3035537" flipH="1">
            <a:off x="2432869" y="-169844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51" name="Google Shape;2051;p19"/>
          <p:cNvGrpSpPr/>
          <p:nvPr/>
        </p:nvGrpSpPr>
        <p:grpSpPr>
          <a:xfrm rot="10800000" flipH="1">
            <a:off x="4002036" y="4903529"/>
            <a:ext cx="733505" cy="482151"/>
            <a:chOff x="6739600" y="291450"/>
            <a:chExt cx="504925" cy="331900"/>
          </a:xfrm>
        </p:grpSpPr>
        <p:sp>
          <p:nvSpPr>
            <p:cNvPr id="2052" name="Google Shape;2052;p19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19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19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19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19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19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19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19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19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19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19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19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19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19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19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19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19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19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19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19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19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19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19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19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76" name="Google Shape;2076;p19"/>
          <p:cNvGrpSpPr/>
          <p:nvPr/>
        </p:nvGrpSpPr>
        <p:grpSpPr>
          <a:xfrm rot="10800000" flipH="1">
            <a:off x="4365717" y="-292711"/>
            <a:ext cx="959756" cy="597643"/>
            <a:chOff x="4819000" y="1410925"/>
            <a:chExt cx="327450" cy="203925"/>
          </a:xfrm>
        </p:grpSpPr>
        <p:sp>
          <p:nvSpPr>
            <p:cNvPr id="2077" name="Google Shape;2077;p19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19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19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19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19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19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19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19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85" name="Google Shape;2085;p19"/>
          <p:cNvGrpSpPr/>
          <p:nvPr/>
        </p:nvGrpSpPr>
        <p:grpSpPr>
          <a:xfrm rot="10800000" flipH="1">
            <a:off x="8218734" y="4086964"/>
            <a:ext cx="424068" cy="382372"/>
            <a:chOff x="593975" y="1926100"/>
            <a:chExt cx="917300" cy="826750"/>
          </a:xfrm>
        </p:grpSpPr>
        <p:sp>
          <p:nvSpPr>
            <p:cNvPr id="2086" name="Google Shape;2086;p19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19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19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19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19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19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19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19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19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19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19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19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19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19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19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19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19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19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19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19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19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19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19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19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19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19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19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19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19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19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19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19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19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19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19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19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22" name="Google Shape;2122;p19"/>
          <p:cNvGrpSpPr/>
          <p:nvPr/>
        </p:nvGrpSpPr>
        <p:grpSpPr>
          <a:xfrm rot="6216072" flipH="1">
            <a:off x="8218491" y="2570535"/>
            <a:ext cx="424060" cy="474304"/>
            <a:chOff x="6809075" y="3709775"/>
            <a:chExt cx="385925" cy="431650"/>
          </a:xfrm>
        </p:grpSpPr>
        <p:sp>
          <p:nvSpPr>
            <p:cNvPr id="2123" name="Google Shape;2123;p19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19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19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19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19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19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19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19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19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19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19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19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19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19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_HEADER_1_1">
    <p:spTree>
      <p:nvGrpSpPr>
        <p:cNvPr id="1" name="Shape 2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8" name="Google Shape;2138;p20"/>
          <p:cNvSpPr txBox="1">
            <a:spLocks noGrp="1"/>
          </p:cNvSpPr>
          <p:nvPr>
            <p:ph type="title"/>
          </p:nvPr>
        </p:nvSpPr>
        <p:spPr>
          <a:xfrm>
            <a:off x="3295350" y="2042700"/>
            <a:ext cx="4839300" cy="1561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139" name="Google Shape;2139;p20"/>
          <p:cNvSpPr txBox="1">
            <a:spLocks noGrp="1"/>
          </p:cNvSpPr>
          <p:nvPr>
            <p:ph type="title" idx="2" hasCustomPrompt="1"/>
          </p:nvPr>
        </p:nvSpPr>
        <p:spPr>
          <a:xfrm>
            <a:off x="6866250" y="1004525"/>
            <a:ext cx="1268400" cy="99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140" name="Google Shape;2140;p20"/>
          <p:cNvSpPr txBox="1">
            <a:spLocks noGrp="1"/>
          </p:cNvSpPr>
          <p:nvPr>
            <p:ph type="subTitle" idx="1"/>
          </p:nvPr>
        </p:nvSpPr>
        <p:spPr>
          <a:xfrm>
            <a:off x="3295350" y="3649675"/>
            <a:ext cx="4839300" cy="4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latin typeface="Lexend Light"/>
                <a:ea typeface="Lexend Light"/>
                <a:cs typeface="Lexend Light"/>
                <a:sym typeface="Lexend Ligh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141" name="Google Shape;2141;p20"/>
          <p:cNvGrpSpPr/>
          <p:nvPr/>
        </p:nvGrpSpPr>
        <p:grpSpPr>
          <a:xfrm rot="10800000">
            <a:off x="-688795" y="-503030"/>
            <a:ext cx="3863820" cy="1504029"/>
            <a:chOff x="5118925" y="3316075"/>
            <a:chExt cx="2765798" cy="1076613"/>
          </a:xfrm>
        </p:grpSpPr>
        <p:sp>
          <p:nvSpPr>
            <p:cNvPr id="2142" name="Google Shape;2142;p20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20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20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20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20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20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20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20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20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20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20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20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20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20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20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20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20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20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20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20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20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20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20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20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20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20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20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20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20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20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20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20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20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20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76" name="Google Shape;2176;p20"/>
          <p:cNvSpPr/>
          <p:nvPr/>
        </p:nvSpPr>
        <p:spPr>
          <a:xfrm>
            <a:off x="7617000" y="-29520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7" name="Google Shape;2177;p20"/>
          <p:cNvSpPr/>
          <p:nvPr/>
        </p:nvSpPr>
        <p:spPr>
          <a:xfrm rot="-2700000">
            <a:off x="6137720" y="4799120"/>
            <a:ext cx="5125882" cy="2891879"/>
          </a:xfrm>
          <a:custGeom>
            <a:avLst/>
            <a:gdLst/>
            <a:ahLst/>
            <a:cxnLst/>
            <a:rect l="l" t="t" r="r" b="b"/>
            <a:pathLst>
              <a:path w="37641" h="21236" extrusionOk="0">
                <a:moveTo>
                  <a:pt x="23164" y="1"/>
                </a:moveTo>
                <a:cubicBezTo>
                  <a:pt x="20756" y="1"/>
                  <a:pt x="18712" y="1275"/>
                  <a:pt x="17287" y="3072"/>
                </a:cubicBezTo>
                <a:cubicBezTo>
                  <a:pt x="16178" y="4436"/>
                  <a:pt x="14980" y="4668"/>
                  <a:pt x="13495" y="4668"/>
                </a:cubicBezTo>
                <a:cubicBezTo>
                  <a:pt x="12731" y="4668"/>
                  <a:pt x="11890" y="4606"/>
                  <a:pt x="10945" y="4606"/>
                </a:cubicBezTo>
                <a:cubicBezTo>
                  <a:pt x="10534" y="4606"/>
                  <a:pt x="10103" y="4618"/>
                  <a:pt x="9651" y="4651"/>
                </a:cubicBezTo>
                <a:cubicBezTo>
                  <a:pt x="6142" y="4918"/>
                  <a:pt x="4387" y="7550"/>
                  <a:pt x="4212" y="10792"/>
                </a:cubicBezTo>
                <a:cubicBezTo>
                  <a:pt x="3952" y="14126"/>
                  <a:pt x="1" y="12814"/>
                  <a:pt x="267" y="17284"/>
                </a:cubicBezTo>
                <a:cubicBezTo>
                  <a:pt x="604" y="20983"/>
                  <a:pt x="5934" y="21061"/>
                  <a:pt x="6379" y="21061"/>
                </a:cubicBezTo>
                <a:cubicBezTo>
                  <a:pt x="6398" y="21061"/>
                  <a:pt x="6408" y="21060"/>
                  <a:pt x="6408" y="21060"/>
                </a:cubicBezTo>
                <a:cubicBezTo>
                  <a:pt x="6408" y="21060"/>
                  <a:pt x="11757" y="21236"/>
                  <a:pt x="17463" y="21236"/>
                </a:cubicBezTo>
                <a:lnTo>
                  <a:pt x="30355" y="21236"/>
                </a:lnTo>
                <a:cubicBezTo>
                  <a:pt x="33605" y="21236"/>
                  <a:pt x="36763" y="19832"/>
                  <a:pt x="37114" y="16056"/>
                </a:cubicBezTo>
                <a:cubicBezTo>
                  <a:pt x="37641" y="12112"/>
                  <a:pt x="35184" y="9655"/>
                  <a:pt x="32636" y="8511"/>
                </a:cubicBezTo>
                <a:cubicBezTo>
                  <a:pt x="30004" y="7459"/>
                  <a:pt x="30096" y="2286"/>
                  <a:pt x="26320" y="707"/>
                </a:cubicBezTo>
                <a:cubicBezTo>
                  <a:pt x="25217" y="218"/>
                  <a:pt x="24159" y="1"/>
                  <a:pt x="2316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8" name="Google Shape;2178;p20"/>
          <p:cNvSpPr/>
          <p:nvPr/>
        </p:nvSpPr>
        <p:spPr>
          <a:xfrm rot="-2700000">
            <a:off x="-493725" y="1233512"/>
            <a:ext cx="669179" cy="534772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9" name="Google Shape;2179;p20"/>
          <p:cNvSpPr/>
          <p:nvPr/>
        </p:nvSpPr>
        <p:spPr>
          <a:xfrm rot="-4475127">
            <a:off x="3580126" y="-646155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0" name="Google Shape;2180;p20"/>
          <p:cNvSpPr/>
          <p:nvPr/>
        </p:nvSpPr>
        <p:spPr>
          <a:xfrm rot="1666954">
            <a:off x="8788128" y="1032672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1" name="Google Shape;2181;p20"/>
          <p:cNvSpPr/>
          <p:nvPr/>
        </p:nvSpPr>
        <p:spPr>
          <a:xfrm rot="1600803">
            <a:off x="1051295" y="4749662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2" name="Google Shape;2182;p20"/>
          <p:cNvSpPr/>
          <p:nvPr/>
        </p:nvSpPr>
        <p:spPr>
          <a:xfrm rot="-2700000">
            <a:off x="-1024076" y="4058815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83" name="Google Shape;2183;p20"/>
          <p:cNvGrpSpPr/>
          <p:nvPr/>
        </p:nvGrpSpPr>
        <p:grpSpPr>
          <a:xfrm>
            <a:off x="8843237" y="3604194"/>
            <a:ext cx="424054" cy="474297"/>
            <a:chOff x="6809075" y="3709775"/>
            <a:chExt cx="385925" cy="431650"/>
          </a:xfrm>
        </p:grpSpPr>
        <p:sp>
          <p:nvSpPr>
            <p:cNvPr id="2184" name="Google Shape;2184;p20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20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20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20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20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20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20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20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20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20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20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20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20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20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98" name="Google Shape;2198;p20"/>
          <p:cNvGrpSpPr/>
          <p:nvPr/>
        </p:nvGrpSpPr>
        <p:grpSpPr>
          <a:xfrm flipH="1">
            <a:off x="-134997" y="2418927"/>
            <a:ext cx="828074" cy="992713"/>
            <a:chOff x="5937150" y="5007400"/>
            <a:chExt cx="373225" cy="447450"/>
          </a:xfrm>
        </p:grpSpPr>
        <p:sp>
          <p:nvSpPr>
            <p:cNvPr id="2199" name="Google Shape;2199;p20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20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20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02" name="Google Shape;2202;p20"/>
          <p:cNvSpPr/>
          <p:nvPr/>
        </p:nvSpPr>
        <p:spPr>
          <a:xfrm rot="7764463">
            <a:off x="2432869" y="4886208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03" name="Google Shape;2203;p20"/>
          <p:cNvGrpSpPr/>
          <p:nvPr/>
        </p:nvGrpSpPr>
        <p:grpSpPr>
          <a:xfrm>
            <a:off x="5348248" y="-176447"/>
            <a:ext cx="733505" cy="482151"/>
            <a:chOff x="6739600" y="291450"/>
            <a:chExt cx="504925" cy="331900"/>
          </a:xfrm>
        </p:grpSpPr>
        <p:sp>
          <p:nvSpPr>
            <p:cNvPr id="2204" name="Google Shape;2204;p20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20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20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20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20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20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20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20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20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20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20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20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20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20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20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20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20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20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20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20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20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20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20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20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28" name="Google Shape;2228;p20"/>
          <p:cNvGrpSpPr/>
          <p:nvPr/>
        </p:nvGrpSpPr>
        <p:grpSpPr>
          <a:xfrm>
            <a:off x="4365717" y="4904313"/>
            <a:ext cx="959756" cy="597643"/>
            <a:chOff x="4819000" y="1410925"/>
            <a:chExt cx="327450" cy="203925"/>
          </a:xfrm>
        </p:grpSpPr>
        <p:sp>
          <p:nvSpPr>
            <p:cNvPr id="2229" name="Google Shape;2229;p20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20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20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20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20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20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20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20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7" name="Google Shape;2237;p20"/>
          <p:cNvGrpSpPr/>
          <p:nvPr/>
        </p:nvGrpSpPr>
        <p:grpSpPr>
          <a:xfrm>
            <a:off x="6230960" y="-567970"/>
            <a:ext cx="1236818" cy="1079132"/>
            <a:chOff x="2389000" y="3547600"/>
            <a:chExt cx="1218300" cy="1062975"/>
          </a:xfrm>
        </p:grpSpPr>
        <p:sp>
          <p:nvSpPr>
            <p:cNvPr id="2238" name="Google Shape;2238;p20"/>
            <p:cNvSpPr/>
            <p:nvPr/>
          </p:nvSpPr>
          <p:spPr>
            <a:xfrm>
              <a:off x="2389000" y="3547600"/>
              <a:ext cx="1218300" cy="1062975"/>
            </a:xfrm>
            <a:custGeom>
              <a:avLst/>
              <a:gdLst/>
              <a:ahLst/>
              <a:cxnLst/>
              <a:rect l="l" t="t" r="r" b="b"/>
              <a:pathLst>
                <a:path w="48732" h="42519" extrusionOk="0">
                  <a:moveTo>
                    <a:pt x="26504" y="1"/>
                  </a:moveTo>
                  <a:cubicBezTo>
                    <a:pt x="26234" y="1"/>
                    <a:pt x="25965" y="9"/>
                    <a:pt x="25701" y="27"/>
                  </a:cubicBezTo>
                  <a:cubicBezTo>
                    <a:pt x="22413" y="234"/>
                    <a:pt x="19702" y="1815"/>
                    <a:pt x="21078" y="5847"/>
                  </a:cubicBezTo>
                  <a:cubicBezTo>
                    <a:pt x="21518" y="7113"/>
                    <a:pt x="24064" y="10745"/>
                    <a:pt x="22729" y="12038"/>
                  </a:cubicBezTo>
                  <a:cubicBezTo>
                    <a:pt x="22454" y="12303"/>
                    <a:pt x="22173" y="12415"/>
                    <a:pt x="21892" y="12415"/>
                  </a:cubicBezTo>
                  <a:cubicBezTo>
                    <a:pt x="20567" y="12415"/>
                    <a:pt x="19267" y="9907"/>
                    <a:pt x="18904" y="9011"/>
                  </a:cubicBezTo>
                  <a:cubicBezTo>
                    <a:pt x="18106" y="7058"/>
                    <a:pt x="17666" y="5035"/>
                    <a:pt x="15602" y="4031"/>
                  </a:cubicBezTo>
                  <a:cubicBezTo>
                    <a:pt x="14928" y="3700"/>
                    <a:pt x="14255" y="3551"/>
                    <a:pt x="13599" y="3551"/>
                  </a:cubicBezTo>
                  <a:cubicBezTo>
                    <a:pt x="12127" y="3551"/>
                    <a:pt x="10741" y="4301"/>
                    <a:pt x="9618" y="5434"/>
                  </a:cubicBezTo>
                  <a:cubicBezTo>
                    <a:pt x="1" y="15078"/>
                    <a:pt x="11049" y="27405"/>
                    <a:pt x="18561" y="33844"/>
                  </a:cubicBezTo>
                  <a:cubicBezTo>
                    <a:pt x="22591" y="37297"/>
                    <a:pt x="27131" y="40187"/>
                    <a:pt x="32401" y="41260"/>
                  </a:cubicBezTo>
                  <a:cubicBezTo>
                    <a:pt x="34820" y="41756"/>
                    <a:pt x="37748" y="42518"/>
                    <a:pt x="40513" y="42518"/>
                  </a:cubicBezTo>
                  <a:cubicBezTo>
                    <a:pt x="41963" y="42518"/>
                    <a:pt x="43368" y="42309"/>
                    <a:pt x="44631" y="41741"/>
                  </a:cubicBezTo>
                  <a:cubicBezTo>
                    <a:pt x="47025" y="40668"/>
                    <a:pt x="47287" y="38521"/>
                    <a:pt x="47617" y="36142"/>
                  </a:cubicBezTo>
                  <a:cubicBezTo>
                    <a:pt x="48731" y="27887"/>
                    <a:pt x="47645" y="20856"/>
                    <a:pt x="42857" y="13992"/>
                  </a:cubicBezTo>
                  <a:cubicBezTo>
                    <a:pt x="39858" y="9699"/>
                    <a:pt x="37340" y="4223"/>
                    <a:pt x="32607" y="1444"/>
                  </a:cubicBezTo>
                  <a:cubicBezTo>
                    <a:pt x="31145" y="596"/>
                    <a:pt x="28761" y="1"/>
                    <a:pt x="2650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20"/>
            <p:cNvSpPr/>
            <p:nvPr/>
          </p:nvSpPr>
          <p:spPr>
            <a:xfrm>
              <a:off x="2626700" y="3864925"/>
              <a:ext cx="261425" cy="194800"/>
            </a:xfrm>
            <a:custGeom>
              <a:avLst/>
              <a:gdLst/>
              <a:ahLst/>
              <a:cxnLst/>
              <a:rect l="l" t="t" r="r" b="b"/>
              <a:pathLst>
                <a:path w="10457" h="7792" extrusionOk="0">
                  <a:moveTo>
                    <a:pt x="3792" y="0"/>
                  </a:moveTo>
                  <a:cubicBezTo>
                    <a:pt x="2252" y="0"/>
                    <a:pt x="926" y="828"/>
                    <a:pt x="550" y="2619"/>
                  </a:cubicBezTo>
                  <a:cubicBezTo>
                    <a:pt x="0" y="5219"/>
                    <a:pt x="2820" y="7104"/>
                    <a:pt x="4994" y="7655"/>
                  </a:cubicBezTo>
                  <a:cubicBezTo>
                    <a:pt x="5351" y="7743"/>
                    <a:pt x="5793" y="7792"/>
                    <a:pt x="6269" y="7792"/>
                  </a:cubicBezTo>
                  <a:cubicBezTo>
                    <a:pt x="7791" y="7792"/>
                    <a:pt x="9662" y="7295"/>
                    <a:pt x="10249" y="6017"/>
                  </a:cubicBezTo>
                  <a:cubicBezTo>
                    <a:pt x="10401" y="5674"/>
                    <a:pt x="10456" y="5343"/>
                    <a:pt x="10442" y="4999"/>
                  </a:cubicBezTo>
                  <a:cubicBezTo>
                    <a:pt x="10304" y="2977"/>
                    <a:pt x="7347" y="1092"/>
                    <a:pt x="5833" y="446"/>
                  </a:cubicBezTo>
                  <a:cubicBezTo>
                    <a:pt x="5152" y="152"/>
                    <a:pt x="4453" y="0"/>
                    <a:pt x="37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20"/>
            <p:cNvSpPr/>
            <p:nvPr/>
          </p:nvSpPr>
          <p:spPr>
            <a:xfrm>
              <a:off x="2756025" y="4085675"/>
              <a:ext cx="277225" cy="170425"/>
            </a:xfrm>
            <a:custGeom>
              <a:avLst/>
              <a:gdLst/>
              <a:ahLst/>
              <a:cxnLst/>
              <a:rect l="l" t="t" r="r" b="b"/>
              <a:pathLst>
                <a:path w="11089" h="6817" extrusionOk="0">
                  <a:moveTo>
                    <a:pt x="6260" y="1"/>
                  </a:moveTo>
                  <a:cubicBezTo>
                    <a:pt x="4599" y="1"/>
                    <a:pt x="2582" y="875"/>
                    <a:pt x="1802" y="1782"/>
                  </a:cubicBezTo>
                  <a:cubicBezTo>
                    <a:pt x="1" y="3878"/>
                    <a:pt x="1035" y="6816"/>
                    <a:pt x="3759" y="6816"/>
                  </a:cubicBezTo>
                  <a:cubicBezTo>
                    <a:pt x="3968" y="6816"/>
                    <a:pt x="4187" y="6799"/>
                    <a:pt x="4416" y="6762"/>
                  </a:cubicBezTo>
                  <a:cubicBezTo>
                    <a:pt x="6521" y="6432"/>
                    <a:pt x="11089" y="1892"/>
                    <a:pt x="7635" y="269"/>
                  </a:cubicBezTo>
                  <a:cubicBezTo>
                    <a:pt x="7240" y="82"/>
                    <a:pt x="6766" y="1"/>
                    <a:pt x="6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20"/>
            <p:cNvSpPr/>
            <p:nvPr/>
          </p:nvSpPr>
          <p:spPr>
            <a:xfrm>
              <a:off x="2938150" y="4214150"/>
              <a:ext cx="209150" cy="201650"/>
            </a:xfrm>
            <a:custGeom>
              <a:avLst/>
              <a:gdLst/>
              <a:ahLst/>
              <a:cxnLst/>
              <a:rect l="l" t="t" r="r" b="b"/>
              <a:pathLst>
                <a:path w="8366" h="8066" extrusionOk="0">
                  <a:moveTo>
                    <a:pt x="4938" y="1"/>
                  </a:moveTo>
                  <a:cubicBezTo>
                    <a:pt x="4843" y="1"/>
                    <a:pt x="4745" y="5"/>
                    <a:pt x="4643" y="14"/>
                  </a:cubicBezTo>
                  <a:cubicBezTo>
                    <a:pt x="2771" y="179"/>
                    <a:pt x="653" y="2738"/>
                    <a:pt x="378" y="4265"/>
                  </a:cubicBezTo>
                  <a:cubicBezTo>
                    <a:pt x="1" y="6387"/>
                    <a:pt x="1346" y="8065"/>
                    <a:pt x="3065" y="8065"/>
                  </a:cubicBezTo>
                  <a:cubicBezTo>
                    <a:pt x="3731" y="8065"/>
                    <a:pt x="4453" y="7813"/>
                    <a:pt x="5152" y="7237"/>
                  </a:cubicBezTo>
                  <a:cubicBezTo>
                    <a:pt x="6759" y="5925"/>
                    <a:pt x="8365" y="1"/>
                    <a:pt x="49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20"/>
            <p:cNvSpPr/>
            <p:nvPr/>
          </p:nvSpPr>
          <p:spPr>
            <a:xfrm>
              <a:off x="3125400" y="4293850"/>
              <a:ext cx="169650" cy="214350"/>
            </a:xfrm>
            <a:custGeom>
              <a:avLst/>
              <a:gdLst/>
              <a:ahLst/>
              <a:cxnLst/>
              <a:rect l="l" t="t" r="r" b="b"/>
              <a:pathLst>
                <a:path w="6786" h="8574" extrusionOk="0">
                  <a:moveTo>
                    <a:pt x="3350" y="1"/>
                  </a:moveTo>
                  <a:cubicBezTo>
                    <a:pt x="2954" y="1"/>
                    <a:pt x="2525" y="144"/>
                    <a:pt x="2065" y="472"/>
                  </a:cubicBezTo>
                  <a:cubicBezTo>
                    <a:pt x="537" y="1559"/>
                    <a:pt x="1" y="4847"/>
                    <a:pt x="537" y="6305"/>
                  </a:cubicBezTo>
                  <a:cubicBezTo>
                    <a:pt x="1077" y="7767"/>
                    <a:pt x="2285" y="8573"/>
                    <a:pt x="3475" y="8573"/>
                  </a:cubicBezTo>
                  <a:cubicBezTo>
                    <a:pt x="4558" y="8573"/>
                    <a:pt x="5627" y="7905"/>
                    <a:pt x="6164" y="6457"/>
                  </a:cubicBezTo>
                  <a:cubicBezTo>
                    <a:pt x="6785" y="4757"/>
                    <a:pt x="5629" y="1"/>
                    <a:pt x="33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20"/>
            <p:cNvSpPr/>
            <p:nvPr/>
          </p:nvSpPr>
          <p:spPr>
            <a:xfrm>
              <a:off x="2979575" y="3664500"/>
              <a:ext cx="181625" cy="238400"/>
            </a:xfrm>
            <a:custGeom>
              <a:avLst/>
              <a:gdLst/>
              <a:ahLst/>
              <a:cxnLst/>
              <a:rect l="l" t="t" r="r" b="b"/>
              <a:pathLst>
                <a:path w="7265" h="9536" extrusionOk="0">
                  <a:moveTo>
                    <a:pt x="3457" y="1"/>
                  </a:moveTo>
                  <a:cubicBezTo>
                    <a:pt x="3451" y="1"/>
                    <a:pt x="3446" y="1"/>
                    <a:pt x="3440" y="1"/>
                  </a:cubicBezTo>
                  <a:cubicBezTo>
                    <a:pt x="1019" y="28"/>
                    <a:pt x="1" y="2175"/>
                    <a:pt x="482" y="4431"/>
                  </a:cubicBezTo>
                  <a:cubicBezTo>
                    <a:pt x="799" y="5931"/>
                    <a:pt x="1954" y="8971"/>
                    <a:pt x="3770" y="9466"/>
                  </a:cubicBezTo>
                  <a:cubicBezTo>
                    <a:pt x="3935" y="9511"/>
                    <a:pt x="4107" y="9536"/>
                    <a:pt x="4283" y="9536"/>
                  </a:cubicBezTo>
                  <a:cubicBezTo>
                    <a:pt x="4432" y="9536"/>
                    <a:pt x="4582" y="9518"/>
                    <a:pt x="4733" y="9481"/>
                  </a:cubicBezTo>
                  <a:cubicBezTo>
                    <a:pt x="6397" y="9095"/>
                    <a:pt x="7265" y="6440"/>
                    <a:pt x="7210" y="4996"/>
                  </a:cubicBezTo>
                  <a:cubicBezTo>
                    <a:pt x="7113" y="2909"/>
                    <a:pt x="5922" y="1"/>
                    <a:pt x="34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20"/>
            <p:cNvSpPr/>
            <p:nvPr/>
          </p:nvSpPr>
          <p:spPr>
            <a:xfrm>
              <a:off x="3146725" y="3829975"/>
              <a:ext cx="211775" cy="190875"/>
            </a:xfrm>
            <a:custGeom>
              <a:avLst/>
              <a:gdLst/>
              <a:ahLst/>
              <a:cxnLst/>
              <a:rect l="l" t="t" r="r" b="b"/>
              <a:pathLst>
                <a:path w="8471" h="7635" extrusionOk="0">
                  <a:moveTo>
                    <a:pt x="4972" y="1"/>
                  </a:moveTo>
                  <a:cubicBezTo>
                    <a:pt x="4385" y="1"/>
                    <a:pt x="3760" y="156"/>
                    <a:pt x="3151" y="495"/>
                  </a:cubicBezTo>
                  <a:cubicBezTo>
                    <a:pt x="1762" y="1266"/>
                    <a:pt x="1" y="4141"/>
                    <a:pt x="441" y="5984"/>
                  </a:cubicBezTo>
                  <a:cubicBezTo>
                    <a:pt x="732" y="7179"/>
                    <a:pt x="1474" y="7634"/>
                    <a:pt x="2377" y="7634"/>
                  </a:cubicBezTo>
                  <a:cubicBezTo>
                    <a:pt x="4336" y="7634"/>
                    <a:pt x="7054" y="5493"/>
                    <a:pt x="7581" y="4100"/>
                  </a:cubicBezTo>
                  <a:cubicBezTo>
                    <a:pt x="8470" y="1729"/>
                    <a:pt x="6932" y="1"/>
                    <a:pt x="49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20"/>
            <p:cNvSpPr/>
            <p:nvPr/>
          </p:nvSpPr>
          <p:spPr>
            <a:xfrm>
              <a:off x="3241375" y="4027025"/>
              <a:ext cx="257925" cy="158350"/>
            </a:xfrm>
            <a:custGeom>
              <a:avLst/>
              <a:gdLst/>
              <a:ahLst/>
              <a:cxnLst/>
              <a:rect l="l" t="t" r="r" b="b"/>
              <a:pathLst>
                <a:path w="10317" h="6334" extrusionOk="0">
                  <a:moveTo>
                    <a:pt x="5722" y="0"/>
                  </a:moveTo>
                  <a:cubicBezTo>
                    <a:pt x="4129" y="0"/>
                    <a:pt x="1191" y="1572"/>
                    <a:pt x="658" y="3385"/>
                  </a:cubicBezTo>
                  <a:cubicBezTo>
                    <a:pt x="1" y="5557"/>
                    <a:pt x="1945" y="6334"/>
                    <a:pt x="4016" y="6334"/>
                  </a:cubicBezTo>
                  <a:cubicBezTo>
                    <a:pt x="5501" y="6334"/>
                    <a:pt x="7051" y="5935"/>
                    <a:pt x="7757" y="5366"/>
                  </a:cubicBezTo>
                  <a:cubicBezTo>
                    <a:pt x="10316" y="3289"/>
                    <a:pt x="8790" y="83"/>
                    <a:pt x="5763" y="1"/>
                  </a:cubicBezTo>
                  <a:cubicBezTo>
                    <a:pt x="5749" y="0"/>
                    <a:pt x="5736" y="0"/>
                    <a:pt x="5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20"/>
            <p:cNvSpPr/>
            <p:nvPr/>
          </p:nvSpPr>
          <p:spPr>
            <a:xfrm>
              <a:off x="3255975" y="4228375"/>
              <a:ext cx="285275" cy="157375"/>
            </a:xfrm>
            <a:custGeom>
              <a:avLst/>
              <a:gdLst/>
              <a:ahLst/>
              <a:cxnLst/>
              <a:rect l="l" t="t" r="r" b="b"/>
              <a:pathLst>
                <a:path w="11411" h="6295" extrusionOk="0">
                  <a:moveTo>
                    <a:pt x="5946" y="1"/>
                  </a:moveTo>
                  <a:cubicBezTo>
                    <a:pt x="4709" y="1"/>
                    <a:pt x="3442" y="289"/>
                    <a:pt x="2716" y="972"/>
                  </a:cubicBezTo>
                  <a:cubicBezTo>
                    <a:pt x="1" y="3478"/>
                    <a:pt x="5112" y="6294"/>
                    <a:pt x="7476" y="6294"/>
                  </a:cubicBezTo>
                  <a:cubicBezTo>
                    <a:pt x="7604" y="6294"/>
                    <a:pt x="7724" y="6286"/>
                    <a:pt x="7834" y="6269"/>
                  </a:cubicBezTo>
                  <a:cubicBezTo>
                    <a:pt x="11095" y="5774"/>
                    <a:pt x="11411" y="2238"/>
                    <a:pt x="8824" y="642"/>
                  </a:cubicBezTo>
                  <a:cubicBezTo>
                    <a:pt x="8181" y="241"/>
                    <a:pt x="7076" y="1"/>
                    <a:pt x="59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20"/>
            <p:cNvSpPr/>
            <p:nvPr/>
          </p:nvSpPr>
          <p:spPr>
            <a:xfrm>
              <a:off x="2966850" y="3917325"/>
              <a:ext cx="239075" cy="283075"/>
            </a:xfrm>
            <a:custGeom>
              <a:avLst/>
              <a:gdLst/>
              <a:ahLst/>
              <a:cxnLst/>
              <a:rect l="l" t="t" r="r" b="b"/>
              <a:pathLst>
                <a:path w="9563" h="11323" extrusionOk="0">
                  <a:moveTo>
                    <a:pt x="0" y="1"/>
                  </a:moveTo>
                  <a:cubicBezTo>
                    <a:pt x="0" y="1"/>
                    <a:pt x="165" y="427"/>
                    <a:pt x="523" y="1142"/>
                  </a:cubicBezTo>
                  <a:cubicBezTo>
                    <a:pt x="867" y="1857"/>
                    <a:pt x="1418" y="2862"/>
                    <a:pt x="2188" y="4004"/>
                  </a:cubicBezTo>
                  <a:cubicBezTo>
                    <a:pt x="3701" y="6315"/>
                    <a:pt x="6191" y="9204"/>
                    <a:pt x="9562" y="11323"/>
                  </a:cubicBezTo>
                  <a:cubicBezTo>
                    <a:pt x="9232" y="10952"/>
                    <a:pt x="7444" y="9081"/>
                    <a:pt x="5503" y="6769"/>
                  </a:cubicBezTo>
                  <a:cubicBezTo>
                    <a:pt x="3536" y="4486"/>
                    <a:pt x="1458" y="173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20"/>
            <p:cNvSpPr/>
            <p:nvPr/>
          </p:nvSpPr>
          <p:spPr>
            <a:xfrm>
              <a:off x="3353800" y="3664450"/>
              <a:ext cx="5850" cy="4225"/>
            </a:xfrm>
            <a:custGeom>
              <a:avLst/>
              <a:gdLst/>
              <a:ahLst/>
              <a:cxnLst/>
              <a:rect l="l" t="t" r="r" b="b"/>
              <a:pathLst>
                <a:path w="234" h="169" extrusionOk="0">
                  <a:moveTo>
                    <a:pt x="111" y="1"/>
                  </a:moveTo>
                  <a:cubicBezTo>
                    <a:pt x="77" y="1"/>
                    <a:pt x="50" y="49"/>
                    <a:pt x="0" y="85"/>
                  </a:cubicBezTo>
                  <a:cubicBezTo>
                    <a:pt x="55" y="127"/>
                    <a:pt x="96" y="168"/>
                    <a:pt x="138" y="168"/>
                  </a:cubicBezTo>
                  <a:cubicBezTo>
                    <a:pt x="165" y="155"/>
                    <a:pt x="193" y="100"/>
                    <a:pt x="234" y="72"/>
                  </a:cubicBezTo>
                  <a:cubicBezTo>
                    <a:pt x="193" y="45"/>
                    <a:pt x="151" y="3"/>
                    <a:pt x="123" y="3"/>
                  </a:cubicBezTo>
                  <a:cubicBezTo>
                    <a:pt x="119" y="2"/>
                    <a:pt x="115" y="1"/>
                    <a:pt x="1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49" name="Google Shape;2249;p20"/>
          <p:cNvGrpSpPr/>
          <p:nvPr/>
        </p:nvGrpSpPr>
        <p:grpSpPr>
          <a:xfrm rot="5400000">
            <a:off x="387875" y="1561763"/>
            <a:ext cx="354275" cy="296400"/>
            <a:chOff x="5613525" y="2508525"/>
            <a:chExt cx="354275" cy="296400"/>
          </a:xfrm>
        </p:grpSpPr>
        <p:sp>
          <p:nvSpPr>
            <p:cNvPr id="2250" name="Google Shape;2250;p20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20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20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20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20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55" name="Google Shape;2255;p20"/>
          <p:cNvSpPr/>
          <p:nvPr/>
        </p:nvSpPr>
        <p:spPr>
          <a:xfrm>
            <a:off x="6222313" y="4817884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6" name="Google Shape;2256;p20"/>
          <p:cNvSpPr/>
          <p:nvPr/>
        </p:nvSpPr>
        <p:spPr>
          <a:xfrm rot="3059263">
            <a:off x="8868340" y="2815961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2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8" name="Google Shape;2258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59" name="Google Shape;2259;p21"/>
          <p:cNvSpPr/>
          <p:nvPr/>
        </p:nvSpPr>
        <p:spPr>
          <a:xfrm rot="-2858433" flipH="1">
            <a:off x="6122018" y="4290891"/>
            <a:ext cx="5125935" cy="2891909"/>
          </a:xfrm>
          <a:custGeom>
            <a:avLst/>
            <a:gdLst/>
            <a:ahLst/>
            <a:cxnLst/>
            <a:rect l="l" t="t" r="r" b="b"/>
            <a:pathLst>
              <a:path w="37641" h="21236" extrusionOk="0">
                <a:moveTo>
                  <a:pt x="23164" y="1"/>
                </a:moveTo>
                <a:cubicBezTo>
                  <a:pt x="20756" y="1"/>
                  <a:pt x="18712" y="1275"/>
                  <a:pt x="17287" y="3072"/>
                </a:cubicBezTo>
                <a:cubicBezTo>
                  <a:pt x="16178" y="4436"/>
                  <a:pt x="14980" y="4668"/>
                  <a:pt x="13495" y="4668"/>
                </a:cubicBezTo>
                <a:cubicBezTo>
                  <a:pt x="12731" y="4668"/>
                  <a:pt x="11890" y="4606"/>
                  <a:pt x="10945" y="4606"/>
                </a:cubicBezTo>
                <a:cubicBezTo>
                  <a:pt x="10534" y="4606"/>
                  <a:pt x="10103" y="4618"/>
                  <a:pt x="9651" y="4651"/>
                </a:cubicBezTo>
                <a:cubicBezTo>
                  <a:pt x="6142" y="4918"/>
                  <a:pt x="4387" y="7550"/>
                  <a:pt x="4212" y="10792"/>
                </a:cubicBezTo>
                <a:cubicBezTo>
                  <a:pt x="3952" y="14126"/>
                  <a:pt x="1" y="12814"/>
                  <a:pt x="267" y="17284"/>
                </a:cubicBezTo>
                <a:cubicBezTo>
                  <a:pt x="604" y="20983"/>
                  <a:pt x="5934" y="21061"/>
                  <a:pt x="6379" y="21061"/>
                </a:cubicBezTo>
                <a:cubicBezTo>
                  <a:pt x="6398" y="21061"/>
                  <a:pt x="6408" y="21060"/>
                  <a:pt x="6408" y="21060"/>
                </a:cubicBezTo>
                <a:cubicBezTo>
                  <a:pt x="6408" y="21060"/>
                  <a:pt x="11757" y="21236"/>
                  <a:pt x="17463" y="21236"/>
                </a:cubicBezTo>
                <a:lnTo>
                  <a:pt x="30355" y="21236"/>
                </a:lnTo>
                <a:cubicBezTo>
                  <a:pt x="33605" y="21236"/>
                  <a:pt x="36763" y="19832"/>
                  <a:pt x="37114" y="16056"/>
                </a:cubicBezTo>
                <a:cubicBezTo>
                  <a:pt x="37641" y="12112"/>
                  <a:pt x="35184" y="9655"/>
                  <a:pt x="32636" y="8511"/>
                </a:cubicBezTo>
                <a:cubicBezTo>
                  <a:pt x="30004" y="7459"/>
                  <a:pt x="30096" y="2286"/>
                  <a:pt x="26320" y="707"/>
                </a:cubicBezTo>
                <a:cubicBezTo>
                  <a:pt x="25217" y="218"/>
                  <a:pt x="24159" y="1"/>
                  <a:pt x="23164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0" name="Google Shape;2260;p21"/>
          <p:cNvSpPr/>
          <p:nvPr/>
        </p:nvSpPr>
        <p:spPr>
          <a:xfrm rot="-2858433" flipH="1">
            <a:off x="-312200" y="4284127"/>
            <a:ext cx="669186" cy="534777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1" name="Google Shape;2261;p21"/>
          <p:cNvSpPr/>
          <p:nvPr/>
        </p:nvSpPr>
        <p:spPr>
          <a:xfrm rot="6994426" flipH="1">
            <a:off x="8512552" y="-298216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2" name="Google Shape;2262;p21"/>
          <p:cNvSpPr/>
          <p:nvPr/>
        </p:nvSpPr>
        <p:spPr>
          <a:xfrm rot="-962022">
            <a:off x="-1073239" y="-330478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3" name="Google Shape;2263;p21"/>
          <p:cNvSpPr/>
          <p:nvPr/>
        </p:nvSpPr>
        <p:spPr>
          <a:xfrm rot="-3035537">
            <a:off x="2008244" y="-215697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4" name="Google Shape;2264;p21"/>
          <p:cNvSpPr/>
          <p:nvPr/>
        </p:nvSpPr>
        <p:spPr>
          <a:xfrm rot="8100000">
            <a:off x="-1158037" y="2166557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65" name="Google Shape;2265;p21"/>
          <p:cNvGrpSpPr/>
          <p:nvPr/>
        </p:nvGrpSpPr>
        <p:grpSpPr>
          <a:xfrm rot="-8779617">
            <a:off x="8786044" y="1812477"/>
            <a:ext cx="733503" cy="456756"/>
            <a:chOff x="4819000" y="1410925"/>
            <a:chExt cx="327450" cy="203925"/>
          </a:xfrm>
        </p:grpSpPr>
        <p:sp>
          <p:nvSpPr>
            <p:cNvPr id="2266" name="Google Shape;2266;p21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21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21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21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21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21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21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21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74" name="Google Shape;2274;p21"/>
          <p:cNvGrpSpPr/>
          <p:nvPr/>
        </p:nvGrpSpPr>
        <p:grpSpPr>
          <a:xfrm rot="10800000">
            <a:off x="147229" y="3932565"/>
            <a:ext cx="236881" cy="264947"/>
            <a:chOff x="6809075" y="3709775"/>
            <a:chExt cx="385925" cy="431650"/>
          </a:xfrm>
        </p:grpSpPr>
        <p:sp>
          <p:nvSpPr>
            <p:cNvPr id="2275" name="Google Shape;2275;p21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21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21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21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21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21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21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21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21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21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21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21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21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21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89" name="Google Shape;2289;p21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290" name="Google Shape;2290;p21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21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21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93" name="Google Shape;2293;p21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294" name="Google Shape;2294;p21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21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21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2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8" name="Google Shape;2298;p2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299" name="Google Shape;2299;p22"/>
          <p:cNvGrpSpPr/>
          <p:nvPr/>
        </p:nvGrpSpPr>
        <p:grpSpPr>
          <a:xfrm rot="-2858433" flipH="1">
            <a:off x="1982009" y="-786604"/>
            <a:ext cx="7041924" cy="9557707"/>
            <a:chOff x="4092125" y="345685"/>
            <a:chExt cx="1292764" cy="1754615"/>
          </a:xfrm>
        </p:grpSpPr>
        <p:sp>
          <p:nvSpPr>
            <p:cNvPr id="2300" name="Google Shape;2300;p22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22"/>
            <p:cNvSpPr/>
            <p:nvPr/>
          </p:nvSpPr>
          <p:spPr>
            <a:xfrm>
              <a:off x="5262039" y="345685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02" name="Google Shape;2302;p22"/>
          <p:cNvSpPr/>
          <p:nvPr/>
        </p:nvSpPr>
        <p:spPr>
          <a:xfrm rot="6994426" flipH="1">
            <a:off x="8512552" y="-298216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03" name="Google Shape;2303;p22"/>
          <p:cNvGrpSpPr/>
          <p:nvPr/>
        </p:nvGrpSpPr>
        <p:grpSpPr>
          <a:xfrm rot="-851041" flipH="1">
            <a:off x="-62280" y="4568654"/>
            <a:ext cx="656320" cy="786802"/>
            <a:chOff x="5937150" y="5007400"/>
            <a:chExt cx="373225" cy="447450"/>
          </a:xfrm>
        </p:grpSpPr>
        <p:sp>
          <p:nvSpPr>
            <p:cNvPr id="2304" name="Google Shape;2304;p22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" name="Google Shape;2305;p22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22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07" name="Google Shape;2307;p22"/>
          <p:cNvGrpSpPr/>
          <p:nvPr/>
        </p:nvGrpSpPr>
        <p:grpSpPr>
          <a:xfrm rot="10800000">
            <a:off x="8644746" y="3226482"/>
            <a:ext cx="424068" cy="382372"/>
            <a:chOff x="593975" y="1926100"/>
            <a:chExt cx="917300" cy="826750"/>
          </a:xfrm>
        </p:grpSpPr>
        <p:sp>
          <p:nvSpPr>
            <p:cNvPr id="2308" name="Google Shape;2308;p22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22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22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" name="Google Shape;2311;p22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" name="Google Shape;2312;p22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22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22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22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22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22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22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22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22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22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22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22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22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22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22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22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22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22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22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22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22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22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22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22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22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22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22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22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22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22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" name="Google Shape;2342;p22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22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44" name="Google Shape;2344;p22"/>
          <p:cNvSpPr/>
          <p:nvPr/>
        </p:nvSpPr>
        <p:spPr>
          <a:xfrm rot="-962022">
            <a:off x="-1073239" y="-330478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5" name="Google Shape;2345;p22"/>
          <p:cNvSpPr/>
          <p:nvPr/>
        </p:nvSpPr>
        <p:spPr>
          <a:xfrm rot="-3035537">
            <a:off x="2008244" y="-215697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6" name="Google Shape;2346;p22"/>
          <p:cNvSpPr/>
          <p:nvPr/>
        </p:nvSpPr>
        <p:spPr>
          <a:xfrm rot="8100000">
            <a:off x="-1094887" y="1077144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47" name="Google Shape;2347;p22"/>
          <p:cNvGrpSpPr/>
          <p:nvPr/>
        </p:nvGrpSpPr>
        <p:grpSpPr>
          <a:xfrm rot="-8779617">
            <a:off x="8786044" y="1812477"/>
            <a:ext cx="733503" cy="456756"/>
            <a:chOff x="4819000" y="1410925"/>
            <a:chExt cx="327450" cy="203925"/>
          </a:xfrm>
        </p:grpSpPr>
        <p:sp>
          <p:nvSpPr>
            <p:cNvPr id="2348" name="Google Shape;2348;p22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22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22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22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22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22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22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22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6" name="Google Shape;2356;p22"/>
          <p:cNvGrpSpPr/>
          <p:nvPr/>
        </p:nvGrpSpPr>
        <p:grpSpPr>
          <a:xfrm rot="10800000">
            <a:off x="147229" y="2688077"/>
            <a:ext cx="236881" cy="264947"/>
            <a:chOff x="6809075" y="3709775"/>
            <a:chExt cx="385925" cy="431650"/>
          </a:xfrm>
        </p:grpSpPr>
        <p:sp>
          <p:nvSpPr>
            <p:cNvPr id="2357" name="Google Shape;2357;p22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22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22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22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22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22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22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22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22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22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22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22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22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22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71" name="Google Shape;2371;p22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372" name="Google Shape;2372;p22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22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22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75" name="Google Shape;2375;p22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376" name="Google Shape;2376;p22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22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22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_ONLY_1_1_1">
    <p:spTree>
      <p:nvGrpSpPr>
        <p:cNvPr id="1" name="Shape 2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0" name="Google Shape;2380;p2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381" name="Google Shape;2381;p23"/>
          <p:cNvGrpSpPr/>
          <p:nvPr/>
        </p:nvGrpSpPr>
        <p:grpSpPr>
          <a:xfrm rot="7941567" flipH="1">
            <a:off x="-2023416" y="-2073971"/>
            <a:ext cx="5125935" cy="2891909"/>
            <a:chOff x="4092125" y="1569400"/>
            <a:chExt cx="941025" cy="530900"/>
          </a:xfrm>
        </p:grpSpPr>
        <p:sp>
          <p:nvSpPr>
            <p:cNvPr id="2382" name="Google Shape;2382;p23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23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84" name="Google Shape;2384;p23"/>
          <p:cNvSpPr/>
          <p:nvPr/>
        </p:nvSpPr>
        <p:spPr>
          <a:xfrm rot="-3805574" flipH="1">
            <a:off x="-259655" y="4007803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85" name="Google Shape;2385;p23"/>
          <p:cNvGrpSpPr/>
          <p:nvPr/>
        </p:nvGrpSpPr>
        <p:grpSpPr>
          <a:xfrm>
            <a:off x="8556960" y="1246259"/>
            <a:ext cx="656316" cy="786796"/>
            <a:chOff x="5937150" y="5007400"/>
            <a:chExt cx="373225" cy="447450"/>
          </a:xfrm>
        </p:grpSpPr>
        <p:sp>
          <p:nvSpPr>
            <p:cNvPr id="2386" name="Google Shape;2386;p23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23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23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9" name="Google Shape;2389;p23"/>
          <p:cNvGrpSpPr/>
          <p:nvPr/>
        </p:nvGrpSpPr>
        <p:grpSpPr>
          <a:xfrm>
            <a:off x="6694912" y="-248231"/>
            <a:ext cx="424054" cy="474297"/>
            <a:chOff x="6809075" y="3709775"/>
            <a:chExt cx="385925" cy="431650"/>
          </a:xfrm>
        </p:grpSpPr>
        <p:sp>
          <p:nvSpPr>
            <p:cNvPr id="2390" name="Google Shape;2390;p23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23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23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23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23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23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23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23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23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23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23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23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23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23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04" name="Google Shape;2404;p23"/>
          <p:cNvGrpSpPr/>
          <p:nvPr/>
        </p:nvGrpSpPr>
        <p:grpSpPr>
          <a:xfrm>
            <a:off x="227993" y="1446666"/>
            <a:ext cx="328760" cy="296390"/>
            <a:chOff x="593975" y="1926100"/>
            <a:chExt cx="917300" cy="826750"/>
          </a:xfrm>
        </p:grpSpPr>
        <p:sp>
          <p:nvSpPr>
            <p:cNvPr id="2405" name="Google Shape;2405;p23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23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23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23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23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23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23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23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23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23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23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23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23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23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23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23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23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23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23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23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23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23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23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23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23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23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23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23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23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23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23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23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23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23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23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23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41" name="Google Shape;2441;p23"/>
          <p:cNvSpPr/>
          <p:nvPr/>
        </p:nvSpPr>
        <p:spPr>
          <a:xfrm rot="9837978">
            <a:off x="6987841" y="4622449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2" name="Google Shape;2442;p23"/>
          <p:cNvSpPr/>
          <p:nvPr/>
        </p:nvSpPr>
        <p:spPr>
          <a:xfrm rot="7764463">
            <a:off x="3004369" y="4948445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3" name="Google Shape;2443;p23"/>
          <p:cNvSpPr/>
          <p:nvPr/>
        </p:nvSpPr>
        <p:spPr>
          <a:xfrm rot="-2700000">
            <a:off x="8515799" y="2442415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44" name="Google Shape;2444;p23"/>
          <p:cNvGrpSpPr/>
          <p:nvPr/>
        </p:nvGrpSpPr>
        <p:grpSpPr>
          <a:xfrm rot="2020383">
            <a:off x="-368761" y="2632746"/>
            <a:ext cx="733503" cy="456756"/>
            <a:chOff x="4819000" y="1410925"/>
            <a:chExt cx="327450" cy="203925"/>
          </a:xfrm>
        </p:grpSpPr>
        <p:sp>
          <p:nvSpPr>
            <p:cNvPr id="2445" name="Google Shape;2445;p23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23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23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23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23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23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23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23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53" name="Google Shape;2453;p23"/>
          <p:cNvGrpSpPr/>
          <p:nvPr/>
        </p:nvGrpSpPr>
        <p:grpSpPr>
          <a:xfrm>
            <a:off x="8556939" y="4187030"/>
            <a:ext cx="236881" cy="264947"/>
            <a:chOff x="6809075" y="3709775"/>
            <a:chExt cx="385925" cy="431650"/>
          </a:xfrm>
        </p:grpSpPr>
        <p:sp>
          <p:nvSpPr>
            <p:cNvPr id="2454" name="Google Shape;2454;p23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23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23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23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23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" name="Google Shape;2459;p23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23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23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23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23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" name="Google Shape;2464;p23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" name="Google Shape;2465;p23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23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23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68" name="Google Shape;2468;p23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469" name="Google Shape;2469;p23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23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23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72" name="Google Shape;2472;p23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473" name="Google Shape;2473;p23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23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" name="Google Shape;2475;p23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TITLE_ONLY_1_1_1_1">
    <p:spTree>
      <p:nvGrpSpPr>
        <p:cNvPr id="1" name="Shape 2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7" name="Google Shape;2477;p2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478" name="Google Shape;2478;p24"/>
          <p:cNvSpPr/>
          <p:nvPr/>
        </p:nvSpPr>
        <p:spPr>
          <a:xfrm rot="10800000" flipH="1">
            <a:off x="5778725" y="4870789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79" name="Google Shape;2479;p24"/>
          <p:cNvGrpSpPr/>
          <p:nvPr/>
        </p:nvGrpSpPr>
        <p:grpSpPr>
          <a:xfrm rot="-8100000" flipH="1">
            <a:off x="5892916" y="-2821119"/>
            <a:ext cx="5320660" cy="2891879"/>
            <a:chOff x="4056367" y="1569400"/>
            <a:chExt cx="976783" cy="530900"/>
          </a:xfrm>
        </p:grpSpPr>
        <p:sp>
          <p:nvSpPr>
            <p:cNvPr id="2480" name="Google Shape;2480;p24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" name="Google Shape;2481;p24"/>
            <p:cNvSpPr/>
            <p:nvPr/>
          </p:nvSpPr>
          <p:spPr>
            <a:xfrm>
              <a:off x="4056367" y="1634236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82" name="Google Shape;2482;p24"/>
          <p:cNvSpPr/>
          <p:nvPr/>
        </p:nvSpPr>
        <p:spPr>
          <a:xfrm rot="9133046" flipH="1">
            <a:off x="8695928" y="3292890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83" name="Google Shape;2483;p24"/>
          <p:cNvGrpSpPr/>
          <p:nvPr/>
        </p:nvGrpSpPr>
        <p:grpSpPr>
          <a:xfrm>
            <a:off x="8513178" y="1456218"/>
            <a:ext cx="828074" cy="992713"/>
            <a:chOff x="5937150" y="5007400"/>
            <a:chExt cx="373225" cy="447450"/>
          </a:xfrm>
        </p:grpSpPr>
        <p:sp>
          <p:nvSpPr>
            <p:cNvPr id="2484" name="Google Shape;2484;p24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24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" name="Google Shape;2486;p24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7" name="Google Shape;2487;p24"/>
          <p:cNvGrpSpPr/>
          <p:nvPr/>
        </p:nvGrpSpPr>
        <p:grpSpPr>
          <a:xfrm rot="6216072" flipH="1">
            <a:off x="-114359" y="1851535"/>
            <a:ext cx="424060" cy="474304"/>
            <a:chOff x="6809075" y="3709775"/>
            <a:chExt cx="385925" cy="431650"/>
          </a:xfrm>
        </p:grpSpPr>
        <p:sp>
          <p:nvSpPr>
            <p:cNvPr id="2488" name="Google Shape;2488;p24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" name="Google Shape;2489;p24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24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24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" name="Google Shape;2492;p24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" name="Google Shape;2493;p24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" name="Google Shape;2494;p24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" name="Google Shape;2495;p24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" name="Google Shape;2496;p24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" name="Google Shape;2497;p24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" name="Google Shape;2498;p24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" name="Google Shape;2499;p24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" name="Google Shape;2500;p24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" name="Google Shape;2501;p24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02" name="Google Shape;2502;p24"/>
          <p:cNvGrpSpPr/>
          <p:nvPr/>
        </p:nvGrpSpPr>
        <p:grpSpPr>
          <a:xfrm rot="7941567" flipH="1">
            <a:off x="-2023416" y="-2073971"/>
            <a:ext cx="5125935" cy="2891909"/>
            <a:chOff x="4092125" y="1569400"/>
            <a:chExt cx="941025" cy="530900"/>
          </a:xfrm>
        </p:grpSpPr>
        <p:sp>
          <p:nvSpPr>
            <p:cNvPr id="2503" name="Google Shape;2503;p24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" name="Google Shape;2504;p24"/>
            <p:cNvSpPr/>
            <p:nvPr/>
          </p:nvSpPr>
          <p:spPr>
            <a:xfrm>
              <a:off x="4836539" y="1629449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05" name="Google Shape;2505;p24"/>
          <p:cNvSpPr/>
          <p:nvPr/>
        </p:nvSpPr>
        <p:spPr>
          <a:xfrm rot="-3805574" flipH="1">
            <a:off x="-259655" y="4007803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6" name="Google Shape;2506;p24"/>
          <p:cNvSpPr/>
          <p:nvPr/>
        </p:nvSpPr>
        <p:spPr>
          <a:xfrm rot="4852262" flipH="1">
            <a:off x="7435396" y="-444481"/>
            <a:ext cx="897897" cy="1192415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07" name="Google Shape;2507;p24"/>
          <p:cNvGrpSpPr/>
          <p:nvPr/>
        </p:nvGrpSpPr>
        <p:grpSpPr>
          <a:xfrm>
            <a:off x="884508" y="-203086"/>
            <a:ext cx="400166" cy="447621"/>
            <a:chOff x="6809075" y="3709775"/>
            <a:chExt cx="385925" cy="431650"/>
          </a:xfrm>
        </p:grpSpPr>
        <p:sp>
          <p:nvSpPr>
            <p:cNvPr id="2508" name="Google Shape;2508;p24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" name="Google Shape;2509;p24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" name="Google Shape;2510;p24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" name="Google Shape;2511;p24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" name="Google Shape;2512;p24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" name="Google Shape;2513;p24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" name="Google Shape;2514;p24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" name="Google Shape;2515;p24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" name="Google Shape;2516;p24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" name="Google Shape;2517;p24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" name="Google Shape;2518;p24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" name="Google Shape;2519;p24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" name="Google Shape;2520;p24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" name="Google Shape;2521;p24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22" name="Google Shape;2522;p24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523" name="Google Shape;2523;p24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" name="Google Shape;2524;p24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" name="Google Shape;2525;p24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26" name="Google Shape;2526;p24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527" name="Google Shape;2527;p24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" name="Google Shape;2528;p24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" name="Google Shape;2529;p24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TITLE_ONLY_1_1_1_1_1">
    <p:spTree>
      <p:nvGrpSpPr>
        <p:cNvPr id="1" name="Shape 2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1" name="Google Shape;2531;p2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32" name="Google Shape;2532;p25"/>
          <p:cNvSpPr/>
          <p:nvPr/>
        </p:nvSpPr>
        <p:spPr>
          <a:xfrm rot="-2858433" flipH="1">
            <a:off x="6122018" y="4290891"/>
            <a:ext cx="5125935" cy="2891909"/>
          </a:xfrm>
          <a:custGeom>
            <a:avLst/>
            <a:gdLst/>
            <a:ahLst/>
            <a:cxnLst/>
            <a:rect l="l" t="t" r="r" b="b"/>
            <a:pathLst>
              <a:path w="37641" h="21236" extrusionOk="0">
                <a:moveTo>
                  <a:pt x="23164" y="1"/>
                </a:moveTo>
                <a:cubicBezTo>
                  <a:pt x="20756" y="1"/>
                  <a:pt x="18712" y="1275"/>
                  <a:pt x="17287" y="3072"/>
                </a:cubicBezTo>
                <a:cubicBezTo>
                  <a:pt x="16178" y="4436"/>
                  <a:pt x="14980" y="4668"/>
                  <a:pt x="13495" y="4668"/>
                </a:cubicBezTo>
                <a:cubicBezTo>
                  <a:pt x="12731" y="4668"/>
                  <a:pt x="11890" y="4606"/>
                  <a:pt x="10945" y="4606"/>
                </a:cubicBezTo>
                <a:cubicBezTo>
                  <a:pt x="10534" y="4606"/>
                  <a:pt x="10103" y="4618"/>
                  <a:pt x="9651" y="4651"/>
                </a:cubicBezTo>
                <a:cubicBezTo>
                  <a:pt x="6142" y="4918"/>
                  <a:pt x="4387" y="7550"/>
                  <a:pt x="4212" y="10792"/>
                </a:cubicBezTo>
                <a:cubicBezTo>
                  <a:pt x="3952" y="14126"/>
                  <a:pt x="1" y="12814"/>
                  <a:pt x="267" y="17284"/>
                </a:cubicBezTo>
                <a:cubicBezTo>
                  <a:pt x="604" y="20983"/>
                  <a:pt x="5934" y="21061"/>
                  <a:pt x="6379" y="21061"/>
                </a:cubicBezTo>
                <a:cubicBezTo>
                  <a:pt x="6398" y="21061"/>
                  <a:pt x="6408" y="21060"/>
                  <a:pt x="6408" y="21060"/>
                </a:cubicBezTo>
                <a:cubicBezTo>
                  <a:pt x="6408" y="21060"/>
                  <a:pt x="11757" y="21236"/>
                  <a:pt x="17463" y="21236"/>
                </a:cubicBezTo>
                <a:lnTo>
                  <a:pt x="30355" y="21236"/>
                </a:lnTo>
                <a:cubicBezTo>
                  <a:pt x="33605" y="21236"/>
                  <a:pt x="36763" y="19832"/>
                  <a:pt x="37114" y="16056"/>
                </a:cubicBezTo>
                <a:cubicBezTo>
                  <a:pt x="37641" y="12112"/>
                  <a:pt x="35184" y="9655"/>
                  <a:pt x="32636" y="8511"/>
                </a:cubicBezTo>
                <a:cubicBezTo>
                  <a:pt x="30004" y="7459"/>
                  <a:pt x="30096" y="2286"/>
                  <a:pt x="26320" y="707"/>
                </a:cubicBezTo>
                <a:cubicBezTo>
                  <a:pt x="25217" y="218"/>
                  <a:pt x="24159" y="1"/>
                  <a:pt x="23164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3" name="Google Shape;2533;p25"/>
          <p:cNvSpPr/>
          <p:nvPr/>
        </p:nvSpPr>
        <p:spPr>
          <a:xfrm rot="-2858433" flipH="1">
            <a:off x="-312200" y="3039640"/>
            <a:ext cx="669186" cy="534777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4" name="Google Shape;2534;p25"/>
          <p:cNvSpPr/>
          <p:nvPr/>
        </p:nvSpPr>
        <p:spPr>
          <a:xfrm rot="6994426" flipH="1">
            <a:off x="8512552" y="-298216"/>
            <a:ext cx="897889" cy="1192392"/>
          </a:xfrm>
          <a:custGeom>
            <a:avLst/>
            <a:gdLst/>
            <a:ahLst/>
            <a:cxnLst/>
            <a:rect l="l" t="t" r="r" b="b"/>
            <a:pathLst>
              <a:path w="15277" h="20287" extrusionOk="0">
                <a:moveTo>
                  <a:pt x="10374" y="0"/>
                </a:moveTo>
                <a:cubicBezTo>
                  <a:pt x="9929" y="0"/>
                  <a:pt x="9487" y="42"/>
                  <a:pt x="9051" y="110"/>
                </a:cubicBezTo>
                <a:cubicBezTo>
                  <a:pt x="6181" y="493"/>
                  <a:pt x="3753" y="1714"/>
                  <a:pt x="1781" y="3848"/>
                </a:cubicBezTo>
                <a:cubicBezTo>
                  <a:pt x="1207" y="4466"/>
                  <a:pt x="648" y="5143"/>
                  <a:pt x="309" y="5938"/>
                </a:cubicBezTo>
                <a:cubicBezTo>
                  <a:pt x="118" y="6394"/>
                  <a:pt x="0" y="6880"/>
                  <a:pt x="103" y="7380"/>
                </a:cubicBezTo>
                <a:cubicBezTo>
                  <a:pt x="265" y="8204"/>
                  <a:pt x="810" y="8690"/>
                  <a:pt x="1546" y="8999"/>
                </a:cubicBezTo>
                <a:cubicBezTo>
                  <a:pt x="2015" y="9200"/>
                  <a:pt x="2502" y="9264"/>
                  <a:pt x="2996" y="9264"/>
                </a:cubicBezTo>
                <a:cubicBezTo>
                  <a:pt x="3262" y="9264"/>
                  <a:pt x="3530" y="9245"/>
                  <a:pt x="3797" y="9220"/>
                </a:cubicBezTo>
                <a:cubicBezTo>
                  <a:pt x="5784" y="9014"/>
                  <a:pt x="7682" y="8484"/>
                  <a:pt x="9493" y="7645"/>
                </a:cubicBezTo>
                <a:cubicBezTo>
                  <a:pt x="9684" y="7557"/>
                  <a:pt x="9875" y="7483"/>
                  <a:pt x="10052" y="7395"/>
                </a:cubicBezTo>
                <a:lnTo>
                  <a:pt x="10081" y="7439"/>
                </a:lnTo>
                <a:cubicBezTo>
                  <a:pt x="10022" y="7498"/>
                  <a:pt x="9949" y="7557"/>
                  <a:pt x="9890" y="7616"/>
                </a:cubicBezTo>
                <a:cubicBezTo>
                  <a:pt x="8507" y="8970"/>
                  <a:pt x="7565" y="10544"/>
                  <a:pt x="7403" y="12516"/>
                </a:cubicBezTo>
                <a:cubicBezTo>
                  <a:pt x="7359" y="13164"/>
                  <a:pt x="7388" y="13826"/>
                  <a:pt x="7697" y="14415"/>
                </a:cubicBezTo>
                <a:cubicBezTo>
                  <a:pt x="7986" y="14942"/>
                  <a:pt x="8469" y="15314"/>
                  <a:pt x="9033" y="15314"/>
                </a:cubicBezTo>
                <a:cubicBezTo>
                  <a:pt x="9304" y="15314"/>
                  <a:pt x="9594" y="15228"/>
                  <a:pt x="9890" y="15033"/>
                </a:cubicBezTo>
                <a:cubicBezTo>
                  <a:pt x="10287" y="14753"/>
                  <a:pt x="10640" y="14415"/>
                  <a:pt x="10979" y="14076"/>
                </a:cubicBezTo>
                <a:cubicBezTo>
                  <a:pt x="11200" y="13870"/>
                  <a:pt x="11435" y="13664"/>
                  <a:pt x="11626" y="13487"/>
                </a:cubicBezTo>
                <a:lnTo>
                  <a:pt x="11626" y="13487"/>
                </a:lnTo>
                <a:cubicBezTo>
                  <a:pt x="11376" y="14179"/>
                  <a:pt x="11229" y="14944"/>
                  <a:pt x="11303" y="15739"/>
                </a:cubicBezTo>
                <a:cubicBezTo>
                  <a:pt x="11362" y="16298"/>
                  <a:pt x="11494" y="16813"/>
                  <a:pt x="11921" y="17211"/>
                </a:cubicBezTo>
                <a:cubicBezTo>
                  <a:pt x="12107" y="17389"/>
                  <a:pt x="12324" y="17478"/>
                  <a:pt x="12546" y="17478"/>
                </a:cubicBezTo>
                <a:cubicBezTo>
                  <a:pt x="12727" y="17478"/>
                  <a:pt x="12911" y="17418"/>
                  <a:pt x="13083" y="17299"/>
                </a:cubicBezTo>
                <a:cubicBezTo>
                  <a:pt x="13304" y="17167"/>
                  <a:pt x="13466" y="16975"/>
                  <a:pt x="13613" y="16784"/>
                </a:cubicBezTo>
                <a:cubicBezTo>
                  <a:pt x="13819" y="16519"/>
                  <a:pt x="14011" y="16254"/>
                  <a:pt x="14246" y="15945"/>
                </a:cubicBezTo>
                <a:lnTo>
                  <a:pt x="14246" y="15945"/>
                </a:lnTo>
                <a:cubicBezTo>
                  <a:pt x="13966" y="17490"/>
                  <a:pt x="14128" y="18933"/>
                  <a:pt x="14879" y="20272"/>
                </a:cubicBezTo>
                <a:lnTo>
                  <a:pt x="14879" y="20286"/>
                </a:lnTo>
                <a:lnTo>
                  <a:pt x="15011" y="20286"/>
                </a:lnTo>
                <a:cubicBezTo>
                  <a:pt x="15100" y="20183"/>
                  <a:pt x="15070" y="20095"/>
                  <a:pt x="15011" y="19992"/>
                </a:cubicBezTo>
                <a:cubicBezTo>
                  <a:pt x="14599" y="19197"/>
                  <a:pt x="14393" y="18329"/>
                  <a:pt x="14378" y="17431"/>
                </a:cubicBezTo>
                <a:cubicBezTo>
                  <a:pt x="14364" y="16475"/>
                  <a:pt x="14496" y="15548"/>
                  <a:pt x="14982" y="14694"/>
                </a:cubicBezTo>
                <a:cubicBezTo>
                  <a:pt x="15085" y="14518"/>
                  <a:pt x="15188" y="14341"/>
                  <a:pt x="15276" y="14164"/>
                </a:cubicBezTo>
                <a:lnTo>
                  <a:pt x="15276" y="13944"/>
                </a:lnTo>
                <a:cubicBezTo>
                  <a:pt x="15244" y="13928"/>
                  <a:pt x="15214" y="13920"/>
                  <a:pt x="15186" y="13920"/>
                </a:cubicBezTo>
                <a:cubicBezTo>
                  <a:pt x="15112" y="13920"/>
                  <a:pt x="15054" y="13972"/>
                  <a:pt x="15011" y="14047"/>
                </a:cubicBezTo>
                <a:cubicBezTo>
                  <a:pt x="14879" y="14297"/>
                  <a:pt x="14761" y="14532"/>
                  <a:pt x="14629" y="14783"/>
                </a:cubicBezTo>
                <a:cubicBezTo>
                  <a:pt x="14231" y="15548"/>
                  <a:pt x="13760" y="16269"/>
                  <a:pt x="13172" y="16902"/>
                </a:cubicBezTo>
                <a:cubicBezTo>
                  <a:pt x="12970" y="17123"/>
                  <a:pt x="12760" y="17229"/>
                  <a:pt x="12557" y="17229"/>
                </a:cubicBezTo>
                <a:cubicBezTo>
                  <a:pt x="12302" y="17229"/>
                  <a:pt x="12059" y="17060"/>
                  <a:pt x="11862" y="16740"/>
                </a:cubicBezTo>
                <a:cubicBezTo>
                  <a:pt x="11641" y="16372"/>
                  <a:pt x="11568" y="15945"/>
                  <a:pt x="11553" y="15518"/>
                </a:cubicBezTo>
                <a:cubicBezTo>
                  <a:pt x="11523" y="14312"/>
                  <a:pt x="11921" y="13223"/>
                  <a:pt x="12583" y="12207"/>
                </a:cubicBezTo>
                <a:cubicBezTo>
                  <a:pt x="12804" y="11869"/>
                  <a:pt x="13039" y="11530"/>
                  <a:pt x="13231" y="11177"/>
                </a:cubicBezTo>
                <a:cubicBezTo>
                  <a:pt x="13275" y="11089"/>
                  <a:pt x="13334" y="11000"/>
                  <a:pt x="13231" y="10942"/>
                </a:cubicBezTo>
                <a:cubicBezTo>
                  <a:pt x="13204" y="10927"/>
                  <a:pt x="13181" y="10920"/>
                  <a:pt x="13160" y="10920"/>
                </a:cubicBezTo>
                <a:cubicBezTo>
                  <a:pt x="13098" y="10920"/>
                  <a:pt x="13054" y="10975"/>
                  <a:pt x="13010" y="11030"/>
                </a:cubicBezTo>
                <a:cubicBezTo>
                  <a:pt x="12863" y="11265"/>
                  <a:pt x="12701" y="11471"/>
                  <a:pt x="12568" y="11707"/>
                </a:cubicBezTo>
                <a:cubicBezTo>
                  <a:pt x="11980" y="12708"/>
                  <a:pt x="11214" y="13532"/>
                  <a:pt x="10376" y="14312"/>
                </a:cubicBezTo>
                <a:cubicBezTo>
                  <a:pt x="10125" y="14547"/>
                  <a:pt x="9860" y="14783"/>
                  <a:pt x="9551" y="14930"/>
                </a:cubicBezTo>
                <a:cubicBezTo>
                  <a:pt x="9371" y="15014"/>
                  <a:pt x="9196" y="15055"/>
                  <a:pt x="9027" y="15055"/>
                </a:cubicBezTo>
                <a:cubicBezTo>
                  <a:pt x="8754" y="15055"/>
                  <a:pt x="8498" y="14947"/>
                  <a:pt x="8271" y="14738"/>
                </a:cubicBezTo>
                <a:cubicBezTo>
                  <a:pt x="7830" y="14341"/>
                  <a:pt x="7712" y="13811"/>
                  <a:pt x="7682" y="13267"/>
                </a:cubicBezTo>
                <a:cubicBezTo>
                  <a:pt x="7594" y="11854"/>
                  <a:pt x="8006" y="10588"/>
                  <a:pt x="8757" y="9411"/>
                </a:cubicBezTo>
                <a:cubicBezTo>
                  <a:pt x="9463" y="8293"/>
                  <a:pt x="10405" y="7410"/>
                  <a:pt x="11465" y="6630"/>
                </a:cubicBezTo>
                <a:cubicBezTo>
                  <a:pt x="11538" y="6585"/>
                  <a:pt x="11656" y="6512"/>
                  <a:pt x="11582" y="6394"/>
                </a:cubicBezTo>
                <a:cubicBezTo>
                  <a:pt x="11555" y="6351"/>
                  <a:pt x="11524" y="6335"/>
                  <a:pt x="11491" y="6335"/>
                </a:cubicBezTo>
                <a:cubicBezTo>
                  <a:pt x="11435" y="6335"/>
                  <a:pt x="11373" y="6381"/>
                  <a:pt x="11317" y="6409"/>
                </a:cubicBezTo>
                <a:cubicBezTo>
                  <a:pt x="11288" y="6409"/>
                  <a:pt x="11273" y="6424"/>
                  <a:pt x="11259" y="6438"/>
                </a:cubicBezTo>
                <a:cubicBezTo>
                  <a:pt x="10008" y="7189"/>
                  <a:pt x="8698" y="7792"/>
                  <a:pt x="7315" y="8219"/>
                </a:cubicBezTo>
                <a:cubicBezTo>
                  <a:pt x="5877" y="8679"/>
                  <a:pt x="4424" y="8985"/>
                  <a:pt x="2917" y="8985"/>
                </a:cubicBezTo>
                <a:cubicBezTo>
                  <a:pt x="2882" y="8985"/>
                  <a:pt x="2847" y="8985"/>
                  <a:pt x="2811" y="8984"/>
                </a:cubicBezTo>
                <a:cubicBezTo>
                  <a:pt x="2223" y="8984"/>
                  <a:pt x="1649" y="8852"/>
                  <a:pt x="1163" y="8499"/>
                </a:cubicBezTo>
                <a:cubicBezTo>
                  <a:pt x="530" y="8057"/>
                  <a:pt x="221" y="7468"/>
                  <a:pt x="368" y="6688"/>
                </a:cubicBezTo>
                <a:cubicBezTo>
                  <a:pt x="427" y="6276"/>
                  <a:pt x="589" y="5908"/>
                  <a:pt x="795" y="5555"/>
                </a:cubicBezTo>
                <a:cubicBezTo>
                  <a:pt x="1443" y="4496"/>
                  <a:pt x="2252" y="3598"/>
                  <a:pt x="3238" y="2833"/>
                </a:cubicBezTo>
                <a:cubicBezTo>
                  <a:pt x="5360" y="1163"/>
                  <a:pt x="7769" y="283"/>
                  <a:pt x="10462" y="283"/>
                </a:cubicBezTo>
                <a:cubicBezTo>
                  <a:pt x="10570" y="283"/>
                  <a:pt x="10679" y="284"/>
                  <a:pt x="10788" y="287"/>
                </a:cubicBezTo>
                <a:lnTo>
                  <a:pt x="11156" y="287"/>
                </a:lnTo>
                <a:cubicBezTo>
                  <a:pt x="11229" y="287"/>
                  <a:pt x="11273" y="257"/>
                  <a:pt x="11288" y="199"/>
                </a:cubicBezTo>
                <a:cubicBezTo>
                  <a:pt x="11303" y="110"/>
                  <a:pt x="11244" y="81"/>
                  <a:pt x="11170" y="51"/>
                </a:cubicBezTo>
                <a:cubicBezTo>
                  <a:pt x="11141" y="51"/>
                  <a:pt x="11097" y="51"/>
                  <a:pt x="11067" y="37"/>
                </a:cubicBezTo>
                <a:cubicBezTo>
                  <a:pt x="10836" y="11"/>
                  <a:pt x="10605" y="0"/>
                  <a:pt x="1037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5" name="Google Shape;2535;p25"/>
          <p:cNvSpPr/>
          <p:nvPr/>
        </p:nvSpPr>
        <p:spPr>
          <a:xfrm rot="-962022">
            <a:off x="-1073239" y="-330478"/>
            <a:ext cx="3254610" cy="722421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6" name="Google Shape;2536;p25"/>
          <p:cNvSpPr/>
          <p:nvPr/>
        </p:nvSpPr>
        <p:spPr>
          <a:xfrm rot="-3035537">
            <a:off x="2008244" y="-215697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7" name="Google Shape;2537;p25"/>
          <p:cNvSpPr/>
          <p:nvPr/>
        </p:nvSpPr>
        <p:spPr>
          <a:xfrm rot="8100000">
            <a:off x="-1094887" y="1077144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38" name="Google Shape;2538;p25"/>
          <p:cNvGrpSpPr/>
          <p:nvPr/>
        </p:nvGrpSpPr>
        <p:grpSpPr>
          <a:xfrm rot="-8779617">
            <a:off x="8786044" y="1812477"/>
            <a:ext cx="733503" cy="456756"/>
            <a:chOff x="4819000" y="1410925"/>
            <a:chExt cx="327450" cy="203925"/>
          </a:xfrm>
        </p:grpSpPr>
        <p:sp>
          <p:nvSpPr>
            <p:cNvPr id="2539" name="Google Shape;2539;p25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" name="Google Shape;2540;p25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" name="Google Shape;2541;p25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" name="Google Shape;2542;p25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" name="Google Shape;2543;p25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" name="Google Shape;2544;p25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" name="Google Shape;2545;p25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" name="Google Shape;2546;p25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47" name="Google Shape;2547;p25"/>
          <p:cNvGrpSpPr/>
          <p:nvPr/>
        </p:nvGrpSpPr>
        <p:grpSpPr>
          <a:xfrm rot="10800000">
            <a:off x="147229" y="2688077"/>
            <a:ext cx="236881" cy="264947"/>
            <a:chOff x="6809075" y="3709775"/>
            <a:chExt cx="385925" cy="431650"/>
          </a:xfrm>
        </p:grpSpPr>
        <p:sp>
          <p:nvSpPr>
            <p:cNvPr id="2548" name="Google Shape;2548;p25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" name="Google Shape;2549;p25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" name="Google Shape;2550;p25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" name="Google Shape;2551;p25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" name="Google Shape;2552;p25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" name="Google Shape;2553;p25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" name="Google Shape;2554;p25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" name="Google Shape;2555;p25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" name="Google Shape;2556;p25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" name="Google Shape;2557;p25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" name="Google Shape;2558;p25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" name="Google Shape;2559;p25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0" name="Google Shape;2560;p25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1" name="Google Shape;2561;p25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62" name="Google Shape;2562;p25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563" name="Google Shape;2563;p25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" name="Google Shape;2564;p25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" name="Google Shape;2565;p25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66" name="Google Shape;2566;p25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567" name="Google Shape;2567;p25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" name="Google Shape;2568;p25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" name="Google Shape;2569;p25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6">
  <p:cSld name="TITLE_ONLY_1_1_1_1_1_1">
    <p:spTree>
      <p:nvGrpSpPr>
        <p:cNvPr id="1" name="Shape 2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1" name="Google Shape;2571;p2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572" name="Google Shape;2572;p26"/>
          <p:cNvGrpSpPr/>
          <p:nvPr/>
        </p:nvGrpSpPr>
        <p:grpSpPr>
          <a:xfrm flipH="1">
            <a:off x="-2815295" y="4006164"/>
            <a:ext cx="3863820" cy="1504029"/>
            <a:chOff x="5118925" y="3316075"/>
            <a:chExt cx="2765798" cy="1076613"/>
          </a:xfrm>
        </p:grpSpPr>
        <p:sp>
          <p:nvSpPr>
            <p:cNvPr id="2573" name="Google Shape;2573;p26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" name="Google Shape;2574;p26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" name="Google Shape;2575;p26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" name="Google Shape;2576;p26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" name="Google Shape;2577;p26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" name="Google Shape;2578;p26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" name="Google Shape;2579;p26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" name="Google Shape;2580;p26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" name="Google Shape;2581;p26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" name="Google Shape;2582;p26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" name="Google Shape;2583;p26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" name="Google Shape;2584;p26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" name="Google Shape;2585;p26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" name="Google Shape;2586;p26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" name="Google Shape;2587;p26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" name="Google Shape;2588;p26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" name="Google Shape;2589;p26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" name="Google Shape;2590;p26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" name="Google Shape;2591;p26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" name="Google Shape;2592;p26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" name="Google Shape;2593;p26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" name="Google Shape;2594;p26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" name="Google Shape;2595;p26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" name="Google Shape;2596;p26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" name="Google Shape;2597;p26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" name="Google Shape;2598;p26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" name="Google Shape;2599;p26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" name="Google Shape;2600;p26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" name="Google Shape;2601;p26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26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" name="Google Shape;2603;p26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" name="Google Shape;2604;p26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26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" name="Google Shape;2606;p26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07" name="Google Shape;2607;p26"/>
          <p:cNvSpPr/>
          <p:nvPr/>
        </p:nvSpPr>
        <p:spPr>
          <a:xfrm rot="10800000" flipH="1">
            <a:off x="8417775" y="4507657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8" name="Google Shape;2608;p26"/>
          <p:cNvSpPr/>
          <p:nvPr/>
        </p:nvSpPr>
        <p:spPr>
          <a:xfrm rot="-8100000" flipH="1">
            <a:off x="7102770" y="-2683836"/>
            <a:ext cx="5125882" cy="2891879"/>
          </a:xfrm>
          <a:custGeom>
            <a:avLst/>
            <a:gdLst/>
            <a:ahLst/>
            <a:cxnLst/>
            <a:rect l="l" t="t" r="r" b="b"/>
            <a:pathLst>
              <a:path w="37641" h="21236" extrusionOk="0">
                <a:moveTo>
                  <a:pt x="23164" y="1"/>
                </a:moveTo>
                <a:cubicBezTo>
                  <a:pt x="20756" y="1"/>
                  <a:pt x="18712" y="1275"/>
                  <a:pt x="17287" y="3072"/>
                </a:cubicBezTo>
                <a:cubicBezTo>
                  <a:pt x="16178" y="4436"/>
                  <a:pt x="14980" y="4668"/>
                  <a:pt x="13495" y="4668"/>
                </a:cubicBezTo>
                <a:cubicBezTo>
                  <a:pt x="12731" y="4668"/>
                  <a:pt x="11890" y="4606"/>
                  <a:pt x="10945" y="4606"/>
                </a:cubicBezTo>
                <a:cubicBezTo>
                  <a:pt x="10534" y="4606"/>
                  <a:pt x="10103" y="4618"/>
                  <a:pt x="9651" y="4651"/>
                </a:cubicBezTo>
                <a:cubicBezTo>
                  <a:pt x="6142" y="4918"/>
                  <a:pt x="4387" y="7550"/>
                  <a:pt x="4212" y="10792"/>
                </a:cubicBezTo>
                <a:cubicBezTo>
                  <a:pt x="3952" y="14126"/>
                  <a:pt x="1" y="12814"/>
                  <a:pt x="267" y="17284"/>
                </a:cubicBezTo>
                <a:cubicBezTo>
                  <a:pt x="604" y="20983"/>
                  <a:pt x="5934" y="21061"/>
                  <a:pt x="6379" y="21061"/>
                </a:cubicBezTo>
                <a:cubicBezTo>
                  <a:pt x="6398" y="21061"/>
                  <a:pt x="6408" y="21060"/>
                  <a:pt x="6408" y="21060"/>
                </a:cubicBezTo>
                <a:cubicBezTo>
                  <a:pt x="6408" y="21060"/>
                  <a:pt x="11757" y="21236"/>
                  <a:pt x="17463" y="21236"/>
                </a:cubicBezTo>
                <a:lnTo>
                  <a:pt x="30355" y="21236"/>
                </a:lnTo>
                <a:cubicBezTo>
                  <a:pt x="33605" y="21236"/>
                  <a:pt x="36763" y="19832"/>
                  <a:pt x="37114" y="16056"/>
                </a:cubicBezTo>
                <a:cubicBezTo>
                  <a:pt x="37641" y="12112"/>
                  <a:pt x="35184" y="9655"/>
                  <a:pt x="32636" y="8511"/>
                </a:cubicBezTo>
                <a:cubicBezTo>
                  <a:pt x="30004" y="7459"/>
                  <a:pt x="30096" y="2286"/>
                  <a:pt x="26320" y="707"/>
                </a:cubicBezTo>
                <a:cubicBezTo>
                  <a:pt x="25217" y="218"/>
                  <a:pt x="24159" y="1"/>
                  <a:pt x="2316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9" name="Google Shape;2609;p26"/>
          <p:cNvSpPr/>
          <p:nvPr/>
        </p:nvSpPr>
        <p:spPr>
          <a:xfrm rot="-6324873" flipH="1">
            <a:off x="1937476" y="4417801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0" name="Google Shape;2610;p26"/>
          <p:cNvSpPr/>
          <p:nvPr/>
        </p:nvSpPr>
        <p:spPr>
          <a:xfrm rot="9133046" flipH="1">
            <a:off x="8695928" y="1723146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1" name="Google Shape;2611;p26"/>
          <p:cNvSpPr/>
          <p:nvPr/>
        </p:nvSpPr>
        <p:spPr>
          <a:xfrm rot="9199197" flipH="1">
            <a:off x="1379820" y="-508478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12" name="Google Shape;2612;p26"/>
          <p:cNvGrpSpPr/>
          <p:nvPr/>
        </p:nvGrpSpPr>
        <p:grpSpPr>
          <a:xfrm rot="10800000" flipH="1">
            <a:off x="8719937" y="908147"/>
            <a:ext cx="424054" cy="474297"/>
            <a:chOff x="6809075" y="3709775"/>
            <a:chExt cx="385925" cy="431650"/>
          </a:xfrm>
        </p:grpSpPr>
        <p:sp>
          <p:nvSpPr>
            <p:cNvPr id="2613" name="Google Shape;2613;p26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" name="Google Shape;2614;p26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" name="Google Shape;2615;p26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" name="Google Shape;2616;p26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" name="Google Shape;2617;p26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" name="Google Shape;2618;p26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" name="Google Shape;2619;p26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" name="Google Shape;2620;p26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" name="Google Shape;2621;p26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" name="Google Shape;2622;p26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" name="Google Shape;2623;p26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" name="Google Shape;2624;p26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" name="Google Shape;2625;p26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" name="Google Shape;2626;p26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27" name="Google Shape;2627;p26"/>
          <p:cNvGrpSpPr/>
          <p:nvPr/>
        </p:nvGrpSpPr>
        <p:grpSpPr>
          <a:xfrm rot="10800000">
            <a:off x="-82722" y="-375627"/>
            <a:ext cx="828074" cy="992713"/>
            <a:chOff x="5937150" y="5007400"/>
            <a:chExt cx="373225" cy="447450"/>
          </a:xfrm>
        </p:grpSpPr>
        <p:sp>
          <p:nvSpPr>
            <p:cNvPr id="2628" name="Google Shape;2628;p26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" name="Google Shape;2629;p26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" name="Google Shape;2630;p26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1" name="Google Shape;2631;p26"/>
          <p:cNvSpPr/>
          <p:nvPr/>
        </p:nvSpPr>
        <p:spPr>
          <a:xfrm rot="3035537" flipH="1">
            <a:off x="7648244" y="-371925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32" name="Google Shape;2632;p26"/>
          <p:cNvGrpSpPr/>
          <p:nvPr/>
        </p:nvGrpSpPr>
        <p:grpSpPr>
          <a:xfrm rot="10800000" flipH="1">
            <a:off x="6625848" y="4805397"/>
            <a:ext cx="733505" cy="482151"/>
            <a:chOff x="6739600" y="291450"/>
            <a:chExt cx="504925" cy="331900"/>
          </a:xfrm>
        </p:grpSpPr>
        <p:sp>
          <p:nvSpPr>
            <p:cNvPr id="2633" name="Google Shape;2633;p26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26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26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26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26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26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26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26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26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26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26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26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26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26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26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26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26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26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26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26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26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26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" name="Google Shape;2655;p26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" name="Google Shape;2656;p26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57" name="Google Shape;2657;p26"/>
          <p:cNvGrpSpPr/>
          <p:nvPr/>
        </p:nvGrpSpPr>
        <p:grpSpPr>
          <a:xfrm rot="10800000" flipH="1">
            <a:off x="-480258" y="1764820"/>
            <a:ext cx="959756" cy="597643"/>
            <a:chOff x="4819000" y="1410925"/>
            <a:chExt cx="327450" cy="203925"/>
          </a:xfrm>
        </p:grpSpPr>
        <p:sp>
          <p:nvSpPr>
            <p:cNvPr id="2658" name="Google Shape;2658;p26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26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26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26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26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" name="Google Shape;2663;p26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" name="Google Shape;2664;p26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26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66" name="Google Shape;2666;p26"/>
          <p:cNvGrpSpPr/>
          <p:nvPr/>
        </p:nvGrpSpPr>
        <p:grpSpPr>
          <a:xfrm rot="5400000" flipH="1">
            <a:off x="154163" y="3539126"/>
            <a:ext cx="354275" cy="296400"/>
            <a:chOff x="5613525" y="2508525"/>
            <a:chExt cx="354275" cy="296400"/>
          </a:xfrm>
        </p:grpSpPr>
        <p:sp>
          <p:nvSpPr>
            <p:cNvPr id="2667" name="Google Shape;2667;p26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26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" name="Google Shape;2669;p26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" name="Google Shape;2670;p26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26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72" name="Google Shape;2672;p26"/>
          <p:cNvSpPr/>
          <p:nvPr/>
        </p:nvSpPr>
        <p:spPr>
          <a:xfrm rot="10800000" flipH="1">
            <a:off x="6550838" y="-476805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73" name="Google Shape;2673;p26"/>
          <p:cNvSpPr/>
          <p:nvPr/>
        </p:nvSpPr>
        <p:spPr>
          <a:xfrm rot="7740737" flipH="1">
            <a:off x="8438690" y="4209271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74" name="Google Shape;2674;p26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675" name="Google Shape;2675;p26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26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26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78" name="Google Shape;2678;p26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679" name="Google Shape;2679;p26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" name="Google Shape;2680;p26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" name="Google Shape;2681;p26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7">
  <p:cSld name="TITLE_ONLY_1_1_1_1_1_1_1">
    <p:spTree>
      <p:nvGrpSpPr>
        <p:cNvPr id="1" name="Shape 2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3" name="Google Shape;2683;p2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684" name="Google Shape;2684;p27"/>
          <p:cNvGrpSpPr/>
          <p:nvPr/>
        </p:nvGrpSpPr>
        <p:grpSpPr>
          <a:xfrm rot="10800000">
            <a:off x="-3143820" y="-503030"/>
            <a:ext cx="3863820" cy="1504029"/>
            <a:chOff x="5118925" y="3316075"/>
            <a:chExt cx="2765798" cy="1076613"/>
          </a:xfrm>
        </p:grpSpPr>
        <p:sp>
          <p:nvSpPr>
            <p:cNvPr id="2685" name="Google Shape;2685;p27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" name="Google Shape;2686;p27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" name="Google Shape;2687;p27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" name="Google Shape;2688;p27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" name="Google Shape;2689;p27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" name="Google Shape;2690;p27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" name="Google Shape;2691;p27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" name="Google Shape;2692;p27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" name="Google Shape;2693;p27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" name="Google Shape;2694;p27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" name="Google Shape;2695;p27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" name="Google Shape;2696;p27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27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27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27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27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27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27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27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27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27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27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27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27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27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27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27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27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27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27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27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27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27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27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19" name="Google Shape;2719;p27"/>
          <p:cNvSpPr/>
          <p:nvPr/>
        </p:nvSpPr>
        <p:spPr>
          <a:xfrm>
            <a:off x="8089250" y="-37025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0" name="Google Shape;2720;p27"/>
          <p:cNvSpPr/>
          <p:nvPr/>
        </p:nvSpPr>
        <p:spPr>
          <a:xfrm rot="-2700000">
            <a:off x="6774245" y="4799120"/>
            <a:ext cx="5125882" cy="2891879"/>
          </a:xfrm>
          <a:custGeom>
            <a:avLst/>
            <a:gdLst/>
            <a:ahLst/>
            <a:cxnLst/>
            <a:rect l="l" t="t" r="r" b="b"/>
            <a:pathLst>
              <a:path w="37641" h="21236" extrusionOk="0">
                <a:moveTo>
                  <a:pt x="23164" y="1"/>
                </a:moveTo>
                <a:cubicBezTo>
                  <a:pt x="20756" y="1"/>
                  <a:pt x="18712" y="1275"/>
                  <a:pt x="17287" y="3072"/>
                </a:cubicBezTo>
                <a:cubicBezTo>
                  <a:pt x="16178" y="4436"/>
                  <a:pt x="14980" y="4668"/>
                  <a:pt x="13495" y="4668"/>
                </a:cubicBezTo>
                <a:cubicBezTo>
                  <a:pt x="12731" y="4668"/>
                  <a:pt x="11890" y="4606"/>
                  <a:pt x="10945" y="4606"/>
                </a:cubicBezTo>
                <a:cubicBezTo>
                  <a:pt x="10534" y="4606"/>
                  <a:pt x="10103" y="4618"/>
                  <a:pt x="9651" y="4651"/>
                </a:cubicBezTo>
                <a:cubicBezTo>
                  <a:pt x="6142" y="4918"/>
                  <a:pt x="4387" y="7550"/>
                  <a:pt x="4212" y="10792"/>
                </a:cubicBezTo>
                <a:cubicBezTo>
                  <a:pt x="3952" y="14126"/>
                  <a:pt x="1" y="12814"/>
                  <a:pt x="267" y="17284"/>
                </a:cubicBezTo>
                <a:cubicBezTo>
                  <a:pt x="604" y="20983"/>
                  <a:pt x="5934" y="21061"/>
                  <a:pt x="6379" y="21061"/>
                </a:cubicBezTo>
                <a:cubicBezTo>
                  <a:pt x="6398" y="21061"/>
                  <a:pt x="6408" y="21060"/>
                  <a:pt x="6408" y="21060"/>
                </a:cubicBezTo>
                <a:cubicBezTo>
                  <a:pt x="6408" y="21060"/>
                  <a:pt x="11757" y="21236"/>
                  <a:pt x="17463" y="21236"/>
                </a:cubicBezTo>
                <a:lnTo>
                  <a:pt x="30355" y="21236"/>
                </a:lnTo>
                <a:cubicBezTo>
                  <a:pt x="33605" y="21236"/>
                  <a:pt x="36763" y="19832"/>
                  <a:pt x="37114" y="16056"/>
                </a:cubicBezTo>
                <a:cubicBezTo>
                  <a:pt x="37641" y="12112"/>
                  <a:pt x="35184" y="9655"/>
                  <a:pt x="32636" y="8511"/>
                </a:cubicBezTo>
                <a:cubicBezTo>
                  <a:pt x="30004" y="7459"/>
                  <a:pt x="30096" y="2286"/>
                  <a:pt x="26320" y="707"/>
                </a:cubicBezTo>
                <a:cubicBezTo>
                  <a:pt x="25217" y="218"/>
                  <a:pt x="24159" y="1"/>
                  <a:pt x="2316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1" name="Google Shape;2721;p27"/>
          <p:cNvSpPr/>
          <p:nvPr/>
        </p:nvSpPr>
        <p:spPr>
          <a:xfrm rot="-2700000">
            <a:off x="-493725" y="1233512"/>
            <a:ext cx="669179" cy="534772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2" name="Google Shape;2722;p27"/>
          <p:cNvSpPr/>
          <p:nvPr/>
        </p:nvSpPr>
        <p:spPr>
          <a:xfrm rot="-4475127">
            <a:off x="1608951" y="-832230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3" name="Google Shape;2723;p27"/>
          <p:cNvSpPr/>
          <p:nvPr/>
        </p:nvSpPr>
        <p:spPr>
          <a:xfrm rot="1666954">
            <a:off x="8788128" y="1032672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4" name="Google Shape;2724;p27"/>
          <p:cNvSpPr/>
          <p:nvPr/>
        </p:nvSpPr>
        <p:spPr>
          <a:xfrm rot="1600803">
            <a:off x="1051295" y="4749662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25" name="Google Shape;2725;p27"/>
          <p:cNvGrpSpPr/>
          <p:nvPr/>
        </p:nvGrpSpPr>
        <p:grpSpPr>
          <a:xfrm>
            <a:off x="8843237" y="3604194"/>
            <a:ext cx="424054" cy="474297"/>
            <a:chOff x="6809075" y="3709775"/>
            <a:chExt cx="385925" cy="431650"/>
          </a:xfrm>
        </p:grpSpPr>
        <p:sp>
          <p:nvSpPr>
            <p:cNvPr id="2726" name="Google Shape;2726;p27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27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27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27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27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27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27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27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27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27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27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27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27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27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0" name="Google Shape;2740;p27"/>
          <p:cNvGrpSpPr/>
          <p:nvPr/>
        </p:nvGrpSpPr>
        <p:grpSpPr>
          <a:xfrm flipH="1">
            <a:off x="-411247" y="4390077"/>
            <a:ext cx="828074" cy="992713"/>
            <a:chOff x="5937150" y="5007400"/>
            <a:chExt cx="373225" cy="447450"/>
          </a:xfrm>
        </p:grpSpPr>
        <p:sp>
          <p:nvSpPr>
            <p:cNvPr id="2741" name="Google Shape;2741;p27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27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27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44" name="Google Shape;2744;p27"/>
          <p:cNvSpPr/>
          <p:nvPr/>
        </p:nvSpPr>
        <p:spPr>
          <a:xfrm rot="7764463">
            <a:off x="2432869" y="4886208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45" name="Google Shape;2745;p27"/>
          <p:cNvGrpSpPr/>
          <p:nvPr/>
        </p:nvGrpSpPr>
        <p:grpSpPr>
          <a:xfrm>
            <a:off x="6297323" y="-280385"/>
            <a:ext cx="733505" cy="482151"/>
            <a:chOff x="6739600" y="291450"/>
            <a:chExt cx="504925" cy="331900"/>
          </a:xfrm>
        </p:grpSpPr>
        <p:sp>
          <p:nvSpPr>
            <p:cNvPr id="2746" name="Google Shape;2746;p27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7" name="Google Shape;2747;p27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8" name="Google Shape;2748;p27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27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27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27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" name="Google Shape;2752;p27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" name="Google Shape;2753;p27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27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" name="Google Shape;2755;p27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" name="Google Shape;2756;p27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" name="Google Shape;2757;p27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" name="Google Shape;2758;p27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" name="Google Shape;2759;p27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" name="Google Shape;2760;p27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" name="Google Shape;2761;p27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" name="Google Shape;2762;p27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" name="Google Shape;2763;p27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" name="Google Shape;2764;p27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" name="Google Shape;2765;p27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" name="Google Shape;2766;p27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" name="Google Shape;2767;p27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" name="Google Shape;2768;p27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" name="Google Shape;2769;p27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70" name="Google Shape;2770;p27"/>
          <p:cNvGrpSpPr/>
          <p:nvPr/>
        </p:nvGrpSpPr>
        <p:grpSpPr>
          <a:xfrm>
            <a:off x="4365717" y="4904313"/>
            <a:ext cx="959756" cy="597643"/>
            <a:chOff x="4819000" y="1410925"/>
            <a:chExt cx="327450" cy="203925"/>
          </a:xfrm>
        </p:grpSpPr>
        <p:sp>
          <p:nvSpPr>
            <p:cNvPr id="2771" name="Google Shape;2771;p27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" name="Google Shape;2772;p27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" name="Google Shape;2773;p27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" name="Google Shape;2774;p27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" name="Google Shape;2775;p27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" name="Google Shape;2776;p27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" name="Google Shape;2777;p27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" name="Google Shape;2778;p27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79" name="Google Shape;2779;p27"/>
          <p:cNvGrpSpPr/>
          <p:nvPr/>
        </p:nvGrpSpPr>
        <p:grpSpPr>
          <a:xfrm rot="5400000">
            <a:off x="-28950" y="2896413"/>
            <a:ext cx="354275" cy="296400"/>
            <a:chOff x="5613525" y="2508525"/>
            <a:chExt cx="354275" cy="296400"/>
          </a:xfrm>
        </p:grpSpPr>
        <p:sp>
          <p:nvSpPr>
            <p:cNvPr id="2780" name="Google Shape;2780;p27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" name="Google Shape;2781;p27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" name="Google Shape;2782;p27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27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" name="Google Shape;2784;p27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85" name="Google Shape;2785;p27"/>
          <p:cNvSpPr/>
          <p:nvPr/>
        </p:nvSpPr>
        <p:spPr>
          <a:xfrm>
            <a:off x="6222313" y="4817884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6" name="Google Shape;2786;p27"/>
          <p:cNvSpPr/>
          <p:nvPr/>
        </p:nvSpPr>
        <p:spPr>
          <a:xfrm rot="3059263">
            <a:off x="8868340" y="2815961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87" name="Google Shape;2787;p27"/>
          <p:cNvGrpSpPr/>
          <p:nvPr/>
        </p:nvGrpSpPr>
        <p:grpSpPr>
          <a:xfrm>
            <a:off x="619206" y="763913"/>
            <a:ext cx="188039" cy="296415"/>
            <a:chOff x="4749525" y="2413575"/>
            <a:chExt cx="311271" cy="490672"/>
          </a:xfrm>
        </p:grpSpPr>
        <p:sp>
          <p:nvSpPr>
            <p:cNvPr id="2788" name="Google Shape;2788;p2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" name="Google Shape;2789;p2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" name="Google Shape;2790;p2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91" name="Google Shape;2791;p27"/>
          <p:cNvGrpSpPr/>
          <p:nvPr/>
        </p:nvGrpSpPr>
        <p:grpSpPr>
          <a:xfrm flipH="1">
            <a:off x="8336756" y="763913"/>
            <a:ext cx="188039" cy="296415"/>
            <a:chOff x="4749525" y="2413575"/>
            <a:chExt cx="311271" cy="490672"/>
          </a:xfrm>
        </p:grpSpPr>
        <p:sp>
          <p:nvSpPr>
            <p:cNvPr id="2792" name="Google Shape;2792;p2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2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" name="Google Shape;2794;p2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2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6" name="Google Shape;2796;p28"/>
          <p:cNvSpPr txBox="1">
            <a:spLocks noGrp="1"/>
          </p:cNvSpPr>
          <p:nvPr>
            <p:ph type="title" hasCustomPrompt="1"/>
          </p:nvPr>
        </p:nvSpPr>
        <p:spPr>
          <a:xfrm>
            <a:off x="1848000" y="1042712"/>
            <a:ext cx="5448000" cy="75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797" name="Google Shape;2797;p28"/>
          <p:cNvSpPr txBox="1">
            <a:spLocks noGrp="1"/>
          </p:cNvSpPr>
          <p:nvPr>
            <p:ph type="subTitle" idx="1"/>
          </p:nvPr>
        </p:nvSpPr>
        <p:spPr>
          <a:xfrm>
            <a:off x="1848000" y="1797587"/>
            <a:ext cx="5448000" cy="30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" name="Google Shape;2798;p28"/>
          <p:cNvSpPr txBox="1">
            <a:spLocks noGrp="1"/>
          </p:cNvSpPr>
          <p:nvPr>
            <p:ph type="title" idx="2" hasCustomPrompt="1"/>
          </p:nvPr>
        </p:nvSpPr>
        <p:spPr>
          <a:xfrm>
            <a:off x="1848000" y="2816891"/>
            <a:ext cx="5448000" cy="75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799" name="Google Shape;2799;p28"/>
          <p:cNvSpPr txBox="1">
            <a:spLocks noGrp="1"/>
          </p:cNvSpPr>
          <p:nvPr>
            <p:ph type="subTitle" idx="3"/>
          </p:nvPr>
        </p:nvSpPr>
        <p:spPr>
          <a:xfrm>
            <a:off x="1848000" y="3571688"/>
            <a:ext cx="5448000" cy="30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800" name="Google Shape;2800;p28"/>
          <p:cNvGrpSpPr/>
          <p:nvPr/>
        </p:nvGrpSpPr>
        <p:grpSpPr>
          <a:xfrm rot="5400000" flipH="1">
            <a:off x="-1652870" y="-503030"/>
            <a:ext cx="3863820" cy="1504029"/>
            <a:chOff x="5118925" y="3316075"/>
            <a:chExt cx="2765798" cy="1076613"/>
          </a:xfrm>
        </p:grpSpPr>
        <p:sp>
          <p:nvSpPr>
            <p:cNvPr id="2801" name="Google Shape;2801;p28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" name="Google Shape;2802;p28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28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28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28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28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28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28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28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28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28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28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" name="Google Shape;2813;p28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" name="Google Shape;2814;p28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28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28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28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28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28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28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28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28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28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28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28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28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28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28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28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28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28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28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28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" name="Google Shape;2834;p28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35" name="Google Shape;2835;p28"/>
          <p:cNvSpPr/>
          <p:nvPr/>
        </p:nvSpPr>
        <p:spPr>
          <a:xfrm>
            <a:off x="5391575" y="-295201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36" name="Google Shape;2836;p28"/>
          <p:cNvGrpSpPr/>
          <p:nvPr/>
        </p:nvGrpSpPr>
        <p:grpSpPr>
          <a:xfrm rot="-2700000">
            <a:off x="5326241" y="4536159"/>
            <a:ext cx="5320660" cy="2891879"/>
            <a:chOff x="4056367" y="1569400"/>
            <a:chExt cx="976783" cy="530900"/>
          </a:xfrm>
        </p:grpSpPr>
        <p:sp>
          <p:nvSpPr>
            <p:cNvPr id="2837" name="Google Shape;2837;p28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28"/>
            <p:cNvSpPr/>
            <p:nvPr/>
          </p:nvSpPr>
          <p:spPr>
            <a:xfrm>
              <a:off x="4056367" y="1634236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39" name="Google Shape;2839;p28"/>
          <p:cNvSpPr/>
          <p:nvPr/>
        </p:nvSpPr>
        <p:spPr>
          <a:xfrm rot="-4475127">
            <a:off x="1900264" y="-646155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0" name="Google Shape;2840;p28"/>
          <p:cNvSpPr/>
          <p:nvPr/>
        </p:nvSpPr>
        <p:spPr>
          <a:xfrm rot="1666954">
            <a:off x="8695928" y="561785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1" name="Google Shape;2841;p28"/>
          <p:cNvSpPr/>
          <p:nvPr/>
        </p:nvSpPr>
        <p:spPr>
          <a:xfrm rot="1600803">
            <a:off x="1051295" y="4749662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2" name="Google Shape;2842;p28"/>
          <p:cNvSpPr/>
          <p:nvPr/>
        </p:nvSpPr>
        <p:spPr>
          <a:xfrm rot="-2700000">
            <a:off x="-1024076" y="4058815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43" name="Google Shape;2843;p28"/>
          <p:cNvGrpSpPr/>
          <p:nvPr/>
        </p:nvGrpSpPr>
        <p:grpSpPr>
          <a:xfrm>
            <a:off x="289162" y="2417569"/>
            <a:ext cx="424054" cy="474297"/>
            <a:chOff x="6809075" y="3709775"/>
            <a:chExt cx="385925" cy="431650"/>
          </a:xfrm>
        </p:grpSpPr>
        <p:sp>
          <p:nvSpPr>
            <p:cNvPr id="2844" name="Google Shape;2844;p28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28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28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28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" name="Google Shape;2848;p28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" name="Google Shape;2849;p28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28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28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28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28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28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28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28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28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58" name="Google Shape;2858;p28"/>
          <p:cNvGrpSpPr/>
          <p:nvPr/>
        </p:nvGrpSpPr>
        <p:grpSpPr>
          <a:xfrm>
            <a:off x="8513178" y="2760315"/>
            <a:ext cx="828074" cy="992713"/>
            <a:chOff x="5937150" y="5007400"/>
            <a:chExt cx="373225" cy="447450"/>
          </a:xfrm>
        </p:grpSpPr>
        <p:sp>
          <p:nvSpPr>
            <p:cNvPr id="2859" name="Google Shape;2859;p28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28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28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62" name="Google Shape;2862;p28"/>
          <p:cNvSpPr/>
          <p:nvPr/>
        </p:nvSpPr>
        <p:spPr>
          <a:xfrm rot="7764463">
            <a:off x="2432869" y="4886208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63" name="Google Shape;2863;p28"/>
          <p:cNvGrpSpPr/>
          <p:nvPr/>
        </p:nvGrpSpPr>
        <p:grpSpPr>
          <a:xfrm>
            <a:off x="8089098" y="740076"/>
            <a:ext cx="424068" cy="382372"/>
            <a:chOff x="593975" y="1926100"/>
            <a:chExt cx="917300" cy="826750"/>
          </a:xfrm>
        </p:grpSpPr>
        <p:sp>
          <p:nvSpPr>
            <p:cNvPr id="2864" name="Google Shape;2864;p28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28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28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28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28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28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28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28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28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28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28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28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28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28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28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28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28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28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28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28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28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28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28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28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28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28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28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28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28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28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28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28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28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28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28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28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0" name="Google Shape;2900;p28"/>
          <p:cNvGrpSpPr/>
          <p:nvPr/>
        </p:nvGrpSpPr>
        <p:grpSpPr>
          <a:xfrm>
            <a:off x="622756" y="3649680"/>
            <a:ext cx="526072" cy="474306"/>
            <a:chOff x="593975" y="1926100"/>
            <a:chExt cx="917300" cy="826750"/>
          </a:xfrm>
        </p:grpSpPr>
        <p:sp>
          <p:nvSpPr>
            <p:cNvPr id="2901" name="Google Shape;2901;p28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28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28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28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28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28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28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28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28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28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28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28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28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28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28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28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28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28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28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28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28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28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28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28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28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28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28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28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28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28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28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28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28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28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28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28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37" name="Google Shape;2937;p28"/>
          <p:cNvGrpSpPr/>
          <p:nvPr/>
        </p:nvGrpSpPr>
        <p:grpSpPr>
          <a:xfrm>
            <a:off x="4002036" y="-176435"/>
            <a:ext cx="733505" cy="482151"/>
            <a:chOff x="6739600" y="291450"/>
            <a:chExt cx="504925" cy="331900"/>
          </a:xfrm>
        </p:grpSpPr>
        <p:sp>
          <p:nvSpPr>
            <p:cNvPr id="2938" name="Google Shape;2938;p28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28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28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28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28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28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28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28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28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28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28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28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28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28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28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28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28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28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28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28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28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28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28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28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62" name="Google Shape;2962;p28"/>
          <p:cNvGrpSpPr/>
          <p:nvPr/>
        </p:nvGrpSpPr>
        <p:grpSpPr>
          <a:xfrm>
            <a:off x="4365717" y="4904313"/>
            <a:ext cx="959756" cy="597643"/>
            <a:chOff x="4819000" y="1410925"/>
            <a:chExt cx="327450" cy="203925"/>
          </a:xfrm>
        </p:grpSpPr>
        <p:sp>
          <p:nvSpPr>
            <p:cNvPr id="2963" name="Google Shape;2963;p28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28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28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28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28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28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28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28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29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2" name="Google Shape;2972;p29"/>
          <p:cNvSpPr txBox="1">
            <a:spLocks noGrp="1"/>
          </p:cNvSpPr>
          <p:nvPr>
            <p:ph type="title"/>
          </p:nvPr>
        </p:nvSpPr>
        <p:spPr>
          <a:xfrm>
            <a:off x="2151026" y="540000"/>
            <a:ext cx="4842000" cy="105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6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973" name="Google Shape;2973;p29"/>
          <p:cNvSpPr txBox="1">
            <a:spLocks noGrp="1"/>
          </p:cNvSpPr>
          <p:nvPr>
            <p:ph type="subTitle" idx="1"/>
          </p:nvPr>
        </p:nvSpPr>
        <p:spPr>
          <a:xfrm>
            <a:off x="2150975" y="1759025"/>
            <a:ext cx="4842000" cy="108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74" name="Google Shape;2974;p29"/>
          <p:cNvSpPr txBox="1"/>
          <p:nvPr/>
        </p:nvSpPr>
        <p:spPr>
          <a:xfrm>
            <a:off x="2151000" y="3789225"/>
            <a:ext cx="48420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CREDITS:</a:t>
            </a:r>
            <a:r>
              <a:rPr lang="en" sz="10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This presentation template was created by </a:t>
            </a:r>
            <a:r>
              <a:rPr lang="en" sz="1000" b="1" u="sng">
                <a:solidFill>
                  <a:schemeClr val="hlink"/>
                </a:solidFill>
                <a:latin typeface="Lexend"/>
                <a:ea typeface="Lexend"/>
                <a:cs typeface="Lexend"/>
                <a:sym typeface="Lexend"/>
                <a:hlinkClick r:id="rId2"/>
              </a:rPr>
              <a:t>Slidesgo</a:t>
            </a:r>
            <a:r>
              <a:rPr lang="en" sz="10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, and includes icons by </a:t>
            </a:r>
            <a:r>
              <a:rPr lang="en" sz="1000" b="1" u="sng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, and infographics &amp; images by </a:t>
            </a:r>
            <a:r>
              <a:rPr lang="en" sz="1000" b="1" u="sng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000" u="sng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</a:t>
            </a:r>
            <a:endParaRPr sz="1000" b="1" u="sng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grpSp>
        <p:nvGrpSpPr>
          <p:cNvPr id="2975" name="Google Shape;2975;p29"/>
          <p:cNvGrpSpPr/>
          <p:nvPr/>
        </p:nvGrpSpPr>
        <p:grpSpPr>
          <a:xfrm rot="5400000">
            <a:off x="-2050708" y="3851981"/>
            <a:ext cx="3863820" cy="1504029"/>
            <a:chOff x="5118925" y="3316075"/>
            <a:chExt cx="2765798" cy="1076613"/>
          </a:xfrm>
        </p:grpSpPr>
        <p:sp>
          <p:nvSpPr>
            <p:cNvPr id="2976" name="Google Shape;2976;p29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29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29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29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29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29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29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29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29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29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29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29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29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29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29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29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29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29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29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29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29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29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29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29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29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29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29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29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29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29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29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29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29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29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10" name="Google Shape;3010;p29"/>
          <p:cNvGrpSpPr/>
          <p:nvPr/>
        </p:nvGrpSpPr>
        <p:grpSpPr>
          <a:xfrm rot="10800000" flipH="1">
            <a:off x="7088500" y="-275146"/>
            <a:ext cx="2765798" cy="1076613"/>
            <a:chOff x="5118925" y="3316075"/>
            <a:chExt cx="2765798" cy="1076613"/>
          </a:xfrm>
        </p:grpSpPr>
        <p:sp>
          <p:nvSpPr>
            <p:cNvPr id="3011" name="Google Shape;3011;p29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29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29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29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29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29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29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29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29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29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29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29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29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29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29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29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29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" name="Google Shape;3028;p29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" name="Google Shape;3029;p29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" name="Google Shape;3030;p29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" name="Google Shape;3031;p29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" name="Google Shape;3032;p29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" name="Google Shape;3033;p29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" name="Google Shape;3034;p29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" name="Google Shape;3035;p29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" name="Google Shape;3036;p29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" name="Google Shape;3037;p29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" name="Google Shape;3038;p29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" name="Google Shape;3039;p29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" name="Google Shape;3040;p29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" name="Google Shape;3041;p29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" name="Google Shape;3042;p29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" name="Google Shape;3043;p29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3044;p29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5" name="Google Shape;3045;p29"/>
          <p:cNvGrpSpPr/>
          <p:nvPr/>
        </p:nvGrpSpPr>
        <p:grpSpPr>
          <a:xfrm rot="10800000" flipH="1">
            <a:off x="257748" y="4509168"/>
            <a:ext cx="1236818" cy="1079132"/>
            <a:chOff x="2389000" y="3547600"/>
            <a:chExt cx="1218300" cy="1062975"/>
          </a:xfrm>
        </p:grpSpPr>
        <p:sp>
          <p:nvSpPr>
            <p:cNvPr id="3046" name="Google Shape;3046;p29"/>
            <p:cNvSpPr/>
            <p:nvPr/>
          </p:nvSpPr>
          <p:spPr>
            <a:xfrm>
              <a:off x="2389000" y="3547600"/>
              <a:ext cx="1218300" cy="1062975"/>
            </a:xfrm>
            <a:custGeom>
              <a:avLst/>
              <a:gdLst/>
              <a:ahLst/>
              <a:cxnLst/>
              <a:rect l="l" t="t" r="r" b="b"/>
              <a:pathLst>
                <a:path w="48732" h="42519" extrusionOk="0">
                  <a:moveTo>
                    <a:pt x="26504" y="1"/>
                  </a:moveTo>
                  <a:cubicBezTo>
                    <a:pt x="26234" y="1"/>
                    <a:pt x="25965" y="9"/>
                    <a:pt x="25701" y="27"/>
                  </a:cubicBezTo>
                  <a:cubicBezTo>
                    <a:pt x="22413" y="234"/>
                    <a:pt x="19702" y="1815"/>
                    <a:pt x="21078" y="5847"/>
                  </a:cubicBezTo>
                  <a:cubicBezTo>
                    <a:pt x="21518" y="7113"/>
                    <a:pt x="24064" y="10745"/>
                    <a:pt x="22729" y="12038"/>
                  </a:cubicBezTo>
                  <a:cubicBezTo>
                    <a:pt x="22454" y="12303"/>
                    <a:pt x="22173" y="12415"/>
                    <a:pt x="21892" y="12415"/>
                  </a:cubicBezTo>
                  <a:cubicBezTo>
                    <a:pt x="20567" y="12415"/>
                    <a:pt x="19267" y="9907"/>
                    <a:pt x="18904" y="9011"/>
                  </a:cubicBezTo>
                  <a:cubicBezTo>
                    <a:pt x="18106" y="7058"/>
                    <a:pt x="17666" y="5035"/>
                    <a:pt x="15602" y="4031"/>
                  </a:cubicBezTo>
                  <a:cubicBezTo>
                    <a:pt x="14928" y="3700"/>
                    <a:pt x="14255" y="3551"/>
                    <a:pt x="13599" y="3551"/>
                  </a:cubicBezTo>
                  <a:cubicBezTo>
                    <a:pt x="12127" y="3551"/>
                    <a:pt x="10741" y="4301"/>
                    <a:pt x="9618" y="5434"/>
                  </a:cubicBezTo>
                  <a:cubicBezTo>
                    <a:pt x="1" y="15078"/>
                    <a:pt x="11049" y="27405"/>
                    <a:pt x="18561" y="33844"/>
                  </a:cubicBezTo>
                  <a:cubicBezTo>
                    <a:pt x="22591" y="37297"/>
                    <a:pt x="27131" y="40187"/>
                    <a:pt x="32401" y="41260"/>
                  </a:cubicBezTo>
                  <a:cubicBezTo>
                    <a:pt x="34820" y="41756"/>
                    <a:pt x="37748" y="42518"/>
                    <a:pt x="40513" y="42518"/>
                  </a:cubicBezTo>
                  <a:cubicBezTo>
                    <a:pt x="41963" y="42518"/>
                    <a:pt x="43368" y="42309"/>
                    <a:pt x="44631" y="41741"/>
                  </a:cubicBezTo>
                  <a:cubicBezTo>
                    <a:pt x="47025" y="40668"/>
                    <a:pt x="47287" y="38521"/>
                    <a:pt x="47617" y="36142"/>
                  </a:cubicBezTo>
                  <a:cubicBezTo>
                    <a:pt x="48731" y="27887"/>
                    <a:pt x="47645" y="20856"/>
                    <a:pt x="42857" y="13992"/>
                  </a:cubicBezTo>
                  <a:cubicBezTo>
                    <a:pt x="39858" y="9699"/>
                    <a:pt x="37340" y="4223"/>
                    <a:pt x="32607" y="1444"/>
                  </a:cubicBezTo>
                  <a:cubicBezTo>
                    <a:pt x="31145" y="596"/>
                    <a:pt x="28761" y="1"/>
                    <a:pt x="2650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3047;p29"/>
            <p:cNvSpPr/>
            <p:nvPr/>
          </p:nvSpPr>
          <p:spPr>
            <a:xfrm>
              <a:off x="2626700" y="3864925"/>
              <a:ext cx="261425" cy="194800"/>
            </a:xfrm>
            <a:custGeom>
              <a:avLst/>
              <a:gdLst/>
              <a:ahLst/>
              <a:cxnLst/>
              <a:rect l="l" t="t" r="r" b="b"/>
              <a:pathLst>
                <a:path w="10457" h="7792" extrusionOk="0">
                  <a:moveTo>
                    <a:pt x="3792" y="0"/>
                  </a:moveTo>
                  <a:cubicBezTo>
                    <a:pt x="2252" y="0"/>
                    <a:pt x="926" y="828"/>
                    <a:pt x="550" y="2619"/>
                  </a:cubicBezTo>
                  <a:cubicBezTo>
                    <a:pt x="0" y="5219"/>
                    <a:pt x="2820" y="7104"/>
                    <a:pt x="4994" y="7655"/>
                  </a:cubicBezTo>
                  <a:cubicBezTo>
                    <a:pt x="5351" y="7743"/>
                    <a:pt x="5793" y="7792"/>
                    <a:pt x="6269" y="7792"/>
                  </a:cubicBezTo>
                  <a:cubicBezTo>
                    <a:pt x="7791" y="7792"/>
                    <a:pt x="9662" y="7295"/>
                    <a:pt x="10249" y="6017"/>
                  </a:cubicBezTo>
                  <a:cubicBezTo>
                    <a:pt x="10401" y="5674"/>
                    <a:pt x="10456" y="5343"/>
                    <a:pt x="10442" y="4999"/>
                  </a:cubicBezTo>
                  <a:cubicBezTo>
                    <a:pt x="10304" y="2977"/>
                    <a:pt x="7347" y="1092"/>
                    <a:pt x="5833" y="446"/>
                  </a:cubicBezTo>
                  <a:cubicBezTo>
                    <a:pt x="5152" y="152"/>
                    <a:pt x="4453" y="0"/>
                    <a:pt x="37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" name="Google Shape;3048;p29"/>
            <p:cNvSpPr/>
            <p:nvPr/>
          </p:nvSpPr>
          <p:spPr>
            <a:xfrm>
              <a:off x="2756025" y="4085675"/>
              <a:ext cx="277225" cy="170425"/>
            </a:xfrm>
            <a:custGeom>
              <a:avLst/>
              <a:gdLst/>
              <a:ahLst/>
              <a:cxnLst/>
              <a:rect l="l" t="t" r="r" b="b"/>
              <a:pathLst>
                <a:path w="11089" h="6817" extrusionOk="0">
                  <a:moveTo>
                    <a:pt x="6260" y="1"/>
                  </a:moveTo>
                  <a:cubicBezTo>
                    <a:pt x="4599" y="1"/>
                    <a:pt x="2582" y="875"/>
                    <a:pt x="1802" y="1782"/>
                  </a:cubicBezTo>
                  <a:cubicBezTo>
                    <a:pt x="1" y="3878"/>
                    <a:pt x="1035" y="6816"/>
                    <a:pt x="3759" y="6816"/>
                  </a:cubicBezTo>
                  <a:cubicBezTo>
                    <a:pt x="3968" y="6816"/>
                    <a:pt x="4187" y="6799"/>
                    <a:pt x="4416" y="6762"/>
                  </a:cubicBezTo>
                  <a:cubicBezTo>
                    <a:pt x="6521" y="6432"/>
                    <a:pt x="11089" y="1892"/>
                    <a:pt x="7635" y="269"/>
                  </a:cubicBezTo>
                  <a:cubicBezTo>
                    <a:pt x="7240" y="82"/>
                    <a:pt x="6766" y="1"/>
                    <a:pt x="6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" name="Google Shape;3049;p29"/>
            <p:cNvSpPr/>
            <p:nvPr/>
          </p:nvSpPr>
          <p:spPr>
            <a:xfrm>
              <a:off x="2938150" y="4214150"/>
              <a:ext cx="209150" cy="201650"/>
            </a:xfrm>
            <a:custGeom>
              <a:avLst/>
              <a:gdLst/>
              <a:ahLst/>
              <a:cxnLst/>
              <a:rect l="l" t="t" r="r" b="b"/>
              <a:pathLst>
                <a:path w="8366" h="8066" extrusionOk="0">
                  <a:moveTo>
                    <a:pt x="4938" y="1"/>
                  </a:moveTo>
                  <a:cubicBezTo>
                    <a:pt x="4843" y="1"/>
                    <a:pt x="4745" y="5"/>
                    <a:pt x="4643" y="14"/>
                  </a:cubicBezTo>
                  <a:cubicBezTo>
                    <a:pt x="2771" y="179"/>
                    <a:pt x="653" y="2738"/>
                    <a:pt x="378" y="4265"/>
                  </a:cubicBezTo>
                  <a:cubicBezTo>
                    <a:pt x="1" y="6387"/>
                    <a:pt x="1346" y="8065"/>
                    <a:pt x="3065" y="8065"/>
                  </a:cubicBezTo>
                  <a:cubicBezTo>
                    <a:pt x="3731" y="8065"/>
                    <a:pt x="4453" y="7813"/>
                    <a:pt x="5152" y="7237"/>
                  </a:cubicBezTo>
                  <a:cubicBezTo>
                    <a:pt x="6759" y="5925"/>
                    <a:pt x="8365" y="1"/>
                    <a:pt x="49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3050;p29"/>
            <p:cNvSpPr/>
            <p:nvPr/>
          </p:nvSpPr>
          <p:spPr>
            <a:xfrm>
              <a:off x="3125400" y="4293850"/>
              <a:ext cx="169650" cy="214350"/>
            </a:xfrm>
            <a:custGeom>
              <a:avLst/>
              <a:gdLst/>
              <a:ahLst/>
              <a:cxnLst/>
              <a:rect l="l" t="t" r="r" b="b"/>
              <a:pathLst>
                <a:path w="6786" h="8574" extrusionOk="0">
                  <a:moveTo>
                    <a:pt x="3350" y="1"/>
                  </a:moveTo>
                  <a:cubicBezTo>
                    <a:pt x="2954" y="1"/>
                    <a:pt x="2525" y="144"/>
                    <a:pt x="2065" y="472"/>
                  </a:cubicBezTo>
                  <a:cubicBezTo>
                    <a:pt x="537" y="1559"/>
                    <a:pt x="1" y="4847"/>
                    <a:pt x="537" y="6305"/>
                  </a:cubicBezTo>
                  <a:cubicBezTo>
                    <a:pt x="1077" y="7767"/>
                    <a:pt x="2285" y="8573"/>
                    <a:pt x="3475" y="8573"/>
                  </a:cubicBezTo>
                  <a:cubicBezTo>
                    <a:pt x="4558" y="8573"/>
                    <a:pt x="5627" y="7905"/>
                    <a:pt x="6164" y="6457"/>
                  </a:cubicBezTo>
                  <a:cubicBezTo>
                    <a:pt x="6785" y="4757"/>
                    <a:pt x="5629" y="1"/>
                    <a:pt x="33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" name="Google Shape;3051;p29"/>
            <p:cNvSpPr/>
            <p:nvPr/>
          </p:nvSpPr>
          <p:spPr>
            <a:xfrm>
              <a:off x="2979575" y="3664500"/>
              <a:ext cx="181625" cy="238400"/>
            </a:xfrm>
            <a:custGeom>
              <a:avLst/>
              <a:gdLst/>
              <a:ahLst/>
              <a:cxnLst/>
              <a:rect l="l" t="t" r="r" b="b"/>
              <a:pathLst>
                <a:path w="7265" h="9536" extrusionOk="0">
                  <a:moveTo>
                    <a:pt x="3457" y="1"/>
                  </a:moveTo>
                  <a:cubicBezTo>
                    <a:pt x="3451" y="1"/>
                    <a:pt x="3446" y="1"/>
                    <a:pt x="3440" y="1"/>
                  </a:cubicBezTo>
                  <a:cubicBezTo>
                    <a:pt x="1019" y="28"/>
                    <a:pt x="1" y="2175"/>
                    <a:pt x="482" y="4431"/>
                  </a:cubicBezTo>
                  <a:cubicBezTo>
                    <a:pt x="799" y="5931"/>
                    <a:pt x="1954" y="8971"/>
                    <a:pt x="3770" y="9466"/>
                  </a:cubicBezTo>
                  <a:cubicBezTo>
                    <a:pt x="3935" y="9511"/>
                    <a:pt x="4107" y="9536"/>
                    <a:pt x="4283" y="9536"/>
                  </a:cubicBezTo>
                  <a:cubicBezTo>
                    <a:pt x="4432" y="9536"/>
                    <a:pt x="4582" y="9518"/>
                    <a:pt x="4733" y="9481"/>
                  </a:cubicBezTo>
                  <a:cubicBezTo>
                    <a:pt x="6397" y="9095"/>
                    <a:pt x="7265" y="6440"/>
                    <a:pt x="7210" y="4996"/>
                  </a:cubicBezTo>
                  <a:cubicBezTo>
                    <a:pt x="7113" y="2909"/>
                    <a:pt x="5922" y="1"/>
                    <a:pt x="34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29"/>
            <p:cNvSpPr/>
            <p:nvPr/>
          </p:nvSpPr>
          <p:spPr>
            <a:xfrm>
              <a:off x="3146725" y="3829975"/>
              <a:ext cx="211775" cy="190875"/>
            </a:xfrm>
            <a:custGeom>
              <a:avLst/>
              <a:gdLst/>
              <a:ahLst/>
              <a:cxnLst/>
              <a:rect l="l" t="t" r="r" b="b"/>
              <a:pathLst>
                <a:path w="8471" h="7635" extrusionOk="0">
                  <a:moveTo>
                    <a:pt x="4972" y="1"/>
                  </a:moveTo>
                  <a:cubicBezTo>
                    <a:pt x="4385" y="1"/>
                    <a:pt x="3760" y="156"/>
                    <a:pt x="3151" y="495"/>
                  </a:cubicBezTo>
                  <a:cubicBezTo>
                    <a:pt x="1762" y="1266"/>
                    <a:pt x="1" y="4141"/>
                    <a:pt x="441" y="5984"/>
                  </a:cubicBezTo>
                  <a:cubicBezTo>
                    <a:pt x="732" y="7179"/>
                    <a:pt x="1474" y="7634"/>
                    <a:pt x="2377" y="7634"/>
                  </a:cubicBezTo>
                  <a:cubicBezTo>
                    <a:pt x="4336" y="7634"/>
                    <a:pt x="7054" y="5493"/>
                    <a:pt x="7581" y="4100"/>
                  </a:cubicBezTo>
                  <a:cubicBezTo>
                    <a:pt x="8470" y="1729"/>
                    <a:pt x="6932" y="1"/>
                    <a:pt x="49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29"/>
            <p:cNvSpPr/>
            <p:nvPr/>
          </p:nvSpPr>
          <p:spPr>
            <a:xfrm>
              <a:off x="3241375" y="4027025"/>
              <a:ext cx="257925" cy="158350"/>
            </a:xfrm>
            <a:custGeom>
              <a:avLst/>
              <a:gdLst/>
              <a:ahLst/>
              <a:cxnLst/>
              <a:rect l="l" t="t" r="r" b="b"/>
              <a:pathLst>
                <a:path w="10317" h="6334" extrusionOk="0">
                  <a:moveTo>
                    <a:pt x="5722" y="0"/>
                  </a:moveTo>
                  <a:cubicBezTo>
                    <a:pt x="4129" y="0"/>
                    <a:pt x="1191" y="1572"/>
                    <a:pt x="658" y="3385"/>
                  </a:cubicBezTo>
                  <a:cubicBezTo>
                    <a:pt x="1" y="5557"/>
                    <a:pt x="1945" y="6334"/>
                    <a:pt x="4016" y="6334"/>
                  </a:cubicBezTo>
                  <a:cubicBezTo>
                    <a:pt x="5501" y="6334"/>
                    <a:pt x="7051" y="5935"/>
                    <a:pt x="7757" y="5366"/>
                  </a:cubicBezTo>
                  <a:cubicBezTo>
                    <a:pt x="10316" y="3289"/>
                    <a:pt x="8790" y="83"/>
                    <a:pt x="5763" y="1"/>
                  </a:cubicBezTo>
                  <a:cubicBezTo>
                    <a:pt x="5749" y="0"/>
                    <a:pt x="5736" y="0"/>
                    <a:pt x="5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29"/>
            <p:cNvSpPr/>
            <p:nvPr/>
          </p:nvSpPr>
          <p:spPr>
            <a:xfrm>
              <a:off x="3255975" y="4228375"/>
              <a:ext cx="285275" cy="157375"/>
            </a:xfrm>
            <a:custGeom>
              <a:avLst/>
              <a:gdLst/>
              <a:ahLst/>
              <a:cxnLst/>
              <a:rect l="l" t="t" r="r" b="b"/>
              <a:pathLst>
                <a:path w="11411" h="6295" extrusionOk="0">
                  <a:moveTo>
                    <a:pt x="5946" y="1"/>
                  </a:moveTo>
                  <a:cubicBezTo>
                    <a:pt x="4709" y="1"/>
                    <a:pt x="3442" y="289"/>
                    <a:pt x="2716" y="972"/>
                  </a:cubicBezTo>
                  <a:cubicBezTo>
                    <a:pt x="1" y="3478"/>
                    <a:pt x="5112" y="6294"/>
                    <a:pt x="7476" y="6294"/>
                  </a:cubicBezTo>
                  <a:cubicBezTo>
                    <a:pt x="7604" y="6294"/>
                    <a:pt x="7724" y="6286"/>
                    <a:pt x="7834" y="6269"/>
                  </a:cubicBezTo>
                  <a:cubicBezTo>
                    <a:pt x="11095" y="5774"/>
                    <a:pt x="11411" y="2238"/>
                    <a:pt x="8824" y="642"/>
                  </a:cubicBezTo>
                  <a:cubicBezTo>
                    <a:pt x="8181" y="241"/>
                    <a:pt x="7076" y="1"/>
                    <a:pt x="59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29"/>
            <p:cNvSpPr/>
            <p:nvPr/>
          </p:nvSpPr>
          <p:spPr>
            <a:xfrm>
              <a:off x="2966850" y="3917325"/>
              <a:ext cx="239075" cy="283075"/>
            </a:xfrm>
            <a:custGeom>
              <a:avLst/>
              <a:gdLst/>
              <a:ahLst/>
              <a:cxnLst/>
              <a:rect l="l" t="t" r="r" b="b"/>
              <a:pathLst>
                <a:path w="9563" h="11323" extrusionOk="0">
                  <a:moveTo>
                    <a:pt x="0" y="1"/>
                  </a:moveTo>
                  <a:cubicBezTo>
                    <a:pt x="0" y="1"/>
                    <a:pt x="165" y="427"/>
                    <a:pt x="523" y="1142"/>
                  </a:cubicBezTo>
                  <a:cubicBezTo>
                    <a:pt x="867" y="1857"/>
                    <a:pt x="1418" y="2862"/>
                    <a:pt x="2188" y="4004"/>
                  </a:cubicBezTo>
                  <a:cubicBezTo>
                    <a:pt x="3701" y="6315"/>
                    <a:pt x="6191" y="9204"/>
                    <a:pt x="9562" y="11323"/>
                  </a:cubicBezTo>
                  <a:cubicBezTo>
                    <a:pt x="9232" y="10952"/>
                    <a:pt x="7444" y="9081"/>
                    <a:pt x="5503" y="6769"/>
                  </a:cubicBezTo>
                  <a:cubicBezTo>
                    <a:pt x="3536" y="4486"/>
                    <a:pt x="1458" y="173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29"/>
            <p:cNvSpPr/>
            <p:nvPr/>
          </p:nvSpPr>
          <p:spPr>
            <a:xfrm>
              <a:off x="3353800" y="3664450"/>
              <a:ext cx="5850" cy="4225"/>
            </a:xfrm>
            <a:custGeom>
              <a:avLst/>
              <a:gdLst/>
              <a:ahLst/>
              <a:cxnLst/>
              <a:rect l="l" t="t" r="r" b="b"/>
              <a:pathLst>
                <a:path w="234" h="169" extrusionOk="0">
                  <a:moveTo>
                    <a:pt x="111" y="1"/>
                  </a:moveTo>
                  <a:cubicBezTo>
                    <a:pt x="77" y="1"/>
                    <a:pt x="50" y="49"/>
                    <a:pt x="0" y="85"/>
                  </a:cubicBezTo>
                  <a:cubicBezTo>
                    <a:pt x="55" y="127"/>
                    <a:pt x="96" y="168"/>
                    <a:pt x="138" y="168"/>
                  </a:cubicBezTo>
                  <a:cubicBezTo>
                    <a:pt x="165" y="155"/>
                    <a:pt x="193" y="100"/>
                    <a:pt x="234" y="72"/>
                  </a:cubicBezTo>
                  <a:cubicBezTo>
                    <a:pt x="193" y="45"/>
                    <a:pt x="151" y="3"/>
                    <a:pt x="123" y="3"/>
                  </a:cubicBezTo>
                  <a:cubicBezTo>
                    <a:pt x="119" y="2"/>
                    <a:pt x="115" y="1"/>
                    <a:pt x="1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57" name="Google Shape;3057;p29"/>
          <p:cNvGrpSpPr/>
          <p:nvPr/>
        </p:nvGrpSpPr>
        <p:grpSpPr>
          <a:xfrm rot="5400000" flipH="1">
            <a:off x="387875" y="2381580"/>
            <a:ext cx="354275" cy="296400"/>
            <a:chOff x="5613525" y="2508525"/>
            <a:chExt cx="354275" cy="296400"/>
          </a:xfrm>
        </p:grpSpPr>
        <p:sp>
          <p:nvSpPr>
            <p:cNvPr id="3058" name="Google Shape;3058;p29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29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29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29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29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63" name="Google Shape;3063;p29"/>
          <p:cNvGrpSpPr/>
          <p:nvPr/>
        </p:nvGrpSpPr>
        <p:grpSpPr>
          <a:xfrm rot="10800000" flipH="1">
            <a:off x="-485531" y="1895889"/>
            <a:ext cx="733488" cy="456751"/>
            <a:chOff x="4819000" y="1410925"/>
            <a:chExt cx="327450" cy="203925"/>
          </a:xfrm>
        </p:grpSpPr>
        <p:sp>
          <p:nvSpPr>
            <p:cNvPr id="3064" name="Google Shape;3064;p29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29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29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29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29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29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29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29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72" name="Google Shape;3072;p29"/>
          <p:cNvGrpSpPr/>
          <p:nvPr/>
        </p:nvGrpSpPr>
        <p:grpSpPr>
          <a:xfrm>
            <a:off x="8430776" y="2850962"/>
            <a:ext cx="808517" cy="969266"/>
            <a:chOff x="5937150" y="5007400"/>
            <a:chExt cx="373225" cy="447450"/>
          </a:xfrm>
        </p:grpSpPr>
        <p:sp>
          <p:nvSpPr>
            <p:cNvPr id="3073" name="Google Shape;3073;p29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29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29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76" name="Google Shape;3076;p29"/>
          <p:cNvGrpSpPr/>
          <p:nvPr/>
        </p:nvGrpSpPr>
        <p:grpSpPr>
          <a:xfrm rot="10800000" flipH="1">
            <a:off x="-1016378" y="-774488"/>
            <a:ext cx="2283565" cy="1917593"/>
            <a:chOff x="4946600" y="4739900"/>
            <a:chExt cx="782150" cy="656800"/>
          </a:xfrm>
        </p:grpSpPr>
        <p:sp>
          <p:nvSpPr>
            <p:cNvPr id="3077" name="Google Shape;3077;p29"/>
            <p:cNvSpPr/>
            <p:nvPr/>
          </p:nvSpPr>
          <p:spPr>
            <a:xfrm>
              <a:off x="4997500" y="4739900"/>
              <a:ext cx="731250" cy="602825"/>
            </a:xfrm>
            <a:custGeom>
              <a:avLst/>
              <a:gdLst/>
              <a:ahLst/>
              <a:cxnLst/>
              <a:rect l="l" t="t" r="r" b="b"/>
              <a:pathLst>
                <a:path w="29250" h="24113" extrusionOk="0">
                  <a:moveTo>
                    <a:pt x="15038" y="0"/>
                  </a:moveTo>
                  <a:cubicBezTo>
                    <a:pt x="14303" y="0"/>
                    <a:pt x="14104" y="1588"/>
                    <a:pt x="13965" y="2083"/>
                  </a:cubicBezTo>
                  <a:cubicBezTo>
                    <a:pt x="13676" y="3061"/>
                    <a:pt x="13538" y="4079"/>
                    <a:pt x="13415" y="5097"/>
                  </a:cubicBezTo>
                  <a:cubicBezTo>
                    <a:pt x="13140" y="7298"/>
                    <a:pt x="12864" y="9485"/>
                    <a:pt x="12602" y="11686"/>
                  </a:cubicBezTo>
                  <a:cubicBezTo>
                    <a:pt x="12521" y="12390"/>
                    <a:pt x="12307" y="13228"/>
                    <a:pt x="11500" y="13228"/>
                  </a:cubicBezTo>
                  <a:cubicBezTo>
                    <a:pt x="11487" y="13228"/>
                    <a:pt x="11474" y="13228"/>
                    <a:pt x="11461" y="13227"/>
                  </a:cubicBezTo>
                  <a:cubicBezTo>
                    <a:pt x="10594" y="13200"/>
                    <a:pt x="9783" y="12594"/>
                    <a:pt x="9218" y="11976"/>
                  </a:cubicBezTo>
                  <a:cubicBezTo>
                    <a:pt x="8517" y="11178"/>
                    <a:pt x="8035" y="10228"/>
                    <a:pt x="7374" y="9402"/>
                  </a:cubicBezTo>
                  <a:cubicBezTo>
                    <a:pt x="6466" y="8302"/>
                    <a:pt x="5215" y="7463"/>
                    <a:pt x="3839" y="7064"/>
                  </a:cubicBezTo>
                  <a:cubicBezTo>
                    <a:pt x="3687" y="7013"/>
                    <a:pt x="3524" y="6974"/>
                    <a:pt x="3368" y="6974"/>
                  </a:cubicBezTo>
                  <a:cubicBezTo>
                    <a:pt x="3226" y="6974"/>
                    <a:pt x="3090" y="7006"/>
                    <a:pt x="2972" y="7091"/>
                  </a:cubicBezTo>
                  <a:cubicBezTo>
                    <a:pt x="2711" y="7298"/>
                    <a:pt x="2697" y="7696"/>
                    <a:pt x="2766" y="8027"/>
                  </a:cubicBezTo>
                  <a:cubicBezTo>
                    <a:pt x="3041" y="9430"/>
                    <a:pt x="4197" y="10462"/>
                    <a:pt x="5133" y="11453"/>
                  </a:cubicBezTo>
                  <a:cubicBezTo>
                    <a:pt x="6261" y="12649"/>
                    <a:pt x="7402" y="13847"/>
                    <a:pt x="8338" y="15195"/>
                  </a:cubicBezTo>
                  <a:cubicBezTo>
                    <a:pt x="8489" y="15428"/>
                    <a:pt x="8627" y="15676"/>
                    <a:pt x="8655" y="15938"/>
                  </a:cubicBezTo>
                  <a:cubicBezTo>
                    <a:pt x="8655" y="16131"/>
                    <a:pt x="8613" y="16323"/>
                    <a:pt x="8503" y="16461"/>
                  </a:cubicBezTo>
                  <a:cubicBezTo>
                    <a:pt x="8344" y="16656"/>
                    <a:pt x="8076" y="16754"/>
                    <a:pt x="7826" y="16754"/>
                  </a:cubicBezTo>
                  <a:cubicBezTo>
                    <a:pt x="7794" y="16754"/>
                    <a:pt x="7763" y="16752"/>
                    <a:pt x="7732" y="16749"/>
                  </a:cubicBezTo>
                  <a:cubicBezTo>
                    <a:pt x="6522" y="16667"/>
                    <a:pt x="5160" y="16021"/>
                    <a:pt x="3990" y="15690"/>
                  </a:cubicBezTo>
                  <a:cubicBezTo>
                    <a:pt x="3384" y="15505"/>
                    <a:pt x="2694" y="15328"/>
                    <a:pt x="2027" y="15328"/>
                  </a:cubicBezTo>
                  <a:cubicBezTo>
                    <a:pt x="1454" y="15328"/>
                    <a:pt x="898" y="15459"/>
                    <a:pt x="427" y="15828"/>
                  </a:cubicBezTo>
                  <a:cubicBezTo>
                    <a:pt x="303" y="15924"/>
                    <a:pt x="193" y="16034"/>
                    <a:pt x="138" y="16171"/>
                  </a:cubicBezTo>
                  <a:cubicBezTo>
                    <a:pt x="0" y="16488"/>
                    <a:pt x="235" y="16804"/>
                    <a:pt x="468" y="16984"/>
                  </a:cubicBezTo>
                  <a:cubicBezTo>
                    <a:pt x="2298" y="18455"/>
                    <a:pt x="4540" y="19267"/>
                    <a:pt x="6728" y="20106"/>
                  </a:cubicBezTo>
                  <a:cubicBezTo>
                    <a:pt x="8805" y="20904"/>
                    <a:pt x="10883" y="21757"/>
                    <a:pt x="12919" y="22637"/>
                  </a:cubicBezTo>
                  <a:cubicBezTo>
                    <a:pt x="14253" y="23202"/>
                    <a:pt x="15602" y="23807"/>
                    <a:pt x="17047" y="24055"/>
                  </a:cubicBezTo>
                  <a:cubicBezTo>
                    <a:pt x="17276" y="24094"/>
                    <a:pt x="17499" y="24112"/>
                    <a:pt x="17715" y="24112"/>
                  </a:cubicBezTo>
                  <a:cubicBezTo>
                    <a:pt x="18731" y="24112"/>
                    <a:pt x="19620" y="23709"/>
                    <a:pt x="20527" y="23120"/>
                  </a:cubicBezTo>
                  <a:cubicBezTo>
                    <a:pt x="22178" y="22060"/>
                    <a:pt x="23898" y="21028"/>
                    <a:pt x="25452" y="19818"/>
                  </a:cubicBezTo>
                  <a:cubicBezTo>
                    <a:pt x="26347" y="19115"/>
                    <a:pt x="27213" y="18332"/>
                    <a:pt x="27915" y="17437"/>
                  </a:cubicBezTo>
                  <a:cubicBezTo>
                    <a:pt x="28314" y="16929"/>
                    <a:pt x="28686" y="16378"/>
                    <a:pt x="28934" y="15786"/>
                  </a:cubicBezTo>
                  <a:cubicBezTo>
                    <a:pt x="29016" y="15566"/>
                    <a:pt x="29249" y="14727"/>
                    <a:pt x="29029" y="14480"/>
                  </a:cubicBezTo>
                  <a:cubicBezTo>
                    <a:pt x="29016" y="14465"/>
                    <a:pt x="29002" y="14452"/>
                    <a:pt x="28974" y="14438"/>
                  </a:cubicBezTo>
                  <a:cubicBezTo>
                    <a:pt x="28950" y="14425"/>
                    <a:pt x="28921" y="14419"/>
                    <a:pt x="28888" y="14419"/>
                  </a:cubicBezTo>
                  <a:cubicBezTo>
                    <a:pt x="28425" y="14419"/>
                    <a:pt x="27206" y="15607"/>
                    <a:pt x="26897" y="15800"/>
                  </a:cubicBezTo>
                  <a:cubicBezTo>
                    <a:pt x="26058" y="16351"/>
                    <a:pt x="25219" y="16887"/>
                    <a:pt x="24379" y="17437"/>
                  </a:cubicBezTo>
                  <a:cubicBezTo>
                    <a:pt x="24051" y="17653"/>
                    <a:pt x="23675" y="17868"/>
                    <a:pt x="23299" y="17868"/>
                  </a:cubicBezTo>
                  <a:cubicBezTo>
                    <a:pt x="23219" y="17868"/>
                    <a:pt x="23138" y="17858"/>
                    <a:pt x="23058" y="17837"/>
                  </a:cubicBezTo>
                  <a:cubicBezTo>
                    <a:pt x="22316" y="17630"/>
                    <a:pt x="22205" y="16626"/>
                    <a:pt x="22330" y="15855"/>
                  </a:cubicBezTo>
                  <a:cubicBezTo>
                    <a:pt x="22811" y="12801"/>
                    <a:pt x="24504" y="9499"/>
                    <a:pt x="23183" y="6418"/>
                  </a:cubicBezTo>
                  <a:cubicBezTo>
                    <a:pt x="23038" y="6074"/>
                    <a:pt x="22859" y="5934"/>
                    <a:pt x="22665" y="5934"/>
                  </a:cubicBezTo>
                  <a:cubicBezTo>
                    <a:pt x="21902" y="5934"/>
                    <a:pt x="20898" y="8097"/>
                    <a:pt x="20734" y="8591"/>
                  </a:cubicBezTo>
                  <a:cubicBezTo>
                    <a:pt x="20321" y="9870"/>
                    <a:pt x="20184" y="11205"/>
                    <a:pt x="19812" y="12498"/>
                  </a:cubicBezTo>
                  <a:cubicBezTo>
                    <a:pt x="19607" y="13221"/>
                    <a:pt x="18974" y="13960"/>
                    <a:pt x="18370" y="13960"/>
                  </a:cubicBezTo>
                  <a:cubicBezTo>
                    <a:pt x="18043" y="13960"/>
                    <a:pt x="17724" y="13743"/>
                    <a:pt x="17487" y="13186"/>
                  </a:cubicBezTo>
                  <a:cubicBezTo>
                    <a:pt x="16647" y="11218"/>
                    <a:pt x="16895" y="8701"/>
                    <a:pt x="16854" y="6623"/>
                  </a:cubicBezTo>
                  <a:cubicBezTo>
                    <a:pt x="16827" y="5454"/>
                    <a:pt x="16757" y="4271"/>
                    <a:pt x="16537" y="3129"/>
                  </a:cubicBezTo>
                  <a:cubicBezTo>
                    <a:pt x="16372" y="2276"/>
                    <a:pt x="16207" y="364"/>
                    <a:pt x="15231" y="34"/>
                  </a:cubicBezTo>
                  <a:cubicBezTo>
                    <a:pt x="15163" y="11"/>
                    <a:pt x="15099" y="0"/>
                    <a:pt x="150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29"/>
            <p:cNvSpPr/>
            <p:nvPr/>
          </p:nvSpPr>
          <p:spPr>
            <a:xfrm>
              <a:off x="5080725" y="4847725"/>
              <a:ext cx="78800" cy="75375"/>
            </a:xfrm>
            <a:custGeom>
              <a:avLst/>
              <a:gdLst/>
              <a:ahLst/>
              <a:cxnLst/>
              <a:rect l="l" t="t" r="r" b="b"/>
              <a:pathLst>
                <a:path w="3152" h="3015" extrusionOk="0">
                  <a:moveTo>
                    <a:pt x="2471" y="1"/>
                  </a:moveTo>
                  <a:cubicBezTo>
                    <a:pt x="2428" y="1"/>
                    <a:pt x="2384" y="5"/>
                    <a:pt x="2340" y="13"/>
                  </a:cubicBezTo>
                  <a:cubicBezTo>
                    <a:pt x="2161" y="41"/>
                    <a:pt x="1982" y="109"/>
                    <a:pt x="1844" y="206"/>
                  </a:cubicBezTo>
                  <a:cubicBezTo>
                    <a:pt x="1143" y="687"/>
                    <a:pt x="634" y="1334"/>
                    <a:pt x="193" y="2035"/>
                  </a:cubicBezTo>
                  <a:cubicBezTo>
                    <a:pt x="1" y="2325"/>
                    <a:pt x="70" y="2641"/>
                    <a:pt x="263" y="2833"/>
                  </a:cubicBezTo>
                  <a:cubicBezTo>
                    <a:pt x="381" y="2944"/>
                    <a:pt x="532" y="3014"/>
                    <a:pt x="691" y="3014"/>
                  </a:cubicBezTo>
                  <a:cubicBezTo>
                    <a:pt x="808" y="3014"/>
                    <a:pt x="930" y="2976"/>
                    <a:pt x="1046" y="2888"/>
                  </a:cubicBezTo>
                  <a:cubicBezTo>
                    <a:pt x="1652" y="2462"/>
                    <a:pt x="2244" y="2008"/>
                    <a:pt x="2794" y="1512"/>
                  </a:cubicBezTo>
                  <a:cubicBezTo>
                    <a:pt x="3000" y="1320"/>
                    <a:pt x="3082" y="1004"/>
                    <a:pt x="3152" y="866"/>
                  </a:cubicBezTo>
                  <a:cubicBezTo>
                    <a:pt x="3152" y="323"/>
                    <a:pt x="2852" y="1"/>
                    <a:pt x="24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29"/>
            <p:cNvSpPr/>
            <p:nvPr/>
          </p:nvSpPr>
          <p:spPr>
            <a:xfrm>
              <a:off x="5188400" y="5074700"/>
              <a:ext cx="65700" cy="72075"/>
            </a:xfrm>
            <a:custGeom>
              <a:avLst/>
              <a:gdLst/>
              <a:ahLst/>
              <a:cxnLst/>
              <a:rect l="l" t="t" r="r" b="b"/>
              <a:pathLst>
                <a:path w="2628" h="2883" extrusionOk="0">
                  <a:moveTo>
                    <a:pt x="1954" y="0"/>
                  </a:moveTo>
                  <a:cubicBezTo>
                    <a:pt x="1651" y="0"/>
                    <a:pt x="1404" y="138"/>
                    <a:pt x="1252" y="358"/>
                  </a:cubicBezTo>
                  <a:cubicBezTo>
                    <a:pt x="881" y="895"/>
                    <a:pt x="523" y="1431"/>
                    <a:pt x="206" y="1981"/>
                  </a:cubicBezTo>
                  <a:cubicBezTo>
                    <a:pt x="0" y="2353"/>
                    <a:pt x="69" y="2656"/>
                    <a:pt x="289" y="2807"/>
                  </a:cubicBezTo>
                  <a:cubicBezTo>
                    <a:pt x="363" y="2856"/>
                    <a:pt x="447" y="2883"/>
                    <a:pt x="536" y="2883"/>
                  </a:cubicBezTo>
                  <a:cubicBezTo>
                    <a:pt x="696" y="2883"/>
                    <a:pt x="875" y="2799"/>
                    <a:pt x="1059" y="2614"/>
                  </a:cubicBezTo>
                  <a:cubicBezTo>
                    <a:pt x="1499" y="2161"/>
                    <a:pt x="1927" y="1706"/>
                    <a:pt x="2339" y="1225"/>
                  </a:cubicBezTo>
                  <a:cubicBezTo>
                    <a:pt x="2463" y="1088"/>
                    <a:pt x="2545" y="881"/>
                    <a:pt x="2573" y="688"/>
                  </a:cubicBezTo>
                  <a:cubicBezTo>
                    <a:pt x="2628" y="317"/>
                    <a:pt x="2339" y="0"/>
                    <a:pt x="1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29"/>
            <p:cNvSpPr/>
            <p:nvPr/>
          </p:nvSpPr>
          <p:spPr>
            <a:xfrm>
              <a:off x="5269200" y="5117550"/>
              <a:ext cx="66750" cy="64650"/>
            </a:xfrm>
            <a:custGeom>
              <a:avLst/>
              <a:gdLst/>
              <a:ahLst/>
              <a:cxnLst/>
              <a:rect l="l" t="t" r="r" b="b"/>
              <a:pathLst>
                <a:path w="2670" h="2586" extrusionOk="0">
                  <a:moveTo>
                    <a:pt x="2107" y="0"/>
                  </a:moveTo>
                  <a:cubicBezTo>
                    <a:pt x="2080" y="0"/>
                    <a:pt x="2052" y="2"/>
                    <a:pt x="2024" y="6"/>
                  </a:cubicBezTo>
                  <a:cubicBezTo>
                    <a:pt x="1790" y="47"/>
                    <a:pt x="1514" y="172"/>
                    <a:pt x="1349" y="350"/>
                  </a:cubicBezTo>
                  <a:cubicBezTo>
                    <a:pt x="937" y="790"/>
                    <a:pt x="593" y="1272"/>
                    <a:pt x="221" y="1753"/>
                  </a:cubicBezTo>
                  <a:cubicBezTo>
                    <a:pt x="70" y="1960"/>
                    <a:pt x="1" y="2208"/>
                    <a:pt x="208" y="2428"/>
                  </a:cubicBezTo>
                  <a:cubicBezTo>
                    <a:pt x="308" y="2542"/>
                    <a:pt x="423" y="2586"/>
                    <a:pt x="543" y="2586"/>
                  </a:cubicBezTo>
                  <a:cubicBezTo>
                    <a:pt x="654" y="2586"/>
                    <a:pt x="770" y="2549"/>
                    <a:pt x="881" y="2496"/>
                  </a:cubicBezTo>
                  <a:cubicBezTo>
                    <a:pt x="951" y="2469"/>
                    <a:pt x="1019" y="2441"/>
                    <a:pt x="1074" y="2400"/>
                  </a:cubicBezTo>
                  <a:cubicBezTo>
                    <a:pt x="1514" y="2001"/>
                    <a:pt x="1969" y="1616"/>
                    <a:pt x="2382" y="1203"/>
                  </a:cubicBezTo>
                  <a:cubicBezTo>
                    <a:pt x="2519" y="1065"/>
                    <a:pt x="2574" y="832"/>
                    <a:pt x="2670" y="639"/>
                  </a:cubicBezTo>
                  <a:cubicBezTo>
                    <a:pt x="2658" y="285"/>
                    <a:pt x="2424" y="0"/>
                    <a:pt x="21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29"/>
            <p:cNvSpPr/>
            <p:nvPr/>
          </p:nvSpPr>
          <p:spPr>
            <a:xfrm>
              <a:off x="5252700" y="4850100"/>
              <a:ext cx="75000" cy="61325"/>
            </a:xfrm>
            <a:custGeom>
              <a:avLst/>
              <a:gdLst/>
              <a:ahLst/>
              <a:cxnLst/>
              <a:rect l="l" t="t" r="r" b="b"/>
              <a:pathLst>
                <a:path w="3000" h="2453" extrusionOk="0">
                  <a:moveTo>
                    <a:pt x="2532" y="1"/>
                  </a:moveTo>
                  <a:cubicBezTo>
                    <a:pt x="2354" y="56"/>
                    <a:pt x="2229" y="69"/>
                    <a:pt x="2134" y="124"/>
                  </a:cubicBezTo>
                  <a:cubicBezTo>
                    <a:pt x="1391" y="551"/>
                    <a:pt x="730" y="1087"/>
                    <a:pt x="193" y="1748"/>
                  </a:cubicBezTo>
                  <a:cubicBezTo>
                    <a:pt x="56" y="1913"/>
                    <a:pt x="1" y="2133"/>
                    <a:pt x="166" y="2325"/>
                  </a:cubicBezTo>
                  <a:cubicBezTo>
                    <a:pt x="245" y="2417"/>
                    <a:pt x="336" y="2453"/>
                    <a:pt x="432" y="2453"/>
                  </a:cubicBezTo>
                  <a:cubicBezTo>
                    <a:pt x="538" y="2453"/>
                    <a:pt x="650" y="2410"/>
                    <a:pt x="758" y="2353"/>
                  </a:cubicBezTo>
                  <a:cubicBezTo>
                    <a:pt x="799" y="2340"/>
                    <a:pt x="840" y="2312"/>
                    <a:pt x="868" y="2285"/>
                  </a:cubicBezTo>
                  <a:cubicBezTo>
                    <a:pt x="1418" y="1913"/>
                    <a:pt x="1982" y="1542"/>
                    <a:pt x="2519" y="1170"/>
                  </a:cubicBezTo>
                  <a:cubicBezTo>
                    <a:pt x="2656" y="1074"/>
                    <a:pt x="2807" y="950"/>
                    <a:pt x="2877" y="812"/>
                  </a:cubicBezTo>
                  <a:cubicBezTo>
                    <a:pt x="2959" y="661"/>
                    <a:pt x="3000" y="441"/>
                    <a:pt x="2932" y="304"/>
                  </a:cubicBezTo>
                  <a:cubicBezTo>
                    <a:pt x="2862" y="166"/>
                    <a:pt x="2656" y="83"/>
                    <a:pt x="25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29"/>
            <p:cNvSpPr/>
            <p:nvPr/>
          </p:nvSpPr>
          <p:spPr>
            <a:xfrm>
              <a:off x="5185300" y="5219750"/>
              <a:ext cx="62600" cy="63200"/>
            </a:xfrm>
            <a:custGeom>
              <a:avLst/>
              <a:gdLst/>
              <a:ahLst/>
              <a:cxnLst/>
              <a:rect l="l" t="t" r="r" b="b"/>
              <a:pathLst>
                <a:path w="2504" h="2528" extrusionOk="0">
                  <a:moveTo>
                    <a:pt x="1936" y="0"/>
                  </a:moveTo>
                  <a:cubicBezTo>
                    <a:pt x="1914" y="0"/>
                    <a:pt x="1893" y="1"/>
                    <a:pt x="1871" y="4"/>
                  </a:cubicBezTo>
                  <a:cubicBezTo>
                    <a:pt x="1693" y="32"/>
                    <a:pt x="1473" y="128"/>
                    <a:pt x="1363" y="266"/>
                  </a:cubicBezTo>
                  <a:cubicBezTo>
                    <a:pt x="950" y="734"/>
                    <a:pt x="565" y="1215"/>
                    <a:pt x="207" y="1710"/>
                  </a:cubicBezTo>
                  <a:cubicBezTo>
                    <a:pt x="0" y="1985"/>
                    <a:pt x="14" y="2247"/>
                    <a:pt x="179" y="2412"/>
                  </a:cubicBezTo>
                  <a:cubicBezTo>
                    <a:pt x="257" y="2490"/>
                    <a:pt x="353" y="2528"/>
                    <a:pt x="462" y="2528"/>
                  </a:cubicBezTo>
                  <a:cubicBezTo>
                    <a:pt x="586" y="2528"/>
                    <a:pt x="728" y="2479"/>
                    <a:pt x="881" y="2385"/>
                  </a:cubicBezTo>
                  <a:cubicBezTo>
                    <a:pt x="922" y="2357"/>
                    <a:pt x="950" y="2343"/>
                    <a:pt x="977" y="2315"/>
                  </a:cubicBezTo>
                  <a:cubicBezTo>
                    <a:pt x="1403" y="1917"/>
                    <a:pt x="1844" y="1517"/>
                    <a:pt x="2243" y="1091"/>
                  </a:cubicBezTo>
                  <a:cubicBezTo>
                    <a:pt x="2366" y="967"/>
                    <a:pt x="2421" y="761"/>
                    <a:pt x="2504" y="596"/>
                  </a:cubicBezTo>
                  <a:cubicBezTo>
                    <a:pt x="2466" y="262"/>
                    <a:pt x="2235" y="0"/>
                    <a:pt x="19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29"/>
            <p:cNvSpPr/>
            <p:nvPr/>
          </p:nvSpPr>
          <p:spPr>
            <a:xfrm>
              <a:off x="5447050" y="5255750"/>
              <a:ext cx="66400" cy="50450"/>
            </a:xfrm>
            <a:custGeom>
              <a:avLst/>
              <a:gdLst/>
              <a:ahLst/>
              <a:cxnLst/>
              <a:rect l="l" t="t" r="r" b="b"/>
              <a:pathLst>
                <a:path w="2656" h="2018" extrusionOk="0">
                  <a:moveTo>
                    <a:pt x="2003" y="1"/>
                  </a:moveTo>
                  <a:cubicBezTo>
                    <a:pt x="1946" y="1"/>
                    <a:pt x="1888" y="8"/>
                    <a:pt x="1830" y="22"/>
                  </a:cubicBezTo>
                  <a:cubicBezTo>
                    <a:pt x="1720" y="50"/>
                    <a:pt x="1609" y="92"/>
                    <a:pt x="1514" y="160"/>
                  </a:cubicBezTo>
                  <a:cubicBezTo>
                    <a:pt x="1142" y="435"/>
                    <a:pt x="771" y="710"/>
                    <a:pt x="399" y="1000"/>
                  </a:cubicBezTo>
                  <a:cubicBezTo>
                    <a:pt x="303" y="1068"/>
                    <a:pt x="220" y="1192"/>
                    <a:pt x="165" y="1316"/>
                  </a:cubicBezTo>
                  <a:cubicBezTo>
                    <a:pt x="0" y="1688"/>
                    <a:pt x="220" y="2018"/>
                    <a:pt x="716" y="2018"/>
                  </a:cubicBezTo>
                  <a:cubicBezTo>
                    <a:pt x="784" y="2003"/>
                    <a:pt x="963" y="1976"/>
                    <a:pt x="1101" y="1893"/>
                  </a:cubicBezTo>
                  <a:cubicBezTo>
                    <a:pt x="1472" y="1688"/>
                    <a:pt x="1844" y="1453"/>
                    <a:pt x="2215" y="1220"/>
                  </a:cubicBezTo>
                  <a:cubicBezTo>
                    <a:pt x="2325" y="1151"/>
                    <a:pt x="2407" y="1055"/>
                    <a:pt x="2477" y="958"/>
                  </a:cubicBezTo>
                  <a:cubicBezTo>
                    <a:pt x="2628" y="738"/>
                    <a:pt x="2655" y="490"/>
                    <a:pt x="2504" y="270"/>
                  </a:cubicBezTo>
                  <a:cubicBezTo>
                    <a:pt x="2396" y="97"/>
                    <a:pt x="2211" y="1"/>
                    <a:pt x="200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29"/>
            <p:cNvSpPr/>
            <p:nvPr/>
          </p:nvSpPr>
          <p:spPr>
            <a:xfrm>
              <a:off x="5160875" y="4968600"/>
              <a:ext cx="62625" cy="61750"/>
            </a:xfrm>
            <a:custGeom>
              <a:avLst/>
              <a:gdLst/>
              <a:ahLst/>
              <a:cxnLst/>
              <a:rect l="l" t="t" r="r" b="b"/>
              <a:pathLst>
                <a:path w="2505" h="2470" extrusionOk="0">
                  <a:moveTo>
                    <a:pt x="2067" y="1"/>
                  </a:moveTo>
                  <a:cubicBezTo>
                    <a:pt x="1993" y="1"/>
                    <a:pt x="1916" y="18"/>
                    <a:pt x="1844" y="49"/>
                  </a:cubicBezTo>
                  <a:cubicBezTo>
                    <a:pt x="1692" y="104"/>
                    <a:pt x="1527" y="172"/>
                    <a:pt x="1432" y="282"/>
                  </a:cubicBezTo>
                  <a:cubicBezTo>
                    <a:pt x="1005" y="750"/>
                    <a:pt x="592" y="1217"/>
                    <a:pt x="193" y="1700"/>
                  </a:cubicBezTo>
                  <a:cubicBezTo>
                    <a:pt x="111" y="1795"/>
                    <a:pt x="56" y="1920"/>
                    <a:pt x="42" y="2043"/>
                  </a:cubicBezTo>
                  <a:cubicBezTo>
                    <a:pt x="1" y="2291"/>
                    <a:pt x="152" y="2456"/>
                    <a:pt x="454" y="2470"/>
                  </a:cubicBezTo>
                  <a:cubicBezTo>
                    <a:pt x="524" y="2428"/>
                    <a:pt x="674" y="2401"/>
                    <a:pt x="784" y="2305"/>
                  </a:cubicBezTo>
                  <a:cubicBezTo>
                    <a:pt x="1267" y="1920"/>
                    <a:pt x="1734" y="1534"/>
                    <a:pt x="2202" y="1122"/>
                  </a:cubicBezTo>
                  <a:cubicBezTo>
                    <a:pt x="2325" y="1025"/>
                    <a:pt x="2435" y="847"/>
                    <a:pt x="2463" y="695"/>
                  </a:cubicBezTo>
                  <a:cubicBezTo>
                    <a:pt x="2505" y="530"/>
                    <a:pt x="2463" y="309"/>
                    <a:pt x="2380" y="172"/>
                  </a:cubicBezTo>
                  <a:cubicBezTo>
                    <a:pt x="2311" y="51"/>
                    <a:pt x="2193" y="1"/>
                    <a:pt x="20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29"/>
            <p:cNvSpPr/>
            <p:nvPr/>
          </p:nvSpPr>
          <p:spPr>
            <a:xfrm>
              <a:off x="5010925" y="4968700"/>
              <a:ext cx="60550" cy="56575"/>
            </a:xfrm>
            <a:custGeom>
              <a:avLst/>
              <a:gdLst/>
              <a:ahLst/>
              <a:cxnLst/>
              <a:rect l="l" t="t" r="r" b="b"/>
              <a:pathLst>
                <a:path w="2422" h="2263" extrusionOk="0">
                  <a:moveTo>
                    <a:pt x="1930" y="1"/>
                  </a:moveTo>
                  <a:cubicBezTo>
                    <a:pt x="1723" y="1"/>
                    <a:pt x="1485" y="58"/>
                    <a:pt x="1349" y="182"/>
                  </a:cubicBezTo>
                  <a:cubicBezTo>
                    <a:pt x="936" y="595"/>
                    <a:pt x="551" y="1048"/>
                    <a:pt x="179" y="1503"/>
                  </a:cubicBezTo>
                  <a:cubicBezTo>
                    <a:pt x="0" y="1736"/>
                    <a:pt x="28" y="2011"/>
                    <a:pt x="193" y="2149"/>
                  </a:cubicBezTo>
                  <a:cubicBezTo>
                    <a:pt x="285" y="2229"/>
                    <a:pt x="380" y="2263"/>
                    <a:pt x="474" y="2263"/>
                  </a:cubicBezTo>
                  <a:cubicBezTo>
                    <a:pt x="590" y="2263"/>
                    <a:pt x="705" y="2212"/>
                    <a:pt x="812" y="2136"/>
                  </a:cubicBezTo>
                  <a:cubicBezTo>
                    <a:pt x="1252" y="1819"/>
                    <a:pt x="1692" y="1489"/>
                    <a:pt x="2105" y="1131"/>
                  </a:cubicBezTo>
                  <a:cubicBezTo>
                    <a:pt x="2270" y="993"/>
                    <a:pt x="2352" y="746"/>
                    <a:pt x="2422" y="650"/>
                  </a:cubicBezTo>
                  <a:cubicBezTo>
                    <a:pt x="2422" y="265"/>
                    <a:pt x="2257" y="3"/>
                    <a:pt x="1995" y="3"/>
                  </a:cubicBezTo>
                  <a:cubicBezTo>
                    <a:pt x="1974" y="2"/>
                    <a:pt x="1952" y="1"/>
                    <a:pt x="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29"/>
            <p:cNvSpPr/>
            <p:nvPr/>
          </p:nvSpPr>
          <p:spPr>
            <a:xfrm>
              <a:off x="5354175" y="5117775"/>
              <a:ext cx="65375" cy="52925"/>
            </a:xfrm>
            <a:custGeom>
              <a:avLst/>
              <a:gdLst/>
              <a:ahLst/>
              <a:cxnLst/>
              <a:rect l="l" t="t" r="r" b="b"/>
              <a:pathLst>
                <a:path w="2615" h="2117" extrusionOk="0">
                  <a:moveTo>
                    <a:pt x="2050" y="0"/>
                  </a:moveTo>
                  <a:cubicBezTo>
                    <a:pt x="1895" y="0"/>
                    <a:pt x="1722" y="56"/>
                    <a:pt x="1555" y="176"/>
                  </a:cubicBezTo>
                  <a:cubicBezTo>
                    <a:pt x="1211" y="410"/>
                    <a:pt x="881" y="685"/>
                    <a:pt x="564" y="946"/>
                  </a:cubicBezTo>
                  <a:cubicBezTo>
                    <a:pt x="399" y="1098"/>
                    <a:pt x="207" y="1249"/>
                    <a:pt x="96" y="1428"/>
                  </a:cubicBezTo>
                  <a:cubicBezTo>
                    <a:pt x="14" y="1552"/>
                    <a:pt x="1" y="1758"/>
                    <a:pt x="56" y="1882"/>
                  </a:cubicBezTo>
                  <a:cubicBezTo>
                    <a:pt x="96" y="1992"/>
                    <a:pt x="262" y="2047"/>
                    <a:pt x="358" y="2116"/>
                  </a:cubicBezTo>
                  <a:cubicBezTo>
                    <a:pt x="509" y="2061"/>
                    <a:pt x="634" y="2047"/>
                    <a:pt x="716" y="1992"/>
                  </a:cubicBezTo>
                  <a:cubicBezTo>
                    <a:pt x="1211" y="1676"/>
                    <a:pt x="1720" y="1373"/>
                    <a:pt x="2202" y="1029"/>
                  </a:cubicBezTo>
                  <a:cubicBezTo>
                    <a:pt x="2545" y="781"/>
                    <a:pt x="2615" y="410"/>
                    <a:pt x="2450" y="176"/>
                  </a:cubicBezTo>
                  <a:cubicBezTo>
                    <a:pt x="2357" y="62"/>
                    <a:pt x="2214" y="0"/>
                    <a:pt x="20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29"/>
            <p:cNvSpPr/>
            <p:nvPr/>
          </p:nvSpPr>
          <p:spPr>
            <a:xfrm>
              <a:off x="5229675" y="5277025"/>
              <a:ext cx="54000" cy="57300"/>
            </a:xfrm>
            <a:custGeom>
              <a:avLst/>
              <a:gdLst/>
              <a:ahLst/>
              <a:cxnLst/>
              <a:rect l="l" t="t" r="r" b="b"/>
              <a:pathLst>
                <a:path w="2160" h="2292" extrusionOk="0">
                  <a:moveTo>
                    <a:pt x="1581" y="0"/>
                  </a:moveTo>
                  <a:cubicBezTo>
                    <a:pt x="1546" y="0"/>
                    <a:pt x="1509" y="4"/>
                    <a:pt x="1472" y="11"/>
                  </a:cubicBezTo>
                  <a:cubicBezTo>
                    <a:pt x="1307" y="52"/>
                    <a:pt x="1101" y="149"/>
                    <a:pt x="991" y="286"/>
                  </a:cubicBezTo>
                  <a:cubicBezTo>
                    <a:pt x="674" y="685"/>
                    <a:pt x="386" y="1125"/>
                    <a:pt x="96" y="1552"/>
                  </a:cubicBezTo>
                  <a:cubicBezTo>
                    <a:pt x="41" y="1648"/>
                    <a:pt x="14" y="1785"/>
                    <a:pt x="0" y="1910"/>
                  </a:cubicBezTo>
                  <a:cubicBezTo>
                    <a:pt x="0" y="2137"/>
                    <a:pt x="156" y="2291"/>
                    <a:pt x="360" y="2291"/>
                  </a:cubicBezTo>
                  <a:cubicBezTo>
                    <a:pt x="390" y="2291"/>
                    <a:pt x="422" y="2288"/>
                    <a:pt x="454" y="2281"/>
                  </a:cubicBezTo>
                  <a:cubicBezTo>
                    <a:pt x="564" y="2253"/>
                    <a:pt x="688" y="2212"/>
                    <a:pt x="771" y="2130"/>
                  </a:cubicBezTo>
                  <a:cubicBezTo>
                    <a:pt x="1156" y="1800"/>
                    <a:pt x="1527" y="1469"/>
                    <a:pt x="1871" y="1112"/>
                  </a:cubicBezTo>
                  <a:cubicBezTo>
                    <a:pt x="2009" y="987"/>
                    <a:pt x="2064" y="782"/>
                    <a:pt x="2160" y="602"/>
                  </a:cubicBezTo>
                  <a:cubicBezTo>
                    <a:pt x="2123" y="257"/>
                    <a:pt x="1887" y="0"/>
                    <a:pt x="158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29"/>
            <p:cNvSpPr/>
            <p:nvPr/>
          </p:nvSpPr>
          <p:spPr>
            <a:xfrm>
              <a:off x="5141275" y="5048675"/>
              <a:ext cx="54350" cy="55625"/>
            </a:xfrm>
            <a:custGeom>
              <a:avLst/>
              <a:gdLst/>
              <a:ahLst/>
              <a:cxnLst/>
              <a:rect l="l" t="t" r="r" b="b"/>
              <a:pathLst>
                <a:path w="2174" h="2225" extrusionOk="0">
                  <a:moveTo>
                    <a:pt x="1577" y="0"/>
                  </a:moveTo>
                  <a:cubicBezTo>
                    <a:pt x="1443" y="0"/>
                    <a:pt x="1312" y="60"/>
                    <a:pt x="1211" y="161"/>
                  </a:cubicBezTo>
                  <a:cubicBezTo>
                    <a:pt x="936" y="450"/>
                    <a:pt x="688" y="753"/>
                    <a:pt x="455" y="1056"/>
                  </a:cubicBezTo>
                  <a:cubicBezTo>
                    <a:pt x="303" y="1234"/>
                    <a:pt x="138" y="1426"/>
                    <a:pt x="55" y="1633"/>
                  </a:cubicBezTo>
                  <a:cubicBezTo>
                    <a:pt x="0" y="1771"/>
                    <a:pt x="0" y="2019"/>
                    <a:pt x="83" y="2101"/>
                  </a:cubicBezTo>
                  <a:cubicBezTo>
                    <a:pt x="179" y="2211"/>
                    <a:pt x="400" y="2211"/>
                    <a:pt x="565" y="2224"/>
                  </a:cubicBezTo>
                  <a:cubicBezTo>
                    <a:pt x="647" y="2224"/>
                    <a:pt x="743" y="2169"/>
                    <a:pt x="812" y="2114"/>
                  </a:cubicBezTo>
                  <a:cubicBezTo>
                    <a:pt x="1183" y="1771"/>
                    <a:pt x="1568" y="1426"/>
                    <a:pt x="1913" y="1069"/>
                  </a:cubicBezTo>
                  <a:cubicBezTo>
                    <a:pt x="2036" y="945"/>
                    <a:pt x="2078" y="753"/>
                    <a:pt x="2174" y="533"/>
                  </a:cubicBezTo>
                  <a:cubicBezTo>
                    <a:pt x="2064" y="381"/>
                    <a:pt x="1981" y="188"/>
                    <a:pt x="1830" y="78"/>
                  </a:cubicBezTo>
                  <a:cubicBezTo>
                    <a:pt x="1750" y="25"/>
                    <a:pt x="1663" y="0"/>
                    <a:pt x="15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29"/>
            <p:cNvSpPr/>
            <p:nvPr/>
          </p:nvSpPr>
          <p:spPr>
            <a:xfrm>
              <a:off x="4947975" y="4952725"/>
              <a:ext cx="62975" cy="50800"/>
            </a:xfrm>
            <a:custGeom>
              <a:avLst/>
              <a:gdLst/>
              <a:ahLst/>
              <a:cxnLst/>
              <a:rect l="l" t="t" r="r" b="b"/>
              <a:pathLst>
                <a:path w="2519" h="2032" extrusionOk="0">
                  <a:moveTo>
                    <a:pt x="1922" y="0"/>
                  </a:moveTo>
                  <a:cubicBezTo>
                    <a:pt x="1760" y="0"/>
                    <a:pt x="1581" y="59"/>
                    <a:pt x="1418" y="188"/>
                  </a:cubicBezTo>
                  <a:cubicBezTo>
                    <a:pt x="1018" y="491"/>
                    <a:pt x="647" y="834"/>
                    <a:pt x="290" y="1165"/>
                  </a:cubicBezTo>
                  <a:cubicBezTo>
                    <a:pt x="207" y="1247"/>
                    <a:pt x="138" y="1357"/>
                    <a:pt x="97" y="1467"/>
                  </a:cubicBezTo>
                  <a:cubicBezTo>
                    <a:pt x="0" y="1770"/>
                    <a:pt x="193" y="2018"/>
                    <a:pt x="565" y="2032"/>
                  </a:cubicBezTo>
                  <a:cubicBezTo>
                    <a:pt x="633" y="2004"/>
                    <a:pt x="771" y="1990"/>
                    <a:pt x="867" y="1922"/>
                  </a:cubicBezTo>
                  <a:cubicBezTo>
                    <a:pt x="1280" y="1647"/>
                    <a:pt x="1706" y="1371"/>
                    <a:pt x="2091" y="1069"/>
                  </a:cubicBezTo>
                  <a:cubicBezTo>
                    <a:pt x="2436" y="794"/>
                    <a:pt x="2518" y="422"/>
                    <a:pt x="2326" y="174"/>
                  </a:cubicBezTo>
                  <a:cubicBezTo>
                    <a:pt x="2235" y="62"/>
                    <a:pt x="2088" y="0"/>
                    <a:pt x="19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29"/>
            <p:cNvSpPr/>
            <p:nvPr/>
          </p:nvSpPr>
          <p:spPr>
            <a:xfrm>
              <a:off x="5273000" y="5339075"/>
              <a:ext cx="54375" cy="57625"/>
            </a:xfrm>
            <a:custGeom>
              <a:avLst/>
              <a:gdLst/>
              <a:ahLst/>
              <a:cxnLst/>
              <a:rect l="l" t="t" r="r" b="b"/>
              <a:pathLst>
                <a:path w="2175" h="2305" extrusionOk="0">
                  <a:moveTo>
                    <a:pt x="1601" y="0"/>
                  </a:moveTo>
                  <a:cubicBezTo>
                    <a:pt x="1483" y="0"/>
                    <a:pt x="1366" y="49"/>
                    <a:pt x="1280" y="143"/>
                  </a:cubicBezTo>
                  <a:cubicBezTo>
                    <a:pt x="1060" y="349"/>
                    <a:pt x="867" y="597"/>
                    <a:pt x="689" y="844"/>
                  </a:cubicBezTo>
                  <a:cubicBezTo>
                    <a:pt x="469" y="1134"/>
                    <a:pt x="276" y="1450"/>
                    <a:pt x="97" y="1767"/>
                  </a:cubicBezTo>
                  <a:cubicBezTo>
                    <a:pt x="1" y="1932"/>
                    <a:pt x="14" y="2152"/>
                    <a:pt x="193" y="2248"/>
                  </a:cubicBezTo>
                  <a:cubicBezTo>
                    <a:pt x="268" y="2292"/>
                    <a:pt x="358" y="2305"/>
                    <a:pt x="451" y="2305"/>
                  </a:cubicBezTo>
                  <a:cubicBezTo>
                    <a:pt x="531" y="2305"/>
                    <a:pt x="613" y="2295"/>
                    <a:pt x="689" y="2289"/>
                  </a:cubicBezTo>
                  <a:cubicBezTo>
                    <a:pt x="785" y="2275"/>
                    <a:pt x="867" y="2193"/>
                    <a:pt x="936" y="2124"/>
                  </a:cubicBezTo>
                  <a:cubicBezTo>
                    <a:pt x="1267" y="1767"/>
                    <a:pt x="1610" y="1422"/>
                    <a:pt x="1913" y="1051"/>
                  </a:cubicBezTo>
                  <a:cubicBezTo>
                    <a:pt x="2023" y="927"/>
                    <a:pt x="2078" y="734"/>
                    <a:pt x="2175" y="528"/>
                  </a:cubicBezTo>
                  <a:cubicBezTo>
                    <a:pt x="2078" y="376"/>
                    <a:pt x="1995" y="198"/>
                    <a:pt x="1858" y="88"/>
                  </a:cubicBezTo>
                  <a:cubicBezTo>
                    <a:pt x="1781" y="29"/>
                    <a:pt x="1691" y="0"/>
                    <a:pt x="16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29"/>
            <p:cNvSpPr/>
            <p:nvPr/>
          </p:nvSpPr>
          <p:spPr>
            <a:xfrm>
              <a:off x="5246875" y="4933425"/>
              <a:ext cx="58825" cy="57725"/>
            </a:xfrm>
            <a:custGeom>
              <a:avLst/>
              <a:gdLst/>
              <a:ahLst/>
              <a:cxnLst/>
              <a:rect l="l" t="t" r="r" b="b"/>
              <a:pathLst>
                <a:path w="2353" h="2309" extrusionOk="0">
                  <a:moveTo>
                    <a:pt x="1867" y="0"/>
                  </a:moveTo>
                  <a:cubicBezTo>
                    <a:pt x="1825" y="0"/>
                    <a:pt x="1784" y="4"/>
                    <a:pt x="1747" y="10"/>
                  </a:cubicBezTo>
                  <a:cubicBezTo>
                    <a:pt x="1609" y="38"/>
                    <a:pt x="1459" y="162"/>
                    <a:pt x="1349" y="272"/>
                  </a:cubicBezTo>
                  <a:cubicBezTo>
                    <a:pt x="963" y="698"/>
                    <a:pt x="578" y="1139"/>
                    <a:pt x="206" y="1579"/>
                  </a:cubicBezTo>
                  <a:cubicBezTo>
                    <a:pt x="124" y="1676"/>
                    <a:pt x="69" y="1799"/>
                    <a:pt x="41" y="1923"/>
                  </a:cubicBezTo>
                  <a:cubicBezTo>
                    <a:pt x="0" y="2143"/>
                    <a:pt x="138" y="2309"/>
                    <a:pt x="454" y="2309"/>
                  </a:cubicBezTo>
                  <a:cubicBezTo>
                    <a:pt x="523" y="2281"/>
                    <a:pt x="674" y="2226"/>
                    <a:pt x="798" y="2129"/>
                  </a:cubicBezTo>
                  <a:cubicBezTo>
                    <a:pt x="1238" y="1758"/>
                    <a:pt x="1679" y="1359"/>
                    <a:pt x="2105" y="960"/>
                  </a:cubicBezTo>
                  <a:cubicBezTo>
                    <a:pt x="2215" y="850"/>
                    <a:pt x="2312" y="698"/>
                    <a:pt x="2339" y="561"/>
                  </a:cubicBezTo>
                  <a:cubicBezTo>
                    <a:pt x="2352" y="410"/>
                    <a:pt x="2325" y="190"/>
                    <a:pt x="2229" y="107"/>
                  </a:cubicBezTo>
                  <a:cubicBezTo>
                    <a:pt x="2146" y="34"/>
                    <a:pt x="1999" y="0"/>
                    <a:pt x="18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29"/>
            <p:cNvSpPr/>
            <p:nvPr/>
          </p:nvSpPr>
          <p:spPr>
            <a:xfrm>
              <a:off x="5295350" y="5212125"/>
              <a:ext cx="55050" cy="51550"/>
            </a:xfrm>
            <a:custGeom>
              <a:avLst/>
              <a:gdLst/>
              <a:ahLst/>
              <a:cxnLst/>
              <a:rect l="l" t="t" r="r" b="b"/>
              <a:pathLst>
                <a:path w="2202" h="2062" extrusionOk="0">
                  <a:moveTo>
                    <a:pt x="1657" y="0"/>
                  </a:moveTo>
                  <a:cubicBezTo>
                    <a:pt x="1611" y="0"/>
                    <a:pt x="1563" y="7"/>
                    <a:pt x="1514" y="21"/>
                  </a:cubicBezTo>
                  <a:cubicBezTo>
                    <a:pt x="1336" y="61"/>
                    <a:pt x="1143" y="171"/>
                    <a:pt x="1005" y="309"/>
                  </a:cubicBezTo>
                  <a:cubicBezTo>
                    <a:pt x="730" y="584"/>
                    <a:pt x="483" y="874"/>
                    <a:pt x="235" y="1190"/>
                  </a:cubicBezTo>
                  <a:cubicBezTo>
                    <a:pt x="15" y="1451"/>
                    <a:pt x="1" y="1727"/>
                    <a:pt x="152" y="1905"/>
                  </a:cubicBezTo>
                  <a:cubicBezTo>
                    <a:pt x="239" y="2006"/>
                    <a:pt x="364" y="2062"/>
                    <a:pt x="503" y="2062"/>
                  </a:cubicBezTo>
                  <a:cubicBezTo>
                    <a:pt x="628" y="2062"/>
                    <a:pt x="765" y="2017"/>
                    <a:pt x="895" y="1919"/>
                  </a:cubicBezTo>
                  <a:cubicBezTo>
                    <a:pt x="1266" y="1657"/>
                    <a:pt x="1611" y="1369"/>
                    <a:pt x="1941" y="1066"/>
                  </a:cubicBezTo>
                  <a:cubicBezTo>
                    <a:pt x="2064" y="942"/>
                    <a:pt x="2119" y="736"/>
                    <a:pt x="2202" y="571"/>
                  </a:cubicBezTo>
                  <a:cubicBezTo>
                    <a:pt x="2167" y="240"/>
                    <a:pt x="1939" y="0"/>
                    <a:pt x="16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29"/>
            <p:cNvSpPr/>
            <p:nvPr/>
          </p:nvSpPr>
          <p:spPr>
            <a:xfrm>
              <a:off x="5280900" y="5002550"/>
              <a:ext cx="62525" cy="58450"/>
            </a:xfrm>
            <a:custGeom>
              <a:avLst/>
              <a:gdLst/>
              <a:ahLst/>
              <a:cxnLst/>
              <a:rect l="l" t="t" r="r" b="b"/>
              <a:pathLst>
                <a:path w="2501" h="2338" extrusionOk="0">
                  <a:moveTo>
                    <a:pt x="2084" y="1"/>
                  </a:moveTo>
                  <a:cubicBezTo>
                    <a:pt x="1987" y="1"/>
                    <a:pt x="1884" y="39"/>
                    <a:pt x="1789" y="121"/>
                  </a:cubicBezTo>
                  <a:cubicBezTo>
                    <a:pt x="1184" y="657"/>
                    <a:pt x="634" y="1250"/>
                    <a:pt x="56" y="1827"/>
                  </a:cubicBezTo>
                  <a:cubicBezTo>
                    <a:pt x="43" y="1841"/>
                    <a:pt x="28" y="1868"/>
                    <a:pt x="28" y="1882"/>
                  </a:cubicBezTo>
                  <a:cubicBezTo>
                    <a:pt x="43" y="2020"/>
                    <a:pt x="1" y="2185"/>
                    <a:pt x="70" y="2281"/>
                  </a:cubicBezTo>
                  <a:cubicBezTo>
                    <a:pt x="109" y="2330"/>
                    <a:pt x="217" y="2337"/>
                    <a:pt x="320" y="2337"/>
                  </a:cubicBezTo>
                  <a:cubicBezTo>
                    <a:pt x="363" y="2337"/>
                    <a:pt x="405" y="2336"/>
                    <a:pt x="441" y="2336"/>
                  </a:cubicBezTo>
                  <a:cubicBezTo>
                    <a:pt x="510" y="2336"/>
                    <a:pt x="579" y="2281"/>
                    <a:pt x="634" y="2240"/>
                  </a:cubicBezTo>
                  <a:cubicBezTo>
                    <a:pt x="1171" y="1800"/>
                    <a:pt x="1707" y="1373"/>
                    <a:pt x="2230" y="919"/>
                  </a:cubicBezTo>
                  <a:cubicBezTo>
                    <a:pt x="2367" y="809"/>
                    <a:pt x="2436" y="617"/>
                    <a:pt x="2491" y="534"/>
                  </a:cubicBezTo>
                  <a:cubicBezTo>
                    <a:pt x="2501" y="207"/>
                    <a:pt x="2308" y="1"/>
                    <a:pt x="20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29"/>
            <p:cNvSpPr/>
            <p:nvPr/>
          </p:nvSpPr>
          <p:spPr>
            <a:xfrm>
              <a:off x="5388900" y="5146525"/>
              <a:ext cx="57825" cy="50700"/>
            </a:xfrm>
            <a:custGeom>
              <a:avLst/>
              <a:gdLst/>
              <a:ahLst/>
              <a:cxnLst/>
              <a:rect l="l" t="t" r="r" b="b"/>
              <a:pathLst>
                <a:path w="2313" h="2028" extrusionOk="0">
                  <a:moveTo>
                    <a:pt x="1818" y="1"/>
                  </a:moveTo>
                  <a:cubicBezTo>
                    <a:pt x="1778" y="1"/>
                    <a:pt x="1736" y="6"/>
                    <a:pt x="1693" y="16"/>
                  </a:cubicBezTo>
                  <a:cubicBezTo>
                    <a:pt x="1556" y="44"/>
                    <a:pt x="1418" y="113"/>
                    <a:pt x="1308" y="209"/>
                  </a:cubicBezTo>
                  <a:cubicBezTo>
                    <a:pt x="923" y="567"/>
                    <a:pt x="551" y="939"/>
                    <a:pt x="180" y="1310"/>
                  </a:cubicBezTo>
                  <a:cubicBezTo>
                    <a:pt x="125" y="1365"/>
                    <a:pt x="56" y="1434"/>
                    <a:pt x="43" y="1502"/>
                  </a:cubicBezTo>
                  <a:cubicBezTo>
                    <a:pt x="28" y="1640"/>
                    <a:pt x="1" y="1805"/>
                    <a:pt x="56" y="1887"/>
                  </a:cubicBezTo>
                  <a:cubicBezTo>
                    <a:pt x="125" y="1970"/>
                    <a:pt x="290" y="2012"/>
                    <a:pt x="413" y="2025"/>
                  </a:cubicBezTo>
                  <a:cubicBezTo>
                    <a:pt x="425" y="2027"/>
                    <a:pt x="436" y="2028"/>
                    <a:pt x="448" y="2028"/>
                  </a:cubicBezTo>
                  <a:cubicBezTo>
                    <a:pt x="522" y="2028"/>
                    <a:pt x="602" y="1992"/>
                    <a:pt x="661" y="1957"/>
                  </a:cubicBezTo>
                  <a:cubicBezTo>
                    <a:pt x="1129" y="1654"/>
                    <a:pt x="1611" y="1337"/>
                    <a:pt x="2064" y="1007"/>
                  </a:cubicBezTo>
                  <a:cubicBezTo>
                    <a:pt x="2202" y="911"/>
                    <a:pt x="2257" y="704"/>
                    <a:pt x="2312" y="622"/>
                  </a:cubicBezTo>
                  <a:cubicBezTo>
                    <a:pt x="2312" y="238"/>
                    <a:pt x="2093" y="1"/>
                    <a:pt x="181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29"/>
            <p:cNvSpPr/>
            <p:nvPr/>
          </p:nvSpPr>
          <p:spPr>
            <a:xfrm>
              <a:off x="5344200" y="5048150"/>
              <a:ext cx="57475" cy="48750"/>
            </a:xfrm>
            <a:custGeom>
              <a:avLst/>
              <a:gdLst/>
              <a:ahLst/>
              <a:cxnLst/>
              <a:rect l="l" t="t" r="r" b="b"/>
              <a:pathLst>
                <a:path w="2299" h="1950" extrusionOk="0">
                  <a:moveTo>
                    <a:pt x="1750" y="1"/>
                  </a:moveTo>
                  <a:cubicBezTo>
                    <a:pt x="1643" y="1"/>
                    <a:pt x="1529" y="28"/>
                    <a:pt x="1418" y="86"/>
                  </a:cubicBezTo>
                  <a:cubicBezTo>
                    <a:pt x="923" y="347"/>
                    <a:pt x="510" y="719"/>
                    <a:pt x="193" y="1187"/>
                  </a:cubicBezTo>
                  <a:cubicBezTo>
                    <a:pt x="55" y="1379"/>
                    <a:pt x="0" y="1613"/>
                    <a:pt x="180" y="1805"/>
                  </a:cubicBezTo>
                  <a:cubicBezTo>
                    <a:pt x="276" y="1909"/>
                    <a:pt x="382" y="1950"/>
                    <a:pt x="491" y="1950"/>
                  </a:cubicBezTo>
                  <a:cubicBezTo>
                    <a:pt x="599" y="1950"/>
                    <a:pt x="709" y="1909"/>
                    <a:pt x="812" y="1847"/>
                  </a:cubicBezTo>
                  <a:cubicBezTo>
                    <a:pt x="1225" y="1572"/>
                    <a:pt x="1638" y="1297"/>
                    <a:pt x="2023" y="1007"/>
                  </a:cubicBezTo>
                  <a:cubicBezTo>
                    <a:pt x="2174" y="884"/>
                    <a:pt x="2243" y="691"/>
                    <a:pt x="2298" y="594"/>
                  </a:cubicBezTo>
                  <a:cubicBezTo>
                    <a:pt x="2298" y="219"/>
                    <a:pt x="2051" y="1"/>
                    <a:pt x="17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29"/>
            <p:cNvSpPr/>
            <p:nvPr/>
          </p:nvSpPr>
          <p:spPr>
            <a:xfrm>
              <a:off x="5272325" y="4780725"/>
              <a:ext cx="55050" cy="53125"/>
            </a:xfrm>
            <a:custGeom>
              <a:avLst/>
              <a:gdLst/>
              <a:ahLst/>
              <a:cxnLst/>
              <a:rect l="l" t="t" r="r" b="b"/>
              <a:pathLst>
                <a:path w="2202" h="2125" extrusionOk="0">
                  <a:moveTo>
                    <a:pt x="1573" y="0"/>
                  </a:moveTo>
                  <a:cubicBezTo>
                    <a:pt x="1434" y="0"/>
                    <a:pt x="1294" y="57"/>
                    <a:pt x="1169" y="148"/>
                  </a:cubicBezTo>
                  <a:cubicBezTo>
                    <a:pt x="729" y="478"/>
                    <a:pt x="399" y="918"/>
                    <a:pt x="151" y="1413"/>
                  </a:cubicBezTo>
                  <a:cubicBezTo>
                    <a:pt x="41" y="1620"/>
                    <a:pt x="0" y="1854"/>
                    <a:pt x="220" y="2033"/>
                  </a:cubicBezTo>
                  <a:cubicBezTo>
                    <a:pt x="301" y="2098"/>
                    <a:pt x="380" y="2125"/>
                    <a:pt x="456" y="2125"/>
                  </a:cubicBezTo>
                  <a:cubicBezTo>
                    <a:pt x="588" y="2125"/>
                    <a:pt x="712" y="2046"/>
                    <a:pt x="826" y="1950"/>
                  </a:cubicBezTo>
                  <a:cubicBezTo>
                    <a:pt x="1184" y="1648"/>
                    <a:pt x="1541" y="1345"/>
                    <a:pt x="1871" y="1028"/>
                  </a:cubicBezTo>
                  <a:cubicBezTo>
                    <a:pt x="2009" y="905"/>
                    <a:pt x="2077" y="725"/>
                    <a:pt x="2202" y="520"/>
                  </a:cubicBezTo>
                  <a:cubicBezTo>
                    <a:pt x="2064" y="354"/>
                    <a:pt x="1981" y="175"/>
                    <a:pt x="1844" y="79"/>
                  </a:cubicBezTo>
                  <a:cubicBezTo>
                    <a:pt x="1757" y="25"/>
                    <a:pt x="1665" y="0"/>
                    <a:pt x="15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29"/>
            <p:cNvSpPr/>
            <p:nvPr/>
          </p:nvSpPr>
          <p:spPr>
            <a:xfrm>
              <a:off x="5341800" y="5252800"/>
              <a:ext cx="52300" cy="47625"/>
            </a:xfrm>
            <a:custGeom>
              <a:avLst/>
              <a:gdLst/>
              <a:ahLst/>
              <a:cxnLst/>
              <a:rect l="l" t="t" r="r" b="b"/>
              <a:pathLst>
                <a:path w="2092" h="1905" extrusionOk="0">
                  <a:moveTo>
                    <a:pt x="1563" y="1"/>
                  </a:moveTo>
                  <a:cubicBezTo>
                    <a:pt x="1478" y="1"/>
                    <a:pt x="1391" y="23"/>
                    <a:pt x="1307" y="72"/>
                  </a:cubicBezTo>
                  <a:cubicBezTo>
                    <a:pt x="771" y="375"/>
                    <a:pt x="371" y="828"/>
                    <a:pt x="55" y="1338"/>
                  </a:cubicBezTo>
                  <a:cubicBezTo>
                    <a:pt x="0" y="1434"/>
                    <a:pt x="14" y="1668"/>
                    <a:pt x="83" y="1764"/>
                  </a:cubicBezTo>
                  <a:cubicBezTo>
                    <a:pt x="179" y="1861"/>
                    <a:pt x="371" y="1874"/>
                    <a:pt x="523" y="1901"/>
                  </a:cubicBezTo>
                  <a:cubicBezTo>
                    <a:pt x="531" y="1903"/>
                    <a:pt x="539" y="1904"/>
                    <a:pt x="547" y="1904"/>
                  </a:cubicBezTo>
                  <a:cubicBezTo>
                    <a:pt x="600" y="1904"/>
                    <a:pt x="668" y="1868"/>
                    <a:pt x="716" y="1833"/>
                  </a:cubicBezTo>
                  <a:cubicBezTo>
                    <a:pt x="1114" y="1544"/>
                    <a:pt x="1499" y="1283"/>
                    <a:pt x="1872" y="966"/>
                  </a:cubicBezTo>
                  <a:cubicBezTo>
                    <a:pt x="1995" y="870"/>
                    <a:pt x="2050" y="691"/>
                    <a:pt x="2092" y="608"/>
                  </a:cubicBezTo>
                  <a:cubicBezTo>
                    <a:pt x="2081" y="240"/>
                    <a:pt x="1837" y="1"/>
                    <a:pt x="15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29"/>
            <p:cNvSpPr/>
            <p:nvPr/>
          </p:nvSpPr>
          <p:spPr>
            <a:xfrm>
              <a:off x="5179450" y="4772350"/>
              <a:ext cx="56675" cy="48450"/>
            </a:xfrm>
            <a:custGeom>
              <a:avLst/>
              <a:gdLst/>
              <a:ahLst/>
              <a:cxnLst/>
              <a:rect l="l" t="t" r="r" b="b"/>
              <a:pathLst>
                <a:path w="2267" h="1938" extrusionOk="0">
                  <a:moveTo>
                    <a:pt x="1786" y="0"/>
                  </a:moveTo>
                  <a:cubicBezTo>
                    <a:pt x="1680" y="0"/>
                    <a:pt x="1567" y="36"/>
                    <a:pt x="1459" y="112"/>
                  </a:cubicBezTo>
                  <a:cubicBezTo>
                    <a:pt x="1005" y="442"/>
                    <a:pt x="592" y="855"/>
                    <a:pt x="193" y="1253"/>
                  </a:cubicBezTo>
                  <a:cubicBezTo>
                    <a:pt x="41" y="1405"/>
                    <a:pt x="1" y="1625"/>
                    <a:pt x="152" y="1803"/>
                  </a:cubicBezTo>
                  <a:cubicBezTo>
                    <a:pt x="234" y="1900"/>
                    <a:pt x="331" y="1938"/>
                    <a:pt x="431" y="1938"/>
                  </a:cubicBezTo>
                  <a:cubicBezTo>
                    <a:pt x="530" y="1938"/>
                    <a:pt x="633" y="1900"/>
                    <a:pt x="729" y="1845"/>
                  </a:cubicBezTo>
                  <a:cubicBezTo>
                    <a:pt x="1156" y="1556"/>
                    <a:pt x="1597" y="1267"/>
                    <a:pt x="1995" y="950"/>
                  </a:cubicBezTo>
                  <a:cubicBezTo>
                    <a:pt x="2133" y="840"/>
                    <a:pt x="2202" y="648"/>
                    <a:pt x="2257" y="565"/>
                  </a:cubicBezTo>
                  <a:cubicBezTo>
                    <a:pt x="2266" y="213"/>
                    <a:pt x="2047" y="0"/>
                    <a:pt x="178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29"/>
            <p:cNvSpPr/>
            <p:nvPr/>
          </p:nvSpPr>
          <p:spPr>
            <a:xfrm>
              <a:off x="5420550" y="5199525"/>
              <a:ext cx="54725" cy="45050"/>
            </a:xfrm>
            <a:custGeom>
              <a:avLst/>
              <a:gdLst/>
              <a:ahLst/>
              <a:cxnLst/>
              <a:rect l="l" t="t" r="r" b="b"/>
              <a:pathLst>
                <a:path w="2189" h="1802" extrusionOk="0">
                  <a:moveTo>
                    <a:pt x="1674" y="1"/>
                  </a:moveTo>
                  <a:cubicBezTo>
                    <a:pt x="1572" y="1"/>
                    <a:pt x="1466" y="32"/>
                    <a:pt x="1363" y="98"/>
                  </a:cubicBezTo>
                  <a:cubicBezTo>
                    <a:pt x="950" y="373"/>
                    <a:pt x="578" y="730"/>
                    <a:pt x="221" y="1088"/>
                  </a:cubicBezTo>
                  <a:cubicBezTo>
                    <a:pt x="55" y="1240"/>
                    <a:pt x="0" y="1473"/>
                    <a:pt x="166" y="1680"/>
                  </a:cubicBezTo>
                  <a:cubicBezTo>
                    <a:pt x="247" y="1768"/>
                    <a:pt x="340" y="1801"/>
                    <a:pt x="435" y="1801"/>
                  </a:cubicBezTo>
                  <a:cubicBezTo>
                    <a:pt x="549" y="1801"/>
                    <a:pt x="666" y="1754"/>
                    <a:pt x="771" y="1694"/>
                  </a:cubicBezTo>
                  <a:cubicBezTo>
                    <a:pt x="1156" y="1473"/>
                    <a:pt x="1541" y="1240"/>
                    <a:pt x="1899" y="992"/>
                  </a:cubicBezTo>
                  <a:cubicBezTo>
                    <a:pt x="2051" y="882"/>
                    <a:pt x="2133" y="690"/>
                    <a:pt x="2188" y="607"/>
                  </a:cubicBezTo>
                  <a:cubicBezTo>
                    <a:pt x="2188" y="234"/>
                    <a:pt x="1952" y="1"/>
                    <a:pt x="16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29"/>
            <p:cNvSpPr/>
            <p:nvPr/>
          </p:nvSpPr>
          <p:spPr>
            <a:xfrm>
              <a:off x="4946600" y="5039900"/>
              <a:ext cx="52650" cy="47550"/>
            </a:xfrm>
            <a:custGeom>
              <a:avLst/>
              <a:gdLst/>
              <a:ahLst/>
              <a:cxnLst/>
              <a:rect l="l" t="t" r="r" b="b"/>
              <a:pathLst>
                <a:path w="2106" h="1902" extrusionOk="0">
                  <a:moveTo>
                    <a:pt x="1530" y="1"/>
                  </a:moveTo>
                  <a:cubicBezTo>
                    <a:pt x="1449" y="1"/>
                    <a:pt x="1368" y="24"/>
                    <a:pt x="1293" y="71"/>
                  </a:cubicBezTo>
                  <a:cubicBezTo>
                    <a:pt x="785" y="388"/>
                    <a:pt x="400" y="842"/>
                    <a:pt x="125" y="1379"/>
                  </a:cubicBezTo>
                  <a:cubicBezTo>
                    <a:pt x="0" y="1627"/>
                    <a:pt x="207" y="1902"/>
                    <a:pt x="510" y="1902"/>
                  </a:cubicBezTo>
                  <a:cubicBezTo>
                    <a:pt x="523" y="1902"/>
                    <a:pt x="550" y="1902"/>
                    <a:pt x="578" y="1887"/>
                  </a:cubicBezTo>
                  <a:cubicBezTo>
                    <a:pt x="1156" y="1640"/>
                    <a:pt x="1651" y="1282"/>
                    <a:pt x="1996" y="746"/>
                  </a:cubicBezTo>
                  <a:cubicBezTo>
                    <a:pt x="2106" y="554"/>
                    <a:pt x="2051" y="333"/>
                    <a:pt x="1899" y="168"/>
                  </a:cubicBezTo>
                  <a:cubicBezTo>
                    <a:pt x="1789" y="58"/>
                    <a:pt x="1659" y="1"/>
                    <a:pt x="15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29"/>
            <p:cNvSpPr/>
            <p:nvPr/>
          </p:nvSpPr>
          <p:spPr>
            <a:xfrm>
              <a:off x="5101375" y="4948100"/>
              <a:ext cx="57800" cy="46450"/>
            </a:xfrm>
            <a:custGeom>
              <a:avLst/>
              <a:gdLst/>
              <a:ahLst/>
              <a:cxnLst/>
              <a:rect l="l" t="t" r="r" b="b"/>
              <a:pathLst>
                <a:path w="2312" h="1858" extrusionOk="0">
                  <a:moveTo>
                    <a:pt x="1907" y="1"/>
                  </a:moveTo>
                  <a:cubicBezTo>
                    <a:pt x="1900" y="1"/>
                    <a:pt x="1893" y="1"/>
                    <a:pt x="1886" y="1"/>
                  </a:cubicBezTo>
                  <a:cubicBezTo>
                    <a:pt x="1720" y="29"/>
                    <a:pt x="1541" y="84"/>
                    <a:pt x="1418" y="181"/>
                  </a:cubicBezTo>
                  <a:cubicBezTo>
                    <a:pt x="1018" y="511"/>
                    <a:pt x="633" y="869"/>
                    <a:pt x="262" y="1212"/>
                  </a:cubicBezTo>
                  <a:cubicBezTo>
                    <a:pt x="110" y="1350"/>
                    <a:pt x="0" y="1529"/>
                    <a:pt x="152" y="1722"/>
                  </a:cubicBezTo>
                  <a:cubicBezTo>
                    <a:pt x="222" y="1820"/>
                    <a:pt x="311" y="1857"/>
                    <a:pt x="404" y="1857"/>
                  </a:cubicBezTo>
                  <a:cubicBezTo>
                    <a:pt x="493" y="1857"/>
                    <a:pt x="587" y="1823"/>
                    <a:pt x="675" y="1777"/>
                  </a:cubicBezTo>
                  <a:cubicBezTo>
                    <a:pt x="1143" y="1487"/>
                    <a:pt x="1596" y="1212"/>
                    <a:pt x="2051" y="896"/>
                  </a:cubicBezTo>
                  <a:cubicBezTo>
                    <a:pt x="2188" y="799"/>
                    <a:pt x="2256" y="621"/>
                    <a:pt x="2311" y="538"/>
                  </a:cubicBezTo>
                  <a:cubicBezTo>
                    <a:pt x="2311" y="218"/>
                    <a:pt x="2143" y="1"/>
                    <a:pt x="1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29"/>
            <p:cNvSpPr/>
            <p:nvPr/>
          </p:nvSpPr>
          <p:spPr>
            <a:xfrm>
              <a:off x="5016075" y="5037750"/>
              <a:ext cx="53675" cy="54800"/>
            </a:xfrm>
            <a:custGeom>
              <a:avLst/>
              <a:gdLst/>
              <a:ahLst/>
              <a:cxnLst/>
              <a:rect l="l" t="t" r="r" b="b"/>
              <a:pathLst>
                <a:path w="2147" h="2192" extrusionOk="0">
                  <a:moveTo>
                    <a:pt x="1780" y="0"/>
                  </a:moveTo>
                  <a:cubicBezTo>
                    <a:pt x="1756" y="0"/>
                    <a:pt x="1732" y="2"/>
                    <a:pt x="1706" y="7"/>
                  </a:cubicBezTo>
                  <a:cubicBezTo>
                    <a:pt x="1569" y="34"/>
                    <a:pt x="1418" y="102"/>
                    <a:pt x="1321" y="199"/>
                  </a:cubicBezTo>
                  <a:cubicBezTo>
                    <a:pt x="895" y="667"/>
                    <a:pt x="482" y="1148"/>
                    <a:pt x="83" y="1643"/>
                  </a:cubicBezTo>
                  <a:cubicBezTo>
                    <a:pt x="15" y="1740"/>
                    <a:pt x="0" y="2001"/>
                    <a:pt x="70" y="2098"/>
                  </a:cubicBezTo>
                  <a:cubicBezTo>
                    <a:pt x="121" y="2165"/>
                    <a:pt x="183" y="2191"/>
                    <a:pt x="247" y="2191"/>
                  </a:cubicBezTo>
                  <a:cubicBezTo>
                    <a:pt x="353" y="2191"/>
                    <a:pt x="465" y="2120"/>
                    <a:pt x="551" y="2043"/>
                  </a:cubicBezTo>
                  <a:cubicBezTo>
                    <a:pt x="1033" y="1616"/>
                    <a:pt x="1500" y="1190"/>
                    <a:pt x="1954" y="750"/>
                  </a:cubicBezTo>
                  <a:cubicBezTo>
                    <a:pt x="2051" y="667"/>
                    <a:pt x="2106" y="515"/>
                    <a:pt x="2146" y="447"/>
                  </a:cubicBezTo>
                  <a:cubicBezTo>
                    <a:pt x="2146" y="162"/>
                    <a:pt x="1991" y="0"/>
                    <a:pt x="17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29"/>
            <p:cNvSpPr/>
            <p:nvPr/>
          </p:nvSpPr>
          <p:spPr>
            <a:xfrm>
              <a:off x="5181150" y="4859100"/>
              <a:ext cx="54375" cy="48450"/>
            </a:xfrm>
            <a:custGeom>
              <a:avLst/>
              <a:gdLst/>
              <a:ahLst/>
              <a:cxnLst/>
              <a:rect l="l" t="t" r="r" b="b"/>
              <a:pathLst>
                <a:path w="2175" h="1938" extrusionOk="0">
                  <a:moveTo>
                    <a:pt x="1830" y="1"/>
                  </a:moveTo>
                  <a:cubicBezTo>
                    <a:pt x="1774" y="1"/>
                    <a:pt x="1717" y="6"/>
                    <a:pt x="1666" y="12"/>
                  </a:cubicBezTo>
                  <a:cubicBezTo>
                    <a:pt x="1584" y="26"/>
                    <a:pt x="1501" y="109"/>
                    <a:pt x="1446" y="164"/>
                  </a:cubicBezTo>
                  <a:cubicBezTo>
                    <a:pt x="1047" y="562"/>
                    <a:pt x="661" y="947"/>
                    <a:pt x="276" y="1347"/>
                  </a:cubicBezTo>
                  <a:cubicBezTo>
                    <a:pt x="194" y="1429"/>
                    <a:pt x="111" y="1525"/>
                    <a:pt x="70" y="1635"/>
                  </a:cubicBezTo>
                  <a:cubicBezTo>
                    <a:pt x="1" y="1828"/>
                    <a:pt x="98" y="1938"/>
                    <a:pt x="345" y="1938"/>
                  </a:cubicBezTo>
                  <a:cubicBezTo>
                    <a:pt x="401" y="1910"/>
                    <a:pt x="524" y="1897"/>
                    <a:pt x="606" y="1828"/>
                  </a:cubicBezTo>
                  <a:cubicBezTo>
                    <a:pt x="1061" y="1470"/>
                    <a:pt x="1529" y="1112"/>
                    <a:pt x="1982" y="727"/>
                  </a:cubicBezTo>
                  <a:cubicBezTo>
                    <a:pt x="2079" y="659"/>
                    <a:pt x="2147" y="521"/>
                    <a:pt x="2162" y="411"/>
                  </a:cubicBezTo>
                  <a:cubicBezTo>
                    <a:pt x="2175" y="287"/>
                    <a:pt x="2120" y="122"/>
                    <a:pt x="2037" y="54"/>
                  </a:cubicBezTo>
                  <a:cubicBezTo>
                    <a:pt x="1988" y="13"/>
                    <a:pt x="1910" y="1"/>
                    <a:pt x="1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04" name="Google Shape;3104;p29"/>
          <p:cNvSpPr/>
          <p:nvPr/>
        </p:nvSpPr>
        <p:spPr>
          <a:xfrm rot="899961" flipH="1">
            <a:off x="8466246" y="827723"/>
            <a:ext cx="1137851" cy="531974"/>
          </a:xfrm>
          <a:custGeom>
            <a:avLst/>
            <a:gdLst/>
            <a:ahLst/>
            <a:cxnLst/>
            <a:rect l="l" t="t" r="r" b="b"/>
            <a:pathLst>
              <a:path w="22644" h="10586" extrusionOk="0">
                <a:moveTo>
                  <a:pt x="9057" y="1600"/>
                </a:moveTo>
                <a:cubicBezTo>
                  <a:pt x="9289" y="1600"/>
                  <a:pt x="9519" y="1640"/>
                  <a:pt x="9739" y="1713"/>
                </a:cubicBezTo>
                <a:cubicBezTo>
                  <a:pt x="9904" y="1768"/>
                  <a:pt x="10096" y="1851"/>
                  <a:pt x="10221" y="1988"/>
                </a:cubicBezTo>
                <a:cubicBezTo>
                  <a:pt x="10358" y="2153"/>
                  <a:pt x="10276" y="2333"/>
                  <a:pt x="10138" y="2470"/>
                </a:cubicBezTo>
                <a:cubicBezTo>
                  <a:pt x="9849" y="2759"/>
                  <a:pt x="9395" y="2938"/>
                  <a:pt x="9023" y="3089"/>
                </a:cubicBezTo>
                <a:cubicBezTo>
                  <a:pt x="8625" y="3241"/>
                  <a:pt x="8198" y="3364"/>
                  <a:pt x="7772" y="3446"/>
                </a:cubicBezTo>
                <a:cubicBezTo>
                  <a:pt x="7554" y="3489"/>
                  <a:pt x="7333" y="3521"/>
                  <a:pt x="7111" y="3543"/>
                </a:cubicBezTo>
                <a:lnTo>
                  <a:pt x="7111" y="3543"/>
                </a:lnTo>
                <a:cubicBezTo>
                  <a:pt x="7111" y="3470"/>
                  <a:pt x="7116" y="3397"/>
                  <a:pt x="7125" y="3323"/>
                </a:cubicBezTo>
                <a:cubicBezTo>
                  <a:pt x="7222" y="2525"/>
                  <a:pt x="7813" y="1851"/>
                  <a:pt x="8583" y="1658"/>
                </a:cubicBezTo>
                <a:cubicBezTo>
                  <a:pt x="8740" y="1619"/>
                  <a:pt x="8899" y="1600"/>
                  <a:pt x="9057" y="1600"/>
                </a:cubicBezTo>
                <a:close/>
                <a:moveTo>
                  <a:pt x="20667" y="1022"/>
                </a:moveTo>
                <a:cubicBezTo>
                  <a:pt x="21074" y="1022"/>
                  <a:pt x="21470" y="1137"/>
                  <a:pt x="21791" y="1438"/>
                </a:cubicBezTo>
                <a:cubicBezTo>
                  <a:pt x="22080" y="1700"/>
                  <a:pt x="22218" y="2071"/>
                  <a:pt x="22163" y="2456"/>
                </a:cubicBezTo>
                <a:cubicBezTo>
                  <a:pt x="22093" y="2869"/>
                  <a:pt x="21846" y="3226"/>
                  <a:pt x="21585" y="3529"/>
                </a:cubicBezTo>
                <a:cubicBezTo>
                  <a:pt x="21062" y="4134"/>
                  <a:pt x="20387" y="4630"/>
                  <a:pt x="19699" y="5042"/>
                </a:cubicBezTo>
                <a:cubicBezTo>
                  <a:pt x="18900" y="5513"/>
                  <a:pt x="18040" y="5867"/>
                  <a:pt x="17145" y="6118"/>
                </a:cubicBezTo>
                <a:lnTo>
                  <a:pt x="17145" y="6118"/>
                </a:lnTo>
                <a:cubicBezTo>
                  <a:pt x="17001" y="5752"/>
                  <a:pt x="16906" y="5368"/>
                  <a:pt x="16880" y="4974"/>
                </a:cubicBezTo>
                <a:cubicBezTo>
                  <a:pt x="16825" y="4189"/>
                  <a:pt x="17045" y="3419"/>
                  <a:pt x="17526" y="2786"/>
                </a:cubicBezTo>
                <a:cubicBezTo>
                  <a:pt x="18008" y="2153"/>
                  <a:pt x="18681" y="1658"/>
                  <a:pt x="19411" y="1328"/>
                </a:cubicBezTo>
                <a:cubicBezTo>
                  <a:pt x="19793" y="1151"/>
                  <a:pt x="20237" y="1022"/>
                  <a:pt x="20667" y="1022"/>
                </a:cubicBezTo>
                <a:close/>
                <a:moveTo>
                  <a:pt x="282" y="1"/>
                </a:moveTo>
                <a:cubicBezTo>
                  <a:pt x="141" y="1"/>
                  <a:pt x="0" y="149"/>
                  <a:pt x="95" y="310"/>
                </a:cubicBezTo>
                <a:cubicBezTo>
                  <a:pt x="976" y="1837"/>
                  <a:pt x="2406" y="3006"/>
                  <a:pt x="4057" y="3598"/>
                </a:cubicBezTo>
                <a:cubicBezTo>
                  <a:pt x="4814" y="3860"/>
                  <a:pt x="5612" y="3988"/>
                  <a:pt x="6409" y="3988"/>
                </a:cubicBezTo>
                <a:cubicBezTo>
                  <a:pt x="6519" y="3988"/>
                  <a:pt x="6629" y="3985"/>
                  <a:pt x="6739" y="3981"/>
                </a:cubicBezTo>
                <a:lnTo>
                  <a:pt x="6739" y="3981"/>
                </a:lnTo>
                <a:cubicBezTo>
                  <a:pt x="6739" y="3982"/>
                  <a:pt x="6739" y="3983"/>
                  <a:pt x="6740" y="3984"/>
                </a:cubicBezTo>
                <a:cubicBezTo>
                  <a:pt x="6891" y="4837"/>
                  <a:pt x="7497" y="5552"/>
                  <a:pt x="8212" y="6005"/>
                </a:cubicBezTo>
                <a:cubicBezTo>
                  <a:pt x="9065" y="6528"/>
                  <a:pt x="10083" y="6721"/>
                  <a:pt x="11059" y="6845"/>
                </a:cubicBezTo>
                <a:cubicBezTo>
                  <a:pt x="11855" y="6957"/>
                  <a:pt x="12650" y="7012"/>
                  <a:pt x="13445" y="7012"/>
                </a:cubicBezTo>
                <a:cubicBezTo>
                  <a:pt x="13531" y="7012"/>
                  <a:pt x="13616" y="7012"/>
                  <a:pt x="13701" y="7010"/>
                </a:cubicBezTo>
                <a:cubicBezTo>
                  <a:pt x="14779" y="6985"/>
                  <a:pt x="15863" y="6856"/>
                  <a:pt x="16914" y="6596"/>
                </a:cubicBezTo>
                <a:lnTo>
                  <a:pt x="16914" y="6596"/>
                </a:lnTo>
                <a:cubicBezTo>
                  <a:pt x="17639" y="8115"/>
                  <a:pt x="19062" y="9146"/>
                  <a:pt x="20539" y="9927"/>
                </a:cubicBezTo>
                <a:cubicBezTo>
                  <a:pt x="20965" y="10147"/>
                  <a:pt x="21392" y="10353"/>
                  <a:pt x="21818" y="10560"/>
                </a:cubicBezTo>
                <a:cubicBezTo>
                  <a:pt x="21852" y="10578"/>
                  <a:pt x="21885" y="10585"/>
                  <a:pt x="21916" y="10585"/>
                </a:cubicBezTo>
                <a:cubicBezTo>
                  <a:pt x="22103" y="10585"/>
                  <a:pt x="22225" y="10310"/>
                  <a:pt x="22025" y="10215"/>
                </a:cubicBezTo>
                <a:cubicBezTo>
                  <a:pt x="20484" y="9459"/>
                  <a:pt x="18806" y="8661"/>
                  <a:pt x="17773" y="7244"/>
                </a:cubicBezTo>
                <a:cubicBezTo>
                  <a:pt x="17601" y="7007"/>
                  <a:pt x="17445" y="6755"/>
                  <a:pt x="17312" y="6491"/>
                </a:cubicBezTo>
                <a:lnTo>
                  <a:pt x="17312" y="6491"/>
                </a:lnTo>
                <a:cubicBezTo>
                  <a:pt x="17840" y="6342"/>
                  <a:pt x="18358" y="6159"/>
                  <a:pt x="18861" y="5937"/>
                </a:cubicBezTo>
                <a:cubicBezTo>
                  <a:pt x="19644" y="5579"/>
                  <a:pt x="20387" y="5139"/>
                  <a:pt x="21048" y="4589"/>
                </a:cubicBezTo>
                <a:cubicBezTo>
                  <a:pt x="21736" y="4039"/>
                  <a:pt x="22506" y="3309"/>
                  <a:pt x="22575" y="2388"/>
                </a:cubicBezTo>
                <a:cubicBezTo>
                  <a:pt x="22644" y="1493"/>
                  <a:pt x="21901" y="792"/>
                  <a:pt x="21075" y="654"/>
                </a:cubicBezTo>
                <a:cubicBezTo>
                  <a:pt x="20928" y="626"/>
                  <a:pt x="20781" y="613"/>
                  <a:pt x="20633" y="613"/>
                </a:cubicBezTo>
                <a:cubicBezTo>
                  <a:pt x="19829" y="613"/>
                  <a:pt x="19030" y="998"/>
                  <a:pt x="18379" y="1452"/>
                </a:cubicBezTo>
                <a:cubicBezTo>
                  <a:pt x="17650" y="1933"/>
                  <a:pt x="17030" y="2593"/>
                  <a:pt x="16700" y="3406"/>
                </a:cubicBezTo>
                <a:cubicBezTo>
                  <a:pt x="16370" y="4231"/>
                  <a:pt x="16398" y="5152"/>
                  <a:pt x="16673" y="5992"/>
                </a:cubicBezTo>
                <a:cubicBezTo>
                  <a:pt x="16698" y="6070"/>
                  <a:pt x="16725" y="6146"/>
                  <a:pt x="16754" y="6221"/>
                </a:cubicBezTo>
                <a:lnTo>
                  <a:pt x="16754" y="6221"/>
                </a:lnTo>
                <a:cubicBezTo>
                  <a:pt x="15666" y="6488"/>
                  <a:pt x="14535" y="6610"/>
                  <a:pt x="13407" y="6610"/>
                </a:cubicBezTo>
                <a:cubicBezTo>
                  <a:pt x="12399" y="6610"/>
                  <a:pt x="11395" y="6513"/>
                  <a:pt x="10427" y="6336"/>
                </a:cubicBezTo>
                <a:cubicBezTo>
                  <a:pt x="9560" y="6185"/>
                  <a:pt x="8666" y="5923"/>
                  <a:pt x="7992" y="5332"/>
                </a:cubicBezTo>
                <a:cubicBezTo>
                  <a:pt x="7584" y="4964"/>
                  <a:pt x="7263" y="4481"/>
                  <a:pt x="7152" y="3951"/>
                </a:cubicBezTo>
                <a:lnTo>
                  <a:pt x="7152" y="3951"/>
                </a:lnTo>
                <a:cubicBezTo>
                  <a:pt x="8029" y="3864"/>
                  <a:pt x="8891" y="3624"/>
                  <a:pt x="9684" y="3241"/>
                </a:cubicBezTo>
                <a:cubicBezTo>
                  <a:pt x="10056" y="3048"/>
                  <a:pt x="10509" y="2828"/>
                  <a:pt x="10661" y="2415"/>
                </a:cubicBezTo>
                <a:cubicBezTo>
                  <a:pt x="10826" y="1961"/>
                  <a:pt x="10482" y="1603"/>
                  <a:pt x="10111" y="1425"/>
                </a:cubicBezTo>
                <a:cubicBezTo>
                  <a:pt x="9784" y="1270"/>
                  <a:pt x="9426" y="1192"/>
                  <a:pt x="9069" y="1192"/>
                </a:cubicBezTo>
                <a:cubicBezTo>
                  <a:pt x="8539" y="1192"/>
                  <a:pt x="8012" y="1362"/>
                  <a:pt x="7593" y="1700"/>
                </a:cubicBezTo>
                <a:cubicBezTo>
                  <a:pt x="7028" y="2149"/>
                  <a:pt x="6705" y="2859"/>
                  <a:pt x="6704" y="3572"/>
                </a:cubicBezTo>
                <a:lnTo>
                  <a:pt x="6704" y="3572"/>
                </a:lnTo>
                <a:cubicBezTo>
                  <a:pt x="6607" y="3576"/>
                  <a:pt x="6510" y="3578"/>
                  <a:pt x="6413" y="3578"/>
                </a:cubicBezTo>
                <a:cubicBezTo>
                  <a:pt x="5993" y="3578"/>
                  <a:pt x="5572" y="3540"/>
                  <a:pt x="5158" y="3461"/>
                </a:cubicBezTo>
                <a:cubicBezTo>
                  <a:pt x="3575" y="3158"/>
                  <a:pt x="2131" y="2291"/>
                  <a:pt x="1099" y="1053"/>
                </a:cubicBezTo>
                <a:cubicBezTo>
                  <a:pt x="851" y="750"/>
                  <a:pt x="645" y="434"/>
                  <a:pt x="453" y="104"/>
                </a:cubicBezTo>
                <a:cubicBezTo>
                  <a:pt x="410" y="31"/>
                  <a:pt x="346" y="1"/>
                  <a:pt x="28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5" name="Google Shape;3105;p29"/>
          <p:cNvSpPr/>
          <p:nvPr/>
        </p:nvSpPr>
        <p:spPr>
          <a:xfrm rot="5400000" flipH="1">
            <a:off x="4038775" y="4448331"/>
            <a:ext cx="263212" cy="1200787"/>
          </a:xfrm>
          <a:custGeom>
            <a:avLst/>
            <a:gdLst/>
            <a:ahLst/>
            <a:cxnLst/>
            <a:rect l="l" t="t" r="r" b="b"/>
            <a:pathLst>
              <a:path w="4053" h="18490" extrusionOk="0">
                <a:moveTo>
                  <a:pt x="420" y="1"/>
                </a:moveTo>
                <a:cubicBezTo>
                  <a:pt x="347" y="1"/>
                  <a:pt x="305" y="89"/>
                  <a:pt x="351" y="148"/>
                </a:cubicBezTo>
                <a:cubicBezTo>
                  <a:pt x="1397" y="1289"/>
                  <a:pt x="2347" y="2377"/>
                  <a:pt x="2910" y="3848"/>
                </a:cubicBezTo>
                <a:cubicBezTo>
                  <a:pt x="3433" y="5238"/>
                  <a:pt x="3653" y="6752"/>
                  <a:pt x="3598" y="8237"/>
                </a:cubicBezTo>
                <a:cubicBezTo>
                  <a:pt x="3530" y="9943"/>
                  <a:pt x="3103" y="11622"/>
                  <a:pt x="2497" y="13218"/>
                </a:cubicBezTo>
                <a:cubicBezTo>
                  <a:pt x="1837" y="14964"/>
                  <a:pt x="861" y="16533"/>
                  <a:pt x="76" y="18226"/>
                </a:cubicBezTo>
                <a:cubicBezTo>
                  <a:pt x="0" y="18367"/>
                  <a:pt x="114" y="18489"/>
                  <a:pt x="236" y="18489"/>
                </a:cubicBezTo>
                <a:cubicBezTo>
                  <a:pt x="292" y="18489"/>
                  <a:pt x="350" y="18464"/>
                  <a:pt x="393" y="18404"/>
                </a:cubicBezTo>
                <a:cubicBezTo>
                  <a:pt x="1424" y="16863"/>
                  <a:pt x="2237" y="15047"/>
                  <a:pt x="2897" y="13314"/>
                </a:cubicBezTo>
                <a:cubicBezTo>
                  <a:pt x="3543" y="11594"/>
                  <a:pt x="3983" y="9778"/>
                  <a:pt x="4011" y="7935"/>
                </a:cubicBezTo>
                <a:cubicBezTo>
                  <a:pt x="4053" y="5169"/>
                  <a:pt x="3090" y="1427"/>
                  <a:pt x="461" y="10"/>
                </a:cubicBezTo>
                <a:cubicBezTo>
                  <a:pt x="447" y="4"/>
                  <a:pt x="433" y="1"/>
                  <a:pt x="42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06" name="Google Shape;3106;p29"/>
          <p:cNvGrpSpPr/>
          <p:nvPr/>
        </p:nvGrpSpPr>
        <p:grpSpPr>
          <a:xfrm rot="10800000" flipH="1">
            <a:off x="6433600" y="84993"/>
            <a:ext cx="333650" cy="198650"/>
            <a:chOff x="2645275" y="3236825"/>
            <a:chExt cx="333650" cy="198650"/>
          </a:xfrm>
        </p:grpSpPr>
        <p:sp>
          <p:nvSpPr>
            <p:cNvPr id="3107" name="Google Shape;3107;p29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29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29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29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29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29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13" name="Google Shape;3113;p29"/>
          <p:cNvGrpSpPr/>
          <p:nvPr/>
        </p:nvGrpSpPr>
        <p:grpSpPr>
          <a:xfrm rot="10800000" flipH="1">
            <a:off x="4813211" y="-198511"/>
            <a:ext cx="733505" cy="482151"/>
            <a:chOff x="6739600" y="291450"/>
            <a:chExt cx="504925" cy="331900"/>
          </a:xfrm>
        </p:grpSpPr>
        <p:sp>
          <p:nvSpPr>
            <p:cNvPr id="3114" name="Google Shape;3114;p29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29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29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29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29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29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29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29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29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29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29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29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29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" name="Google Shape;3127;p29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" name="Google Shape;3128;p29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29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29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29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29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29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29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29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" name="Google Shape;3136;p29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" name="Google Shape;3137;p29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38" name="Google Shape;3138;p29"/>
          <p:cNvSpPr/>
          <p:nvPr/>
        </p:nvSpPr>
        <p:spPr>
          <a:xfrm rot="10800000" flipH="1">
            <a:off x="2926225" y="-399775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39" name="Google Shape;3139;p29"/>
          <p:cNvGrpSpPr/>
          <p:nvPr/>
        </p:nvGrpSpPr>
        <p:grpSpPr>
          <a:xfrm rot="-4065010" flipH="1">
            <a:off x="8586788" y="1770265"/>
            <a:ext cx="959184" cy="808303"/>
            <a:chOff x="1844900" y="831875"/>
            <a:chExt cx="538300" cy="453625"/>
          </a:xfrm>
        </p:grpSpPr>
        <p:sp>
          <p:nvSpPr>
            <p:cNvPr id="3140" name="Google Shape;3140;p29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141;p29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142;p29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143;p29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144;p29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145;p29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29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29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148;p29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29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29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29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152;p29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153;p29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154;p29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55" name="Google Shape;3155;p29"/>
          <p:cNvSpPr/>
          <p:nvPr/>
        </p:nvSpPr>
        <p:spPr>
          <a:xfrm rot="10800000" flipH="1">
            <a:off x="6846200" y="4690012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6" name="Google Shape;3156;p29"/>
          <p:cNvSpPr/>
          <p:nvPr/>
        </p:nvSpPr>
        <p:spPr>
          <a:xfrm rot="10800000" flipH="1">
            <a:off x="8510772" y="4370271"/>
            <a:ext cx="389663" cy="207064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57" name="Google Shape;3157;p29"/>
          <p:cNvGrpSpPr/>
          <p:nvPr/>
        </p:nvGrpSpPr>
        <p:grpSpPr>
          <a:xfrm rot="6067296" flipH="1">
            <a:off x="1322222" y="-590658"/>
            <a:ext cx="1200721" cy="1182743"/>
            <a:chOff x="960250" y="302050"/>
            <a:chExt cx="721300" cy="710500"/>
          </a:xfrm>
        </p:grpSpPr>
        <p:sp>
          <p:nvSpPr>
            <p:cNvPr id="3158" name="Google Shape;3158;p29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" name="Google Shape;3159;p29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" name="Google Shape;3160;p29"/>
            <p:cNvSpPr/>
            <p:nvPr/>
          </p:nvSpPr>
          <p:spPr>
            <a:xfrm>
              <a:off x="961300" y="563475"/>
              <a:ext cx="49200" cy="51600"/>
            </a:xfrm>
            <a:custGeom>
              <a:avLst/>
              <a:gdLst/>
              <a:ahLst/>
              <a:cxnLst/>
              <a:rect l="l" t="t" r="r" b="b"/>
              <a:pathLst>
                <a:path w="1968" h="2064" extrusionOk="0">
                  <a:moveTo>
                    <a:pt x="1569" y="1"/>
                  </a:moveTo>
                  <a:lnTo>
                    <a:pt x="1569" y="1"/>
                  </a:lnTo>
                  <a:cubicBezTo>
                    <a:pt x="1101" y="249"/>
                    <a:pt x="634" y="496"/>
                    <a:pt x="151" y="744"/>
                  </a:cubicBezTo>
                  <a:cubicBezTo>
                    <a:pt x="96" y="896"/>
                    <a:pt x="41" y="1033"/>
                    <a:pt x="1" y="1184"/>
                  </a:cubicBezTo>
                  <a:cubicBezTo>
                    <a:pt x="289" y="1474"/>
                    <a:pt x="592" y="1762"/>
                    <a:pt x="894" y="2037"/>
                  </a:cubicBezTo>
                  <a:cubicBezTo>
                    <a:pt x="913" y="2056"/>
                    <a:pt x="951" y="2063"/>
                    <a:pt x="993" y="2063"/>
                  </a:cubicBezTo>
                  <a:cubicBezTo>
                    <a:pt x="1043" y="2063"/>
                    <a:pt x="1099" y="2052"/>
                    <a:pt x="1129" y="2037"/>
                  </a:cubicBezTo>
                  <a:cubicBezTo>
                    <a:pt x="1720" y="1707"/>
                    <a:pt x="1968" y="634"/>
                    <a:pt x="15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" name="Google Shape;3161;p29"/>
            <p:cNvSpPr/>
            <p:nvPr/>
          </p:nvSpPr>
          <p:spPr>
            <a:xfrm>
              <a:off x="1369900" y="483900"/>
              <a:ext cx="97025" cy="89125"/>
            </a:xfrm>
            <a:custGeom>
              <a:avLst/>
              <a:gdLst/>
              <a:ahLst/>
              <a:cxnLst/>
              <a:rect l="l" t="t" r="r" b="b"/>
              <a:pathLst>
                <a:path w="3881" h="3565" extrusionOk="0">
                  <a:moveTo>
                    <a:pt x="1766" y="0"/>
                  </a:moveTo>
                  <a:cubicBezTo>
                    <a:pt x="1100" y="0"/>
                    <a:pt x="583" y="399"/>
                    <a:pt x="331" y="1135"/>
                  </a:cubicBezTo>
                  <a:cubicBezTo>
                    <a:pt x="1" y="2098"/>
                    <a:pt x="496" y="3171"/>
                    <a:pt x="1417" y="3473"/>
                  </a:cubicBezTo>
                  <a:cubicBezTo>
                    <a:pt x="1597" y="3535"/>
                    <a:pt x="1779" y="3564"/>
                    <a:pt x="1959" y="3564"/>
                  </a:cubicBezTo>
                  <a:cubicBezTo>
                    <a:pt x="2662" y="3564"/>
                    <a:pt x="3320" y="3118"/>
                    <a:pt x="3551" y="2428"/>
                  </a:cubicBezTo>
                  <a:cubicBezTo>
                    <a:pt x="3881" y="1437"/>
                    <a:pt x="3399" y="447"/>
                    <a:pt x="2422" y="116"/>
                  </a:cubicBezTo>
                  <a:cubicBezTo>
                    <a:pt x="2192" y="39"/>
                    <a:pt x="1972" y="0"/>
                    <a:pt x="176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" name="Google Shape;3162;p29"/>
            <p:cNvSpPr/>
            <p:nvPr/>
          </p:nvSpPr>
          <p:spPr>
            <a:xfrm>
              <a:off x="1442825" y="640325"/>
              <a:ext cx="89100" cy="74425"/>
            </a:xfrm>
            <a:custGeom>
              <a:avLst/>
              <a:gdLst/>
              <a:ahLst/>
              <a:cxnLst/>
              <a:rect l="l" t="t" r="r" b="b"/>
              <a:pathLst>
                <a:path w="3564" h="2977" extrusionOk="0">
                  <a:moveTo>
                    <a:pt x="1841" y="1"/>
                  </a:moveTo>
                  <a:cubicBezTo>
                    <a:pt x="1157" y="1"/>
                    <a:pt x="503" y="399"/>
                    <a:pt x="276" y="1027"/>
                  </a:cubicBezTo>
                  <a:cubicBezTo>
                    <a:pt x="1" y="1770"/>
                    <a:pt x="441" y="2609"/>
                    <a:pt x="1239" y="2885"/>
                  </a:cubicBezTo>
                  <a:cubicBezTo>
                    <a:pt x="1418" y="2947"/>
                    <a:pt x="1604" y="2977"/>
                    <a:pt x="1788" y="2977"/>
                  </a:cubicBezTo>
                  <a:cubicBezTo>
                    <a:pt x="2450" y="2977"/>
                    <a:pt x="3087" y="2593"/>
                    <a:pt x="3303" y="1990"/>
                  </a:cubicBezTo>
                  <a:cubicBezTo>
                    <a:pt x="3563" y="1206"/>
                    <a:pt x="3165" y="366"/>
                    <a:pt x="2395" y="91"/>
                  </a:cubicBezTo>
                  <a:cubicBezTo>
                    <a:pt x="2213" y="30"/>
                    <a:pt x="2026" y="1"/>
                    <a:pt x="18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" name="Google Shape;3163;p29"/>
            <p:cNvSpPr/>
            <p:nvPr/>
          </p:nvSpPr>
          <p:spPr>
            <a:xfrm>
              <a:off x="1395375" y="838150"/>
              <a:ext cx="93900" cy="73950"/>
            </a:xfrm>
            <a:custGeom>
              <a:avLst/>
              <a:gdLst/>
              <a:ahLst/>
              <a:cxnLst/>
              <a:rect l="l" t="t" r="r" b="b"/>
              <a:pathLst>
                <a:path w="3756" h="2958" extrusionOk="0">
                  <a:moveTo>
                    <a:pt x="2059" y="0"/>
                  </a:moveTo>
                  <a:cubicBezTo>
                    <a:pt x="1399" y="0"/>
                    <a:pt x="858" y="278"/>
                    <a:pt x="468" y="833"/>
                  </a:cubicBezTo>
                  <a:cubicBezTo>
                    <a:pt x="0" y="1493"/>
                    <a:pt x="178" y="2166"/>
                    <a:pt x="440" y="2841"/>
                  </a:cubicBezTo>
                  <a:cubicBezTo>
                    <a:pt x="464" y="2899"/>
                    <a:pt x="634" y="2957"/>
                    <a:pt x="753" y="2957"/>
                  </a:cubicBezTo>
                  <a:cubicBezTo>
                    <a:pt x="774" y="2957"/>
                    <a:pt x="794" y="2955"/>
                    <a:pt x="811" y="2951"/>
                  </a:cubicBezTo>
                  <a:cubicBezTo>
                    <a:pt x="1747" y="2676"/>
                    <a:pt x="2572" y="2208"/>
                    <a:pt x="3315" y="1589"/>
                  </a:cubicBezTo>
                  <a:cubicBezTo>
                    <a:pt x="3742" y="1245"/>
                    <a:pt x="3755" y="928"/>
                    <a:pt x="3370" y="530"/>
                  </a:cubicBezTo>
                  <a:cubicBezTo>
                    <a:pt x="3205" y="350"/>
                    <a:pt x="2985" y="240"/>
                    <a:pt x="2834" y="130"/>
                  </a:cubicBezTo>
                  <a:cubicBezTo>
                    <a:pt x="2587" y="75"/>
                    <a:pt x="2421" y="20"/>
                    <a:pt x="2242" y="7"/>
                  </a:cubicBezTo>
                  <a:cubicBezTo>
                    <a:pt x="2180" y="2"/>
                    <a:pt x="2119" y="0"/>
                    <a:pt x="20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" name="Google Shape;3164;p29"/>
            <p:cNvSpPr/>
            <p:nvPr/>
          </p:nvSpPr>
          <p:spPr>
            <a:xfrm>
              <a:off x="1172475" y="589375"/>
              <a:ext cx="82225" cy="77275"/>
            </a:xfrm>
            <a:custGeom>
              <a:avLst/>
              <a:gdLst/>
              <a:ahLst/>
              <a:cxnLst/>
              <a:rect l="l" t="t" r="r" b="b"/>
              <a:pathLst>
                <a:path w="3289" h="3091" extrusionOk="0">
                  <a:moveTo>
                    <a:pt x="1368" y="1"/>
                  </a:moveTo>
                  <a:cubicBezTo>
                    <a:pt x="914" y="1"/>
                    <a:pt x="494" y="298"/>
                    <a:pt x="317" y="809"/>
                  </a:cubicBezTo>
                  <a:cubicBezTo>
                    <a:pt x="1" y="1703"/>
                    <a:pt x="454" y="2639"/>
                    <a:pt x="1349" y="2982"/>
                  </a:cubicBezTo>
                  <a:cubicBezTo>
                    <a:pt x="1537" y="3055"/>
                    <a:pt x="1725" y="3091"/>
                    <a:pt x="1906" y="3091"/>
                  </a:cubicBezTo>
                  <a:cubicBezTo>
                    <a:pt x="2308" y="3091"/>
                    <a:pt x="2675" y="2915"/>
                    <a:pt x="2931" y="2584"/>
                  </a:cubicBezTo>
                  <a:cubicBezTo>
                    <a:pt x="3275" y="2157"/>
                    <a:pt x="3289" y="1551"/>
                    <a:pt x="2890" y="1043"/>
                  </a:cubicBezTo>
                  <a:cubicBezTo>
                    <a:pt x="2656" y="726"/>
                    <a:pt x="2353" y="451"/>
                    <a:pt x="2023" y="217"/>
                  </a:cubicBezTo>
                  <a:cubicBezTo>
                    <a:pt x="1813" y="70"/>
                    <a:pt x="1587" y="1"/>
                    <a:pt x="13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" name="Google Shape;3165;p29"/>
            <p:cNvSpPr/>
            <p:nvPr/>
          </p:nvSpPr>
          <p:spPr>
            <a:xfrm>
              <a:off x="1244725" y="770200"/>
              <a:ext cx="92875" cy="67925"/>
            </a:xfrm>
            <a:custGeom>
              <a:avLst/>
              <a:gdLst/>
              <a:ahLst/>
              <a:cxnLst/>
              <a:rect l="l" t="t" r="r" b="b"/>
              <a:pathLst>
                <a:path w="3715" h="2717" extrusionOk="0">
                  <a:moveTo>
                    <a:pt x="2095" y="0"/>
                  </a:moveTo>
                  <a:cubicBezTo>
                    <a:pt x="1539" y="0"/>
                    <a:pt x="950" y="239"/>
                    <a:pt x="605" y="634"/>
                  </a:cubicBezTo>
                  <a:cubicBezTo>
                    <a:pt x="0" y="1349"/>
                    <a:pt x="248" y="2298"/>
                    <a:pt x="1114" y="2615"/>
                  </a:cubicBezTo>
                  <a:cubicBezTo>
                    <a:pt x="1305" y="2683"/>
                    <a:pt x="1508" y="2716"/>
                    <a:pt x="1711" y="2716"/>
                  </a:cubicBezTo>
                  <a:cubicBezTo>
                    <a:pt x="2325" y="2716"/>
                    <a:pt x="2944" y="2417"/>
                    <a:pt x="3275" y="1900"/>
                  </a:cubicBezTo>
                  <a:cubicBezTo>
                    <a:pt x="3715" y="1212"/>
                    <a:pt x="3440" y="372"/>
                    <a:pt x="2669" y="97"/>
                  </a:cubicBezTo>
                  <a:cubicBezTo>
                    <a:pt x="2491" y="31"/>
                    <a:pt x="2295" y="0"/>
                    <a:pt x="20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" name="Google Shape;3166;p29"/>
            <p:cNvSpPr/>
            <p:nvPr/>
          </p:nvSpPr>
          <p:spPr>
            <a:xfrm>
              <a:off x="1190700" y="302050"/>
              <a:ext cx="80875" cy="80125"/>
            </a:xfrm>
            <a:custGeom>
              <a:avLst/>
              <a:gdLst/>
              <a:ahLst/>
              <a:cxnLst/>
              <a:rect l="l" t="t" r="r" b="b"/>
              <a:pathLst>
                <a:path w="3235" h="3205" extrusionOk="0">
                  <a:moveTo>
                    <a:pt x="339" y="1"/>
                  </a:moveTo>
                  <a:cubicBezTo>
                    <a:pt x="226" y="1"/>
                    <a:pt x="42" y="103"/>
                    <a:pt x="28" y="181"/>
                  </a:cubicBezTo>
                  <a:cubicBezTo>
                    <a:pt x="1" y="291"/>
                    <a:pt x="111" y="442"/>
                    <a:pt x="180" y="552"/>
                  </a:cubicBezTo>
                  <a:cubicBezTo>
                    <a:pt x="413" y="924"/>
                    <a:pt x="703" y="1254"/>
                    <a:pt x="895" y="1640"/>
                  </a:cubicBezTo>
                  <a:cubicBezTo>
                    <a:pt x="1088" y="2052"/>
                    <a:pt x="1226" y="2506"/>
                    <a:pt x="1363" y="2946"/>
                  </a:cubicBezTo>
                  <a:cubicBezTo>
                    <a:pt x="1420" y="3118"/>
                    <a:pt x="1506" y="3204"/>
                    <a:pt x="1660" y="3204"/>
                  </a:cubicBezTo>
                  <a:cubicBezTo>
                    <a:pt x="1691" y="3204"/>
                    <a:pt x="1725" y="3201"/>
                    <a:pt x="1762" y="3194"/>
                  </a:cubicBezTo>
                  <a:cubicBezTo>
                    <a:pt x="2381" y="3071"/>
                    <a:pt x="2835" y="2754"/>
                    <a:pt x="3069" y="2107"/>
                  </a:cubicBezTo>
                  <a:cubicBezTo>
                    <a:pt x="3234" y="1612"/>
                    <a:pt x="3179" y="1089"/>
                    <a:pt x="2972" y="567"/>
                  </a:cubicBezTo>
                  <a:cubicBezTo>
                    <a:pt x="2932" y="470"/>
                    <a:pt x="2807" y="346"/>
                    <a:pt x="2697" y="332"/>
                  </a:cubicBezTo>
                  <a:cubicBezTo>
                    <a:pt x="1927" y="209"/>
                    <a:pt x="1143" y="99"/>
                    <a:pt x="358" y="2"/>
                  </a:cubicBezTo>
                  <a:cubicBezTo>
                    <a:pt x="352" y="1"/>
                    <a:pt x="346" y="1"/>
                    <a:pt x="33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" name="Google Shape;3167;p29"/>
            <p:cNvSpPr/>
            <p:nvPr/>
          </p:nvSpPr>
          <p:spPr>
            <a:xfrm>
              <a:off x="1503000" y="540600"/>
              <a:ext cx="79825" cy="88575"/>
            </a:xfrm>
            <a:custGeom>
              <a:avLst/>
              <a:gdLst/>
              <a:ahLst/>
              <a:cxnLst/>
              <a:rect l="l" t="t" r="r" b="b"/>
              <a:pathLst>
                <a:path w="3193" h="3543" extrusionOk="0">
                  <a:moveTo>
                    <a:pt x="1159" y="0"/>
                  </a:moveTo>
                  <a:cubicBezTo>
                    <a:pt x="1121" y="0"/>
                    <a:pt x="1089" y="7"/>
                    <a:pt x="1074" y="22"/>
                  </a:cubicBezTo>
                  <a:cubicBezTo>
                    <a:pt x="813" y="256"/>
                    <a:pt x="524" y="490"/>
                    <a:pt x="358" y="793"/>
                  </a:cubicBezTo>
                  <a:cubicBezTo>
                    <a:pt x="1" y="1481"/>
                    <a:pt x="166" y="2237"/>
                    <a:pt x="730" y="2815"/>
                  </a:cubicBezTo>
                  <a:cubicBezTo>
                    <a:pt x="1188" y="3282"/>
                    <a:pt x="1840" y="3543"/>
                    <a:pt x="2454" y="3543"/>
                  </a:cubicBezTo>
                  <a:cubicBezTo>
                    <a:pt x="2708" y="3543"/>
                    <a:pt x="2955" y="3499"/>
                    <a:pt x="3179" y="3407"/>
                  </a:cubicBezTo>
                  <a:cubicBezTo>
                    <a:pt x="3179" y="3379"/>
                    <a:pt x="3193" y="3352"/>
                    <a:pt x="3193" y="3337"/>
                  </a:cubicBezTo>
                  <a:cubicBezTo>
                    <a:pt x="2615" y="2251"/>
                    <a:pt x="2037" y="1178"/>
                    <a:pt x="1432" y="105"/>
                  </a:cubicBezTo>
                  <a:cubicBezTo>
                    <a:pt x="1402" y="45"/>
                    <a:pt x="1258" y="0"/>
                    <a:pt x="115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" name="Google Shape;3168;p29"/>
            <p:cNvSpPr/>
            <p:nvPr/>
          </p:nvSpPr>
          <p:spPr>
            <a:xfrm>
              <a:off x="1555650" y="713775"/>
              <a:ext cx="80825" cy="76400"/>
            </a:xfrm>
            <a:custGeom>
              <a:avLst/>
              <a:gdLst/>
              <a:ahLst/>
              <a:cxnLst/>
              <a:rect l="l" t="t" r="r" b="b"/>
              <a:pathLst>
                <a:path w="3233" h="3056" extrusionOk="0">
                  <a:moveTo>
                    <a:pt x="1756" y="0"/>
                  </a:moveTo>
                  <a:cubicBezTo>
                    <a:pt x="1731" y="0"/>
                    <a:pt x="1705" y="1"/>
                    <a:pt x="1679" y="2"/>
                  </a:cubicBezTo>
                  <a:cubicBezTo>
                    <a:pt x="1046" y="15"/>
                    <a:pt x="633" y="373"/>
                    <a:pt x="358" y="923"/>
                  </a:cubicBezTo>
                  <a:cubicBezTo>
                    <a:pt x="0" y="1653"/>
                    <a:pt x="151" y="2341"/>
                    <a:pt x="509" y="3056"/>
                  </a:cubicBezTo>
                  <a:cubicBezTo>
                    <a:pt x="1417" y="2299"/>
                    <a:pt x="2312" y="1570"/>
                    <a:pt x="3233" y="827"/>
                  </a:cubicBezTo>
                  <a:cubicBezTo>
                    <a:pt x="2862" y="325"/>
                    <a:pt x="2391" y="0"/>
                    <a:pt x="175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" name="Google Shape;3169;p29"/>
            <p:cNvSpPr/>
            <p:nvPr/>
          </p:nvSpPr>
          <p:spPr>
            <a:xfrm>
              <a:off x="1027675" y="637550"/>
              <a:ext cx="94275" cy="65950"/>
            </a:xfrm>
            <a:custGeom>
              <a:avLst/>
              <a:gdLst/>
              <a:ahLst/>
              <a:cxnLst/>
              <a:rect l="l" t="t" r="r" b="b"/>
              <a:pathLst>
                <a:path w="3771" h="2638" extrusionOk="0">
                  <a:moveTo>
                    <a:pt x="1252" y="1"/>
                  </a:moveTo>
                  <a:cubicBezTo>
                    <a:pt x="840" y="1"/>
                    <a:pt x="424" y="125"/>
                    <a:pt x="0" y="437"/>
                  </a:cubicBezTo>
                  <a:cubicBezTo>
                    <a:pt x="1253" y="1262"/>
                    <a:pt x="2436" y="2046"/>
                    <a:pt x="3770" y="2638"/>
                  </a:cubicBezTo>
                  <a:cubicBezTo>
                    <a:pt x="3770" y="1565"/>
                    <a:pt x="3165" y="560"/>
                    <a:pt x="2299" y="230"/>
                  </a:cubicBezTo>
                  <a:cubicBezTo>
                    <a:pt x="1950" y="91"/>
                    <a:pt x="1602" y="1"/>
                    <a:pt x="1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" name="Google Shape;3170;p29"/>
            <p:cNvSpPr/>
            <p:nvPr/>
          </p:nvSpPr>
          <p:spPr>
            <a:xfrm>
              <a:off x="1396375" y="742025"/>
              <a:ext cx="64000" cy="56100"/>
            </a:xfrm>
            <a:custGeom>
              <a:avLst/>
              <a:gdLst/>
              <a:ahLst/>
              <a:cxnLst/>
              <a:rect l="l" t="t" r="r" b="b"/>
              <a:pathLst>
                <a:path w="2560" h="2244" extrusionOk="0">
                  <a:moveTo>
                    <a:pt x="1299" y="0"/>
                  </a:moveTo>
                  <a:cubicBezTo>
                    <a:pt x="829" y="0"/>
                    <a:pt x="392" y="266"/>
                    <a:pt x="221" y="715"/>
                  </a:cubicBezTo>
                  <a:cubicBezTo>
                    <a:pt x="1" y="1293"/>
                    <a:pt x="318" y="1967"/>
                    <a:pt x="881" y="2174"/>
                  </a:cubicBezTo>
                  <a:cubicBezTo>
                    <a:pt x="1007" y="2222"/>
                    <a:pt x="1138" y="2244"/>
                    <a:pt x="1267" y="2244"/>
                  </a:cubicBezTo>
                  <a:cubicBezTo>
                    <a:pt x="1731" y="2244"/>
                    <a:pt x="2182" y="1954"/>
                    <a:pt x="2354" y="1513"/>
                  </a:cubicBezTo>
                  <a:cubicBezTo>
                    <a:pt x="2560" y="949"/>
                    <a:pt x="2257" y="261"/>
                    <a:pt x="1707" y="68"/>
                  </a:cubicBezTo>
                  <a:cubicBezTo>
                    <a:pt x="1572" y="22"/>
                    <a:pt x="1434" y="0"/>
                    <a:pt x="12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" name="Google Shape;3171;p29"/>
            <p:cNvSpPr/>
            <p:nvPr/>
          </p:nvSpPr>
          <p:spPr>
            <a:xfrm>
              <a:off x="1139475" y="516700"/>
              <a:ext cx="78075" cy="36500"/>
            </a:xfrm>
            <a:custGeom>
              <a:avLst/>
              <a:gdLst/>
              <a:ahLst/>
              <a:cxnLst/>
              <a:rect l="l" t="t" r="r" b="b"/>
              <a:pathLst>
                <a:path w="3123" h="1460" extrusionOk="0">
                  <a:moveTo>
                    <a:pt x="0" y="1"/>
                  </a:moveTo>
                  <a:lnTo>
                    <a:pt x="0" y="1"/>
                  </a:lnTo>
                  <a:cubicBezTo>
                    <a:pt x="206" y="799"/>
                    <a:pt x="633" y="1212"/>
                    <a:pt x="1279" y="1391"/>
                  </a:cubicBezTo>
                  <a:cubicBezTo>
                    <a:pt x="1449" y="1436"/>
                    <a:pt x="1615" y="1460"/>
                    <a:pt x="1775" y="1460"/>
                  </a:cubicBezTo>
                  <a:cubicBezTo>
                    <a:pt x="2199" y="1460"/>
                    <a:pt x="2583" y="1296"/>
                    <a:pt x="2903" y="936"/>
                  </a:cubicBezTo>
                  <a:cubicBezTo>
                    <a:pt x="3027" y="799"/>
                    <a:pt x="3123" y="566"/>
                    <a:pt x="3095" y="386"/>
                  </a:cubicBezTo>
                  <a:cubicBezTo>
                    <a:pt x="3082" y="290"/>
                    <a:pt x="2779" y="235"/>
                    <a:pt x="2614" y="180"/>
                  </a:cubicBezTo>
                  <a:cubicBezTo>
                    <a:pt x="2559" y="153"/>
                    <a:pt x="2504" y="153"/>
                    <a:pt x="2462" y="153"/>
                  </a:cubicBezTo>
                  <a:cubicBezTo>
                    <a:pt x="1679" y="98"/>
                    <a:pt x="881" y="56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" name="Google Shape;3172;p29"/>
            <p:cNvSpPr/>
            <p:nvPr/>
          </p:nvSpPr>
          <p:spPr>
            <a:xfrm>
              <a:off x="1119850" y="780175"/>
              <a:ext cx="58850" cy="61425"/>
            </a:xfrm>
            <a:custGeom>
              <a:avLst/>
              <a:gdLst/>
              <a:ahLst/>
              <a:cxnLst/>
              <a:rect l="l" t="t" r="r" b="b"/>
              <a:pathLst>
                <a:path w="2354" h="2457" extrusionOk="0">
                  <a:moveTo>
                    <a:pt x="1831" y="0"/>
                  </a:moveTo>
                  <a:cubicBezTo>
                    <a:pt x="1184" y="551"/>
                    <a:pt x="633" y="1156"/>
                    <a:pt x="207" y="1871"/>
                  </a:cubicBezTo>
                  <a:cubicBezTo>
                    <a:pt x="0" y="2216"/>
                    <a:pt x="70" y="2326"/>
                    <a:pt x="468" y="2422"/>
                  </a:cubicBezTo>
                  <a:cubicBezTo>
                    <a:pt x="561" y="2446"/>
                    <a:pt x="657" y="2457"/>
                    <a:pt x="755" y="2457"/>
                  </a:cubicBezTo>
                  <a:cubicBezTo>
                    <a:pt x="1224" y="2457"/>
                    <a:pt x="1725" y="2194"/>
                    <a:pt x="2009" y="1761"/>
                  </a:cubicBezTo>
                  <a:cubicBezTo>
                    <a:pt x="2354" y="1253"/>
                    <a:pt x="2312" y="620"/>
                    <a:pt x="18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" name="Google Shape;3173;p29"/>
            <p:cNvSpPr/>
            <p:nvPr/>
          </p:nvSpPr>
          <p:spPr>
            <a:xfrm>
              <a:off x="1074800" y="902825"/>
              <a:ext cx="46800" cy="69150"/>
            </a:xfrm>
            <a:custGeom>
              <a:avLst/>
              <a:gdLst/>
              <a:ahLst/>
              <a:cxnLst/>
              <a:rect l="l" t="t" r="r" b="b"/>
              <a:pathLst>
                <a:path w="1872" h="2766" extrusionOk="0">
                  <a:moveTo>
                    <a:pt x="826" y="0"/>
                  </a:moveTo>
                  <a:cubicBezTo>
                    <a:pt x="734" y="0"/>
                    <a:pt x="666" y="69"/>
                    <a:pt x="619" y="254"/>
                  </a:cubicBezTo>
                  <a:cubicBezTo>
                    <a:pt x="509" y="667"/>
                    <a:pt x="358" y="1065"/>
                    <a:pt x="262" y="1465"/>
                  </a:cubicBezTo>
                  <a:cubicBezTo>
                    <a:pt x="152" y="1878"/>
                    <a:pt x="97" y="2290"/>
                    <a:pt x="1" y="2758"/>
                  </a:cubicBezTo>
                  <a:cubicBezTo>
                    <a:pt x="57" y="2763"/>
                    <a:pt x="111" y="2765"/>
                    <a:pt x="164" y="2765"/>
                  </a:cubicBezTo>
                  <a:cubicBezTo>
                    <a:pt x="708" y="2765"/>
                    <a:pt x="1089" y="2513"/>
                    <a:pt x="1390" y="2125"/>
                  </a:cubicBezTo>
                  <a:cubicBezTo>
                    <a:pt x="1872" y="1465"/>
                    <a:pt x="1720" y="515"/>
                    <a:pt x="1087" y="102"/>
                  </a:cubicBezTo>
                  <a:cubicBezTo>
                    <a:pt x="985" y="42"/>
                    <a:pt x="898" y="0"/>
                    <a:pt x="82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" name="Google Shape;3174;p29"/>
            <p:cNvSpPr/>
            <p:nvPr/>
          </p:nvSpPr>
          <p:spPr>
            <a:xfrm>
              <a:off x="1241775" y="433175"/>
              <a:ext cx="50425" cy="62925"/>
            </a:xfrm>
            <a:custGeom>
              <a:avLst/>
              <a:gdLst/>
              <a:ahLst/>
              <a:cxnLst/>
              <a:rect l="l" t="t" r="r" b="b"/>
              <a:pathLst>
                <a:path w="2017" h="2517" extrusionOk="0">
                  <a:moveTo>
                    <a:pt x="412" y="0"/>
                  </a:moveTo>
                  <a:cubicBezTo>
                    <a:pt x="84" y="0"/>
                    <a:pt x="0" y="147"/>
                    <a:pt x="118" y="535"/>
                  </a:cubicBezTo>
                  <a:cubicBezTo>
                    <a:pt x="283" y="1058"/>
                    <a:pt x="476" y="1553"/>
                    <a:pt x="668" y="2063"/>
                  </a:cubicBezTo>
                  <a:cubicBezTo>
                    <a:pt x="723" y="2241"/>
                    <a:pt x="847" y="2516"/>
                    <a:pt x="944" y="2516"/>
                  </a:cubicBezTo>
                  <a:cubicBezTo>
                    <a:pt x="1122" y="2516"/>
                    <a:pt x="1315" y="2366"/>
                    <a:pt x="1466" y="2241"/>
                  </a:cubicBezTo>
                  <a:cubicBezTo>
                    <a:pt x="1576" y="2145"/>
                    <a:pt x="1632" y="1980"/>
                    <a:pt x="1672" y="1911"/>
                  </a:cubicBezTo>
                  <a:cubicBezTo>
                    <a:pt x="2017" y="976"/>
                    <a:pt x="1494" y="109"/>
                    <a:pt x="599" y="12"/>
                  </a:cubicBezTo>
                  <a:cubicBezTo>
                    <a:pt x="530" y="5"/>
                    <a:pt x="467" y="0"/>
                    <a:pt x="41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" name="Google Shape;3175;p29"/>
            <p:cNvSpPr/>
            <p:nvPr/>
          </p:nvSpPr>
          <p:spPr>
            <a:xfrm>
              <a:off x="1240600" y="890150"/>
              <a:ext cx="66375" cy="35875"/>
            </a:xfrm>
            <a:custGeom>
              <a:avLst/>
              <a:gdLst/>
              <a:ahLst/>
              <a:cxnLst/>
              <a:rect l="l" t="t" r="r" b="b"/>
              <a:pathLst>
                <a:path w="2655" h="1435" extrusionOk="0">
                  <a:moveTo>
                    <a:pt x="1232" y="1"/>
                  </a:moveTo>
                  <a:cubicBezTo>
                    <a:pt x="1202" y="1"/>
                    <a:pt x="1172" y="2"/>
                    <a:pt x="1141" y="4"/>
                  </a:cubicBezTo>
                  <a:cubicBezTo>
                    <a:pt x="468" y="73"/>
                    <a:pt x="0" y="679"/>
                    <a:pt x="68" y="1435"/>
                  </a:cubicBezTo>
                  <a:cubicBezTo>
                    <a:pt x="936" y="1407"/>
                    <a:pt x="1789" y="1380"/>
                    <a:pt x="2655" y="1339"/>
                  </a:cubicBezTo>
                  <a:cubicBezTo>
                    <a:pt x="2602" y="600"/>
                    <a:pt x="1930" y="1"/>
                    <a:pt x="12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29"/>
            <p:cNvSpPr/>
            <p:nvPr/>
          </p:nvSpPr>
          <p:spPr>
            <a:xfrm>
              <a:off x="1402250" y="370000"/>
              <a:ext cx="57800" cy="45950"/>
            </a:xfrm>
            <a:custGeom>
              <a:avLst/>
              <a:gdLst/>
              <a:ahLst/>
              <a:cxnLst/>
              <a:rect l="l" t="t" r="r" b="b"/>
              <a:pathLst>
                <a:path w="2312" h="1838" extrusionOk="0">
                  <a:moveTo>
                    <a:pt x="315" y="0"/>
                  </a:moveTo>
                  <a:cubicBezTo>
                    <a:pt x="303" y="0"/>
                    <a:pt x="294" y="3"/>
                    <a:pt x="289" y="8"/>
                  </a:cubicBezTo>
                  <a:cubicBezTo>
                    <a:pt x="179" y="118"/>
                    <a:pt x="83" y="297"/>
                    <a:pt x="68" y="463"/>
                  </a:cubicBezTo>
                  <a:cubicBezTo>
                    <a:pt x="0" y="958"/>
                    <a:pt x="234" y="1343"/>
                    <a:pt x="646" y="1604"/>
                  </a:cubicBezTo>
                  <a:cubicBezTo>
                    <a:pt x="894" y="1755"/>
                    <a:pt x="1148" y="1838"/>
                    <a:pt x="1422" y="1838"/>
                  </a:cubicBezTo>
                  <a:cubicBezTo>
                    <a:pt x="1695" y="1838"/>
                    <a:pt x="1988" y="1755"/>
                    <a:pt x="2312" y="1576"/>
                  </a:cubicBezTo>
                  <a:cubicBezTo>
                    <a:pt x="1719" y="1081"/>
                    <a:pt x="1211" y="628"/>
                    <a:pt x="674" y="187"/>
                  </a:cubicBezTo>
                  <a:cubicBezTo>
                    <a:pt x="579" y="104"/>
                    <a:pt x="391" y="0"/>
                    <a:pt x="3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" name="Google Shape;3177;p29"/>
            <p:cNvSpPr/>
            <p:nvPr/>
          </p:nvSpPr>
          <p:spPr>
            <a:xfrm>
              <a:off x="1089575" y="577300"/>
              <a:ext cx="45425" cy="40725"/>
            </a:xfrm>
            <a:custGeom>
              <a:avLst/>
              <a:gdLst/>
              <a:ahLst/>
              <a:cxnLst/>
              <a:rect l="l" t="t" r="r" b="b"/>
              <a:pathLst>
                <a:path w="1817" h="1629" extrusionOk="0">
                  <a:moveTo>
                    <a:pt x="950" y="1"/>
                  </a:moveTo>
                  <a:cubicBezTo>
                    <a:pt x="607" y="1"/>
                    <a:pt x="286" y="224"/>
                    <a:pt x="153" y="590"/>
                  </a:cubicBezTo>
                  <a:cubicBezTo>
                    <a:pt x="1" y="1003"/>
                    <a:pt x="180" y="1429"/>
                    <a:pt x="579" y="1581"/>
                  </a:cubicBezTo>
                  <a:cubicBezTo>
                    <a:pt x="667" y="1613"/>
                    <a:pt x="759" y="1628"/>
                    <a:pt x="852" y="1628"/>
                  </a:cubicBezTo>
                  <a:cubicBezTo>
                    <a:pt x="1193" y="1628"/>
                    <a:pt x="1533" y="1421"/>
                    <a:pt x="1652" y="1086"/>
                  </a:cubicBezTo>
                  <a:cubicBezTo>
                    <a:pt x="1817" y="659"/>
                    <a:pt x="1611" y="178"/>
                    <a:pt x="1198" y="40"/>
                  </a:cubicBezTo>
                  <a:cubicBezTo>
                    <a:pt x="1116" y="14"/>
                    <a:pt x="1032" y="1"/>
                    <a:pt x="9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" name="Google Shape;3178;p29"/>
            <p:cNvSpPr/>
            <p:nvPr/>
          </p:nvSpPr>
          <p:spPr>
            <a:xfrm>
              <a:off x="1353400" y="646250"/>
              <a:ext cx="43700" cy="37975"/>
            </a:xfrm>
            <a:custGeom>
              <a:avLst/>
              <a:gdLst/>
              <a:ahLst/>
              <a:cxnLst/>
              <a:rect l="l" t="t" r="r" b="b"/>
              <a:pathLst>
                <a:path w="1748" h="1519" extrusionOk="0">
                  <a:moveTo>
                    <a:pt x="936" y="0"/>
                  </a:moveTo>
                  <a:cubicBezTo>
                    <a:pt x="601" y="0"/>
                    <a:pt x="250" y="212"/>
                    <a:pt x="138" y="515"/>
                  </a:cubicBezTo>
                  <a:cubicBezTo>
                    <a:pt x="1" y="914"/>
                    <a:pt x="206" y="1340"/>
                    <a:pt x="619" y="1478"/>
                  </a:cubicBezTo>
                  <a:cubicBezTo>
                    <a:pt x="695" y="1506"/>
                    <a:pt x="775" y="1519"/>
                    <a:pt x="856" y="1519"/>
                  </a:cubicBezTo>
                  <a:cubicBezTo>
                    <a:pt x="1169" y="1519"/>
                    <a:pt x="1487" y="1319"/>
                    <a:pt x="1597" y="1024"/>
                  </a:cubicBezTo>
                  <a:cubicBezTo>
                    <a:pt x="1747" y="625"/>
                    <a:pt x="1541" y="171"/>
                    <a:pt x="1156" y="34"/>
                  </a:cubicBezTo>
                  <a:cubicBezTo>
                    <a:pt x="1085" y="11"/>
                    <a:pt x="1011" y="0"/>
                    <a:pt x="93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" name="Google Shape;3179;p29"/>
            <p:cNvSpPr/>
            <p:nvPr/>
          </p:nvSpPr>
          <p:spPr>
            <a:xfrm>
              <a:off x="1314525" y="392775"/>
              <a:ext cx="39600" cy="34925"/>
            </a:xfrm>
            <a:custGeom>
              <a:avLst/>
              <a:gdLst/>
              <a:ahLst/>
              <a:cxnLst/>
              <a:rect l="l" t="t" r="r" b="b"/>
              <a:pathLst>
                <a:path w="1584" h="1397" extrusionOk="0">
                  <a:moveTo>
                    <a:pt x="770" y="0"/>
                  </a:moveTo>
                  <a:cubicBezTo>
                    <a:pt x="493" y="0"/>
                    <a:pt x="234" y="170"/>
                    <a:pt x="138" y="445"/>
                  </a:cubicBezTo>
                  <a:cubicBezTo>
                    <a:pt x="0" y="817"/>
                    <a:pt x="180" y="1216"/>
                    <a:pt x="510" y="1353"/>
                  </a:cubicBezTo>
                  <a:cubicBezTo>
                    <a:pt x="589" y="1382"/>
                    <a:pt x="671" y="1396"/>
                    <a:pt x="753" y="1396"/>
                  </a:cubicBezTo>
                  <a:cubicBezTo>
                    <a:pt x="1059" y="1396"/>
                    <a:pt x="1362" y="1206"/>
                    <a:pt x="1459" y="913"/>
                  </a:cubicBezTo>
                  <a:cubicBezTo>
                    <a:pt x="1583" y="570"/>
                    <a:pt x="1376" y="184"/>
                    <a:pt x="1019" y="47"/>
                  </a:cubicBezTo>
                  <a:cubicBezTo>
                    <a:pt x="937" y="15"/>
                    <a:pt x="852" y="0"/>
                    <a:pt x="77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" name="Google Shape;3180;p29"/>
            <p:cNvSpPr/>
            <p:nvPr/>
          </p:nvSpPr>
          <p:spPr>
            <a:xfrm>
              <a:off x="1294250" y="605200"/>
              <a:ext cx="29600" cy="25375"/>
            </a:xfrm>
            <a:custGeom>
              <a:avLst/>
              <a:gdLst/>
              <a:ahLst/>
              <a:cxnLst/>
              <a:rect l="l" t="t" r="r" b="b"/>
              <a:pathLst>
                <a:path w="1184" h="1015" extrusionOk="0">
                  <a:moveTo>
                    <a:pt x="596" y="1"/>
                  </a:moveTo>
                  <a:cubicBezTo>
                    <a:pt x="376" y="1"/>
                    <a:pt x="174" y="133"/>
                    <a:pt x="96" y="355"/>
                  </a:cubicBezTo>
                  <a:cubicBezTo>
                    <a:pt x="0" y="630"/>
                    <a:pt x="151" y="905"/>
                    <a:pt x="441" y="988"/>
                  </a:cubicBezTo>
                  <a:cubicBezTo>
                    <a:pt x="506" y="1006"/>
                    <a:pt x="568" y="1015"/>
                    <a:pt x="625" y="1015"/>
                  </a:cubicBezTo>
                  <a:cubicBezTo>
                    <a:pt x="829" y="1015"/>
                    <a:pt x="976" y="900"/>
                    <a:pt x="1073" y="685"/>
                  </a:cubicBezTo>
                  <a:cubicBezTo>
                    <a:pt x="1183" y="423"/>
                    <a:pt x="1032" y="120"/>
                    <a:pt x="756" y="25"/>
                  </a:cubicBezTo>
                  <a:cubicBezTo>
                    <a:pt x="703" y="9"/>
                    <a:pt x="649" y="1"/>
                    <a:pt x="59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81" name="Google Shape;3181;p29"/>
          <p:cNvSpPr/>
          <p:nvPr/>
        </p:nvSpPr>
        <p:spPr>
          <a:xfrm rot="7740737" flipH="1">
            <a:off x="1594665" y="5025550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3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3" name="Google Shape;3183;p30"/>
          <p:cNvGrpSpPr/>
          <p:nvPr/>
        </p:nvGrpSpPr>
        <p:grpSpPr>
          <a:xfrm rot="5400000">
            <a:off x="-1652870" y="4208246"/>
            <a:ext cx="3863820" cy="1504029"/>
            <a:chOff x="5118925" y="3316075"/>
            <a:chExt cx="2765798" cy="1076613"/>
          </a:xfrm>
        </p:grpSpPr>
        <p:sp>
          <p:nvSpPr>
            <p:cNvPr id="3184" name="Google Shape;3184;p30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" name="Google Shape;3185;p30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" name="Google Shape;3186;p30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30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30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30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30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30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30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30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30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30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30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30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30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" name="Google Shape;3199;p30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" name="Google Shape;3200;p30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" name="Google Shape;3201;p30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" name="Google Shape;3202;p30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30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30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30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30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30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30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" name="Google Shape;3209;p30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" name="Google Shape;3210;p30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30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30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30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30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30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30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30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18" name="Google Shape;3218;p30"/>
          <p:cNvSpPr/>
          <p:nvPr/>
        </p:nvSpPr>
        <p:spPr>
          <a:xfrm rot="10800000" flipH="1">
            <a:off x="5391575" y="4634689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219" name="Google Shape;3219;p30"/>
          <p:cNvGrpSpPr/>
          <p:nvPr/>
        </p:nvGrpSpPr>
        <p:grpSpPr>
          <a:xfrm rot="-8100000" flipH="1">
            <a:off x="5342196" y="-2217151"/>
            <a:ext cx="5125882" cy="3491219"/>
            <a:chOff x="4092125" y="1459371"/>
            <a:chExt cx="941025" cy="640929"/>
          </a:xfrm>
        </p:grpSpPr>
        <p:sp>
          <p:nvSpPr>
            <p:cNvPr id="3220" name="Google Shape;3220;p30"/>
            <p:cNvSpPr/>
            <p:nvPr/>
          </p:nvSpPr>
          <p:spPr>
            <a:xfrm>
              <a:off x="4092125" y="1569400"/>
              <a:ext cx="941025" cy="530900"/>
            </a:xfrm>
            <a:custGeom>
              <a:avLst/>
              <a:gdLst/>
              <a:ahLst/>
              <a:cxnLst/>
              <a:rect l="l" t="t" r="r" b="b"/>
              <a:pathLst>
                <a:path w="37641" h="21236" extrusionOk="0">
                  <a:moveTo>
                    <a:pt x="23164" y="1"/>
                  </a:moveTo>
                  <a:cubicBezTo>
                    <a:pt x="20756" y="1"/>
                    <a:pt x="18712" y="1275"/>
                    <a:pt x="17287" y="3072"/>
                  </a:cubicBezTo>
                  <a:cubicBezTo>
                    <a:pt x="16178" y="4436"/>
                    <a:pt x="14980" y="4668"/>
                    <a:pt x="13495" y="4668"/>
                  </a:cubicBezTo>
                  <a:cubicBezTo>
                    <a:pt x="12731" y="4668"/>
                    <a:pt x="11890" y="4606"/>
                    <a:pt x="10945" y="4606"/>
                  </a:cubicBezTo>
                  <a:cubicBezTo>
                    <a:pt x="10534" y="4606"/>
                    <a:pt x="10103" y="4618"/>
                    <a:pt x="9651" y="4651"/>
                  </a:cubicBezTo>
                  <a:cubicBezTo>
                    <a:pt x="6142" y="4918"/>
                    <a:pt x="4387" y="7550"/>
                    <a:pt x="4212" y="10792"/>
                  </a:cubicBezTo>
                  <a:cubicBezTo>
                    <a:pt x="3952" y="14126"/>
                    <a:pt x="1" y="12814"/>
                    <a:pt x="267" y="17284"/>
                  </a:cubicBezTo>
                  <a:cubicBezTo>
                    <a:pt x="604" y="20983"/>
                    <a:pt x="5934" y="21061"/>
                    <a:pt x="6379" y="21061"/>
                  </a:cubicBezTo>
                  <a:cubicBezTo>
                    <a:pt x="6398" y="21061"/>
                    <a:pt x="6408" y="21060"/>
                    <a:pt x="6408" y="21060"/>
                  </a:cubicBezTo>
                  <a:cubicBezTo>
                    <a:pt x="6408" y="21060"/>
                    <a:pt x="11757" y="21236"/>
                    <a:pt x="17463" y="21236"/>
                  </a:cubicBezTo>
                  <a:lnTo>
                    <a:pt x="30355" y="21236"/>
                  </a:lnTo>
                  <a:cubicBezTo>
                    <a:pt x="33605" y="21236"/>
                    <a:pt x="36763" y="19832"/>
                    <a:pt x="37114" y="16056"/>
                  </a:cubicBezTo>
                  <a:cubicBezTo>
                    <a:pt x="37641" y="12112"/>
                    <a:pt x="35184" y="9655"/>
                    <a:pt x="32636" y="8511"/>
                  </a:cubicBezTo>
                  <a:cubicBezTo>
                    <a:pt x="30004" y="7459"/>
                    <a:pt x="30096" y="2286"/>
                    <a:pt x="26320" y="707"/>
                  </a:cubicBezTo>
                  <a:cubicBezTo>
                    <a:pt x="25217" y="218"/>
                    <a:pt x="24159" y="1"/>
                    <a:pt x="2316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" name="Google Shape;3221;p30"/>
            <p:cNvSpPr/>
            <p:nvPr/>
          </p:nvSpPr>
          <p:spPr>
            <a:xfrm>
              <a:off x="4353846" y="1459371"/>
              <a:ext cx="122850" cy="98175"/>
            </a:xfrm>
            <a:custGeom>
              <a:avLst/>
              <a:gdLst/>
              <a:ahLst/>
              <a:cxnLst/>
              <a:rect l="l" t="t" r="r" b="b"/>
              <a:pathLst>
                <a:path w="4914" h="3927" extrusionOk="0">
                  <a:moveTo>
                    <a:pt x="2538" y="0"/>
                  </a:moveTo>
                  <a:cubicBezTo>
                    <a:pt x="2226" y="0"/>
                    <a:pt x="1901" y="97"/>
                    <a:pt x="1579" y="318"/>
                  </a:cubicBezTo>
                  <a:cubicBezTo>
                    <a:pt x="0" y="1455"/>
                    <a:pt x="1488" y="3125"/>
                    <a:pt x="1488" y="3125"/>
                  </a:cubicBezTo>
                  <a:cubicBezTo>
                    <a:pt x="1765" y="3587"/>
                    <a:pt x="2481" y="3927"/>
                    <a:pt x="3161" y="3927"/>
                  </a:cubicBezTo>
                  <a:cubicBezTo>
                    <a:pt x="3772" y="3927"/>
                    <a:pt x="4353" y="3653"/>
                    <a:pt x="4562" y="2950"/>
                  </a:cubicBezTo>
                  <a:cubicBezTo>
                    <a:pt x="4913" y="1676"/>
                    <a:pt x="3839" y="0"/>
                    <a:pt x="253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22" name="Google Shape;3222;p30"/>
          <p:cNvSpPr/>
          <p:nvPr/>
        </p:nvSpPr>
        <p:spPr>
          <a:xfrm rot="-6324873" flipH="1">
            <a:off x="1900264" y="4433808"/>
            <a:ext cx="920517" cy="1421592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3" name="Google Shape;3223;p30"/>
          <p:cNvSpPr/>
          <p:nvPr/>
        </p:nvSpPr>
        <p:spPr>
          <a:xfrm rot="9133046" flipH="1">
            <a:off x="8695928" y="3292890"/>
            <a:ext cx="877105" cy="1354570"/>
          </a:xfrm>
          <a:custGeom>
            <a:avLst/>
            <a:gdLst/>
            <a:ahLst/>
            <a:cxnLst/>
            <a:rect l="l" t="t" r="r" b="b"/>
            <a:pathLst>
              <a:path w="19868" h="30685" extrusionOk="0">
                <a:moveTo>
                  <a:pt x="12356" y="20283"/>
                </a:moveTo>
                <a:cubicBezTo>
                  <a:pt x="12655" y="20283"/>
                  <a:pt x="12835" y="20548"/>
                  <a:pt x="12760" y="20898"/>
                </a:cubicBezTo>
                <a:cubicBezTo>
                  <a:pt x="12686" y="21266"/>
                  <a:pt x="12465" y="21530"/>
                  <a:pt x="12186" y="21751"/>
                </a:cubicBezTo>
                <a:cubicBezTo>
                  <a:pt x="11641" y="22178"/>
                  <a:pt x="11008" y="22384"/>
                  <a:pt x="10243" y="22384"/>
                </a:cubicBezTo>
                <a:lnTo>
                  <a:pt x="9846" y="22384"/>
                </a:lnTo>
                <a:cubicBezTo>
                  <a:pt x="9713" y="22384"/>
                  <a:pt x="9669" y="22325"/>
                  <a:pt x="9743" y="22222"/>
                </a:cubicBezTo>
                <a:cubicBezTo>
                  <a:pt x="10346" y="21310"/>
                  <a:pt x="11111" y="20603"/>
                  <a:pt x="12186" y="20309"/>
                </a:cubicBezTo>
                <a:cubicBezTo>
                  <a:pt x="12246" y="20291"/>
                  <a:pt x="12303" y="20283"/>
                  <a:pt x="12356" y="20283"/>
                </a:cubicBezTo>
                <a:close/>
                <a:moveTo>
                  <a:pt x="6490" y="0"/>
                </a:moveTo>
                <a:cubicBezTo>
                  <a:pt x="5092" y="0"/>
                  <a:pt x="3886" y="545"/>
                  <a:pt x="2870" y="1501"/>
                </a:cubicBezTo>
                <a:cubicBezTo>
                  <a:pt x="1707" y="2590"/>
                  <a:pt x="942" y="3944"/>
                  <a:pt x="427" y="5445"/>
                </a:cubicBezTo>
                <a:cubicBezTo>
                  <a:pt x="206" y="6063"/>
                  <a:pt x="103" y="6711"/>
                  <a:pt x="0" y="7359"/>
                </a:cubicBezTo>
                <a:lnTo>
                  <a:pt x="0" y="8771"/>
                </a:lnTo>
                <a:cubicBezTo>
                  <a:pt x="15" y="8815"/>
                  <a:pt x="30" y="8860"/>
                  <a:pt x="30" y="8889"/>
                </a:cubicBezTo>
                <a:cubicBezTo>
                  <a:pt x="206" y="10140"/>
                  <a:pt x="663" y="11258"/>
                  <a:pt x="1516" y="12200"/>
                </a:cubicBezTo>
                <a:cubicBezTo>
                  <a:pt x="2471" y="13234"/>
                  <a:pt x="3635" y="13755"/>
                  <a:pt x="4998" y="13755"/>
                </a:cubicBezTo>
                <a:cubicBezTo>
                  <a:pt x="5168" y="13755"/>
                  <a:pt x="5342" y="13747"/>
                  <a:pt x="5519" y="13731"/>
                </a:cubicBezTo>
                <a:cubicBezTo>
                  <a:pt x="5799" y="13701"/>
                  <a:pt x="6064" y="13613"/>
                  <a:pt x="6373" y="13554"/>
                </a:cubicBezTo>
                <a:lnTo>
                  <a:pt x="6373" y="13554"/>
                </a:lnTo>
                <a:cubicBezTo>
                  <a:pt x="6270" y="13745"/>
                  <a:pt x="6167" y="13893"/>
                  <a:pt x="6108" y="14055"/>
                </a:cubicBezTo>
                <a:cubicBezTo>
                  <a:pt x="5092" y="16233"/>
                  <a:pt x="5210" y="18352"/>
                  <a:pt x="6476" y="20397"/>
                </a:cubicBezTo>
                <a:cubicBezTo>
                  <a:pt x="7079" y="21354"/>
                  <a:pt x="7903" y="22060"/>
                  <a:pt x="8977" y="22458"/>
                </a:cubicBezTo>
                <a:cubicBezTo>
                  <a:pt x="9257" y="22546"/>
                  <a:pt x="9257" y="22546"/>
                  <a:pt x="9139" y="22811"/>
                </a:cubicBezTo>
                <a:cubicBezTo>
                  <a:pt x="8713" y="23797"/>
                  <a:pt x="8551" y="24827"/>
                  <a:pt x="8786" y="25872"/>
                </a:cubicBezTo>
                <a:cubicBezTo>
                  <a:pt x="9257" y="28050"/>
                  <a:pt x="10626" y="29463"/>
                  <a:pt x="12642" y="30287"/>
                </a:cubicBezTo>
                <a:cubicBezTo>
                  <a:pt x="13201" y="30508"/>
                  <a:pt x="13775" y="30596"/>
                  <a:pt x="14364" y="30684"/>
                </a:cubicBezTo>
                <a:lnTo>
                  <a:pt x="15453" y="30684"/>
                </a:lnTo>
                <a:cubicBezTo>
                  <a:pt x="15512" y="30669"/>
                  <a:pt x="15570" y="30655"/>
                  <a:pt x="15629" y="30640"/>
                </a:cubicBezTo>
                <a:cubicBezTo>
                  <a:pt x="17130" y="30463"/>
                  <a:pt x="18499" y="29919"/>
                  <a:pt x="19676" y="28962"/>
                </a:cubicBezTo>
                <a:cubicBezTo>
                  <a:pt x="19750" y="28903"/>
                  <a:pt x="19868" y="28830"/>
                  <a:pt x="19779" y="28712"/>
                </a:cubicBezTo>
                <a:cubicBezTo>
                  <a:pt x="19750" y="28668"/>
                  <a:pt x="19720" y="28652"/>
                  <a:pt x="19692" y="28652"/>
                </a:cubicBezTo>
                <a:cubicBezTo>
                  <a:pt x="19634" y="28652"/>
                  <a:pt x="19578" y="28717"/>
                  <a:pt x="19529" y="28756"/>
                </a:cubicBezTo>
                <a:cubicBezTo>
                  <a:pt x="19205" y="29006"/>
                  <a:pt x="18867" y="29242"/>
                  <a:pt x="18499" y="29448"/>
                </a:cubicBezTo>
                <a:cubicBezTo>
                  <a:pt x="17380" y="30089"/>
                  <a:pt x="16186" y="30419"/>
                  <a:pt x="14926" y="30419"/>
                </a:cubicBezTo>
                <a:cubicBezTo>
                  <a:pt x="14711" y="30419"/>
                  <a:pt x="14494" y="30409"/>
                  <a:pt x="14275" y="30390"/>
                </a:cubicBezTo>
                <a:cubicBezTo>
                  <a:pt x="12730" y="30257"/>
                  <a:pt x="11435" y="29566"/>
                  <a:pt x="10375" y="28433"/>
                </a:cubicBezTo>
                <a:cubicBezTo>
                  <a:pt x="8933" y="26887"/>
                  <a:pt x="8551" y="24783"/>
                  <a:pt x="9404" y="22855"/>
                </a:cubicBezTo>
                <a:cubicBezTo>
                  <a:pt x="9466" y="22694"/>
                  <a:pt x="9549" y="22627"/>
                  <a:pt x="9695" y="22627"/>
                </a:cubicBezTo>
                <a:cubicBezTo>
                  <a:pt x="9723" y="22627"/>
                  <a:pt x="9754" y="22630"/>
                  <a:pt x="9787" y="22634"/>
                </a:cubicBezTo>
                <a:cubicBezTo>
                  <a:pt x="9948" y="22654"/>
                  <a:pt x="10106" y="22664"/>
                  <a:pt x="10262" y="22664"/>
                </a:cubicBezTo>
                <a:cubicBezTo>
                  <a:pt x="11047" y="22664"/>
                  <a:pt x="11768" y="22414"/>
                  <a:pt x="12406" y="21898"/>
                </a:cubicBezTo>
                <a:cubicBezTo>
                  <a:pt x="12701" y="21648"/>
                  <a:pt x="12936" y="21354"/>
                  <a:pt x="13024" y="20957"/>
                </a:cubicBezTo>
                <a:cubicBezTo>
                  <a:pt x="13136" y="20426"/>
                  <a:pt x="12837" y="20041"/>
                  <a:pt x="12315" y="20041"/>
                </a:cubicBezTo>
                <a:cubicBezTo>
                  <a:pt x="12287" y="20041"/>
                  <a:pt x="12259" y="20042"/>
                  <a:pt x="12230" y="20044"/>
                </a:cubicBezTo>
                <a:cubicBezTo>
                  <a:pt x="12053" y="20044"/>
                  <a:pt x="11891" y="20103"/>
                  <a:pt x="11744" y="20162"/>
                </a:cubicBezTo>
                <a:cubicBezTo>
                  <a:pt x="10788" y="20559"/>
                  <a:pt x="10066" y="21207"/>
                  <a:pt x="9522" y="22075"/>
                </a:cubicBezTo>
                <a:cubicBezTo>
                  <a:pt x="9443" y="22204"/>
                  <a:pt x="9370" y="22259"/>
                  <a:pt x="9273" y="22259"/>
                </a:cubicBezTo>
                <a:cubicBezTo>
                  <a:pt x="9225" y="22259"/>
                  <a:pt x="9172" y="22246"/>
                  <a:pt x="9110" y="22222"/>
                </a:cubicBezTo>
                <a:cubicBezTo>
                  <a:pt x="8197" y="21913"/>
                  <a:pt x="7491" y="21339"/>
                  <a:pt x="6917" y="20574"/>
                </a:cubicBezTo>
                <a:cubicBezTo>
                  <a:pt x="6005" y="19352"/>
                  <a:pt x="5607" y="17954"/>
                  <a:pt x="5725" y="16424"/>
                </a:cubicBezTo>
                <a:cubicBezTo>
                  <a:pt x="5784" y="15497"/>
                  <a:pt x="6034" y="14628"/>
                  <a:pt x="6520" y="13834"/>
                </a:cubicBezTo>
                <a:cubicBezTo>
                  <a:pt x="6711" y="13510"/>
                  <a:pt x="6947" y="13230"/>
                  <a:pt x="7256" y="13010"/>
                </a:cubicBezTo>
                <a:cubicBezTo>
                  <a:pt x="7359" y="12936"/>
                  <a:pt x="7550" y="12848"/>
                  <a:pt x="7432" y="12686"/>
                </a:cubicBezTo>
                <a:cubicBezTo>
                  <a:pt x="7400" y="12650"/>
                  <a:pt x="7368" y="12635"/>
                  <a:pt x="7336" y="12635"/>
                </a:cubicBezTo>
                <a:cubicBezTo>
                  <a:pt x="7251" y="12635"/>
                  <a:pt x="7169" y="12735"/>
                  <a:pt x="7094" y="12789"/>
                </a:cubicBezTo>
                <a:cubicBezTo>
                  <a:pt x="7050" y="12818"/>
                  <a:pt x="7005" y="12848"/>
                  <a:pt x="6976" y="12892"/>
                </a:cubicBezTo>
                <a:cubicBezTo>
                  <a:pt x="6770" y="13098"/>
                  <a:pt x="6505" y="13201"/>
                  <a:pt x="6225" y="13304"/>
                </a:cubicBezTo>
                <a:cubicBezTo>
                  <a:pt x="5835" y="13436"/>
                  <a:pt x="5422" y="13500"/>
                  <a:pt x="5005" y="13500"/>
                </a:cubicBezTo>
                <a:cubicBezTo>
                  <a:pt x="3753" y="13500"/>
                  <a:pt x="2462" y="12929"/>
                  <a:pt x="1634" y="11935"/>
                </a:cubicBezTo>
                <a:cubicBezTo>
                  <a:pt x="457" y="10537"/>
                  <a:pt x="59" y="8918"/>
                  <a:pt x="309" y="7138"/>
                </a:cubicBezTo>
                <a:cubicBezTo>
                  <a:pt x="618" y="5004"/>
                  <a:pt x="1516" y="3150"/>
                  <a:pt x="3091" y="1649"/>
                </a:cubicBezTo>
                <a:cubicBezTo>
                  <a:pt x="3974" y="810"/>
                  <a:pt x="5019" y="324"/>
                  <a:pt x="6240" y="280"/>
                </a:cubicBezTo>
                <a:cubicBezTo>
                  <a:pt x="6314" y="277"/>
                  <a:pt x="6388" y="276"/>
                  <a:pt x="6462" y="276"/>
                </a:cubicBezTo>
                <a:cubicBezTo>
                  <a:pt x="8030" y="276"/>
                  <a:pt x="9385" y="874"/>
                  <a:pt x="10537" y="1943"/>
                </a:cubicBezTo>
                <a:cubicBezTo>
                  <a:pt x="11744" y="3047"/>
                  <a:pt x="12465" y="4459"/>
                  <a:pt x="12936" y="6005"/>
                </a:cubicBezTo>
                <a:cubicBezTo>
                  <a:pt x="12995" y="6211"/>
                  <a:pt x="13039" y="6417"/>
                  <a:pt x="13098" y="6623"/>
                </a:cubicBezTo>
                <a:cubicBezTo>
                  <a:pt x="13125" y="6703"/>
                  <a:pt x="13152" y="6772"/>
                  <a:pt x="13235" y="6772"/>
                </a:cubicBezTo>
                <a:cubicBezTo>
                  <a:pt x="13243" y="6772"/>
                  <a:pt x="13251" y="6771"/>
                  <a:pt x="13260" y="6770"/>
                </a:cubicBezTo>
                <a:cubicBezTo>
                  <a:pt x="13378" y="6740"/>
                  <a:pt x="13363" y="6652"/>
                  <a:pt x="13348" y="6564"/>
                </a:cubicBezTo>
                <a:cubicBezTo>
                  <a:pt x="13333" y="6446"/>
                  <a:pt x="13304" y="6343"/>
                  <a:pt x="13275" y="6240"/>
                </a:cubicBezTo>
                <a:cubicBezTo>
                  <a:pt x="12745" y="4386"/>
                  <a:pt x="11906" y="2723"/>
                  <a:pt x="10390" y="1472"/>
                </a:cubicBezTo>
                <a:cubicBezTo>
                  <a:pt x="9257" y="530"/>
                  <a:pt x="7962" y="15"/>
                  <a:pt x="649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4" name="Google Shape;3224;p30"/>
          <p:cNvSpPr/>
          <p:nvPr/>
        </p:nvSpPr>
        <p:spPr>
          <a:xfrm rot="9199197" flipH="1">
            <a:off x="1051295" y="-306396"/>
            <a:ext cx="1162335" cy="765979"/>
          </a:xfrm>
          <a:custGeom>
            <a:avLst/>
            <a:gdLst/>
            <a:ahLst/>
            <a:cxnLst/>
            <a:rect l="l" t="t" r="r" b="b"/>
            <a:pathLst>
              <a:path w="25760" h="16975" extrusionOk="0">
                <a:moveTo>
                  <a:pt x="12112" y="4965"/>
                </a:moveTo>
                <a:cubicBezTo>
                  <a:pt x="12303" y="5421"/>
                  <a:pt x="12406" y="5877"/>
                  <a:pt x="12465" y="6348"/>
                </a:cubicBezTo>
                <a:cubicBezTo>
                  <a:pt x="12612" y="7496"/>
                  <a:pt x="12583" y="8629"/>
                  <a:pt x="12377" y="9762"/>
                </a:cubicBezTo>
                <a:cubicBezTo>
                  <a:pt x="12347" y="9880"/>
                  <a:pt x="12362" y="10071"/>
                  <a:pt x="12215" y="10071"/>
                </a:cubicBezTo>
                <a:cubicBezTo>
                  <a:pt x="12053" y="10071"/>
                  <a:pt x="12038" y="9880"/>
                  <a:pt x="12023" y="9762"/>
                </a:cubicBezTo>
                <a:cubicBezTo>
                  <a:pt x="11935" y="9188"/>
                  <a:pt x="11920" y="8585"/>
                  <a:pt x="11920" y="7996"/>
                </a:cubicBezTo>
                <a:cubicBezTo>
                  <a:pt x="11906" y="7025"/>
                  <a:pt x="11979" y="6068"/>
                  <a:pt x="12082" y="5127"/>
                </a:cubicBezTo>
                <a:cubicBezTo>
                  <a:pt x="12097" y="5068"/>
                  <a:pt x="12112" y="5024"/>
                  <a:pt x="12112" y="4965"/>
                </a:cubicBezTo>
                <a:close/>
                <a:moveTo>
                  <a:pt x="17351" y="10086"/>
                </a:moveTo>
                <a:cubicBezTo>
                  <a:pt x="17218" y="10616"/>
                  <a:pt x="17101" y="11146"/>
                  <a:pt x="16777" y="11602"/>
                </a:cubicBezTo>
                <a:cubicBezTo>
                  <a:pt x="16792" y="11043"/>
                  <a:pt x="17071" y="10557"/>
                  <a:pt x="17351" y="10086"/>
                </a:cubicBezTo>
                <a:close/>
                <a:moveTo>
                  <a:pt x="9139" y="7290"/>
                </a:moveTo>
                <a:cubicBezTo>
                  <a:pt x="9654" y="8776"/>
                  <a:pt x="10081" y="10263"/>
                  <a:pt x="10154" y="11881"/>
                </a:cubicBezTo>
                <a:cubicBezTo>
                  <a:pt x="9978" y="11793"/>
                  <a:pt x="9934" y="11661"/>
                  <a:pt x="9890" y="11528"/>
                </a:cubicBezTo>
                <a:cubicBezTo>
                  <a:pt x="9639" y="10954"/>
                  <a:pt x="9507" y="10351"/>
                  <a:pt x="9433" y="9733"/>
                </a:cubicBezTo>
                <a:cubicBezTo>
                  <a:pt x="9316" y="8953"/>
                  <a:pt x="9242" y="8173"/>
                  <a:pt x="9139" y="7393"/>
                </a:cubicBezTo>
                <a:cubicBezTo>
                  <a:pt x="9139" y="7349"/>
                  <a:pt x="9139" y="7319"/>
                  <a:pt x="9139" y="7290"/>
                </a:cubicBezTo>
                <a:close/>
                <a:moveTo>
                  <a:pt x="14246" y="10189"/>
                </a:moveTo>
                <a:lnTo>
                  <a:pt x="14290" y="10204"/>
                </a:lnTo>
                <a:cubicBezTo>
                  <a:pt x="14202" y="10851"/>
                  <a:pt x="14128" y="11499"/>
                  <a:pt x="14040" y="12132"/>
                </a:cubicBezTo>
                <a:cubicBezTo>
                  <a:pt x="14040" y="12161"/>
                  <a:pt x="14025" y="12190"/>
                  <a:pt x="14010" y="12220"/>
                </a:cubicBezTo>
                <a:cubicBezTo>
                  <a:pt x="13983" y="12289"/>
                  <a:pt x="13955" y="12383"/>
                  <a:pt x="13880" y="12383"/>
                </a:cubicBezTo>
                <a:cubicBezTo>
                  <a:pt x="13874" y="12383"/>
                  <a:pt x="13869" y="12383"/>
                  <a:pt x="13863" y="12382"/>
                </a:cubicBezTo>
                <a:cubicBezTo>
                  <a:pt x="13760" y="12367"/>
                  <a:pt x="13760" y="12264"/>
                  <a:pt x="13760" y="12190"/>
                </a:cubicBezTo>
                <a:cubicBezTo>
                  <a:pt x="13760" y="12102"/>
                  <a:pt x="13760" y="12014"/>
                  <a:pt x="13789" y="11926"/>
                </a:cubicBezTo>
                <a:cubicBezTo>
                  <a:pt x="13937" y="11352"/>
                  <a:pt x="14084" y="10763"/>
                  <a:pt x="14246" y="10189"/>
                </a:cubicBezTo>
                <a:close/>
                <a:moveTo>
                  <a:pt x="5710" y="10454"/>
                </a:moveTo>
                <a:lnTo>
                  <a:pt x="5710" y="10454"/>
                </a:lnTo>
                <a:cubicBezTo>
                  <a:pt x="6417" y="11219"/>
                  <a:pt x="7211" y="11911"/>
                  <a:pt x="7682" y="12882"/>
                </a:cubicBezTo>
                <a:cubicBezTo>
                  <a:pt x="7785" y="13103"/>
                  <a:pt x="7873" y="13338"/>
                  <a:pt x="7903" y="13589"/>
                </a:cubicBezTo>
                <a:cubicBezTo>
                  <a:pt x="7918" y="13633"/>
                  <a:pt x="7918" y="13677"/>
                  <a:pt x="7873" y="13706"/>
                </a:cubicBezTo>
                <a:cubicBezTo>
                  <a:pt x="7861" y="13715"/>
                  <a:pt x="7849" y="13718"/>
                  <a:pt x="7838" y="13718"/>
                </a:cubicBezTo>
                <a:cubicBezTo>
                  <a:pt x="7811" y="13718"/>
                  <a:pt x="7787" y="13698"/>
                  <a:pt x="7756" y="13677"/>
                </a:cubicBezTo>
                <a:cubicBezTo>
                  <a:pt x="7623" y="13574"/>
                  <a:pt x="7520" y="13456"/>
                  <a:pt x="7417" y="13338"/>
                </a:cubicBezTo>
                <a:cubicBezTo>
                  <a:pt x="6696" y="12455"/>
                  <a:pt x="6122" y="11514"/>
                  <a:pt x="5710" y="10454"/>
                </a:cubicBezTo>
                <a:close/>
                <a:moveTo>
                  <a:pt x="18484" y="12558"/>
                </a:moveTo>
                <a:lnTo>
                  <a:pt x="18513" y="12573"/>
                </a:lnTo>
                <a:cubicBezTo>
                  <a:pt x="18307" y="12882"/>
                  <a:pt x="18087" y="13191"/>
                  <a:pt x="17881" y="13500"/>
                </a:cubicBezTo>
                <a:cubicBezTo>
                  <a:pt x="17778" y="13647"/>
                  <a:pt x="17645" y="13765"/>
                  <a:pt x="17513" y="13868"/>
                </a:cubicBezTo>
                <a:cubicBezTo>
                  <a:pt x="17471" y="13899"/>
                  <a:pt x="17415" y="13931"/>
                  <a:pt x="17365" y="13931"/>
                </a:cubicBezTo>
                <a:cubicBezTo>
                  <a:pt x="17344" y="13931"/>
                  <a:pt x="17324" y="13925"/>
                  <a:pt x="17307" y="13912"/>
                </a:cubicBezTo>
                <a:cubicBezTo>
                  <a:pt x="17248" y="13839"/>
                  <a:pt x="17307" y="13765"/>
                  <a:pt x="17351" y="13721"/>
                </a:cubicBezTo>
                <a:cubicBezTo>
                  <a:pt x="17572" y="13412"/>
                  <a:pt x="17851" y="13162"/>
                  <a:pt x="18116" y="12912"/>
                </a:cubicBezTo>
                <a:cubicBezTo>
                  <a:pt x="18249" y="12794"/>
                  <a:pt x="18366" y="12676"/>
                  <a:pt x="18484" y="12558"/>
                </a:cubicBezTo>
                <a:close/>
                <a:moveTo>
                  <a:pt x="13958" y="1"/>
                </a:moveTo>
                <a:cubicBezTo>
                  <a:pt x="13766" y="1"/>
                  <a:pt x="13566" y="59"/>
                  <a:pt x="13377" y="182"/>
                </a:cubicBezTo>
                <a:cubicBezTo>
                  <a:pt x="13009" y="417"/>
                  <a:pt x="12774" y="756"/>
                  <a:pt x="12597" y="1153"/>
                </a:cubicBezTo>
                <a:cubicBezTo>
                  <a:pt x="12274" y="1889"/>
                  <a:pt x="12141" y="2698"/>
                  <a:pt x="12009" y="3493"/>
                </a:cubicBezTo>
                <a:cubicBezTo>
                  <a:pt x="11994" y="3552"/>
                  <a:pt x="12009" y="3655"/>
                  <a:pt x="11935" y="3684"/>
                </a:cubicBezTo>
                <a:cubicBezTo>
                  <a:pt x="11925" y="3688"/>
                  <a:pt x="11915" y="3690"/>
                  <a:pt x="11906" y="3690"/>
                </a:cubicBezTo>
                <a:cubicBezTo>
                  <a:pt x="11849" y="3690"/>
                  <a:pt x="11811" y="3619"/>
                  <a:pt x="11773" y="3581"/>
                </a:cubicBezTo>
                <a:cubicBezTo>
                  <a:pt x="11451" y="3307"/>
                  <a:pt x="11092" y="3166"/>
                  <a:pt x="10728" y="3166"/>
                </a:cubicBezTo>
                <a:cubicBezTo>
                  <a:pt x="10410" y="3166"/>
                  <a:pt x="10089" y="3273"/>
                  <a:pt x="9787" y="3493"/>
                </a:cubicBezTo>
                <a:cubicBezTo>
                  <a:pt x="9198" y="3935"/>
                  <a:pt x="8918" y="4567"/>
                  <a:pt x="8801" y="5274"/>
                </a:cubicBezTo>
                <a:cubicBezTo>
                  <a:pt x="8786" y="5347"/>
                  <a:pt x="8801" y="5436"/>
                  <a:pt x="8742" y="5509"/>
                </a:cubicBezTo>
                <a:cubicBezTo>
                  <a:pt x="8447" y="5024"/>
                  <a:pt x="8094" y="4626"/>
                  <a:pt x="7667" y="4302"/>
                </a:cubicBezTo>
                <a:cubicBezTo>
                  <a:pt x="7243" y="3958"/>
                  <a:pt x="6745" y="3784"/>
                  <a:pt x="6258" y="3784"/>
                </a:cubicBezTo>
                <a:cubicBezTo>
                  <a:pt x="5850" y="3784"/>
                  <a:pt x="5449" y="3907"/>
                  <a:pt x="5107" y="4155"/>
                </a:cubicBezTo>
                <a:cubicBezTo>
                  <a:pt x="4444" y="4641"/>
                  <a:pt x="4224" y="5347"/>
                  <a:pt x="4209" y="6127"/>
                </a:cubicBezTo>
                <a:cubicBezTo>
                  <a:pt x="4194" y="7040"/>
                  <a:pt x="4503" y="7893"/>
                  <a:pt x="4754" y="8747"/>
                </a:cubicBezTo>
                <a:cubicBezTo>
                  <a:pt x="4783" y="8894"/>
                  <a:pt x="4827" y="9026"/>
                  <a:pt x="4886" y="9203"/>
                </a:cubicBezTo>
                <a:cubicBezTo>
                  <a:pt x="4651" y="9026"/>
                  <a:pt x="4459" y="8879"/>
                  <a:pt x="4268" y="8747"/>
                </a:cubicBezTo>
                <a:cubicBezTo>
                  <a:pt x="3503" y="8202"/>
                  <a:pt x="2664" y="7776"/>
                  <a:pt x="1737" y="7540"/>
                </a:cubicBezTo>
                <a:cubicBezTo>
                  <a:pt x="1557" y="7498"/>
                  <a:pt x="1378" y="7473"/>
                  <a:pt x="1201" y="7473"/>
                </a:cubicBezTo>
                <a:cubicBezTo>
                  <a:pt x="942" y="7473"/>
                  <a:pt x="686" y="7527"/>
                  <a:pt x="442" y="7658"/>
                </a:cubicBezTo>
                <a:lnTo>
                  <a:pt x="442" y="7673"/>
                </a:lnTo>
                <a:lnTo>
                  <a:pt x="118" y="8040"/>
                </a:lnTo>
                <a:cubicBezTo>
                  <a:pt x="0" y="8335"/>
                  <a:pt x="15" y="8659"/>
                  <a:pt x="88" y="8968"/>
                </a:cubicBezTo>
                <a:cubicBezTo>
                  <a:pt x="177" y="9262"/>
                  <a:pt x="324" y="9527"/>
                  <a:pt x="500" y="9762"/>
                </a:cubicBezTo>
                <a:cubicBezTo>
                  <a:pt x="883" y="10336"/>
                  <a:pt x="1354" y="10837"/>
                  <a:pt x="1854" y="11293"/>
                </a:cubicBezTo>
                <a:cubicBezTo>
                  <a:pt x="2870" y="12190"/>
                  <a:pt x="3944" y="13000"/>
                  <a:pt x="5033" y="13809"/>
                </a:cubicBezTo>
                <a:cubicBezTo>
                  <a:pt x="6063" y="14575"/>
                  <a:pt x="7093" y="15355"/>
                  <a:pt x="8138" y="16120"/>
                </a:cubicBezTo>
                <a:cubicBezTo>
                  <a:pt x="8359" y="16282"/>
                  <a:pt x="8565" y="16444"/>
                  <a:pt x="8771" y="16620"/>
                </a:cubicBezTo>
                <a:cubicBezTo>
                  <a:pt x="8814" y="16654"/>
                  <a:pt x="8856" y="16679"/>
                  <a:pt x="8899" y="16679"/>
                </a:cubicBezTo>
                <a:cubicBezTo>
                  <a:pt x="8930" y="16679"/>
                  <a:pt x="8961" y="16666"/>
                  <a:pt x="8992" y="16635"/>
                </a:cubicBezTo>
                <a:cubicBezTo>
                  <a:pt x="9065" y="16576"/>
                  <a:pt x="9051" y="16488"/>
                  <a:pt x="8992" y="16429"/>
                </a:cubicBezTo>
                <a:cubicBezTo>
                  <a:pt x="8933" y="16355"/>
                  <a:pt x="8859" y="16282"/>
                  <a:pt x="8786" y="16223"/>
                </a:cubicBezTo>
                <a:cubicBezTo>
                  <a:pt x="8271" y="15825"/>
                  <a:pt x="7741" y="15428"/>
                  <a:pt x="7226" y="15045"/>
                </a:cubicBezTo>
                <a:cubicBezTo>
                  <a:pt x="6461" y="14486"/>
                  <a:pt x="5695" y="13927"/>
                  <a:pt x="4945" y="13353"/>
                </a:cubicBezTo>
                <a:cubicBezTo>
                  <a:pt x="4400" y="12941"/>
                  <a:pt x="3856" y="12500"/>
                  <a:pt x="3311" y="12073"/>
                </a:cubicBezTo>
                <a:cubicBezTo>
                  <a:pt x="2502" y="11455"/>
                  <a:pt x="1707" y="10792"/>
                  <a:pt x="1060" y="9998"/>
                </a:cubicBezTo>
                <a:cubicBezTo>
                  <a:pt x="780" y="9659"/>
                  <a:pt x="530" y="9291"/>
                  <a:pt x="397" y="8879"/>
                </a:cubicBezTo>
                <a:cubicBezTo>
                  <a:pt x="191" y="8276"/>
                  <a:pt x="500" y="7820"/>
                  <a:pt x="1148" y="7790"/>
                </a:cubicBezTo>
                <a:cubicBezTo>
                  <a:pt x="1173" y="7789"/>
                  <a:pt x="1199" y="7788"/>
                  <a:pt x="1224" y="7788"/>
                </a:cubicBezTo>
                <a:cubicBezTo>
                  <a:pt x="1491" y="7788"/>
                  <a:pt x="1746" y="7857"/>
                  <a:pt x="2002" y="7937"/>
                </a:cubicBezTo>
                <a:cubicBezTo>
                  <a:pt x="3164" y="8320"/>
                  <a:pt x="4165" y="8968"/>
                  <a:pt x="5048" y="9792"/>
                </a:cubicBezTo>
                <a:cubicBezTo>
                  <a:pt x="5121" y="9865"/>
                  <a:pt x="5151" y="9939"/>
                  <a:pt x="5195" y="10042"/>
                </a:cubicBezTo>
                <a:cubicBezTo>
                  <a:pt x="5622" y="11249"/>
                  <a:pt x="6240" y="12352"/>
                  <a:pt x="7049" y="13368"/>
                </a:cubicBezTo>
                <a:cubicBezTo>
                  <a:pt x="7226" y="13603"/>
                  <a:pt x="7417" y="13839"/>
                  <a:pt x="7682" y="14001"/>
                </a:cubicBezTo>
                <a:cubicBezTo>
                  <a:pt x="7767" y="14043"/>
                  <a:pt x="7845" y="14063"/>
                  <a:pt x="7915" y="14063"/>
                </a:cubicBezTo>
                <a:cubicBezTo>
                  <a:pt x="8087" y="14063"/>
                  <a:pt x="8206" y="13937"/>
                  <a:pt x="8227" y="13706"/>
                </a:cubicBezTo>
                <a:cubicBezTo>
                  <a:pt x="8227" y="13618"/>
                  <a:pt x="8212" y="13530"/>
                  <a:pt x="8197" y="13441"/>
                </a:cubicBezTo>
                <a:cubicBezTo>
                  <a:pt x="8109" y="12985"/>
                  <a:pt x="7903" y="12573"/>
                  <a:pt x="7638" y="12190"/>
                </a:cubicBezTo>
                <a:cubicBezTo>
                  <a:pt x="7093" y="11381"/>
                  <a:pt x="6402" y="10689"/>
                  <a:pt x="5725" y="10012"/>
                </a:cubicBezTo>
                <a:cubicBezTo>
                  <a:pt x="5578" y="9865"/>
                  <a:pt x="5416" y="9733"/>
                  <a:pt x="5342" y="9542"/>
                </a:cubicBezTo>
                <a:cubicBezTo>
                  <a:pt x="5048" y="8717"/>
                  <a:pt x="4798" y="7893"/>
                  <a:pt x="4621" y="7040"/>
                </a:cubicBezTo>
                <a:cubicBezTo>
                  <a:pt x="4503" y="6510"/>
                  <a:pt x="4474" y="5980"/>
                  <a:pt x="4606" y="5450"/>
                </a:cubicBezTo>
                <a:cubicBezTo>
                  <a:pt x="4836" y="4596"/>
                  <a:pt x="5493" y="4096"/>
                  <a:pt x="6238" y="4096"/>
                </a:cubicBezTo>
                <a:cubicBezTo>
                  <a:pt x="6546" y="4096"/>
                  <a:pt x="6868" y="4181"/>
                  <a:pt x="7182" y="4361"/>
                </a:cubicBezTo>
                <a:cubicBezTo>
                  <a:pt x="7888" y="4773"/>
                  <a:pt x="8374" y="5391"/>
                  <a:pt x="8712" y="6113"/>
                </a:cubicBezTo>
                <a:cubicBezTo>
                  <a:pt x="8742" y="6171"/>
                  <a:pt x="8742" y="6245"/>
                  <a:pt x="8756" y="6304"/>
                </a:cubicBezTo>
                <a:cubicBezTo>
                  <a:pt x="8801" y="7378"/>
                  <a:pt x="8948" y="8438"/>
                  <a:pt x="9080" y="9497"/>
                </a:cubicBezTo>
                <a:cubicBezTo>
                  <a:pt x="9183" y="10233"/>
                  <a:pt x="9301" y="10969"/>
                  <a:pt x="9610" y="11661"/>
                </a:cubicBezTo>
                <a:cubicBezTo>
                  <a:pt x="9669" y="11808"/>
                  <a:pt x="9757" y="11955"/>
                  <a:pt x="9875" y="12087"/>
                </a:cubicBezTo>
                <a:cubicBezTo>
                  <a:pt x="9943" y="12167"/>
                  <a:pt x="10037" y="12220"/>
                  <a:pt x="10144" y="12220"/>
                </a:cubicBezTo>
                <a:cubicBezTo>
                  <a:pt x="10176" y="12220"/>
                  <a:pt x="10209" y="12215"/>
                  <a:pt x="10243" y="12205"/>
                </a:cubicBezTo>
                <a:cubicBezTo>
                  <a:pt x="10390" y="12161"/>
                  <a:pt x="10449" y="12043"/>
                  <a:pt x="10464" y="11911"/>
                </a:cubicBezTo>
                <a:cubicBezTo>
                  <a:pt x="10478" y="11808"/>
                  <a:pt x="10478" y="11705"/>
                  <a:pt x="10464" y="11602"/>
                </a:cubicBezTo>
                <a:cubicBezTo>
                  <a:pt x="10302" y="9762"/>
                  <a:pt x="9816" y="8011"/>
                  <a:pt x="9139" y="6304"/>
                </a:cubicBezTo>
                <a:cubicBezTo>
                  <a:pt x="9110" y="6201"/>
                  <a:pt x="9051" y="6113"/>
                  <a:pt x="9065" y="6010"/>
                </a:cubicBezTo>
                <a:cubicBezTo>
                  <a:pt x="9080" y="5318"/>
                  <a:pt x="9183" y="4656"/>
                  <a:pt x="9610" y="4096"/>
                </a:cubicBezTo>
                <a:cubicBezTo>
                  <a:pt x="9896" y="3723"/>
                  <a:pt x="10319" y="3474"/>
                  <a:pt x="10749" y="3474"/>
                </a:cubicBezTo>
                <a:cubicBezTo>
                  <a:pt x="11117" y="3474"/>
                  <a:pt x="11490" y="3656"/>
                  <a:pt x="11788" y="4096"/>
                </a:cubicBezTo>
                <a:cubicBezTo>
                  <a:pt x="11876" y="4214"/>
                  <a:pt x="11891" y="4332"/>
                  <a:pt x="11862" y="4464"/>
                </a:cubicBezTo>
                <a:cubicBezTo>
                  <a:pt x="11817" y="4818"/>
                  <a:pt x="11773" y="5185"/>
                  <a:pt x="11744" y="5539"/>
                </a:cubicBezTo>
                <a:cubicBezTo>
                  <a:pt x="11597" y="6863"/>
                  <a:pt x="11567" y="8202"/>
                  <a:pt x="11685" y="9542"/>
                </a:cubicBezTo>
                <a:cubicBezTo>
                  <a:pt x="11700" y="9777"/>
                  <a:pt x="11744" y="10027"/>
                  <a:pt x="11891" y="10218"/>
                </a:cubicBezTo>
                <a:cubicBezTo>
                  <a:pt x="11985" y="10353"/>
                  <a:pt x="12107" y="10417"/>
                  <a:pt x="12227" y="10417"/>
                </a:cubicBezTo>
                <a:cubicBezTo>
                  <a:pt x="12370" y="10417"/>
                  <a:pt x="12510" y="10327"/>
                  <a:pt x="12597" y="10160"/>
                </a:cubicBezTo>
                <a:cubicBezTo>
                  <a:pt x="12627" y="10101"/>
                  <a:pt x="12656" y="10027"/>
                  <a:pt x="12671" y="9954"/>
                </a:cubicBezTo>
                <a:cubicBezTo>
                  <a:pt x="12995" y="8173"/>
                  <a:pt x="12980" y="6407"/>
                  <a:pt x="12406" y="4685"/>
                </a:cubicBezTo>
                <a:cubicBezTo>
                  <a:pt x="12274" y="4302"/>
                  <a:pt x="12230" y="3964"/>
                  <a:pt x="12303" y="3581"/>
                </a:cubicBezTo>
                <a:cubicBezTo>
                  <a:pt x="12465" y="2742"/>
                  <a:pt x="12583" y="1904"/>
                  <a:pt x="12951" y="1138"/>
                </a:cubicBezTo>
                <a:cubicBezTo>
                  <a:pt x="13098" y="829"/>
                  <a:pt x="13319" y="564"/>
                  <a:pt x="13628" y="403"/>
                </a:cubicBezTo>
                <a:cubicBezTo>
                  <a:pt x="13731" y="344"/>
                  <a:pt x="13837" y="314"/>
                  <a:pt x="13946" y="314"/>
                </a:cubicBezTo>
                <a:cubicBezTo>
                  <a:pt x="14054" y="314"/>
                  <a:pt x="14165" y="344"/>
                  <a:pt x="14275" y="403"/>
                </a:cubicBezTo>
                <a:cubicBezTo>
                  <a:pt x="14614" y="564"/>
                  <a:pt x="14687" y="888"/>
                  <a:pt x="14746" y="1227"/>
                </a:cubicBezTo>
                <a:cubicBezTo>
                  <a:pt x="14849" y="1786"/>
                  <a:pt x="14849" y="2345"/>
                  <a:pt x="14820" y="2904"/>
                </a:cubicBezTo>
                <a:cubicBezTo>
                  <a:pt x="14746" y="4626"/>
                  <a:pt x="14599" y="6333"/>
                  <a:pt x="14466" y="8055"/>
                </a:cubicBezTo>
                <a:cubicBezTo>
                  <a:pt x="14466" y="8158"/>
                  <a:pt x="14437" y="8261"/>
                  <a:pt x="14408" y="8379"/>
                </a:cubicBezTo>
                <a:cubicBezTo>
                  <a:pt x="14128" y="9453"/>
                  <a:pt x="13834" y="10528"/>
                  <a:pt x="13539" y="11602"/>
                </a:cubicBezTo>
                <a:cubicBezTo>
                  <a:pt x="13480" y="11837"/>
                  <a:pt x="13436" y="12073"/>
                  <a:pt x="13466" y="12323"/>
                </a:cubicBezTo>
                <a:cubicBezTo>
                  <a:pt x="13495" y="12514"/>
                  <a:pt x="13583" y="12661"/>
                  <a:pt x="13775" y="12706"/>
                </a:cubicBezTo>
                <a:cubicBezTo>
                  <a:pt x="13803" y="12709"/>
                  <a:pt x="13830" y="12711"/>
                  <a:pt x="13856" y="12711"/>
                </a:cubicBezTo>
                <a:cubicBezTo>
                  <a:pt x="14036" y="12711"/>
                  <a:pt x="14170" y="12624"/>
                  <a:pt x="14260" y="12470"/>
                </a:cubicBezTo>
                <a:cubicBezTo>
                  <a:pt x="14334" y="12338"/>
                  <a:pt x="14363" y="12190"/>
                  <a:pt x="14378" y="12043"/>
                </a:cubicBezTo>
                <a:cubicBezTo>
                  <a:pt x="14496" y="11204"/>
                  <a:pt x="14584" y="10366"/>
                  <a:pt x="14658" y="9527"/>
                </a:cubicBezTo>
                <a:cubicBezTo>
                  <a:pt x="14717" y="9056"/>
                  <a:pt x="14702" y="8570"/>
                  <a:pt x="14820" y="8099"/>
                </a:cubicBezTo>
                <a:cubicBezTo>
                  <a:pt x="15129" y="6893"/>
                  <a:pt x="15452" y="5701"/>
                  <a:pt x="15791" y="4494"/>
                </a:cubicBezTo>
                <a:cubicBezTo>
                  <a:pt x="15923" y="4008"/>
                  <a:pt x="16115" y="3537"/>
                  <a:pt x="16497" y="3169"/>
                </a:cubicBezTo>
                <a:cubicBezTo>
                  <a:pt x="16734" y="2944"/>
                  <a:pt x="17005" y="2805"/>
                  <a:pt x="17311" y="2805"/>
                </a:cubicBezTo>
                <a:cubicBezTo>
                  <a:pt x="17404" y="2805"/>
                  <a:pt x="17501" y="2818"/>
                  <a:pt x="17601" y="2846"/>
                </a:cubicBezTo>
                <a:cubicBezTo>
                  <a:pt x="18028" y="2963"/>
                  <a:pt x="18234" y="3258"/>
                  <a:pt x="18307" y="3684"/>
                </a:cubicBezTo>
                <a:cubicBezTo>
                  <a:pt x="18396" y="4111"/>
                  <a:pt x="18396" y="4538"/>
                  <a:pt x="18381" y="4979"/>
                </a:cubicBezTo>
                <a:cubicBezTo>
                  <a:pt x="18307" y="6274"/>
                  <a:pt x="17984" y="7540"/>
                  <a:pt x="17704" y="8806"/>
                </a:cubicBezTo>
                <a:cubicBezTo>
                  <a:pt x="17689" y="8879"/>
                  <a:pt x="17645" y="8938"/>
                  <a:pt x="17616" y="8997"/>
                </a:cubicBezTo>
                <a:cubicBezTo>
                  <a:pt x="17204" y="9659"/>
                  <a:pt x="16792" y="10307"/>
                  <a:pt x="16541" y="11043"/>
                </a:cubicBezTo>
                <a:cubicBezTo>
                  <a:pt x="16468" y="11249"/>
                  <a:pt x="16424" y="11440"/>
                  <a:pt x="16453" y="11646"/>
                </a:cubicBezTo>
                <a:cubicBezTo>
                  <a:pt x="16468" y="11778"/>
                  <a:pt x="16497" y="11896"/>
                  <a:pt x="16630" y="11955"/>
                </a:cubicBezTo>
                <a:cubicBezTo>
                  <a:pt x="16671" y="11971"/>
                  <a:pt x="16710" y="11979"/>
                  <a:pt x="16746" y="11979"/>
                </a:cubicBezTo>
                <a:cubicBezTo>
                  <a:pt x="16842" y="11979"/>
                  <a:pt x="16923" y="11930"/>
                  <a:pt x="16998" y="11867"/>
                </a:cubicBezTo>
                <a:cubicBezTo>
                  <a:pt x="17145" y="11749"/>
                  <a:pt x="17218" y="11572"/>
                  <a:pt x="17277" y="11396"/>
                </a:cubicBezTo>
                <a:cubicBezTo>
                  <a:pt x="17513" y="10837"/>
                  <a:pt x="17689" y="10263"/>
                  <a:pt x="17822" y="9674"/>
                </a:cubicBezTo>
                <a:cubicBezTo>
                  <a:pt x="17910" y="9262"/>
                  <a:pt x="18043" y="8865"/>
                  <a:pt x="18322" y="8526"/>
                </a:cubicBezTo>
                <a:cubicBezTo>
                  <a:pt x="18455" y="8335"/>
                  <a:pt x="18572" y="8129"/>
                  <a:pt x="18705" y="7937"/>
                </a:cubicBezTo>
                <a:cubicBezTo>
                  <a:pt x="19279" y="7025"/>
                  <a:pt x="19838" y="6113"/>
                  <a:pt x="20574" y="5333"/>
                </a:cubicBezTo>
                <a:cubicBezTo>
                  <a:pt x="20956" y="4935"/>
                  <a:pt x="21354" y="4567"/>
                  <a:pt x="21869" y="4347"/>
                </a:cubicBezTo>
                <a:cubicBezTo>
                  <a:pt x="21967" y="4308"/>
                  <a:pt x="22060" y="4290"/>
                  <a:pt x="22147" y="4290"/>
                </a:cubicBezTo>
                <a:cubicBezTo>
                  <a:pt x="22427" y="4290"/>
                  <a:pt x="22637" y="4481"/>
                  <a:pt x="22693" y="4818"/>
                </a:cubicBezTo>
                <a:cubicBezTo>
                  <a:pt x="22737" y="5053"/>
                  <a:pt x="22737" y="5288"/>
                  <a:pt x="22693" y="5509"/>
                </a:cubicBezTo>
                <a:cubicBezTo>
                  <a:pt x="22590" y="6054"/>
                  <a:pt x="22369" y="6554"/>
                  <a:pt x="22104" y="7025"/>
                </a:cubicBezTo>
                <a:cubicBezTo>
                  <a:pt x="21442" y="8202"/>
                  <a:pt x="20691" y="9335"/>
                  <a:pt x="19970" y="10498"/>
                </a:cubicBezTo>
                <a:cubicBezTo>
                  <a:pt x="19764" y="10837"/>
                  <a:pt x="19558" y="11190"/>
                  <a:pt x="19249" y="11455"/>
                </a:cubicBezTo>
                <a:cubicBezTo>
                  <a:pt x="18631" y="12014"/>
                  <a:pt x="18013" y="12588"/>
                  <a:pt x="17410" y="13162"/>
                </a:cubicBezTo>
                <a:cubicBezTo>
                  <a:pt x="17218" y="13338"/>
                  <a:pt x="17057" y="13544"/>
                  <a:pt x="16968" y="13795"/>
                </a:cubicBezTo>
                <a:cubicBezTo>
                  <a:pt x="16880" y="14045"/>
                  <a:pt x="17027" y="14236"/>
                  <a:pt x="17307" y="14251"/>
                </a:cubicBezTo>
                <a:cubicBezTo>
                  <a:pt x="17319" y="14252"/>
                  <a:pt x="17331" y="14252"/>
                  <a:pt x="17342" y="14252"/>
                </a:cubicBezTo>
                <a:cubicBezTo>
                  <a:pt x="17562" y="14252"/>
                  <a:pt x="17742" y="14124"/>
                  <a:pt x="17895" y="13956"/>
                </a:cubicBezTo>
                <a:cubicBezTo>
                  <a:pt x="18366" y="13471"/>
                  <a:pt x="18661" y="12853"/>
                  <a:pt x="19087" y="12338"/>
                </a:cubicBezTo>
                <a:cubicBezTo>
                  <a:pt x="19338" y="12029"/>
                  <a:pt x="19499" y="11675"/>
                  <a:pt x="19794" y="11411"/>
                </a:cubicBezTo>
                <a:cubicBezTo>
                  <a:pt x="20368" y="10881"/>
                  <a:pt x="20971" y="10380"/>
                  <a:pt x="21574" y="9895"/>
                </a:cubicBezTo>
                <a:cubicBezTo>
                  <a:pt x="22310" y="9321"/>
                  <a:pt x="23046" y="8762"/>
                  <a:pt x="23870" y="8320"/>
                </a:cubicBezTo>
                <a:cubicBezTo>
                  <a:pt x="24106" y="8188"/>
                  <a:pt x="24341" y="8114"/>
                  <a:pt x="24606" y="8099"/>
                </a:cubicBezTo>
                <a:cubicBezTo>
                  <a:pt x="24628" y="8098"/>
                  <a:pt x="24650" y="8098"/>
                  <a:pt x="24671" y="8098"/>
                </a:cubicBezTo>
                <a:cubicBezTo>
                  <a:pt x="25173" y="8098"/>
                  <a:pt x="25425" y="8430"/>
                  <a:pt x="25298" y="8938"/>
                </a:cubicBezTo>
                <a:cubicBezTo>
                  <a:pt x="25224" y="9232"/>
                  <a:pt x="25077" y="9497"/>
                  <a:pt x="24886" y="9733"/>
                </a:cubicBezTo>
                <a:cubicBezTo>
                  <a:pt x="24503" y="10233"/>
                  <a:pt x="24047" y="10675"/>
                  <a:pt x="23576" y="11101"/>
                </a:cubicBezTo>
                <a:cubicBezTo>
                  <a:pt x="21825" y="12676"/>
                  <a:pt x="20000" y="14162"/>
                  <a:pt x="18175" y="15649"/>
                </a:cubicBezTo>
                <a:cubicBezTo>
                  <a:pt x="17763" y="15987"/>
                  <a:pt x="17351" y="16326"/>
                  <a:pt x="16939" y="16664"/>
                </a:cubicBezTo>
                <a:cubicBezTo>
                  <a:pt x="16850" y="16723"/>
                  <a:pt x="16762" y="16811"/>
                  <a:pt x="16850" y="16929"/>
                </a:cubicBezTo>
                <a:cubicBezTo>
                  <a:pt x="16883" y="16962"/>
                  <a:pt x="16917" y="16974"/>
                  <a:pt x="16952" y="16974"/>
                </a:cubicBezTo>
                <a:cubicBezTo>
                  <a:pt x="17013" y="16974"/>
                  <a:pt x="17074" y="16937"/>
                  <a:pt x="17130" y="16900"/>
                </a:cubicBezTo>
                <a:cubicBezTo>
                  <a:pt x="17160" y="16885"/>
                  <a:pt x="17174" y="16870"/>
                  <a:pt x="17204" y="16841"/>
                </a:cubicBezTo>
                <a:cubicBezTo>
                  <a:pt x="19338" y="15104"/>
                  <a:pt x="21486" y="13383"/>
                  <a:pt x="23546" y="11543"/>
                </a:cubicBezTo>
                <a:cubicBezTo>
                  <a:pt x="24076" y="11072"/>
                  <a:pt x="24606" y="10601"/>
                  <a:pt x="25062" y="10042"/>
                </a:cubicBezTo>
                <a:cubicBezTo>
                  <a:pt x="25298" y="9733"/>
                  <a:pt x="25504" y="9380"/>
                  <a:pt x="25592" y="8997"/>
                </a:cubicBezTo>
                <a:cubicBezTo>
                  <a:pt x="25759" y="8286"/>
                  <a:pt x="25358" y="7786"/>
                  <a:pt x="24664" y="7786"/>
                </a:cubicBezTo>
                <a:cubicBezTo>
                  <a:pt x="24626" y="7786"/>
                  <a:pt x="24587" y="7787"/>
                  <a:pt x="24547" y="7790"/>
                </a:cubicBezTo>
                <a:cubicBezTo>
                  <a:pt x="24253" y="7805"/>
                  <a:pt x="23988" y="7908"/>
                  <a:pt x="23738" y="8040"/>
                </a:cubicBezTo>
                <a:cubicBezTo>
                  <a:pt x="22987" y="8438"/>
                  <a:pt x="22310" y="8938"/>
                  <a:pt x="21633" y="9453"/>
                </a:cubicBezTo>
                <a:cubicBezTo>
                  <a:pt x="21236" y="9762"/>
                  <a:pt x="20839" y="10086"/>
                  <a:pt x="20441" y="10410"/>
                </a:cubicBezTo>
                <a:cubicBezTo>
                  <a:pt x="20824" y="9718"/>
                  <a:pt x="21251" y="9041"/>
                  <a:pt x="21663" y="8379"/>
                </a:cubicBezTo>
                <a:cubicBezTo>
                  <a:pt x="22148" y="7614"/>
                  <a:pt x="22619" y="6863"/>
                  <a:pt x="22884" y="5995"/>
                </a:cubicBezTo>
                <a:cubicBezTo>
                  <a:pt x="23061" y="5436"/>
                  <a:pt x="23134" y="4862"/>
                  <a:pt x="22840" y="4302"/>
                </a:cubicBezTo>
                <a:lnTo>
                  <a:pt x="22531" y="4052"/>
                </a:lnTo>
                <a:cubicBezTo>
                  <a:pt x="22404" y="4001"/>
                  <a:pt x="22278" y="3979"/>
                  <a:pt x="22155" y="3979"/>
                </a:cubicBezTo>
                <a:cubicBezTo>
                  <a:pt x="21922" y="3979"/>
                  <a:pt x="21698" y="4060"/>
                  <a:pt x="21486" y="4185"/>
                </a:cubicBezTo>
                <a:cubicBezTo>
                  <a:pt x="21354" y="4258"/>
                  <a:pt x="21236" y="4347"/>
                  <a:pt x="21118" y="4435"/>
                </a:cubicBezTo>
                <a:cubicBezTo>
                  <a:pt x="20221" y="5082"/>
                  <a:pt x="19602" y="5965"/>
                  <a:pt x="18999" y="6878"/>
                </a:cubicBezTo>
                <a:cubicBezTo>
                  <a:pt x="18734" y="7275"/>
                  <a:pt x="18484" y="7673"/>
                  <a:pt x="18219" y="8085"/>
                </a:cubicBezTo>
                <a:cubicBezTo>
                  <a:pt x="18190" y="7996"/>
                  <a:pt x="18219" y="7937"/>
                  <a:pt x="18234" y="7879"/>
                </a:cubicBezTo>
                <a:cubicBezTo>
                  <a:pt x="18440" y="6878"/>
                  <a:pt x="18675" y="5892"/>
                  <a:pt x="18690" y="4862"/>
                </a:cubicBezTo>
                <a:cubicBezTo>
                  <a:pt x="18705" y="4332"/>
                  <a:pt x="18705" y="3817"/>
                  <a:pt x="18528" y="3316"/>
                </a:cubicBezTo>
                <a:cubicBezTo>
                  <a:pt x="18340" y="2813"/>
                  <a:pt x="17861" y="2493"/>
                  <a:pt x="17340" y="2493"/>
                </a:cubicBezTo>
                <a:cubicBezTo>
                  <a:pt x="17251" y="2493"/>
                  <a:pt x="17161" y="2502"/>
                  <a:pt x="17071" y="2522"/>
                </a:cubicBezTo>
                <a:cubicBezTo>
                  <a:pt x="16453" y="2654"/>
                  <a:pt x="16071" y="3066"/>
                  <a:pt x="15791" y="3596"/>
                </a:cubicBezTo>
                <a:cubicBezTo>
                  <a:pt x="15452" y="4288"/>
                  <a:pt x="15320" y="5053"/>
                  <a:pt x="15114" y="5789"/>
                </a:cubicBezTo>
                <a:cubicBezTo>
                  <a:pt x="15055" y="6010"/>
                  <a:pt x="14996" y="6245"/>
                  <a:pt x="14937" y="6466"/>
                </a:cubicBezTo>
                <a:cubicBezTo>
                  <a:pt x="14937" y="5936"/>
                  <a:pt x="14981" y="5391"/>
                  <a:pt x="15011" y="4862"/>
                </a:cubicBezTo>
                <a:cubicBezTo>
                  <a:pt x="15099" y="3729"/>
                  <a:pt x="15202" y="2595"/>
                  <a:pt x="15099" y="1462"/>
                </a:cubicBezTo>
                <a:cubicBezTo>
                  <a:pt x="15070" y="1153"/>
                  <a:pt x="15011" y="859"/>
                  <a:pt x="14864" y="594"/>
                </a:cubicBezTo>
                <a:cubicBezTo>
                  <a:pt x="14662" y="209"/>
                  <a:pt x="14322" y="1"/>
                  <a:pt x="1395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5" name="Google Shape;3225;p30"/>
          <p:cNvSpPr/>
          <p:nvPr/>
        </p:nvSpPr>
        <p:spPr>
          <a:xfrm rot="-8100000" flipH="1">
            <a:off x="-1024076" y="-231990"/>
            <a:ext cx="1729873" cy="1382420"/>
          </a:xfrm>
          <a:custGeom>
            <a:avLst/>
            <a:gdLst/>
            <a:ahLst/>
            <a:cxnLst/>
            <a:rect l="l" t="t" r="r" b="b"/>
            <a:pathLst>
              <a:path w="4914" h="3927" extrusionOk="0">
                <a:moveTo>
                  <a:pt x="2538" y="0"/>
                </a:moveTo>
                <a:cubicBezTo>
                  <a:pt x="2226" y="0"/>
                  <a:pt x="1901" y="97"/>
                  <a:pt x="1579" y="318"/>
                </a:cubicBezTo>
                <a:cubicBezTo>
                  <a:pt x="0" y="1455"/>
                  <a:pt x="1488" y="3125"/>
                  <a:pt x="1488" y="3125"/>
                </a:cubicBezTo>
                <a:cubicBezTo>
                  <a:pt x="1765" y="3587"/>
                  <a:pt x="2481" y="3927"/>
                  <a:pt x="3161" y="3927"/>
                </a:cubicBezTo>
                <a:cubicBezTo>
                  <a:pt x="3772" y="3927"/>
                  <a:pt x="4353" y="3653"/>
                  <a:pt x="4562" y="2950"/>
                </a:cubicBezTo>
                <a:cubicBezTo>
                  <a:pt x="4913" y="1676"/>
                  <a:pt x="3839" y="0"/>
                  <a:pt x="25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226" name="Google Shape;3226;p30"/>
          <p:cNvGrpSpPr/>
          <p:nvPr/>
        </p:nvGrpSpPr>
        <p:grpSpPr>
          <a:xfrm rot="10800000" flipH="1">
            <a:off x="289162" y="2317379"/>
            <a:ext cx="424054" cy="474297"/>
            <a:chOff x="6809075" y="3709775"/>
            <a:chExt cx="385925" cy="431650"/>
          </a:xfrm>
        </p:grpSpPr>
        <p:sp>
          <p:nvSpPr>
            <p:cNvPr id="3227" name="Google Shape;3227;p30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30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30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30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30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30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" name="Google Shape;3233;p30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" name="Google Shape;3234;p30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" name="Google Shape;3235;p30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" name="Google Shape;3236;p30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" name="Google Shape;3237;p30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" name="Google Shape;3238;p30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" name="Google Shape;3239;p30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" name="Google Shape;3240;p30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41" name="Google Shape;3241;p30"/>
          <p:cNvGrpSpPr/>
          <p:nvPr/>
        </p:nvGrpSpPr>
        <p:grpSpPr>
          <a:xfrm>
            <a:off x="8513178" y="1456218"/>
            <a:ext cx="828074" cy="992713"/>
            <a:chOff x="5937150" y="5007400"/>
            <a:chExt cx="373225" cy="447450"/>
          </a:xfrm>
        </p:grpSpPr>
        <p:sp>
          <p:nvSpPr>
            <p:cNvPr id="3242" name="Google Shape;3242;p30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" name="Google Shape;3243;p30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" name="Google Shape;3244;p30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45" name="Google Shape;3245;p30"/>
          <p:cNvSpPr/>
          <p:nvPr/>
        </p:nvSpPr>
        <p:spPr>
          <a:xfrm rot="3035537" flipH="1">
            <a:off x="2432869" y="-169844"/>
            <a:ext cx="911949" cy="492881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246" name="Google Shape;3246;p30"/>
          <p:cNvGrpSpPr/>
          <p:nvPr/>
        </p:nvGrpSpPr>
        <p:grpSpPr>
          <a:xfrm rot="10800000" flipH="1">
            <a:off x="4002036" y="4903529"/>
            <a:ext cx="733505" cy="482151"/>
            <a:chOff x="6739600" y="291450"/>
            <a:chExt cx="504925" cy="331900"/>
          </a:xfrm>
        </p:grpSpPr>
        <p:sp>
          <p:nvSpPr>
            <p:cNvPr id="3247" name="Google Shape;3247;p30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" name="Google Shape;3248;p30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" name="Google Shape;3249;p30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" name="Google Shape;3250;p30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" name="Google Shape;3251;p30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" name="Google Shape;3252;p30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" name="Google Shape;3253;p30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" name="Google Shape;3254;p30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" name="Google Shape;3255;p30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" name="Google Shape;3256;p30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" name="Google Shape;3257;p30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" name="Google Shape;3258;p30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" name="Google Shape;3259;p30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" name="Google Shape;3260;p30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" name="Google Shape;3261;p30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" name="Google Shape;3262;p30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" name="Google Shape;3263;p30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30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" name="Google Shape;3265;p30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" name="Google Shape;3266;p30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30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" name="Google Shape;3268;p30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" name="Google Shape;3269;p30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30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71" name="Google Shape;3271;p30"/>
          <p:cNvGrpSpPr/>
          <p:nvPr/>
        </p:nvGrpSpPr>
        <p:grpSpPr>
          <a:xfrm rot="10800000" flipH="1">
            <a:off x="4365717" y="-292711"/>
            <a:ext cx="959756" cy="597643"/>
            <a:chOff x="4819000" y="1410925"/>
            <a:chExt cx="327450" cy="203925"/>
          </a:xfrm>
        </p:grpSpPr>
        <p:sp>
          <p:nvSpPr>
            <p:cNvPr id="3272" name="Google Shape;3272;p30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" name="Google Shape;3273;p30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" name="Google Shape;3274;p30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" name="Google Shape;3275;p30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" name="Google Shape;3276;p30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" name="Google Shape;3277;p30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" name="Google Shape;3278;p30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" name="Google Shape;3279;p30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80" name="Google Shape;3280;p30"/>
          <p:cNvGrpSpPr/>
          <p:nvPr/>
        </p:nvGrpSpPr>
        <p:grpSpPr>
          <a:xfrm rot="10800000" flipH="1">
            <a:off x="8218484" y="4129639"/>
            <a:ext cx="424068" cy="382372"/>
            <a:chOff x="593975" y="1926100"/>
            <a:chExt cx="917300" cy="826750"/>
          </a:xfrm>
        </p:grpSpPr>
        <p:sp>
          <p:nvSpPr>
            <p:cNvPr id="3281" name="Google Shape;3281;p30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30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30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30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30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30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30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30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30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30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30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30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30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30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30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" name="Google Shape;3296;p30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" name="Google Shape;3297;p30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" name="Google Shape;3298;p30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" name="Google Shape;3299;p30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" name="Google Shape;3300;p30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" name="Google Shape;3301;p30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" name="Google Shape;3302;p30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" name="Google Shape;3303;p30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" name="Google Shape;3304;p30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" name="Google Shape;3305;p30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" name="Google Shape;3306;p30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" name="Google Shape;3307;p30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" name="Google Shape;3308;p30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" name="Google Shape;3309;p30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" name="Google Shape;3310;p30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" name="Google Shape;3311;p30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" name="Google Shape;3312;p30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" name="Google Shape;3313;p30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" name="Google Shape;3314;p30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" name="Google Shape;3315;p30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" name="Google Shape;3316;p30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17" name="Google Shape;3317;p30"/>
          <p:cNvGrpSpPr/>
          <p:nvPr/>
        </p:nvGrpSpPr>
        <p:grpSpPr>
          <a:xfrm rot="6216072" flipH="1">
            <a:off x="8218491" y="2570535"/>
            <a:ext cx="424060" cy="474304"/>
            <a:chOff x="6809075" y="3709775"/>
            <a:chExt cx="385925" cy="431650"/>
          </a:xfrm>
        </p:grpSpPr>
        <p:sp>
          <p:nvSpPr>
            <p:cNvPr id="3318" name="Google Shape;3318;p30"/>
            <p:cNvSpPr/>
            <p:nvPr/>
          </p:nvSpPr>
          <p:spPr>
            <a:xfrm>
              <a:off x="6904325" y="3983375"/>
              <a:ext cx="77750" cy="66400"/>
            </a:xfrm>
            <a:custGeom>
              <a:avLst/>
              <a:gdLst/>
              <a:ahLst/>
              <a:cxnLst/>
              <a:rect l="l" t="t" r="r" b="b"/>
              <a:pathLst>
                <a:path w="3110" h="2656" extrusionOk="0">
                  <a:moveTo>
                    <a:pt x="579" y="0"/>
                  </a:moveTo>
                  <a:cubicBezTo>
                    <a:pt x="331" y="110"/>
                    <a:pt x="153" y="248"/>
                    <a:pt x="83" y="495"/>
                  </a:cubicBezTo>
                  <a:cubicBezTo>
                    <a:pt x="1" y="756"/>
                    <a:pt x="83" y="976"/>
                    <a:pt x="303" y="1114"/>
                  </a:cubicBezTo>
                  <a:cubicBezTo>
                    <a:pt x="881" y="1513"/>
                    <a:pt x="1446" y="1939"/>
                    <a:pt x="2024" y="2311"/>
                  </a:cubicBezTo>
                  <a:cubicBezTo>
                    <a:pt x="2190" y="2425"/>
                    <a:pt x="2368" y="2656"/>
                    <a:pt x="2549" y="2656"/>
                  </a:cubicBezTo>
                  <a:cubicBezTo>
                    <a:pt x="2653" y="2656"/>
                    <a:pt x="2758" y="2581"/>
                    <a:pt x="2862" y="2366"/>
                  </a:cubicBezTo>
                  <a:cubicBezTo>
                    <a:pt x="3110" y="1844"/>
                    <a:pt x="2862" y="1568"/>
                    <a:pt x="2491" y="1334"/>
                  </a:cubicBezTo>
                  <a:cubicBezTo>
                    <a:pt x="1844" y="908"/>
                    <a:pt x="1211" y="440"/>
                    <a:pt x="5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" name="Google Shape;3319;p30"/>
            <p:cNvSpPr/>
            <p:nvPr/>
          </p:nvSpPr>
          <p:spPr>
            <a:xfrm>
              <a:off x="6809075" y="4023275"/>
              <a:ext cx="78075" cy="61400"/>
            </a:xfrm>
            <a:custGeom>
              <a:avLst/>
              <a:gdLst/>
              <a:ahLst/>
              <a:cxnLst/>
              <a:rect l="l" t="t" r="r" b="b"/>
              <a:pathLst>
                <a:path w="3123" h="2456" extrusionOk="0">
                  <a:moveTo>
                    <a:pt x="450" y="0"/>
                  </a:moveTo>
                  <a:cubicBezTo>
                    <a:pt x="314" y="0"/>
                    <a:pt x="178" y="110"/>
                    <a:pt x="124" y="303"/>
                  </a:cubicBezTo>
                  <a:cubicBezTo>
                    <a:pt x="55" y="563"/>
                    <a:pt x="0" y="894"/>
                    <a:pt x="248" y="1059"/>
                  </a:cubicBezTo>
                  <a:cubicBezTo>
                    <a:pt x="963" y="1527"/>
                    <a:pt x="1706" y="1981"/>
                    <a:pt x="2449" y="2394"/>
                  </a:cubicBezTo>
                  <a:cubicBezTo>
                    <a:pt x="2533" y="2435"/>
                    <a:pt x="2609" y="2455"/>
                    <a:pt x="2679" y="2455"/>
                  </a:cubicBezTo>
                  <a:cubicBezTo>
                    <a:pt x="2908" y="2455"/>
                    <a:pt x="3060" y="2240"/>
                    <a:pt x="3123" y="1871"/>
                  </a:cubicBezTo>
                  <a:cubicBezTo>
                    <a:pt x="3068" y="1747"/>
                    <a:pt x="3013" y="1582"/>
                    <a:pt x="2917" y="1499"/>
                  </a:cubicBezTo>
                  <a:cubicBezTo>
                    <a:pt x="2187" y="894"/>
                    <a:pt x="1376" y="468"/>
                    <a:pt x="564" y="27"/>
                  </a:cubicBezTo>
                  <a:cubicBezTo>
                    <a:pt x="527" y="9"/>
                    <a:pt x="489" y="0"/>
                    <a:pt x="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" name="Google Shape;3320;p30"/>
            <p:cNvSpPr/>
            <p:nvPr/>
          </p:nvSpPr>
          <p:spPr>
            <a:xfrm>
              <a:off x="6957975" y="3792750"/>
              <a:ext cx="78825" cy="60700"/>
            </a:xfrm>
            <a:custGeom>
              <a:avLst/>
              <a:gdLst/>
              <a:ahLst/>
              <a:cxnLst/>
              <a:rect l="l" t="t" r="r" b="b"/>
              <a:pathLst>
                <a:path w="3153" h="2428" extrusionOk="0">
                  <a:moveTo>
                    <a:pt x="584" y="0"/>
                  </a:moveTo>
                  <a:cubicBezTo>
                    <a:pt x="269" y="0"/>
                    <a:pt x="134" y="160"/>
                    <a:pt x="70" y="402"/>
                  </a:cubicBezTo>
                  <a:cubicBezTo>
                    <a:pt x="1" y="719"/>
                    <a:pt x="166" y="979"/>
                    <a:pt x="359" y="1104"/>
                  </a:cubicBezTo>
                  <a:cubicBezTo>
                    <a:pt x="1006" y="1530"/>
                    <a:pt x="1679" y="1915"/>
                    <a:pt x="2354" y="2314"/>
                  </a:cubicBezTo>
                  <a:cubicBezTo>
                    <a:pt x="2468" y="2383"/>
                    <a:pt x="2586" y="2427"/>
                    <a:pt x="2694" y="2427"/>
                  </a:cubicBezTo>
                  <a:cubicBezTo>
                    <a:pt x="2848" y="2427"/>
                    <a:pt x="2983" y="2337"/>
                    <a:pt x="3055" y="2094"/>
                  </a:cubicBezTo>
                  <a:cubicBezTo>
                    <a:pt x="3152" y="1764"/>
                    <a:pt x="3110" y="1420"/>
                    <a:pt x="2739" y="1269"/>
                  </a:cubicBezTo>
                  <a:cubicBezTo>
                    <a:pt x="2464" y="1145"/>
                    <a:pt x="2217" y="911"/>
                    <a:pt x="1941" y="746"/>
                  </a:cubicBezTo>
                  <a:cubicBezTo>
                    <a:pt x="1487" y="471"/>
                    <a:pt x="1019" y="209"/>
                    <a:pt x="661" y="3"/>
                  </a:cubicBezTo>
                  <a:cubicBezTo>
                    <a:pt x="634" y="1"/>
                    <a:pt x="609" y="0"/>
                    <a:pt x="58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" name="Google Shape;3321;p30"/>
            <p:cNvSpPr/>
            <p:nvPr/>
          </p:nvSpPr>
          <p:spPr>
            <a:xfrm>
              <a:off x="6910200" y="3911625"/>
              <a:ext cx="78075" cy="59350"/>
            </a:xfrm>
            <a:custGeom>
              <a:avLst/>
              <a:gdLst/>
              <a:ahLst/>
              <a:cxnLst/>
              <a:rect l="l" t="t" r="r" b="b"/>
              <a:pathLst>
                <a:path w="3123" h="2374" extrusionOk="0">
                  <a:moveTo>
                    <a:pt x="533" y="0"/>
                  </a:moveTo>
                  <a:cubicBezTo>
                    <a:pt x="299" y="0"/>
                    <a:pt x="194" y="119"/>
                    <a:pt x="110" y="311"/>
                  </a:cubicBezTo>
                  <a:cubicBezTo>
                    <a:pt x="13" y="531"/>
                    <a:pt x="0" y="792"/>
                    <a:pt x="165" y="902"/>
                  </a:cubicBezTo>
                  <a:cubicBezTo>
                    <a:pt x="936" y="1467"/>
                    <a:pt x="1706" y="2072"/>
                    <a:pt x="2600" y="2360"/>
                  </a:cubicBezTo>
                  <a:cubicBezTo>
                    <a:pt x="2633" y="2369"/>
                    <a:pt x="2668" y="2373"/>
                    <a:pt x="2703" y="2373"/>
                  </a:cubicBezTo>
                  <a:cubicBezTo>
                    <a:pt x="2847" y="2373"/>
                    <a:pt x="2999" y="2301"/>
                    <a:pt x="3054" y="2113"/>
                  </a:cubicBezTo>
                  <a:cubicBezTo>
                    <a:pt x="3109" y="1948"/>
                    <a:pt x="3123" y="1645"/>
                    <a:pt x="3040" y="1577"/>
                  </a:cubicBezTo>
                  <a:cubicBezTo>
                    <a:pt x="2284" y="889"/>
                    <a:pt x="1389" y="476"/>
                    <a:pt x="646" y="8"/>
                  </a:cubicBezTo>
                  <a:cubicBezTo>
                    <a:pt x="605" y="3"/>
                    <a:pt x="568" y="0"/>
                    <a:pt x="5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" name="Google Shape;3322;p30"/>
            <p:cNvSpPr/>
            <p:nvPr/>
          </p:nvSpPr>
          <p:spPr>
            <a:xfrm>
              <a:off x="6986875" y="3896525"/>
              <a:ext cx="75000" cy="56900"/>
            </a:xfrm>
            <a:custGeom>
              <a:avLst/>
              <a:gdLst/>
              <a:ahLst/>
              <a:cxnLst/>
              <a:rect l="l" t="t" r="r" b="b"/>
              <a:pathLst>
                <a:path w="3000" h="2276" extrusionOk="0">
                  <a:moveTo>
                    <a:pt x="481" y="1"/>
                  </a:moveTo>
                  <a:cubicBezTo>
                    <a:pt x="314" y="1"/>
                    <a:pt x="167" y="170"/>
                    <a:pt x="97" y="378"/>
                  </a:cubicBezTo>
                  <a:cubicBezTo>
                    <a:pt x="15" y="626"/>
                    <a:pt x="1" y="888"/>
                    <a:pt x="248" y="1025"/>
                  </a:cubicBezTo>
                  <a:cubicBezTo>
                    <a:pt x="936" y="1424"/>
                    <a:pt x="1624" y="1823"/>
                    <a:pt x="2326" y="2208"/>
                  </a:cubicBezTo>
                  <a:cubicBezTo>
                    <a:pt x="2418" y="2254"/>
                    <a:pt x="2499" y="2276"/>
                    <a:pt x="2571" y="2276"/>
                  </a:cubicBezTo>
                  <a:cubicBezTo>
                    <a:pt x="2802" y="2276"/>
                    <a:pt x="2937" y="2052"/>
                    <a:pt x="3000" y="1686"/>
                  </a:cubicBezTo>
                  <a:cubicBezTo>
                    <a:pt x="2959" y="1575"/>
                    <a:pt x="2945" y="1369"/>
                    <a:pt x="2862" y="1313"/>
                  </a:cubicBezTo>
                  <a:cubicBezTo>
                    <a:pt x="2134" y="805"/>
                    <a:pt x="1376" y="337"/>
                    <a:pt x="578" y="20"/>
                  </a:cubicBezTo>
                  <a:cubicBezTo>
                    <a:pt x="545" y="7"/>
                    <a:pt x="513" y="1"/>
                    <a:pt x="4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" name="Google Shape;3323;p30"/>
            <p:cNvSpPr/>
            <p:nvPr/>
          </p:nvSpPr>
          <p:spPr>
            <a:xfrm>
              <a:off x="6857900" y="3818950"/>
              <a:ext cx="73650" cy="51025"/>
            </a:xfrm>
            <a:custGeom>
              <a:avLst/>
              <a:gdLst/>
              <a:ahLst/>
              <a:cxnLst/>
              <a:rect l="l" t="t" r="r" b="b"/>
              <a:pathLst>
                <a:path w="2946" h="2041" extrusionOk="0">
                  <a:moveTo>
                    <a:pt x="647" y="1"/>
                  </a:moveTo>
                  <a:cubicBezTo>
                    <a:pt x="399" y="28"/>
                    <a:pt x="139" y="14"/>
                    <a:pt x="56" y="358"/>
                  </a:cubicBezTo>
                  <a:cubicBezTo>
                    <a:pt x="1" y="647"/>
                    <a:pt x="124" y="839"/>
                    <a:pt x="331" y="964"/>
                  </a:cubicBezTo>
                  <a:cubicBezTo>
                    <a:pt x="977" y="1307"/>
                    <a:pt x="1624" y="1679"/>
                    <a:pt x="2270" y="2009"/>
                  </a:cubicBezTo>
                  <a:cubicBezTo>
                    <a:pt x="2316" y="2030"/>
                    <a:pt x="2362" y="2040"/>
                    <a:pt x="2407" y="2040"/>
                  </a:cubicBezTo>
                  <a:cubicBezTo>
                    <a:pt x="2569" y="2040"/>
                    <a:pt x="2722" y="1916"/>
                    <a:pt x="2808" y="1734"/>
                  </a:cubicBezTo>
                  <a:cubicBezTo>
                    <a:pt x="2945" y="1432"/>
                    <a:pt x="2808" y="1142"/>
                    <a:pt x="2601" y="1005"/>
                  </a:cubicBezTo>
                  <a:cubicBezTo>
                    <a:pt x="1982" y="579"/>
                    <a:pt x="1335" y="207"/>
                    <a:pt x="6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" name="Google Shape;3324;p30"/>
            <p:cNvSpPr/>
            <p:nvPr/>
          </p:nvSpPr>
          <p:spPr>
            <a:xfrm>
              <a:off x="6913950" y="3709775"/>
              <a:ext cx="69175" cy="54950"/>
            </a:xfrm>
            <a:custGeom>
              <a:avLst/>
              <a:gdLst/>
              <a:ahLst/>
              <a:cxnLst/>
              <a:rect l="l" t="t" r="r" b="b"/>
              <a:pathLst>
                <a:path w="2767" h="2198" extrusionOk="0">
                  <a:moveTo>
                    <a:pt x="428" y="1"/>
                  </a:moveTo>
                  <a:cubicBezTo>
                    <a:pt x="263" y="1"/>
                    <a:pt x="132" y="138"/>
                    <a:pt x="70" y="405"/>
                  </a:cubicBezTo>
                  <a:cubicBezTo>
                    <a:pt x="1" y="749"/>
                    <a:pt x="83" y="983"/>
                    <a:pt x="359" y="1162"/>
                  </a:cubicBezTo>
                  <a:cubicBezTo>
                    <a:pt x="909" y="1506"/>
                    <a:pt x="1501" y="1712"/>
                    <a:pt x="2037" y="2097"/>
                  </a:cubicBezTo>
                  <a:cubicBezTo>
                    <a:pt x="2136" y="2165"/>
                    <a:pt x="2230" y="2197"/>
                    <a:pt x="2316" y="2197"/>
                  </a:cubicBezTo>
                  <a:cubicBezTo>
                    <a:pt x="2543" y="2197"/>
                    <a:pt x="2713" y="1979"/>
                    <a:pt x="2753" y="1629"/>
                  </a:cubicBezTo>
                  <a:cubicBezTo>
                    <a:pt x="2767" y="1369"/>
                    <a:pt x="2684" y="1203"/>
                    <a:pt x="2532" y="1107"/>
                  </a:cubicBezTo>
                  <a:cubicBezTo>
                    <a:pt x="1900" y="749"/>
                    <a:pt x="1253" y="378"/>
                    <a:pt x="606" y="48"/>
                  </a:cubicBezTo>
                  <a:cubicBezTo>
                    <a:pt x="544" y="16"/>
                    <a:pt x="484" y="1"/>
                    <a:pt x="42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" name="Google Shape;3325;p30"/>
            <p:cNvSpPr/>
            <p:nvPr/>
          </p:nvSpPr>
          <p:spPr>
            <a:xfrm>
              <a:off x="7127575" y="3812775"/>
              <a:ext cx="67425" cy="51875"/>
            </a:xfrm>
            <a:custGeom>
              <a:avLst/>
              <a:gdLst/>
              <a:ahLst/>
              <a:cxnLst/>
              <a:rect l="l" t="t" r="r" b="b"/>
              <a:pathLst>
                <a:path w="2697" h="2075" extrusionOk="0">
                  <a:moveTo>
                    <a:pt x="495" y="0"/>
                  </a:moveTo>
                  <a:cubicBezTo>
                    <a:pt x="371" y="138"/>
                    <a:pt x="178" y="275"/>
                    <a:pt x="83" y="468"/>
                  </a:cubicBezTo>
                  <a:cubicBezTo>
                    <a:pt x="0" y="646"/>
                    <a:pt x="0" y="921"/>
                    <a:pt x="193" y="1046"/>
                  </a:cubicBezTo>
                  <a:cubicBezTo>
                    <a:pt x="811" y="1486"/>
                    <a:pt x="1458" y="1871"/>
                    <a:pt x="2160" y="2064"/>
                  </a:cubicBezTo>
                  <a:cubicBezTo>
                    <a:pt x="2190" y="2071"/>
                    <a:pt x="2219" y="2074"/>
                    <a:pt x="2246" y="2074"/>
                  </a:cubicBezTo>
                  <a:cubicBezTo>
                    <a:pt x="2432" y="2074"/>
                    <a:pt x="2555" y="1918"/>
                    <a:pt x="2627" y="1679"/>
                  </a:cubicBezTo>
                  <a:cubicBezTo>
                    <a:pt x="2697" y="1444"/>
                    <a:pt x="2682" y="1197"/>
                    <a:pt x="2504" y="1101"/>
                  </a:cubicBezTo>
                  <a:cubicBezTo>
                    <a:pt x="1871" y="716"/>
                    <a:pt x="1211" y="385"/>
                    <a:pt x="49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" name="Google Shape;3326;p30"/>
            <p:cNvSpPr/>
            <p:nvPr/>
          </p:nvSpPr>
          <p:spPr>
            <a:xfrm>
              <a:off x="6812850" y="3919400"/>
              <a:ext cx="69850" cy="45450"/>
            </a:xfrm>
            <a:custGeom>
              <a:avLst/>
              <a:gdLst/>
              <a:ahLst/>
              <a:cxnLst/>
              <a:rect l="l" t="t" r="r" b="b"/>
              <a:pathLst>
                <a:path w="2794" h="1818" extrusionOk="0">
                  <a:moveTo>
                    <a:pt x="592" y="0"/>
                  </a:moveTo>
                  <a:cubicBezTo>
                    <a:pt x="427" y="0"/>
                    <a:pt x="193" y="13"/>
                    <a:pt x="97" y="358"/>
                  </a:cubicBezTo>
                  <a:cubicBezTo>
                    <a:pt x="0" y="743"/>
                    <a:pt x="275" y="1031"/>
                    <a:pt x="468" y="1101"/>
                  </a:cubicBezTo>
                  <a:cubicBezTo>
                    <a:pt x="1005" y="1307"/>
                    <a:pt x="1541" y="1527"/>
                    <a:pt x="2064" y="1774"/>
                  </a:cubicBezTo>
                  <a:cubicBezTo>
                    <a:pt x="2128" y="1803"/>
                    <a:pt x="2189" y="1817"/>
                    <a:pt x="2247" y="1817"/>
                  </a:cubicBezTo>
                  <a:cubicBezTo>
                    <a:pt x="2437" y="1817"/>
                    <a:pt x="2591" y="1667"/>
                    <a:pt x="2697" y="1403"/>
                  </a:cubicBezTo>
                  <a:cubicBezTo>
                    <a:pt x="2794" y="1101"/>
                    <a:pt x="2669" y="881"/>
                    <a:pt x="2491" y="771"/>
                  </a:cubicBezTo>
                  <a:cubicBezTo>
                    <a:pt x="1913" y="440"/>
                    <a:pt x="1335" y="83"/>
                    <a:pt x="5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" name="Google Shape;3327;p30"/>
            <p:cNvSpPr/>
            <p:nvPr/>
          </p:nvSpPr>
          <p:spPr>
            <a:xfrm>
              <a:off x="7120000" y="4082825"/>
              <a:ext cx="62625" cy="53175"/>
            </a:xfrm>
            <a:custGeom>
              <a:avLst/>
              <a:gdLst/>
              <a:ahLst/>
              <a:cxnLst/>
              <a:rect l="l" t="t" r="r" b="b"/>
              <a:pathLst>
                <a:path w="2505" h="2127" extrusionOk="0">
                  <a:moveTo>
                    <a:pt x="510" y="0"/>
                  </a:moveTo>
                  <a:cubicBezTo>
                    <a:pt x="352" y="0"/>
                    <a:pt x="224" y="158"/>
                    <a:pt x="138" y="342"/>
                  </a:cubicBezTo>
                  <a:cubicBezTo>
                    <a:pt x="0" y="645"/>
                    <a:pt x="69" y="892"/>
                    <a:pt x="303" y="1057"/>
                  </a:cubicBezTo>
                  <a:cubicBezTo>
                    <a:pt x="784" y="1401"/>
                    <a:pt x="1252" y="1773"/>
                    <a:pt x="1761" y="2048"/>
                  </a:cubicBezTo>
                  <a:cubicBezTo>
                    <a:pt x="1855" y="2101"/>
                    <a:pt x="1940" y="2126"/>
                    <a:pt x="2017" y="2126"/>
                  </a:cubicBezTo>
                  <a:cubicBezTo>
                    <a:pt x="2258" y="2126"/>
                    <a:pt x="2421" y="1880"/>
                    <a:pt x="2504" y="1483"/>
                  </a:cubicBezTo>
                  <a:cubicBezTo>
                    <a:pt x="2463" y="1401"/>
                    <a:pt x="2449" y="1236"/>
                    <a:pt x="2367" y="1195"/>
                  </a:cubicBezTo>
                  <a:cubicBezTo>
                    <a:pt x="1802" y="795"/>
                    <a:pt x="1224" y="397"/>
                    <a:pt x="647" y="39"/>
                  </a:cubicBezTo>
                  <a:cubicBezTo>
                    <a:pt x="599" y="12"/>
                    <a:pt x="553" y="0"/>
                    <a:pt x="5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" name="Google Shape;3328;p30"/>
            <p:cNvSpPr/>
            <p:nvPr/>
          </p:nvSpPr>
          <p:spPr>
            <a:xfrm>
              <a:off x="7020575" y="4011000"/>
              <a:ext cx="55750" cy="48300"/>
            </a:xfrm>
            <a:custGeom>
              <a:avLst/>
              <a:gdLst/>
              <a:ahLst/>
              <a:cxnLst/>
              <a:rect l="l" t="t" r="r" b="b"/>
              <a:pathLst>
                <a:path w="2230" h="1932" extrusionOk="0">
                  <a:moveTo>
                    <a:pt x="440" y="1"/>
                  </a:moveTo>
                  <a:cubicBezTo>
                    <a:pt x="316" y="1"/>
                    <a:pt x="188" y="82"/>
                    <a:pt x="138" y="271"/>
                  </a:cubicBezTo>
                  <a:cubicBezTo>
                    <a:pt x="56" y="546"/>
                    <a:pt x="1" y="834"/>
                    <a:pt x="221" y="1041"/>
                  </a:cubicBezTo>
                  <a:cubicBezTo>
                    <a:pt x="634" y="1412"/>
                    <a:pt x="1088" y="1715"/>
                    <a:pt x="1584" y="1894"/>
                  </a:cubicBezTo>
                  <a:cubicBezTo>
                    <a:pt x="1646" y="1919"/>
                    <a:pt x="1704" y="1931"/>
                    <a:pt x="1756" y="1931"/>
                  </a:cubicBezTo>
                  <a:cubicBezTo>
                    <a:pt x="1991" y="1931"/>
                    <a:pt x="2129" y="1697"/>
                    <a:pt x="2230" y="1371"/>
                  </a:cubicBezTo>
                  <a:cubicBezTo>
                    <a:pt x="2189" y="1275"/>
                    <a:pt x="2175" y="1137"/>
                    <a:pt x="2106" y="1069"/>
                  </a:cubicBezTo>
                  <a:cubicBezTo>
                    <a:pt x="1666" y="587"/>
                    <a:pt x="1129" y="298"/>
                    <a:pt x="579" y="36"/>
                  </a:cubicBezTo>
                  <a:cubicBezTo>
                    <a:pt x="536" y="13"/>
                    <a:pt x="489" y="1"/>
                    <a:pt x="4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" name="Google Shape;3329;p30"/>
            <p:cNvSpPr/>
            <p:nvPr/>
          </p:nvSpPr>
          <p:spPr>
            <a:xfrm>
              <a:off x="6951800" y="4094175"/>
              <a:ext cx="55050" cy="47250"/>
            </a:xfrm>
            <a:custGeom>
              <a:avLst/>
              <a:gdLst/>
              <a:ahLst/>
              <a:cxnLst/>
              <a:rect l="l" t="t" r="r" b="b"/>
              <a:pathLst>
                <a:path w="2202" h="1890" extrusionOk="0">
                  <a:moveTo>
                    <a:pt x="417" y="0"/>
                  </a:moveTo>
                  <a:cubicBezTo>
                    <a:pt x="277" y="0"/>
                    <a:pt x="117" y="142"/>
                    <a:pt x="70" y="356"/>
                  </a:cubicBezTo>
                  <a:cubicBezTo>
                    <a:pt x="15" y="576"/>
                    <a:pt x="0" y="864"/>
                    <a:pt x="152" y="974"/>
                  </a:cubicBezTo>
                  <a:cubicBezTo>
                    <a:pt x="647" y="1291"/>
                    <a:pt x="1073" y="1787"/>
                    <a:pt x="1651" y="1882"/>
                  </a:cubicBezTo>
                  <a:cubicBezTo>
                    <a:pt x="1683" y="1887"/>
                    <a:pt x="1714" y="1889"/>
                    <a:pt x="1744" y="1889"/>
                  </a:cubicBezTo>
                  <a:cubicBezTo>
                    <a:pt x="1993" y="1889"/>
                    <a:pt x="2152" y="1730"/>
                    <a:pt x="2202" y="1374"/>
                  </a:cubicBezTo>
                  <a:cubicBezTo>
                    <a:pt x="2174" y="1291"/>
                    <a:pt x="2174" y="1181"/>
                    <a:pt x="2133" y="1126"/>
                  </a:cubicBezTo>
                  <a:cubicBezTo>
                    <a:pt x="1666" y="576"/>
                    <a:pt x="1088" y="246"/>
                    <a:pt x="482" y="11"/>
                  </a:cubicBezTo>
                  <a:cubicBezTo>
                    <a:pt x="461" y="4"/>
                    <a:pt x="439" y="0"/>
                    <a:pt x="4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" name="Google Shape;3330;p30"/>
            <p:cNvSpPr/>
            <p:nvPr/>
          </p:nvSpPr>
          <p:spPr>
            <a:xfrm>
              <a:off x="7103125" y="3878725"/>
              <a:ext cx="53675" cy="47725"/>
            </a:xfrm>
            <a:custGeom>
              <a:avLst/>
              <a:gdLst/>
              <a:ahLst/>
              <a:cxnLst/>
              <a:rect l="l" t="t" r="r" b="b"/>
              <a:pathLst>
                <a:path w="2147" h="1909" extrusionOk="0">
                  <a:moveTo>
                    <a:pt x="360" y="0"/>
                  </a:moveTo>
                  <a:cubicBezTo>
                    <a:pt x="221" y="0"/>
                    <a:pt x="89" y="142"/>
                    <a:pt x="43" y="361"/>
                  </a:cubicBezTo>
                  <a:cubicBezTo>
                    <a:pt x="1" y="622"/>
                    <a:pt x="1" y="952"/>
                    <a:pt x="166" y="1049"/>
                  </a:cubicBezTo>
                  <a:cubicBezTo>
                    <a:pt x="620" y="1338"/>
                    <a:pt x="1006" y="1765"/>
                    <a:pt x="1528" y="1888"/>
                  </a:cubicBezTo>
                  <a:cubicBezTo>
                    <a:pt x="1585" y="1901"/>
                    <a:pt x="1637" y="1908"/>
                    <a:pt x="1686" y="1908"/>
                  </a:cubicBezTo>
                  <a:cubicBezTo>
                    <a:pt x="1932" y="1908"/>
                    <a:pt x="2078" y="1731"/>
                    <a:pt x="2147" y="1352"/>
                  </a:cubicBezTo>
                  <a:cubicBezTo>
                    <a:pt x="2106" y="1269"/>
                    <a:pt x="2079" y="1145"/>
                    <a:pt x="1996" y="1062"/>
                  </a:cubicBezTo>
                  <a:cubicBezTo>
                    <a:pt x="1556" y="567"/>
                    <a:pt x="1019" y="237"/>
                    <a:pt x="441" y="17"/>
                  </a:cubicBezTo>
                  <a:cubicBezTo>
                    <a:pt x="414" y="6"/>
                    <a:pt x="387" y="0"/>
                    <a:pt x="3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" name="Google Shape;3331;p30"/>
            <p:cNvSpPr/>
            <p:nvPr/>
          </p:nvSpPr>
          <p:spPr>
            <a:xfrm>
              <a:off x="7034350" y="3738350"/>
              <a:ext cx="54350" cy="41300"/>
            </a:xfrm>
            <a:custGeom>
              <a:avLst/>
              <a:gdLst/>
              <a:ahLst/>
              <a:cxnLst/>
              <a:rect l="l" t="t" r="r" b="b"/>
              <a:pathLst>
                <a:path w="2174" h="1652" extrusionOk="0">
                  <a:moveTo>
                    <a:pt x="475" y="0"/>
                  </a:moveTo>
                  <a:cubicBezTo>
                    <a:pt x="282" y="0"/>
                    <a:pt x="114" y="190"/>
                    <a:pt x="55" y="459"/>
                  </a:cubicBezTo>
                  <a:cubicBezTo>
                    <a:pt x="0" y="679"/>
                    <a:pt x="42" y="899"/>
                    <a:pt x="235" y="1024"/>
                  </a:cubicBezTo>
                  <a:cubicBezTo>
                    <a:pt x="647" y="1257"/>
                    <a:pt x="1073" y="1477"/>
                    <a:pt x="1376" y="1642"/>
                  </a:cubicBezTo>
                  <a:cubicBezTo>
                    <a:pt x="1451" y="1648"/>
                    <a:pt x="1519" y="1651"/>
                    <a:pt x="1582" y="1651"/>
                  </a:cubicBezTo>
                  <a:cubicBezTo>
                    <a:pt x="1832" y="1651"/>
                    <a:pt x="1990" y="1590"/>
                    <a:pt x="2078" y="1326"/>
                  </a:cubicBezTo>
                  <a:cubicBezTo>
                    <a:pt x="2174" y="1037"/>
                    <a:pt x="2091" y="776"/>
                    <a:pt x="1913" y="666"/>
                  </a:cubicBezTo>
                  <a:cubicBezTo>
                    <a:pt x="1486" y="404"/>
                    <a:pt x="1033" y="171"/>
                    <a:pt x="578" y="19"/>
                  </a:cubicBezTo>
                  <a:cubicBezTo>
                    <a:pt x="543" y="6"/>
                    <a:pt x="509" y="0"/>
                    <a:pt x="4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32" name="Google Shape;3332;p30"/>
          <p:cNvGrpSpPr/>
          <p:nvPr/>
        </p:nvGrpSpPr>
        <p:grpSpPr>
          <a:xfrm rot="10800000" flipH="1">
            <a:off x="434496" y="1245469"/>
            <a:ext cx="506717" cy="456779"/>
            <a:chOff x="593975" y="1926100"/>
            <a:chExt cx="917300" cy="826750"/>
          </a:xfrm>
        </p:grpSpPr>
        <p:sp>
          <p:nvSpPr>
            <p:cNvPr id="3333" name="Google Shape;3333;p30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" name="Google Shape;3334;p30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" name="Google Shape;3335;p30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" name="Google Shape;3336;p30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" name="Google Shape;3337;p30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" name="Google Shape;3338;p30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" name="Google Shape;3339;p30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" name="Google Shape;3340;p30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" name="Google Shape;3341;p30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" name="Google Shape;3342;p30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" name="Google Shape;3343;p30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" name="Google Shape;3344;p30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" name="Google Shape;3345;p30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" name="Google Shape;3346;p30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" name="Google Shape;3347;p30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" name="Google Shape;3348;p30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" name="Google Shape;3349;p30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" name="Google Shape;3350;p30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" name="Google Shape;3351;p30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" name="Google Shape;3352;p30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" name="Google Shape;3353;p30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" name="Google Shape;3354;p30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" name="Google Shape;3355;p30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" name="Google Shape;3356;p30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" name="Google Shape;3357;p30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" name="Google Shape;3358;p30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" name="Google Shape;3359;p30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" name="Google Shape;3360;p30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" name="Google Shape;3361;p30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" name="Google Shape;3362;p30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" name="Google Shape;3363;p30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" name="Google Shape;3364;p30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" name="Google Shape;3365;p30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" name="Google Shape;3366;p30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" name="Google Shape;3367;p30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" name="Google Shape;3368;p30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3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0" name="Google Shape;3370;p31"/>
          <p:cNvGrpSpPr/>
          <p:nvPr/>
        </p:nvGrpSpPr>
        <p:grpSpPr>
          <a:xfrm rot="-5400000" flipH="1">
            <a:off x="6928965" y="3851981"/>
            <a:ext cx="3863820" cy="1504029"/>
            <a:chOff x="5118925" y="3316075"/>
            <a:chExt cx="2765798" cy="1076613"/>
          </a:xfrm>
        </p:grpSpPr>
        <p:sp>
          <p:nvSpPr>
            <p:cNvPr id="3371" name="Google Shape;3371;p31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" name="Google Shape;3372;p31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" name="Google Shape;3373;p31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" name="Google Shape;3374;p31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" name="Google Shape;3375;p31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" name="Google Shape;3376;p31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" name="Google Shape;3377;p31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" name="Google Shape;3378;p31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" name="Google Shape;3379;p31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" name="Google Shape;3380;p31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" name="Google Shape;3381;p31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" name="Google Shape;3382;p31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" name="Google Shape;3383;p31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" name="Google Shape;3384;p31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" name="Google Shape;3385;p31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" name="Google Shape;3386;p31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" name="Google Shape;3387;p31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" name="Google Shape;3388;p31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" name="Google Shape;3389;p31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" name="Google Shape;3390;p31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" name="Google Shape;3391;p31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" name="Google Shape;3392;p31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" name="Google Shape;3393;p31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" name="Google Shape;3394;p31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" name="Google Shape;3395;p31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" name="Google Shape;3396;p31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" name="Google Shape;3397;p31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" name="Google Shape;3398;p31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" name="Google Shape;3399;p31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" name="Google Shape;3400;p31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" name="Google Shape;3401;p31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" name="Google Shape;3402;p31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" name="Google Shape;3403;p31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" name="Google Shape;3404;p31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05" name="Google Shape;3405;p31"/>
          <p:cNvGrpSpPr/>
          <p:nvPr/>
        </p:nvGrpSpPr>
        <p:grpSpPr>
          <a:xfrm rot="10800000">
            <a:off x="-1112221" y="-275146"/>
            <a:ext cx="2765798" cy="1076613"/>
            <a:chOff x="5118925" y="3316075"/>
            <a:chExt cx="2765798" cy="1076613"/>
          </a:xfrm>
        </p:grpSpPr>
        <p:sp>
          <p:nvSpPr>
            <p:cNvPr id="3406" name="Google Shape;3406;p31"/>
            <p:cNvSpPr/>
            <p:nvPr/>
          </p:nvSpPr>
          <p:spPr>
            <a:xfrm>
              <a:off x="5221347" y="3324200"/>
              <a:ext cx="2655744" cy="1027434"/>
            </a:xfrm>
            <a:custGeom>
              <a:avLst/>
              <a:gdLst/>
              <a:ahLst/>
              <a:cxnLst/>
              <a:rect l="l" t="t" r="r" b="b"/>
              <a:pathLst>
                <a:path w="43146" h="16692" extrusionOk="0">
                  <a:moveTo>
                    <a:pt x="43052" y="0"/>
                  </a:moveTo>
                  <a:cubicBezTo>
                    <a:pt x="43037" y="0"/>
                    <a:pt x="43021" y="7"/>
                    <a:pt x="43007" y="24"/>
                  </a:cubicBezTo>
                  <a:cubicBezTo>
                    <a:pt x="40779" y="2486"/>
                    <a:pt x="37890" y="4316"/>
                    <a:pt x="34712" y="5279"/>
                  </a:cubicBezTo>
                  <a:cubicBezTo>
                    <a:pt x="33144" y="5747"/>
                    <a:pt x="31506" y="6008"/>
                    <a:pt x="29855" y="6036"/>
                  </a:cubicBezTo>
                  <a:cubicBezTo>
                    <a:pt x="29779" y="6037"/>
                    <a:pt x="29702" y="6037"/>
                    <a:pt x="29626" y="6037"/>
                  </a:cubicBezTo>
                  <a:cubicBezTo>
                    <a:pt x="27820" y="6037"/>
                    <a:pt x="26039" y="5729"/>
                    <a:pt x="24284" y="5307"/>
                  </a:cubicBezTo>
                  <a:cubicBezTo>
                    <a:pt x="20542" y="4426"/>
                    <a:pt x="16895" y="3009"/>
                    <a:pt x="13015" y="2886"/>
                  </a:cubicBezTo>
                  <a:cubicBezTo>
                    <a:pt x="12856" y="2881"/>
                    <a:pt x="12696" y="2878"/>
                    <a:pt x="12536" y="2878"/>
                  </a:cubicBezTo>
                  <a:cubicBezTo>
                    <a:pt x="10906" y="2878"/>
                    <a:pt x="9276" y="3138"/>
                    <a:pt x="7760" y="3752"/>
                  </a:cubicBezTo>
                  <a:cubicBezTo>
                    <a:pt x="6316" y="4330"/>
                    <a:pt x="4995" y="5210"/>
                    <a:pt x="3880" y="6298"/>
                  </a:cubicBezTo>
                  <a:cubicBezTo>
                    <a:pt x="1473" y="8650"/>
                    <a:pt x="152" y="11966"/>
                    <a:pt x="138" y="15323"/>
                  </a:cubicBezTo>
                  <a:cubicBezTo>
                    <a:pt x="138" y="15763"/>
                    <a:pt x="166" y="16189"/>
                    <a:pt x="207" y="16629"/>
                  </a:cubicBezTo>
                  <a:cubicBezTo>
                    <a:pt x="207" y="16670"/>
                    <a:pt x="242" y="16691"/>
                    <a:pt x="274" y="16691"/>
                  </a:cubicBezTo>
                  <a:cubicBezTo>
                    <a:pt x="307" y="16691"/>
                    <a:pt x="338" y="16670"/>
                    <a:pt x="331" y="16629"/>
                  </a:cubicBezTo>
                  <a:cubicBezTo>
                    <a:pt x="1" y="13149"/>
                    <a:pt x="1101" y="9544"/>
                    <a:pt x="3454" y="6944"/>
                  </a:cubicBezTo>
                  <a:cubicBezTo>
                    <a:pt x="4527" y="5747"/>
                    <a:pt x="5848" y="4770"/>
                    <a:pt x="7306" y="4096"/>
                  </a:cubicBezTo>
                  <a:cubicBezTo>
                    <a:pt x="8923" y="3355"/>
                    <a:pt x="10672" y="3023"/>
                    <a:pt x="12449" y="3023"/>
                  </a:cubicBezTo>
                  <a:cubicBezTo>
                    <a:pt x="12487" y="3023"/>
                    <a:pt x="12524" y="3023"/>
                    <a:pt x="12562" y="3023"/>
                  </a:cubicBezTo>
                  <a:cubicBezTo>
                    <a:pt x="16455" y="3036"/>
                    <a:pt x="20156" y="4426"/>
                    <a:pt x="23898" y="5362"/>
                  </a:cubicBezTo>
                  <a:cubicBezTo>
                    <a:pt x="25673" y="5802"/>
                    <a:pt x="27503" y="6146"/>
                    <a:pt x="29347" y="6173"/>
                  </a:cubicBezTo>
                  <a:cubicBezTo>
                    <a:pt x="29445" y="6175"/>
                    <a:pt x="29543" y="6176"/>
                    <a:pt x="29641" y="6176"/>
                  </a:cubicBezTo>
                  <a:cubicBezTo>
                    <a:pt x="31111" y="6176"/>
                    <a:pt x="32578" y="5983"/>
                    <a:pt x="33997" y="5610"/>
                  </a:cubicBezTo>
                  <a:cubicBezTo>
                    <a:pt x="37092" y="4825"/>
                    <a:pt x="39968" y="3216"/>
                    <a:pt x="42251" y="1000"/>
                  </a:cubicBezTo>
                  <a:cubicBezTo>
                    <a:pt x="42554" y="725"/>
                    <a:pt x="42829" y="422"/>
                    <a:pt x="43104" y="120"/>
                  </a:cubicBezTo>
                  <a:cubicBezTo>
                    <a:pt x="43146" y="68"/>
                    <a:pt x="43101" y="0"/>
                    <a:pt x="430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" name="Google Shape;3407;p31"/>
            <p:cNvSpPr/>
            <p:nvPr/>
          </p:nvSpPr>
          <p:spPr>
            <a:xfrm>
              <a:off x="5221347" y="3316075"/>
              <a:ext cx="2663377" cy="1043561"/>
            </a:xfrm>
            <a:custGeom>
              <a:avLst/>
              <a:gdLst/>
              <a:ahLst/>
              <a:cxnLst/>
              <a:rect l="l" t="t" r="r" b="b"/>
              <a:pathLst>
                <a:path w="43270" h="16954" extrusionOk="0">
                  <a:moveTo>
                    <a:pt x="43055" y="1"/>
                  </a:moveTo>
                  <a:cubicBezTo>
                    <a:pt x="42999" y="1"/>
                    <a:pt x="42945" y="25"/>
                    <a:pt x="42912" y="59"/>
                  </a:cubicBezTo>
                  <a:cubicBezTo>
                    <a:pt x="40683" y="2522"/>
                    <a:pt x="37835" y="4324"/>
                    <a:pt x="34670" y="5274"/>
                  </a:cubicBezTo>
                  <a:cubicBezTo>
                    <a:pt x="33089" y="5755"/>
                    <a:pt x="31465" y="6003"/>
                    <a:pt x="29855" y="6030"/>
                  </a:cubicBezTo>
                  <a:cubicBezTo>
                    <a:pt x="29770" y="6031"/>
                    <a:pt x="29684" y="6032"/>
                    <a:pt x="29597" y="6032"/>
                  </a:cubicBezTo>
                  <a:cubicBezTo>
                    <a:pt x="28044" y="6032"/>
                    <a:pt x="26344" y="5797"/>
                    <a:pt x="24311" y="5315"/>
                  </a:cubicBezTo>
                  <a:cubicBezTo>
                    <a:pt x="23251" y="5054"/>
                    <a:pt x="22178" y="4764"/>
                    <a:pt x="21147" y="4462"/>
                  </a:cubicBezTo>
                  <a:cubicBezTo>
                    <a:pt x="18519" y="3733"/>
                    <a:pt x="15809" y="2976"/>
                    <a:pt x="13015" y="2893"/>
                  </a:cubicBezTo>
                  <a:cubicBezTo>
                    <a:pt x="12830" y="2887"/>
                    <a:pt x="12646" y="2883"/>
                    <a:pt x="12463" y="2883"/>
                  </a:cubicBezTo>
                  <a:cubicBezTo>
                    <a:pt x="10736" y="2883"/>
                    <a:pt x="9136" y="3175"/>
                    <a:pt x="7705" y="3761"/>
                  </a:cubicBezTo>
                  <a:cubicBezTo>
                    <a:pt x="6274" y="4338"/>
                    <a:pt x="4913" y="5232"/>
                    <a:pt x="3798" y="6333"/>
                  </a:cubicBezTo>
                  <a:cubicBezTo>
                    <a:pt x="1391" y="8672"/>
                    <a:pt x="15" y="12001"/>
                    <a:pt x="1" y="15455"/>
                  </a:cubicBezTo>
                  <a:cubicBezTo>
                    <a:pt x="1" y="15881"/>
                    <a:pt x="28" y="16321"/>
                    <a:pt x="70" y="16775"/>
                  </a:cubicBezTo>
                  <a:cubicBezTo>
                    <a:pt x="70" y="16844"/>
                    <a:pt x="125" y="16913"/>
                    <a:pt x="180" y="16941"/>
                  </a:cubicBezTo>
                  <a:cubicBezTo>
                    <a:pt x="221" y="16954"/>
                    <a:pt x="248" y="16954"/>
                    <a:pt x="276" y="16954"/>
                  </a:cubicBezTo>
                  <a:cubicBezTo>
                    <a:pt x="317" y="16954"/>
                    <a:pt x="358" y="16954"/>
                    <a:pt x="400" y="16926"/>
                  </a:cubicBezTo>
                  <a:cubicBezTo>
                    <a:pt x="455" y="16886"/>
                    <a:pt x="483" y="16816"/>
                    <a:pt x="468" y="16748"/>
                  </a:cubicBezTo>
                  <a:cubicBezTo>
                    <a:pt x="138" y="13253"/>
                    <a:pt x="1281" y="9676"/>
                    <a:pt x="3550" y="7172"/>
                  </a:cubicBezTo>
                  <a:cubicBezTo>
                    <a:pt x="4623" y="5989"/>
                    <a:pt x="5944" y="5012"/>
                    <a:pt x="7375" y="4352"/>
                  </a:cubicBezTo>
                  <a:cubicBezTo>
                    <a:pt x="8886" y="3650"/>
                    <a:pt x="10582" y="3292"/>
                    <a:pt x="12452" y="3292"/>
                  </a:cubicBezTo>
                  <a:cubicBezTo>
                    <a:pt x="12488" y="3292"/>
                    <a:pt x="12525" y="3292"/>
                    <a:pt x="12562" y="3293"/>
                  </a:cubicBezTo>
                  <a:cubicBezTo>
                    <a:pt x="15451" y="3293"/>
                    <a:pt x="18298" y="4091"/>
                    <a:pt x="21037" y="4861"/>
                  </a:cubicBezTo>
                  <a:cubicBezTo>
                    <a:pt x="21958" y="5122"/>
                    <a:pt x="22921" y="5384"/>
                    <a:pt x="23857" y="5617"/>
                  </a:cubicBezTo>
                  <a:cubicBezTo>
                    <a:pt x="26003" y="6154"/>
                    <a:pt x="27751" y="6415"/>
                    <a:pt x="29347" y="6443"/>
                  </a:cubicBezTo>
                  <a:cubicBezTo>
                    <a:pt x="29444" y="6444"/>
                    <a:pt x="29541" y="6445"/>
                    <a:pt x="29639" y="6445"/>
                  </a:cubicBezTo>
                  <a:cubicBezTo>
                    <a:pt x="31099" y="6445"/>
                    <a:pt x="32581" y="6253"/>
                    <a:pt x="34037" y="5879"/>
                  </a:cubicBezTo>
                  <a:cubicBezTo>
                    <a:pt x="37161" y="5081"/>
                    <a:pt x="40036" y="3471"/>
                    <a:pt x="42347" y="1229"/>
                  </a:cubicBezTo>
                  <a:cubicBezTo>
                    <a:pt x="42637" y="954"/>
                    <a:pt x="42925" y="664"/>
                    <a:pt x="43200" y="349"/>
                  </a:cubicBezTo>
                  <a:cubicBezTo>
                    <a:pt x="43255" y="294"/>
                    <a:pt x="43269" y="211"/>
                    <a:pt x="43255" y="142"/>
                  </a:cubicBezTo>
                  <a:cubicBezTo>
                    <a:pt x="43228" y="73"/>
                    <a:pt x="43173" y="18"/>
                    <a:pt x="43090" y="4"/>
                  </a:cubicBezTo>
                  <a:cubicBezTo>
                    <a:pt x="43078" y="2"/>
                    <a:pt x="43067" y="1"/>
                    <a:pt x="430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" name="Google Shape;3408;p31"/>
            <p:cNvSpPr/>
            <p:nvPr/>
          </p:nvSpPr>
          <p:spPr>
            <a:xfrm>
              <a:off x="5127358" y="3420836"/>
              <a:ext cx="2585574" cy="963604"/>
            </a:xfrm>
            <a:custGeom>
              <a:avLst/>
              <a:gdLst/>
              <a:ahLst/>
              <a:cxnLst/>
              <a:rect l="l" t="t" r="r" b="b"/>
              <a:pathLst>
                <a:path w="42006" h="15655" extrusionOk="0">
                  <a:moveTo>
                    <a:pt x="13513" y="0"/>
                  </a:moveTo>
                  <a:cubicBezTo>
                    <a:pt x="12635" y="0"/>
                    <a:pt x="11758" y="66"/>
                    <a:pt x="10883" y="215"/>
                  </a:cubicBezTo>
                  <a:cubicBezTo>
                    <a:pt x="7760" y="765"/>
                    <a:pt x="4899" y="2484"/>
                    <a:pt x="2958" y="4988"/>
                  </a:cubicBezTo>
                  <a:cubicBezTo>
                    <a:pt x="909" y="7630"/>
                    <a:pt x="1" y="11097"/>
                    <a:pt x="441" y="14413"/>
                  </a:cubicBezTo>
                  <a:cubicBezTo>
                    <a:pt x="496" y="14812"/>
                    <a:pt x="564" y="15211"/>
                    <a:pt x="661" y="15609"/>
                  </a:cubicBezTo>
                  <a:cubicBezTo>
                    <a:pt x="666" y="15641"/>
                    <a:pt x="690" y="15655"/>
                    <a:pt x="715" y="15655"/>
                  </a:cubicBezTo>
                  <a:cubicBezTo>
                    <a:pt x="756" y="15655"/>
                    <a:pt x="802" y="15620"/>
                    <a:pt x="785" y="15569"/>
                  </a:cubicBezTo>
                  <a:cubicBezTo>
                    <a:pt x="14" y="12212"/>
                    <a:pt x="675" y="8565"/>
                    <a:pt x="2615" y="5704"/>
                  </a:cubicBezTo>
                  <a:cubicBezTo>
                    <a:pt x="4417" y="3035"/>
                    <a:pt x="7265" y="1109"/>
                    <a:pt x="10429" y="448"/>
                  </a:cubicBezTo>
                  <a:cubicBezTo>
                    <a:pt x="11459" y="229"/>
                    <a:pt x="12497" y="134"/>
                    <a:pt x="13535" y="134"/>
                  </a:cubicBezTo>
                  <a:cubicBezTo>
                    <a:pt x="16273" y="134"/>
                    <a:pt x="19019" y="791"/>
                    <a:pt x="21641" y="1549"/>
                  </a:cubicBezTo>
                  <a:cubicBezTo>
                    <a:pt x="25150" y="2581"/>
                    <a:pt x="28672" y="3847"/>
                    <a:pt x="32359" y="4053"/>
                  </a:cubicBezTo>
                  <a:cubicBezTo>
                    <a:pt x="32717" y="4074"/>
                    <a:pt x="33077" y="4085"/>
                    <a:pt x="33438" y="4085"/>
                  </a:cubicBezTo>
                  <a:cubicBezTo>
                    <a:pt x="36146" y="4085"/>
                    <a:pt x="38912" y="3465"/>
                    <a:pt x="41109" y="1838"/>
                  </a:cubicBezTo>
                  <a:cubicBezTo>
                    <a:pt x="41398" y="1618"/>
                    <a:pt x="41687" y="1384"/>
                    <a:pt x="41962" y="1123"/>
                  </a:cubicBezTo>
                  <a:cubicBezTo>
                    <a:pt x="42006" y="1079"/>
                    <a:pt x="41954" y="1010"/>
                    <a:pt x="41904" y="1010"/>
                  </a:cubicBezTo>
                  <a:cubicBezTo>
                    <a:pt x="41890" y="1010"/>
                    <a:pt x="41877" y="1015"/>
                    <a:pt x="41865" y="1026"/>
                  </a:cubicBezTo>
                  <a:cubicBezTo>
                    <a:pt x="39601" y="3135"/>
                    <a:pt x="36474" y="3951"/>
                    <a:pt x="33441" y="3951"/>
                  </a:cubicBezTo>
                  <a:cubicBezTo>
                    <a:pt x="33268" y="3951"/>
                    <a:pt x="33095" y="3948"/>
                    <a:pt x="32923" y="3943"/>
                  </a:cubicBezTo>
                  <a:cubicBezTo>
                    <a:pt x="29140" y="3847"/>
                    <a:pt x="25508" y="2554"/>
                    <a:pt x="21917" y="1494"/>
                  </a:cubicBezTo>
                  <a:cubicBezTo>
                    <a:pt x="19203" y="695"/>
                    <a:pt x="16361" y="0"/>
                    <a:pt x="13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" name="Google Shape;3409;p31"/>
            <p:cNvSpPr/>
            <p:nvPr/>
          </p:nvSpPr>
          <p:spPr>
            <a:xfrm>
              <a:off x="5118925" y="3412834"/>
              <a:ext cx="2602317" cy="979854"/>
            </a:xfrm>
            <a:custGeom>
              <a:avLst/>
              <a:gdLst/>
              <a:ahLst/>
              <a:cxnLst/>
              <a:rect l="l" t="t" r="r" b="b"/>
              <a:pathLst>
                <a:path w="42278" h="15919" extrusionOk="0">
                  <a:moveTo>
                    <a:pt x="13648" y="0"/>
                  </a:moveTo>
                  <a:cubicBezTo>
                    <a:pt x="12761" y="0"/>
                    <a:pt x="11874" y="68"/>
                    <a:pt x="10992" y="221"/>
                  </a:cubicBezTo>
                  <a:cubicBezTo>
                    <a:pt x="7856" y="758"/>
                    <a:pt x="4939" y="2519"/>
                    <a:pt x="2985" y="5036"/>
                  </a:cubicBezTo>
                  <a:cubicBezTo>
                    <a:pt x="922" y="7692"/>
                    <a:pt x="0" y="11172"/>
                    <a:pt x="441" y="14556"/>
                  </a:cubicBezTo>
                  <a:cubicBezTo>
                    <a:pt x="496" y="14956"/>
                    <a:pt x="564" y="15354"/>
                    <a:pt x="661" y="15767"/>
                  </a:cubicBezTo>
                  <a:cubicBezTo>
                    <a:pt x="688" y="15864"/>
                    <a:pt x="756" y="15919"/>
                    <a:pt x="853" y="15919"/>
                  </a:cubicBezTo>
                  <a:lnTo>
                    <a:pt x="908" y="15919"/>
                  </a:lnTo>
                  <a:cubicBezTo>
                    <a:pt x="1018" y="15891"/>
                    <a:pt x="1087" y="15781"/>
                    <a:pt x="1059" y="15671"/>
                  </a:cubicBezTo>
                  <a:cubicBezTo>
                    <a:pt x="289" y="12300"/>
                    <a:pt x="936" y="8737"/>
                    <a:pt x="2862" y="5903"/>
                  </a:cubicBezTo>
                  <a:cubicBezTo>
                    <a:pt x="4651" y="3262"/>
                    <a:pt x="7470" y="1376"/>
                    <a:pt x="10594" y="703"/>
                  </a:cubicBezTo>
                  <a:cubicBezTo>
                    <a:pt x="11609" y="489"/>
                    <a:pt x="12631" y="397"/>
                    <a:pt x="13654" y="397"/>
                  </a:cubicBezTo>
                  <a:cubicBezTo>
                    <a:pt x="16387" y="397"/>
                    <a:pt x="19124" y="1056"/>
                    <a:pt x="21738" y="1817"/>
                  </a:cubicBezTo>
                  <a:cubicBezTo>
                    <a:pt x="22371" y="1996"/>
                    <a:pt x="23031" y="2202"/>
                    <a:pt x="23650" y="2394"/>
                  </a:cubicBezTo>
                  <a:cubicBezTo>
                    <a:pt x="26511" y="3247"/>
                    <a:pt x="29455" y="4142"/>
                    <a:pt x="32496" y="4320"/>
                  </a:cubicBezTo>
                  <a:cubicBezTo>
                    <a:pt x="32848" y="4342"/>
                    <a:pt x="33222" y="4355"/>
                    <a:pt x="33613" y="4355"/>
                  </a:cubicBezTo>
                  <a:cubicBezTo>
                    <a:pt x="35943" y="4355"/>
                    <a:pt x="38878" y="3893"/>
                    <a:pt x="41329" y="2078"/>
                  </a:cubicBezTo>
                  <a:cubicBezTo>
                    <a:pt x="41617" y="1858"/>
                    <a:pt x="41907" y="1611"/>
                    <a:pt x="42182" y="1349"/>
                  </a:cubicBezTo>
                  <a:cubicBezTo>
                    <a:pt x="42264" y="1281"/>
                    <a:pt x="42278" y="1156"/>
                    <a:pt x="42195" y="1074"/>
                  </a:cubicBezTo>
                  <a:cubicBezTo>
                    <a:pt x="42151" y="1029"/>
                    <a:pt x="42094" y="1005"/>
                    <a:pt x="42039" y="1005"/>
                  </a:cubicBezTo>
                  <a:cubicBezTo>
                    <a:pt x="41991" y="1005"/>
                    <a:pt x="41945" y="1022"/>
                    <a:pt x="41907" y="1060"/>
                  </a:cubicBezTo>
                  <a:cubicBezTo>
                    <a:pt x="39907" y="2929"/>
                    <a:pt x="36937" y="3942"/>
                    <a:pt x="33529" y="3942"/>
                  </a:cubicBezTo>
                  <a:cubicBezTo>
                    <a:pt x="33373" y="3942"/>
                    <a:pt x="33217" y="3939"/>
                    <a:pt x="33060" y="3935"/>
                  </a:cubicBezTo>
                  <a:cubicBezTo>
                    <a:pt x="29882" y="3853"/>
                    <a:pt x="26786" y="2917"/>
                    <a:pt x="23787" y="2009"/>
                  </a:cubicBezTo>
                  <a:cubicBezTo>
                    <a:pt x="23224" y="1831"/>
                    <a:pt x="22659" y="1666"/>
                    <a:pt x="22095" y="1501"/>
                  </a:cubicBezTo>
                  <a:cubicBezTo>
                    <a:pt x="19375" y="702"/>
                    <a:pt x="16510" y="0"/>
                    <a:pt x="1364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" name="Google Shape;3410;p31"/>
            <p:cNvSpPr/>
            <p:nvPr/>
          </p:nvSpPr>
          <p:spPr>
            <a:xfrm>
              <a:off x="5317059" y="3588195"/>
              <a:ext cx="2189115" cy="584318"/>
            </a:xfrm>
            <a:custGeom>
              <a:avLst/>
              <a:gdLst/>
              <a:ahLst/>
              <a:cxnLst/>
              <a:rect l="l" t="t" r="r" b="b"/>
              <a:pathLst>
                <a:path w="35565" h="9493" extrusionOk="0">
                  <a:moveTo>
                    <a:pt x="12639" y="0"/>
                  </a:moveTo>
                  <a:cubicBezTo>
                    <a:pt x="9579" y="0"/>
                    <a:pt x="6526" y="812"/>
                    <a:pt x="4156" y="2490"/>
                  </a:cubicBezTo>
                  <a:cubicBezTo>
                    <a:pt x="1747" y="4196"/>
                    <a:pt x="179" y="6824"/>
                    <a:pt x="1" y="9493"/>
                  </a:cubicBezTo>
                  <a:lnTo>
                    <a:pt x="35564" y="9493"/>
                  </a:lnTo>
                  <a:lnTo>
                    <a:pt x="35564" y="715"/>
                  </a:lnTo>
                  <a:cubicBezTo>
                    <a:pt x="35261" y="743"/>
                    <a:pt x="34959" y="770"/>
                    <a:pt x="34656" y="811"/>
                  </a:cubicBezTo>
                  <a:cubicBezTo>
                    <a:pt x="31712" y="1196"/>
                    <a:pt x="28947" y="2490"/>
                    <a:pt x="25961" y="2545"/>
                  </a:cubicBezTo>
                  <a:cubicBezTo>
                    <a:pt x="25903" y="2546"/>
                    <a:pt x="25845" y="2546"/>
                    <a:pt x="25787" y="2546"/>
                  </a:cubicBezTo>
                  <a:cubicBezTo>
                    <a:pt x="22415" y="2546"/>
                    <a:pt x="19301" y="992"/>
                    <a:pt x="16001" y="330"/>
                  </a:cubicBezTo>
                  <a:cubicBezTo>
                    <a:pt x="14902" y="111"/>
                    <a:pt x="13770" y="0"/>
                    <a:pt x="126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" name="Google Shape;3411;p31"/>
            <p:cNvSpPr/>
            <p:nvPr/>
          </p:nvSpPr>
          <p:spPr>
            <a:xfrm>
              <a:off x="6088482" y="3575392"/>
              <a:ext cx="43148" cy="45056"/>
            </a:xfrm>
            <a:custGeom>
              <a:avLst/>
              <a:gdLst/>
              <a:ahLst/>
              <a:cxnLst/>
              <a:rect l="l" t="t" r="r" b="b"/>
              <a:pathLst>
                <a:path w="701" h="732" extrusionOk="0">
                  <a:moveTo>
                    <a:pt x="373" y="1"/>
                  </a:moveTo>
                  <a:cubicBezTo>
                    <a:pt x="221" y="208"/>
                    <a:pt x="70" y="318"/>
                    <a:pt x="42" y="456"/>
                  </a:cubicBezTo>
                  <a:cubicBezTo>
                    <a:pt x="1" y="648"/>
                    <a:pt x="166" y="731"/>
                    <a:pt x="345" y="731"/>
                  </a:cubicBezTo>
                  <a:cubicBezTo>
                    <a:pt x="354" y="731"/>
                    <a:pt x="362" y="732"/>
                    <a:pt x="371" y="732"/>
                  </a:cubicBezTo>
                  <a:cubicBezTo>
                    <a:pt x="552" y="732"/>
                    <a:pt x="701" y="598"/>
                    <a:pt x="661" y="414"/>
                  </a:cubicBezTo>
                  <a:cubicBezTo>
                    <a:pt x="633" y="290"/>
                    <a:pt x="510" y="194"/>
                    <a:pt x="37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" name="Google Shape;3412;p31"/>
            <p:cNvSpPr/>
            <p:nvPr/>
          </p:nvSpPr>
          <p:spPr>
            <a:xfrm>
              <a:off x="7274024" y="4097966"/>
              <a:ext cx="32254" cy="32315"/>
            </a:xfrm>
            <a:custGeom>
              <a:avLst/>
              <a:gdLst/>
              <a:ahLst/>
              <a:cxnLst/>
              <a:rect l="l" t="t" r="r" b="b"/>
              <a:pathLst>
                <a:path w="524" h="525" extrusionOk="0">
                  <a:moveTo>
                    <a:pt x="468" y="0"/>
                  </a:moveTo>
                  <a:lnTo>
                    <a:pt x="468" y="0"/>
                  </a:lnTo>
                  <a:cubicBezTo>
                    <a:pt x="180" y="41"/>
                    <a:pt x="0" y="110"/>
                    <a:pt x="42" y="371"/>
                  </a:cubicBezTo>
                  <a:cubicBezTo>
                    <a:pt x="42" y="436"/>
                    <a:pt x="175" y="524"/>
                    <a:pt x="248" y="524"/>
                  </a:cubicBezTo>
                  <a:cubicBezTo>
                    <a:pt x="253" y="524"/>
                    <a:pt x="258" y="524"/>
                    <a:pt x="262" y="523"/>
                  </a:cubicBezTo>
                  <a:cubicBezTo>
                    <a:pt x="523" y="468"/>
                    <a:pt x="510" y="261"/>
                    <a:pt x="4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" name="Google Shape;3413;p31"/>
            <p:cNvSpPr/>
            <p:nvPr/>
          </p:nvSpPr>
          <p:spPr>
            <a:xfrm>
              <a:off x="7310462" y="3835448"/>
              <a:ext cx="21236" cy="33915"/>
            </a:xfrm>
            <a:custGeom>
              <a:avLst/>
              <a:gdLst/>
              <a:ahLst/>
              <a:cxnLst/>
              <a:rect l="l" t="t" r="r" b="b"/>
              <a:pathLst>
                <a:path w="345" h="551" extrusionOk="0">
                  <a:moveTo>
                    <a:pt x="179" y="0"/>
                  </a:moveTo>
                  <a:cubicBezTo>
                    <a:pt x="111" y="0"/>
                    <a:pt x="1" y="83"/>
                    <a:pt x="1" y="138"/>
                  </a:cubicBezTo>
                  <a:cubicBezTo>
                    <a:pt x="1" y="261"/>
                    <a:pt x="41" y="399"/>
                    <a:pt x="69" y="551"/>
                  </a:cubicBezTo>
                  <a:cubicBezTo>
                    <a:pt x="344" y="468"/>
                    <a:pt x="344" y="303"/>
                    <a:pt x="331" y="151"/>
                  </a:cubicBezTo>
                  <a:cubicBezTo>
                    <a:pt x="317" y="96"/>
                    <a:pt x="221" y="0"/>
                    <a:pt x="1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" name="Google Shape;3414;p31"/>
            <p:cNvSpPr/>
            <p:nvPr/>
          </p:nvSpPr>
          <p:spPr>
            <a:xfrm>
              <a:off x="7352809" y="4078454"/>
              <a:ext cx="33915" cy="22959"/>
            </a:xfrm>
            <a:custGeom>
              <a:avLst/>
              <a:gdLst/>
              <a:ahLst/>
              <a:cxnLst/>
              <a:rect l="l" t="t" r="r" b="b"/>
              <a:pathLst>
                <a:path w="551" h="373" extrusionOk="0">
                  <a:moveTo>
                    <a:pt x="358" y="0"/>
                  </a:moveTo>
                  <a:cubicBezTo>
                    <a:pt x="261" y="0"/>
                    <a:pt x="166" y="83"/>
                    <a:pt x="1" y="165"/>
                  </a:cubicBezTo>
                  <a:cubicBezTo>
                    <a:pt x="138" y="262"/>
                    <a:pt x="221" y="372"/>
                    <a:pt x="289" y="372"/>
                  </a:cubicBezTo>
                  <a:cubicBezTo>
                    <a:pt x="386" y="358"/>
                    <a:pt x="468" y="262"/>
                    <a:pt x="551" y="193"/>
                  </a:cubicBezTo>
                  <a:cubicBezTo>
                    <a:pt x="481" y="125"/>
                    <a:pt x="426" y="0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" name="Google Shape;3415;p31"/>
            <p:cNvSpPr/>
            <p:nvPr/>
          </p:nvSpPr>
          <p:spPr>
            <a:xfrm>
              <a:off x="7467110" y="3563574"/>
              <a:ext cx="22959" cy="28006"/>
            </a:xfrm>
            <a:custGeom>
              <a:avLst/>
              <a:gdLst/>
              <a:ahLst/>
              <a:cxnLst/>
              <a:rect l="l" t="t" r="r" b="b"/>
              <a:pathLst>
                <a:path w="373" h="455" extrusionOk="0">
                  <a:moveTo>
                    <a:pt x="235" y="0"/>
                  </a:moveTo>
                  <a:cubicBezTo>
                    <a:pt x="152" y="83"/>
                    <a:pt x="70" y="152"/>
                    <a:pt x="15" y="248"/>
                  </a:cubicBezTo>
                  <a:cubicBezTo>
                    <a:pt x="0" y="276"/>
                    <a:pt x="110" y="358"/>
                    <a:pt x="193" y="455"/>
                  </a:cubicBezTo>
                  <a:cubicBezTo>
                    <a:pt x="275" y="345"/>
                    <a:pt x="358" y="276"/>
                    <a:pt x="358" y="193"/>
                  </a:cubicBezTo>
                  <a:cubicBezTo>
                    <a:pt x="372" y="138"/>
                    <a:pt x="275" y="7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" name="Google Shape;3416;p31"/>
            <p:cNvSpPr/>
            <p:nvPr/>
          </p:nvSpPr>
          <p:spPr>
            <a:xfrm>
              <a:off x="7169017" y="4046262"/>
              <a:ext cx="23759" cy="22097"/>
            </a:xfrm>
            <a:custGeom>
              <a:avLst/>
              <a:gdLst/>
              <a:ahLst/>
              <a:cxnLst/>
              <a:rect l="l" t="t" r="r" b="b"/>
              <a:pathLst>
                <a:path w="386" h="359" extrusionOk="0">
                  <a:moveTo>
                    <a:pt x="207" y="0"/>
                  </a:moveTo>
                  <a:cubicBezTo>
                    <a:pt x="152" y="15"/>
                    <a:pt x="83" y="97"/>
                    <a:pt x="1" y="165"/>
                  </a:cubicBezTo>
                  <a:cubicBezTo>
                    <a:pt x="83" y="248"/>
                    <a:pt x="138" y="303"/>
                    <a:pt x="207" y="358"/>
                  </a:cubicBezTo>
                  <a:cubicBezTo>
                    <a:pt x="262" y="290"/>
                    <a:pt x="345" y="220"/>
                    <a:pt x="373" y="138"/>
                  </a:cubicBezTo>
                  <a:cubicBezTo>
                    <a:pt x="386" y="125"/>
                    <a:pt x="262" y="0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" name="Google Shape;3417;p31"/>
            <p:cNvSpPr/>
            <p:nvPr/>
          </p:nvSpPr>
          <p:spPr>
            <a:xfrm>
              <a:off x="6906500" y="3893799"/>
              <a:ext cx="22097" cy="28868"/>
            </a:xfrm>
            <a:custGeom>
              <a:avLst/>
              <a:gdLst/>
              <a:ahLst/>
              <a:cxnLst/>
              <a:rect l="l" t="t" r="r" b="b"/>
              <a:pathLst>
                <a:path w="359" h="469" extrusionOk="0">
                  <a:moveTo>
                    <a:pt x="248" y="1"/>
                  </a:moveTo>
                  <a:cubicBezTo>
                    <a:pt x="193" y="15"/>
                    <a:pt x="138" y="28"/>
                    <a:pt x="97" y="43"/>
                  </a:cubicBezTo>
                  <a:cubicBezTo>
                    <a:pt x="1" y="221"/>
                    <a:pt x="56" y="345"/>
                    <a:pt x="358" y="469"/>
                  </a:cubicBezTo>
                  <a:cubicBezTo>
                    <a:pt x="318" y="263"/>
                    <a:pt x="276" y="139"/>
                    <a:pt x="24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" name="Google Shape;3418;p31"/>
            <p:cNvSpPr/>
            <p:nvPr/>
          </p:nvSpPr>
          <p:spPr>
            <a:xfrm>
              <a:off x="5703232" y="3429761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" name="Google Shape;3419;p31"/>
            <p:cNvSpPr/>
            <p:nvPr/>
          </p:nvSpPr>
          <p:spPr>
            <a:xfrm>
              <a:off x="6772688" y="3740597"/>
              <a:ext cx="27206" cy="22159"/>
            </a:xfrm>
            <a:custGeom>
              <a:avLst/>
              <a:gdLst/>
              <a:ahLst/>
              <a:cxnLst/>
              <a:rect l="l" t="t" r="r" b="b"/>
              <a:pathLst>
                <a:path w="442" h="360" extrusionOk="0">
                  <a:moveTo>
                    <a:pt x="290" y="0"/>
                  </a:moveTo>
                  <a:cubicBezTo>
                    <a:pt x="208" y="14"/>
                    <a:pt x="125" y="96"/>
                    <a:pt x="1" y="165"/>
                  </a:cubicBezTo>
                  <a:cubicBezTo>
                    <a:pt x="105" y="256"/>
                    <a:pt x="184" y="359"/>
                    <a:pt x="251" y="359"/>
                  </a:cubicBezTo>
                  <a:cubicBezTo>
                    <a:pt x="255" y="359"/>
                    <a:pt x="259" y="359"/>
                    <a:pt x="263" y="358"/>
                  </a:cubicBezTo>
                  <a:cubicBezTo>
                    <a:pt x="331" y="358"/>
                    <a:pt x="400" y="248"/>
                    <a:pt x="428" y="165"/>
                  </a:cubicBezTo>
                  <a:cubicBezTo>
                    <a:pt x="441" y="124"/>
                    <a:pt x="331" y="0"/>
                    <a:pt x="2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" name="Google Shape;3420;p31"/>
            <p:cNvSpPr/>
            <p:nvPr/>
          </p:nvSpPr>
          <p:spPr>
            <a:xfrm>
              <a:off x="6571168" y="3590657"/>
              <a:ext cx="15327" cy="19574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8" y="1"/>
                  </a:moveTo>
                  <a:cubicBezTo>
                    <a:pt x="83" y="42"/>
                    <a:pt x="15" y="70"/>
                    <a:pt x="0" y="125"/>
                  </a:cubicBezTo>
                  <a:cubicBezTo>
                    <a:pt x="0" y="166"/>
                    <a:pt x="42" y="221"/>
                    <a:pt x="97" y="318"/>
                  </a:cubicBezTo>
                  <a:cubicBezTo>
                    <a:pt x="166" y="248"/>
                    <a:pt x="248" y="208"/>
                    <a:pt x="248" y="180"/>
                  </a:cubicBezTo>
                  <a:cubicBezTo>
                    <a:pt x="235" y="111"/>
                    <a:pt x="180" y="56"/>
                    <a:pt x="1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" name="Google Shape;3421;p31"/>
            <p:cNvSpPr/>
            <p:nvPr/>
          </p:nvSpPr>
          <p:spPr>
            <a:xfrm>
              <a:off x="7474743" y="4119263"/>
              <a:ext cx="33054" cy="14280"/>
            </a:xfrm>
            <a:custGeom>
              <a:avLst/>
              <a:gdLst/>
              <a:ahLst/>
              <a:cxnLst/>
              <a:rect l="l" t="t" r="r" b="b"/>
              <a:pathLst>
                <a:path w="537" h="232" extrusionOk="0">
                  <a:moveTo>
                    <a:pt x="225" y="0"/>
                  </a:moveTo>
                  <a:cubicBezTo>
                    <a:pt x="171" y="0"/>
                    <a:pt x="103" y="16"/>
                    <a:pt x="1" y="39"/>
                  </a:cubicBezTo>
                  <a:cubicBezTo>
                    <a:pt x="206" y="108"/>
                    <a:pt x="317" y="149"/>
                    <a:pt x="537" y="232"/>
                  </a:cubicBezTo>
                  <a:cubicBezTo>
                    <a:pt x="383" y="59"/>
                    <a:pt x="330" y="0"/>
                    <a:pt x="22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" name="Google Shape;3422;p31"/>
            <p:cNvSpPr/>
            <p:nvPr/>
          </p:nvSpPr>
          <p:spPr>
            <a:xfrm>
              <a:off x="6834547" y="4126710"/>
              <a:ext cx="14465" cy="17973"/>
            </a:xfrm>
            <a:custGeom>
              <a:avLst/>
              <a:gdLst/>
              <a:ahLst/>
              <a:cxnLst/>
              <a:rect l="l" t="t" r="r" b="b"/>
              <a:pathLst>
                <a:path w="235" h="292" extrusionOk="0">
                  <a:moveTo>
                    <a:pt x="83" y="1"/>
                  </a:moveTo>
                  <a:cubicBezTo>
                    <a:pt x="41" y="111"/>
                    <a:pt x="1" y="166"/>
                    <a:pt x="1" y="221"/>
                  </a:cubicBezTo>
                  <a:cubicBezTo>
                    <a:pt x="12" y="245"/>
                    <a:pt x="79" y="292"/>
                    <a:pt x="104" y="292"/>
                  </a:cubicBezTo>
                  <a:cubicBezTo>
                    <a:pt x="107" y="292"/>
                    <a:pt x="109" y="291"/>
                    <a:pt x="111" y="289"/>
                  </a:cubicBezTo>
                  <a:cubicBezTo>
                    <a:pt x="166" y="276"/>
                    <a:pt x="234" y="207"/>
                    <a:pt x="234" y="166"/>
                  </a:cubicBezTo>
                  <a:cubicBezTo>
                    <a:pt x="234" y="124"/>
                    <a:pt x="152" y="83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" name="Google Shape;3423;p31"/>
            <p:cNvSpPr/>
            <p:nvPr/>
          </p:nvSpPr>
          <p:spPr>
            <a:xfrm>
              <a:off x="6564398" y="4086886"/>
              <a:ext cx="17850" cy="21359"/>
            </a:xfrm>
            <a:custGeom>
              <a:avLst/>
              <a:gdLst/>
              <a:ahLst/>
              <a:cxnLst/>
              <a:rect l="l" t="t" r="r" b="b"/>
              <a:pathLst>
                <a:path w="290" h="347" extrusionOk="0">
                  <a:moveTo>
                    <a:pt x="152" y="1"/>
                  </a:moveTo>
                  <a:cubicBezTo>
                    <a:pt x="83" y="98"/>
                    <a:pt x="0" y="166"/>
                    <a:pt x="15" y="193"/>
                  </a:cubicBezTo>
                  <a:cubicBezTo>
                    <a:pt x="42" y="248"/>
                    <a:pt x="97" y="318"/>
                    <a:pt x="166" y="345"/>
                  </a:cubicBezTo>
                  <a:cubicBezTo>
                    <a:pt x="166" y="346"/>
                    <a:pt x="168" y="346"/>
                    <a:pt x="169" y="346"/>
                  </a:cubicBezTo>
                  <a:cubicBezTo>
                    <a:pt x="193" y="346"/>
                    <a:pt x="290" y="261"/>
                    <a:pt x="290" y="235"/>
                  </a:cubicBezTo>
                  <a:cubicBezTo>
                    <a:pt x="276" y="166"/>
                    <a:pt x="221" y="98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" name="Google Shape;3424;p31"/>
            <p:cNvSpPr/>
            <p:nvPr/>
          </p:nvSpPr>
          <p:spPr>
            <a:xfrm>
              <a:off x="7010707" y="3767679"/>
              <a:ext cx="20374" cy="15388"/>
            </a:xfrm>
            <a:custGeom>
              <a:avLst/>
              <a:gdLst/>
              <a:ahLst/>
              <a:cxnLst/>
              <a:rect l="l" t="t" r="r" b="b"/>
              <a:pathLst>
                <a:path w="331" h="250" extrusionOk="0">
                  <a:moveTo>
                    <a:pt x="261" y="1"/>
                  </a:moveTo>
                  <a:cubicBezTo>
                    <a:pt x="179" y="56"/>
                    <a:pt x="96" y="96"/>
                    <a:pt x="0" y="138"/>
                  </a:cubicBezTo>
                  <a:cubicBezTo>
                    <a:pt x="26" y="176"/>
                    <a:pt x="63" y="250"/>
                    <a:pt x="68" y="250"/>
                  </a:cubicBezTo>
                  <a:cubicBezTo>
                    <a:pt x="68" y="250"/>
                    <a:pt x="69" y="249"/>
                    <a:pt x="69" y="248"/>
                  </a:cubicBezTo>
                  <a:cubicBezTo>
                    <a:pt x="165" y="221"/>
                    <a:pt x="248" y="179"/>
                    <a:pt x="331" y="138"/>
                  </a:cubicBezTo>
                  <a:cubicBezTo>
                    <a:pt x="316" y="96"/>
                    <a:pt x="289" y="56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" name="Google Shape;3425;p31"/>
            <p:cNvSpPr/>
            <p:nvPr/>
          </p:nvSpPr>
          <p:spPr>
            <a:xfrm>
              <a:off x="5584684" y="3943840"/>
              <a:ext cx="16988" cy="17789"/>
            </a:xfrm>
            <a:custGeom>
              <a:avLst/>
              <a:gdLst/>
              <a:ahLst/>
              <a:cxnLst/>
              <a:rect l="l" t="t" r="r" b="b"/>
              <a:pathLst>
                <a:path w="276" h="289" extrusionOk="0">
                  <a:moveTo>
                    <a:pt x="55" y="0"/>
                  </a:moveTo>
                  <a:lnTo>
                    <a:pt x="0" y="55"/>
                  </a:lnTo>
                  <a:cubicBezTo>
                    <a:pt x="68" y="138"/>
                    <a:pt x="138" y="220"/>
                    <a:pt x="206" y="289"/>
                  </a:cubicBezTo>
                  <a:cubicBezTo>
                    <a:pt x="220" y="289"/>
                    <a:pt x="248" y="275"/>
                    <a:pt x="275" y="261"/>
                  </a:cubicBezTo>
                  <a:cubicBezTo>
                    <a:pt x="261" y="206"/>
                    <a:pt x="261" y="138"/>
                    <a:pt x="234" y="96"/>
                  </a:cubicBezTo>
                  <a:cubicBezTo>
                    <a:pt x="178" y="41"/>
                    <a:pt x="110" y="28"/>
                    <a:pt x="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" name="Google Shape;3426;p31"/>
            <p:cNvSpPr/>
            <p:nvPr/>
          </p:nvSpPr>
          <p:spPr>
            <a:xfrm>
              <a:off x="5900505" y="3927714"/>
              <a:ext cx="5109" cy="17850"/>
            </a:xfrm>
            <a:custGeom>
              <a:avLst/>
              <a:gdLst/>
              <a:ahLst/>
              <a:cxnLst/>
              <a:rect l="l" t="t" r="r" b="b"/>
              <a:pathLst>
                <a:path w="83" h="290" extrusionOk="0">
                  <a:moveTo>
                    <a:pt x="42" y="0"/>
                  </a:moveTo>
                  <a:cubicBezTo>
                    <a:pt x="28" y="0"/>
                    <a:pt x="15" y="0"/>
                    <a:pt x="0" y="15"/>
                  </a:cubicBezTo>
                  <a:cubicBezTo>
                    <a:pt x="0" y="97"/>
                    <a:pt x="15" y="193"/>
                    <a:pt x="28" y="290"/>
                  </a:cubicBezTo>
                  <a:lnTo>
                    <a:pt x="83" y="29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" name="Google Shape;3427;p31"/>
            <p:cNvSpPr/>
            <p:nvPr/>
          </p:nvSpPr>
          <p:spPr>
            <a:xfrm>
              <a:off x="6265504" y="4173305"/>
              <a:ext cx="62" cy="6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" name="Google Shape;3428;p31"/>
            <p:cNvSpPr/>
            <p:nvPr/>
          </p:nvSpPr>
          <p:spPr>
            <a:xfrm>
              <a:off x="6412858" y="4052233"/>
              <a:ext cx="19512" cy="14526"/>
            </a:xfrm>
            <a:custGeom>
              <a:avLst/>
              <a:gdLst/>
              <a:ahLst/>
              <a:cxnLst/>
              <a:rect l="l" t="t" r="r" b="b"/>
              <a:pathLst>
                <a:path w="317" h="236" extrusionOk="0">
                  <a:moveTo>
                    <a:pt x="220" y="0"/>
                  </a:moveTo>
                  <a:cubicBezTo>
                    <a:pt x="165" y="13"/>
                    <a:pt x="110" y="68"/>
                    <a:pt x="0" y="123"/>
                  </a:cubicBezTo>
                  <a:cubicBezTo>
                    <a:pt x="100" y="174"/>
                    <a:pt x="155" y="235"/>
                    <a:pt x="195" y="235"/>
                  </a:cubicBezTo>
                  <a:cubicBezTo>
                    <a:pt x="199" y="235"/>
                    <a:pt x="202" y="235"/>
                    <a:pt x="206" y="234"/>
                  </a:cubicBezTo>
                  <a:cubicBezTo>
                    <a:pt x="261" y="220"/>
                    <a:pt x="289" y="151"/>
                    <a:pt x="316" y="83"/>
                  </a:cubicBezTo>
                  <a:cubicBezTo>
                    <a:pt x="316" y="68"/>
                    <a:pt x="248" y="0"/>
                    <a:pt x="2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" name="Google Shape;3429;p31"/>
            <p:cNvSpPr/>
            <p:nvPr/>
          </p:nvSpPr>
          <p:spPr>
            <a:xfrm>
              <a:off x="5527072" y="3970061"/>
              <a:ext cx="13603" cy="12064"/>
            </a:xfrm>
            <a:custGeom>
              <a:avLst/>
              <a:gdLst/>
              <a:ahLst/>
              <a:cxnLst/>
              <a:rect l="l" t="t" r="r" b="b"/>
              <a:pathLst>
                <a:path w="221" h="196" extrusionOk="0">
                  <a:moveTo>
                    <a:pt x="124" y="0"/>
                  </a:moveTo>
                  <a:cubicBezTo>
                    <a:pt x="96" y="28"/>
                    <a:pt x="56" y="70"/>
                    <a:pt x="1" y="110"/>
                  </a:cubicBezTo>
                  <a:cubicBezTo>
                    <a:pt x="50" y="147"/>
                    <a:pt x="87" y="195"/>
                    <a:pt x="114" y="195"/>
                  </a:cubicBezTo>
                  <a:cubicBezTo>
                    <a:pt x="118" y="195"/>
                    <a:pt x="121" y="194"/>
                    <a:pt x="124" y="193"/>
                  </a:cubicBezTo>
                  <a:cubicBezTo>
                    <a:pt x="166" y="193"/>
                    <a:pt x="206" y="138"/>
                    <a:pt x="206" y="97"/>
                  </a:cubicBezTo>
                  <a:cubicBezTo>
                    <a:pt x="221" y="70"/>
                    <a:pt x="166" y="28"/>
                    <a:pt x="1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" name="Google Shape;3430;p31"/>
            <p:cNvSpPr/>
            <p:nvPr/>
          </p:nvSpPr>
          <p:spPr>
            <a:xfrm>
              <a:off x="6212139" y="3905678"/>
              <a:ext cx="16188" cy="14465"/>
            </a:xfrm>
            <a:custGeom>
              <a:avLst/>
              <a:gdLst/>
              <a:ahLst/>
              <a:cxnLst/>
              <a:rect l="l" t="t" r="r" b="b"/>
              <a:pathLst>
                <a:path w="263" h="235" extrusionOk="0">
                  <a:moveTo>
                    <a:pt x="207" y="1"/>
                  </a:moveTo>
                  <a:cubicBezTo>
                    <a:pt x="138" y="42"/>
                    <a:pt x="70" y="83"/>
                    <a:pt x="0" y="111"/>
                  </a:cubicBezTo>
                  <a:cubicBezTo>
                    <a:pt x="14" y="152"/>
                    <a:pt x="42" y="193"/>
                    <a:pt x="55" y="235"/>
                  </a:cubicBezTo>
                  <a:cubicBezTo>
                    <a:pt x="125" y="180"/>
                    <a:pt x="193" y="138"/>
                    <a:pt x="262" y="83"/>
                  </a:cubicBezTo>
                  <a:cubicBezTo>
                    <a:pt x="248" y="56"/>
                    <a:pt x="235" y="28"/>
                    <a:pt x="20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" name="Google Shape;3431;p31"/>
            <p:cNvSpPr/>
            <p:nvPr/>
          </p:nvSpPr>
          <p:spPr>
            <a:xfrm>
              <a:off x="5605796" y="3868440"/>
              <a:ext cx="13603" cy="6832"/>
            </a:xfrm>
            <a:custGeom>
              <a:avLst/>
              <a:gdLst/>
              <a:ahLst/>
              <a:cxnLst/>
              <a:rect l="l" t="t" r="r" b="b"/>
              <a:pathLst>
                <a:path w="221" h="111" extrusionOk="0">
                  <a:moveTo>
                    <a:pt x="1" y="0"/>
                  </a:moveTo>
                  <a:lnTo>
                    <a:pt x="1" y="110"/>
                  </a:lnTo>
                  <a:cubicBezTo>
                    <a:pt x="70" y="97"/>
                    <a:pt x="152" y="83"/>
                    <a:pt x="221" y="70"/>
                  </a:cubicBezTo>
                  <a:cubicBezTo>
                    <a:pt x="221" y="42"/>
                    <a:pt x="221" y="15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" name="Google Shape;3432;p31"/>
            <p:cNvSpPr/>
            <p:nvPr/>
          </p:nvSpPr>
          <p:spPr>
            <a:xfrm>
              <a:off x="6268028" y="3514456"/>
              <a:ext cx="11079" cy="14465"/>
            </a:xfrm>
            <a:custGeom>
              <a:avLst/>
              <a:gdLst/>
              <a:ahLst/>
              <a:cxnLst/>
              <a:rect l="l" t="t" r="r" b="b"/>
              <a:pathLst>
                <a:path w="180" h="235" extrusionOk="0">
                  <a:moveTo>
                    <a:pt x="97" y="0"/>
                  </a:moveTo>
                  <a:cubicBezTo>
                    <a:pt x="70" y="42"/>
                    <a:pt x="14" y="83"/>
                    <a:pt x="0" y="138"/>
                  </a:cubicBezTo>
                  <a:cubicBezTo>
                    <a:pt x="0" y="152"/>
                    <a:pt x="55" y="193"/>
                    <a:pt x="110" y="235"/>
                  </a:cubicBezTo>
                  <a:cubicBezTo>
                    <a:pt x="138" y="180"/>
                    <a:pt x="180" y="138"/>
                    <a:pt x="180" y="97"/>
                  </a:cubicBezTo>
                  <a:cubicBezTo>
                    <a:pt x="180" y="70"/>
                    <a:pt x="125" y="28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" name="Google Shape;3433;p31"/>
            <p:cNvSpPr/>
            <p:nvPr/>
          </p:nvSpPr>
          <p:spPr>
            <a:xfrm>
              <a:off x="7085246" y="4091195"/>
              <a:ext cx="17789" cy="15265"/>
            </a:xfrm>
            <a:custGeom>
              <a:avLst/>
              <a:gdLst/>
              <a:ahLst/>
              <a:cxnLst/>
              <a:rect l="l" t="t" r="r" b="b"/>
              <a:pathLst>
                <a:path w="289" h="248" extrusionOk="0">
                  <a:moveTo>
                    <a:pt x="178" y="0"/>
                  </a:moveTo>
                  <a:cubicBezTo>
                    <a:pt x="138" y="41"/>
                    <a:pt x="96" y="83"/>
                    <a:pt x="0" y="151"/>
                  </a:cubicBezTo>
                  <a:cubicBezTo>
                    <a:pt x="96" y="206"/>
                    <a:pt x="151" y="248"/>
                    <a:pt x="206" y="248"/>
                  </a:cubicBezTo>
                  <a:cubicBezTo>
                    <a:pt x="233" y="248"/>
                    <a:pt x="288" y="165"/>
                    <a:pt x="288" y="151"/>
                  </a:cubicBezTo>
                  <a:cubicBezTo>
                    <a:pt x="275" y="96"/>
                    <a:pt x="220" y="55"/>
                    <a:pt x="1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" name="Google Shape;3434;p31"/>
            <p:cNvSpPr/>
            <p:nvPr/>
          </p:nvSpPr>
          <p:spPr>
            <a:xfrm>
              <a:off x="7143596" y="4109784"/>
              <a:ext cx="12803" cy="17235"/>
            </a:xfrm>
            <a:custGeom>
              <a:avLst/>
              <a:gdLst/>
              <a:ahLst/>
              <a:cxnLst/>
              <a:rect l="l" t="t" r="r" b="b"/>
              <a:pathLst>
                <a:path w="208" h="280" extrusionOk="0">
                  <a:moveTo>
                    <a:pt x="70" y="1"/>
                  </a:moveTo>
                  <a:cubicBezTo>
                    <a:pt x="43" y="83"/>
                    <a:pt x="15" y="166"/>
                    <a:pt x="1" y="248"/>
                  </a:cubicBezTo>
                  <a:cubicBezTo>
                    <a:pt x="1" y="259"/>
                    <a:pt x="56" y="279"/>
                    <a:pt x="76" y="279"/>
                  </a:cubicBezTo>
                  <a:cubicBezTo>
                    <a:pt x="80" y="279"/>
                    <a:pt x="83" y="278"/>
                    <a:pt x="83" y="276"/>
                  </a:cubicBezTo>
                  <a:cubicBezTo>
                    <a:pt x="125" y="207"/>
                    <a:pt x="166" y="124"/>
                    <a:pt x="208" y="56"/>
                  </a:cubicBezTo>
                  <a:cubicBezTo>
                    <a:pt x="153" y="41"/>
                    <a:pt x="111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" name="Google Shape;3435;p31"/>
            <p:cNvSpPr/>
            <p:nvPr/>
          </p:nvSpPr>
          <p:spPr>
            <a:xfrm>
              <a:off x="5953870" y="4136928"/>
              <a:ext cx="15327" cy="14403"/>
            </a:xfrm>
            <a:custGeom>
              <a:avLst/>
              <a:gdLst/>
              <a:ahLst/>
              <a:cxnLst/>
              <a:rect l="l" t="t" r="r" b="b"/>
              <a:pathLst>
                <a:path w="249" h="234" extrusionOk="0">
                  <a:moveTo>
                    <a:pt x="138" y="0"/>
                  </a:moveTo>
                  <a:cubicBezTo>
                    <a:pt x="111" y="41"/>
                    <a:pt x="69" y="68"/>
                    <a:pt x="1" y="123"/>
                  </a:cubicBezTo>
                  <a:cubicBezTo>
                    <a:pt x="56" y="165"/>
                    <a:pt x="111" y="220"/>
                    <a:pt x="151" y="233"/>
                  </a:cubicBezTo>
                  <a:cubicBezTo>
                    <a:pt x="179" y="233"/>
                    <a:pt x="248" y="165"/>
                    <a:pt x="248" y="138"/>
                  </a:cubicBezTo>
                  <a:cubicBezTo>
                    <a:pt x="221" y="96"/>
                    <a:pt x="179" y="55"/>
                    <a:pt x="1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" name="Google Shape;3436;p31"/>
            <p:cNvSpPr/>
            <p:nvPr/>
          </p:nvSpPr>
          <p:spPr>
            <a:xfrm>
              <a:off x="7327389" y="4025950"/>
              <a:ext cx="20374" cy="10218"/>
            </a:xfrm>
            <a:custGeom>
              <a:avLst/>
              <a:gdLst/>
              <a:ahLst/>
              <a:cxnLst/>
              <a:rect l="l" t="t" r="r" b="b"/>
              <a:pathLst>
                <a:path w="331" h="166" extrusionOk="0">
                  <a:moveTo>
                    <a:pt x="234" y="0"/>
                  </a:moveTo>
                  <a:cubicBezTo>
                    <a:pt x="207" y="0"/>
                    <a:pt x="152" y="28"/>
                    <a:pt x="1" y="97"/>
                  </a:cubicBezTo>
                  <a:cubicBezTo>
                    <a:pt x="111" y="138"/>
                    <a:pt x="152" y="165"/>
                    <a:pt x="193" y="165"/>
                  </a:cubicBezTo>
                  <a:cubicBezTo>
                    <a:pt x="248" y="165"/>
                    <a:pt x="289" y="125"/>
                    <a:pt x="331" y="110"/>
                  </a:cubicBezTo>
                  <a:cubicBezTo>
                    <a:pt x="303" y="70"/>
                    <a:pt x="276" y="14"/>
                    <a:pt x="23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" name="Google Shape;3437;p31"/>
            <p:cNvSpPr/>
            <p:nvPr/>
          </p:nvSpPr>
          <p:spPr>
            <a:xfrm>
              <a:off x="6129106" y="3559389"/>
              <a:ext cx="6832" cy="11880"/>
            </a:xfrm>
            <a:custGeom>
              <a:avLst/>
              <a:gdLst/>
              <a:ahLst/>
              <a:cxnLst/>
              <a:rect l="l" t="t" r="r" b="b"/>
              <a:pathLst>
                <a:path w="111" h="193" extrusionOk="0">
                  <a:moveTo>
                    <a:pt x="28" y="0"/>
                  </a:moveTo>
                  <a:cubicBezTo>
                    <a:pt x="15" y="55"/>
                    <a:pt x="1" y="96"/>
                    <a:pt x="1" y="138"/>
                  </a:cubicBezTo>
                  <a:cubicBezTo>
                    <a:pt x="1" y="151"/>
                    <a:pt x="56" y="165"/>
                    <a:pt x="98" y="193"/>
                  </a:cubicBezTo>
                  <a:cubicBezTo>
                    <a:pt x="98" y="138"/>
                    <a:pt x="111" y="96"/>
                    <a:pt x="111" y="41"/>
                  </a:cubicBezTo>
                  <a:cubicBezTo>
                    <a:pt x="111" y="28"/>
                    <a:pt x="56" y="13"/>
                    <a:pt x="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" name="Google Shape;3438;p31"/>
            <p:cNvSpPr/>
            <p:nvPr/>
          </p:nvSpPr>
          <p:spPr>
            <a:xfrm>
              <a:off x="6686331" y="4161302"/>
              <a:ext cx="12803" cy="12064"/>
            </a:xfrm>
            <a:custGeom>
              <a:avLst/>
              <a:gdLst/>
              <a:ahLst/>
              <a:cxnLst/>
              <a:rect l="l" t="t" r="r" b="b"/>
              <a:pathLst>
                <a:path w="208" h="196" extrusionOk="0">
                  <a:moveTo>
                    <a:pt x="130" y="1"/>
                  </a:moveTo>
                  <a:cubicBezTo>
                    <a:pt x="128" y="1"/>
                    <a:pt x="126" y="1"/>
                    <a:pt x="125" y="2"/>
                  </a:cubicBezTo>
                  <a:cubicBezTo>
                    <a:pt x="70" y="17"/>
                    <a:pt x="42" y="72"/>
                    <a:pt x="1" y="99"/>
                  </a:cubicBezTo>
                  <a:cubicBezTo>
                    <a:pt x="28" y="127"/>
                    <a:pt x="70" y="154"/>
                    <a:pt x="125" y="195"/>
                  </a:cubicBezTo>
                  <a:cubicBezTo>
                    <a:pt x="152" y="154"/>
                    <a:pt x="207" y="113"/>
                    <a:pt x="207" y="85"/>
                  </a:cubicBezTo>
                  <a:cubicBezTo>
                    <a:pt x="207" y="60"/>
                    <a:pt x="150" y="1"/>
                    <a:pt x="1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" name="Google Shape;3439;p31"/>
            <p:cNvSpPr/>
            <p:nvPr/>
          </p:nvSpPr>
          <p:spPr>
            <a:xfrm>
              <a:off x="6908224" y="4110461"/>
              <a:ext cx="10218" cy="12064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104" y="0"/>
                  </a:moveTo>
                  <a:cubicBezTo>
                    <a:pt x="101" y="0"/>
                    <a:pt x="99" y="1"/>
                    <a:pt x="97" y="3"/>
                  </a:cubicBezTo>
                  <a:cubicBezTo>
                    <a:pt x="55" y="17"/>
                    <a:pt x="14" y="45"/>
                    <a:pt x="0" y="86"/>
                  </a:cubicBezTo>
                  <a:cubicBezTo>
                    <a:pt x="0" y="100"/>
                    <a:pt x="55" y="141"/>
                    <a:pt x="97" y="196"/>
                  </a:cubicBezTo>
                  <a:cubicBezTo>
                    <a:pt x="138" y="127"/>
                    <a:pt x="165" y="86"/>
                    <a:pt x="165" y="58"/>
                  </a:cubicBezTo>
                  <a:cubicBezTo>
                    <a:pt x="165" y="34"/>
                    <a:pt x="124" y="0"/>
                    <a:pt x="10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40" name="Google Shape;3440;p31"/>
          <p:cNvGrpSpPr/>
          <p:nvPr/>
        </p:nvGrpSpPr>
        <p:grpSpPr>
          <a:xfrm rot="10800000">
            <a:off x="7247512" y="4509168"/>
            <a:ext cx="1236818" cy="1079132"/>
            <a:chOff x="2389000" y="3547600"/>
            <a:chExt cx="1218300" cy="1062975"/>
          </a:xfrm>
        </p:grpSpPr>
        <p:sp>
          <p:nvSpPr>
            <p:cNvPr id="3441" name="Google Shape;3441;p31"/>
            <p:cNvSpPr/>
            <p:nvPr/>
          </p:nvSpPr>
          <p:spPr>
            <a:xfrm>
              <a:off x="2389000" y="3547600"/>
              <a:ext cx="1218300" cy="1062975"/>
            </a:xfrm>
            <a:custGeom>
              <a:avLst/>
              <a:gdLst/>
              <a:ahLst/>
              <a:cxnLst/>
              <a:rect l="l" t="t" r="r" b="b"/>
              <a:pathLst>
                <a:path w="48732" h="42519" extrusionOk="0">
                  <a:moveTo>
                    <a:pt x="26504" y="1"/>
                  </a:moveTo>
                  <a:cubicBezTo>
                    <a:pt x="26234" y="1"/>
                    <a:pt x="25965" y="9"/>
                    <a:pt x="25701" y="27"/>
                  </a:cubicBezTo>
                  <a:cubicBezTo>
                    <a:pt x="22413" y="234"/>
                    <a:pt x="19702" y="1815"/>
                    <a:pt x="21078" y="5847"/>
                  </a:cubicBezTo>
                  <a:cubicBezTo>
                    <a:pt x="21518" y="7113"/>
                    <a:pt x="24064" y="10745"/>
                    <a:pt x="22729" y="12038"/>
                  </a:cubicBezTo>
                  <a:cubicBezTo>
                    <a:pt x="22454" y="12303"/>
                    <a:pt x="22173" y="12415"/>
                    <a:pt x="21892" y="12415"/>
                  </a:cubicBezTo>
                  <a:cubicBezTo>
                    <a:pt x="20567" y="12415"/>
                    <a:pt x="19267" y="9907"/>
                    <a:pt x="18904" y="9011"/>
                  </a:cubicBezTo>
                  <a:cubicBezTo>
                    <a:pt x="18106" y="7058"/>
                    <a:pt x="17666" y="5035"/>
                    <a:pt x="15602" y="4031"/>
                  </a:cubicBezTo>
                  <a:cubicBezTo>
                    <a:pt x="14928" y="3700"/>
                    <a:pt x="14255" y="3551"/>
                    <a:pt x="13599" y="3551"/>
                  </a:cubicBezTo>
                  <a:cubicBezTo>
                    <a:pt x="12127" y="3551"/>
                    <a:pt x="10741" y="4301"/>
                    <a:pt x="9618" y="5434"/>
                  </a:cubicBezTo>
                  <a:cubicBezTo>
                    <a:pt x="1" y="15078"/>
                    <a:pt x="11049" y="27405"/>
                    <a:pt x="18561" y="33844"/>
                  </a:cubicBezTo>
                  <a:cubicBezTo>
                    <a:pt x="22591" y="37297"/>
                    <a:pt x="27131" y="40187"/>
                    <a:pt x="32401" y="41260"/>
                  </a:cubicBezTo>
                  <a:cubicBezTo>
                    <a:pt x="34820" y="41756"/>
                    <a:pt x="37748" y="42518"/>
                    <a:pt x="40513" y="42518"/>
                  </a:cubicBezTo>
                  <a:cubicBezTo>
                    <a:pt x="41963" y="42518"/>
                    <a:pt x="43368" y="42309"/>
                    <a:pt x="44631" y="41741"/>
                  </a:cubicBezTo>
                  <a:cubicBezTo>
                    <a:pt x="47025" y="40668"/>
                    <a:pt x="47287" y="38521"/>
                    <a:pt x="47617" y="36142"/>
                  </a:cubicBezTo>
                  <a:cubicBezTo>
                    <a:pt x="48731" y="27887"/>
                    <a:pt x="47645" y="20856"/>
                    <a:pt x="42857" y="13992"/>
                  </a:cubicBezTo>
                  <a:cubicBezTo>
                    <a:pt x="39858" y="9699"/>
                    <a:pt x="37340" y="4223"/>
                    <a:pt x="32607" y="1444"/>
                  </a:cubicBezTo>
                  <a:cubicBezTo>
                    <a:pt x="31145" y="596"/>
                    <a:pt x="28761" y="1"/>
                    <a:pt x="2650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" name="Google Shape;3442;p31"/>
            <p:cNvSpPr/>
            <p:nvPr/>
          </p:nvSpPr>
          <p:spPr>
            <a:xfrm>
              <a:off x="2626700" y="3864925"/>
              <a:ext cx="261425" cy="194800"/>
            </a:xfrm>
            <a:custGeom>
              <a:avLst/>
              <a:gdLst/>
              <a:ahLst/>
              <a:cxnLst/>
              <a:rect l="l" t="t" r="r" b="b"/>
              <a:pathLst>
                <a:path w="10457" h="7792" extrusionOk="0">
                  <a:moveTo>
                    <a:pt x="3792" y="0"/>
                  </a:moveTo>
                  <a:cubicBezTo>
                    <a:pt x="2252" y="0"/>
                    <a:pt x="926" y="828"/>
                    <a:pt x="550" y="2619"/>
                  </a:cubicBezTo>
                  <a:cubicBezTo>
                    <a:pt x="0" y="5219"/>
                    <a:pt x="2820" y="7104"/>
                    <a:pt x="4994" y="7655"/>
                  </a:cubicBezTo>
                  <a:cubicBezTo>
                    <a:pt x="5351" y="7743"/>
                    <a:pt x="5793" y="7792"/>
                    <a:pt x="6269" y="7792"/>
                  </a:cubicBezTo>
                  <a:cubicBezTo>
                    <a:pt x="7791" y="7792"/>
                    <a:pt x="9662" y="7295"/>
                    <a:pt x="10249" y="6017"/>
                  </a:cubicBezTo>
                  <a:cubicBezTo>
                    <a:pt x="10401" y="5674"/>
                    <a:pt x="10456" y="5343"/>
                    <a:pt x="10442" y="4999"/>
                  </a:cubicBezTo>
                  <a:cubicBezTo>
                    <a:pt x="10304" y="2977"/>
                    <a:pt x="7347" y="1092"/>
                    <a:pt x="5833" y="446"/>
                  </a:cubicBezTo>
                  <a:cubicBezTo>
                    <a:pt x="5152" y="152"/>
                    <a:pt x="4453" y="0"/>
                    <a:pt x="37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31"/>
            <p:cNvSpPr/>
            <p:nvPr/>
          </p:nvSpPr>
          <p:spPr>
            <a:xfrm>
              <a:off x="2756025" y="4085675"/>
              <a:ext cx="277225" cy="170425"/>
            </a:xfrm>
            <a:custGeom>
              <a:avLst/>
              <a:gdLst/>
              <a:ahLst/>
              <a:cxnLst/>
              <a:rect l="l" t="t" r="r" b="b"/>
              <a:pathLst>
                <a:path w="11089" h="6817" extrusionOk="0">
                  <a:moveTo>
                    <a:pt x="6260" y="1"/>
                  </a:moveTo>
                  <a:cubicBezTo>
                    <a:pt x="4599" y="1"/>
                    <a:pt x="2582" y="875"/>
                    <a:pt x="1802" y="1782"/>
                  </a:cubicBezTo>
                  <a:cubicBezTo>
                    <a:pt x="1" y="3878"/>
                    <a:pt x="1035" y="6816"/>
                    <a:pt x="3759" y="6816"/>
                  </a:cubicBezTo>
                  <a:cubicBezTo>
                    <a:pt x="3968" y="6816"/>
                    <a:pt x="4187" y="6799"/>
                    <a:pt x="4416" y="6762"/>
                  </a:cubicBezTo>
                  <a:cubicBezTo>
                    <a:pt x="6521" y="6432"/>
                    <a:pt x="11089" y="1892"/>
                    <a:pt x="7635" y="269"/>
                  </a:cubicBezTo>
                  <a:cubicBezTo>
                    <a:pt x="7240" y="82"/>
                    <a:pt x="6766" y="1"/>
                    <a:pt x="62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31"/>
            <p:cNvSpPr/>
            <p:nvPr/>
          </p:nvSpPr>
          <p:spPr>
            <a:xfrm>
              <a:off x="2938150" y="4214150"/>
              <a:ext cx="209150" cy="201650"/>
            </a:xfrm>
            <a:custGeom>
              <a:avLst/>
              <a:gdLst/>
              <a:ahLst/>
              <a:cxnLst/>
              <a:rect l="l" t="t" r="r" b="b"/>
              <a:pathLst>
                <a:path w="8366" h="8066" extrusionOk="0">
                  <a:moveTo>
                    <a:pt x="4938" y="1"/>
                  </a:moveTo>
                  <a:cubicBezTo>
                    <a:pt x="4843" y="1"/>
                    <a:pt x="4745" y="5"/>
                    <a:pt x="4643" y="14"/>
                  </a:cubicBezTo>
                  <a:cubicBezTo>
                    <a:pt x="2771" y="179"/>
                    <a:pt x="653" y="2738"/>
                    <a:pt x="378" y="4265"/>
                  </a:cubicBezTo>
                  <a:cubicBezTo>
                    <a:pt x="1" y="6387"/>
                    <a:pt x="1346" y="8065"/>
                    <a:pt x="3065" y="8065"/>
                  </a:cubicBezTo>
                  <a:cubicBezTo>
                    <a:pt x="3731" y="8065"/>
                    <a:pt x="4453" y="7813"/>
                    <a:pt x="5152" y="7237"/>
                  </a:cubicBezTo>
                  <a:cubicBezTo>
                    <a:pt x="6759" y="5925"/>
                    <a:pt x="8365" y="1"/>
                    <a:pt x="49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31"/>
            <p:cNvSpPr/>
            <p:nvPr/>
          </p:nvSpPr>
          <p:spPr>
            <a:xfrm>
              <a:off x="3125400" y="4293850"/>
              <a:ext cx="169650" cy="214350"/>
            </a:xfrm>
            <a:custGeom>
              <a:avLst/>
              <a:gdLst/>
              <a:ahLst/>
              <a:cxnLst/>
              <a:rect l="l" t="t" r="r" b="b"/>
              <a:pathLst>
                <a:path w="6786" h="8574" extrusionOk="0">
                  <a:moveTo>
                    <a:pt x="3350" y="1"/>
                  </a:moveTo>
                  <a:cubicBezTo>
                    <a:pt x="2954" y="1"/>
                    <a:pt x="2525" y="144"/>
                    <a:pt x="2065" y="472"/>
                  </a:cubicBezTo>
                  <a:cubicBezTo>
                    <a:pt x="537" y="1559"/>
                    <a:pt x="1" y="4847"/>
                    <a:pt x="537" y="6305"/>
                  </a:cubicBezTo>
                  <a:cubicBezTo>
                    <a:pt x="1077" y="7767"/>
                    <a:pt x="2285" y="8573"/>
                    <a:pt x="3475" y="8573"/>
                  </a:cubicBezTo>
                  <a:cubicBezTo>
                    <a:pt x="4558" y="8573"/>
                    <a:pt x="5627" y="7905"/>
                    <a:pt x="6164" y="6457"/>
                  </a:cubicBezTo>
                  <a:cubicBezTo>
                    <a:pt x="6785" y="4757"/>
                    <a:pt x="5629" y="1"/>
                    <a:pt x="33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31"/>
            <p:cNvSpPr/>
            <p:nvPr/>
          </p:nvSpPr>
          <p:spPr>
            <a:xfrm>
              <a:off x="2979575" y="3664500"/>
              <a:ext cx="181625" cy="238400"/>
            </a:xfrm>
            <a:custGeom>
              <a:avLst/>
              <a:gdLst/>
              <a:ahLst/>
              <a:cxnLst/>
              <a:rect l="l" t="t" r="r" b="b"/>
              <a:pathLst>
                <a:path w="7265" h="9536" extrusionOk="0">
                  <a:moveTo>
                    <a:pt x="3457" y="1"/>
                  </a:moveTo>
                  <a:cubicBezTo>
                    <a:pt x="3451" y="1"/>
                    <a:pt x="3446" y="1"/>
                    <a:pt x="3440" y="1"/>
                  </a:cubicBezTo>
                  <a:cubicBezTo>
                    <a:pt x="1019" y="28"/>
                    <a:pt x="1" y="2175"/>
                    <a:pt x="482" y="4431"/>
                  </a:cubicBezTo>
                  <a:cubicBezTo>
                    <a:pt x="799" y="5931"/>
                    <a:pt x="1954" y="8971"/>
                    <a:pt x="3770" y="9466"/>
                  </a:cubicBezTo>
                  <a:cubicBezTo>
                    <a:pt x="3935" y="9511"/>
                    <a:pt x="4107" y="9536"/>
                    <a:pt x="4283" y="9536"/>
                  </a:cubicBezTo>
                  <a:cubicBezTo>
                    <a:pt x="4432" y="9536"/>
                    <a:pt x="4582" y="9518"/>
                    <a:pt x="4733" y="9481"/>
                  </a:cubicBezTo>
                  <a:cubicBezTo>
                    <a:pt x="6397" y="9095"/>
                    <a:pt x="7265" y="6440"/>
                    <a:pt x="7210" y="4996"/>
                  </a:cubicBezTo>
                  <a:cubicBezTo>
                    <a:pt x="7113" y="2909"/>
                    <a:pt x="5922" y="1"/>
                    <a:pt x="34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31"/>
            <p:cNvSpPr/>
            <p:nvPr/>
          </p:nvSpPr>
          <p:spPr>
            <a:xfrm>
              <a:off x="3146725" y="3829975"/>
              <a:ext cx="211775" cy="190875"/>
            </a:xfrm>
            <a:custGeom>
              <a:avLst/>
              <a:gdLst/>
              <a:ahLst/>
              <a:cxnLst/>
              <a:rect l="l" t="t" r="r" b="b"/>
              <a:pathLst>
                <a:path w="8471" h="7635" extrusionOk="0">
                  <a:moveTo>
                    <a:pt x="4972" y="1"/>
                  </a:moveTo>
                  <a:cubicBezTo>
                    <a:pt x="4385" y="1"/>
                    <a:pt x="3760" y="156"/>
                    <a:pt x="3151" y="495"/>
                  </a:cubicBezTo>
                  <a:cubicBezTo>
                    <a:pt x="1762" y="1266"/>
                    <a:pt x="1" y="4141"/>
                    <a:pt x="441" y="5984"/>
                  </a:cubicBezTo>
                  <a:cubicBezTo>
                    <a:pt x="732" y="7179"/>
                    <a:pt x="1474" y="7634"/>
                    <a:pt x="2377" y="7634"/>
                  </a:cubicBezTo>
                  <a:cubicBezTo>
                    <a:pt x="4336" y="7634"/>
                    <a:pt x="7054" y="5493"/>
                    <a:pt x="7581" y="4100"/>
                  </a:cubicBezTo>
                  <a:cubicBezTo>
                    <a:pt x="8470" y="1729"/>
                    <a:pt x="6932" y="1"/>
                    <a:pt x="49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31"/>
            <p:cNvSpPr/>
            <p:nvPr/>
          </p:nvSpPr>
          <p:spPr>
            <a:xfrm>
              <a:off x="3241375" y="4027025"/>
              <a:ext cx="257925" cy="158350"/>
            </a:xfrm>
            <a:custGeom>
              <a:avLst/>
              <a:gdLst/>
              <a:ahLst/>
              <a:cxnLst/>
              <a:rect l="l" t="t" r="r" b="b"/>
              <a:pathLst>
                <a:path w="10317" h="6334" extrusionOk="0">
                  <a:moveTo>
                    <a:pt x="5722" y="0"/>
                  </a:moveTo>
                  <a:cubicBezTo>
                    <a:pt x="4129" y="0"/>
                    <a:pt x="1191" y="1572"/>
                    <a:pt x="658" y="3385"/>
                  </a:cubicBezTo>
                  <a:cubicBezTo>
                    <a:pt x="1" y="5557"/>
                    <a:pt x="1945" y="6334"/>
                    <a:pt x="4016" y="6334"/>
                  </a:cubicBezTo>
                  <a:cubicBezTo>
                    <a:pt x="5501" y="6334"/>
                    <a:pt x="7051" y="5935"/>
                    <a:pt x="7757" y="5366"/>
                  </a:cubicBezTo>
                  <a:cubicBezTo>
                    <a:pt x="10316" y="3289"/>
                    <a:pt x="8790" y="83"/>
                    <a:pt x="5763" y="1"/>
                  </a:cubicBezTo>
                  <a:cubicBezTo>
                    <a:pt x="5749" y="0"/>
                    <a:pt x="5736" y="0"/>
                    <a:pt x="57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31"/>
            <p:cNvSpPr/>
            <p:nvPr/>
          </p:nvSpPr>
          <p:spPr>
            <a:xfrm>
              <a:off x="3255975" y="4228375"/>
              <a:ext cx="285275" cy="157375"/>
            </a:xfrm>
            <a:custGeom>
              <a:avLst/>
              <a:gdLst/>
              <a:ahLst/>
              <a:cxnLst/>
              <a:rect l="l" t="t" r="r" b="b"/>
              <a:pathLst>
                <a:path w="11411" h="6295" extrusionOk="0">
                  <a:moveTo>
                    <a:pt x="5946" y="1"/>
                  </a:moveTo>
                  <a:cubicBezTo>
                    <a:pt x="4709" y="1"/>
                    <a:pt x="3442" y="289"/>
                    <a:pt x="2716" y="972"/>
                  </a:cubicBezTo>
                  <a:cubicBezTo>
                    <a:pt x="1" y="3478"/>
                    <a:pt x="5112" y="6294"/>
                    <a:pt x="7476" y="6294"/>
                  </a:cubicBezTo>
                  <a:cubicBezTo>
                    <a:pt x="7604" y="6294"/>
                    <a:pt x="7724" y="6286"/>
                    <a:pt x="7834" y="6269"/>
                  </a:cubicBezTo>
                  <a:cubicBezTo>
                    <a:pt x="11095" y="5774"/>
                    <a:pt x="11411" y="2238"/>
                    <a:pt x="8824" y="642"/>
                  </a:cubicBezTo>
                  <a:cubicBezTo>
                    <a:pt x="8181" y="241"/>
                    <a:pt x="7076" y="1"/>
                    <a:pt x="59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31"/>
            <p:cNvSpPr/>
            <p:nvPr/>
          </p:nvSpPr>
          <p:spPr>
            <a:xfrm>
              <a:off x="2966850" y="3917325"/>
              <a:ext cx="239075" cy="283075"/>
            </a:xfrm>
            <a:custGeom>
              <a:avLst/>
              <a:gdLst/>
              <a:ahLst/>
              <a:cxnLst/>
              <a:rect l="l" t="t" r="r" b="b"/>
              <a:pathLst>
                <a:path w="9563" h="11323" extrusionOk="0">
                  <a:moveTo>
                    <a:pt x="0" y="1"/>
                  </a:moveTo>
                  <a:cubicBezTo>
                    <a:pt x="0" y="1"/>
                    <a:pt x="165" y="427"/>
                    <a:pt x="523" y="1142"/>
                  </a:cubicBezTo>
                  <a:cubicBezTo>
                    <a:pt x="867" y="1857"/>
                    <a:pt x="1418" y="2862"/>
                    <a:pt x="2188" y="4004"/>
                  </a:cubicBezTo>
                  <a:cubicBezTo>
                    <a:pt x="3701" y="6315"/>
                    <a:pt x="6191" y="9204"/>
                    <a:pt x="9562" y="11323"/>
                  </a:cubicBezTo>
                  <a:cubicBezTo>
                    <a:pt x="9232" y="10952"/>
                    <a:pt x="7444" y="9081"/>
                    <a:pt x="5503" y="6769"/>
                  </a:cubicBezTo>
                  <a:cubicBezTo>
                    <a:pt x="3536" y="4486"/>
                    <a:pt x="1458" y="1734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31"/>
            <p:cNvSpPr/>
            <p:nvPr/>
          </p:nvSpPr>
          <p:spPr>
            <a:xfrm>
              <a:off x="3353800" y="3664450"/>
              <a:ext cx="5850" cy="4225"/>
            </a:xfrm>
            <a:custGeom>
              <a:avLst/>
              <a:gdLst/>
              <a:ahLst/>
              <a:cxnLst/>
              <a:rect l="l" t="t" r="r" b="b"/>
              <a:pathLst>
                <a:path w="234" h="169" extrusionOk="0">
                  <a:moveTo>
                    <a:pt x="111" y="1"/>
                  </a:moveTo>
                  <a:cubicBezTo>
                    <a:pt x="77" y="1"/>
                    <a:pt x="50" y="49"/>
                    <a:pt x="0" y="85"/>
                  </a:cubicBezTo>
                  <a:cubicBezTo>
                    <a:pt x="55" y="127"/>
                    <a:pt x="96" y="168"/>
                    <a:pt x="138" y="168"/>
                  </a:cubicBezTo>
                  <a:cubicBezTo>
                    <a:pt x="165" y="155"/>
                    <a:pt x="193" y="100"/>
                    <a:pt x="234" y="72"/>
                  </a:cubicBezTo>
                  <a:cubicBezTo>
                    <a:pt x="193" y="45"/>
                    <a:pt x="151" y="3"/>
                    <a:pt x="123" y="3"/>
                  </a:cubicBezTo>
                  <a:cubicBezTo>
                    <a:pt x="119" y="2"/>
                    <a:pt x="115" y="1"/>
                    <a:pt x="1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52" name="Google Shape;3452;p31"/>
          <p:cNvGrpSpPr/>
          <p:nvPr/>
        </p:nvGrpSpPr>
        <p:grpSpPr>
          <a:xfrm rot="-5400000">
            <a:off x="8253628" y="1526805"/>
            <a:ext cx="354275" cy="296400"/>
            <a:chOff x="5613525" y="2508525"/>
            <a:chExt cx="354275" cy="296400"/>
          </a:xfrm>
        </p:grpSpPr>
        <p:sp>
          <p:nvSpPr>
            <p:cNvPr id="3453" name="Google Shape;3453;p31"/>
            <p:cNvSpPr/>
            <p:nvPr/>
          </p:nvSpPr>
          <p:spPr>
            <a:xfrm>
              <a:off x="5613525" y="2508525"/>
              <a:ext cx="49175" cy="296400"/>
            </a:xfrm>
            <a:custGeom>
              <a:avLst/>
              <a:gdLst/>
              <a:ahLst/>
              <a:cxnLst/>
              <a:rect l="l" t="t" r="r" b="b"/>
              <a:pathLst>
                <a:path w="1967" h="11856" extrusionOk="0">
                  <a:moveTo>
                    <a:pt x="1077" y="0"/>
                  </a:moveTo>
                  <a:cubicBezTo>
                    <a:pt x="691" y="0"/>
                    <a:pt x="309" y="248"/>
                    <a:pt x="316" y="743"/>
                  </a:cubicBezTo>
                  <a:cubicBezTo>
                    <a:pt x="316" y="1389"/>
                    <a:pt x="330" y="2022"/>
                    <a:pt x="330" y="2655"/>
                  </a:cubicBezTo>
                  <a:cubicBezTo>
                    <a:pt x="233" y="5572"/>
                    <a:pt x="0" y="8571"/>
                    <a:pt x="385" y="11419"/>
                  </a:cubicBezTo>
                  <a:cubicBezTo>
                    <a:pt x="418" y="11710"/>
                    <a:pt x="670" y="11855"/>
                    <a:pt x="933" y="11855"/>
                  </a:cubicBezTo>
                  <a:cubicBezTo>
                    <a:pt x="994" y="11855"/>
                    <a:pt x="1055" y="11848"/>
                    <a:pt x="1114" y="11832"/>
                  </a:cubicBezTo>
                  <a:cubicBezTo>
                    <a:pt x="1143" y="11835"/>
                    <a:pt x="1172" y="11836"/>
                    <a:pt x="1202" y="11836"/>
                  </a:cubicBezTo>
                  <a:cubicBezTo>
                    <a:pt x="1587" y="11836"/>
                    <a:pt x="1967" y="11588"/>
                    <a:pt x="1967" y="11102"/>
                  </a:cubicBezTo>
                  <a:cubicBezTo>
                    <a:pt x="1939" y="7842"/>
                    <a:pt x="1926" y="4595"/>
                    <a:pt x="1912" y="1334"/>
                  </a:cubicBezTo>
                  <a:cubicBezTo>
                    <a:pt x="1912" y="1224"/>
                    <a:pt x="1884" y="1128"/>
                    <a:pt x="1857" y="1046"/>
                  </a:cubicBezTo>
                  <a:lnTo>
                    <a:pt x="1857" y="743"/>
                  </a:lnTo>
                  <a:cubicBezTo>
                    <a:pt x="1850" y="248"/>
                    <a:pt x="1462" y="0"/>
                    <a:pt x="1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" name="Google Shape;3454;p31"/>
            <p:cNvSpPr/>
            <p:nvPr/>
          </p:nvSpPr>
          <p:spPr>
            <a:xfrm>
              <a:off x="5689525" y="2508525"/>
              <a:ext cx="49550" cy="296400"/>
            </a:xfrm>
            <a:custGeom>
              <a:avLst/>
              <a:gdLst/>
              <a:ahLst/>
              <a:cxnLst/>
              <a:rect l="l" t="t" r="r" b="b"/>
              <a:pathLst>
                <a:path w="1982" h="11856" extrusionOk="0">
                  <a:moveTo>
                    <a:pt x="1091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4" y="5572"/>
                    <a:pt x="0" y="8571"/>
                    <a:pt x="385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7" y="11835"/>
                    <a:pt x="1187" y="11836"/>
                    <a:pt x="1216" y="11836"/>
                  </a:cubicBezTo>
                  <a:cubicBezTo>
                    <a:pt x="1601" y="11836"/>
                    <a:pt x="1981" y="11588"/>
                    <a:pt x="1981" y="11102"/>
                  </a:cubicBezTo>
                  <a:cubicBezTo>
                    <a:pt x="1954" y="7842"/>
                    <a:pt x="1940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lnTo>
                    <a:pt x="1871" y="743"/>
                  </a:lnTo>
                  <a:cubicBezTo>
                    <a:pt x="1865" y="248"/>
                    <a:pt x="1476" y="0"/>
                    <a:pt x="10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" name="Google Shape;3455;p31"/>
            <p:cNvSpPr/>
            <p:nvPr/>
          </p:nvSpPr>
          <p:spPr>
            <a:xfrm>
              <a:off x="5765875" y="2508525"/>
              <a:ext cx="49525" cy="296400"/>
            </a:xfrm>
            <a:custGeom>
              <a:avLst/>
              <a:gdLst/>
              <a:ahLst/>
              <a:cxnLst/>
              <a:rect l="l" t="t" r="r" b="b"/>
              <a:pathLst>
                <a:path w="1981" h="11856" extrusionOk="0">
                  <a:moveTo>
                    <a:pt x="1089" y="0"/>
                  </a:moveTo>
                  <a:cubicBezTo>
                    <a:pt x="706" y="0"/>
                    <a:pt x="324" y="248"/>
                    <a:pt x="330" y="743"/>
                  </a:cubicBezTo>
                  <a:cubicBezTo>
                    <a:pt x="330" y="1389"/>
                    <a:pt x="345" y="2022"/>
                    <a:pt x="345" y="2655"/>
                  </a:cubicBezTo>
                  <a:cubicBezTo>
                    <a:pt x="235" y="5572"/>
                    <a:pt x="0" y="8571"/>
                    <a:pt x="386" y="11419"/>
                  </a:cubicBezTo>
                  <a:cubicBezTo>
                    <a:pt x="430" y="11710"/>
                    <a:pt x="684" y="11855"/>
                    <a:pt x="947" y="11855"/>
                  </a:cubicBezTo>
                  <a:cubicBezTo>
                    <a:pt x="1008" y="11855"/>
                    <a:pt x="1069" y="11848"/>
                    <a:pt x="1128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1" y="11836"/>
                    <a:pt x="1980" y="11588"/>
                    <a:pt x="1968" y="11102"/>
                  </a:cubicBezTo>
                  <a:cubicBezTo>
                    <a:pt x="1954" y="7842"/>
                    <a:pt x="1941" y="4595"/>
                    <a:pt x="1926" y="1334"/>
                  </a:cubicBezTo>
                  <a:cubicBezTo>
                    <a:pt x="1926" y="1224"/>
                    <a:pt x="1899" y="1128"/>
                    <a:pt x="1871" y="1046"/>
                  </a:cubicBezTo>
                  <a:cubicBezTo>
                    <a:pt x="1871" y="949"/>
                    <a:pt x="1858" y="839"/>
                    <a:pt x="1858" y="743"/>
                  </a:cubicBezTo>
                  <a:cubicBezTo>
                    <a:pt x="1858" y="248"/>
                    <a:pt x="1473" y="0"/>
                    <a:pt x="10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" name="Google Shape;3456;p31"/>
            <p:cNvSpPr/>
            <p:nvPr/>
          </p:nvSpPr>
          <p:spPr>
            <a:xfrm>
              <a:off x="584222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30" y="11710"/>
                    <a:pt x="684" y="11855"/>
                    <a:pt x="948" y="11855"/>
                  </a:cubicBezTo>
                  <a:cubicBezTo>
                    <a:pt x="1008" y="11855"/>
                    <a:pt x="1069" y="11848"/>
                    <a:pt x="1129" y="11832"/>
                  </a:cubicBezTo>
                  <a:cubicBezTo>
                    <a:pt x="1158" y="11835"/>
                    <a:pt x="1187" y="11836"/>
                    <a:pt x="1216" y="11836"/>
                  </a:cubicBezTo>
                  <a:cubicBezTo>
                    <a:pt x="1600" y="11836"/>
                    <a:pt x="1968" y="11588"/>
                    <a:pt x="1968" y="11102"/>
                  </a:cubicBezTo>
                  <a:cubicBezTo>
                    <a:pt x="1954" y="7842"/>
                    <a:pt x="1941" y="4595"/>
                    <a:pt x="1913" y="1334"/>
                  </a:cubicBezTo>
                  <a:cubicBezTo>
                    <a:pt x="1913" y="1224"/>
                    <a:pt x="1899" y="1128"/>
                    <a:pt x="1858" y="1046"/>
                  </a:cubicBezTo>
                  <a:lnTo>
                    <a:pt x="1858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" name="Google Shape;3457;p31"/>
            <p:cNvSpPr/>
            <p:nvPr/>
          </p:nvSpPr>
          <p:spPr>
            <a:xfrm>
              <a:off x="5918575" y="2508525"/>
              <a:ext cx="49225" cy="296400"/>
            </a:xfrm>
            <a:custGeom>
              <a:avLst/>
              <a:gdLst/>
              <a:ahLst/>
              <a:cxnLst/>
              <a:rect l="l" t="t" r="r" b="b"/>
              <a:pathLst>
                <a:path w="1969" h="11856" extrusionOk="0">
                  <a:moveTo>
                    <a:pt x="1083" y="0"/>
                  </a:moveTo>
                  <a:cubicBezTo>
                    <a:pt x="699" y="0"/>
                    <a:pt x="318" y="248"/>
                    <a:pt x="318" y="743"/>
                  </a:cubicBezTo>
                  <a:cubicBezTo>
                    <a:pt x="331" y="1389"/>
                    <a:pt x="331" y="2022"/>
                    <a:pt x="345" y="2655"/>
                  </a:cubicBezTo>
                  <a:cubicBezTo>
                    <a:pt x="235" y="5572"/>
                    <a:pt x="1" y="8571"/>
                    <a:pt x="386" y="11419"/>
                  </a:cubicBezTo>
                  <a:cubicBezTo>
                    <a:pt x="420" y="11710"/>
                    <a:pt x="681" y="11855"/>
                    <a:pt x="947" y="11855"/>
                  </a:cubicBezTo>
                  <a:cubicBezTo>
                    <a:pt x="1008" y="11855"/>
                    <a:pt x="1070" y="11848"/>
                    <a:pt x="1129" y="11832"/>
                  </a:cubicBezTo>
                  <a:cubicBezTo>
                    <a:pt x="1158" y="11835"/>
                    <a:pt x="1187" y="11836"/>
                    <a:pt x="1217" y="11836"/>
                  </a:cubicBezTo>
                  <a:cubicBezTo>
                    <a:pt x="1600" y="11836"/>
                    <a:pt x="1969" y="11588"/>
                    <a:pt x="1969" y="11102"/>
                  </a:cubicBezTo>
                  <a:cubicBezTo>
                    <a:pt x="1954" y="7842"/>
                    <a:pt x="1941" y="4595"/>
                    <a:pt x="1914" y="1334"/>
                  </a:cubicBezTo>
                  <a:cubicBezTo>
                    <a:pt x="1914" y="1224"/>
                    <a:pt x="1899" y="1128"/>
                    <a:pt x="1859" y="1046"/>
                  </a:cubicBezTo>
                  <a:lnTo>
                    <a:pt x="1859" y="743"/>
                  </a:lnTo>
                  <a:cubicBezTo>
                    <a:pt x="1851" y="248"/>
                    <a:pt x="1466" y="0"/>
                    <a:pt x="10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58" name="Google Shape;3458;p31"/>
          <p:cNvGrpSpPr/>
          <p:nvPr/>
        </p:nvGrpSpPr>
        <p:grpSpPr>
          <a:xfrm rot="10800000">
            <a:off x="8646520" y="1895889"/>
            <a:ext cx="733488" cy="456751"/>
            <a:chOff x="4819000" y="1410925"/>
            <a:chExt cx="327450" cy="203925"/>
          </a:xfrm>
        </p:grpSpPr>
        <p:sp>
          <p:nvSpPr>
            <p:cNvPr id="3459" name="Google Shape;3459;p31"/>
            <p:cNvSpPr/>
            <p:nvPr/>
          </p:nvSpPr>
          <p:spPr>
            <a:xfrm>
              <a:off x="4849275" y="1436700"/>
              <a:ext cx="267250" cy="152275"/>
            </a:xfrm>
            <a:custGeom>
              <a:avLst/>
              <a:gdLst/>
              <a:ahLst/>
              <a:cxnLst/>
              <a:rect l="l" t="t" r="r" b="b"/>
              <a:pathLst>
                <a:path w="10690" h="6091" extrusionOk="0">
                  <a:moveTo>
                    <a:pt x="5458" y="1"/>
                  </a:moveTo>
                  <a:cubicBezTo>
                    <a:pt x="3675" y="1"/>
                    <a:pt x="1127" y="412"/>
                    <a:pt x="551" y="2191"/>
                  </a:cubicBezTo>
                  <a:cubicBezTo>
                    <a:pt x="0" y="3869"/>
                    <a:pt x="991" y="4942"/>
                    <a:pt x="2504" y="5520"/>
                  </a:cubicBezTo>
                  <a:cubicBezTo>
                    <a:pt x="3518" y="5914"/>
                    <a:pt x="4772" y="6090"/>
                    <a:pt x="5955" y="6090"/>
                  </a:cubicBezTo>
                  <a:cubicBezTo>
                    <a:pt x="7291" y="6090"/>
                    <a:pt x="8537" y="5866"/>
                    <a:pt x="9245" y="5479"/>
                  </a:cubicBezTo>
                  <a:cubicBezTo>
                    <a:pt x="10249" y="4929"/>
                    <a:pt x="10690" y="3966"/>
                    <a:pt x="10429" y="2838"/>
                  </a:cubicBezTo>
                  <a:cubicBezTo>
                    <a:pt x="9974" y="842"/>
                    <a:pt x="7897" y="114"/>
                    <a:pt x="6067" y="17"/>
                  </a:cubicBezTo>
                  <a:cubicBezTo>
                    <a:pt x="5878" y="7"/>
                    <a:pt x="5674" y="1"/>
                    <a:pt x="545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" name="Google Shape;3460;p31"/>
            <p:cNvSpPr/>
            <p:nvPr/>
          </p:nvSpPr>
          <p:spPr>
            <a:xfrm>
              <a:off x="4872975" y="1495200"/>
              <a:ext cx="11050" cy="9700"/>
            </a:xfrm>
            <a:custGeom>
              <a:avLst/>
              <a:gdLst/>
              <a:ahLst/>
              <a:cxnLst/>
              <a:rect l="l" t="t" r="r" b="b"/>
              <a:pathLst>
                <a:path w="442" h="388" extrusionOk="0">
                  <a:moveTo>
                    <a:pt x="262" y="1"/>
                  </a:moveTo>
                  <a:cubicBezTo>
                    <a:pt x="257" y="1"/>
                    <a:pt x="253" y="1"/>
                    <a:pt x="249" y="3"/>
                  </a:cubicBezTo>
                  <a:cubicBezTo>
                    <a:pt x="166" y="16"/>
                    <a:pt x="111" y="113"/>
                    <a:pt x="1" y="208"/>
                  </a:cubicBezTo>
                  <a:cubicBezTo>
                    <a:pt x="111" y="278"/>
                    <a:pt x="180" y="333"/>
                    <a:pt x="235" y="388"/>
                  </a:cubicBezTo>
                  <a:cubicBezTo>
                    <a:pt x="304" y="291"/>
                    <a:pt x="373" y="208"/>
                    <a:pt x="441" y="126"/>
                  </a:cubicBezTo>
                  <a:cubicBezTo>
                    <a:pt x="378" y="75"/>
                    <a:pt x="314" y="1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" name="Google Shape;3461;p31"/>
            <p:cNvSpPr/>
            <p:nvPr/>
          </p:nvSpPr>
          <p:spPr>
            <a:xfrm>
              <a:off x="4921500" y="1456000"/>
              <a:ext cx="8975" cy="8650"/>
            </a:xfrm>
            <a:custGeom>
              <a:avLst/>
              <a:gdLst/>
              <a:ahLst/>
              <a:cxnLst/>
              <a:rect l="l" t="t" r="r" b="b"/>
              <a:pathLst>
                <a:path w="359" h="346" extrusionOk="0">
                  <a:moveTo>
                    <a:pt x="190" y="1"/>
                  </a:moveTo>
                  <a:cubicBezTo>
                    <a:pt x="123" y="1"/>
                    <a:pt x="39" y="75"/>
                    <a:pt x="14" y="125"/>
                  </a:cubicBezTo>
                  <a:cubicBezTo>
                    <a:pt x="0" y="167"/>
                    <a:pt x="83" y="250"/>
                    <a:pt x="138" y="346"/>
                  </a:cubicBezTo>
                  <a:cubicBezTo>
                    <a:pt x="234" y="263"/>
                    <a:pt x="289" y="222"/>
                    <a:pt x="358" y="167"/>
                  </a:cubicBezTo>
                  <a:cubicBezTo>
                    <a:pt x="303" y="112"/>
                    <a:pt x="261" y="2"/>
                    <a:pt x="206" y="2"/>
                  </a:cubicBezTo>
                  <a:cubicBezTo>
                    <a:pt x="201" y="1"/>
                    <a:pt x="195" y="1"/>
                    <a:pt x="1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" name="Google Shape;3462;p31"/>
            <p:cNvSpPr/>
            <p:nvPr/>
          </p:nvSpPr>
          <p:spPr>
            <a:xfrm>
              <a:off x="5043950" y="1568850"/>
              <a:ext cx="8950" cy="7925"/>
            </a:xfrm>
            <a:custGeom>
              <a:avLst/>
              <a:gdLst/>
              <a:ahLst/>
              <a:cxnLst/>
              <a:rect l="l" t="t" r="r" b="b"/>
              <a:pathLst>
                <a:path w="358" h="317" extrusionOk="0">
                  <a:moveTo>
                    <a:pt x="220" y="1"/>
                  </a:moveTo>
                  <a:cubicBezTo>
                    <a:pt x="165" y="56"/>
                    <a:pt x="96" y="97"/>
                    <a:pt x="0" y="193"/>
                  </a:cubicBezTo>
                  <a:cubicBezTo>
                    <a:pt x="110" y="248"/>
                    <a:pt x="178" y="317"/>
                    <a:pt x="248" y="317"/>
                  </a:cubicBezTo>
                  <a:cubicBezTo>
                    <a:pt x="289" y="317"/>
                    <a:pt x="358" y="207"/>
                    <a:pt x="358" y="179"/>
                  </a:cubicBezTo>
                  <a:cubicBezTo>
                    <a:pt x="330" y="111"/>
                    <a:pt x="261" y="56"/>
                    <a:pt x="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" name="Google Shape;3463;p31"/>
            <p:cNvSpPr/>
            <p:nvPr/>
          </p:nvSpPr>
          <p:spPr>
            <a:xfrm>
              <a:off x="5057000" y="1525150"/>
              <a:ext cx="6225" cy="7950"/>
            </a:xfrm>
            <a:custGeom>
              <a:avLst/>
              <a:gdLst/>
              <a:ahLst/>
              <a:cxnLst/>
              <a:rect l="l" t="t" r="r" b="b"/>
              <a:pathLst>
                <a:path w="249" h="318" extrusionOk="0">
                  <a:moveTo>
                    <a:pt x="139" y="1"/>
                  </a:moveTo>
                  <a:cubicBezTo>
                    <a:pt x="97" y="43"/>
                    <a:pt x="14" y="70"/>
                    <a:pt x="1" y="111"/>
                  </a:cubicBezTo>
                  <a:cubicBezTo>
                    <a:pt x="1" y="166"/>
                    <a:pt x="56" y="221"/>
                    <a:pt x="111" y="318"/>
                  </a:cubicBezTo>
                  <a:cubicBezTo>
                    <a:pt x="179" y="235"/>
                    <a:pt x="249" y="194"/>
                    <a:pt x="249" y="153"/>
                  </a:cubicBezTo>
                  <a:cubicBezTo>
                    <a:pt x="249" y="98"/>
                    <a:pt x="179" y="56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" name="Google Shape;3464;p31"/>
            <p:cNvSpPr/>
            <p:nvPr/>
          </p:nvSpPr>
          <p:spPr>
            <a:xfrm>
              <a:off x="5082100" y="1499375"/>
              <a:ext cx="4850" cy="5525"/>
            </a:xfrm>
            <a:custGeom>
              <a:avLst/>
              <a:gdLst/>
              <a:ahLst/>
              <a:cxnLst/>
              <a:rect l="l" t="t" r="r" b="b"/>
              <a:pathLst>
                <a:path w="194" h="221" extrusionOk="0">
                  <a:moveTo>
                    <a:pt x="111" y="1"/>
                  </a:moveTo>
                  <a:cubicBezTo>
                    <a:pt x="56" y="56"/>
                    <a:pt x="15" y="96"/>
                    <a:pt x="1" y="138"/>
                  </a:cubicBezTo>
                  <a:cubicBezTo>
                    <a:pt x="1" y="166"/>
                    <a:pt x="70" y="221"/>
                    <a:pt x="98" y="221"/>
                  </a:cubicBezTo>
                  <a:cubicBezTo>
                    <a:pt x="138" y="206"/>
                    <a:pt x="180" y="166"/>
                    <a:pt x="193" y="124"/>
                  </a:cubicBezTo>
                  <a:cubicBezTo>
                    <a:pt x="193" y="96"/>
                    <a:pt x="138" y="56"/>
                    <a:pt x="1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" name="Google Shape;3465;p31"/>
            <p:cNvSpPr/>
            <p:nvPr/>
          </p:nvSpPr>
          <p:spPr>
            <a:xfrm>
              <a:off x="4923550" y="1484750"/>
              <a:ext cx="99100" cy="56250"/>
            </a:xfrm>
            <a:custGeom>
              <a:avLst/>
              <a:gdLst/>
              <a:ahLst/>
              <a:cxnLst/>
              <a:rect l="l" t="t" r="r" b="b"/>
              <a:pathLst>
                <a:path w="3964" h="2250" extrusionOk="0">
                  <a:moveTo>
                    <a:pt x="2008" y="0"/>
                  </a:moveTo>
                  <a:cubicBezTo>
                    <a:pt x="1342" y="0"/>
                    <a:pt x="425" y="161"/>
                    <a:pt x="207" y="806"/>
                  </a:cubicBezTo>
                  <a:cubicBezTo>
                    <a:pt x="1" y="1424"/>
                    <a:pt x="372" y="1824"/>
                    <a:pt x="936" y="2044"/>
                  </a:cubicBezTo>
                  <a:cubicBezTo>
                    <a:pt x="1311" y="2186"/>
                    <a:pt x="1774" y="2249"/>
                    <a:pt x="2210" y="2249"/>
                  </a:cubicBezTo>
                  <a:cubicBezTo>
                    <a:pt x="2703" y="2249"/>
                    <a:pt x="3163" y="2169"/>
                    <a:pt x="3426" y="2030"/>
                  </a:cubicBezTo>
                  <a:cubicBezTo>
                    <a:pt x="3798" y="1824"/>
                    <a:pt x="3963" y="1466"/>
                    <a:pt x="3866" y="1053"/>
                  </a:cubicBezTo>
                  <a:cubicBezTo>
                    <a:pt x="3701" y="311"/>
                    <a:pt x="2931" y="35"/>
                    <a:pt x="2257" y="8"/>
                  </a:cubicBezTo>
                  <a:cubicBezTo>
                    <a:pt x="2180" y="3"/>
                    <a:pt x="2096" y="0"/>
                    <a:pt x="2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" name="Google Shape;3466;p31"/>
            <p:cNvSpPr/>
            <p:nvPr/>
          </p:nvSpPr>
          <p:spPr>
            <a:xfrm>
              <a:off x="4819000" y="1410925"/>
              <a:ext cx="327450" cy="203925"/>
            </a:xfrm>
            <a:custGeom>
              <a:avLst/>
              <a:gdLst/>
              <a:ahLst/>
              <a:cxnLst/>
              <a:rect l="l" t="t" r="r" b="b"/>
              <a:pathLst>
                <a:path w="13098" h="8157" extrusionOk="0">
                  <a:moveTo>
                    <a:pt x="6568" y="176"/>
                  </a:moveTo>
                  <a:cubicBezTo>
                    <a:pt x="8401" y="176"/>
                    <a:pt x="10386" y="546"/>
                    <a:pt x="11667" y="1943"/>
                  </a:cubicBezTo>
                  <a:cubicBezTo>
                    <a:pt x="12451" y="2796"/>
                    <a:pt x="12878" y="4061"/>
                    <a:pt x="12643" y="5217"/>
                  </a:cubicBezTo>
                  <a:cubicBezTo>
                    <a:pt x="12438" y="6331"/>
                    <a:pt x="11585" y="7116"/>
                    <a:pt x="10539" y="7487"/>
                  </a:cubicBezTo>
                  <a:cubicBezTo>
                    <a:pt x="9466" y="7874"/>
                    <a:pt x="8297" y="7983"/>
                    <a:pt x="7167" y="7983"/>
                  </a:cubicBezTo>
                  <a:cubicBezTo>
                    <a:pt x="7094" y="7983"/>
                    <a:pt x="7021" y="7983"/>
                    <a:pt x="6948" y="7982"/>
                  </a:cubicBezTo>
                  <a:cubicBezTo>
                    <a:pt x="5587" y="7954"/>
                    <a:pt x="4198" y="7749"/>
                    <a:pt x="2920" y="7240"/>
                  </a:cubicBezTo>
                  <a:lnTo>
                    <a:pt x="2920" y="7240"/>
                  </a:lnTo>
                  <a:cubicBezTo>
                    <a:pt x="2919" y="7240"/>
                    <a:pt x="2918" y="7239"/>
                    <a:pt x="2917" y="7239"/>
                  </a:cubicBezTo>
                  <a:lnTo>
                    <a:pt x="2917" y="7239"/>
                  </a:lnTo>
                  <a:cubicBezTo>
                    <a:pt x="2917" y="7239"/>
                    <a:pt x="2917" y="7239"/>
                    <a:pt x="2917" y="7239"/>
                  </a:cubicBezTo>
                  <a:cubicBezTo>
                    <a:pt x="1940" y="6826"/>
                    <a:pt x="964" y="6180"/>
                    <a:pt x="578" y="5148"/>
                  </a:cubicBezTo>
                  <a:cubicBezTo>
                    <a:pt x="206" y="4185"/>
                    <a:pt x="399" y="2974"/>
                    <a:pt x="991" y="2135"/>
                  </a:cubicBezTo>
                  <a:cubicBezTo>
                    <a:pt x="2092" y="567"/>
                    <a:pt x="4389" y="237"/>
                    <a:pt x="6164" y="182"/>
                  </a:cubicBezTo>
                  <a:cubicBezTo>
                    <a:pt x="6298" y="178"/>
                    <a:pt x="6433" y="176"/>
                    <a:pt x="6568" y="176"/>
                  </a:cubicBezTo>
                  <a:close/>
                  <a:moveTo>
                    <a:pt x="6443" y="1"/>
                  </a:moveTo>
                  <a:cubicBezTo>
                    <a:pt x="4600" y="1"/>
                    <a:pt x="2364" y="313"/>
                    <a:pt x="1074" y="1736"/>
                  </a:cubicBezTo>
                  <a:cubicBezTo>
                    <a:pt x="303" y="2603"/>
                    <a:pt x="1" y="3965"/>
                    <a:pt x="358" y="5065"/>
                  </a:cubicBezTo>
                  <a:cubicBezTo>
                    <a:pt x="743" y="6233"/>
                    <a:pt x="1785" y="6961"/>
                    <a:pt x="2869" y="7401"/>
                  </a:cubicBezTo>
                  <a:lnTo>
                    <a:pt x="2869" y="7401"/>
                  </a:lnTo>
                  <a:cubicBezTo>
                    <a:pt x="2871" y="7402"/>
                    <a:pt x="2873" y="7403"/>
                    <a:pt x="2875" y="7404"/>
                  </a:cubicBezTo>
                  <a:cubicBezTo>
                    <a:pt x="2875" y="7404"/>
                    <a:pt x="2875" y="7404"/>
                    <a:pt x="2875" y="7404"/>
                  </a:cubicBezTo>
                  <a:lnTo>
                    <a:pt x="2875" y="7404"/>
                  </a:lnTo>
                  <a:cubicBezTo>
                    <a:pt x="2883" y="7408"/>
                    <a:pt x="2890" y="7411"/>
                    <a:pt x="2897" y="7413"/>
                  </a:cubicBezTo>
                  <a:lnTo>
                    <a:pt x="2897" y="7413"/>
                  </a:lnTo>
                  <a:cubicBezTo>
                    <a:pt x="4101" y="7902"/>
                    <a:pt x="5401" y="8107"/>
                    <a:pt x="6687" y="8147"/>
                  </a:cubicBezTo>
                  <a:cubicBezTo>
                    <a:pt x="6872" y="8153"/>
                    <a:pt x="7058" y="8157"/>
                    <a:pt x="7245" y="8157"/>
                  </a:cubicBezTo>
                  <a:cubicBezTo>
                    <a:pt x="8265" y="8157"/>
                    <a:pt x="9300" y="8053"/>
                    <a:pt x="10277" y="7762"/>
                  </a:cubicBezTo>
                  <a:cubicBezTo>
                    <a:pt x="11295" y="7459"/>
                    <a:pt x="12231" y="6854"/>
                    <a:pt x="12643" y="5836"/>
                  </a:cubicBezTo>
                  <a:cubicBezTo>
                    <a:pt x="13098" y="4749"/>
                    <a:pt x="12864" y="3456"/>
                    <a:pt x="12273" y="2479"/>
                  </a:cubicBezTo>
                  <a:cubicBezTo>
                    <a:pt x="11130" y="580"/>
                    <a:pt x="8751" y="17"/>
                    <a:pt x="6687" y="2"/>
                  </a:cubicBezTo>
                  <a:cubicBezTo>
                    <a:pt x="6606" y="1"/>
                    <a:pt x="6525" y="1"/>
                    <a:pt x="64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67" name="Google Shape;3467;p31"/>
          <p:cNvSpPr/>
          <p:nvPr/>
        </p:nvSpPr>
        <p:spPr>
          <a:xfrm rot="10800000">
            <a:off x="-367788" y="1689070"/>
            <a:ext cx="808528" cy="436985"/>
          </a:xfrm>
          <a:custGeom>
            <a:avLst/>
            <a:gdLst/>
            <a:ahLst/>
            <a:cxnLst/>
            <a:rect l="l" t="t" r="r" b="b"/>
            <a:pathLst>
              <a:path w="16123" h="8714" extrusionOk="0">
                <a:moveTo>
                  <a:pt x="1258" y="1"/>
                </a:moveTo>
                <a:cubicBezTo>
                  <a:pt x="644" y="1"/>
                  <a:pt x="0" y="692"/>
                  <a:pt x="89" y="1490"/>
                </a:cubicBezTo>
                <a:cubicBezTo>
                  <a:pt x="144" y="2013"/>
                  <a:pt x="460" y="2550"/>
                  <a:pt x="900" y="2798"/>
                </a:cubicBezTo>
                <a:cubicBezTo>
                  <a:pt x="1094" y="2906"/>
                  <a:pt x="1331" y="2925"/>
                  <a:pt x="1571" y="2925"/>
                </a:cubicBezTo>
                <a:cubicBezTo>
                  <a:pt x="1704" y="2925"/>
                  <a:pt x="1838" y="2919"/>
                  <a:pt x="1965" y="2919"/>
                </a:cubicBezTo>
                <a:cubicBezTo>
                  <a:pt x="2193" y="2919"/>
                  <a:pt x="2398" y="2938"/>
                  <a:pt x="2538" y="3046"/>
                </a:cubicBezTo>
                <a:cubicBezTo>
                  <a:pt x="3019" y="3431"/>
                  <a:pt x="2028" y="4737"/>
                  <a:pt x="3101" y="5357"/>
                </a:cubicBezTo>
                <a:cubicBezTo>
                  <a:pt x="3254" y="5440"/>
                  <a:pt x="3396" y="5470"/>
                  <a:pt x="3532" y="5470"/>
                </a:cubicBezTo>
                <a:cubicBezTo>
                  <a:pt x="3872" y="5470"/>
                  <a:pt x="4168" y="5282"/>
                  <a:pt x="4476" y="5282"/>
                </a:cubicBezTo>
                <a:cubicBezTo>
                  <a:pt x="4531" y="5282"/>
                  <a:pt x="4586" y="5288"/>
                  <a:pt x="4642" y="5302"/>
                </a:cubicBezTo>
                <a:cubicBezTo>
                  <a:pt x="5730" y="5563"/>
                  <a:pt x="5055" y="6210"/>
                  <a:pt x="5317" y="6966"/>
                </a:cubicBezTo>
                <a:cubicBezTo>
                  <a:pt x="5536" y="7564"/>
                  <a:pt x="6009" y="7836"/>
                  <a:pt x="6530" y="7836"/>
                </a:cubicBezTo>
                <a:cubicBezTo>
                  <a:pt x="6824" y="7836"/>
                  <a:pt x="7133" y="7749"/>
                  <a:pt x="7421" y="7586"/>
                </a:cubicBezTo>
                <a:cubicBezTo>
                  <a:pt x="7989" y="7245"/>
                  <a:pt x="8313" y="6743"/>
                  <a:pt x="8646" y="6743"/>
                </a:cubicBezTo>
                <a:cubicBezTo>
                  <a:pt x="8838" y="6743"/>
                  <a:pt x="9033" y="6909"/>
                  <a:pt x="9279" y="7366"/>
                </a:cubicBezTo>
                <a:cubicBezTo>
                  <a:pt x="9527" y="7833"/>
                  <a:pt x="9760" y="8356"/>
                  <a:pt x="10380" y="8604"/>
                </a:cubicBezTo>
                <a:cubicBezTo>
                  <a:pt x="10553" y="8676"/>
                  <a:pt x="10737" y="8714"/>
                  <a:pt x="10920" y="8714"/>
                </a:cubicBezTo>
                <a:cubicBezTo>
                  <a:pt x="11087" y="8714"/>
                  <a:pt x="11254" y="8683"/>
                  <a:pt x="11411" y="8617"/>
                </a:cubicBezTo>
                <a:cubicBezTo>
                  <a:pt x="12031" y="8384"/>
                  <a:pt x="12003" y="7654"/>
                  <a:pt x="12443" y="7393"/>
                </a:cubicBezTo>
                <a:cubicBezTo>
                  <a:pt x="12564" y="7322"/>
                  <a:pt x="12682" y="7292"/>
                  <a:pt x="12800" y="7292"/>
                </a:cubicBezTo>
                <a:cubicBezTo>
                  <a:pt x="13420" y="7292"/>
                  <a:pt x="14032" y="8110"/>
                  <a:pt x="14844" y="8110"/>
                </a:cubicBezTo>
                <a:cubicBezTo>
                  <a:pt x="15048" y="8110"/>
                  <a:pt x="15265" y="8059"/>
                  <a:pt x="15498" y="7929"/>
                </a:cubicBezTo>
                <a:cubicBezTo>
                  <a:pt x="16123" y="7574"/>
                  <a:pt x="15917" y="6836"/>
                  <a:pt x="15183" y="6836"/>
                </a:cubicBezTo>
                <a:cubicBezTo>
                  <a:pt x="15094" y="6836"/>
                  <a:pt x="14997" y="6846"/>
                  <a:pt x="14892" y="6870"/>
                </a:cubicBezTo>
                <a:cubicBezTo>
                  <a:pt x="14860" y="6877"/>
                  <a:pt x="14828" y="6880"/>
                  <a:pt x="14795" y="6880"/>
                </a:cubicBezTo>
                <a:cubicBezTo>
                  <a:pt x="14134" y="6880"/>
                  <a:pt x="13376" y="5553"/>
                  <a:pt x="12647" y="5553"/>
                </a:cubicBezTo>
                <a:cubicBezTo>
                  <a:pt x="12611" y="5553"/>
                  <a:pt x="12575" y="5556"/>
                  <a:pt x="12539" y="5563"/>
                </a:cubicBezTo>
                <a:cubicBezTo>
                  <a:pt x="11700" y="5728"/>
                  <a:pt x="11783" y="6733"/>
                  <a:pt x="11260" y="6953"/>
                </a:cubicBezTo>
                <a:cubicBezTo>
                  <a:pt x="11182" y="6987"/>
                  <a:pt x="11107" y="7002"/>
                  <a:pt x="11033" y="7002"/>
                </a:cubicBezTo>
                <a:cubicBezTo>
                  <a:pt x="10266" y="7002"/>
                  <a:pt x="9729" y="5320"/>
                  <a:pt x="8824" y="5219"/>
                </a:cubicBezTo>
                <a:cubicBezTo>
                  <a:pt x="8799" y="5216"/>
                  <a:pt x="8772" y="5215"/>
                  <a:pt x="8745" y="5215"/>
                </a:cubicBezTo>
                <a:cubicBezTo>
                  <a:pt x="8093" y="5215"/>
                  <a:pt x="7096" y="6114"/>
                  <a:pt x="6819" y="6114"/>
                </a:cubicBezTo>
                <a:cubicBezTo>
                  <a:pt x="6813" y="6114"/>
                  <a:pt x="6808" y="6114"/>
                  <a:pt x="6803" y="6113"/>
                </a:cubicBezTo>
                <a:cubicBezTo>
                  <a:pt x="6280" y="6017"/>
                  <a:pt x="6913" y="4642"/>
                  <a:pt x="6210" y="4064"/>
                </a:cubicBezTo>
                <a:cubicBezTo>
                  <a:pt x="5998" y="3892"/>
                  <a:pt x="5751" y="3841"/>
                  <a:pt x="5500" y="3841"/>
                </a:cubicBezTo>
                <a:cubicBezTo>
                  <a:pt x="5129" y="3841"/>
                  <a:pt x="4749" y="3953"/>
                  <a:pt x="4461" y="3953"/>
                </a:cubicBezTo>
                <a:cubicBezTo>
                  <a:pt x="4227" y="3953"/>
                  <a:pt x="4054" y="3879"/>
                  <a:pt x="3996" y="3609"/>
                </a:cubicBezTo>
                <a:cubicBezTo>
                  <a:pt x="3858" y="2991"/>
                  <a:pt x="4656" y="2371"/>
                  <a:pt x="4024" y="1711"/>
                </a:cubicBezTo>
                <a:cubicBezTo>
                  <a:pt x="3885" y="1555"/>
                  <a:pt x="3508" y="1349"/>
                  <a:pt x="3071" y="1349"/>
                </a:cubicBezTo>
                <a:cubicBezTo>
                  <a:pt x="2855" y="1349"/>
                  <a:pt x="2624" y="1400"/>
                  <a:pt x="2400" y="1532"/>
                </a:cubicBezTo>
                <a:cubicBezTo>
                  <a:pt x="2239" y="1611"/>
                  <a:pt x="2113" y="1645"/>
                  <a:pt x="2015" y="1645"/>
                </a:cubicBezTo>
                <a:cubicBezTo>
                  <a:pt x="1394" y="1645"/>
                  <a:pt x="1899" y="272"/>
                  <a:pt x="1685" y="129"/>
                </a:cubicBezTo>
                <a:cubicBezTo>
                  <a:pt x="1551" y="41"/>
                  <a:pt x="1405" y="1"/>
                  <a:pt x="125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468" name="Google Shape;3468;p31"/>
          <p:cNvGrpSpPr/>
          <p:nvPr/>
        </p:nvGrpSpPr>
        <p:grpSpPr>
          <a:xfrm flipH="1">
            <a:off x="-133578" y="2763525"/>
            <a:ext cx="808517" cy="969266"/>
            <a:chOff x="5937150" y="5007400"/>
            <a:chExt cx="373225" cy="447450"/>
          </a:xfrm>
        </p:grpSpPr>
        <p:sp>
          <p:nvSpPr>
            <p:cNvPr id="3469" name="Google Shape;3469;p31"/>
            <p:cNvSpPr/>
            <p:nvPr/>
          </p:nvSpPr>
          <p:spPr>
            <a:xfrm>
              <a:off x="5937150" y="5007400"/>
              <a:ext cx="373225" cy="444825"/>
            </a:xfrm>
            <a:custGeom>
              <a:avLst/>
              <a:gdLst/>
              <a:ahLst/>
              <a:cxnLst/>
              <a:rect l="l" t="t" r="r" b="b"/>
              <a:pathLst>
                <a:path w="14929" h="17793" extrusionOk="0">
                  <a:moveTo>
                    <a:pt x="1044" y="0"/>
                  </a:moveTo>
                  <a:cubicBezTo>
                    <a:pt x="1011" y="0"/>
                    <a:pt x="984" y="4"/>
                    <a:pt x="978" y="10"/>
                  </a:cubicBezTo>
                  <a:cubicBezTo>
                    <a:pt x="951" y="93"/>
                    <a:pt x="936" y="188"/>
                    <a:pt x="964" y="243"/>
                  </a:cubicBezTo>
                  <a:cubicBezTo>
                    <a:pt x="1666" y="1854"/>
                    <a:pt x="2395" y="3449"/>
                    <a:pt x="3097" y="5045"/>
                  </a:cubicBezTo>
                  <a:cubicBezTo>
                    <a:pt x="4060" y="7205"/>
                    <a:pt x="5311" y="9173"/>
                    <a:pt x="6825" y="10989"/>
                  </a:cubicBezTo>
                  <a:cubicBezTo>
                    <a:pt x="7252" y="11497"/>
                    <a:pt x="7692" y="12007"/>
                    <a:pt x="8132" y="12530"/>
                  </a:cubicBezTo>
                  <a:lnTo>
                    <a:pt x="8090" y="12530"/>
                  </a:lnTo>
                  <a:cubicBezTo>
                    <a:pt x="8050" y="12502"/>
                    <a:pt x="7995" y="12460"/>
                    <a:pt x="7940" y="12433"/>
                  </a:cubicBezTo>
                  <a:cubicBezTo>
                    <a:pt x="6907" y="11772"/>
                    <a:pt x="5821" y="11209"/>
                    <a:pt x="4596" y="10947"/>
                  </a:cubicBezTo>
                  <a:cubicBezTo>
                    <a:pt x="3922" y="10809"/>
                    <a:pt x="3248" y="10686"/>
                    <a:pt x="2587" y="10534"/>
                  </a:cubicBezTo>
                  <a:cubicBezTo>
                    <a:pt x="1859" y="10383"/>
                    <a:pt x="1143" y="10204"/>
                    <a:pt x="413" y="10026"/>
                  </a:cubicBezTo>
                  <a:cubicBezTo>
                    <a:pt x="369" y="10016"/>
                    <a:pt x="323" y="10008"/>
                    <a:pt x="278" y="10008"/>
                  </a:cubicBezTo>
                  <a:cubicBezTo>
                    <a:pt x="200" y="10008"/>
                    <a:pt x="128" y="10033"/>
                    <a:pt x="83" y="10121"/>
                  </a:cubicBezTo>
                  <a:cubicBezTo>
                    <a:pt x="1" y="10259"/>
                    <a:pt x="98" y="10369"/>
                    <a:pt x="193" y="10452"/>
                  </a:cubicBezTo>
                  <a:cubicBezTo>
                    <a:pt x="331" y="10562"/>
                    <a:pt x="455" y="10672"/>
                    <a:pt x="593" y="10769"/>
                  </a:cubicBezTo>
                  <a:cubicBezTo>
                    <a:pt x="2079" y="11759"/>
                    <a:pt x="3495" y="12832"/>
                    <a:pt x="4871" y="13960"/>
                  </a:cubicBezTo>
                  <a:cubicBezTo>
                    <a:pt x="5463" y="14456"/>
                    <a:pt x="6096" y="14924"/>
                    <a:pt x="6756" y="15336"/>
                  </a:cubicBezTo>
                  <a:cubicBezTo>
                    <a:pt x="7953" y="16092"/>
                    <a:pt x="9273" y="16588"/>
                    <a:pt x="10609" y="17015"/>
                  </a:cubicBezTo>
                  <a:cubicBezTo>
                    <a:pt x="11667" y="17358"/>
                    <a:pt x="12727" y="17648"/>
                    <a:pt x="13841" y="17758"/>
                  </a:cubicBezTo>
                  <a:cubicBezTo>
                    <a:pt x="13874" y="17761"/>
                    <a:pt x="13907" y="17761"/>
                    <a:pt x="13940" y="17761"/>
                  </a:cubicBezTo>
                  <a:cubicBezTo>
                    <a:pt x="14003" y="17761"/>
                    <a:pt x="14066" y="17758"/>
                    <a:pt x="14129" y="17758"/>
                  </a:cubicBezTo>
                  <a:cubicBezTo>
                    <a:pt x="14184" y="17758"/>
                    <a:pt x="14240" y="17761"/>
                    <a:pt x="14296" y="17771"/>
                  </a:cubicBezTo>
                  <a:cubicBezTo>
                    <a:pt x="14355" y="17785"/>
                    <a:pt x="14405" y="17793"/>
                    <a:pt x="14447" y="17793"/>
                  </a:cubicBezTo>
                  <a:cubicBezTo>
                    <a:pt x="14570" y="17793"/>
                    <a:pt x="14629" y="17726"/>
                    <a:pt x="14681" y="17551"/>
                  </a:cubicBezTo>
                  <a:cubicBezTo>
                    <a:pt x="14694" y="17496"/>
                    <a:pt x="14708" y="17427"/>
                    <a:pt x="14722" y="17358"/>
                  </a:cubicBezTo>
                  <a:cubicBezTo>
                    <a:pt x="14928" y="16010"/>
                    <a:pt x="14832" y="14676"/>
                    <a:pt x="14584" y="13328"/>
                  </a:cubicBezTo>
                  <a:cubicBezTo>
                    <a:pt x="14351" y="12062"/>
                    <a:pt x="14034" y="10809"/>
                    <a:pt x="13608" y="9585"/>
                  </a:cubicBezTo>
                  <a:cubicBezTo>
                    <a:pt x="13195" y="8360"/>
                    <a:pt x="12645" y="7192"/>
                    <a:pt x="11915" y="6118"/>
                  </a:cubicBezTo>
                  <a:cubicBezTo>
                    <a:pt x="10994" y="4770"/>
                    <a:pt x="9948" y="3518"/>
                    <a:pt x="8958" y="2224"/>
                  </a:cubicBezTo>
                  <a:cubicBezTo>
                    <a:pt x="8943" y="2211"/>
                    <a:pt x="8930" y="2184"/>
                    <a:pt x="8916" y="2184"/>
                  </a:cubicBezTo>
                  <a:cubicBezTo>
                    <a:pt x="8871" y="2161"/>
                    <a:pt x="8816" y="2138"/>
                    <a:pt x="8775" y="2138"/>
                  </a:cubicBezTo>
                  <a:cubicBezTo>
                    <a:pt x="8766" y="2138"/>
                    <a:pt x="8758" y="2140"/>
                    <a:pt x="8751" y="2142"/>
                  </a:cubicBezTo>
                  <a:cubicBezTo>
                    <a:pt x="8710" y="2156"/>
                    <a:pt x="8668" y="2252"/>
                    <a:pt x="8682" y="2294"/>
                  </a:cubicBezTo>
                  <a:cubicBezTo>
                    <a:pt x="8682" y="2376"/>
                    <a:pt x="8723" y="2459"/>
                    <a:pt x="8751" y="2527"/>
                  </a:cubicBezTo>
                  <a:cubicBezTo>
                    <a:pt x="9040" y="3312"/>
                    <a:pt x="9356" y="4096"/>
                    <a:pt x="9604" y="4893"/>
                  </a:cubicBezTo>
                  <a:cubicBezTo>
                    <a:pt x="9906" y="5857"/>
                    <a:pt x="10141" y="6820"/>
                    <a:pt x="10402" y="7797"/>
                  </a:cubicBezTo>
                  <a:cubicBezTo>
                    <a:pt x="10732" y="9103"/>
                    <a:pt x="11200" y="10383"/>
                    <a:pt x="11709" y="11622"/>
                  </a:cubicBezTo>
                  <a:cubicBezTo>
                    <a:pt x="11832" y="11897"/>
                    <a:pt x="11942" y="12172"/>
                    <a:pt x="12053" y="12447"/>
                  </a:cubicBezTo>
                  <a:cubicBezTo>
                    <a:pt x="11832" y="12103"/>
                    <a:pt x="11640" y="11745"/>
                    <a:pt x="11434" y="11387"/>
                  </a:cubicBezTo>
                  <a:cubicBezTo>
                    <a:pt x="10609" y="9846"/>
                    <a:pt x="9686" y="8375"/>
                    <a:pt x="8586" y="7012"/>
                  </a:cubicBezTo>
                  <a:cubicBezTo>
                    <a:pt x="6949" y="5031"/>
                    <a:pt x="5133" y="3202"/>
                    <a:pt x="3137" y="1564"/>
                  </a:cubicBezTo>
                  <a:cubicBezTo>
                    <a:pt x="2505" y="1028"/>
                    <a:pt x="1831" y="533"/>
                    <a:pt x="1171" y="23"/>
                  </a:cubicBezTo>
                  <a:cubicBezTo>
                    <a:pt x="1146" y="7"/>
                    <a:pt x="1090" y="0"/>
                    <a:pt x="1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" name="Google Shape;3470;p31"/>
            <p:cNvSpPr/>
            <p:nvPr/>
          </p:nvSpPr>
          <p:spPr>
            <a:xfrm>
              <a:off x="5993550" y="5046625"/>
              <a:ext cx="307525" cy="398825"/>
            </a:xfrm>
            <a:custGeom>
              <a:avLst/>
              <a:gdLst/>
              <a:ahLst/>
              <a:cxnLst/>
              <a:rect l="l" t="t" r="r" b="b"/>
              <a:pathLst>
                <a:path w="12301" h="15953" extrusionOk="0">
                  <a:moveTo>
                    <a:pt x="145" y="0"/>
                  </a:moveTo>
                  <a:cubicBezTo>
                    <a:pt x="103" y="0"/>
                    <a:pt x="55" y="9"/>
                    <a:pt x="15" y="9"/>
                  </a:cubicBezTo>
                  <a:cubicBezTo>
                    <a:pt x="15" y="78"/>
                    <a:pt x="1" y="160"/>
                    <a:pt x="28" y="215"/>
                  </a:cubicBezTo>
                  <a:cubicBezTo>
                    <a:pt x="469" y="903"/>
                    <a:pt x="937" y="1563"/>
                    <a:pt x="1336" y="2266"/>
                  </a:cubicBezTo>
                  <a:cubicBezTo>
                    <a:pt x="2285" y="3917"/>
                    <a:pt x="3193" y="5608"/>
                    <a:pt x="4128" y="7259"/>
                  </a:cubicBezTo>
                  <a:cubicBezTo>
                    <a:pt x="5532" y="9708"/>
                    <a:pt x="7183" y="11951"/>
                    <a:pt x="9411" y="13740"/>
                  </a:cubicBezTo>
                  <a:cubicBezTo>
                    <a:pt x="9494" y="13808"/>
                    <a:pt x="9576" y="13877"/>
                    <a:pt x="9659" y="13960"/>
                  </a:cubicBezTo>
                  <a:lnTo>
                    <a:pt x="9631" y="13987"/>
                  </a:lnTo>
                  <a:cubicBezTo>
                    <a:pt x="9563" y="13946"/>
                    <a:pt x="9494" y="13891"/>
                    <a:pt x="9426" y="13850"/>
                  </a:cubicBezTo>
                  <a:cubicBezTo>
                    <a:pt x="8160" y="13010"/>
                    <a:pt x="6867" y="12185"/>
                    <a:pt x="5477" y="11538"/>
                  </a:cubicBezTo>
                  <a:cubicBezTo>
                    <a:pt x="4348" y="11016"/>
                    <a:pt x="3180" y="10603"/>
                    <a:pt x="1996" y="10203"/>
                  </a:cubicBezTo>
                  <a:cubicBezTo>
                    <a:pt x="1584" y="10066"/>
                    <a:pt x="1184" y="9888"/>
                    <a:pt x="786" y="9736"/>
                  </a:cubicBezTo>
                  <a:cubicBezTo>
                    <a:pt x="769" y="9733"/>
                    <a:pt x="750" y="9731"/>
                    <a:pt x="730" y="9731"/>
                  </a:cubicBezTo>
                  <a:cubicBezTo>
                    <a:pt x="662" y="9731"/>
                    <a:pt x="580" y="9749"/>
                    <a:pt x="538" y="9791"/>
                  </a:cubicBezTo>
                  <a:cubicBezTo>
                    <a:pt x="511" y="9818"/>
                    <a:pt x="551" y="9943"/>
                    <a:pt x="579" y="10011"/>
                  </a:cubicBezTo>
                  <a:cubicBezTo>
                    <a:pt x="606" y="10066"/>
                    <a:pt x="676" y="10108"/>
                    <a:pt x="731" y="10148"/>
                  </a:cubicBezTo>
                  <a:cubicBezTo>
                    <a:pt x="909" y="10273"/>
                    <a:pt x="1088" y="10396"/>
                    <a:pt x="1267" y="10534"/>
                  </a:cubicBezTo>
                  <a:cubicBezTo>
                    <a:pt x="2877" y="11649"/>
                    <a:pt x="4514" y="12707"/>
                    <a:pt x="6220" y="13643"/>
                  </a:cubicBezTo>
                  <a:cubicBezTo>
                    <a:pt x="8036" y="14648"/>
                    <a:pt x="9948" y="15363"/>
                    <a:pt x="11915" y="15941"/>
                  </a:cubicBezTo>
                  <a:cubicBezTo>
                    <a:pt x="11948" y="15949"/>
                    <a:pt x="11976" y="15953"/>
                    <a:pt x="12002" y="15953"/>
                  </a:cubicBezTo>
                  <a:cubicBezTo>
                    <a:pt x="12105" y="15953"/>
                    <a:pt x="12152" y="15889"/>
                    <a:pt x="12163" y="15789"/>
                  </a:cubicBezTo>
                  <a:cubicBezTo>
                    <a:pt x="12218" y="15541"/>
                    <a:pt x="12260" y="15294"/>
                    <a:pt x="12260" y="15046"/>
                  </a:cubicBezTo>
                  <a:cubicBezTo>
                    <a:pt x="12300" y="13987"/>
                    <a:pt x="12095" y="12955"/>
                    <a:pt x="11902" y="11924"/>
                  </a:cubicBezTo>
                  <a:cubicBezTo>
                    <a:pt x="11682" y="10713"/>
                    <a:pt x="11297" y="9543"/>
                    <a:pt x="10856" y="8402"/>
                  </a:cubicBezTo>
                  <a:cubicBezTo>
                    <a:pt x="10141" y="6571"/>
                    <a:pt x="9274" y="4825"/>
                    <a:pt x="8201" y="3187"/>
                  </a:cubicBezTo>
                  <a:cubicBezTo>
                    <a:pt x="8036" y="2939"/>
                    <a:pt x="7885" y="2678"/>
                    <a:pt x="7720" y="2444"/>
                  </a:cubicBezTo>
                  <a:cubicBezTo>
                    <a:pt x="7692" y="2389"/>
                    <a:pt x="7595" y="2376"/>
                    <a:pt x="7527" y="2348"/>
                  </a:cubicBezTo>
                  <a:cubicBezTo>
                    <a:pt x="7500" y="2416"/>
                    <a:pt x="7458" y="2486"/>
                    <a:pt x="7458" y="2554"/>
                  </a:cubicBezTo>
                  <a:cubicBezTo>
                    <a:pt x="7458" y="2609"/>
                    <a:pt x="7485" y="2678"/>
                    <a:pt x="7513" y="2747"/>
                  </a:cubicBezTo>
                  <a:cubicBezTo>
                    <a:pt x="7665" y="3174"/>
                    <a:pt x="7830" y="3614"/>
                    <a:pt x="7981" y="4040"/>
                  </a:cubicBezTo>
                  <a:cubicBezTo>
                    <a:pt x="8545" y="5678"/>
                    <a:pt x="9109" y="7301"/>
                    <a:pt x="9659" y="8938"/>
                  </a:cubicBezTo>
                  <a:cubicBezTo>
                    <a:pt x="10003" y="9970"/>
                    <a:pt x="10347" y="11016"/>
                    <a:pt x="10677" y="12061"/>
                  </a:cubicBezTo>
                  <a:cubicBezTo>
                    <a:pt x="10980" y="12982"/>
                    <a:pt x="11255" y="13918"/>
                    <a:pt x="11530" y="14854"/>
                  </a:cubicBezTo>
                  <a:cubicBezTo>
                    <a:pt x="11544" y="14881"/>
                    <a:pt x="11544" y="14923"/>
                    <a:pt x="11544" y="14950"/>
                  </a:cubicBezTo>
                  <a:cubicBezTo>
                    <a:pt x="11255" y="14551"/>
                    <a:pt x="10994" y="14125"/>
                    <a:pt x="10746" y="13712"/>
                  </a:cubicBezTo>
                  <a:cubicBezTo>
                    <a:pt x="9728" y="12061"/>
                    <a:pt x="8738" y="10410"/>
                    <a:pt x="7705" y="8773"/>
                  </a:cubicBezTo>
                  <a:cubicBezTo>
                    <a:pt x="6770" y="7314"/>
                    <a:pt x="5766" y="5898"/>
                    <a:pt x="4638" y="4590"/>
                  </a:cubicBezTo>
                  <a:cubicBezTo>
                    <a:pt x="3400" y="3146"/>
                    <a:pt x="2051" y="1825"/>
                    <a:pt x="703" y="490"/>
                  </a:cubicBezTo>
                  <a:cubicBezTo>
                    <a:pt x="551" y="340"/>
                    <a:pt x="401" y="174"/>
                    <a:pt x="221" y="23"/>
                  </a:cubicBezTo>
                  <a:cubicBezTo>
                    <a:pt x="204" y="5"/>
                    <a:pt x="176" y="0"/>
                    <a:pt x="14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" name="Google Shape;3471;p31"/>
            <p:cNvSpPr/>
            <p:nvPr/>
          </p:nvSpPr>
          <p:spPr>
            <a:xfrm>
              <a:off x="5937150" y="5008425"/>
              <a:ext cx="364200" cy="446425"/>
            </a:xfrm>
            <a:custGeom>
              <a:avLst/>
              <a:gdLst/>
              <a:ahLst/>
              <a:cxnLst/>
              <a:rect l="l" t="t" r="r" b="b"/>
              <a:pathLst>
                <a:path w="14568" h="17857" extrusionOk="0">
                  <a:moveTo>
                    <a:pt x="966" y="1"/>
                  </a:moveTo>
                  <a:cubicBezTo>
                    <a:pt x="932" y="1"/>
                    <a:pt x="896" y="16"/>
                    <a:pt x="854" y="52"/>
                  </a:cubicBezTo>
                  <a:cubicBezTo>
                    <a:pt x="1074" y="340"/>
                    <a:pt x="1266" y="629"/>
                    <a:pt x="1487" y="905"/>
                  </a:cubicBezTo>
                  <a:cubicBezTo>
                    <a:pt x="2657" y="2335"/>
                    <a:pt x="3743" y="3821"/>
                    <a:pt x="4816" y="5335"/>
                  </a:cubicBezTo>
                  <a:cubicBezTo>
                    <a:pt x="6509" y="7714"/>
                    <a:pt x="8228" y="10080"/>
                    <a:pt x="9976" y="12434"/>
                  </a:cubicBezTo>
                  <a:cubicBezTo>
                    <a:pt x="11062" y="13905"/>
                    <a:pt x="12190" y="15363"/>
                    <a:pt x="13305" y="16822"/>
                  </a:cubicBezTo>
                  <a:cubicBezTo>
                    <a:pt x="13346" y="16891"/>
                    <a:pt x="13388" y="16946"/>
                    <a:pt x="13443" y="17001"/>
                  </a:cubicBezTo>
                  <a:cubicBezTo>
                    <a:pt x="13291" y="16959"/>
                    <a:pt x="13181" y="16891"/>
                    <a:pt x="13057" y="16822"/>
                  </a:cubicBezTo>
                  <a:cubicBezTo>
                    <a:pt x="9218" y="14800"/>
                    <a:pt x="5381" y="12764"/>
                    <a:pt x="1556" y="10741"/>
                  </a:cubicBezTo>
                  <a:cubicBezTo>
                    <a:pt x="1156" y="10535"/>
                    <a:pt x="771" y="10315"/>
                    <a:pt x="373" y="10095"/>
                  </a:cubicBezTo>
                  <a:cubicBezTo>
                    <a:pt x="318" y="10067"/>
                    <a:pt x="263" y="10040"/>
                    <a:pt x="202" y="10040"/>
                  </a:cubicBezTo>
                  <a:cubicBezTo>
                    <a:pt x="142" y="10040"/>
                    <a:pt x="77" y="10067"/>
                    <a:pt x="1" y="10150"/>
                  </a:cubicBezTo>
                  <a:cubicBezTo>
                    <a:pt x="56" y="10163"/>
                    <a:pt x="125" y="10177"/>
                    <a:pt x="180" y="10218"/>
                  </a:cubicBezTo>
                  <a:cubicBezTo>
                    <a:pt x="1624" y="11030"/>
                    <a:pt x="3069" y="11856"/>
                    <a:pt x="4528" y="12667"/>
                  </a:cubicBezTo>
                  <a:cubicBezTo>
                    <a:pt x="7169" y="14125"/>
                    <a:pt x="9796" y="15625"/>
                    <a:pt x="12493" y="16974"/>
                  </a:cubicBezTo>
                  <a:cubicBezTo>
                    <a:pt x="13071" y="17262"/>
                    <a:pt x="13593" y="17675"/>
                    <a:pt x="14241" y="17840"/>
                  </a:cubicBezTo>
                  <a:cubicBezTo>
                    <a:pt x="14277" y="17851"/>
                    <a:pt x="14312" y="17857"/>
                    <a:pt x="14344" y="17857"/>
                  </a:cubicBezTo>
                  <a:cubicBezTo>
                    <a:pt x="14474" y="17857"/>
                    <a:pt x="14568" y="17771"/>
                    <a:pt x="14556" y="17607"/>
                  </a:cubicBezTo>
                  <a:cubicBezTo>
                    <a:pt x="14543" y="17414"/>
                    <a:pt x="14529" y="17221"/>
                    <a:pt x="14474" y="17029"/>
                  </a:cubicBezTo>
                  <a:cubicBezTo>
                    <a:pt x="14268" y="16148"/>
                    <a:pt x="14061" y="15268"/>
                    <a:pt x="13828" y="14387"/>
                  </a:cubicBezTo>
                  <a:cubicBezTo>
                    <a:pt x="13333" y="12516"/>
                    <a:pt x="12685" y="10686"/>
                    <a:pt x="11929" y="8897"/>
                  </a:cubicBezTo>
                  <a:cubicBezTo>
                    <a:pt x="11159" y="7123"/>
                    <a:pt x="10374" y="5348"/>
                    <a:pt x="9590" y="3574"/>
                  </a:cubicBezTo>
                  <a:cubicBezTo>
                    <a:pt x="9384" y="3119"/>
                    <a:pt x="9123" y="2693"/>
                    <a:pt x="8888" y="2253"/>
                  </a:cubicBezTo>
                  <a:cubicBezTo>
                    <a:pt x="8857" y="2189"/>
                    <a:pt x="8808" y="2125"/>
                    <a:pt x="8736" y="2125"/>
                  </a:cubicBezTo>
                  <a:cubicBezTo>
                    <a:pt x="8716" y="2125"/>
                    <a:pt x="8693" y="2130"/>
                    <a:pt x="8668" y="2143"/>
                  </a:cubicBezTo>
                  <a:cubicBezTo>
                    <a:pt x="8641" y="2156"/>
                    <a:pt x="8668" y="2280"/>
                    <a:pt x="8696" y="2349"/>
                  </a:cubicBezTo>
                  <a:cubicBezTo>
                    <a:pt x="9205" y="3477"/>
                    <a:pt x="9728" y="4605"/>
                    <a:pt x="10237" y="5747"/>
                  </a:cubicBezTo>
                  <a:cubicBezTo>
                    <a:pt x="11200" y="7921"/>
                    <a:pt x="12122" y="10122"/>
                    <a:pt x="12810" y="12419"/>
                  </a:cubicBezTo>
                  <a:cubicBezTo>
                    <a:pt x="13278" y="13988"/>
                    <a:pt x="13718" y="15584"/>
                    <a:pt x="14171" y="17166"/>
                  </a:cubicBezTo>
                  <a:cubicBezTo>
                    <a:pt x="14186" y="17207"/>
                    <a:pt x="14186" y="17262"/>
                    <a:pt x="14199" y="17345"/>
                  </a:cubicBezTo>
                  <a:cubicBezTo>
                    <a:pt x="14144" y="17290"/>
                    <a:pt x="14131" y="17262"/>
                    <a:pt x="14103" y="17235"/>
                  </a:cubicBezTo>
                  <a:cubicBezTo>
                    <a:pt x="13498" y="16396"/>
                    <a:pt x="12892" y="15556"/>
                    <a:pt x="12259" y="14717"/>
                  </a:cubicBezTo>
                  <a:cubicBezTo>
                    <a:pt x="11682" y="13960"/>
                    <a:pt x="11062" y="13217"/>
                    <a:pt x="10484" y="12447"/>
                  </a:cubicBezTo>
                  <a:cubicBezTo>
                    <a:pt x="8778" y="10135"/>
                    <a:pt x="7087" y="7824"/>
                    <a:pt x="5408" y="5513"/>
                  </a:cubicBezTo>
                  <a:cubicBezTo>
                    <a:pt x="4183" y="3834"/>
                    <a:pt x="2904" y="2198"/>
                    <a:pt x="1556" y="615"/>
                  </a:cubicBezTo>
                  <a:cubicBezTo>
                    <a:pt x="1404" y="422"/>
                    <a:pt x="1239" y="257"/>
                    <a:pt x="1088" y="65"/>
                  </a:cubicBezTo>
                  <a:cubicBezTo>
                    <a:pt x="1049" y="26"/>
                    <a:pt x="1010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72" name="Google Shape;3472;p31"/>
          <p:cNvGrpSpPr/>
          <p:nvPr/>
        </p:nvGrpSpPr>
        <p:grpSpPr>
          <a:xfrm rot="10800000">
            <a:off x="7474890" y="-774488"/>
            <a:ext cx="2283565" cy="1917593"/>
            <a:chOff x="4946600" y="4739900"/>
            <a:chExt cx="782150" cy="656800"/>
          </a:xfrm>
        </p:grpSpPr>
        <p:sp>
          <p:nvSpPr>
            <p:cNvPr id="3473" name="Google Shape;3473;p31"/>
            <p:cNvSpPr/>
            <p:nvPr/>
          </p:nvSpPr>
          <p:spPr>
            <a:xfrm>
              <a:off x="4997500" y="4739900"/>
              <a:ext cx="731250" cy="602825"/>
            </a:xfrm>
            <a:custGeom>
              <a:avLst/>
              <a:gdLst/>
              <a:ahLst/>
              <a:cxnLst/>
              <a:rect l="l" t="t" r="r" b="b"/>
              <a:pathLst>
                <a:path w="29250" h="24113" extrusionOk="0">
                  <a:moveTo>
                    <a:pt x="15038" y="0"/>
                  </a:moveTo>
                  <a:cubicBezTo>
                    <a:pt x="14303" y="0"/>
                    <a:pt x="14104" y="1588"/>
                    <a:pt x="13965" y="2083"/>
                  </a:cubicBezTo>
                  <a:cubicBezTo>
                    <a:pt x="13676" y="3061"/>
                    <a:pt x="13538" y="4079"/>
                    <a:pt x="13415" y="5097"/>
                  </a:cubicBezTo>
                  <a:cubicBezTo>
                    <a:pt x="13140" y="7298"/>
                    <a:pt x="12864" y="9485"/>
                    <a:pt x="12602" y="11686"/>
                  </a:cubicBezTo>
                  <a:cubicBezTo>
                    <a:pt x="12521" y="12390"/>
                    <a:pt x="12307" y="13228"/>
                    <a:pt x="11500" y="13228"/>
                  </a:cubicBezTo>
                  <a:cubicBezTo>
                    <a:pt x="11487" y="13228"/>
                    <a:pt x="11474" y="13228"/>
                    <a:pt x="11461" y="13227"/>
                  </a:cubicBezTo>
                  <a:cubicBezTo>
                    <a:pt x="10594" y="13200"/>
                    <a:pt x="9783" y="12594"/>
                    <a:pt x="9218" y="11976"/>
                  </a:cubicBezTo>
                  <a:cubicBezTo>
                    <a:pt x="8517" y="11178"/>
                    <a:pt x="8035" y="10228"/>
                    <a:pt x="7374" y="9402"/>
                  </a:cubicBezTo>
                  <a:cubicBezTo>
                    <a:pt x="6466" y="8302"/>
                    <a:pt x="5215" y="7463"/>
                    <a:pt x="3839" y="7064"/>
                  </a:cubicBezTo>
                  <a:cubicBezTo>
                    <a:pt x="3687" y="7013"/>
                    <a:pt x="3524" y="6974"/>
                    <a:pt x="3368" y="6974"/>
                  </a:cubicBezTo>
                  <a:cubicBezTo>
                    <a:pt x="3226" y="6974"/>
                    <a:pt x="3090" y="7006"/>
                    <a:pt x="2972" y="7091"/>
                  </a:cubicBezTo>
                  <a:cubicBezTo>
                    <a:pt x="2711" y="7298"/>
                    <a:pt x="2697" y="7696"/>
                    <a:pt x="2766" y="8027"/>
                  </a:cubicBezTo>
                  <a:cubicBezTo>
                    <a:pt x="3041" y="9430"/>
                    <a:pt x="4197" y="10462"/>
                    <a:pt x="5133" y="11453"/>
                  </a:cubicBezTo>
                  <a:cubicBezTo>
                    <a:pt x="6261" y="12649"/>
                    <a:pt x="7402" y="13847"/>
                    <a:pt x="8338" y="15195"/>
                  </a:cubicBezTo>
                  <a:cubicBezTo>
                    <a:pt x="8489" y="15428"/>
                    <a:pt x="8627" y="15676"/>
                    <a:pt x="8655" y="15938"/>
                  </a:cubicBezTo>
                  <a:cubicBezTo>
                    <a:pt x="8655" y="16131"/>
                    <a:pt x="8613" y="16323"/>
                    <a:pt x="8503" y="16461"/>
                  </a:cubicBezTo>
                  <a:cubicBezTo>
                    <a:pt x="8344" y="16656"/>
                    <a:pt x="8076" y="16754"/>
                    <a:pt x="7826" y="16754"/>
                  </a:cubicBezTo>
                  <a:cubicBezTo>
                    <a:pt x="7794" y="16754"/>
                    <a:pt x="7763" y="16752"/>
                    <a:pt x="7732" y="16749"/>
                  </a:cubicBezTo>
                  <a:cubicBezTo>
                    <a:pt x="6522" y="16667"/>
                    <a:pt x="5160" y="16021"/>
                    <a:pt x="3990" y="15690"/>
                  </a:cubicBezTo>
                  <a:cubicBezTo>
                    <a:pt x="3384" y="15505"/>
                    <a:pt x="2694" y="15328"/>
                    <a:pt x="2027" y="15328"/>
                  </a:cubicBezTo>
                  <a:cubicBezTo>
                    <a:pt x="1454" y="15328"/>
                    <a:pt x="898" y="15459"/>
                    <a:pt x="427" y="15828"/>
                  </a:cubicBezTo>
                  <a:cubicBezTo>
                    <a:pt x="303" y="15924"/>
                    <a:pt x="193" y="16034"/>
                    <a:pt x="138" y="16171"/>
                  </a:cubicBezTo>
                  <a:cubicBezTo>
                    <a:pt x="0" y="16488"/>
                    <a:pt x="235" y="16804"/>
                    <a:pt x="468" y="16984"/>
                  </a:cubicBezTo>
                  <a:cubicBezTo>
                    <a:pt x="2298" y="18455"/>
                    <a:pt x="4540" y="19267"/>
                    <a:pt x="6728" y="20106"/>
                  </a:cubicBezTo>
                  <a:cubicBezTo>
                    <a:pt x="8805" y="20904"/>
                    <a:pt x="10883" y="21757"/>
                    <a:pt x="12919" y="22637"/>
                  </a:cubicBezTo>
                  <a:cubicBezTo>
                    <a:pt x="14253" y="23202"/>
                    <a:pt x="15602" y="23807"/>
                    <a:pt x="17047" y="24055"/>
                  </a:cubicBezTo>
                  <a:cubicBezTo>
                    <a:pt x="17276" y="24094"/>
                    <a:pt x="17499" y="24112"/>
                    <a:pt x="17715" y="24112"/>
                  </a:cubicBezTo>
                  <a:cubicBezTo>
                    <a:pt x="18731" y="24112"/>
                    <a:pt x="19620" y="23709"/>
                    <a:pt x="20527" y="23120"/>
                  </a:cubicBezTo>
                  <a:cubicBezTo>
                    <a:pt x="22178" y="22060"/>
                    <a:pt x="23898" y="21028"/>
                    <a:pt x="25452" y="19818"/>
                  </a:cubicBezTo>
                  <a:cubicBezTo>
                    <a:pt x="26347" y="19115"/>
                    <a:pt x="27213" y="18332"/>
                    <a:pt x="27915" y="17437"/>
                  </a:cubicBezTo>
                  <a:cubicBezTo>
                    <a:pt x="28314" y="16929"/>
                    <a:pt x="28686" y="16378"/>
                    <a:pt x="28934" y="15786"/>
                  </a:cubicBezTo>
                  <a:cubicBezTo>
                    <a:pt x="29016" y="15566"/>
                    <a:pt x="29249" y="14727"/>
                    <a:pt x="29029" y="14480"/>
                  </a:cubicBezTo>
                  <a:cubicBezTo>
                    <a:pt x="29016" y="14465"/>
                    <a:pt x="29002" y="14452"/>
                    <a:pt x="28974" y="14438"/>
                  </a:cubicBezTo>
                  <a:cubicBezTo>
                    <a:pt x="28950" y="14425"/>
                    <a:pt x="28921" y="14419"/>
                    <a:pt x="28888" y="14419"/>
                  </a:cubicBezTo>
                  <a:cubicBezTo>
                    <a:pt x="28425" y="14419"/>
                    <a:pt x="27206" y="15607"/>
                    <a:pt x="26897" y="15800"/>
                  </a:cubicBezTo>
                  <a:cubicBezTo>
                    <a:pt x="26058" y="16351"/>
                    <a:pt x="25219" y="16887"/>
                    <a:pt x="24379" y="17437"/>
                  </a:cubicBezTo>
                  <a:cubicBezTo>
                    <a:pt x="24051" y="17653"/>
                    <a:pt x="23675" y="17868"/>
                    <a:pt x="23299" y="17868"/>
                  </a:cubicBezTo>
                  <a:cubicBezTo>
                    <a:pt x="23219" y="17868"/>
                    <a:pt x="23138" y="17858"/>
                    <a:pt x="23058" y="17837"/>
                  </a:cubicBezTo>
                  <a:cubicBezTo>
                    <a:pt x="22316" y="17630"/>
                    <a:pt x="22205" y="16626"/>
                    <a:pt x="22330" y="15855"/>
                  </a:cubicBezTo>
                  <a:cubicBezTo>
                    <a:pt x="22811" y="12801"/>
                    <a:pt x="24504" y="9499"/>
                    <a:pt x="23183" y="6418"/>
                  </a:cubicBezTo>
                  <a:cubicBezTo>
                    <a:pt x="23038" y="6074"/>
                    <a:pt x="22859" y="5934"/>
                    <a:pt x="22665" y="5934"/>
                  </a:cubicBezTo>
                  <a:cubicBezTo>
                    <a:pt x="21902" y="5934"/>
                    <a:pt x="20898" y="8097"/>
                    <a:pt x="20734" y="8591"/>
                  </a:cubicBezTo>
                  <a:cubicBezTo>
                    <a:pt x="20321" y="9870"/>
                    <a:pt x="20184" y="11205"/>
                    <a:pt x="19812" y="12498"/>
                  </a:cubicBezTo>
                  <a:cubicBezTo>
                    <a:pt x="19607" y="13221"/>
                    <a:pt x="18974" y="13960"/>
                    <a:pt x="18370" y="13960"/>
                  </a:cubicBezTo>
                  <a:cubicBezTo>
                    <a:pt x="18043" y="13960"/>
                    <a:pt x="17724" y="13743"/>
                    <a:pt x="17487" y="13186"/>
                  </a:cubicBezTo>
                  <a:cubicBezTo>
                    <a:pt x="16647" y="11218"/>
                    <a:pt x="16895" y="8701"/>
                    <a:pt x="16854" y="6623"/>
                  </a:cubicBezTo>
                  <a:cubicBezTo>
                    <a:pt x="16827" y="5454"/>
                    <a:pt x="16757" y="4271"/>
                    <a:pt x="16537" y="3129"/>
                  </a:cubicBezTo>
                  <a:cubicBezTo>
                    <a:pt x="16372" y="2276"/>
                    <a:pt x="16207" y="364"/>
                    <a:pt x="15231" y="34"/>
                  </a:cubicBezTo>
                  <a:cubicBezTo>
                    <a:pt x="15163" y="11"/>
                    <a:pt x="15099" y="0"/>
                    <a:pt x="150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" name="Google Shape;3474;p31"/>
            <p:cNvSpPr/>
            <p:nvPr/>
          </p:nvSpPr>
          <p:spPr>
            <a:xfrm>
              <a:off x="5080725" y="4847725"/>
              <a:ext cx="78800" cy="75375"/>
            </a:xfrm>
            <a:custGeom>
              <a:avLst/>
              <a:gdLst/>
              <a:ahLst/>
              <a:cxnLst/>
              <a:rect l="l" t="t" r="r" b="b"/>
              <a:pathLst>
                <a:path w="3152" h="3015" extrusionOk="0">
                  <a:moveTo>
                    <a:pt x="2471" y="1"/>
                  </a:moveTo>
                  <a:cubicBezTo>
                    <a:pt x="2428" y="1"/>
                    <a:pt x="2384" y="5"/>
                    <a:pt x="2340" y="13"/>
                  </a:cubicBezTo>
                  <a:cubicBezTo>
                    <a:pt x="2161" y="41"/>
                    <a:pt x="1982" y="109"/>
                    <a:pt x="1844" y="206"/>
                  </a:cubicBezTo>
                  <a:cubicBezTo>
                    <a:pt x="1143" y="687"/>
                    <a:pt x="634" y="1334"/>
                    <a:pt x="193" y="2035"/>
                  </a:cubicBezTo>
                  <a:cubicBezTo>
                    <a:pt x="1" y="2325"/>
                    <a:pt x="70" y="2641"/>
                    <a:pt x="263" y="2833"/>
                  </a:cubicBezTo>
                  <a:cubicBezTo>
                    <a:pt x="381" y="2944"/>
                    <a:pt x="532" y="3014"/>
                    <a:pt x="691" y="3014"/>
                  </a:cubicBezTo>
                  <a:cubicBezTo>
                    <a:pt x="808" y="3014"/>
                    <a:pt x="930" y="2976"/>
                    <a:pt x="1046" y="2888"/>
                  </a:cubicBezTo>
                  <a:cubicBezTo>
                    <a:pt x="1652" y="2462"/>
                    <a:pt x="2244" y="2008"/>
                    <a:pt x="2794" y="1512"/>
                  </a:cubicBezTo>
                  <a:cubicBezTo>
                    <a:pt x="3000" y="1320"/>
                    <a:pt x="3082" y="1004"/>
                    <a:pt x="3152" y="866"/>
                  </a:cubicBezTo>
                  <a:cubicBezTo>
                    <a:pt x="3152" y="323"/>
                    <a:pt x="2852" y="1"/>
                    <a:pt x="24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" name="Google Shape;3475;p31"/>
            <p:cNvSpPr/>
            <p:nvPr/>
          </p:nvSpPr>
          <p:spPr>
            <a:xfrm>
              <a:off x="5188400" y="5074700"/>
              <a:ext cx="65700" cy="72075"/>
            </a:xfrm>
            <a:custGeom>
              <a:avLst/>
              <a:gdLst/>
              <a:ahLst/>
              <a:cxnLst/>
              <a:rect l="l" t="t" r="r" b="b"/>
              <a:pathLst>
                <a:path w="2628" h="2883" extrusionOk="0">
                  <a:moveTo>
                    <a:pt x="1954" y="0"/>
                  </a:moveTo>
                  <a:cubicBezTo>
                    <a:pt x="1651" y="0"/>
                    <a:pt x="1404" y="138"/>
                    <a:pt x="1252" y="358"/>
                  </a:cubicBezTo>
                  <a:cubicBezTo>
                    <a:pt x="881" y="895"/>
                    <a:pt x="523" y="1431"/>
                    <a:pt x="206" y="1981"/>
                  </a:cubicBezTo>
                  <a:cubicBezTo>
                    <a:pt x="0" y="2353"/>
                    <a:pt x="69" y="2656"/>
                    <a:pt x="289" y="2807"/>
                  </a:cubicBezTo>
                  <a:cubicBezTo>
                    <a:pt x="363" y="2856"/>
                    <a:pt x="447" y="2883"/>
                    <a:pt x="536" y="2883"/>
                  </a:cubicBezTo>
                  <a:cubicBezTo>
                    <a:pt x="696" y="2883"/>
                    <a:pt x="875" y="2799"/>
                    <a:pt x="1059" y="2614"/>
                  </a:cubicBezTo>
                  <a:cubicBezTo>
                    <a:pt x="1499" y="2161"/>
                    <a:pt x="1927" y="1706"/>
                    <a:pt x="2339" y="1225"/>
                  </a:cubicBezTo>
                  <a:cubicBezTo>
                    <a:pt x="2463" y="1088"/>
                    <a:pt x="2545" y="881"/>
                    <a:pt x="2573" y="688"/>
                  </a:cubicBezTo>
                  <a:cubicBezTo>
                    <a:pt x="2628" y="317"/>
                    <a:pt x="2339" y="0"/>
                    <a:pt x="1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" name="Google Shape;3476;p31"/>
            <p:cNvSpPr/>
            <p:nvPr/>
          </p:nvSpPr>
          <p:spPr>
            <a:xfrm>
              <a:off x="5269200" y="5117550"/>
              <a:ext cx="66750" cy="64650"/>
            </a:xfrm>
            <a:custGeom>
              <a:avLst/>
              <a:gdLst/>
              <a:ahLst/>
              <a:cxnLst/>
              <a:rect l="l" t="t" r="r" b="b"/>
              <a:pathLst>
                <a:path w="2670" h="2586" extrusionOk="0">
                  <a:moveTo>
                    <a:pt x="2107" y="0"/>
                  </a:moveTo>
                  <a:cubicBezTo>
                    <a:pt x="2080" y="0"/>
                    <a:pt x="2052" y="2"/>
                    <a:pt x="2024" y="6"/>
                  </a:cubicBezTo>
                  <a:cubicBezTo>
                    <a:pt x="1790" y="47"/>
                    <a:pt x="1514" y="172"/>
                    <a:pt x="1349" y="350"/>
                  </a:cubicBezTo>
                  <a:cubicBezTo>
                    <a:pt x="937" y="790"/>
                    <a:pt x="593" y="1272"/>
                    <a:pt x="221" y="1753"/>
                  </a:cubicBezTo>
                  <a:cubicBezTo>
                    <a:pt x="70" y="1960"/>
                    <a:pt x="1" y="2208"/>
                    <a:pt x="208" y="2428"/>
                  </a:cubicBezTo>
                  <a:cubicBezTo>
                    <a:pt x="308" y="2542"/>
                    <a:pt x="423" y="2586"/>
                    <a:pt x="543" y="2586"/>
                  </a:cubicBezTo>
                  <a:cubicBezTo>
                    <a:pt x="654" y="2586"/>
                    <a:pt x="770" y="2549"/>
                    <a:pt x="881" y="2496"/>
                  </a:cubicBezTo>
                  <a:cubicBezTo>
                    <a:pt x="951" y="2469"/>
                    <a:pt x="1019" y="2441"/>
                    <a:pt x="1074" y="2400"/>
                  </a:cubicBezTo>
                  <a:cubicBezTo>
                    <a:pt x="1514" y="2001"/>
                    <a:pt x="1969" y="1616"/>
                    <a:pt x="2382" y="1203"/>
                  </a:cubicBezTo>
                  <a:cubicBezTo>
                    <a:pt x="2519" y="1065"/>
                    <a:pt x="2574" y="832"/>
                    <a:pt x="2670" y="639"/>
                  </a:cubicBezTo>
                  <a:cubicBezTo>
                    <a:pt x="2658" y="285"/>
                    <a:pt x="2424" y="0"/>
                    <a:pt x="210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" name="Google Shape;3477;p31"/>
            <p:cNvSpPr/>
            <p:nvPr/>
          </p:nvSpPr>
          <p:spPr>
            <a:xfrm>
              <a:off x="5252700" y="4850100"/>
              <a:ext cx="75000" cy="61325"/>
            </a:xfrm>
            <a:custGeom>
              <a:avLst/>
              <a:gdLst/>
              <a:ahLst/>
              <a:cxnLst/>
              <a:rect l="l" t="t" r="r" b="b"/>
              <a:pathLst>
                <a:path w="3000" h="2453" extrusionOk="0">
                  <a:moveTo>
                    <a:pt x="2532" y="1"/>
                  </a:moveTo>
                  <a:cubicBezTo>
                    <a:pt x="2354" y="56"/>
                    <a:pt x="2229" y="69"/>
                    <a:pt x="2134" y="124"/>
                  </a:cubicBezTo>
                  <a:cubicBezTo>
                    <a:pt x="1391" y="551"/>
                    <a:pt x="730" y="1087"/>
                    <a:pt x="193" y="1748"/>
                  </a:cubicBezTo>
                  <a:cubicBezTo>
                    <a:pt x="56" y="1913"/>
                    <a:pt x="1" y="2133"/>
                    <a:pt x="166" y="2325"/>
                  </a:cubicBezTo>
                  <a:cubicBezTo>
                    <a:pt x="245" y="2417"/>
                    <a:pt x="336" y="2453"/>
                    <a:pt x="432" y="2453"/>
                  </a:cubicBezTo>
                  <a:cubicBezTo>
                    <a:pt x="538" y="2453"/>
                    <a:pt x="650" y="2410"/>
                    <a:pt x="758" y="2353"/>
                  </a:cubicBezTo>
                  <a:cubicBezTo>
                    <a:pt x="799" y="2340"/>
                    <a:pt x="840" y="2312"/>
                    <a:pt x="868" y="2285"/>
                  </a:cubicBezTo>
                  <a:cubicBezTo>
                    <a:pt x="1418" y="1913"/>
                    <a:pt x="1982" y="1542"/>
                    <a:pt x="2519" y="1170"/>
                  </a:cubicBezTo>
                  <a:cubicBezTo>
                    <a:pt x="2656" y="1074"/>
                    <a:pt x="2807" y="950"/>
                    <a:pt x="2877" y="812"/>
                  </a:cubicBezTo>
                  <a:cubicBezTo>
                    <a:pt x="2959" y="661"/>
                    <a:pt x="3000" y="441"/>
                    <a:pt x="2932" y="304"/>
                  </a:cubicBezTo>
                  <a:cubicBezTo>
                    <a:pt x="2862" y="166"/>
                    <a:pt x="2656" y="83"/>
                    <a:pt x="25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" name="Google Shape;3478;p31"/>
            <p:cNvSpPr/>
            <p:nvPr/>
          </p:nvSpPr>
          <p:spPr>
            <a:xfrm>
              <a:off x="5185300" y="5219750"/>
              <a:ext cx="62600" cy="63200"/>
            </a:xfrm>
            <a:custGeom>
              <a:avLst/>
              <a:gdLst/>
              <a:ahLst/>
              <a:cxnLst/>
              <a:rect l="l" t="t" r="r" b="b"/>
              <a:pathLst>
                <a:path w="2504" h="2528" extrusionOk="0">
                  <a:moveTo>
                    <a:pt x="1936" y="0"/>
                  </a:moveTo>
                  <a:cubicBezTo>
                    <a:pt x="1914" y="0"/>
                    <a:pt x="1893" y="1"/>
                    <a:pt x="1871" y="4"/>
                  </a:cubicBezTo>
                  <a:cubicBezTo>
                    <a:pt x="1693" y="32"/>
                    <a:pt x="1473" y="128"/>
                    <a:pt x="1363" y="266"/>
                  </a:cubicBezTo>
                  <a:cubicBezTo>
                    <a:pt x="950" y="734"/>
                    <a:pt x="565" y="1215"/>
                    <a:pt x="207" y="1710"/>
                  </a:cubicBezTo>
                  <a:cubicBezTo>
                    <a:pt x="0" y="1985"/>
                    <a:pt x="14" y="2247"/>
                    <a:pt x="179" y="2412"/>
                  </a:cubicBezTo>
                  <a:cubicBezTo>
                    <a:pt x="257" y="2490"/>
                    <a:pt x="353" y="2528"/>
                    <a:pt x="462" y="2528"/>
                  </a:cubicBezTo>
                  <a:cubicBezTo>
                    <a:pt x="586" y="2528"/>
                    <a:pt x="728" y="2479"/>
                    <a:pt x="881" y="2385"/>
                  </a:cubicBezTo>
                  <a:cubicBezTo>
                    <a:pt x="922" y="2357"/>
                    <a:pt x="950" y="2343"/>
                    <a:pt x="977" y="2315"/>
                  </a:cubicBezTo>
                  <a:cubicBezTo>
                    <a:pt x="1403" y="1917"/>
                    <a:pt x="1844" y="1517"/>
                    <a:pt x="2243" y="1091"/>
                  </a:cubicBezTo>
                  <a:cubicBezTo>
                    <a:pt x="2366" y="967"/>
                    <a:pt x="2421" y="761"/>
                    <a:pt x="2504" y="596"/>
                  </a:cubicBezTo>
                  <a:cubicBezTo>
                    <a:pt x="2466" y="262"/>
                    <a:pt x="2235" y="0"/>
                    <a:pt x="193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" name="Google Shape;3479;p31"/>
            <p:cNvSpPr/>
            <p:nvPr/>
          </p:nvSpPr>
          <p:spPr>
            <a:xfrm>
              <a:off x="5447050" y="5255750"/>
              <a:ext cx="66400" cy="50450"/>
            </a:xfrm>
            <a:custGeom>
              <a:avLst/>
              <a:gdLst/>
              <a:ahLst/>
              <a:cxnLst/>
              <a:rect l="l" t="t" r="r" b="b"/>
              <a:pathLst>
                <a:path w="2656" h="2018" extrusionOk="0">
                  <a:moveTo>
                    <a:pt x="2003" y="1"/>
                  </a:moveTo>
                  <a:cubicBezTo>
                    <a:pt x="1946" y="1"/>
                    <a:pt x="1888" y="8"/>
                    <a:pt x="1830" y="22"/>
                  </a:cubicBezTo>
                  <a:cubicBezTo>
                    <a:pt x="1720" y="50"/>
                    <a:pt x="1609" y="92"/>
                    <a:pt x="1514" y="160"/>
                  </a:cubicBezTo>
                  <a:cubicBezTo>
                    <a:pt x="1142" y="435"/>
                    <a:pt x="771" y="710"/>
                    <a:pt x="399" y="1000"/>
                  </a:cubicBezTo>
                  <a:cubicBezTo>
                    <a:pt x="303" y="1068"/>
                    <a:pt x="220" y="1192"/>
                    <a:pt x="165" y="1316"/>
                  </a:cubicBezTo>
                  <a:cubicBezTo>
                    <a:pt x="0" y="1688"/>
                    <a:pt x="220" y="2018"/>
                    <a:pt x="716" y="2018"/>
                  </a:cubicBezTo>
                  <a:cubicBezTo>
                    <a:pt x="784" y="2003"/>
                    <a:pt x="963" y="1976"/>
                    <a:pt x="1101" y="1893"/>
                  </a:cubicBezTo>
                  <a:cubicBezTo>
                    <a:pt x="1472" y="1688"/>
                    <a:pt x="1844" y="1453"/>
                    <a:pt x="2215" y="1220"/>
                  </a:cubicBezTo>
                  <a:cubicBezTo>
                    <a:pt x="2325" y="1151"/>
                    <a:pt x="2407" y="1055"/>
                    <a:pt x="2477" y="958"/>
                  </a:cubicBezTo>
                  <a:cubicBezTo>
                    <a:pt x="2628" y="738"/>
                    <a:pt x="2655" y="490"/>
                    <a:pt x="2504" y="270"/>
                  </a:cubicBezTo>
                  <a:cubicBezTo>
                    <a:pt x="2396" y="97"/>
                    <a:pt x="2211" y="1"/>
                    <a:pt x="200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" name="Google Shape;3480;p31"/>
            <p:cNvSpPr/>
            <p:nvPr/>
          </p:nvSpPr>
          <p:spPr>
            <a:xfrm>
              <a:off x="5160875" y="4968600"/>
              <a:ext cx="62625" cy="61750"/>
            </a:xfrm>
            <a:custGeom>
              <a:avLst/>
              <a:gdLst/>
              <a:ahLst/>
              <a:cxnLst/>
              <a:rect l="l" t="t" r="r" b="b"/>
              <a:pathLst>
                <a:path w="2505" h="2470" extrusionOk="0">
                  <a:moveTo>
                    <a:pt x="2067" y="1"/>
                  </a:moveTo>
                  <a:cubicBezTo>
                    <a:pt x="1993" y="1"/>
                    <a:pt x="1916" y="18"/>
                    <a:pt x="1844" y="49"/>
                  </a:cubicBezTo>
                  <a:cubicBezTo>
                    <a:pt x="1692" y="104"/>
                    <a:pt x="1527" y="172"/>
                    <a:pt x="1432" y="282"/>
                  </a:cubicBezTo>
                  <a:cubicBezTo>
                    <a:pt x="1005" y="750"/>
                    <a:pt x="592" y="1217"/>
                    <a:pt x="193" y="1700"/>
                  </a:cubicBezTo>
                  <a:cubicBezTo>
                    <a:pt x="111" y="1795"/>
                    <a:pt x="56" y="1920"/>
                    <a:pt x="42" y="2043"/>
                  </a:cubicBezTo>
                  <a:cubicBezTo>
                    <a:pt x="1" y="2291"/>
                    <a:pt x="152" y="2456"/>
                    <a:pt x="454" y="2470"/>
                  </a:cubicBezTo>
                  <a:cubicBezTo>
                    <a:pt x="524" y="2428"/>
                    <a:pt x="674" y="2401"/>
                    <a:pt x="784" y="2305"/>
                  </a:cubicBezTo>
                  <a:cubicBezTo>
                    <a:pt x="1267" y="1920"/>
                    <a:pt x="1734" y="1534"/>
                    <a:pt x="2202" y="1122"/>
                  </a:cubicBezTo>
                  <a:cubicBezTo>
                    <a:pt x="2325" y="1025"/>
                    <a:pt x="2435" y="847"/>
                    <a:pt x="2463" y="695"/>
                  </a:cubicBezTo>
                  <a:cubicBezTo>
                    <a:pt x="2505" y="530"/>
                    <a:pt x="2463" y="309"/>
                    <a:pt x="2380" y="172"/>
                  </a:cubicBezTo>
                  <a:cubicBezTo>
                    <a:pt x="2311" y="51"/>
                    <a:pt x="2193" y="1"/>
                    <a:pt x="2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" name="Google Shape;3481;p31"/>
            <p:cNvSpPr/>
            <p:nvPr/>
          </p:nvSpPr>
          <p:spPr>
            <a:xfrm>
              <a:off x="5010925" y="4968700"/>
              <a:ext cx="60550" cy="56575"/>
            </a:xfrm>
            <a:custGeom>
              <a:avLst/>
              <a:gdLst/>
              <a:ahLst/>
              <a:cxnLst/>
              <a:rect l="l" t="t" r="r" b="b"/>
              <a:pathLst>
                <a:path w="2422" h="2263" extrusionOk="0">
                  <a:moveTo>
                    <a:pt x="1930" y="1"/>
                  </a:moveTo>
                  <a:cubicBezTo>
                    <a:pt x="1723" y="1"/>
                    <a:pt x="1485" y="58"/>
                    <a:pt x="1349" y="182"/>
                  </a:cubicBezTo>
                  <a:cubicBezTo>
                    <a:pt x="936" y="595"/>
                    <a:pt x="551" y="1048"/>
                    <a:pt x="179" y="1503"/>
                  </a:cubicBezTo>
                  <a:cubicBezTo>
                    <a:pt x="0" y="1736"/>
                    <a:pt x="28" y="2011"/>
                    <a:pt x="193" y="2149"/>
                  </a:cubicBezTo>
                  <a:cubicBezTo>
                    <a:pt x="285" y="2229"/>
                    <a:pt x="380" y="2263"/>
                    <a:pt x="474" y="2263"/>
                  </a:cubicBezTo>
                  <a:cubicBezTo>
                    <a:pt x="590" y="2263"/>
                    <a:pt x="705" y="2212"/>
                    <a:pt x="812" y="2136"/>
                  </a:cubicBezTo>
                  <a:cubicBezTo>
                    <a:pt x="1252" y="1819"/>
                    <a:pt x="1692" y="1489"/>
                    <a:pt x="2105" y="1131"/>
                  </a:cubicBezTo>
                  <a:cubicBezTo>
                    <a:pt x="2270" y="993"/>
                    <a:pt x="2352" y="746"/>
                    <a:pt x="2422" y="650"/>
                  </a:cubicBezTo>
                  <a:cubicBezTo>
                    <a:pt x="2422" y="265"/>
                    <a:pt x="2257" y="3"/>
                    <a:pt x="1995" y="3"/>
                  </a:cubicBezTo>
                  <a:cubicBezTo>
                    <a:pt x="1974" y="2"/>
                    <a:pt x="1952" y="1"/>
                    <a:pt x="19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" name="Google Shape;3482;p31"/>
            <p:cNvSpPr/>
            <p:nvPr/>
          </p:nvSpPr>
          <p:spPr>
            <a:xfrm>
              <a:off x="5354175" y="5117775"/>
              <a:ext cx="65375" cy="52925"/>
            </a:xfrm>
            <a:custGeom>
              <a:avLst/>
              <a:gdLst/>
              <a:ahLst/>
              <a:cxnLst/>
              <a:rect l="l" t="t" r="r" b="b"/>
              <a:pathLst>
                <a:path w="2615" h="2117" extrusionOk="0">
                  <a:moveTo>
                    <a:pt x="2050" y="0"/>
                  </a:moveTo>
                  <a:cubicBezTo>
                    <a:pt x="1895" y="0"/>
                    <a:pt x="1722" y="56"/>
                    <a:pt x="1555" y="176"/>
                  </a:cubicBezTo>
                  <a:cubicBezTo>
                    <a:pt x="1211" y="410"/>
                    <a:pt x="881" y="685"/>
                    <a:pt x="564" y="946"/>
                  </a:cubicBezTo>
                  <a:cubicBezTo>
                    <a:pt x="399" y="1098"/>
                    <a:pt x="207" y="1249"/>
                    <a:pt x="96" y="1428"/>
                  </a:cubicBezTo>
                  <a:cubicBezTo>
                    <a:pt x="14" y="1552"/>
                    <a:pt x="1" y="1758"/>
                    <a:pt x="56" y="1882"/>
                  </a:cubicBezTo>
                  <a:cubicBezTo>
                    <a:pt x="96" y="1992"/>
                    <a:pt x="262" y="2047"/>
                    <a:pt x="358" y="2116"/>
                  </a:cubicBezTo>
                  <a:cubicBezTo>
                    <a:pt x="509" y="2061"/>
                    <a:pt x="634" y="2047"/>
                    <a:pt x="716" y="1992"/>
                  </a:cubicBezTo>
                  <a:cubicBezTo>
                    <a:pt x="1211" y="1676"/>
                    <a:pt x="1720" y="1373"/>
                    <a:pt x="2202" y="1029"/>
                  </a:cubicBezTo>
                  <a:cubicBezTo>
                    <a:pt x="2545" y="781"/>
                    <a:pt x="2615" y="410"/>
                    <a:pt x="2450" y="176"/>
                  </a:cubicBezTo>
                  <a:cubicBezTo>
                    <a:pt x="2357" y="62"/>
                    <a:pt x="2214" y="0"/>
                    <a:pt x="20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" name="Google Shape;3483;p31"/>
            <p:cNvSpPr/>
            <p:nvPr/>
          </p:nvSpPr>
          <p:spPr>
            <a:xfrm>
              <a:off x="5229675" y="5277025"/>
              <a:ext cx="54000" cy="57300"/>
            </a:xfrm>
            <a:custGeom>
              <a:avLst/>
              <a:gdLst/>
              <a:ahLst/>
              <a:cxnLst/>
              <a:rect l="l" t="t" r="r" b="b"/>
              <a:pathLst>
                <a:path w="2160" h="2292" extrusionOk="0">
                  <a:moveTo>
                    <a:pt x="1581" y="0"/>
                  </a:moveTo>
                  <a:cubicBezTo>
                    <a:pt x="1546" y="0"/>
                    <a:pt x="1509" y="4"/>
                    <a:pt x="1472" y="11"/>
                  </a:cubicBezTo>
                  <a:cubicBezTo>
                    <a:pt x="1307" y="52"/>
                    <a:pt x="1101" y="149"/>
                    <a:pt x="991" y="286"/>
                  </a:cubicBezTo>
                  <a:cubicBezTo>
                    <a:pt x="674" y="685"/>
                    <a:pt x="386" y="1125"/>
                    <a:pt x="96" y="1552"/>
                  </a:cubicBezTo>
                  <a:cubicBezTo>
                    <a:pt x="41" y="1648"/>
                    <a:pt x="14" y="1785"/>
                    <a:pt x="0" y="1910"/>
                  </a:cubicBezTo>
                  <a:cubicBezTo>
                    <a:pt x="0" y="2137"/>
                    <a:pt x="156" y="2291"/>
                    <a:pt x="360" y="2291"/>
                  </a:cubicBezTo>
                  <a:cubicBezTo>
                    <a:pt x="390" y="2291"/>
                    <a:pt x="422" y="2288"/>
                    <a:pt x="454" y="2281"/>
                  </a:cubicBezTo>
                  <a:cubicBezTo>
                    <a:pt x="564" y="2253"/>
                    <a:pt x="688" y="2212"/>
                    <a:pt x="771" y="2130"/>
                  </a:cubicBezTo>
                  <a:cubicBezTo>
                    <a:pt x="1156" y="1800"/>
                    <a:pt x="1527" y="1469"/>
                    <a:pt x="1871" y="1112"/>
                  </a:cubicBezTo>
                  <a:cubicBezTo>
                    <a:pt x="2009" y="987"/>
                    <a:pt x="2064" y="782"/>
                    <a:pt x="2160" y="602"/>
                  </a:cubicBezTo>
                  <a:cubicBezTo>
                    <a:pt x="2123" y="257"/>
                    <a:pt x="1887" y="0"/>
                    <a:pt x="158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" name="Google Shape;3484;p31"/>
            <p:cNvSpPr/>
            <p:nvPr/>
          </p:nvSpPr>
          <p:spPr>
            <a:xfrm>
              <a:off x="5141275" y="5048675"/>
              <a:ext cx="54350" cy="55625"/>
            </a:xfrm>
            <a:custGeom>
              <a:avLst/>
              <a:gdLst/>
              <a:ahLst/>
              <a:cxnLst/>
              <a:rect l="l" t="t" r="r" b="b"/>
              <a:pathLst>
                <a:path w="2174" h="2225" extrusionOk="0">
                  <a:moveTo>
                    <a:pt x="1577" y="0"/>
                  </a:moveTo>
                  <a:cubicBezTo>
                    <a:pt x="1443" y="0"/>
                    <a:pt x="1312" y="60"/>
                    <a:pt x="1211" y="161"/>
                  </a:cubicBezTo>
                  <a:cubicBezTo>
                    <a:pt x="936" y="450"/>
                    <a:pt x="688" y="753"/>
                    <a:pt x="455" y="1056"/>
                  </a:cubicBezTo>
                  <a:cubicBezTo>
                    <a:pt x="303" y="1234"/>
                    <a:pt x="138" y="1426"/>
                    <a:pt x="55" y="1633"/>
                  </a:cubicBezTo>
                  <a:cubicBezTo>
                    <a:pt x="0" y="1771"/>
                    <a:pt x="0" y="2019"/>
                    <a:pt x="83" y="2101"/>
                  </a:cubicBezTo>
                  <a:cubicBezTo>
                    <a:pt x="179" y="2211"/>
                    <a:pt x="400" y="2211"/>
                    <a:pt x="565" y="2224"/>
                  </a:cubicBezTo>
                  <a:cubicBezTo>
                    <a:pt x="647" y="2224"/>
                    <a:pt x="743" y="2169"/>
                    <a:pt x="812" y="2114"/>
                  </a:cubicBezTo>
                  <a:cubicBezTo>
                    <a:pt x="1183" y="1771"/>
                    <a:pt x="1568" y="1426"/>
                    <a:pt x="1913" y="1069"/>
                  </a:cubicBezTo>
                  <a:cubicBezTo>
                    <a:pt x="2036" y="945"/>
                    <a:pt x="2078" y="753"/>
                    <a:pt x="2174" y="533"/>
                  </a:cubicBezTo>
                  <a:cubicBezTo>
                    <a:pt x="2064" y="381"/>
                    <a:pt x="1981" y="188"/>
                    <a:pt x="1830" y="78"/>
                  </a:cubicBezTo>
                  <a:cubicBezTo>
                    <a:pt x="1750" y="25"/>
                    <a:pt x="1663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" name="Google Shape;3485;p31"/>
            <p:cNvSpPr/>
            <p:nvPr/>
          </p:nvSpPr>
          <p:spPr>
            <a:xfrm>
              <a:off x="4947975" y="4952725"/>
              <a:ext cx="62975" cy="50800"/>
            </a:xfrm>
            <a:custGeom>
              <a:avLst/>
              <a:gdLst/>
              <a:ahLst/>
              <a:cxnLst/>
              <a:rect l="l" t="t" r="r" b="b"/>
              <a:pathLst>
                <a:path w="2519" h="2032" extrusionOk="0">
                  <a:moveTo>
                    <a:pt x="1922" y="0"/>
                  </a:moveTo>
                  <a:cubicBezTo>
                    <a:pt x="1760" y="0"/>
                    <a:pt x="1581" y="59"/>
                    <a:pt x="1418" y="188"/>
                  </a:cubicBezTo>
                  <a:cubicBezTo>
                    <a:pt x="1018" y="491"/>
                    <a:pt x="647" y="834"/>
                    <a:pt x="290" y="1165"/>
                  </a:cubicBezTo>
                  <a:cubicBezTo>
                    <a:pt x="207" y="1247"/>
                    <a:pt x="138" y="1357"/>
                    <a:pt x="97" y="1467"/>
                  </a:cubicBezTo>
                  <a:cubicBezTo>
                    <a:pt x="0" y="1770"/>
                    <a:pt x="193" y="2018"/>
                    <a:pt x="565" y="2032"/>
                  </a:cubicBezTo>
                  <a:cubicBezTo>
                    <a:pt x="633" y="2004"/>
                    <a:pt x="771" y="1990"/>
                    <a:pt x="867" y="1922"/>
                  </a:cubicBezTo>
                  <a:cubicBezTo>
                    <a:pt x="1280" y="1647"/>
                    <a:pt x="1706" y="1371"/>
                    <a:pt x="2091" y="1069"/>
                  </a:cubicBezTo>
                  <a:cubicBezTo>
                    <a:pt x="2436" y="794"/>
                    <a:pt x="2518" y="422"/>
                    <a:pt x="2326" y="174"/>
                  </a:cubicBezTo>
                  <a:cubicBezTo>
                    <a:pt x="2235" y="62"/>
                    <a:pt x="2088" y="0"/>
                    <a:pt x="19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" name="Google Shape;3486;p31"/>
            <p:cNvSpPr/>
            <p:nvPr/>
          </p:nvSpPr>
          <p:spPr>
            <a:xfrm>
              <a:off x="5273000" y="5339075"/>
              <a:ext cx="54375" cy="57625"/>
            </a:xfrm>
            <a:custGeom>
              <a:avLst/>
              <a:gdLst/>
              <a:ahLst/>
              <a:cxnLst/>
              <a:rect l="l" t="t" r="r" b="b"/>
              <a:pathLst>
                <a:path w="2175" h="2305" extrusionOk="0">
                  <a:moveTo>
                    <a:pt x="1601" y="0"/>
                  </a:moveTo>
                  <a:cubicBezTo>
                    <a:pt x="1483" y="0"/>
                    <a:pt x="1366" y="49"/>
                    <a:pt x="1280" y="143"/>
                  </a:cubicBezTo>
                  <a:cubicBezTo>
                    <a:pt x="1060" y="349"/>
                    <a:pt x="867" y="597"/>
                    <a:pt x="689" y="844"/>
                  </a:cubicBezTo>
                  <a:cubicBezTo>
                    <a:pt x="469" y="1134"/>
                    <a:pt x="276" y="1450"/>
                    <a:pt x="97" y="1767"/>
                  </a:cubicBezTo>
                  <a:cubicBezTo>
                    <a:pt x="1" y="1932"/>
                    <a:pt x="14" y="2152"/>
                    <a:pt x="193" y="2248"/>
                  </a:cubicBezTo>
                  <a:cubicBezTo>
                    <a:pt x="268" y="2292"/>
                    <a:pt x="358" y="2305"/>
                    <a:pt x="451" y="2305"/>
                  </a:cubicBezTo>
                  <a:cubicBezTo>
                    <a:pt x="531" y="2305"/>
                    <a:pt x="613" y="2295"/>
                    <a:pt x="689" y="2289"/>
                  </a:cubicBezTo>
                  <a:cubicBezTo>
                    <a:pt x="785" y="2275"/>
                    <a:pt x="867" y="2193"/>
                    <a:pt x="936" y="2124"/>
                  </a:cubicBezTo>
                  <a:cubicBezTo>
                    <a:pt x="1267" y="1767"/>
                    <a:pt x="1610" y="1422"/>
                    <a:pt x="1913" y="1051"/>
                  </a:cubicBezTo>
                  <a:cubicBezTo>
                    <a:pt x="2023" y="927"/>
                    <a:pt x="2078" y="734"/>
                    <a:pt x="2175" y="528"/>
                  </a:cubicBezTo>
                  <a:cubicBezTo>
                    <a:pt x="2078" y="376"/>
                    <a:pt x="1995" y="198"/>
                    <a:pt x="1858" y="88"/>
                  </a:cubicBezTo>
                  <a:cubicBezTo>
                    <a:pt x="1781" y="29"/>
                    <a:pt x="1691" y="0"/>
                    <a:pt x="16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" name="Google Shape;3487;p31"/>
            <p:cNvSpPr/>
            <p:nvPr/>
          </p:nvSpPr>
          <p:spPr>
            <a:xfrm>
              <a:off x="5246875" y="4933425"/>
              <a:ext cx="58825" cy="57725"/>
            </a:xfrm>
            <a:custGeom>
              <a:avLst/>
              <a:gdLst/>
              <a:ahLst/>
              <a:cxnLst/>
              <a:rect l="l" t="t" r="r" b="b"/>
              <a:pathLst>
                <a:path w="2353" h="2309" extrusionOk="0">
                  <a:moveTo>
                    <a:pt x="1867" y="0"/>
                  </a:moveTo>
                  <a:cubicBezTo>
                    <a:pt x="1825" y="0"/>
                    <a:pt x="1784" y="4"/>
                    <a:pt x="1747" y="10"/>
                  </a:cubicBezTo>
                  <a:cubicBezTo>
                    <a:pt x="1609" y="38"/>
                    <a:pt x="1459" y="162"/>
                    <a:pt x="1349" y="272"/>
                  </a:cubicBezTo>
                  <a:cubicBezTo>
                    <a:pt x="963" y="698"/>
                    <a:pt x="578" y="1139"/>
                    <a:pt x="206" y="1579"/>
                  </a:cubicBezTo>
                  <a:cubicBezTo>
                    <a:pt x="124" y="1676"/>
                    <a:pt x="69" y="1799"/>
                    <a:pt x="41" y="1923"/>
                  </a:cubicBezTo>
                  <a:cubicBezTo>
                    <a:pt x="0" y="2143"/>
                    <a:pt x="138" y="2309"/>
                    <a:pt x="454" y="2309"/>
                  </a:cubicBezTo>
                  <a:cubicBezTo>
                    <a:pt x="523" y="2281"/>
                    <a:pt x="674" y="2226"/>
                    <a:pt x="798" y="2129"/>
                  </a:cubicBezTo>
                  <a:cubicBezTo>
                    <a:pt x="1238" y="1758"/>
                    <a:pt x="1679" y="1359"/>
                    <a:pt x="2105" y="960"/>
                  </a:cubicBezTo>
                  <a:cubicBezTo>
                    <a:pt x="2215" y="850"/>
                    <a:pt x="2312" y="698"/>
                    <a:pt x="2339" y="561"/>
                  </a:cubicBezTo>
                  <a:cubicBezTo>
                    <a:pt x="2352" y="410"/>
                    <a:pt x="2325" y="190"/>
                    <a:pt x="2229" y="107"/>
                  </a:cubicBezTo>
                  <a:cubicBezTo>
                    <a:pt x="2146" y="34"/>
                    <a:pt x="1999" y="0"/>
                    <a:pt x="18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" name="Google Shape;3488;p31"/>
            <p:cNvSpPr/>
            <p:nvPr/>
          </p:nvSpPr>
          <p:spPr>
            <a:xfrm>
              <a:off x="5295350" y="5212125"/>
              <a:ext cx="55050" cy="51550"/>
            </a:xfrm>
            <a:custGeom>
              <a:avLst/>
              <a:gdLst/>
              <a:ahLst/>
              <a:cxnLst/>
              <a:rect l="l" t="t" r="r" b="b"/>
              <a:pathLst>
                <a:path w="2202" h="2062" extrusionOk="0">
                  <a:moveTo>
                    <a:pt x="1657" y="0"/>
                  </a:moveTo>
                  <a:cubicBezTo>
                    <a:pt x="1611" y="0"/>
                    <a:pt x="1563" y="7"/>
                    <a:pt x="1514" y="21"/>
                  </a:cubicBezTo>
                  <a:cubicBezTo>
                    <a:pt x="1336" y="61"/>
                    <a:pt x="1143" y="171"/>
                    <a:pt x="1005" y="309"/>
                  </a:cubicBezTo>
                  <a:cubicBezTo>
                    <a:pt x="730" y="584"/>
                    <a:pt x="483" y="874"/>
                    <a:pt x="235" y="1190"/>
                  </a:cubicBezTo>
                  <a:cubicBezTo>
                    <a:pt x="15" y="1451"/>
                    <a:pt x="1" y="1727"/>
                    <a:pt x="152" y="1905"/>
                  </a:cubicBezTo>
                  <a:cubicBezTo>
                    <a:pt x="239" y="2006"/>
                    <a:pt x="364" y="2062"/>
                    <a:pt x="503" y="2062"/>
                  </a:cubicBezTo>
                  <a:cubicBezTo>
                    <a:pt x="628" y="2062"/>
                    <a:pt x="765" y="2017"/>
                    <a:pt x="895" y="1919"/>
                  </a:cubicBezTo>
                  <a:cubicBezTo>
                    <a:pt x="1266" y="1657"/>
                    <a:pt x="1611" y="1369"/>
                    <a:pt x="1941" y="1066"/>
                  </a:cubicBezTo>
                  <a:cubicBezTo>
                    <a:pt x="2064" y="942"/>
                    <a:pt x="2119" y="736"/>
                    <a:pt x="2202" y="571"/>
                  </a:cubicBezTo>
                  <a:cubicBezTo>
                    <a:pt x="2167" y="240"/>
                    <a:pt x="1939" y="0"/>
                    <a:pt x="165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" name="Google Shape;3489;p31"/>
            <p:cNvSpPr/>
            <p:nvPr/>
          </p:nvSpPr>
          <p:spPr>
            <a:xfrm>
              <a:off x="5280900" y="5002550"/>
              <a:ext cx="62525" cy="58450"/>
            </a:xfrm>
            <a:custGeom>
              <a:avLst/>
              <a:gdLst/>
              <a:ahLst/>
              <a:cxnLst/>
              <a:rect l="l" t="t" r="r" b="b"/>
              <a:pathLst>
                <a:path w="2501" h="2338" extrusionOk="0">
                  <a:moveTo>
                    <a:pt x="2084" y="1"/>
                  </a:moveTo>
                  <a:cubicBezTo>
                    <a:pt x="1987" y="1"/>
                    <a:pt x="1884" y="39"/>
                    <a:pt x="1789" y="121"/>
                  </a:cubicBezTo>
                  <a:cubicBezTo>
                    <a:pt x="1184" y="657"/>
                    <a:pt x="634" y="1250"/>
                    <a:pt x="56" y="1827"/>
                  </a:cubicBezTo>
                  <a:cubicBezTo>
                    <a:pt x="43" y="1841"/>
                    <a:pt x="28" y="1868"/>
                    <a:pt x="28" y="1882"/>
                  </a:cubicBezTo>
                  <a:cubicBezTo>
                    <a:pt x="43" y="2020"/>
                    <a:pt x="1" y="2185"/>
                    <a:pt x="70" y="2281"/>
                  </a:cubicBezTo>
                  <a:cubicBezTo>
                    <a:pt x="109" y="2330"/>
                    <a:pt x="217" y="2337"/>
                    <a:pt x="320" y="2337"/>
                  </a:cubicBezTo>
                  <a:cubicBezTo>
                    <a:pt x="363" y="2337"/>
                    <a:pt x="405" y="2336"/>
                    <a:pt x="441" y="2336"/>
                  </a:cubicBezTo>
                  <a:cubicBezTo>
                    <a:pt x="510" y="2336"/>
                    <a:pt x="579" y="2281"/>
                    <a:pt x="634" y="2240"/>
                  </a:cubicBezTo>
                  <a:cubicBezTo>
                    <a:pt x="1171" y="1800"/>
                    <a:pt x="1707" y="1373"/>
                    <a:pt x="2230" y="919"/>
                  </a:cubicBezTo>
                  <a:cubicBezTo>
                    <a:pt x="2367" y="809"/>
                    <a:pt x="2436" y="617"/>
                    <a:pt x="2491" y="534"/>
                  </a:cubicBezTo>
                  <a:cubicBezTo>
                    <a:pt x="2501" y="207"/>
                    <a:pt x="2308" y="1"/>
                    <a:pt x="208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" name="Google Shape;3490;p31"/>
            <p:cNvSpPr/>
            <p:nvPr/>
          </p:nvSpPr>
          <p:spPr>
            <a:xfrm>
              <a:off x="5388900" y="5146525"/>
              <a:ext cx="57825" cy="50700"/>
            </a:xfrm>
            <a:custGeom>
              <a:avLst/>
              <a:gdLst/>
              <a:ahLst/>
              <a:cxnLst/>
              <a:rect l="l" t="t" r="r" b="b"/>
              <a:pathLst>
                <a:path w="2313" h="2028" extrusionOk="0">
                  <a:moveTo>
                    <a:pt x="1818" y="1"/>
                  </a:moveTo>
                  <a:cubicBezTo>
                    <a:pt x="1778" y="1"/>
                    <a:pt x="1736" y="6"/>
                    <a:pt x="1693" y="16"/>
                  </a:cubicBezTo>
                  <a:cubicBezTo>
                    <a:pt x="1556" y="44"/>
                    <a:pt x="1418" y="113"/>
                    <a:pt x="1308" y="209"/>
                  </a:cubicBezTo>
                  <a:cubicBezTo>
                    <a:pt x="923" y="567"/>
                    <a:pt x="551" y="939"/>
                    <a:pt x="180" y="1310"/>
                  </a:cubicBezTo>
                  <a:cubicBezTo>
                    <a:pt x="125" y="1365"/>
                    <a:pt x="56" y="1434"/>
                    <a:pt x="43" y="1502"/>
                  </a:cubicBezTo>
                  <a:cubicBezTo>
                    <a:pt x="28" y="1640"/>
                    <a:pt x="1" y="1805"/>
                    <a:pt x="56" y="1887"/>
                  </a:cubicBezTo>
                  <a:cubicBezTo>
                    <a:pt x="125" y="1970"/>
                    <a:pt x="290" y="2012"/>
                    <a:pt x="413" y="2025"/>
                  </a:cubicBezTo>
                  <a:cubicBezTo>
                    <a:pt x="425" y="2027"/>
                    <a:pt x="436" y="2028"/>
                    <a:pt x="448" y="2028"/>
                  </a:cubicBezTo>
                  <a:cubicBezTo>
                    <a:pt x="522" y="2028"/>
                    <a:pt x="602" y="1992"/>
                    <a:pt x="661" y="1957"/>
                  </a:cubicBezTo>
                  <a:cubicBezTo>
                    <a:pt x="1129" y="1654"/>
                    <a:pt x="1611" y="1337"/>
                    <a:pt x="2064" y="1007"/>
                  </a:cubicBezTo>
                  <a:cubicBezTo>
                    <a:pt x="2202" y="911"/>
                    <a:pt x="2257" y="704"/>
                    <a:pt x="2312" y="622"/>
                  </a:cubicBezTo>
                  <a:cubicBezTo>
                    <a:pt x="2312" y="238"/>
                    <a:pt x="2093" y="1"/>
                    <a:pt x="18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" name="Google Shape;3491;p31"/>
            <p:cNvSpPr/>
            <p:nvPr/>
          </p:nvSpPr>
          <p:spPr>
            <a:xfrm>
              <a:off x="5344200" y="5048150"/>
              <a:ext cx="57475" cy="48750"/>
            </a:xfrm>
            <a:custGeom>
              <a:avLst/>
              <a:gdLst/>
              <a:ahLst/>
              <a:cxnLst/>
              <a:rect l="l" t="t" r="r" b="b"/>
              <a:pathLst>
                <a:path w="2299" h="1950" extrusionOk="0">
                  <a:moveTo>
                    <a:pt x="1750" y="1"/>
                  </a:moveTo>
                  <a:cubicBezTo>
                    <a:pt x="1643" y="1"/>
                    <a:pt x="1529" y="28"/>
                    <a:pt x="1418" y="86"/>
                  </a:cubicBezTo>
                  <a:cubicBezTo>
                    <a:pt x="923" y="347"/>
                    <a:pt x="510" y="719"/>
                    <a:pt x="193" y="1187"/>
                  </a:cubicBezTo>
                  <a:cubicBezTo>
                    <a:pt x="55" y="1379"/>
                    <a:pt x="0" y="1613"/>
                    <a:pt x="180" y="1805"/>
                  </a:cubicBezTo>
                  <a:cubicBezTo>
                    <a:pt x="276" y="1909"/>
                    <a:pt x="382" y="1950"/>
                    <a:pt x="491" y="1950"/>
                  </a:cubicBezTo>
                  <a:cubicBezTo>
                    <a:pt x="599" y="1950"/>
                    <a:pt x="709" y="1909"/>
                    <a:pt x="812" y="1847"/>
                  </a:cubicBezTo>
                  <a:cubicBezTo>
                    <a:pt x="1225" y="1572"/>
                    <a:pt x="1638" y="1297"/>
                    <a:pt x="2023" y="1007"/>
                  </a:cubicBezTo>
                  <a:cubicBezTo>
                    <a:pt x="2174" y="884"/>
                    <a:pt x="2243" y="691"/>
                    <a:pt x="2298" y="594"/>
                  </a:cubicBezTo>
                  <a:cubicBezTo>
                    <a:pt x="2298" y="219"/>
                    <a:pt x="2051" y="1"/>
                    <a:pt x="17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" name="Google Shape;3492;p31"/>
            <p:cNvSpPr/>
            <p:nvPr/>
          </p:nvSpPr>
          <p:spPr>
            <a:xfrm>
              <a:off x="5272325" y="4780725"/>
              <a:ext cx="55050" cy="53125"/>
            </a:xfrm>
            <a:custGeom>
              <a:avLst/>
              <a:gdLst/>
              <a:ahLst/>
              <a:cxnLst/>
              <a:rect l="l" t="t" r="r" b="b"/>
              <a:pathLst>
                <a:path w="2202" h="2125" extrusionOk="0">
                  <a:moveTo>
                    <a:pt x="1573" y="0"/>
                  </a:moveTo>
                  <a:cubicBezTo>
                    <a:pt x="1434" y="0"/>
                    <a:pt x="1294" y="57"/>
                    <a:pt x="1169" y="148"/>
                  </a:cubicBezTo>
                  <a:cubicBezTo>
                    <a:pt x="729" y="478"/>
                    <a:pt x="399" y="918"/>
                    <a:pt x="151" y="1413"/>
                  </a:cubicBezTo>
                  <a:cubicBezTo>
                    <a:pt x="41" y="1620"/>
                    <a:pt x="0" y="1854"/>
                    <a:pt x="220" y="2033"/>
                  </a:cubicBezTo>
                  <a:cubicBezTo>
                    <a:pt x="301" y="2098"/>
                    <a:pt x="380" y="2125"/>
                    <a:pt x="456" y="2125"/>
                  </a:cubicBezTo>
                  <a:cubicBezTo>
                    <a:pt x="588" y="2125"/>
                    <a:pt x="712" y="2046"/>
                    <a:pt x="826" y="1950"/>
                  </a:cubicBezTo>
                  <a:cubicBezTo>
                    <a:pt x="1184" y="1648"/>
                    <a:pt x="1541" y="1345"/>
                    <a:pt x="1871" y="1028"/>
                  </a:cubicBezTo>
                  <a:cubicBezTo>
                    <a:pt x="2009" y="905"/>
                    <a:pt x="2077" y="725"/>
                    <a:pt x="2202" y="520"/>
                  </a:cubicBezTo>
                  <a:cubicBezTo>
                    <a:pt x="2064" y="354"/>
                    <a:pt x="1981" y="175"/>
                    <a:pt x="1844" y="79"/>
                  </a:cubicBezTo>
                  <a:cubicBezTo>
                    <a:pt x="1757" y="25"/>
                    <a:pt x="1665" y="0"/>
                    <a:pt x="15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" name="Google Shape;3493;p31"/>
            <p:cNvSpPr/>
            <p:nvPr/>
          </p:nvSpPr>
          <p:spPr>
            <a:xfrm>
              <a:off x="5341800" y="5252800"/>
              <a:ext cx="52300" cy="47625"/>
            </a:xfrm>
            <a:custGeom>
              <a:avLst/>
              <a:gdLst/>
              <a:ahLst/>
              <a:cxnLst/>
              <a:rect l="l" t="t" r="r" b="b"/>
              <a:pathLst>
                <a:path w="2092" h="1905" extrusionOk="0">
                  <a:moveTo>
                    <a:pt x="1563" y="1"/>
                  </a:moveTo>
                  <a:cubicBezTo>
                    <a:pt x="1478" y="1"/>
                    <a:pt x="1391" y="23"/>
                    <a:pt x="1307" y="72"/>
                  </a:cubicBezTo>
                  <a:cubicBezTo>
                    <a:pt x="771" y="375"/>
                    <a:pt x="371" y="828"/>
                    <a:pt x="55" y="1338"/>
                  </a:cubicBezTo>
                  <a:cubicBezTo>
                    <a:pt x="0" y="1434"/>
                    <a:pt x="14" y="1668"/>
                    <a:pt x="83" y="1764"/>
                  </a:cubicBezTo>
                  <a:cubicBezTo>
                    <a:pt x="179" y="1861"/>
                    <a:pt x="371" y="1874"/>
                    <a:pt x="523" y="1901"/>
                  </a:cubicBezTo>
                  <a:cubicBezTo>
                    <a:pt x="531" y="1903"/>
                    <a:pt x="539" y="1904"/>
                    <a:pt x="547" y="1904"/>
                  </a:cubicBezTo>
                  <a:cubicBezTo>
                    <a:pt x="600" y="1904"/>
                    <a:pt x="668" y="1868"/>
                    <a:pt x="716" y="1833"/>
                  </a:cubicBezTo>
                  <a:cubicBezTo>
                    <a:pt x="1114" y="1544"/>
                    <a:pt x="1499" y="1283"/>
                    <a:pt x="1872" y="966"/>
                  </a:cubicBezTo>
                  <a:cubicBezTo>
                    <a:pt x="1995" y="870"/>
                    <a:pt x="2050" y="691"/>
                    <a:pt x="2092" y="608"/>
                  </a:cubicBezTo>
                  <a:cubicBezTo>
                    <a:pt x="2081" y="240"/>
                    <a:pt x="1837" y="1"/>
                    <a:pt x="156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" name="Google Shape;3494;p31"/>
            <p:cNvSpPr/>
            <p:nvPr/>
          </p:nvSpPr>
          <p:spPr>
            <a:xfrm>
              <a:off x="5179450" y="4772350"/>
              <a:ext cx="56675" cy="48450"/>
            </a:xfrm>
            <a:custGeom>
              <a:avLst/>
              <a:gdLst/>
              <a:ahLst/>
              <a:cxnLst/>
              <a:rect l="l" t="t" r="r" b="b"/>
              <a:pathLst>
                <a:path w="2267" h="1938" extrusionOk="0">
                  <a:moveTo>
                    <a:pt x="1786" y="0"/>
                  </a:moveTo>
                  <a:cubicBezTo>
                    <a:pt x="1680" y="0"/>
                    <a:pt x="1567" y="36"/>
                    <a:pt x="1459" y="112"/>
                  </a:cubicBezTo>
                  <a:cubicBezTo>
                    <a:pt x="1005" y="442"/>
                    <a:pt x="592" y="855"/>
                    <a:pt x="193" y="1253"/>
                  </a:cubicBezTo>
                  <a:cubicBezTo>
                    <a:pt x="41" y="1405"/>
                    <a:pt x="1" y="1625"/>
                    <a:pt x="152" y="1803"/>
                  </a:cubicBezTo>
                  <a:cubicBezTo>
                    <a:pt x="234" y="1900"/>
                    <a:pt x="331" y="1938"/>
                    <a:pt x="431" y="1938"/>
                  </a:cubicBezTo>
                  <a:cubicBezTo>
                    <a:pt x="530" y="1938"/>
                    <a:pt x="633" y="1900"/>
                    <a:pt x="729" y="1845"/>
                  </a:cubicBezTo>
                  <a:cubicBezTo>
                    <a:pt x="1156" y="1556"/>
                    <a:pt x="1597" y="1267"/>
                    <a:pt x="1995" y="950"/>
                  </a:cubicBezTo>
                  <a:cubicBezTo>
                    <a:pt x="2133" y="840"/>
                    <a:pt x="2202" y="648"/>
                    <a:pt x="2257" y="565"/>
                  </a:cubicBezTo>
                  <a:cubicBezTo>
                    <a:pt x="2266" y="213"/>
                    <a:pt x="2047" y="0"/>
                    <a:pt x="178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" name="Google Shape;3495;p31"/>
            <p:cNvSpPr/>
            <p:nvPr/>
          </p:nvSpPr>
          <p:spPr>
            <a:xfrm>
              <a:off x="5420550" y="5199525"/>
              <a:ext cx="54725" cy="45050"/>
            </a:xfrm>
            <a:custGeom>
              <a:avLst/>
              <a:gdLst/>
              <a:ahLst/>
              <a:cxnLst/>
              <a:rect l="l" t="t" r="r" b="b"/>
              <a:pathLst>
                <a:path w="2189" h="1802" extrusionOk="0">
                  <a:moveTo>
                    <a:pt x="1674" y="1"/>
                  </a:moveTo>
                  <a:cubicBezTo>
                    <a:pt x="1572" y="1"/>
                    <a:pt x="1466" y="32"/>
                    <a:pt x="1363" y="98"/>
                  </a:cubicBezTo>
                  <a:cubicBezTo>
                    <a:pt x="950" y="373"/>
                    <a:pt x="578" y="730"/>
                    <a:pt x="221" y="1088"/>
                  </a:cubicBezTo>
                  <a:cubicBezTo>
                    <a:pt x="55" y="1240"/>
                    <a:pt x="0" y="1473"/>
                    <a:pt x="166" y="1680"/>
                  </a:cubicBezTo>
                  <a:cubicBezTo>
                    <a:pt x="247" y="1768"/>
                    <a:pt x="340" y="1801"/>
                    <a:pt x="435" y="1801"/>
                  </a:cubicBezTo>
                  <a:cubicBezTo>
                    <a:pt x="549" y="1801"/>
                    <a:pt x="666" y="1754"/>
                    <a:pt x="771" y="1694"/>
                  </a:cubicBezTo>
                  <a:cubicBezTo>
                    <a:pt x="1156" y="1473"/>
                    <a:pt x="1541" y="1240"/>
                    <a:pt x="1899" y="992"/>
                  </a:cubicBezTo>
                  <a:cubicBezTo>
                    <a:pt x="2051" y="882"/>
                    <a:pt x="2133" y="690"/>
                    <a:pt x="2188" y="607"/>
                  </a:cubicBezTo>
                  <a:cubicBezTo>
                    <a:pt x="2188" y="234"/>
                    <a:pt x="1952" y="1"/>
                    <a:pt x="167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" name="Google Shape;3496;p31"/>
            <p:cNvSpPr/>
            <p:nvPr/>
          </p:nvSpPr>
          <p:spPr>
            <a:xfrm>
              <a:off x="4946600" y="5039900"/>
              <a:ext cx="52650" cy="47550"/>
            </a:xfrm>
            <a:custGeom>
              <a:avLst/>
              <a:gdLst/>
              <a:ahLst/>
              <a:cxnLst/>
              <a:rect l="l" t="t" r="r" b="b"/>
              <a:pathLst>
                <a:path w="2106" h="1902" extrusionOk="0">
                  <a:moveTo>
                    <a:pt x="1530" y="1"/>
                  </a:moveTo>
                  <a:cubicBezTo>
                    <a:pt x="1449" y="1"/>
                    <a:pt x="1368" y="24"/>
                    <a:pt x="1293" y="71"/>
                  </a:cubicBezTo>
                  <a:cubicBezTo>
                    <a:pt x="785" y="388"/>
                    <a:pt x="400" y="842"/>
                    <a:pt x="125" y="1379"/>
                  </a:cubicBezTo>
                  <a:cubicBezTo>
                    <a:pt x="0" y="1627"/>
                    <a:pt x="207" y="1902"/>
                    <a:pt x="510" y="1902"/>
                  </a:cubicBezTo>
                  <a:cubicBezTo>
                    <a:pt x="523" y="1902"/>
                    <a:pt x="550" y="1902"/>
                    <a:pt x="578" y="1887"/>
                  </a:cubicBezTo>
                  <a:cubicBezTo>
                    <a:pt x="1156" y="1640"/>
                    <a:pt x="1651" y="1282"/>
                    <a:pt x="1996" y="746"/>
                  </a:cubicBezTo>
                  <a:cubicBezTo>
                    <a:pt x="2106" y="554"/>
                    <a:pt x="2051" y="333"/>
                    <a:pt x="1899" y="168"/>
                  </a:cubicBezTo>
                  <a:cubicBezTo>
                    <a:pt x="1789" y="58"/>
                    <a:pt x="1659" y="1"/>
                    <a:pt x="15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" name="Google Shape;3497;p31"/>
            <p:cNvSpPr/>
            <p:nvPr/>
          </p:nvSpPr>
          <p:spPr>
            <a:xfrm>
              <a:off x="5101375" y="4948100"/>
              <a:ext cx="57800" cy="46450"/>
            </a:xfrm>
            <a:custGeom>
              <a:avLst/>
              <a:gdLst/>
              <a:ahLst/>
              <a:cxnLst/>
              <a:rect l="l" t="t" r="r" b="b"/>
              <a:pathLst>
                <a:path w="2312" h="1858" extrusionOk="0">
                  <a:moveTo>
                    <a:pt x="1907" y="1"/>
                  </a:moveTo>
                  <a:cubicBezTo>
                    <a:pt x="1900" y="1"/>
                    <a:pt x="1893" y="1"/>
                    <a:pt x="1886" y="1"/>
                  </a:cubicBezTo>
                  <a:cubicBezTo>
                    <a:pt x="1720" y="29"/>
                    <a:pt x="1541" y="84"/>
                    <a:pt x="1418" y="181"/>
                  </a:cubicBezTo>
                  <a:cubicBezTo>
                    <a:pt x="1018" y="511"/>
                    <a:pt x="633" y="869"/>
                    <a:pt x="262" y="1212"/>
                  </a:cubicBezTo>
                  <a:cubicBezTo>
                    <a:pt x="110" y="1350"/>
                    <a:pt x="0" y="1529"/>
                    <a:pt x="152" y="1722"/>
                  </a:cubicBezTo>
                  <a:cubicBezTo>
                    <a:pt x="222" y="1820"/>
                    <a:pt x="311" y="1857"/>
                    <a:pt x="404" y="1857"/>
                  </a:cubicBezTo>
                  <a:cubicBezTo>
                    <a:pt x="493" y="1857"/>
                    <a:pt x="587" y="1823"/>
                    <a:pt x="675" y="1777"/>
                  </a:cubicBezTo>
                  <a:cubicBezTo>
                    <a:pt x="1143" y="1487"/>
                    <a:pt x="1596" y="1212"/>
                    <a:pt x="2051" y="896"/>
                  </a:cubicBezTo>
                  <a:cubicBezTo>
                    <a:pt x="2188" y="799"/>
                    <a:pt x="2256" y="621"/>
                    <a:pt x="2311" y="538"/>
                  </a:cubicBezTo>
                  <a:cubicBezTo>
                    <a:pt x="2311" y="218"/>
                    <a:pt x="2143" y="1"/>
                    <a:pt x="190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" name="Google Shape;3498;p31"/>
            <p:cNvSpPr/>
            <p:nvPr/>
          </p:nvSpPr>
          <p:spPr>
            <a:xfrm>
              <a:off x="5016075" y="5037750"/>
              <a:ext cx="53675" cy="54800"/>
            </a:xfrm>
            <a:custGeom>
              <a:avLst/>
              <a:gdLst/>
              <a:ahLst/>
              <a:cxnLst/>
              <a:rect l="l" t="t" r="r" b="b"/>
              <a:pathLst>
                <a:path w="2147" h="2192" extrusionOk="0">
                  <a:moveTo>
                    <a:pt x="1780" y="0"/>
                  </a:moveTo>
                  <a:cubicBezTo>
                    <a:pt x="1756" y="0"/>
                    <a:pt x="1732" y="2"/>
                    <a:pt x="1706" y="7"/>
                  </a:cubicBezTo>
                  <a:cubicBezTo>
                    <a:pt x="1569" y="34"/>
                    <a:pt x="1418" y="102"/>
                    <a:pt x="1321" y="199"/>
                  </a:cubicBezTo>
                  <a:cubicBezTo>
                    <a:pt x="895" y="667"/>
                    <a:pt x="482" y="1148"/>
                    <a:pt x="83" y="1643"/>
                  </a:cubicBezTo>
                  <a:cubicBezTo>
                    <a:pt x="15" y="1740"/>
                    <a:pt x="0" y="2001"/>
                    <a:pt x="70" y="2098"/>
                  </a:cubicBezTo>
                  <a:cubicBezTo>
                    <a:pt x="121" y="2165"/>
                    <a:pt x="183" y="2191"/>
                    <a:pt x="247" y="2191"/>
                  </a:cubicBezTo>
                  <a:cubicBezTo>
                    <a:pt x="353" y="2191"/>
                    <a:pt x="465" y="2120"/>
                    <a:pt x="551" y="2043"/>
                  </a:cubicBezTo>
                  <a:cubicBezTo>
                    <a:pt x="1033" y="1616"/>
                    <a:pt x="1500" y="1190"/>
                    <a:pt x="1954" y="750"/>
                  </a:cubicBezTo>
                  <a:cubicBezTo>
                    <a:pt x="2051" y="667"/>
                    <a:pt x="2106" y="515"/>
                    <a:pt x="2146" y="447"/>
                  </a:cubicBezTo>
                  <a:cubicBezTo>
                    <a:pt x="2146" y="162"/>
                    <a:pt x="1991" y="0"/>
                    <a:pt x="17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" name="Google Shape;3499;p31"/>
            <p:cNvSpPr/>
            <p:nvPr/>
          </p:nvSpPr>
          <p:spPr>
            <a:xfrm>
              <a:off x="5181150" y="4859100"/>
              <a:ext cx="54375" cy="48450"/>
            </a:xfrm>
            <a:custGeom>
              <a:avLst/>
              <a:gdLst/>
              <a:ahLst/>
              <a:cxnLst/>
              <a:rect l="l" t="t" r="r" b="b"/>
              <a:pathLst>
                <a:path w="2175" h="1938" extrusionOk="0">
                  <a:moveTo>
                    <a:pt x="1830" y="1"/>
                  </a:moveTo>
                  <a:cubicBezTo>
                    <a:pt x="1774" y="1"/>
                    <a:pt x="1717" y="6"/>
                    <a:pt x="1666" y="12"/>
                  </a:cubicBezTo>
                  <a:cubicBezTo>
                    <a:pt x="1584" y="26"/>
                    <a:pt x="1501" y="109"/>
                    <a:pt x="1446" y="164"/>
                  </a:cubicBezTo>
                  <a:cubicBezTo>
                    <a:pt x="1047" y="562"/>
                    <a:pt x="661" y="947"/>
                    <a:pt x="276" y="1347"/>
                  </a:cubicBezTo>
                  <a:cubicBezTo>
                    <a:pt x="194" y="1429"/>
                    <a:pt x="111" y="1525"/>
                    <a:pt x="70" y="1635"/>
                  </a:cubicBezTo>
                  <a:cubicBezTo>
                    <a:pt x="1" y="1828"/>
                    <a:pt x="98" y="1938"/>
                    <a:pt x="345" y="1938"/>
                  </a:cubicBezTo>
                  <a:cubicBezTo>
                    <a:pt x="401" y="1910"/>
                    <a:pt x="524" y="1897"/>
                    <a:pt x="606" y="1828"/>
                  </a:cubicBezTo>
                  <a:cubicBezTo>
                    <a:pt x="1061" y="1470"/>
                    <a:pt x="1529" y="1112"/>
                    <a:pt x="1982" y="727"/>
                  </a:cubicBezTo>
                  <a:cubicBezTo>
                    <a:pt x="2079" y="659"/>
                    <a:pt x="2147" y="521"/>
                    <a:pt x="2162" y="411"/>
                  </a:cubicBezTo>
                  <a:cubicBezTo>
                    <a:pt x="2175" y="287"/>
                    <a:pt x="2120" y="122"/>
                    <a:pt x="2037" y="54"/>
                  </a:cubicBezTo>
                  <a:cubicBezTo>
                    <a:pt x="1988" y="13"/>
                    <a:pt x="1910" y="1"/>
                    <a:pt x="183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00" name="Google Shape;3500;p31"/>
          <p:cNvSpPr/>
          <p:nvPr/>
        </p:nvSpPr>
        <p:spPr>
          <a:xfrm rot="-899961">
            <a:off x="5221555" y="4677148"/>
            <a:ext cx="1137851" cy="531974"/>
          </a:xfrm>
          <a:custGeom>
            <a:avLst/>
            <a:gdLst/>
            <a:ahLst/>
            <a:cxnLst/>
            <a:rect l="l" t="t" r="r" b="b"/>
            <a:pathLst>
              <a:path w="22644" h="10586" extrusionOk="0">
                <a:moveTo>
                  <a:pt x="9057" y="1600"/>
                </a:moveTo>
                <a:cubicBezTo>
                  <a:pt x="9289" y="1600"/>
                  <a:pt x="9519" y="1640"/>
                  <a:pt x="9739" y="1713"/>
                </a:cubicBezTo>
                <a:cubicBezTo>
                  <a:pt x="9904" y="1768"/>
                  <a:pt x="10096" y="1851"/>
                  <a:pt x="10221" y="1988"/>
                </a:cubicBezTo>
                <a:cubicBezTo>
                  <a:pt x="10358" y="2153"/>
                  <a:pt x="10276" y="2333"/>
                  <a:pt x="10138" y="2470"/>
                </a:cubicBezTo>
                <a:cubicBezTo>
                  <a:pt x="9849" y="2759"/>
                  <a:pt x="9395" y="2938"/>
                  <a:pt x="9023" y="3089"/>
                </a:cubicBezTo>
                <a:cubicBezTo>
                  <a:pt x="8625" y="3241"/>
                  <a:pt x="8198" y="3364"/>
                  <a:pt x="7772" y="3446"/>
                </a:cubicBezTo>
                <a:cubicBezTo>
                  <a:pt x="7554" y="3489"/>
                  <a:pt x="7333" y="3521"/>
                  <a:pt x="7111" y="3543"/>
                </a:cubicBezTo>
                <a:lnTo>
                  <a:pt x="7111" y="3543"/>
                </a:lnTo>
                <a:cubicBezTo>
                  <a:pt x="7111" y="3470"/>
                  <a:pt x="7116" y="3397"/>
                  <a:pt x="7125" y="3323"/>
                </a:cubicBezTo>
                <a:cubicBezTo>
                  <a:pt x="7222" y="2525"/>
                  <a:pt x="7813" y="1851"/>
                  <a:pt x="8583" y="1658"/>
                </a:cubicBezTo>
                <a:cubicBezTo>
                  <a:pt x="8740" y="1619"/>
                  <a:pt x="8899" y="1600"/>
                  <a:pt x="9057" y="1600"/>
                </a:cubicBezTo>
                <a:close/>
                <a:moveTo>
                  <a:pt x="20667" y="1022"/>
                </a:moveTo>
                <a:cubicBezTo>
                  <a:pt x="21074" y="1022"/>
                  <a:pt x="21470" y="1137"/>
                  <a:pt x="21791" y="1438"/>
                </a:cubicBezTo>
                <a:cubicBezTo>
                  <a:pt x="22080" y="1700"/>
                  <a:pt x="22218" y="2071"/>
                  <a:pt x="22163" y="2456"/>
                </a:cubicBezTo>
                <a:cubicBezTo>
                  <a:pt x="22093" y="2869"/>
                  <a:pt x="21846" y="3226"/>
                  <a:pt x="21585" y="3529"/>
                </a:cubicBezTo>
                <a:cubicBezTo>
                  <a:pt x="21062" y="4134"/>
                  <a:pt x="20387" y="4630"/>
                  <a:pt x="19699" y="5042"/>
                </a:cubicBezTo>
                <a:cubicBezTo>
                  <a:pt x="18900" y="5513"/>
                  <a:pt x="18040" y="5867"/>
                  <a:pt x="17145" y="6118"/>
                </a:cubicBezTo>
                <a:lnTo>
                  <a:pt x="17145" y="6118"/>
                </a:lnTo>
                <a:cubicBezTo>
                  <a:pt x="17001" y="5752"/>
                  <a:pt x="16906" y="5368"/>
                  <a:pt x="16880" y="4974"/>
                </a:cubicBezTo>
                <a:cubicBezTo>
                  <a:pt x="16825" y="4189"/>
                  <a:pt x="17045" y="3419"/>
                  <a:pt x="17526" y="2786"/>
                </a:cubicBezTo>
                <a:cubicBezTo>
                  <a:pt x="18008" y="2153"/>
                  <a:pt x="18681" y="1658"/>
                  <a:pt x="19411" y="1328"/>
                </a:cubicBezTo>
                <a:cubicBezTo>
                  <a:pt x="19793" y="1151"/>
                  <a:pt x="20237" y="1022"/>
                  <a:pt x="20667" y="1022"/>
                </a:cubicBezTo>
                <a:close/>
                <a:moveTo>
                  <a:pt x="282" y="1"/>
                </a:moveTo>
                <a:cubicBezTo>
                  <a:pt x="141" y="1"/>
                  <a:pt x="0" y="149"/>
                  <a:pt x="95" y="310"/>
                </a:cubicBezTo>
                <a:cubicBezTo>
                  <a:pt x="976" y="1837"/>
                  <a:pt x="2406" y="3006"/>
                  <a:pt x="4057" y="3598"/>
                </a:cubicBezTo>
                <a:cubicBezTo>
                  <a:pt x="4814" y="3860"/>
                  <a:pt x="5612" y="3988"/>
                  <a:pt x="6409" y="3988"/>
                </a:cubicBezTo>
                <a:cubicBezTo>
                  <a:pt x="6519" y="3988"/>
                  <a:pt x="6629" y="3985"/>
                  <a:pt x="6739" y="3981"/>
                </a:cubicBezTo>
                <a:lnTo>
                  <a:pt x="6739" y="3981"/>
                </a:lnTo>
                <a:cubicBezTo>
                  <a:pt x="6739" y="3982"/>
                  <a:pt x="6739" y="3983"/>
                  <a:pt x="6740" y="3984"/>
                </a:cubicBezTo>
                <a:cubicBezTo>
                  <a:pt x="6891" y="4837"/>
                  <a:pt x="7497" y="5552"/>
                  <a:pt x="8212" y="6005"/>
                </a:cubicBezTo>
                <a:cubicBezTo>
                  <a:pt x="9065" y="6528"/>
                  <a:pt x="10083" y="6721"/>
                  <a:pt x="11059" y="6845"/>
                </a:cubicBezTo>
                <a:cubicBezTo>
                  <a:pt x="11855" y="6957"/>
                  <a:pt x="12650" y="7012"/>
                  <a:pt x="13445" y="7012"/>
                </a:cubicBezTo>
                <a:cubicBezTo>
                  <a:pt x="13531" y="7012"/>
                  <a:pt x="13616" y="7012"/>
                  <a:pt x="13701" y="7010"/>
                </a:cubicBezTo>
                <a:cubicBezTo>
                  <a:pt x="14779" y="6985"/>
                  <a:pt x="15863" y="6856"/>
                  <a:pt x="16914" y="6596"/>
                </a:cubicBezTo>
                <a:lnTo>
                  <a:pt x="16914" y="6596"/>
                </a:lnTo>
                <a:cubicBezTo>
                  <a:pt x="17639" y="8115"/>
                  <a:pt x="19062" y="9146"/>
                  <a:pt x="20539" y="9927"/>
                </a:cubicBezTo>
                <a:cubicBezTo>
                  <a:pt x="20965" y="10147"/>
                  <a:pt x="21392" y="10353"/>
                  <a:pt x="21818" y="10560"/>
                </a:cubicBezTo>
                <a:cubicBezTo>
                  <a:pt x="21852" y="10578"/>
                  <a:pt x="21885" y="10585"/>
                  <a:pt x="21916" y="10585"/>
                </a:cubicBezTo>
                <a:cubicBezTo>
                  <a:pt x="22103" y="10585"/>
                  <a:pt x="22225" y="10310"/>
                  <a:pt x="22025" y="10215"/>
                </a:cubicBezTo>
                <a:cubicBezTo>
                  <a:pt x="20484" y="9459"/>
                  <a:pt x="18806" y="8661"/>
                  <a:pt x="17773" y="7244"/>
                </a:cubicBezTo>
                <a:cubicBezTo>
                  <a:pt x="17601" y="7007"/>
                  <a:pt x="17445" y="6755"/>
                  <a:pt x="17312" y="6491"/>
                </a:cubicBezTo>
                <a:lnTo>
                  <a:pt x="17312" y="6491"/>
                </a:lnTo>
                <a:cubicBezTo>
                  <a:pt x="17840" y="6342"/>
                  <a:pt x="18358" y="6159"/>
                  <a:pt x="18861" y="5937"/>
                </a:cubicBezTo>
                <a:cubicBezTo>
                  <a:pt x="19644" y="5579"/>
                  <a:pt x="20387" y="5139"/>
                  <a:pt x="21048" y="4589"/>
                </a:cubicBezTo>
                <a:cubicBezTo>
                  <a:pt x="21736" y="4039"/>
                  <a:pt x="22506" y="3309"/>
                  <a:pt x="22575" y="2388"/>
                </a:cubicBezTo>
                <a:cubicBezTo>
                  <a:pt x="22644" y="1493"/>
                  <a:pt x="21901" y="792"/>
                  <a:pt x="21075" y="654"/>
                </a:cubicBezTo>
                <a:cubicBezTo>
                  <a:pt x="20928" y="626"/>
                  <a:pt x="20781" y="613"/>
                  <a:pt x="20633" y="613"/>
                </a:cubicBezTo>
                <a:cubicBezTo>
                  <a:pt x="19829" y="613"/>
                  <a:pt x="19030" y="998"/>
                  <a:pt x="18379" y="1452"/>
                </a:cubicBezTo>
                <a:cubicBezTo>
                  <a:pt x="17650" y="1933"/>
                  <a:pt x="17030" y="2593"/>
                  <a:pt x="16700" y="3406"/>
                </a:cubicBezTo>
                <a:cubicBezTo>
                  <a:pt x="16370" y="4231"/>
                  <a:pt x="16398" y="5152"/>
                  <a:pt x="16673" y="5992"/>
                </a:cubicBezTo>
                <a:cubicBezTo>
                  <a:pt x="16698" y="6070"/>
                  <a:pt x="16725" y="6146"/>
                  <a:pt x="16754" y="6221"/>
                </a:cubicBezTo>
                <a:lnTo>
                  <a:pt x="16754" y="6221"/>
                </a:lnTo>
                <a:cubicBezTo>
                  <a:pt x="15666" y="6488"/>
                  <a:pt x="14535" y="6610"/>
                  <a:pt x="13407" y="6610"/>
                </a:cubicBezTo>
                <a:cubicBezTo>
                  <a:pt x="12399" y="6610"/>
                  <a:pt x="11395" y="6513"/>
                  <a:pt x="10427" y="6336"/>
                </a:cubicBezTo>
                <a:cubicBezTo>
                  <a:pt x="9560" y="6185"/>
                  <a:pt x="8666" y="5923"/>
                  <a:pt x="7992" y="5332"/>
                </a:cubicBezTo>
                <a:cubicBezTo>
                  <a:pt x="7584" y="4964"/>
                  <a:pt x="7263" y="4481"/>
                  <a:pt x="7152" y="3951"/>
                </a:cubicBezTo>
                <a:lnTo>
                  <a:pt x="7152" y="3951"/>
                </a:lnTo>
                <a:cubicBezTo>
                  <a:pt x="8029" y="3864"/>
                  <a:pt x="8891" y="3624"/>
                  <a:pt x="9684" y="3241"/>
                </a:cubicBezTo>
                <a:cubicBezTo>
                  <a:pt x="10056" y="3048"/>
                  <a:pt x="10509" y="2828"/>
                  <a:pt x="10661" y="2415"/>
                </a:cubicBezTo>
                <a:cubicBezTo>
                  <a:pt x="10826" y="1961"/>
                  <a:pt x="10482" y="1603"/>
                  <a:pt x="10111" y="1425"/>
                </a:cubicBezTo>
                <a:cubicBezTo>
                  <a:pt x="9784" y="1270"/>
                  <a:pt x="9426" y="1192"/>
                  <a:pt x="9069" y="1192"/>
                </a:cubicBezTo>
                <a:cubicBezTo>
                  <a:pt x="8539" y="1192"/>
                  <a:pt x="8012" y="1362"/>
                  <a:pt x="7593" y="1700"/>
                </a:cubicBezTo>
                <a:cubicBezTo>
                  <a:pt x="7028" y="2149"/>
                  <a:pt x="6705" y="2859"/>
                  <a:pt x="6704" y="3572"/>
                </a:cubicBezTo>
                <a:lnTo>
                  <a:pt x="6704" y="3572"/>
                </a:lnTo>
                <a:cubicBezTo>
                  <a:pt x="6607" y="3576"/>
                  <a:pt x="6510" y="3578"/>
                  <a:pt x="6413" y="3578"/>
                </a:cubicBezTo>
                <a:cubicBezTo>
                  <a:pt x="5993" y="3578"/>
                  <a:pt x="5572" y="3540"/>
                  <a:pt x="5158" y="3461"/>
                </a:cubicBezTo>
                <a:cubicBezTo>
                  <a:pt x="3575" y="3158"/>
                  <a:pt x="2131" y="2291"/>
                  <a:pt x="1099" y="1053"/>
                </a:cubicBezTo>
                <a:cubicBezTo>
                  <a:pt x="851" y="750"/>
                  <a:pt x="645" y="434"/>
                  <a:pt x="453" y="104"/>
                </a:cubicBezTo>
                <a:cubicBezTo>
                  <a:pt x="410" y="31"/>
                  <a:pt x="346" y="1"/>
                  <a:pt x="28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01" name="Google Shape;3501;p31"/>
          <p:cNvSpPr/>
          <p:nvPr/>
        </p:nvSpPr>
        <p:spPr>
          <a:xfrm rot="-5400000">
            <a:off x="4440091" y="4448331"/>
            <a:ext cx="263212" cy="1200787"/>
          </a:xfrm>
          <a:custGeom>
            <a:avLst/>
            <a:gdLst/>
            <a:ahLst/>
            <a:cxnLst/>
            <a:rect l="l" t="t" r="r" b="b"/>
            <a:pathLst>
              <a:path w="4053" h="18490" extrusionOk="0">
                <a:moveTo>
                  <a:pt x="420" y="1"/>
                </a:moveTo>
                <a:cubicBezTo>
                  <a:pt x="347" y="1"/>
                  <a:pt x="305" y="89"/>
                  <a:pt x="351" y="148"/>
                </a:cubicBezTo>
                <a:cubicBezTo>
                  <a:pt x="1397" y="1289"/>
                  <a:pt x="2347" y="2377"/>
                  <a:pt x="2910" y="3848"/>
                </a:cubicBezTo>
                <a:cubicBezTo>
                  <a:pt x="3433" y="5238"/>
                  <a:pt x="3653" y="6752"/>
                  <a:pt x="3598" y="8237"/>
                </a:cubicBezTo>
                <a:cubicBezTo>
                  <a:pt x="3530" y="9943"/>
                  <a:pt x="3103" y="11622"/>
                  <a:pt x="2497" y="13218"/>
                </a:cubicBezTo>
                <a:cubicBezTo>
                  <a:pt x="1837" y="14964"/>
                  <a:pt x="861" y="16533"/>
                  <a:pt x="76" y="18226"/>
                </a:cubicBezTo>
                <a:cubicBezTo>
                  <a:pt x="0" y="18367"/>
                  <a:pt x="114" y="18489"/>
                  <a:pt x="236" y="18489"/>
                </a:cubicBezTo>
                <a:cubicBezTo>
                  <a:pt x="292" y="18489"/>
                  <a:pt x="350" y="18464"/>
                  <a:pt x="393" y="18404"/>
                </a:cubicBezTo>
                <a:cubicBezTo>
                  <a:pt x="1424" y="16863"/>
                  <a:pt x="2237" y="15047"/>
                  <a:pt x="2897" y="13314"/>
                </a:cubicBezTo>
                <a:cubicBezTo>
                  <a:pt x="3543" y="11594"/>
                  <a:pt x="3983" y="9778"/>
                  <a:pt x="4011" y="7935"/>
                </a:cubicBezTo>
                <a:cubicBezTo>
                  <a:pt x="4053" y="5169"/>
                  <a:pt x="3090" y="1427"/>
                  <a:pt x="461" y="10"/>
                </a:cubicBezTo>
                <a:cubicBezTo>
                  <a:pt x="447" y="4"/>
                  <a:pt x="433" y="1"/>
                  <a:pt x="42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02" name="Google Shape;3502;p31"/>
          <p:cNvGrpSpPr/>
          <p:nvPr/>
        </p:nvGrpSpPr>
        <p:grpSpPr>
          <a:xfrm rot="10800000">
            <a:off x="1974828" y="84993"/>
            <a:ext cx="333650" cy="198650"/>
            <a:chOff x="2645275" y="3236825"/>
            <a:chExt cx="333650" cy="198650"/>
          </a:xfrm>
        </p:grpSpPr>
        <p:sp>
          <p:nvSpPr>
            <p:cNvPr id="3503" name="Google Shape;3503;p31"/>
            <p:cNvSpPr/>
            <p:nvPr/>
          </p:nvSpPr>
          <p:spPr>
            <a:xfrm>
              <a:off x="2953450" y="3314375"/>
              <a:ext cx="25475" cy="27375"/>
            </a:xfrm>
            <a:custGeom>
              <a:avLst/>
              <a:gdLst/>
              <a:ahLst/>
              <a:cxnLst/>
              <a:rect l="l" t="t" r="r" b="b"/>
              <a:pathLst>
                <a:path w="1019" h="1095" extrusionOk="0">
                  <a:moveTo>
                    <a:pt x="976" y="0"/>
                  </a:moveTo>
                  <a:lnTo>
                    <a:pt x="976" y="0"/>
                  </a:lnTo>
                  <a:cubicBezTo>
                    <a:pt x="715" y="166"/>
                    <a:pt x="495" y="290"/>
                    <a:pt x="275" y="441"/>
                  </a:cubicBezTo>
                  <a:cubicBezTo>
                    <a:pt x="96" y="565"/>
                    <a:pt x="0" y="771"/>
                    <a:pt x="151" y="950"/>
                  </a:cubicBezTo>
                  <a:cubicBezTo>
                    <a:pt x="231" y="1041"/>
                    <a:pt x="396" y="1095"/>
                    <a:pt x="536" y="1095"/>
                  </a:cubicBezTo>
                  <a:cubicBezTo>
                    <a:pt x="565" y="1095"/>
                    <a:pt x="593" y="1093"/>
                    <a:pt x="619" y="1088"/>
                  </a:cubicBezTo>
                  <a:cubicBezTo>
                    <a:pt x="756" y="1060"/>
                    <a:pt x="936" y="908"/>
                    <a:pt x="963" y="785"/>
                  </a:cubicBezTo>
                  <a:cubicBezTo>
                    <a:pt x="1018" y="538"/>
                    <a:pt x="976" y="262"/>
                    <a:pt x="9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" name="Google Shape;3504;p31"/>
            <p:cNvSpPr/>
            <p:nvPr/>
          </p:nvSpPr>
          <p:spPr>
            <a:xfrm>
              <a:off x="2918350" y="3420625"/>
              <a:ext cx="15425" cy="14850"/>
            </a:xfrm>
            <a:custGeom>
              <a:avLst/>
              <a:gdLst/>
              <a:ahLst/>
              <a:cxnLst/>
              <a:rect l="l" t="t" r="r" b="b"/>
              <a:pathLst>
                <a:path w="617" h="594" extrusionOk="0">
                  <a:moveTo>
                    <a:pt x="374" y="0"/>
                  </a:moveTo>
                  <a:cubicBezTo>
                    <a:pt x="342" y="0"/>
                    <a:pt x="309" y="5"/>
                    <a:pt x="276" y="15"/>
                  </a:cubicBezTo>
                  <a:cubicBezTo>
                    <a:pt x="166" y="43"/>
                    <a:pt x="28" y="167"/>
                    <a:pt x="14" y="277"/>
                  </a:cubicBezTo>
                  <a:cubicBezTo>
                    <a:pt x="1" y="346"/>
                    <a:pt x="166" y="456"/>
                    <a:pt x="289" y="593"/>
                  </a:cubicBezTo>
                  <a:cubicBezTo>
                    <a:pt x="441" y="442"/>
                    <a:pt x="592" y="360"/>
                    <a:pt x="606" y="250"/>
                  </a:cubicBezTo>
                  <a:cubicBezTo>
                    <a:pt x="617" y="93"/>
                    <a:pt x="510" y="0"/>
                    <a:pt x="3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" name="Google Shape;3505;p31"/>
            <p:cNvSpPr/>
            <p:nvPr/>
          </p:nvSpPr>
          <p:spPr>
            <a:xfrm>
              <a:off x="2923175" y="3331250"/>
              <a:ext cx="5175" cy="6200"/>
            </a:xfrm>
            <a:custGeom>
              <a:avLst/>
              <a:gdLst/>
              <a:ahLst/>
              <a:cxnLst/>
              <a:rect l="l" t="t" r="r" b="b"/>
              <a:pathLst>
                <a:path w="207" h="248" extrusionOk="0">
                  <a:moveTo>
                    <a:pt x="110" y="0"/>
                  </a:moveTo>
                  <a:cubicBezTo>
                    <a:pt x="55" y="55"/>
                    <a:pt x="14" y="96"/>
                    <a:pt x="0" y="138"/>
                  </a:cubicBezTo>
                  <a:cubicBezTo>
                    <a:pt x="0" y="165"/>
                    <a:pt x="55" y="206"/>
                    <a:pt x="83" y="248"/>
                  </a:cubicBezTo>
                  <a:cubicBezTo>
                    <a:pt x="124" y="206"/>
                    <a:pt x="179" y="165"/>
                    <a:pt x="206" y="123"/>
                  </a:cubicBezTo>
                  <a:cubicBezTo>
                    <a:pt x="206" y="96"/>
                    <a:pt x="151" y="55"/>
                    <a:pt x="1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" name="Google Shape;3506;p31"/>
            <p:cNvSpPr/>
            <p:nvPr/>
          </p:nvSpPr>
          <p:spPr>
            <a:xfrm>
              <a:off x="2645275" y="3236825"/>
              <a:ext cx="79000" cy="103750"/>
            </a:xfrm>
            <a:custGeom>
              <a:avLst/>
              <a:gdLst/>
              <a:ahLst/>
              <a:cxnLst/>
              <a:rect l="l" t="t" r="r" b="b"/>
              <a:pathLst>
                <a:path w="316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lnTo>
                    <a:pt x="1554" y="1286"/>
                  </a:lnTo>
                  <a:cubicBezTo>
                    <a:pt x="1251" y="819"/>
                    <a:pt x="949" y="62"/>
                    <a:pt x="330" y="7"/>
                  </a:cubicBezTo>
                  <a:cubicBezTo>
                    <a:pt x="323" y="6"/>
                    <a:pt x="315" y="5"/>
                    <a:pt x="308" y="5"/>
                  </a:cubicBezTo>
                  <a:cubicBezTo>
                    <a:pt x="249" y="5"/>
                    <a:pt x="204" y="54"/>
                    <a:pt x="193" y="103"/>
                  </a:cubicBezTo>
                  <a:cubicBezTo>
                    <a:pt x="0" y="736"/>
                    <a:pt x="701" y="1396"/>
                    <a:pt x="1031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798" y="2649"/>
                    <a:pt x="398" y="3240"/>
                    <a:pt x="330" y="3873"/>
                  </a:cubicBezTo>
                  <a:cubicBezTo>
                    <a:pt x="319" y="4019"/>
                    <a:pt x="476" y="4150"/>
                    <a:pt x="618" y="4150"/>
                  </a:cubicBezTo>
                  <a:cubicBezTo>
                    <a:pt x="663" y="4150"/>
                    <a:pt x="707" y="4137"/>
                    <a:pt x="743" y="4107"/>
                  </a:cubicBezTo>
                  <a:cubicBezTo>
                    <a:pt x="1156" y="3818"/>
                    <a:pt x="1417" y="3350"/>
                    <a:pt x="1664" y="2869"/>
                  </a:cubicBezTo>
                  <a:cubicBezTo>
                    <a:pt x="1912" y="3240"/>
                    <a:pt x="2159" y="3612"/>
                    <a:pt x="2449" y="3955"/>
                  </a:cubicBezTo>
                  <a:cubicBezTo>
                    <a:pt x="2520" y="4041"/>
                    <a:pt x="2605" y="4076"/>
                    <a:pt x="2688" y="4076"/>
                  </a:cubicBezTo>
                  <a:cubicBezTo>
                    <a:pt x="2928" y="4076"/>
                    <a:pt x="3159" y="3781"/>
                    <a:pt x="3027" y="3515"/>
                  </a:cubicBezTo>
                  <a:cubicBezTo>
                    <a:pt x="2752" y="3007"/>
                    <a:pt x="2421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" name="Google Shape;3507;p31"/>
            <p:cNvSpPr/>
            <p:nvPr/>
          </p:nvSpPr>
          <p:spPr>
            <a:xfrm>
              <a:off x="2741575" y="3236825"/>
              <a:ext cx="79250" cy="103750"/>
            </a:xfrm>
            <a:custGeom>
              <a:avLst/>
              <a:gdLst/>
              <a:ahLst/>
              <a:cxnLst/>
              <a:rect l="l" t="t" r="r" b="b"/>
              <a:pathLst>
                <a:path w="3170" h="4150" extrusionOk="0">
                  <a:moveTo>
                    <a:pt x="2713" y="0"/>
                  </a:moveTo>
                  <a:cubicBezTo>
                    <a:pt x="2698" y="0"/>
                    <a:pt x="2684" y="3"/>
                    <a:pt x="2669" y="7"/>
                  </a:cubicBezTo>
                  <a:cubicBezTo>
                    <a:pt x="2132" y="131"/>
                    <a:pt x="1844" y="778"/>
                    <a:pt x="1582" y="1314"/>
                  </a:cubicBezTo>
                  <a:cubicBezTo>
                    <a:pt x="1582" y="1301"/>
                    <a:pt x="1569" y="1301"/>
                    <a:pt x="1569" y="1286"/>
                  </a:cubicBezTo>
                  <a:cubicBezTo>
                    <a:pt x="1252" y="819"/>
                    <a:pt x="949" y="62"/>
                    <a:pt x="330" y="7"/>
                  </a:cubicBezTo>
                  <a:cubicBezTo>
                    <a:pt x="324" y="6"/>
                    <a:pt x="318" y="5"/>
                    <a:pt x="312" y="5"/>
                  </a:cubicBezTo>
                  <a:cubicBezTo>
                    <a:pt x="264" y="5"/>
                    <a:pt x="217" y="54"/>
                    <a:pt x="193" y="103"/>
                  </a:cubicBezTo>
                  <a:cubicBezTo>
                    <a:pt x="0" y="736"/>
                    <a:pt x="716" y="1396"/>
                    <a:pt x="1032" y="1892"/>
                  </a:cubicBezTo>
                  <a:cubicBezTo>
                    <a:pt x="1073" y="1947"/>
                    <a:pt x="1114" y="2016"/>
                    <a:pt x="1156" y="2084"/>
                  </a:cubicBezTo>
                  <a:cubicBezTo>
                    <a:pt x="811" y="2649"/>
                    <a:pt x="399" y="3240"/>
                    <a:pt x="344" y="3873"/>
                  </a:cubicBezTo>
                  <a:cubicBezTo>
                    <a:pt x="323" y="4019"/>
                    <a:pt x="477" y="4150"/>
                    <a:pt x="624" y="4150"/>
                  </a:cubicBezTo>
                  <a:cubicBezTo>
                    <a:pt x="671" y="4150"/>
                    <a:pt x="717" y="4137"/>
                    <a:pt x="756" y="4107"/>
                  </a:cubicBezTo>
                  <a:cubicBezTo>
                    <a:pt x="1156" y="3818"/>
                    <a:pt x="1431" y="3350"/>
                    <a:pt x="1664" y="2869"/>
                  </a:cubicBezTo>
                  <a:cubicBezTo>
                    <a:pt x="1912" y="3240"/>
                    <a:pt x="2174" y="3612"/>
                    <a:pt x="2449" y="3955"/>
                  </a:cubicBezTo>
                  <a:cubicBezTo>
                    <a:pt x="2520" y="4041"/>
                    <a:pt x="2606" y="4076"/>
                    <a:pt x="2690" y="4076"/>
                  </a:cubicBezTo>
                  <a:cubicBezTo>
                    <a:pt x="2934" y="4076"/>
                    <a:pt x="3170" y="3781"/>
                    <a:pt x="3027" y="3515"/>
                  </a:cubicBezTo>
                  <a:cubicBezTo>
                    <a:pt x="2765" y="3007"/>
                    <a:pt x="2435" y="2525"/>
                    <a:pt x="2091" y="2044"/>
                  </a:cubicBezTo>
                  <a:cubicBezTo>
                    <a:pt x="2407" y="1493"/>
                    <a:pt x="3054" y="750"/>
                    <a:pt x="2862" y="118"/>
                  </a:cubicBezTo>
                  <a:cubicBezTo>
                    <a:pt x="2839" y="50"/>
                    <a:pt x="2779" y="0"/>
                    <a:pt x="27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" name="Google Shape;3508;p31"/>
            <p:cNvSpPr/>
            <p:nvPr/>
          </p:nvSpPr>
          <p:spPr>
            <a:xfrm>
              <a:off x="2838200" y="3236825"/>
              <a:ext cx="78950" cy="103750"/>
            </a:xfrm>
            <a:custGeom>
              <a:avLst/>
              <a:gdLst/>
              <a:ahLst/>
              <a:cxnLst/>
              <a:rect l="l" t="t" r="r" b="b"/>
              <a:pathLst>
                <a:path w="3158" h="4150" extrusionOk="0">
                  <a:moveTo>
                    <a:pt x="2700" y="0"/>
                  </a:moveTo>
                  <a:cubicBezTo>
                    <a:pt x="2686" y="0"/>
                    <a:pt x="2671" y="3"/>
                    <a:pt x="2656" y="7"/>
                  </a:cubicBezTo>
                  <a:cubicBezTo>
                    <a:pt x="2134" y="131"/>
                    <a:pt x="1831" y="778"/>
                    <a:pt x="1569" y="1314"/>
                  </a:cubicBezTo>
                  <a:cubicBezTo>
                    <a:pt x="1569" y="1301"/>
                    <a:pt x="1556" y="1301"/>
                    <a:pt x="1556" y="1286"/>
                  </a:cubicBezTo>
                  <a:cubicBezTo>
                    <a:pt x="1239" y="819"/>
                    <a:pt x="936" y="62"/>
                    <a:pt x="331" y="7"/>
                  </a:cubicBezTo>
                  <a:cubicBezTo>
                    <a:pt x="323" y="6"/>
                    <a:pt x="316" y="5"/>
                    <a:pt x="309" y="5"/>
                  </a:cubicBezTo>
                  <a:cubicBezTo>
                    <a:pt x="251" y="5"/>
                    <a:pt x="206" y="54"/>
                    <a:pt x="193" y="103"/>
                  </a:cubicBezTo>
                  <a:cubicBezTo>
                    <a:pt x="1" y="736"/>
                    <a:pt x="703" y="1396"/>
                    <a:pt x="1033" y="1892"/>
                  </a:cubicBezTo>
                  <a:cubicBezTo>
                    <a:pt x="1074" y="1947"/>
                    <a:pt x="1116" y="2016"/>
                    <a:pt x="1143" y="2084"/>
                  </a:cubicBezTo>
                  <a:cubicBezTo>
                    <a:pt x="799" y="2649"/>
                    <a:pt x="386" y="3240"/>
                    <a:pt x="331" y="3873"/>
                  </a:cubicBezTo>
                  <a:cubicBezTo>
                    <a:pt x="321" y="4019"/>
                    <a:pt x="469" y="4150"/>
                    <a:pt x="613" y="4150"/>
                  </a:cubicBezTo>
                  <a:cubicBezTo>
                    <a:pt x="659" y="4150"/>
                    <a:pt x="704" y="4137"/>
                    <a:pt x="744" y="4107"/>
                  </a:cubicBezTo>
                  <a:cubicBezTo>
                    <a:pt x="1143" y="3818"/>
                    <a:pt x="1418" y="3350"/>
                    <a:pt x="1666" y="2869"/>
                  </a:cubicBezTo>
                  <a:cubicBezTo>
                    <a:pt x="1899" y="3240"/>
                    <a:pt x="2161" y="3612"/>
                    <a:pt x="2450" y="3955"/>
                  </a:cubicBezTo>
                  <a:cubicBezTo>
                    <a:pt x="2520" y="4041"/>
                    <a:pt x="2605" y="4076"/>
                    <a:pt x="2689" y="4076"/>
                  </a:cubicBezTo>
                  <a:cubicBezTo>
                    <a:pt x="2928" y="4076"/>
                    <a:pt x="3157" y="3781"/>
                    <a:pt x="3014" y="3515"/>
                  </a:cubicBezTo>
                  <a:cubicBezTo>
                    <a:pt x="2752" y="3007"/>
                    <a:pt x="2422" y="2525"/>
                    <a:pt x="2079" y="2044"/>
                  </a:cubicBezTo>
                  <a:cubicBezTo>
                    <a:pt x="2394" y="1493"/>
                    <a:pt x="3042" y="750"/>
                    <a:pt x="2849" y="118"/>
                  </a:cubicBezTo>
                  <a:cubicBezTo>
                    <a:pt x="2826" y="50"/>
                    <a:pt x="2767" y="0"/>
                    <a:pt x="270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09" name="Google Shape;3509;p31"/>
          <p:cNvGrpSpPr/>
          <p:nvPr/>
        </p:nvGrpSpPr>
        <p:grpSpPr>
          <a:xfrm rot="10800000">
            <a:off x="3667637" y="-240373"/>
            <a:ext cx="733505" cy="482151"/>
            <a:chOff x="6739600" y="291450"/>
            <a:chExt cx="504925" cy="331900"/>
          </a:xfrm>
        </p:grpSpPr>
        <p:sp>
          <p:nvSpPr>
            <p:cNvPr id="3510" name="Google Shape;3510;p31"/>
            <p:cNvSpPr/>
            <p:nvPr/>
          </p:nvSpPr>
          <p:spPr>
            <a:xfrm>
              <a:off x="6739600" y="557500"/>
              <a:ext cx="186075" cy="25625"/>
            </a:xfrm>
            <a:custGeom>
              <a:avLst/>
              <a:gdLst/>
              <a:ahLst/>
              <a:cxnLst/>
              <a:rect l="l" t="t" r="r" b="b"/>
              <a:pathLst>
                <a:path w="7443" h="1025" extrusionOk="0">
                  <a:moveTo>
                    <a:pt x="3609" y="0"/>
                  </a:moveTo>
                  <a:cubicBezTo>
                    <a:pt x="3565" y="0"/>
                    <a:pt x="3522" y="2"/>
                    <a:pt x="3480" y="7"/>
                  </a:cubicBezTo>
                  <a:cubicBezTo>
                    <a:pt x="2504" y="20"/>
                    <a:pt x="1541" y="34"/>
                    <a:pt x="564" y="62"/>
                  </a:cubicBezTo>
                  <a:cubicBezTo>
                    <a:pt x="275" y="62"/>
                    <a:pt x="0" y="254"/>
                    <a:pt x="13" y="667"/>
                  </a:cubicBezTo>
                  <a:cubicBezTo>
                    <a:pt x="13" y="1025"/>
                    <a:pt x="330" y="997"/>
                    <a:pt x="551" y="1010"/>
                  </a:cubicBezTo>
                  <a:cubicBezTo>
                    <a:pt x="646" y="1010"/>
                    <a:pt x="756" y="1010"/>
                    <a:pt x="853" y="983"/>
                  </a:cubicBezTo>
                  <a:cubicBezTo>
                    <a:pt x="1353" y="837"/>
                    <a:pt x="1853" y="788"/>
                    <a:pt x="2362" y="788"/>
                  </a:cubicBezTo>
                  <a:cubicBezTo>
                    <a:pt x="2428" y="788"/>
                    <a:pt x="2493" y="789"/>
                    <a:pt x="2559" y="790"/>
                  </a:cubicBezTo>
                  <a:cubicBezTo>
                    <a:pt x="2764" y="796"/>
                    <a:pt x="2969" y="799"/>
                    <a:pt x="3174" y="799"/>
                  </a:cubicBezTo>
                  <a:cubicBezTo>
                    <a:pt x="4469" y="799"/>
                    <a:pt x="5764" y="695"/>
                    <a:pt x="7057" y="612"/>
                  </a:cubicBezTo>
                  <a:cubicBezTo>
                    <a:pt x="7223" y="598"/>
                    <a:pt x="7443" y="653"/>
                    <a:pt x="7430" y="267"/>
                  </a:cubicBezTo>
                  <a:cubicBezTo>
                    <a:pt x="7420" y="47"/>
                    <a:pt x="7319" y="11"/>
                    <a:pt x="7208" y="11"/>
                  </a:cubicBezTo>
                  <a:cubicBezTo>
                    <a:pt x="7153" y="11"/>
                    <a:pt x="7095" y="20"/>
                    <a:pt x="7044" y="20"/>
                  </a:cubicBezTo>
                  <a:cubicBezTo>
                    <a:pt x="5984" y="20"/>
                    <a:pt x="4926" y="20"/>
                    <a:pt x="3880" y="34"/>
                  </a:cubicBezTo>
                  <a:lnTo>
                    <a:pt x="3880" y="7"/>
                  </a:lnTo>
                  <a:cubicBezTo>
                    <a:pt x="3788" y="7"/>
                    <a:pt x="3697" y="0"/>
                    <a:pt x="36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31"/>
            <p:cNvSpPr/>
            <p:nvPr/>
          </p:nvSpPr>
          <p:spPr>
            <a:xfrm>
              <a:off x="6833825" y="502250"/>
              <a:ext cx="158575" cy="27575"/>
            </a:xfrm>
            <a:custGeom>
              <a:avLst/>
              <a:gdLst/>
              <a:ahLst/>
              <a:cxnLst/>
              <a:rect l="l" t="t" r="r" b="b"/>
              <a:pathLst>
                <a:path w="6343" h="1103" extrusionOk="0">
                  <a:moveTo>
                    <a:pt x="912" y="1"/>
                  </a:moveTo>
                  <a:cubicBezTo>
                    <a:pt x="684" y="1"/>
                    <a:pt x="462" y="68"/>
                    <a:pt x="262" y="208"/>
                  </a:cubicBezTo>
                  <a:cubicBezTo>
                    <a:pt x="166" y="276"/>
                    <a:pt x="1" y="291"/>
                    <a:pt x="1" y="496"/>
                  </a:cubicBezTo>
                  <a:cubicBezTo>
                    <a:pt x="1" y="758"/>
                    <a:pt x="179" y="716"/>
                    <a:pt x="304" y="771"/>
                  </a:cubicBezTo>
                  <a:cubicBezTo>
                    <a:pt x="1031" y="1078"/>
                    <a:pt x="1766" y="1101"/>
                    <a:pt x="2510" y="1101"/>
                  </a:cubicBezTo>
                  <a:cubicBezTo>
                    <a:pt x="2642" y="1101"/>
                    <a:pt x="2774" y="1100"/>
                    <a:pt x="2906" y="1100"/>
                  </a:cubicBezTo>
                  <a:cubicBezTo>
                    <a:pt x="3002" y="1100"/>
                    <a:pt x="3097" y="1100"/>
                    <a:pt x="3193" y="1102"/>
                  </a:cubicBezTo>
                  <a:lnTo>
                    <a:pt x="3454" y="1102"/>
                  </a:lnTo>
                  <a:cubicBezTo>
                    <a:pt x="3604" y="1102"/>
                    <a:pt x="3755" y="1103"/>
                    <a:pt x="3906" y="1103"/>
                  </a:cubicBezTo>
                  <a:cubicBezTo>
                    <a:pt x="4649" y="1103"/>
                    <a:pt x="5388" y="1074"/>
                    <a:pt x="6109" y="731"/>
                  </a:cubicBezTo>
                  <a:cubicBezTo>
                    <a:pt x="6233" y="676"/>
                    <a:pt x="6343" y="621"/>
                    <a:pt x="6343" y="428"/>
                  </a:cubicBezTo>
                  <a:cubicBezTo>
                    <a:pt x="6343" y="208"/>
                    <a:pt x="6192" y="166"/>
                    <a:pt x="6082" y="166"/>
                  </a:cubicBezTo>
                  <a:cubicBezTo>
                    <a:pt x="5900" y="149"/>
                    <a:pt x="5712" y="131"/>
                    <a:pt x="5526" y="131"/>
                  </a:cubicBezTo>
                  <a:cubicBezTo>
                    <a:pt x="5417" y="131"/>
                    <a:pt x="5308" y="137"/>
                    <a:pt x="5201" y="153"/>
                  </a:cubicBezTo>
                  <a:cubicBezTo>
                    <a:pt x="4623" y="247"/>
                    <a:pt x="4045" y="296"/>
                    <a:pt x="3468" y="296"/>
                  </a:cubicBezTo>
                  <a:cubicBezTo>
                    <a:pt x="2699" y="296"/>
                    <a:pt x="1932" y="210"/>
                    <a:pt x="1170" y="29"/>
                  </a:cubicBezTo>
                  <a:cubicBezTo>
                    <a:pt x="1084" y="10"/>
                    <a:pt x="998" y="1"/>
                    <a:pt x="9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31"/>
            <p:cNvSpPr/>
            <p:nvPr/>
          </p:nvSpPr>
          <p:spPr>
            <a:xfrm>
              <a:off x="6950100" y="293500"/>
              <a:ext cx="151675" cy="21725"/>
            </a:xfrm>
            <a:custGeom>
              <a:avLst/>
              <a:gdLst/>
              <a:ahLst/>
              <a:cxnLst/>
              <a:rect l="l" t="t" r="r" b="b"/>
              <a:pathLst>
                <a:path w="6067" h="869" extrusionOk="0">
                  <a:moveTo>
                    <a:pt x="2902" y="1"/>
                  </a:moveTo>
                  <a:cubicBezTo>
                    <a:pt x="2091" y="1"/>
                    <a:pt x="1266" y="1"/>
                    <a:pt x="440" y="14"/>
                  </a:cubicBezTo>
                  <a:cubicBezTo>
                    <a:pt x="390" y="14"/>
                    <a:pt x="337" y="8"/>
                    <a:pt x="286" y="8"/>
                  </a:cubicBezTo>
                  <a:cubicBezTo>
                    <a:pt x="141" y="8"/>
                    <a:pt x="13" y="53"/>
                    <a:pt x="13" y="399"/>
                  </a:cubicBezTo>
                  <a:cubicBezTo>
                    <a:pt x="0" y="812"/>
                    <a:pt x="206" y="867"/>
                    <a:pt x="413" y="867"/>
                  </a:cubicBezTo>
                  <a:cubicBezTo>
                    <a:pt x="698" y="860"/>
                    <a:pt x="982" y="858"/>
                    <a:pt x="1267" y="858"/>
                  </a:cubicBezTo>
                  <a:cubicBezTo>
                    <a:pt x="1892" y="858"/>
                    <a:pt x="2516" y="869"/>
                    <a:pt x="3140" y="869"/>
                  </a:cubicBezTo>
                  <a:cubicBezTo>
                    <a:pt x="3978" y="869"/>
                    <a:pt x="4816" y="849"/>
                    <a:pt x="5654" y="757"/>
                  </a:cubicBezTo>
                  <a:cubicBezTo>
                    <a:pt x="5833" y="743"/>
                    <a:pt x="6067" y="674"/>
                    <a:pt x="6067" y="427"/>
                  </a:cubicBezTo>
                  <a:cubicBezTo>
                    <a:pt x="6067" y="151"/>
                    <a:pt x="5833" y="28"/>
                    <a:pt x="5641" y="14"/>
                  </a:cubicBezTo>
                  <a:cubicBezTo>
                    <a:pt x="5516" y="1"/>
                    <a:pt x="5406" y="1"/>
                    <a:pt x="52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31"/>
            <p:cNvSpPr/>
            <p:nvPr/>
          </p:nvSpPr>
          <p:spPr>
            <a:xfrm>
              <a:off x="6785675" y="346875"/>
              <a:ext cx="132450" cy="30275"/>
            </a:xfrm>
            <a:custGeom>
              <a:avLst/>
              <a:gdLst/>
              <a:ahLst/>
              <a:cxnLst/>
              <a:rect l="l" t="t" r="r" b="b"/>
              <a:pathLst>
                <a:path w="5298" h="1211" extrusionOk="0">
                  <a:moveTo>
                    <a:pt x="4305" y="1"/>
                  </a:moveTo>
                  <a:cubicBezTo>
                    <a:pt x="4116" y="1"/>
                    <a:pt x="3928" y="21"/>
                    <a:pt x="3743" y="53"/>
                  </a:cubicBezTo>
                  <a:cubicBezTo>
                    <a:pt x="2876" y="190"/>
                    <a:pt x="2009" y="190"/>
                    <a:pt x="1142" y="204"/>
                  </a:cubicBezTo>
                  <a:cubicBezTo>
                    <a:pt x="909" y="204"/>
                    <a:pt x="674" y="190"/>
                    <a:pt x="441" y="177"/>
                  </a:cubicBezTo>
                  <a:cubicBezTo>
                    <a:pt x="431" y="176"/>
                    <a:pt x="421" y="176"/>
                    <a:pt x="411" y="176"/>
                  </a:cubicBezTo>
                  <a:cubicBezTo>
                    <a:pt x="234" y="176"/>
                    <a:pt x="108" y="298"/>
                    <a:pt x="56" y="507"/>
                  </a:cubicBezTo>
                  <a:cubicBezTo>
                    <a:pt x="1" y="755"/>
                    <a:pt x="179" y="850"/>
                    <a:pt x="303" y="947"/>
                  </a:cubicBezTo>
                  <a:cubicBezTo>
                    <a:pt x="572" y="1154"/>
                    <a:pt x="873" y="1211"/>
                    <a:pt x="1130" y="1211"/>
                  </a:cubicBezTo>
                  <a:cubicBezTo>
                    <a:pt x="1162" y="1211"/>
                    <a:pt x="1194" y="1210"/>
                    <a:pt x="1225" y="1208"/>
                  </a:cubicBezTo>
                  <a:cubicBezTo>
                    <a:pt x="2175" y="1085"/>
                    <a:pt x="3068" y="988"/>
                    <a:pt x="3963" y="850"/>
                  </a:cubicBezTo>
                  <a:cubicBezTo>
                    <a:pt x="4306" y="810"/>
                    <a:pt x="4651" y="713"/>
                    <a:pt x="4994" y="603"/>
                  </a:cubicBezTo>
                  <a:cubicBezTo>
                    <a:pt x="5104" y="562"/>
                    <a:pt x="5297" y="645"/>
                    <a:pt x="5297" y="355"/>
                  </a:cubicBezTo>
                  <a:cubicBezTo>
                    <a:pt x="5297" y="25"/>
                    <a:pt x="5077" y="135"/>
                    <a:pt x="4967" y="94"/>
                  </a:cubicBezTo>
                  <a:cubicBezTo>
                    <a:pt x="4746" y="28"/>
                    <a:pt x="4524" y="1"/>
                    <a:pt x="43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" name="Google Shape;3514;p31"/>
            <p:cNvSpPr/>
            <p:nvPr/>
          </p:nvSpPr>
          <p:spPr>
            <a:xfrm>
              <a:off x="7044650" y="349975"/>
              <a:ext cx="138650" cy="22500"/>
            </a:xfrm>
            <a:custGeom>
              <a:avLst/>
              <a:gdLst/>
              <a:ahLst/>
              <a:cxnLst/>
              <a:rect l="l" t="t" r="r" b="b"/>
              <a:pathLst>
                <a:path w="5546" h="900" extrusionOk="0">
                  <a:moveTo>
                    <a:pt x="2288" y="1"/>
                  </a:moveTo>
                  <a:cubicBezTo>
                    <a:pt x="1776" y="1"/>
                    <a:pt x="1263" y="14"/>
                    <a:pt x="751" y="14"/>
                  </a:cubicBezTo>
                  <a:cubicBezTo>
                    <a:pt x="620" y="14"/>
                    <a:pt x="489" y="13"/>
                    <a:pt x="359" y="11"/>
                  </a:cubicBezTo>
                  <a:cubicBezTo>
                    <a:pt x="166" y="11"/>
                    <a:pt x="15" y="108"/>
                    <a:pt x="15" y="383"/>
                  </a:cubicBezTo>
                  <a:cubicBezTo>
                    <a:pt x="1" y="658"/>
                    <a:pt x="166" y="741"/>
                    <a:pt x="345" y="782"/>
                  </a:cubicBezTo>
                  <a:cubicBezTo>
                    <a:pt x="728" y="874"/>
                    <a:pt x="1114" y="894"/>
                    <a:pt x="1501" y="894"/>
                  </a:cubicBezTo>
                  <a:cubicBezTo>
                    <a:pt x="1790" y="894"/>
                    <a:pt x="2080" y="883"/>
                    <a:pt x="2370" y="883"/>
                  </a:cubicBezTo>
                  <a:cubicBezTo>
                    <a:pt x="2502" y="883"/>
                    <a:pt x="2634" y="885"/>
                    <a:pt x="2767" y="892"/>
                  </a:cubicBezTo>
                  <a:cubicBezTo>
                    <a:pt x="2887" y="886"/>
                    <a:pt x="3006" y="884"/>
                    <a:pt x="3126" y="884"/>
                  </a:cubicBezTo>
                  <a:cubicBezTo>
                    <a:pt x="3449" y="884"/>
                    <a:pt x="3773" y="899"/>
                    <a:pt x="4095" y="899"/>
                  </a:cubicBezTo>
                  <a:cubicBezTo>
                    <a:pt x="4475" y="899"/>
                    <a:pt x="4853" y="877"/>
                    <a:pt x="5229" y="782"/>
                  </a:cubicBezTo>
                  <a:cubicBezTo>
                    <a:pt x="5339" y="754"/>
                    <a:pt x="5491" y="823"/>
                    <a:pt x="5518" y="603"/>
                  </a:cubicBezTo>
                  <a:cubicBezTo>
                    <a:pt x="5546" y="286"/>
                    <a:pt x="5339" y="369"/>
                    <a:pt x="5229" y="341"/>
                  </a:cubicBezTo>
                  <a:cubicBezTo>
                    <a:pt x="4256" y="50"/>
                    <a:pt x="3273" y="1"/>
                    <a:pt x="22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31"/>
            <p:cNvSpPr/>
            <p:nvPr/>
          </p:nvSpPr>
          <p:spPr>
            <a:xfrm>
              <a:off x="7001675" y="600000"/>
              <a:ext cx="141725" cy="23350"/>
            </a:xfrm>
            <a:custGeom>
              <a:avLst/>
              <a:gdLst/>
              <a:ahLst/>
              <a:cxnLst/>
              <a:rect l="l" t="t" r="r" b="b"/>
              <a:pathLst>
                <a:path w="5669" h="934" extrusionOk="0">
                  <a:moveTo>
                    <a:pt x="1418" y="0"/>
                  </a:moveTo>
                  <a:cubicBezTo>
                    <a:pt x="1033" y="0"/>
                    <a:pt x="651" y="29"/>
                    <a:pt x="276" y="163"/>
                  </a:cubicBezTo>
                  <a:cubicBezTo>
                    <a:pt x="152" y="205"/>
                    <a:pt x="41" y="218"/>
                    <a:pt x="14" y="425"/>
                  </a:cubicBezTo>
                  <a:cubicBezTo>
                    <a:pt x="1" y="631"/>
                    <a:pt x="96" y="741"/>
                    <a:pt x="207" y="811"/>
                  </a:cubicBezTo>
                  <a:cubicBezTo>
                    <a:pt x="331" y="879"/>
                    <a:pt x="469" y="934"/>
                    <a:pt x="592" y="934"/>
                  </a:cubicBezTo>
                  <a:cubicBezTo>
                    <a:pt x="2119" y="879"/>
                    <a:pt x="3660" y="811"/>
                    <a:pt x="5201" y="741"/>
                  </a:cubicBezTo>
                  <a:cubicBezTo>
                    <a:pt x="5256" y="741"/>
                    <a:pt x="5324" y="741"/>
                    <a:pt x="5380" y="714"/>
                  </a:cubicBezTo>
                  <a:cubicBezTo>
                    <a:pt x="5476" y="645"/>
                    <a:pt x="5669" y="645"/>
                    <a:pt x="5627" y="398"/>
                  </a:cubicBezTo>
                  <a:cubicBezTo>
                    <a:pt x="5614" y="178"/>
                    <a:pt x="5462" y="163"/>
                    <a:pt x="5311" y="163"/>
                  </a:cubicBezTo>
                  <a:cubicBezTo>
                    <a:pt x="5282" y="164"/>
                    <a:pt x="5252" y="164"/>
                    <a:pt x="5223" y="164"/>
                  </a:cubicBezTo>
                  <a:cubicBezTo>
                    <a:pt x="4421" y="164"/>
                    <a:pt x="3619" y="4"/>
                    <a:pt x="2818" y="4"/>
                  </a:cubicBezTo>
                  <a:cubicBezTo>
                    <a:pt x="2713" y="4"/>
                    <a:pt x="2609" y="6"/>
                    <a:pt x="2505" y="13"/>
                  </a:cubicBezTo>
                  <a:cubicBezTo>
                    <a:pt x="2430" y="15"/>
                    <a:pt x="2355" y="16"/>
                    <a:pt x="2280" y="16"/>
                  </a:cubicBezTo>
                  <a:cubicBezTo>
                    <a:pt x="1993" y="16"/>
                    <a:pt x="1705" y="0"/>
                    <a:pt x="14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" name="Google Shape;3516;p31"/>
            <p:cNvSpPr/>
            <p:nvPr/>
          </p:nvSpPr>
          <p:spPr>
            <a:xfrm>
              <a:off x="6858600" y="397650"/>
              <a:ext cx="115600" cy="24925"/>
            </a:xfrm>
            <a:custGeom>
              <a:avLst/>
              <a:gdLst/>
              <a:ahLst/>
              <a:cxnLst/>
              <a:rect l="l" t="t" r="r" b="b"/>
              <a:pathLst>
                <a:path w="4624" h="997" extrusionOk="0">
                  <a:moveTo>
                    <a:pt x="4178" y="1"/>
                  </a:moveTo>
                  <a:cubicBezTo>
                    <a:pt x="4078" y="1"/>
                    <a:pt x="3978" y="13"/>
                    <a:pt x="3893" y="17"/>
                  </a:cubicBezTo>
                  <a:cubicBezTo>
                    <a:pt x="3183" y="44"/>
                    <a:pt x="2474" y="101"/>
                    <a:pt x="1764" y="101"/>
                  </a:cubicBezTo>
                  <a:cubicBezTo>
                    <a:pt x="1400" y="101"/>
                    <a:pt x="1037" y="86"/>
                    <a:pt x="674" y="44"/>
                  </a:cubicBezTo>
                  <a:cubicBezTo>
                    <a:pt x="637" y="40"/>
                    <a:pt x="598" y="36"/>
                    <a:pt x="559" y="36"/>
                  </a:cubicBezTo>
                  <a:cubicBezTo>
                    <a:pt x="482" y="36"/>
                    <a:pt x="404" y="49"/>
                    <a:pt x="331" y="85"/>
                  </a:cubicBezTo>
                  <a:cubicBezTo>
                    <a:pt x="193" y="155"/>
                    <a:pt x="0" y="168"/>
                    <a:pt x="0" y="485"/>
                  </a:cubicBezTo>
                  <a:cubicBezTo>
                    <a:pt x="0" y="773"/>
                    <a:pt x="166" y="787"/>
                    <a:pt x="303" y="856"/>
                  </a:cubicBezTo>
                  <a:cubicBezTo>
                    <a:pt x="548" y="971"/>
                    <a:pt x="797" y="996"/>
                    <a:pt x="1048" y="996"/>
                  </a:cubicBezTo>
                  <a:cubicBezTo>
                    <a:pt x="1248" y="996"/>
                    <a:pt x="1450" y="980"/>
                    <a:pt x="1651" y="980"/>
                  </a:cubicBezTo>
                  <a:cubicBezTo>
                    <a:pt x="1742" y="990"/>
                    <a:pt x="1833" y="994"/>
                    <a:pt x="1923" y="994"/>
                  </a:cubicBezTo>
                  <a:cubicBezTo>
                    <a:pt x="2583" y="994"/>
                    <a:pt x="3228" y="760"/>
                    <a:pt x="3893" y="760"/>
                  </a:cubicBezTo>
                  <a:cubicBezTo>
                    <a:pt x="4003" y="760"/>
                    <a:pt x="4148" y="793"/>
                    <a:pt x="4280" y="793"/>
                  </a:cubicBezTo>
                  <a:cubicBezTo>
                    <a:pt x="4464" y="793"/>
                    <a:pt x="4623" y="728"/>
                    <a:pt x="4623" y="415"/>
                  </a:cubicBezTo>
                  <a:cubicBezTo>
                    <a:pt x="4623" y="62"/>
                    <a:pt x="4404" y="1"/>
                    <a:pt x="4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" name="Google Shape;3517;p31"/>
            <p:cNvSpPr/>
            <p:nvPr/>
          </p:nvSpPr>
          <p:spPr>
            <a:xfrm>
              <a:off x="7128575" y="293500"/>
              <a:ext cx="115950" cy="23750"/>
            </a:xfrm>
            <a:custGeom>
              <a:avLst/>
              <a:gdLst/>
              <a:ahLst/>
              <a:cxnLst/>
              <a:rect l="l" t="t" r="r" b="b"/>
              <a:pathLst>
                <a:path w="4638" h="950" extrusionOk="0">
                  <a:moveTo>
                    <a:pt x="441" y="1"/>
                  </a:moveTo>
                  <a:cubicBezTo>
                    <a:pt x="263" y="1"/>
                    <a:pt x="70" y="41"/>
                    <a:pt x="43" y="344"/>
                  </a:cubicBezTo>
                  <a:cubicBezTo>
                    <a:pt x="1" y="674"/>
                    <a:pt x="221" y="716"/>
                    <a:pt x="386" y="799"/>
                  </a:cubicBezTo>
                  <a:cubicBezTo>
                    <a:pt x="662" y="918"/>
                    <a:pt x="942" y="945"/>
                    <a:pt x="1216" y="945"/>
                  </a:cubicBezTo>
                  <a:cubicBezTo>
                    <a:pt x="1452" y="945"/>
                    <a:pt x="1685" y="925"/>
                    <a:pt x="1908" y="925"/>
                  </a:cubicBezTo>
                  <a:cubicBezTo>
                    <a:pt x="1994" y="925"/>
                    <a:pt x="2078" y="928"/>
                    <a:pt x="2161" y="936"/>
                  </a:cubicBezTo>
                  <a:cubicBezTo>
                    <a:pt x="2945" y="922"/>
                    <a:pt x="3660" y="949"/>
                    <a:pt x="4363" y="743"/>
                  </a:cubicBezTo>
                  <a:cubicBezTo>
                    <a:pt x="4513" y="702"/>
                    <a:pt x="4638" y="578"/>
                    <a:pt x="4638" y="399"/>
                  </a:cubicBezTo>
                  <a:cubicBezTo>
                    <a:pt x="4638" y="216"/>
                    <a:pt x="4525" y="95"/>
                    <a:pt x="4385" y="95"/>
                  </a:cubicBezTo>
                  <a:cubicBezTo>
                    <a:pt x="4377" y="95"/>
                    <a:pt x="4370" y="96"/>
                    <a:pt x="4363" y="96"/>
                  </a:cubicBezTo>
                  <a:cubicBezTo>
                    <a:pt x="4117" y="112"/>
                    <a:pt x="3871" y="118"/>
                    <a:pt x="3625" y="118"/>
                  </a:cubicBezTo>
                  <a:cubicBezTo>
                    <a:pt x="2564" y="118"/>
                    <a:pt x="1503" y="1"/>
                    <a:pt x="4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31"/>
            <p:cNvSpPr/>
            <p:nvPr/>
          </p:nvSpPr>
          <p:spPr>
            <a:xfrm>
              <a:off x="7116900" y="547375"/>
              <a:ext cx="121775" cy="22975"/>
            </a:xfrm>
            <a:custGeom>
              <a:avLst/>
              <a:gdLst/>
              <a:ahLst/>
              <a:cxnLst/>
              <a:rect l="l" t="t" r="r" b="b"/>
              <a:pathLst>
                <a:path w="4871" h="919" extrusionOk="0">
                  <a:moveTo>
                    <a:pt x="2293" y="1"/>
                  </a:moveTo>
                  <a:cubicBezTo>
                    <a:pt x="1775" y="1"/>
                    <a:pt x="1258" y="23"/>
                    <a:pt x="743" y="40"/>
                  </a:cubicBezTo>
                  <a:cubicBezTo>
                    <a:pt x="565" y="40"/>
                    <a:pt x="400" y="136"/>
                    <a:pt x="234" y="219"/>
                  </a:cubicBezTo>
                  <a:cubicBezTo>
                    <a:pt x="110" y="287"/>
                    <a:pt x="0" y="412"/>
                    <a:pt x="42" y="645"/>
                  </a:cubicBezTo>
                  <a:cubicBezTo>
                    <a:pt x="69" y="852"/>
                    <a:pt x="207" y="865"/>
                    <a:pt x="303" y="893"/>
                  </a:cubicBezTo>
                  <a:cubicBezTo>
                    <a:pt x="401" y="908"/>
                    <a:pt x="500" y="919"/>
                    <a:pt x="598" y="919"/>
                  </a:cubicBezTo>
                  <a:cubicBezTo>
                    <a:pt x="679" y="919"/>
                    <a:pt x="759" y="911"/>
                    <a:pt x="840" y="893"/>
                  </a:cubicBezTo>
                  <a:cubicBezTo>
                    <a:pt x="1270" y="783"/>
                    <a:pt x="1700" y="754"/>
                    <a:pt x="2132" y="754"/>
                  </a:cubicBezTo>
                  <a:cubicBezTo>
                    <a:pt x="2461" y="754"/>
                    <a:pt x="2791" y="771"/>
                    <a:pt x="3124" y="783"/>
                  </a:cubicBezTo>
                  <a:cubicBezTo>
                    <a:pt x="3687" y="783"/>
                    <a:pt x="4252" y="783"/>
                    <a:pt x="4815" y="769"/>
                  </a:cubicBezTo>
                  <a:cubicBezTo>
                    <a:pt x="4830" y="632"/>
                    <a:pt x="4843" y="480"/>
                    <a:pt x="4870" y="342"/>
                  </a:cubicBezTo>
                  <a:cubicBezTo>
                    <a:pt x="4733" y="302"/>
                    <a:pt x="4609" y="247"/>
                    <a:pt x="4472" y="205"/>
                  </a:cubicBezTo>
                  <a:cubicBezTo>
                    <a:pt x="3749" y="44"/>
                    <a:pt x="3020" y="1"/>
                    <a:pt x="229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31"/>
            <p:cNvSpPr/>
            <p:nvPr/>
          </p:nvSpPr>
          <p:spPr>
            <a:xfrm>
              <a:off x="7012000" y="449500"/>
              <a:ext cx="113850" cy="23200"/>
            </a:xfrm>
            <a:custGeom>
              <a:avLst/>
              <a:gdLst/>
              <a:ahLst/>
              <a:cxnLst/>
              <a:rect l="l" t="t" r="r" b="b"/>
              <a:pathLst>
                <a:path w="4554" h="928" extrusionOk="0">
                  <a:moveTo>
                    <a:pt x="3959" y="0"/>
                  </a:moveTo>
                  <a:cubicBezTo>
                    <a:pt x="3881" y="0"/>
                    <a:pt x="3802" y="7"/>
                    <a:pt x="3728" y="7"/>
                  </a:cubicBezTo>
                  <a:lnTo>
                    <a:pt x="468" y="130"/>
                  </a:lnTo>
                  <a:cubicBezTo>
                    <a:pt x="459" y="131"/>
                    <a:pt x="450" y="131"/>
                    <a:pt x="441" y="131"/>
                  </a:cubicBezTo>
                  <a:cubicBezTo>
                    <a:pt x="377" y="131"/>
                    <a:pt x="302" y="114"/>
                    <a:pt x="235" y="114"/>
                  </a:cubicBezTo>
                  <a:cubicBezTo>
                    <a:pt x="143" y="114"/>
                    <a:pt x="64" y="146"/>
                    <a:pt x="41" y="295"/>
                  </a:cubicBezTo>
                  <a:cubicBezTo>
                    <a:pt x="0" y="557"/>
                    <a:pt x="234" y="667"/>
                    <a:pt x="371" y="818"/>
                  </a:cubicBezTo>
                  <a:cubicBezTo>
                    <a:pt x="481" y="928"/>
                    <a:pt x="619" y="928"/>
                    <a:pt x="757" y="928"/>
                  </a:cubicBezTo>
                  <a:cubicBezTo>
                    <a:pt x="1129" y="928"/>
                    <a:pt x="1514" y="928"/>
                    <a:pt x="1899" y="915"/>
                  </a:cubicBezTo>
                  <a:cubicBezTo>
                    <a:pt x="2017" y="919"/>
                    <a:pt x="2135" y="921"/>
                    <a:pt x="2253" y="921"/>
                  </a:cubicBezTo>
                  <a:cubicBezTo>
                    <a:pt x="2881" y="921"/>
                    <a:pt x="3514" y="857"/>
                    <a:pt x="4128" y="695"/>
                  </a:cubicBezTo>
                  <a:cubicBezTo>
                    <a:pt x="4279" y="653"/>
                    <a:pt x="4554" y="667"/>
                    <a:pt x="4526" y="350"/>
                  </a:cubicBezTo>
                  <a:cubicBezTo>
                    <a:pt x="4513" y="20"/>
                    <a:pt x="4265" y="34"/>
                    <a:pt x="4073" y="7"/>
                  </a:cubicBezTo>
                  <a:cubicBezTo>
                    <a:pt x="4036" y="2"/>
                    <a:pt x="3998" y="0"/>
                    <a:pt x="395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31"/>
            <p:cNvSpPr/>
            <p:nvPr/>
          </p:nvSpPr>
          <p:spPr>
            <a:xfrm>
              <a:off x="7089050" y="501375"/>
              <a:ext cx="98025" cy="21650"/>
            </a:xfrm>
            <a:custGeom>
              <a:avLst/>
              <a:gdLst/>
              <a:ahLst/>
              <a:cxnLst/>
              <a:rect l="l" t="t" r="r" b="b"/>
              <a:pathLst>
                <a:path w="3921" h="866" extrusionOk="0">
                  <a:moveTo>
                    <a:pt x="1468" y="0"/>
                  </a:moveTo>
                  <a:cubicBezTo>
                    <a:pt x="1135" y="0"/>
                    <a:pt x="802" y="9"/>
                    <a:pt x="468" y="9"/>
                  </a:cubicBezTo>
                  <a:cubicBezTo>
                    <a:pt x="248" y="23"/>
                    <a:pt x="0" y="78"/>
                    <a:pt x="0" y="436"/>
                  </a:cubicBezTo>
                  <a:cubicBezTo>
                    <a:pt x="0" y="793"/>
                    <a:pt x="275" y="848"/>
                    <a:pt x="468" y="848"/>
                  </a:cubicBezTo>
                  <a:cubicBezTo>
                    <a:pt x="704" y="862"/>
                    <a:pt x="940" y="865"/>
                    <a:pt x="1195" y="865"/>
                  </a:cubicBezTo>
                  <a:cubicBezTo>
                    <a:pt x="1461" y="865"/>
                    <a:pt x="1748" y="862"/>
                    <a:pt x="2077" y="862"/>
                  </a:cubicBezTo>
                  <a:cubicBezTo>
                    <a:pt x="2149" y="854"/>
                    <a:pt x="2225" y="852"/>
                    <a:pt x="2306" y="852"/>
                  </a:cubicBezTo>
                  <a:cubicBezTo>
                    <a:pt x="2475" y="852"/>
                    <a:pt x="2662" y="862"/>
                    <a:pt x="2859" y="862"/>
                  </a:cubicBezTo>
                  <a:cubicBezTo>
                    <a:pt x="3095" y="862"/>
                    <a:pt x="3344" y="847"/>
                    <a:pt x="3590" y="779"/>
                  </a:cubicBezTo>
                  <a:cubicBezTo>
                    <a:pt x="3701" y="751"/>
                    <a:pt x="3893" y="793"/>
                    <a:pt x="3907" y="546"/>
                  </a:cubicBezTo>
                  <a:cubicBezTo>
                    <a:pt x="3921" y="270"/>
                    <a:pt x="3728" y="311"/>
                    <a:pt x="3618" y="284"/>
                  </a:cubicBezTo>
                  <a:cubicBezTo>
                    <a:pt x="2903" y="39"/>
                    <a:pt x="2187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31"/>
            <p:cNvSpPr/>
            <p:nvPr/>
          </p:nvSpPr>
          <p:spPr>
            <a:xfrm>
              <a:off x="6991375" y="398325"/>
              <a:ext cx="92525" cy="25900"/>
            </a:xfrm>
            <a:custGeom>
              <a:avLst/>
              <a:gdLst/>
              <a:ahLst/>
              <a:cxnLst/>
              <a:rect l="l" t="t" r="r" b="b"/>
              <a:pathLst>
                <a:path w="3701" h="1036" extrusionOk="0">
                  <a:moveTo>
                    <a:pt x="382" y="1"/>
                  </a:moveTo>
                  <a:cubicBezTo>
                    <a:pt x="213" y="1"/>
                    <a:pt x="91" y="55"/>
                    <a:pt x="55" y="333"/>
                  </a:cubicBezTo>
                  <a:cubicBezTo>
                    <a:pt x="0" y="678"/>
                    <a:pt x="206" y="760"/>
                    <a:pt x="358" y="829"/>
                  </a:cubicBezTo>
                  <a:cubicBezTo>
                    <a:pt x="839" y="1021"/>
                    <a:pt x="1348" y="1021"/>
                    <a:pt x="1939" y="1036"/>
                  </a:cubicBezTo>
                  <a:cubicBezTo>
                    <a:pt x="2352" y="966"/>
                    <a:pt x="2862" y="911"/>
                    <a:pt x="3370" y="801"/>
                  </a:cubicBezTo>
                  <a:cubicBezTo>
                    <a:pt x="3480" y="774"/>
                    <a:pt x="3700" y="843"/>
                    <a:pt x="3700" y="526"/>
                  </a:cubicBezTo>
                  <a:cubicBezTo>
                    <a:pt x="3700" y="275"/>
                    <a:pt x="3583" y="252"/>
                    <a:pt x="3465" y="252"/>
                  </a:cubicBezTo>
                  <a:cubicBezTo>
                    <a:pt x="3439" y="252"/>
                    <a:pt x="3412" y="253"/>
                    <a:pt x="3387" y="253"/>
                  </a:cubicBezTo>
                  <a:cubicBezTo>
                    <a:pt x="3371" y="253"/>
                    <a:pt x="3357" y="252"/>
                    <a:pt x="3343" y="251"/>
                  </a:cubicBezTo>
                  <a:cubicBezTo>
                    <a:pt x="2380" y="155"/>
                    <a:pt x="1417" y="86"/>
                    <a:pt x="453" y="3"/>
                  </a:cubicBezTo>
                  <a:cubicBezTo>
                    <a:pt x="429" y="2"/>
                    <a:pt x="405" y="1"/>
                    <a:pt x="3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31"/>
            <p:cNvSpPr/>
            <p:nvPr/>
          </p:nvSpPr>
          <p:spPr>
            <a:xfrm>
              <a:off x="7101425" y="403900"/>
              <a:ext cx="82225" cy="21350"/>
            </a:xfrm>
            <a:custGeom>
              <a:avLst/>
              <a:gdLst/>
              <a:ahLst/>
              <a:cxnLst/>
              <a:rect l="l" t="t" r="r" b="b"/>
              <a:pathLst>
                <a:path w="3289" h="854" extrusionOk="0">
                  <a:moveTo>
                    <a:pt x="354" y="0"/>
                  </a:moveTo>
                  <a:cubicBezTo>
                    <a:pt x="225" y="0"/>
                    <a:pt x="27" y="11"/>
                    <a:pt x="14" y="290"/>
                  </a:cubicBezTo>
                  <a:cubicBezTo>
                    <a:pt x="1" y="551"/>
                    <a:pt x="179" y="647"/>
                    <a:pt x="316" y="758"/>
                  </a:cubicBezTo>
                  <a:cubicBezTo>
                    <a:pt x="441" y="853"/>
                    <a:pt x="578" y="853"/>
                    <a:pt x="702" y="853"/>
                  </a:cubicBezTo>
                  <a:lnTo>
                    <a:pt x="1706" y="853"/>
                  </a:lnTo>
                  <a:cubicBezTo>
                    <a:pt x="1781" y="841"/>
                    <a:pt x="1859" y="836"/>
                    <a:pt x="1939" y="836"/>
                  </a:cubicBezTo>
                  <a:cubicBezTo>
                    <a:pt x="2088" y="836"/>
                    <a:pt x="2244" y="850"/>
                    <a:pt x="2404" y="850"/>
                  </a:cubicBezTo>
                  <a:cubicBezTo>
                    <a:pt x="2620" y="850"/>
                    <a:pt x="2842" y="825"/>
                    <a:pt x="3055" y="702"/>
                  </a:cubicBezTo>
                  <a:cubicBezTo>
                    <a:pt x="3178" y="633"/>
                    <a:pt x="3288" y="565"/>
                    <a:pt x="3275" y="358"/>
                  </a:cubicBezTo>
                  <a:cubicBezTo>
                    <a:pt x="3261" y="138"/>
                    <a:pt x="3137" y="97"/>
                    <a:pt x="3027" y="83"/>
                  </a:cubicBezTo>
                  <a:cubicBezTo>
                    <a:pt x="2147" y="55"/>
                    <a:pt x="1266" y="15"/>
                    <a:pt x="386" y="0"/>
                  </a:cubicBezTo>
                  <a:cubicBezTo>
                    <a:pt x="376" y="0"/>
                    <a:pt x="365" y="0"/>
                    <a:pt x="3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31"/>
            <p:cNvSpPr/>
            <p:nvPr/>
          </p:nvSpPr>
          <p:spPr>
            <a:xfrm>
              <a:off x="6953875" y="553850"/>
              <a:ext cx="87050" cy="19250"/>
            </a:xfrm>
            <a:custGeom>
              <a:avLst/>
              <a:gdLst/>
              <a:ahLst/>
              <a:cxnLst/>
              <a:rect l="l" t="t" r="r" b="b"/>
              <a:pathLst>
                <a:path w="3482" h="770" extrusionOk="0">
                  <a:moveTo>
                    <a:pt x="1748" y="1"/>
                  </a:moveTo>
                  <a:cubicBezTo>
                    <a:pt x="1307" y="15"/>
                    <a:pt x="867" y="15"/>
                    <a:pt x="427" y="15"/>
                  </a:cubicBezTo>
                  <a:cubicBezTo>
                    <a:pt x="413" y="15"/>
                    <a:pt x="399" y="15"/>
                    <a:pt x="385" y="15"/>
                  </a:cubicBezTo>
                  <a:cubicBezTo>
                    <a:pt x="202" y="15"/>
                    <a:pt x="1" y="27"/>
                    <a:pt x="14" y="373"/>
                  </a:cubicBezTo>
                  <a:cubicBezTo>
                    <a:pt x="14" y="730"/>
                    <a:pt x="234" y="744"/>
                    <a:pt x="440" y="758"/>
                  </a:cubicBezTo>
                  <a:cubicBezTo>
                    <a:pt x="573" y="766"/>
                    <a:pt x="706" y="770"/>
                    <a:pt x="839" y="770"/>
                  </a:cubicBezTo>
                  <a:cubicBezTo>
                    <a:pt x="1611" y="770"/>
                    <a:pt x="2376" y="647"/>
                    <a:pt x="3151" y="565"/>
                  </a:cubicBezTo>
                  <a:cubicBezTo>
                    <a:pt x="3302" y="538"/>
                    <a:pt x="3481" y="551"/>
                    <a:pt x="3454" y="263"/>
                  </a:cubicBezTo>
                  <a:cubicBezTo>
                    <a:pt x="3426" y="1"/>
                    <a:pt x="3261" y="1"/>
                    <a:pt x="31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31"/>
            <p:cNvSpPr/>
            <p:nvPr/>
          </p:nvSpPr>
          <p:spPr>
            <a:xfrm>
              <a:off x="6858925" y="291450"/>
              <a:ext cx="65725" cy="23700"/>
            </a:xfrm>
            <a:custGeom>
              <a:avLst/>
              <a:gdLst/>
              <a:ahLst/>
              <a:cxnLst/>
              <a:rect l="l" t="t" r="r" b="b"/>
              <a:pathLst>
                <a:path w="2629" h="948" extrusionOk="0">
                  <a:moveTo>
                    <a:pt x="1211" y="0"/>
                  </a:moveTo>
                  <a:lnTo>
                    <a:pt x="1211" y="96"/>
                  </a:lnTo>
                  <a:lnTo>
                    <a:pt x="373" y="96"/>
                  </a:lnTo>
                  <a:cubicBezTo>
                    <a:pt x="356" y="94"/>
                    <a:pt x="338" y="94"/>
                    <a:pt x="321" y="94"/>
                  </a:cubicBezTo>
                  <a:cubicBezTo>
                    <a:pt x="172" y="94"/>
                    <a:pt x="27" y="153"/>
                    <a:pt x="15" y="413"/>
                  </a:cubicBezTo>
                  <a:cubicBezTo>
                    <a:pt x="1" y="660"/>
                    <a:pt x="138" y="853"/>
                    <a:pt x="303" y="881"/>
                  </a:cubicBezTo>
                  <a:cubicBezTo>
                    <a:pt x="547" y="924"/>
                    <a:pt x="790" y="947"/>
                    <a:pt x="1033" y="947"/>
                  </a:cubicBezTo>
                  <a:cubicBezTo>
                    <a:pt x="1477" y="947"/>
                    <a:pt x="1918" y="870"/>
                    <a:pt x="2354" y="701"/>
                  </a:cubicBezTo>
                  <a:cubicBezTo>
                    <a:pt x="2464" y="660"/>
                    <a:pt x="2629" y="591"/>
                    <a:pt x="2587" y="343"/>
                  </a:cubicBezTo>
                  <a:cubicBezTo>
                    <a:pt x="2560" y="138"/>
                    <a:pt x="2409" y="110"/>
                    <a:pt x="2271" y="96"/>
                  </a:cubicBezTo>
                  <a:cubicBezTo>
                    <a:pt x="1914" y="68"/>
                    <a:pt x="1569" y="41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31"/>
            <p:cNvSpPr/>
            <p:nvPr/>
          </p:nvSpPr>
          <p:spPr>
            <a:xfrm>
              <a:off x="6944575" y="350675"/>
              <a:ext cx="68475" cy="19350"/>
            </a:xfrm>
            <a:custGeom>
              <a:avLst/>
              <a:gdLst/>
              <a:ahLst/>
              <a:cxnLst/>
              <a:rect l="l" t="t" r="r" b="b"/>
              <a:pathLst>
                <a:path w="2739" h="774" extrusionOk="0">
                  <a:moveTo>
                    <a:pt x="1361" y="1"/>
                  </a:moveTo>
                  <a:cubicBezTo>
                    <a:pt x="988" y="1"/>
                    <a:pt x="613" y="4"/>
                    <a:pt x="234" y="11"/>
                  </a:cubicBezTo>
                  <a:cubicBezTo>
                    <a:pt x="56" y="11"/>
                    <a:pt x="1" y="218"/>
                    <a:pt x="14" y="451"/>
                  </a:cubicBezTo>
                  <a:cubicBezTo>
                    <a:pt x="14" y="713"/>
                    <a:pt x="139" y="768"/>
                    <a:pt x="276" y="768"/>
                  </a:cubicBezTo>
                  <a:cubicBezTo>
                    <a:pt x="368" y="772"/>
                    <a:pt x="458" y="774"/>
                    <a:pt x="547" y="774"/>
                  </a:cubicBezTo>
                  <a:cubicBezTo>
                    <a:pt x="725" y="774"/>
                    <a:pt x="899" y="768"/>
                    <a:pt x="1074" y="768"/>
                  </a:cubicBezTo>
                  <a:cubicBezTo>
                    <a:pt x="1542" y="768"/>
                    <a:pt x="2010" y="698"/>
                    <a:pt x="2463" y="588"/>
                  </a:cubicBezTo>
                  <a:cubicBezTo>
                    <a:pt x="2573" y="561"/>
                    <a:pt x="2738" y="588"/>
                    <a:pt x="2725" y="368"/>
                  </a:cubicBezTo>
                  <a:cubicBezTo>
                    <a:pt x="2725" y="176"/>
                    <a:pt x="2642" y="11"/>
                    <a:pt x="2477" y="11"/>
                  </a:cubicBezTo>
                  <a:cubicBezTo>
                    <a:pt x="2106" y="4"/>
                    <a:pt x="1734" y="1"/>
                    <a:pt x="136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31"/>
            <p:cNvSpPr/>
            <p:nvPr/>
          </p:nvSpPr>
          <p:spPr>
            <a:xfrm>
              <a:off x="6752300" y="511200"/>
              <a:ext cx="70200" cy="20075"/>
            </a:xfrm>
            <a:custGeom>
              <a:avLst/>
              <a:gdLst/>
              <a:ahLst/>
              <a:cxnLst/>
              <a:rect l="l" t="t" r="r" b="b"/>
              <a:pathLst>
                <a:path w="2808" h="803" extrusionOk="0">
                  <a:moveTo>
                    <a:pt x="2505" y="1"/>
                  </a:moveTo>
                  <a:cubicBezTo>
                    <a:pt x="1817" y="1"/>
                    <a:pt x="1129" y="1"/>
                    <a:pt x="441" y="15"/>
                  </a:cubicBezTo>
                  <a:cubicBezTo>
                    <a:pt x="358" y="15"/>
                    <a:pt x="276" y="83"/>
                    <a:pt x="193" y="138"/>
                  </a:cubicBezTo>
                  <a:cubicBezTo>
                    <a:pt x="70" y="235"/>
                    <a:pt x="1" y="373"/>
                    <a:pt x="43" y="593"/>
                  </a:cubicBezTo>
                  <a:cubicBezTo>
                    <a:pt x="76" y="764"/>
                    <a:pt x="168" y="803"/>
                    <a:pt x="269" y="803"/>
                  </a:cubicBezTo>
                  <a:cubicBezTo>
                    <a:pt x="289" y="803"/>
                    <a:pt x="310" y="801"/>
                    <a:pt x="331" y="799"/>
                  </a:cubicBezTo>
                  <a:cubicBezTo>
                    <a:pt x="496" y="799"/>
                    <a:pt x="675" y="786"/>
                    <a:pt x="854" y="758"/>
                  </a:cubicBezTo>
                  <a:lnTo>
                    <a:pt x="854" y="799"/>
                  </a:lnTo>
                  <a:cubicBezTo>
                    <a:pt x="1404" y="716"/>
                    <a:pt x="1954" y="620"/>
                    <a:pt x="2505" y="551"/>
                  </a:cubicBezTo>
                  <a:cubicBezTo>
                    <a:pt x="2642" y="524"/>
                    <a:pt x="2807" y="496"/>
                    <a:pt x="2794" y="276"/>
                  </a:cubicBezTo>
                  <a:cubicBezTo>
                    <a:pt x="2794" y="83"/>
                    <a:pt x="2642" y="1"/>
                    <a:pt x="25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31"/>
            <p:cNvSpPr/>
            <p:nvPr/>
          </p:nvSpPr>
          <p:spPr>
            <a:xfrm>
              <a:off x="7013700" y="501400"/>
              <a:ext cx="64700" cy="19450"/>
            </a:xfrm>
            <a:custGeom>
              <a:avLst/>
              <a:gdLst/>
              <a:ahLst/>
              <a:cxnLst/>
              <a:rect l="l" t="t" r="r" b="b"/>
              <a:pathLst>
                <a:path w="2588" h="778" extrusionOk="0">
                  <a:moveTo>
                    <a:pt x="1034" y="0"/>
                  </a:moveTo>
                  <a:cubicBezTo>
                    <a:pt x="817" y="0"/>
                    <a:pt x="599" y="12"/>
                    <a:pt x="386" y="49"/>
                  </a:cubicBezTo>
                  <a:cubicBezTo>
                    <a:pt x="221" y="63"/>
                    <a:pt x="1" y="159"/>
                    <a:pt x="28" y="475"/>
                  </a:cubicBezTo>
                  <a:cubicBezTo>
                    <a:pt x="43" y="778"/>
                    <a:pt x="248" y="750"/>
                    <a:pt x="413" y="765"/>
                  </a:cubicBezTo>
                  <a:cubicBezTo>
                    <a:pt x="514" y="769"/>
                    <a:pt x="615" y="771"/>
                    <a:pt x="716" y="771"/>
                  </a:cubicBezTo>
                  <a:cubicBezTo>
                    <a:pt x="918" y="771"/>
                    <a:pt x="1120" y="765"/>
                    <a:pt x="1321" y="765"/>
                  </a:cubicBezTo>
                  <a:lnTo>
                    <a:pt x="1321" y="737"/>
                  </a:lnTo>
                  <a:lnTo>
                    <a:pt x="2285" y="737"/>
                  </a:lnTo>
                  <a:cubicBezTo>
                    <a:pt x="2450" y="737"/>
                    <a:pt x="2587" y="682"/>
                    <a:pt x="2587" y="407"/>
                  </a:cubicBezTo>
                  <a:cubicBezTo>
                    <a:pt x="2574" y="145"/>
                    <a:pt x="2450" y="118"/>
                    <a:pt x="2312" y="104"/>
                  </a:cubicBezTo>
                  <a:cubicBezTo>
                    <a:pt x="1982" y="77"/>
                    <a:pt x="1666" y="22"/>
                    <a:pt x="1349" y="8"/>
                  </a:cubicBezTo>
                  <a:cubicBezTo>
                    <a:pt x="1245" y="3"/>
                    <a:pt x="1140" y="0"/>
                    <a:pt x="10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31"/>
            <p:cNvSpPr/>
            <p:nvPr/>
          </p:nvSpPr>
          <p:spPr>
            <a:xfrm>
              <a:off x="6871300" y="454100"/>
              <a:ext cx="48200" cy="19400"/>
            </a:xfrm>
            <a:custGeom>
              <a:avLst/>
              <a:gdLst/>
              <a:ahLst/>
              <a:cxnLst/>
              <a:rect l="l" t="t" r="r" b="b"/>
              <a:pathLst>
                <a:path w="1928" h="776" extrusionOk="0">
                  <a:moveTo>
                    <a:pt x="1006" y="1"/>
                  </a:moveTo>
                  <a:lnTo>
                    <a:pt x="1006" y="15"/>
                  </a:lnTo>
                  <a:lnTo>
                    <a:pt x="221" y="15"/>
                  </a:lnTo>
                  <a:cubicBezTo>
                    <a:pt x="214" y="15"/>
                    <a:pt x="207" y="14"/>
                    <a:pt x="200" y="14"/>
                  </a:cubicBezTo>
                  <a:cubicBezTo>
                    <a:pt x="51" y="14"/>
                    <a:pt x="1" y="160"/>
                    <a:pt x="1" y="318"/>
                  </a:cubicBezTo>
                  <a:cubicBezTo>
                    <a:pt x="1" y="496"/>
                    <a:pt x="1" y="744"/>
                    <a:pt x="180" y="744"/>
                  </a:cubicBezTo>
                  <a:cubicBezTo>
                    <a:pt x="427" y="751"/>
                    <a:pt x="676" y="775"/>
                    <a:pt x="923" y="775"/>
                  </a:cubicBezTo>
                  <a:cubicBezTo>
                    <a:pt x="1202" y="775"/>
                    <a:pt x="1479" y="744"/>
                    <a:pt x="1749" y="621"/>
                  </a:cubicBezTo>
                  <a:cubicBezTo>
                    <a:pt x="1859" y="566"/>
                    <a:pt x="1927" y="483"/>
                    <a:pt x="1914" y="304"/>
                  </a:cubicBezTo>
                  <a:cubicBezTo>
                    <a:pt x="1900" y="139"/>
                    <a:pt x="1831" y="43"/>
                    <a:pt x="1707" y="43"/>
                  </a:cubicBezTo>
                  <a:lnTo>
                    <a:pt x="100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31"/>
            <p:cNvSpPr/>
            <p:nvPr/>
          </p:nvSpPr>
          <p:spPr>
            <a:xfrm>
              <a:off x="6802200" y="451475"/>
              <a:ext cx="45050" cy="22050"/>
            </a:xfrm>
            <a:custGeom>
              <a:avLst/>
              <a:gdLst/>
              <a:ahLst/>
              <a:cxnLst/>
              <a:rect l="l" t="t" r="r" b="b"/>
              <a:pathLst>
                <a:path w="1802" h="882" extrusionOk="0">
                  <a:moveTo>
                    <a:pt x="1006" y="0"/>
                  </a:moveTo>
                  <a:cubicBezTo>
                    <a:pt x="968" y="0"/>
                    <a:pt x="930" y="3"/>
                    <a:pt x="894" y="10"/>
                  </a:cubicBezTo>
                  <a:cubicBezTo>
                    <a:pt x="716" y="23"/>
                    <a:pt x="578" y="23"/>
                    <a:pt x="454" y="38"/>
                  </a:cubicBezTo>
                  <a:cubicBezTo>
                    <a:pt x="248" y="65"/>
                    <a:pt x="0" y="133"/>
                    <a:pt x="13" y="478"/>
                  </a:cubicBezTo>
                  <a:cubicBezTo>
                    <a:pt x="28" y="766"/>
                    <a:pt x="248" y="849"/>
                    <a:pt x="454" y="876"/>
                  </a:cubicBezTo>
                  <a:cubicBezTo>
                    <a:pt x="490" y="880"/>
                    <a:pt x="527" y="882"/>
                    <a:pt x="563" y="882"/>
                  </a:cubicBezTo>
                  <a:cubicBezTo>
                    <a:pt x="924" y="882"/>
                    <a:pt x="1274" y="710"/>
                    <a:pt x="1624" y="698"/>
                  </a:cubicBezTo>
                  <a:cubicBezTo>
                    <a:pt x="1734" y="698"/>
                    <a:pt x="1789" y="574"/>
                    <a:pt x="1802" y="464"/>
                  </a:cubicBezTo>
                  <a:cubicBezTo>
                    <a:pt x="1802" y="313"/>
                    <a:pt x="1734" y="188"/>
                    <a:pt x="1624" y="148"/>
                  </a:cubicBezTo>
                  <a:cubicBezTo>
                    <a:pt x="1405" y="79"/>
                    <a:pt x="1197" y="0"/>
                    <a:pt x="10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31"/>
            <p:cNvSpPr/>
            <p:nvPr/>
          </p:nvSpPr>
          <p:spPr>
            <a:xfrm>
              <a:off x="6936325" y="600675"/>
              <a:ext cx="48525" cy="19500"/>
            </a:xfrm>
            <a:custGeom>
              <a:avLst/>
              <a:gdLst/>
              <a:ahLst/>
              <a:cxnLst/>
              <a:rect l="l" t="t" r="r" b="b"/>
              <a:pathLst>
                <a:path w="1941" h="780" extrusionOk="0">
                  <a:moveTo>
                    <a:pt x="885" y="0"/>
                  </a:moveTo>
                  <a:cubicBezTo>
                    <a:pt x="703" y="0"/>
                    <a:pt x="519" y="36"/>
                    <a:pt x="331" y="109"/>
                  </a:cubicBezTo>
                  <a:cubicBezTo>
                    <a:pt x="179" y="164"/>
                    <a:pt x="1" y="246"/>
                    <a:pt x="41" y="481"/>
                  </a:cubicBezTo>
                  <a:cubicBezTo>
                    <a:pt x="56" y="701"/>
                    <a:pt x="248" y="742"/>
                    <a:pt x="399" y="756"/>
                  </a:cubicBezTo>
                  <a:cubicBezTo>
                    <a:pt x="531" y="770"/>
                    <a:pt x="663" y="779"/>
                    <a:pt x="794" y="779"/>
                  </a:cubicBezTo>
                  <a:cubicBezTo>
                    <a:pt x="1184" y="779"/>
                    <a:pt x="1570" y="696"/>
                    <a:pt x="1940" y="398"/>
                  </a:cubicBezTo>
                  <a:cubicBezTo>
                    <a:pt x="1601" y="141"/>
                    <a:pt x="1249" y="0"/>
                    <a:pt x="8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31"/>
            <p:cNvSpPr/>
            <p:nvPr/>
          </p:nvSpPr>
          <p:spPr>
            <a:xfrm>
              <a:off x="6942525" y="449800"/>
              <a:ext cx="45075" cy="18475"/>
            </a:xfrm>
            <a:custGeom>
              <a:avLst/>
              <a:gdLst/>
              <a:ahLst/>
              <a:cxnLst/>
              <a:rect l="l" t="t" r="r" b="b"/>
              <a:pathLst>
                <a:path w="1803" h="739" extrusionOk="0">
                  <a:moveTo>
                    <a:pt x="809" y="1"/>
                  </a:moveTo>
                  <a:cubicBezTo>
                    <a:pt x="627" y="1"/>
                    <a:pt x="444" y="16"/>
                    <a:pt x="261" y="22"/>
                  </a:cubicBezTo>
                  <a:cubicBezTo>
                    <a:pt x="124" y="22"/>
                    <a:pt x="0" y="145"/>
                    <a:pt x="0" y="352"/>
                  </a:cubicBezTo>
                  <a:cubicBezTo>
                    <a:pt x="0" y="600"/>
                    <a:pt x="110" y="738"/>
                    <a:pt x="289" y="738"/>
                  </a:cubicBezTo>
                  <a:lnTo>
                    <a:pt x="1514" y="738"/>
                  </a:lnTo>
                  <a:cubicBezTo>
                    <a:pt x="1521" y="738"/>
                    <a:pt x="1529" y="739"/>
                    <a:pt x="1536" y="739"/>
                  </a:cubicBezTo>
                  <a:cubicBezTo>
                    <a:pt x="1664" y="739"/>
                    <a:pt x="1775" y="632"/>
                    <a:pt x="1789" y="490"/>
                  </a:cubicBezTo>
                  <a:cubicBezTo>
                    <a:pt x="1802" y="338"/>
                    <a:pt x="1692" y="228"/>
                    <a:pt x="1569" y="160"/>
                  </a:cubicBezTo>
                  <a:cubicBezTo>
                    <a:pt x="1319" y="31"/>
                    <a:pt x="1065" y="1"/>
                    <a:pt x="8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31"/>
            <p:cNvSpPr/>
            <p:nvPr/>
          </p:nvSpPr>
          <p:spPr>
            <a:xfrm>
              <a:off x="7056025" y="547675"/>
              <a:ext cx="34750" cy="19025"/>
            </a:xfrm>
            <a:custGeom>
              <a:avLst/>
              <a:gdLst/>
              <a:ahLst/>
              <a:cxnLst/>
              <a:rect l="l" t="t" r="r" b="b"/>
              <a:pathLst>
                <a:path w="1390" h="761" extrusionOk="0">
                  <a:moveTo>
                    <a:pt x="1004" y="0"/>
                  </a:moveTo>
                  <a:cubicBezTo>
                    <a:pt x="798" y="14"/>
                    <a:pt x="592" y="14"/>
                    <a:pt x="386" y="14"/>
                  </a:cubicBezTo>
                  <a:cubicBezTo>
                    <a:pt x="372" y="13"/>
                    <a:pt x="358" y="13"/>
                    <a:pt x="345" y="13"/>
                  </a:cubicBezTo>
                  <a:cubicBezTo>
                    <a:pt x="168" y="13"/>
                    <a:pt x="13" y="103"/>
                    <a:pt x="0" y="372"/>
                  </a:cubicBezTo>
                  <a:cubicBezTo>
                    <a:pt x="0" y="694"/>
                    <a:pt x="168" y="759"/>
                    <a:pt x="352" y="759"/>
                  </a:cubicBezTo>
                  <a:cubicBezTo>
                    <a:pt x="372" y="759"/>
                    <a:pt x="393" y="759"/>
                    <a:pt x="413" y="757"/>
                  </a:cubicBezTo>
                  <a:lnTo>
                    <a:pt x="619" y="757"/>
                  </a:lnTo>
                  <a:cubicBezTo>
                    <a:pt x="639" y="753"/>
                    <a:pt x="660" y="752"/>
                    <a:pt x="682" y="752"/>
                  </a:cubicBezTo>
                  <a:cubicBezTo>
                    <a:pt x="735" y="752"/>
                    <a:pt x="794" y="760"/>
                    <a:pt x="854" y="760"/>
                  </a:cubicBezTo>
                  <a:cubicBezTo>
                    <a:pt x="938" y="760"/>
                    <a:pt x="1025" y="743"/>
                    <a:pt x="1101" y="660"/>
                  </a:cubicBezTo>
                  <a:cubicBezTo>
                    <a:pt x="1197" y="550"/>
                    <a:pt x="1389" y="482"/>
                    <a:pt x="1334" y="220"/>
                  </a:cubicBezTo>
                  <a:cubicBezTo>
                    <a:pt x="1279" y="14"/>
                    <a:pt x="1129" y="0"/>
                    <a:pt x="10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31"/>
            <p:cNvSpPr/>
            <p:nvPr/>
          </p:nvSpPr>
          <p:spPr>
            <a:xfrm>
              <a:off x="6884750" y="603750"/>
              <a:ext cx="38875" cy="16325"/>
            </a:xfrm>
            <a:custGeom>
              <a:avLst/>
              <a:gdLst/>
              <a:ahLst/>
              <a:cxnLst/>
              <a:rect l="l" t="t" r="r" b="b"/>
              <a:pathLst>
                <a:path w="1555" h="653" extrusionOk="0">
                  <a:moveTo>
                    <a:pt x="811" y="0"/>
                  </a:moveTo>
                  <a:cubicBezTo>
                    <a:pt x="619" y="13"/>
                    <a:pt x="413" y="41"/>
                    <a:pt x="206" y="55"/>
                  </a:cubicBezTo>
                  <a:cubicBezTo>
                    <a:pt x="83" y="68"/>
                    <a:pt x="13" y="193"/>
                    <a:pt x="13" y="330"/>
                  </a:cubicBezTo>
                  <a:cubicBezTo>
                    <a:pt x="0" y="481"/>
                    <a:pt x="83" y="606"/>
                    <a:pt x="193" y="619"/>
                  </a:cubicBezTo>
                  <a:cubicBezTo>
                    <a:pt x="325" y="642"/>
                    <a:pt x="457" y="653"/>
                    <a:pt x="587" y="653"/>
                  </a:cubicBezTo>
                  <a:cubicBezTo>
                    <a:pt x="848" y="653"/>
                    <a:pt x="1105" y="610"/>
                    <a:pt x="1362" y="536"/>
                  </a:cubicBezTo>
                  <a:cubicBezTo>
                    <a:pt x="1458" y="509"/>
                    <a:pt x="1554" y="413"/>
                    <a:pt x="1541" y="220"/>
                  </a:cubicBezTo>
                  <a:cubicBezTo>
                    <a:pt x="1513" y="28"/>
                    <a:pt x="1403" y="28"/>
                    <a:pt x="1293" y="13"/>
                  </a:cubicBezTo>
                  <a:cubicBezTo>
                    <a:pt x="1243" y="9"/>
                    <a:pt x="1191" y="8"/>
                    <a:pt x="1138" y="8"/>
                  </a:cubicBezTo>
                  <a:cubicBezTo>
                    <a:pt x="1031" y="8"/>
                    <a:pt x="921" y="13"/>
                    <a:pt x="811" y="13"/>
                  </a:cubicBezTo>
                  <a:lnTo>
                    <a:pt x="8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34" name="Google Shape;3534;p31"/>
          <p:cNvGrpSpPr/>
          <p:nvPr/>
        </p:nvGrpSpPr>
        <p:grpSpPr>
          <a:xfrm rot="10800000">
            <a:off x="469890" y="937469"/>
            <a:ext cx="506717" cy="456779"/>
            <a:chOff x="593975" y="1926100"/>
            <a:chExt cx="917300" cy="826750"/>
          </a:xfrm>
        </p:grpSpPr>
        <p:sp>
          <p:nvSpPr>
            <p:cNvPr id="3535" name="Google Shape;3535;p31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31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31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" name="Google Shape;3538;p31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31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" name="Google Shape;3540;p31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" name="Google Shape;3541;p31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31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" name="Google Shape;3543;p31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" name="Google Shape;3544;p31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" name="Google Shape;3545;p31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" name="Google Shape;3546;p31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" name="Google Shape;3547;p31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" name="Google Shape;3548;p31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" name="Google Shape;3549;p31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" name="Google Shape;3550;p31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" name="Google Shape;3551;p31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" name="Google Shape;3552;p31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31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" name="Google Shape;3554;p31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" name="Google Shape;3555;p31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31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" name="Google Shape;3557;p31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" name="Google Shape;3558;p31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" name="Google Shape;3559;p31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" name="Google Shape;3560;p31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" name="Google Shape;3561;p31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31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" name="Google Shape;3563;p31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" name="Google Shape;3564;p31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" name="Google Shape;3565;p31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" name="Google Shape;3566;p31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" name="Google Shape;3567;p31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" name="Google Shape;3568;p31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31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" name="Google Shape;3570;p31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71" name="Google Shape;3571;p31"/>
          <p:cNvSpPr/>
          <p:nvPr/>
        </p:nvSpPr>
        <p:spPr>
          <a:xfrm rot="10800000">
            <a:off x="5007351" y="-399775"/>
            <a:ext cx="808501" cy="666084"/>
          </a:xfrm>
          <a:custGeom>
            <a:avLst/>
            <a:gdLst/>
            <a:ahLst/>
            <a:cxnLst/>
            <a:rect l="l" t="t" r="r" b="b"/>
            <a:pathLst>
              <a:path w="19455" h="16028" extrusionOk="0">
                <a:moveTo>
                  <a:pt x="17597" y="2889"/>
                </a:moveTo>
                <a:cubicBezTo>
                  <a:pt x="19454" y="5324"/>
                  <a:pt x="19137" y="9383"/>
                  <a:pt x="16868" y="11557"/>
                </a:cubicBezTo>
                <a:cubicBezTo>
                  <a:pt x="15547" y="12795"/>
                  <a:pt x="13882" y="13043"/>
                  <a:pt x="12190" y="12795"/>
                </a:cubicBezTo>
                <a:cubicBezTo>
                  <a:pt x="11255" y="12671"/>
                  <a:pt x="10250" y="12437"/>
                  <a:pt x="9301" y="12643"/>
                </a:cubicBezTo>
                <a:cubicBezTo>
                  <a:pt x="8366" y="12850"/>
                  <a:pt x="7788" y="13593"/>
                  <a:pt x="7113" y="14226"/>
                </a:cubicBezTo>
                <a:cubicBezTo>
                  <a:pt x="5752" y="15505"/>
                  <a:pt x="3646" y="16028"/>
                  <a:pt x="2050" y="14941"/>
                </a:cubicBezTo>
                <a:cubicBezTo>
                  <a:pt x="1459" y="14529"/>
                  <a:pt x="922" y="13936"/>
                  <a:pt x="564" y="13276"/>
                </a:cubicBezTo>
                <a:cubicBezTo>
                  <a:pt x="248" y="12891"/>
                  <a:pt x="42" y="12313"/>
                  <a:pt x="28" y="11873"/>
                </a:cubicBezTo>
                <a:cubicBezTo>
                  <a:pt x="1" y="10649"/>
                  <a:pt x="359" y="9286"/>
                  <a:pt x="1487" y="8653"/>
                </a:cubicBezTo>
                <a:cubicBezTo>
                  <a:pt x="2876" y="7883"/>
                  <a:pt x="5049" y="8475"/>
                  <a:pt x="6192" y="7250"/>
                </a:cubicBezTo>
                <a:cubicBezTo>
                  <a:pt x="7306" y="6039"/>
                  <a:pt x="7513" y="4278"/>
                  <a:pt x="8696" y="3095"/>
                </a:cubicBezTo>
                <a:cubicBezTo>
                  <a:pt x="11090" y="674"/>
                  <a:pt x="15382" y="0"/>
                  <a:pt x="17597" y="2889"/>
                </a:cubicBezTo>
                <a:close/>
                <a:moveTo>
                  <a:pt x="10855" y="3000"/>
                </a:moveTo>
                <a:cubicBezTo>
                  <a:pt x="10044" y="3481"/>
                  <a:pt x="9274" y="4113"/>
                  <a:pt x="8833" y="4981"/>
                </a:cubicBezTo>
                <a:cubicBezTo>
                  <a:pt x="8434" y="5764"/>
                  <a:pt x="8118" y="6604"/>
                  <a:pt x="7623" y="7347"/>
                </a:cubicBezTo>
                <a:cubicBezTo>
                  <a:pt x="6480" y="9066"/>
                  <a:pt x="4829" y="9011"/>
                  <a:pt x="3028" y="9286"/>
                </a:cubicBezTo>
                <a:cubicBezTo>
                  <a:pt x="2078" y="9438"/>
                  <a:pt x="1362" y="9782"/>
                  <a:pt x="1101" y="10786"/>
                </a:cubicBezTo>
                <a:cubicBezTo>
                  <a:pt x="1087" y="10842"/>
                  <a:pt x="1074" y="10965"/>
                  <a:pt x="1060" y="11130"/>
                </a:cubicBezTo>
                <a:cubicBezTo>
                  <a:pt x="1239" y="11777"/>
                  <a:pt x="1500" y="12396"/>
                  <a:pt x="1858" y="12918"/>
                </a:cubicBezTo>
                <a:cubicBezTo>
                  <a:pt x="1982" y="12946"/>
                  <a:pt x="2078" y="13056"/>
                  <a:pt x="2064" y="13180"/>
                </a:cubicBezTo>
                <a:cubicBezTo>
                  <a:pt x="2697" y="13964"/>
                  <a:pt x="3605" y="14404"/>
                  <a:pt x="4857" y="14088"/>
                </a:cubicBezTo>
                <a:cubicBezTo>
                  <a:pt x="5875" y="13826"/>
                  <a:pt x="6480" y="12973"/>
                  <a:pt x="7251" y="12286"/>
                </a:cubicBezTo>
                <a:cubicBezTo>
                  <a:pt x="7870" y="11735"/>
                  <a:pt x="8613" y="11364"/>
                  <a:pt x="9424" y="11282"/>
                </a:cubicBezTo>
                <a:cubicBezTo>
                  <a:pt x="10374" y="11172"/>
                  <a:pt x="11295" y="11295"/>
                  <a:pt x="12231" y="11419"/>
                </a:cubicBezTo>
                <a:cubicBezTo>
                  <a:pt x="13084" y="11529"/>
                  <a:pt x="14019" y="11653"/>
                  <a:pt x="14845" y="11254"/>
                </a:cubicBezTo>
                <a:cubicBezTo>
                  <a:pt x="17721" y="9892"/>
                  <a:pt x="18394" y="5091"/>
                  <a:pt x="15877" y="3123"/>
                </a:cubicBezTo>
                <a:cubicBezTo>
                  <a:pt x="14474" y="2022"/>
                  <a:pt x="12396" y="2092"/>
                  <a:pt x="10855" y="300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72" name="Google Shape;3572;p31"/>
          <p:cNvGrpSpPr/>
          <p:nvPr/>
        </p:nvGrpSpPr>
        <p:grpSpPr>
          <a:xfrm rot="1738723">
            <a:off x="1972022" y="4720721"/>
            <a:ext cx="959193" cy="808311"/>
            <a:chOff x="1844900" y="831875"/>
            <a:chExt cx="538300" cy="453625"/>
          </a:xfrm>
        </p:grpSpPr>
        <p:sp>
          <p:nvSpPr>
            <p:cNvPr id="3573" name="Google Shape;3573;p31"/>
            <p:cNvSpPr/>
            <p:nvPr/>
          </p:nvSpPr>
          <p:spPr>
            <a:xfrm>
              <a:off x="1902350" y="868425"/>
              <a:ext cx="452300" cy="417075"/>
            </a:xfrm>
            <a:custGeom>
              <a:avLst/>
              <a:gdLst/>
              <a:ahLst/>
              <a:cxnLst/>
              <a:rect l="l" t="t" r="r" b="b"/>
              <a:pathLst>
                <a:path w="18092" h="16683" extrusionOk="0">
                  <a:moveTo>
                    <a:pt x="7982" y="1"/>
                  </a:moveTo>
                  <a:cubicBezTo>
                    <a:pt x="7788" y="1"/>
                    <a:pt x="7597" y="94"/>
                    <a:pt x="7402" y="282"/>
                  </a:cubicBezTo>
                  <a:cubicBezTo>
                    <a:pt x="7209" y="474"/>
                    <a:pt x="7057" y="708"/>
                    <a:pt x="6947" y="955"/>
                  </a:cubicBezTo>
                  <a:cubicBezTo>
                    <a:pt x="6782" y="1313"/>
                    <a:pt x="6672" y="1685"/>
                    <a:pt x="6562" y="2070"/>
                  </a:cubicBezTo>
                  <a:cubicBezTo>
                    <a:pt x="6287" y="3144"/>
                    <a:pt x="6149" y="4244"/>
                    <a:pt x="6081" y="5358"/>
                  </a:cubicBezTo>
                  <a:cubicBezTo>
                    <a:pt x="6026" y="6088"/>
                    <a:pt x="5984" y="6831"/>
                    <a:pt x="5971" y="7574"/>
                  </a:cubicBezTo>
                  <a:cubicBezTo>
                    <a:pt x="5971" y="7587"/>
                    <a:pt x="5957" y="7601"/>
                    <a:pt x="5943" y="7614"/>
                  </a:cubicBezTo>
                  <a:cubicBezTo>
                    <a:pt x="5874" y="7559"/>
                    <a:pt x="5847" y="7463"/>
                    <a:pt x="5819" y="7394"/>
                  </a:cubicBezTo>
                  <a:cubicBezTo>
                    <a:pt x="5448" y="6638"/>
                    <a:pt x="5021" y="5895"/>
                    <a:pt x="4568" y="5180"/>
                  </a:cubicBezTo>
                  <a:cubicBezTo>
                    <a:pt x="4278" y="4753"/>
                    <a:pt x="3976" y="4340"/>
                    <a:pt x="3605" y="3969"/>
                  </a:cubicBezTo>
                  <a:cubicBezTo>
                    <a:pt x="3412" y="3762"/>
                    <a:pt x="3205" y="3584"/>
                    <a:pt x="2957" y="3432"/>
                  </a:cubicBezTo>
                  <a:cubicBezTo>
                    <a:pt x="2545" y="3199"/>
                    <a:pt x="2132" y="2992"/>
                    <a:pt x="1651" y="2937"/>
                  </a:cubicBezTo>
                  <a:cubicBezTo>
                    <a:pt x="1601" y="2930"/>
                    <a:pt x="1552" y="2927"/>
                    <a:pt x="1504" y="2927"/>
                  </a:cubicBezTo>
                  <a:cubicBezTo>
                    <a:pt x="1263" y="2927"/>
                    <a:pt x="1048" y="3012"/>
                    <a:pt x="853" y="3184"/>
                  </a:cubicBezTo>
                  <a:cubicBezTo>
                    <a:pt x="716" y="3309"/>
                    <a:pt x="605" y="3459"/>
                    <a:pt x="523" y="3625"/>
                  </a:cubicBezTo>
                  <a:cubicBezTo>
                    <a:pt x="344" y="3941"/>
                    <a:pt x="233" y="4285"/>
                    <a:pt x="151" y="4629"/>
                  </a:cubicBezTo>
                  <a:cubicBezTo>
                    <a:pt x="0" y="5207"/>
                    <a:pt x="0" y="5798"/>
                    <a:pt x="41" y="6390"/>
                  </a:cubicBezTo>
                  <a:cubicBezTo>
                    <a:pt x="123" y="7601"/>
                    <a:pt x="509" y="8702"/>
                    <a:pt x="1141" y="9720"/>
                  </a:cubicBezTo>
                  <a:cubicBezTo>
                    <a:pt x="1774" y="10724"/>
                    <a:pt x="2504" y="11659"/>
                    <a:pt x="3343" y="12499"/>
                  </a:cubicBezTo>
                  <a:cubicBezTo>
                    <a:pt x="3673" y="12842"/>
                    <a:pt x="4003" y="13200"/>
                    <a:pt x="4333" y="13544"/>
                  </a:cubicBezTo>
                  <a:cubicBezTo>
                    <a:pt x="4663" y="13902"/>
                    <a:pt x="5021" y="14218"/>
                    <a:pt x="5393" y="14521"/>
                  </a:cubicBezTo>
                  <a:cubicBezTo>
                    <a:pt x="6054" y="15044"/>
                    <a:pt x="6755" y="15484"/>
                    <a:pt x="7457" y="15924"/>
                  </a:cubicBezTo>
                  <a:cubicBezTo>
                    <a:pt x="7760" y="16117"/>
                    <a:pt x="8075" y="16269"/>
                    <a:pt x="8406" y="16406"/>
                  </a:cubicBezTo>
                  <a:cubicBezTo>
                    <a:pt x="8653" y="16502"/>
                    <a:pt x="8915" y="16584"/>
                    <a:pt x="9176" y="16639"/>
                  </a:cubicBezTo>
                  <a:cubicBezTo>
                    <a:pt x="9298" y="16665"/>
                    <a:pt x="9420" y="16683"/>
                    <a:pt x="9539" y="16683"/>
                  </a:cubicBezTo>
                  <a:cubicBezTo>
                    <a:pt x="9743" y="16683"/>
                    <a:pt x="9938" y="16631"/>
                    <a:pt x="10112" y="16474"/>
                  </a:cubicBezTo>
                  <a:cubicBezTo>
                    <a:pt x="10139" y="16461"/>
                    <a:pt x="10167" y="16447"/>
                    <a:pt x="10208" y="16447"/>
                  </a:cubicBezTo>
                  <a:cubicBezTo>
                    <a:pt x="10621" y="16324"/>
                    <a:pt x="10992" y="16103"/>
                    <a:pt x="11350" y="15841"/>
                  </a:cubicBezTo>
                  <a:cubicBezTo>
                    <a:pt x="12547" y="14920"/>
                    <a:pt x="13648" y="13888"/>
                    <a:pt x="14652" y="12747"/>
                  </a:cubicBezTo>
                  <a:cubicBezTo>
                    <a:pt x="15670" y="11591"/>
                    <a:pt x="16399" y="10256"/>
                    <a:pt x="16895" y="8797"/>
                  </a:cubicBezTo>
                  <a:cubicBezTo>
                    <a:pt x="17156" y="8027"/>
                    <a:pt x="17403" y="7257"/>
                    <a:pt x="17610" y="6473"/>
                  </a:cubicBezTo>
                  <a:cubicBezTo>
                    <a:pt x="17775" y="5826"/>
                    <a:pt x="17926" y="5180"/>
                    <a:pt x="18023" y="4519"/>
                  </a:cubicBezTo>
                  <a:cubicBezTo>
                    <a:pt x="18064" y="4272"/>
                    <a:pt x="18091" y="4037"/>
                    <a:pt x="18091" y="3790"/>
                  </a:cubicBezTo>
                  <a:cubicBezTo>
                    <a:pt x="18091" y="3349"/>
                    <a:pt x="18009" y="2923"/>
                    <a:pt x="17816" y="2524"/>
                  </a:cubicBezTo>
                  <a:cubicBezTo>
                    <a:pt x="17761" y="2414"/>
                    <a:pt x="17693" y="2304"/>
                    <a:pt x="17610" y="2208"/>
                  </a:cubicBezTo>
                  <a:cubicBezTo>
                    <a:pt x="17449" y="2022"/>
                    <a:pt x="17244" y="1914"/>
                    <a:pt x="17005" y="1914"/>
                  </a:cubicBezTo>
                  <a:cubicBezTo>
                    <a:pt x="16978" y="1914"/>
                    <a:pt x="16950" y="1916"/>
                    <a:pt x="16922" y="1919"/>
                  </a:cubicBezTo>
                  <a:cubicBezTo>
                    <a:pt x="16675" y="1933"/>
                    <a:pt x="16454" y="2001"/>
                    <a:pt x="16248" y="2125"/>
                  </a:cubicBezTo>
                  <a:cubicBezTo>
                    <a:pt x="16042" y="2263"/>
                    <a:pt x="15849" y="2414"/>
                    <a:pt x="15670" y="2579"/>
                  </a:cubicBezTo>
                  <a:cubicBezTo>
                    <a:pt x="15340" y="2882"/>
                    <a:pt x="15064" y="3239"/>
                    <a:pt x="14789" y="3584"/>
                  </a:cubicBezTo>
                  <a:cubicBezTo>
                    <a:pt x="14061" y="4547"/>
                    <a:pt x="13510" y="5606"/>
                    <a:pt x="13056" y="6721"/>
                  </a:cubicBezTo>
                  <a:cubicBezTo>
                    <a:pt x="12643" y="7752"/>
                    <a:pt x="12313" y="8812"/>
                    <a:pt x="11983" y="9857"/>
                  </a:cubicBezTo>
                  <a:cubicBezTo>
                    <a:pt x="11707" y="10779"/>
                    <a:pt x="11432" y="11701"/>
                    <a:pt x="11116" y="12609"/>
                  </a:cubicBezTo>
                  <a:cubicBezTo>
                    <a:pt x="11020" y="12884"/>
                    <a:pt x="10924" y="13145"/>
                    <a:pt x="10841" y="13407"/>
                  </a:cubicBezTo>
                  <a:lnTo>
                    <a:pt x="10799" y="13407"/>
                  </a:lnTo>
                  <a:cubicBezTo>
                    <a:pt x="10827" y="13200"/>
                    <a:pt x="10854" y="12994"/>
                    <a:pt x="10869" y="12802"/>
                  </a:cubicBezTo>
                  <a:cubicBezTo>
                    <a:pt x="10992" y="11714"/>
                    <a:pt x="11075" y="10641"/>
                    <a:pt x="11089" y="9555"/>
                  </a:cubicBezTo>
                  <a:cubicBezTo>
                    <a:pt x="11116" y="8385"/>
                    <a:pt x="11034" y="7216"/>
                    <a:pt x="10799" y="6060"/>
                  </a:cubicBezTo>
                  <a:cubicBezTo>
                    <a:pt x="10579" y="5028"/>
                    <a:pt x="10318" y="3997"/>
                    <a:pt x="10029" y="2978"/>
                  </a:cubicBezTo>
                  <a:cubicBezTo>
                    <a:pt x="9906" y="2579"/>
                    <a:pt x="9754" y="2194"/>
                    <a:pt x="9589" y="1823"/>
                  </a:cubicBezTo>
                  <a:cubicBezTo>
                    <a:pt x="9438" y="1451"/>
                    <a:pt x="9245" y="1107"/>
                    <a:pt x="9025" y="790"/>
                  </a:cubicBezTo>
                  <a:cubicBezTo>
                    <a:pt x="8873" y="585"/>
                    <a:pt x="8708" y="392"/>
                    <a:pt x="8516" y="227"/>
                  </a:cubicBezTo>
                  <a:cubicBezTo>
                    <a:pt x="8333" y="77"/>
                    <a:pt x="8156" y="1"/>
                    <a:pt x="79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31"/>
            <p:cNvSpPr/>
            <p:nvPr/>
          </p:nvSpPr>
          <p:spPr>
            <a:xfrm>
              <a:off x="1844900" y="877800"/>
              <a:ext cx="158925" cy="170500"/>
            </a:xfrm>
            <a:custGeom>
              <a:avLst/>
              <a:gdLst/>
              <a:ahLst/>
              <a:cxnLst/>
              <a:rect l="l" t="t" r="r" b="b"/>
              <a:pathLst>
                <a:path w="6357" h="6820" extrusionOk="0">
                  <a:moveTo>
                    <a:pt x="4075" y="0"/>
                  </a:moveTo>
                  <a:cubicBezTo>
                    <a:pt x="4070" y="0"/>
                    <a:pt x="4065" y="1"/>
                    <a:pt x="4059" y="3"/>
                  </a:cubicBezTo>
                  <a:cubicBezTo>
                    <a:pt x="4017" y="17"/>
                    <a:pt x="3962" y="30"/>
                    <a:pt x="3922" y="58"/>
                  </a:cubicBezTo>
                  <a:cubicBezTo>
                    <a:pt x="3784" y="155"/>
                    <a:pt x="3646" y="250"/>
                    <a:pt x="3522" y="347"/>
                  </a:cubicBezTo>
                  <a:cubicBezTo>
                    <a:pt x="2986" y="746"/>
                    <a:pt x="2738" y="1283"/>
                    <a:pt x="2711" y="1943"/>
                  </a:cubicBezTo>
                  <a:lnTo>
                    <a:pt x="2711" y="2424"/>
                  </a:lnTo>
                  <a:cubicBezTo>
                    <a:pt x="2711" y="2466"/>
                    <a:pt x="2724" y="2521"/>
                    <a:pt x="2656" y="2534"/>
                  </a:cubicBezTo>
                  <a:cubicBezTo>
                    <a:pt x="2586" y="2466"/>
                    <a:pt x="2546" y="2383"/>
                    <a:pt x="2504" y="2301"/>
                  </a:cubicBezTo>
                  <a:cubicBezTo>
                    <a:pt x="2449" y="2204"/>
                    <a:pt x="2394" y="2108"/>
                    <a:pt x="2339" y="2026"/>
                  </a:cubicBezTo>
                  <a:cubicBezTo>
                    <a:pt x="2229" y="1846"/>
                    <a:pt x="2106" y="1695"/>
                    <a:pt x="1968" y="1558"/>
                  </a:cubicBezTo>
                  <a:cubicBezTo>
                    <a:pt x="1944" y="1534"/>
                    <a:pt x="1921" y="1500"/>
                    <a:pt x="1879" y="1500"/>
                  </a:cubicBezTo>
                  <a:cubicBezTo>
                    <a:pt x="1873" y="1500"/>
                    <a:pt x="1866" y="1501"/>
                    <a:pt x="1858" y="1503"/>
                  </a:cubicBezTo>
                  <a:cubicBezTo>
                    <a:pt x="1803" y="1530"/>
                    <a:pt x="1789" y="1571"/>
                    <a:pt x="1789" y="1626"/>
                  </a:cubicBezTo>
                  <a:lnTo>
                    <a:pt x="1789" y="1750"/>
                  </a:lnTo>
                  <a:cubicBezTo>
                    <a:pt x="1789" y="1998"/>
                    <a:pt x="1858" y="2218"/>
                    <a:pt x="1981" y="2424"/>
                  </a:cubicBezTo>
                  <a:cubicBezTo>
                    <a:pt x="2078" y="2589"/>
                    <a:pt x="2161" y="2754"/>
                    <a:pt x="2256" y="2919"/>
                  </a:cubicBezTo>
                  <a:cubicBezTo>
                    <a:pt x="2271" y="2947"/>
                    <a:pt x="2298" y="2989"/>
                    <a:pt x="2271" y="3044"/>
                  </a:cubicBezTo>
                  <a:cubicBezTo>
                    <a:pt x="2078" y="3044"/>
                    <a:pt x="1899" y="3057"/>
                    <a:pt x="1706" y="3071"/>
                  </a:cubicBezTo>
                  <a:cubicBezTo>
                    <a:pt x="1238" y="3099"/>
                    <a:pt x="881" y="3332"/>
                    <a:pt x="620" y="3732"/>
                  </a:cubicBezTo>
                  <a:cubicBezTo>
                    <a:pt x="565" y="3814"/>
                    <a:pt x="523" y="3910"/>
                    <a:pt x="482" y="3992"/>
                  </a:cubicBezTo>
                  <a:cubicBezTo>
                    <a:pt x="248" y="4502"/>
                    <a:pt x="138" y="5038"/>
                    <a:pt x="0" y="5561"/>
                  </a:cubicBezTo>
                  <a:lnTo>
                    <a:pt x="0" y="5588"/>
                  </a:lnTo>
                  <a:cubicBezTo>
                    <a:pt x="14" y="5603"/>
                    <a:pt x="14" y="5616"/>
                    <a:pt x="28" y="5616"/>
                  </a:cubicBezTo>
                  <a:cubicBezTo>
                    <a:pt x="35" y="5623"/>
                    <a:pt x="45" y="5627"/>
                    <a:pt x="54" y="5627"/>
                  </a:cubicBezTo>
                  <a:cubicBezTo>
                    <a:pt x="62" y="5627"/>
                    <a:pt x="69" y="5623"/>
                    <a:pt x="69" y="5616"/>
                  </a:cubicBezTo>
                  <a:cubicBezTo>
                    <a:pt x="97" y="5588"/>
                    <a:pt x="124" y="5548"/>
                    <a:pt x="152" y="5520"/>
                  </a:cubicBezTo>
                  <a:cubicBezTo>
                    <a:pt x="372" y="5148"/>
                    <a:pt x="675" y="4860"/>
                    <a:pt x="1046" y="4667"/>
                  </a:cubicBezTo>
                  <a:cubicBezTo>
                    <a:pt x="1183" y="4598"/>
                    <a:pt x="1321" y="4515"/>
                    <a:pt x="1445" y="4433"/>
                  </a:cubicBezTo>
                  <a:cubicBezTo>
                    <a:pt x="1623" y="4309"/>
                    <a:pt x="1816" y="4199"/>
                    <a:pt x="1954" y="4007"/>
                  </a:cubicBezTo>
                  <a:lnTo>
                    <a:pt x="1954" y="4007"/>
                  </a:lnTo>
                  <a:cubicBezTo>
                    <a:pt x="2009" y="4102"/>
                    <a:pt x="1954" y="4199"/>
                    <a:pt x="1926" y="4282"/>
                  </a:cubicBezTo>
                  <a:cubicBezTo>
                    <a:pt x="1803" y="4640"/>
                    <a:pt x="1761" y="4997"/>
                    <a:pt x="1789" y="5368"/>
                  </a:cubicBezTo>
                  <a:cubicBezTo>
                    <a:pt x="1803" y="5808"/>
                    <a:pt x="1899" y="6263"/>
                    <a:pt x="1954" y="6703"/>
                  </a:cubicBezTo>
                  <a:cubicBezTo>
                    <a:pt x="1954" y="6731"/>
                    <a:pt x="1968" y="6772"/>
                    <a:pt x="1981" y="6799"/>
                  </a:cubicBezTo>
                  <a:cubicBezTo>
                    <a:pt x="1988" y="6813"/>
                    <a:pt x="2006" y="6820"/>
                    <a:pt x="2023" y="6820"/>
                  </a:cubicBezTo>
                  <a:cubicBezTo>
                    <a:pt x="2040" y="6820"/>
                    <a:pt x="2057" y="6813"/>
                    <a:pt x="2064" y="6799"/>
                  </a:cubicBezTo>
                  <a:cubicBezTo>
                    <a:pt x="2091" y="6772"/>
                    <a:pt x="2106" y="6731"/>
                    <a:pt x="2119" y="6689"/>
                  </a:cubicBezTo>
                  <a:cubicBezTo>
                    <a:pt x="2188" y="6511"/>
                    <a:pt x="2284" y="6359"/>
                    <a:pt x="2408" y="6208"/>
                  </a:cubicBezTo>
                  <a:lnTo>
                    <a:pt x="2614" y="5960"/>
                  </a:lnTo>
                  <a:cubicBezTo>
                    <a:pt x="3041" y="5465"/>
                    <a:pt x="3289" y="4887"/>
                    <a:pt x="3316" y="4213"/>
                  </a:cubicBezTo>
                  <a:cubicBezTo>
                    <a:pt x="3316" y="4172"/>
                    <a:pt x="3302" y="4102"/>
                    <a:pt x="3344" y="4062"/>
                  </a:cubicBezTo>
                  <a:cubicBezTo>
                    <a:pt x="3371" y="4075"/>
                    <a:pt x="3384" y="4075"/>
                    <a:pt x="3384" y="4089"/>
                  </a:cubicBezTo>
                  <a:cubicBezTo>
                    <a:pt x="3481" y="4323"/>
                    <a:pt x="3646" y="4502"/>
                    <a:pt x="3839" y="4653"/>
                  </a:cubicBezTo>
                  <a:cubicBezTo>
                    <a:pt x="4224" y="4955"/>
                    <a:pt x="4623" y="5217"/>
                    <a:pt x="5050" y="5465"/>
                  </a:cubicBezTo>
                  <a:lnTo>
                    <a:pt x="5132" y="5506"/>
                  </a:lnTo>
                  <a:cubicBezTo>
                    <a:pt x="5157" y="5517"/>
                    <a:pt x="5180" y="5522"/>
                    <a:pt x="5200" y="5522"/>
                  </a:cubicBezTo>
                  <a:cubicBezTo>
                    <a:pt x="5259" y="5522"/>
                    <a:pt x="5297" y="5478"/>
                    <a:pt x="5297" y="5396"/>
                  </a:cubicBezTo>
                  <a:cubicBezTo>
                    <a:pt x="5283" y="5066"/>
                    <a:pt x="5255" y="4750"/>
                    <a:pt x="5132" y="4447"/>
                  </a:cubicBezTo>
                  <a:cubicBezTo>
                    <a:pt x="5008" y="4130"/>
                    <a:pt x="4843" y="3842"/>
                    <a:pt x="4623" y="3580"/>
                  </a:cubicBezTo>
                  <a:cubicBezTo>
                    <a:pt x="4499" y="3429"/>
                    <a:pt x="4362" y="3305"/>
                    <a:pt x="4224" y="3167"/>
                  </a:cubicBezTo>
                  <a:cubicBezTo>
                    <a:pt x="4210" y="3167"/>
                    <a:pt x="4197" y="3139"/>
                    <a:pt x="4197" y="3126"/>
                  </a:cubicBezTo>
                  <a:cubicBezTo>
                    <a:pt x="4197" y="3099"/>
                    <a:pt x="4224" y="3084"/>
                    <a:pt x="4252" y="3084"/>
                  </a:cubicBezTo>
                  <a:cubicBezTo>
                    <a:pt x="4582" y="3071"/>
                    <a:pt x="4857" y="2906"/>
                    <a:pt x="5118" y="2699"/>
                  </a:cubicBezTo>
                  <a:cubicBezTo>
                    <a:pt x="5448" y="2438"/>
                    <a:pt x="5793" y="2204"/>
                    <a:pt x="6164" y="1998"/>
                  </a:cubicBezTo>
                  <a:cubicBezTo>
                    <a:pt x="6219" y="1971"/>
                    <a:pt x="6274" y="1929"/>
                    <a:pt x="6315" y="1888"/>
                  </a:cubicBezTo>
                  <a:cubicBezTo>
                    <a:pt x="6343" y="1861"/>
                    <a:pt x="6356" y="1833"/>
                    <a:pt x="6343" y="1791"/>
                  </a:cubicBezTo>
                  <a:cubicBezTo>
                    <a:pt x="6329" y="1764"/>
                    <a:pt x="6301" y="1750"/>
                    <a:pt x="6260" y="1736"/>
                  </a:cubicBezTo>
                  <a:cubicBezTo>
                    <a:pt x="6246" y="1736"/>
                    <a:pt x="6219" y="1736"/>
                    <a:pt x="6191" y="1750"/>
                  </a:cubicBezTo>
                  <a:cubicBezTo>
                    <a:pt x="6076" y="1765"/>
                    <a:pt x="5962" y="1771"/>
                    <a:pt x="5849" y="1771"/>
                  </a:cubicBezTo>
                  <a:cubicBezTo>
                    <a:pt x="5652" y="1771"/>
                    <a:pt x="5457" y="1754"/>
                    <a:pt x="5255" y="1736"/>
                  </a:cubicBezTo>
                  <a:cubicBezTo>
                    <a:pt x="5201" y="1733"/>
                    <a:pt x="5148" y="1732"/>
                    <a:pt x="5094" y="1732"/>
                  </a:cubicBezTo>
                  <a:cubicBezTo>
                    <a:pt x="4658" y="1732"/>
                    <a:pt x="4244" y="1833"/>
                    <a:pt x="3852" y="2053"/>
                  </a:cubicBezTo>
                  <a:cubicBezTo>
                    <a:pt x="3811" y="2081"/>
                    <a:pt x="3756" y="2108"/>
                    <a:pt x="3701" y="2121"/>
                  </a:cubicBezTo>
                  <a:cubicBezTo>
                    <a:pt x="3694" y="2125"/>
                    <a:pt x="3687" y="2127"/>
                    <a:pt x="3680" y="2127"/>
                  </a:cubicBezTo>
                  <a:cubicBezTo>
                    <a:pt x="3661" y="2127"/>
                    <a:pt x="3646" y="2114"/>
                    <a:pt x="3646" y="2094"/>
                  </a:cubicBezTo>
                  <a:cubicBezTo>
                    <a:pt x="3632" y="2053"/>
                    <a:pt x="3632" y="1998"/>
                    <a:pt x="3632" y="1943"/>
                  </a:cubicBezTo>
                  <a:cubicBezTo>
                    <a:pt x="3646" y="1544"/>
                    <a:pt x="3729" y="1158"/>
                    <a:pt x="3894" y="787"/>
                  </a:cubicBezTo>
                  <a:cubicBezTo>
                    <a:pt x="3962" y="636"/>
                    <a:pt x="4032" y="485"/>
                    <a:pt x="4087" y="333"/>
                  </a:cubicBezTo>
                  <a:cubicBezTo>
                    <a:pt x="4127" y="250"/>
                    <a:pt x="4155" y="155"/>
                    <a:pt x="4142" y="58"/>
                  </a:cubicBezTo>
                  <a:cubicBezTo>
                    <a:pt x="4142" y="34"/>
                    <a:pt x="4110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" name="Google Shape;3575;p31"/>
            <p:cNvSpPr/>
            <p:nvPr/>
          </p:nvSpPr>
          <p:spPr>
            <a:xfrm>
              <a:off x="2026150" y="831875"/>
              <a:ext cx="143125" cy="110700"/>
            </a:xfrm>
            <a:custGeom>
              <a:avLst/>
              <a:gdLst/>
              <a:ahLst/>
              <a:cxnLst/>
              <a:rect l="l" t="t" r="r" b="b"/>
              <a:pathLst>
                <a:path w="5725" h="4428" extrusionOk="0">
                  <a:moveTo>
                    <a:pt x="3902" y="0"/>
                  </a:moveTo>
                  <a:cubicBezTo>
                    <a:pt x="3886" y="0"/>
                    <a:pt x="3870" y="4"/>
                    <a:pt x="3853" y="10"/>
                  </a:cubicBezTo>
                  <a:cubicBezTo>
                    <a:pt x="3826" y="10"/>
                    <a:pt x="3784" y="24"/>
                    <a:pt x="3756" y="38"/>
                  </a:cubicBezTo>
                  <a:cubicBezTo>
                    <a:pt x="3523" y="134"/>
                    <a:pt x="3344" y="313"/>
                    <a:pt x="3206" y="533"/>
                  </a:cubicBezTo>
                  <a:cubicBezTo>
                    <a:pt x="3041" y="781"/>
                    <a:pt x="2918" y="1056"/>
                    <a:pt x="2821" y="1331"/>
                  </a:cubicBezTo>
                  <a:cubicBezTo>
                    <a:pt x="2793" y="1427"/>
                    <a:pt x="2766" y="1524"/>
                    <a:pt x="2697" y="1606"/>
                  </a:cubicBezTo>
                  <a:cubicBezTo>
                    <a:pt x="2601" y="1551"/>
                    <a:pt x="2491" y="1482"/>
                    <a:pt x="2395" y="1441"/>
                  </a:cubicBezTo>
                  <a:cubicBezTo>
                    <a:pt x="2188" y="1326"/>
                    <a:pt x="1986" y="1271"/>
                    <a:pt x="1789" y="1271"/>
                  </a:cubicBezTo>
                  <a:cubicBezTo>
                    <a:pt x="1514" y="1271"/>
                    <a:pt x="1248" y="1378"/>
                    <a:pt x="991" y="1579"/>
                  </a:cubicBezTo>
                  <a:cubicBezTo>
                    <a:pt x="675" y="1840"/>
                    <a:pt x="372" y="2115"/>
                    <a:pt x="97" y="2432"/>
                  </a:cubicBezTo>
                  <a:cubicBezTo>
                    <a:pt x="56" y="2473"/>
                    <a:pt x="28" y="2514"/>
                    <a:pt x="1" y="2555"/>
                  </a:cubicBezTo>
                  <a:lnTo>
                    <a:pt x="1" y="2597"/>
                  </a:lnTo>
                  <a:cubicBezTo>
                    <a:pt x="14" y="2610"/>
                    <a:pt x="42" y="2624"/>
                    <a:pt x="56" y="2638"/>
                  </a:cubicBezTo>
                  <a:cubicBezTo>
                    <a:pt x="83" y="2638"/>
                    <a:pt x="111" y="2638"/>
                    <a:pt x="139" y="2624"/>
                  </a:cubicBezTo>
                  <a:cubicBezTo>
                    <a:pt x="289" y="2569"/>
                    <a:pt x="454" y="2542"/>
                    <a:pt x="619" y="2514"/>
                  </a:cubicBezTo>
                  <a:cubicBezTo>
                    <a:pt x="1047" y="2445"/>
                    <a:pt x="1487" y="2377"/>
                    <a:pt x="1927" y="2280"/>
                  </a:cubicBezTo>
                  <a:cubicBezTo>
                    <a:pt x="1936" y="2275"/>
                    <a:pt x="1945" y="2274"/>
                    <a:pt x="1955" y="2274"/>
                  </a:cubicBezTo>
                  <a:cubicBezTo>
                    <a:pt x="1974" y="2274"/>
                    <a:pt x="1996" y="2280"/>
                    <a:pt x="2023" y="2280"/>
                  </a:cubicBezTo>
                  <a:cubicBezTo>
                    <a:pt x="2010" y="2267"/>
                    <a:pt x="2023" y="2252"/>
                    <a:pt x="2037" y="2252"/>
                  </a:cubicBezTo>
                  <a:cubicBezTo>
                    <a:pt x="2050" y="2252"/>
                    <a:pt x="2050" y="2267"/>
                    <a:pt x="2050" y="2267"/>
                  </a:cubicBezTo>
                  <a:cubicBezTo>
                    <a:pt x="2050" y="2283"/>
                    <a:pt x="2046" y="2289"/>
                    <a:pt x="2039" y="2289"/>
                  </a:cubicBezTo>
                  <a:cubicBezTo>
                    <a:pt x="2035" y="2289"/>
                    <a:pt x="2029" y="2286"/>
                    <a:pt x="2023" y="2280"/>
                  </a:cubicBezTo>
                  <a:cubicBezTo>
                    <a:pt x="2023" y="2362"/>
                    <a:pt x="1968" y="2390"/>
                    <a:pt x="1927" y="2417"/>
                  </a:cubicBezTo>
                  <a:cubicBezTo>
                    <a:pt x="1597" y="2693"/>
                    <a:pt x="1377" y="3023"/>
                    <a:pt x="1212" y="3422"/>
                  </a:cubicBezTo>
                  <a:cubicBezTo>
                    <a:pt x="1102" y="3683"/>
                    <a:pt x="1032" y="3958"/>
                    <a:pt x="950" y="4220"/>
                  </a:cubicBezTo>
                  <a:cubicBezTo>
                    <a:pt x="936" y="4261"/>
                    <a:pt x="936" y="4289"/>
                    <a:pt x="936" y="4330"/>
                  </a:cubicBezTo>
                  <a:cubicBezTo>
                    <a:pt x="922" y="4358"/>
                    <a:pt x="922" y="4399"/>
                    <a:pt x="964" y="4413"/>
                  </a:cubicBezTo>
                  <a:cubicBezTo>
                    <a:pt x="974" y="4423"/>
                    <a:pt x="985" y="4428"/>
                    <a:pt x="995" y="4428"/>
                  </a:cubicBezTo>
                  <a:cubicBezTo>
                    <a:pt x="1012" y="4428"/>
                    <a:pt x="1029" y="4416"/>
                    <a:pt x="1047" y="4399"/>
                  </a:cubicBezTo>
                  <a:cubicBezTo>
                    <a:pt x="1157" y="4316"/>
                    <a:pt x="1267" y="4220"/>
                    <a:pt x="1390" y="4138"/>
                  </a:cubicBezTo>
                  <a:cubicBezTo>
                    <a:pt x="1707" y="3918"/>
                    <a:pt x="1982" y="3628"/>
                    <a:pt x="2230" y="3325"/>
                  </a:cubicBezTo>
                  <a:cubicBezTo>
                    <a:pt x="2353" y="3175"/>
                    <a:pt x="2463" y="3010"/>
                    <a:pt x="2573" y="2845"/>
                  </a:cubicBezTo>
                  <a:cubicBezTo>
                    <a:pt x="2601" y="2803"/>
                    <a:pt x="2615" y="2748"/>
                    <a:pt x="2670" y="2748"/>
                  </a:cubicBezTo>
                  <a:cubicBezTo>
                    <a:pt x="2711" y="2830"/>
                    <a:pt x="2697" y="2913"/>
                    <a:pt x="2711" y="3010"/>
                  </a:cubicBezTo>
                  <a:cubicBezTo>
                    <a:pt x="2738" y="3518"/>
                    <a:pt x="3013" y="3903"/>
                    <a:pt x="3330" y="4261"/>
                  </a:cubicBezTo>
                  <a:cubicBezTo>
                    <a:pt x="3360" y="4291"/>
                    <a:pt x="3392" y="4305"/>
                    <a:pt x="3422" y="4305"/>
                  </a:cubicBezTo>
                  <a:cubicBezTo>
                    <a:pt x="3462" y="4305"/>
                    <a:pt x="3499" y="4280"/>
                    <a:pt x="3523" y="4234"/>
                  </a:cubicBezTo>
                  <a:cubicBezTo>
                    <a:pt x="3646" y="3931"/>
                    <a:pt x="3743" y="3628"/>
                    <a:pt x="3716" y="3285"/>
                  </a:cubicBezTo>
                  <a:cubicBezTo>
                    <a:pt x="3688" y="3050"/>
                    <a:pt x="3619" y="2830"/>
                    <a:pt x="3509" y="2610"/>
                  </a:cubicBezTo>
                  <a:cubicBezTo>
                    <a:pt x="3481" y="2542"/>
                    <a:pt x="3440" y="2473"/>
                    <a:pt x="3399" y="2390"/>
                  </a:cubicBezTo>
                  <a:cubicBezTo>
                    <a:pt x="3385" y="2362"/>
                    <a:pt x="3358" y="2335"/>
                    <a:pt x="3385" y="2307"/>
                  </a:cubicBezTo>
                  <a:cubicBezTo>
                    <a:pt x="3399" y="2294"/>
                    <a:pt x="3440" y="2280"/>
                    <a:pt x="3454" y="2280"/>
                  </a:cubicBezTo>
                  <a:cubicBezTo>
                    <a:pt x="3495" y="2294"/>
                    <a:pt x="3523" y="2294"/>
                    <a:pt x="3550" y="2294"/>
                  </a:cubicBezTo>
                  <a:cubicBezTo>
                    <a:pt x="3651" y="2313"/>
                    <a:pt x="3751" y="2322"/>
                    <a:pt x="3849" y="2322"/>
                  </a:cubicBezTo>
                  <a:cubicBezTo>
                    <a:pt x="4045" y="2322"/>
                    <a:pt x="4238" y="2285"/>
                    <a:pt x="4431" y="2212"/>
                  </a:cubicBezTo>
                  <a:cubicBezTo>
                    <a:pt x="4734" y="2115"/>
                    <a:pt x="5022" y="1977"/>
                    <a:pt x="5297" y="1799"/>
                  </a:cubicBezTo>
                  <a:cubicBezTo>
                    <a:pt x="5422" y="1730"/>
                    <a:pt x="5532" y="1647"/>
                    <a:pt x="5655" y="1564"/>
                  </a:cubicBezTo>
                  <a:cubicBezTo>
                    <a:pt x="5724" y="1496"/>
                    <a:pt x="5710" y="1414"/>
                    <a:pt x="5627" y="1386"/>
                  </a:cubicBezTo>
                  <a:cubicBezTo>
                    <a:pt x="5352" y="1276"/>
                    <a:pt x="5077" y="1179"/>
                    <a:pt x="4774" y="1152"/>
                  </a:cubicBezTo>
                  <a:cubicBezTo>
                    <a:pt x="4734" y="1150"/>
                    <a:pt x="4694" y="1149"/>
                    <a:pt x="4655" y="1149"/>
                  </a:cubicBezTo>
                  <a:cubicBezTo>
                    <a:pt x="4451" y="1149"/>
                    <a:pt x="4253" y="1177"/>
                    <a:pt x="4046" y="1234"/>
                  </a:cubicBezTo>
                  <a:cubicBezTo>
                    <a:pt x="3982" y="1255"/>
                    <a:pt x="3927" y="1285"/>
                    <a:pt x="3867" y="1285"/>
                  </a:cubicBezTo>
                  <a:cubicBezTo>
                    <a:pt x="3849" y="1285"/>
                    <a:pt x="3830" y="1282"/>
                    <a:pt x="3811" y="1276"/>
                  </a:cubicBezTo>
                  <a:cubicBezTo>
                    <a:pt x="3798" y="1262"/>
                    <a:pt x="3798" y="1249"/>
                    <a:pt x="3798" y="1234"/>
                  </a:cubicBezTo>
                  <a:cubicBezTo>
                    <a:pt x="3798" y="1152"/>
                    <a:pt x="3826" y="1097"/>
                    <a:pt x="3853" y="1028"/>
                  </a:cubicBezTo>
                  <a:cubicBezTo>
                    <a:pt x="3936" y="849"/>
                    <a:pt x="4004" y="656"/>
                    <a:pt x="4018" y="451"/>
                  </a:cubicBezTo>
                  <a:cubicBezTo>
                    <a:pt x="4031" y="326"/>
                    <a:pt x="4031" y="203"/>
                    <a:pt x="4004" y="93"/>
                  </a:cubicBezTo>
                  <a:cubicBezTo>
                    <a:pt x="3983" y="31"/>
                    <a:pt x="3947" y="0"/>
                    <a:pt x="39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" name="Google Shape;3576;p31"/>
            <p:cNvSpPr/>
            <p:nvPr/>
          </p:nvSpPr>
          <p:spPr>
            <a:xfrm>
              <a:off x="2265550" y="874775"/>
              <a:ext cx="117650" cy="99775"/>
            </a:xfrm>
            <a:custGeom>
              <a:avLst/>
              <a:gdLst/>
              <a:ahLst/>
              <a:cxnLst/>
              <a:rect l="l" t="t" r="r" b="b"/>
              <a:pathLst>
                <a:path w="4706" h="3991" extrusionOk="0">
                  <a:moveTo>
                    <a:pt x="2504" y="0"/>
                  </a:moveTo>
                  <a:cubicBezTo>
                    <a:pt x="2462" y="0"/>
                    <a:pt x="2449" y="41"/>
                    <a:pt x="2435" y="69"/>
                  </a:cubicBezTo>
                  <a:cubicBezTo>
                    <a:pt x="2422" y="83"/>
                    <a:pt x="2422" y="96"/>
                    <a:pt x="2422" y="110"/>
                  </a:cubicBezTo>
                  <a:cubicBezTo>
                    <a:pt x="2380" y="358"/>
                    <a:pt x="2312" y="591"/>
                    <a:pt x="2229" y="826"/>
                  </a:cubicBezTo>
                  <a:cubicBezTo>
                    <a:pt x="2187" y="936"/>
                    <a:pt x="2174" y="1059"/>
                    <a:pt x="2147" y="1169"/>
                  </a:cubicBezTo>
                  <a:cubicBezTo>
                    <a:pt x="2132" y="1211"/>
                    <a:pt x="2147" y="1266"/>
                    <a:pt x="2105" y="1279"/>
                  </a:cubicBezTo>
                  <a:cubicBezTo>
                    <a:pt x="2050" y="1279"/>
                    <a:pt x="2022" y="1239"/>
                    <a:pt x="1982" y="1211"/>
                  </a:cubicBezTo>
                  <a:cubicBezTo>
                    <a:pt x="1857" y="1114"/>
                    <a:pt x="1720" y="1032"/>
                    <a:pt x="1582" y="963"/>
                  </a:cubicBezTo>
                  <a:cubicBezTo>
                    <a:pt x="1211" y="771"/>
                    <a:pt x="798" y="729"/>
                    <a:pt x="386" y="729"/>
                  </a:cubicBezTo>
                  <a:cubicBezTo>
                    <a:pt x="303" y="729"/>
                    <a:pt x="206" y="743"/>
                    <a:pt x="124" y="757"/>
                  </a:cubicBezTo>
                  <a:cubicBezTo>
                    <a:pt x="41" y="771"/>
                    <a:pt x="0" y="853"/>
                    <a:pt x="28" y="936"/>
                  </a:cubicBezTo>
                  <a:cubicBezTo>
                    <a:pt x="28" y="949"/>
                    <a:pt x="28" y="963"/>
                    <a:pt x="41" y="977"/>
                  </a:cubicBezTo>
                  <a:cubicBezTo>
                    <a:pt x="206" y="1321"/>
                    <a:pt x="426" y="1609"/>
                    <a:pt x="757" y="1789"/>
                  </a:cubicBezTo>
                  <a:cubicBezTo>
                    <a:pt x="977" y="1899"/>
                    <a:pt x="1197" y="1995"/>
                    <a:pt x="1431" y="2077"/>
                  </a:cubicBezTo>
                  <a:cubicBezTo>
                    <a:pt x="1582" y="2132"/>
                    <a:pt x="1582" y="2160"/>
                    <a:pt x="1486" y="2284"/>
                  </a:cubicBezTo>
                  <a:cubicBezTo>
                    <a:pt x="1389" y="2407"/>
                    <a:pt x="1307" y="2518"/>
                    <a:pt x="1211" y="2628"/>
                  </a:cubicBezTo>
                  <a:cubicBezTo>
                    <a:pt x="936" y="2972"/>
                    <a:pt x="812" y="3385"/>
                    <a:pt x="729" y="3811"/>
                  </a:cubicBezTo>
                  <a:cubicBezTo>
                    <a:pt x="716" y="3838"/>
                    <a:pt x="716" y="3866"/>
                    <a:pt x="716" y="3893"/>
                  </a:cubicBezTo>
                  <a:cubicBezTo>
                    <a:pt x="716" y="3946"/>
                    <a:pt x="755" y="3990"/>
                    <a:pt x="804" y="3990"/>
                  </a:cubicBezTo>
                  <a:cubicBezTo>
                    <a:pt x="820" y="3990"/>
                    <a:pt x="837" y="3986"/>
                    <a:pt x="853" y="3976"/>
                  </a:cubicBezTo>
                  <a:cubicBezTo>
                    <a:pt x="922" y="3948"/>
                    <a:pt x="1004" y="3908"/>
                    <a:pt x="1073" y="3866"/>
                  </a:cubicBezTo>
                  <a:cubicBezTo>
                    <a:pt x="1444" y="3605"/>
                    <a:pt x="1761" y="3275"/>
                    <a:pt x="2022" y="2890"/>
                  </a:cubicBezTo>
                  <a:cubicBezTo>
                    <a:pt x="2064" y="2820"/>
                    <a:pt x="2105" y="2738"/>
                    <a:pt x="2187" y="2669"/>
                  </a:cubicBezTo>
                  <a:cubicBezTo>
                    <a:pt x="2229" y="2683"/>
                    <a:pt x="2242" y="2724"/>
                    <a:pt x="2257" y="2765"/>
                  </a:cubicBezTo>
                  <a:cubicBezTo>
                    <a:pt x="2352" y="3040"/>
                    <a:pt x="2545" y="3247"/>
                    <a:pt x="2738" y="3426"/>
                  </a:cubicBezTo>
                  <a:cubicBezTo>
                    <a:pt x="2958" y="3632"/>
                    <a:pt x="3205" y="3756"/>
                    <a:pt x="3453" y="3921"/>
                  </a:cubicBezTo>
                  <a:cubicBezTo>
                    <a:pt x="3467" y="3935"/>
                    <a:pt x="3495" y="3948"/>
                    <a:pt x="3522" y="3948"/>
                  </a:cubicBezTo>
                  <a:cubicBezTo>
                    <a:pt x="3539" y="3954"/>
                    <a:pt x="3556" y="3957"/>
                    <a:pt x="3571" y="3957"/>
                  </a:cubicBezTo>
                  <a:cubicBezTo>
                    <a:pt x="3631" y="3957"/>
                    <a:pt x="3679" y="3915"/>
                    <a:pt x="3701" y="3838"/>
                  </a:cubicBezTo>
                  <a:cubicBezTo>
                    <a:pt x="3728" y="3756"/>
                    <a:pt x="3756" y="3660"/>
                    <a:pt x="3743" y="3563"/>
                  </a:cubicBezTo>
                  <a:cubicBezTo>
                    <a:pt x="3715" y="3398"/>
                    <a:pt x="3673" y="3233"/>
                    <a:pt x="3591" y="3082"/>
                  </a:cubicBezTo>
                  <a:cubicBezTo>
                    <a:pt x="3453" y="2862"/>
                    <a:pt x="3315" y="2642"/>
                    <a:pt x="3137" y="2462"/>
                  </a:cubicBezTo>
                  <a:cubicBezTo>
                    <a:pt x="3095" y="2422"/>
                    <a:pt x="3055" y="2367"/>
                    <a:pt x="3013" y="2325"/>
                  </a:cubicBezTo>
                  <a:lnTo>
                    <a:pt x="3013" y="2284"/>
                  </a:lnTo>
                  <a:cubicBezTo>
                    <a:pt x="3013" y="2270"/>
                    <a:pt x="3040" y="2257"/>
                    <a:pt x="3055" y="2257"/>
                  </a:cubicBezTo>
                  <a:cubicBezTo>
                    <a:pt x="3150" y="2257"/>
                    <a:pt x="3247" y="2257"/>
                    <a:pt x="3343" y="2242"/>
                  </a:cubicBezTo>
                  <a:cubicBezTo>
                    <a:pt x="3838" y="2202"/>
                    <a:pt x="4265" y="2009"/>
                    <a:pt x="4623" y="1651"/>
                  </a:cubicBezTo>
                  <a:cubicBezTo>
                    <a:pt x="4651" y="1624"/>
                    <a:pt x="4664" y="1596"/>
                    <a:pt x="4691" y="1569"/>
                  </a:cubicBezTo>
                  <a:cubicBezTo>
                    <a:pt x="4706" y="1541"/>
                    <a:pt x="4691" y="1486"/>
                    <a:pt x="4664" y="1459"/>
                  </a:cubicBezTo>
                  <a:cubicBezTo>
                    <a:pt x="4636" y="1444"/>
                    <a:pt x="4596" y="1431"/>
                    <a:pt x="4568" y="1431"/>
                  </a:cubicBezTo>
                  <a:cubicBezTo>
                    <a:pt x="4351" y="1401"/>
                    <a:pt x="4135" y="1375"/>
                    <a:pt x="3919" y="1375"/>
                  </a:cubicBezTo>
                  <a:cubicBezTo>
                    <a:pt x="3736" y="1375"/>
                    <a:pt x="3554" y="1394"/>
                    <a:pt x="3371" y="1444"/>
                  </a:cubicBezTo>
                  <a:cubicBezTo>
                    <a:pt x="3275" y="1486"/>
                    <a:pt x="3165" y="1499"/>
                    <a:pt x="3055" y="1527"/>
                  </a:cubicBezTo>
                  <a:cubicBezTo>
                    <a:pt x="3047" y="1530"/>
                    <a:pt x="3039" y="1531"/>
                    <a:pt x="3032" y="1531"/>
                  </a:cubicBezTo>
                  <a:cubicBezTo>
                    <a:pt x="2999" y="1531"/>
                    <a:pt x="2972" y="1506"/>
                    <a:pt x="2972" y="1472"/>
                  </a:cubicBezTo>
                  <a:cubicBezTo>
                    <a:pt x="2958" y="1046"/>
                    <a:pt x="2793" y="661"/>
                    <a:pt x="2655" y="276"/>
                  </a:cubicBezTo>
                  <a:cubicBezTo>
                    <a:pt x="2628" y="193"/>
                    <a:pt x="2587" y="110"/>
                    <a:pt x="2559" y="41"/>
                  </a:cubicBezTo>
                  <a:cubicBezTo>
                    <a:pt x="2545" y="28"/>
                    <a:pt x="2518" y="0"/>
                    <a:pt x="250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" name="Google Shape;3577;p31"/>
            <p:cNvSpPr/>
            <p:nvPr/>
          </p:nvSpPr>
          <p:spPr>
            <a:xfrm>
              <a:off x="2281700" y="1088700"/>
              <a:ext cx="19975" cy="25025"/>
            </a:xfrm>
            <a:custGeom>
              <a:avLst/>
              <a:gdLst/>
              <a:ahLst/>
              <a:cxnLst/>
              <a:rect l="l" t="t" r="r" b="b"/>
              <a:pathLst>
                <a:path w="799" h="1001" extrusionOk="0">
                  <a:moveTo>
                    <a:pt x="633" y="1"/>
                  </a:moveTo>
                  <a:cubicBezTo>
                    <a:pt x="551" y="1"/>
                    <a:pt x="496" y="56"/>
                    <a:pt x="441" y="138"/>
                  </a:cubicBezTo>
                  <a:cubicBezTo>
                    <a:pt x="331" y="331"/>
                    <a:pt x="221" y="551"/>
                    <a:pt x="55" y="729"/>
                  </a:cubicBezTo>
                  <a:cubicBezTo>
                    <a:pt x="0" y="784"/>
                    <a:pt x="15" y="881"/>
                    <a:pt x="55" y="936"/>
                  </a:cubicBezTo>
                  <a:cubicBezTo>
                    <a:pt x="82" y="979"/>
                    <a:pt x="129" y="1001"/>
                    <a:pt x="181" y="1001"/>
                  </a:cubicBezTo>
                  <a:cubicBezTo>
                    <a:pt x="212" y="1001"/>
                    <a:pt x="245" y="993"/>
                    <a:pt x="276" y="977"/>
                  </a:cubicBezTo>
                  <a:cubicBezTo>
                    <a:pt x="331" y="950"/>
                    <a:pt x="372" y="909"/>
                    <a:pt x="400" y="854"/>
                  </a:cubicBezTo>
                  <a:cubicBezTo>
                    <a:pt x="523" y="674"/>
                    <a:pt x="633" y="482"/>
                    <a:pt x="743" y="289"/>
                  </a:cubicBezTo>
                  <a:cubicBezTo>
                    <a:pt x="758" y="262"/>
                    <a:pt x="771" y="234"/>
                    <a:pt x="785" y="193"/>
                  </a:cubicBezTo>
                  <a:cubicBezTo>
                    <a:pt x="798" y="111"/>
                    <a:pt x="730" y="1"/>
                    <a:pt x="6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" name="Google Shape;3578;p31"/>
            <p:cNvSpPr/>
            <p:nvPr/>
          </p:nvSpPr>
          <p:spPr>
            <a:xfrm>
              <a:off x="1958400" y="1106600"/>
              <a:ext cx="18950" cy="21650"/>
            </a:xfrm>
            <a:custGeom>
              <a:avLst/>
              <a:gdLst/>
              <a:ahLst/>
              <a:cxnLst/>
              <a:rect l="l" t="t" r="r" b="b"/>
              <a:pathLst>
                <a:path w="758" h="866" extrusionOk="0">
                  <a:moveTo>
                    <a:pt x="207" y="0"/>
                  </a:moveTo>
                  <a:cubicBezTo>
                    <a:pt x="138" y="0"/>
                    <a:pt x="83" y="13"/>
                    <a:pt x="55" y="68"/>
                  </a:cubicBezTo>
                  <a:cubicBezTo>
                    <a:pt x="14" y="123"/>
                    <a:pt x="0" y="193"/>
                    <a:pt x="28" y="234"/>
                  </a:cubicBezTo>
                  <a:lnTo>
                    <a:pt x="440" y="811"/>
                  </a:lnTo>
                  <a:cubicBezTo>
                    <a:pt x="469" y="848"/>
                    <a:pt x="510" y="865"/>
                    <a:pt x="552" y="865"/>
                  </a:cubicBezTo>
                  <a:cubicBezTo>
                    <a:pt x="590" y="865"/>
                    <a:pt x="628" y="852"/>
                    <a:pt x="660" y="826"/>
                  </a:cubicBezTo>
                  <a:cubicBezTo>
                    <a:pt x="730" y="771"/>
                    <a:pt x="757" y="688"/>
                    <a:pt x="702" y="606"/>
                  </a:cubicBezTo>
                  <a:cubicBezTo>
                    <a:pt x="578" y="413"/>
                    <a:pt x="440" y="234"/>
                    <a:pt x="303" y="55"/>
                  </a:cubicBezTo>
                  <a:cubicBezTo>
                    <a:pt x="275" y="28"/>
                    <a:pt x="235" y="13"/>
                    <a:pt x="2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" name="Google Shape;3579;p31"/>
            <p:cNvSpPr/>
            <p:nvPr/>
          </p:nvSpPr>
          <p:spPr>
            <a:xfrm>
              <a:off x="2259350" y="1070850"/>
              <a:ext cx="14475" cy="23050"/>
            </a:xfrm>
            <a:custGeom>
              <a:avLst/>
              <a:gdLst/>
              <a:ahLst/>
              <a:cxnLst/>
              <a:rect l="l" t="t" r="r" b="b"/>
              <a:pathLst>
                <a:path w="579" h="922" extrusionOk="0">
                  <a:moveTo>
                    <a:pt x="411" y="0"/>
                  </a:moveTo>
                  <a:cubicBezTo>
                    <a:pt x="355" y="0"/>
                    <a:pt x="305" y="27"/>
                    <a:pt x="276" y="95"/>
                  </a:cubicBezTo>
                  <a:cubicBezTo>
                    <a:pt x="179" y="288"/>
                    <a:pt x="97" y="495"/>
                    <a:pt x="14" y="700"/>
                  </a:cubicBezTo>
                  <a:cubicBezTo>
                    <a:pt x="1" y="715"/>
                    <a:pt x="1" y="728"/>
                    <a:pt x="1" y="742"/>
                  </a:cubicBezTo>
                  <a:cubicBezTo>
                    <a:pt x="1" y="811"/>
                    <a:pt x="28" y="880"/>
                    <a:pt x="97" y="907"/>
                  </a:cubicBezTo>
                  <a:cubicBezTo>
                    <a:pt x="116" y="917"/>
                    <a:pt x="135" y="922"/>
                    <a:pt x="154" y="922"/>
                  </a:cubicBezTo>
                  <a:cubicBezTo>
                    <a:pt x="189" y="922"/>
                    <a:pt x="221" y="906"/>
                    <a:pt x="248" y="880"/>
                  </a:cubicBezTo>
                  <a:cubicBezTo>
                    <a:pt x="289" y="852"/>
                    <a:pt x="331" y="797"/>
                    <a:pt x="358" y="742"/>
                  </a:cubicBezTo>
                  <a:cubicBezTo>
                    <a:pt x="413" y="605"/>
                    <a:pt x="469" y="467"/>
                    <a:pt x="537" y="330"/>
                  </a:cubicBezTo>
                  <a:cubicBezTo>
                    <a:pt x="551" y="288"/>
                    <a:pt x="564" y="247"/>
                    <a:pt x="564" y="219"/>
                  </a:cubicBezTo>
                  <a:cubicBezTo>
                    <a:pt x="579" y="123"/>
                    <a:pt x="551" y="54"/>
                    <a:pt x="482" y="13"/>
                  </a:cubicBezTo>
                  <a:cubicBezTo>
                    <a:pt x="458" y="5"/>
                    <a:pt x="434" y="0"/>
                    <a:pt x="4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" name="Google Shape;3580;p31"/>
            <p:cNvSpPr/>
            <p:nvPr/>
          </p:nvSpPr>
          <p:spPr>
            <a:xfrm>
              <a:off x="2068450" y="1204500"/>
              <a:ext cx="17525" cy="21225"/>
            </a:xfrm>
            <a:custGeom>
              <a:avLst/>
              <a:gdLst/>
              <a:ahLst/>
              <a:cxnLst/>
              <a:rect l="l" t="t" r="r" b="b"/>
              <a:pathLst>
                <a:path w="701" h="849" extrusionOk="0">
                  <a:moveTo>
                    <a:pt x="162" y="1"/>
                  </a:moveTo>
                  <a:cubicBezTo>
                    <a:pt x="133" y="1"/>
                    <a:pt x="106" y="8"/>
                    <a:pt x="83" y="19"/>
                  </a:cubicBezTo>
                  <a:cubicBezTo>
                    <a:pt x="28" y="46"/>
                    <a:pt x="1" y="129"/>
                    <a:pt x="1" y="197"/>
                  </a:cubicBezTo>
                  <a:cubicBezTo>
                    <a:pt x="15" y="239"/>
                    <a:pt x="28" y="280"/>
                    <a:pt x="56" y="307"/>
                  </a:cubicBezTo>
                  <a:cubicBezTo>
                    <a:pt x="152" y="459"/>
                    <a:pt x="263" y="610"/>
                    <a:pt x="373" y="762"/>
                  </a:cubicBezTo>
                  <a:cubicBezTo>
                    <a:pt x="400" y="803"/>
                    <a:pt x="441" y="830"/>
                    <a:pt x="483" y="844"/>
                  </a:cubicBezTo>
                  <a:cubicBezTo>
                    <a:pt x="493" y="847"/>
                    <a:pt x="504" y="848"/>
                    <a:pt x="514" y="848"/>
                  </a:cubicBezTo>
                  <a:cubicBezTo>
                    <a:pt x="613" y="848"/>
                    <a:pt x="700" y="737"/>
                    <a:pt x="675" y="637"/>
                  </a:cubicBezTo>
                  <a:cubicBezTo>
                    <a:pt x="661" y="597"/>
                    <a:pt x="648" y="555"/>
                    <a:pt x="620" y="527"/>
                  </a:cubicBezTo>
                  <a:lnTo>
                    <a:pt x="331" y="115"/>
                  </a:lnTo>
                  <a:cubicBezTo>
                    <a:pt x="318" y="87"/>
                    <a:pt x="290" y="60"/>
                    <a:pt x="276" y="46"/>
                  </a:cubicBezTo>
                  <a:cubicBezTo>
                    <a:pt x="244" y="14"/>
                    <a:pt x="202" y="1"/>
                    <a:pt x="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" name="Google Shape;3581;p31"/>
            <p:cNvSpPr/>
            <p:nvPr/>
          </p:nvSpPr>
          <p:spPr>
            <a:xfrm>
              <a:off x="2140000" y="1123350"/>
              <a:ext cx="10000" cy="22125"/>
            </a:xfrm>
            <a:custGeom>
              <a:avLst/>
              <a:gdLst/>
              <a:ahLst/>
              <a:cxnLst/>
              <a:rect l="l" t="t" r="r" b="b"/>
              <a:pathLst>
                <a:path w="400" h="885" extrusionOk="0">
                  <a:moveTo>
                    <a:pt x="160" y="0"/>
                  </a:moveTo>
                  <a:cubicBezTo>
                    <a:pt x="148" y="0"/>
                    <a:pt x="136" y="2"/>
                    <a:pt x="125" y="4"/>
                  </a:cubicBezTo>
                  <a:cubicBezTo>
                    <a:pt x="70" y="18"/>
                    <a:pt x="28" y="59"/>
                    <a:pt x="15" y="114"/>
                  </a:cubicBezTo>
                  <a:cubicBezTo>
                    <a:pt x="0" y="156"/>
                    <a:pt x="0" y="183"/>
                    <a:pt x="0" y="224"/>
                  </a:cubicBezTo>
                  <a:cubicBezTo>
                    <a:pt x="28" y="389"/>
                    <a:pt x="42" y="554"/>
                    <a:pt x="70" y="719"/>
                  </a:cubicBezTo>
                  <a:cubicBezTo>
                    <a:pt x="83" y="829"/>
                    <a:pt x="138" y="884"/>
                    <a:pt x="220" y="884"/>
                  </a:cubicBezTo>
                  <a:cubicBezTo>
                    <a:pt x="303" y="884"/>
                    <a:pt x="385" y="816"/>
                    <a:pt x="400" y="692"/>
                  </a:cubicBezTo>
                  <a:lnTo>
                    <a:pt x="400" y="609"/>
                  </a:lnTo>
                  <a:cubicBezTo>
                    <a:pt x="385" y="472"/>
                    <a:pt x="358" y="334"/>
                    <a:pt x="345" y="183"/>
                  </a:cubicBezTo>
                  <a:cubicBezTo>
                    <a:pt x="330" y="141"/>
                    <a:pt x="317" y="101"/>
                    <a:pt x="303" y="73"/>
                  </a:cubicBezTo>
                  <a:cubicBezTo>
                    <a:pt x="280" y="27"/>
                    <a:pt x="219" y="0"/>
                    <a:pt x="1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" name="Google Shape;3582;p31"/>
            <p:cNvSpPr/>
            <p:nvPr/>
          </p:nvSpPr>
          <p:spPr>
            <a:xfrm>
              <a:off x="2113850" y="1008850"/>
              <a:ext cx="10025" cy="22150"/>
            </a:xfrm>
            <a:custGeom>
              <a:avLst/>
              <a:gdLst/>
              <a:ahLst/>
              <a:cxnLst/>
              <a:rect l="l" t="t" r="r" b="b"/>
              <a:pathLst>
                <a:path w="401" h="886" extrusionOk="0">
                  <a:moveTo>
                    <a:pt x="180" y="0"/>
                  </a:moveTo>
                  <a:cubicBezTo>
                    <a:pt x="170" y="0"/>
                    <a:pt x="161" y="1"/>
                    <a:pt x="153" y="3"/>
                  </a:cubicBezTo>
                  <a:cubicBezTo>
                    <a:pt x="70" y="3"/>
                    <a:pt x="15" y="71"/>
                    <a:pt x="1" y="154"/>
                  </a:cubicBezTo>
                  <a:cubicBezTo>
                    <a:pt x="1" y="361"/>
                    <a:pt x="28" y="566"/>
                    <a:pt x="70" y="773"/>
                  </a:cubicBezTo>
                  <a:cubicBezTo>
                    <a:pt x="82" y="846"/>
                    <a:pt x="136" y="886"/>
                    <a:pt x="205" y="886"/>
                  </a:cubicBezTo>
                  <a:cubicBezTo>
                    <a:pt x="215" y="886"/>
                    <a:pt x="225" y="885"/>
                    <a:pt x="235" y="883"/>
                  </a:cubicBezTo>
                  <a:cubicBezTo>
                    <a:pt x="318" y="883"/>
                    <a:pt x="373" y="814"/>
                    <a:pt x="400" y="649"/>
                  </a:cubicBezTo>
                  <a:cubicBezTo>
                    <a:pt x="373" y="511"/>
                    <a:pt x="358" y="306"/>
                    <a:pt x="318" y="113"/>
                  </a:cubicBezTo>
                  <a:cubicBezTo>
                    <a:pt x="305" y="41"/>
                    <a:pt x="241" y="0"/>
                    <a:pt x="1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" name="Google Shape;3583;p31"/>
            <p:cNvSpPr/>
            <p:nvPr/>
          </p:nvSpPr>
          <p:spPr>
            <a:xfrm>
              <a:off x="2203975" y="1159400"/>
              <a:ext cx="14475" cy="19225"/>
            </a:xfrm>
            <a:custGeom>
              <a:avLst/>
              <a:gdLst/>
              <a:ahLst/>
              <a:cxnLst/>
              <a:rect l="l" t="t" r="r" b="b"/>
              <a:pathLst>
                <a:path w="579" h="769" extrusionOk="0">
                  <a:moveTo>
                    <a:pt x="400" y="0"/>
                  </a:moveTo>
                  <a:cubicBezTo>
                    <a:pt x="353" y="0"/>
                    <a:pt x="307" y="22"/>
                    <a:pt x="275" y="62"/>
                  </a:cubicBezTo>
                  <a:cubicBezTo>
                    <a:pt x="152" y="213"/>
                    <a:pt x="83" y="378"/>
                    <a:pt x="14" y="530"/>
                  </a:cubicBezTo>
                  <a:cubicBezTo>
                    <a:pt x="0" y="640"/>
                    <a:pt x="28" y="708"/>
                    <a:pt x="97" y="750"/>
                  </a:cubicBezTo>
                  <a:cubicBezTo>
                    <a:pt x="118" y="762"/>
                    <a:pt x="142" y="768"/>
                    <a:pt x="166" y="768"/>
                  </a:cubicBezTo>
                  <a:cubicBezTo>
                    <a:pt x="220" y="768"/>
                    <a:pt x="275" y="738"/>
                    <a:pt x="303" y="680"/>
                  </a:cubicBezTo>
                  <a:cubicBezTo>
                    <a:pt x="385" y="543"/>
                    <a:pt x="468" y="392"/>
                    <a:pt x="537" y="240"/>
                  </a:cubicBezTo>
                  <a:cubicBezTo>
                    <a:pt x="578" y="158"/>
                    <a:pt x="550" y="75"/>
                    <a:pt x="495" y="34"/>
                  </a:cubicBezTo>
                  <a:cubicBezTo>
                    <a:pt x="467" y="11"/>
                    <a:pt x="433" y="0"/>
                    <a:pt x="4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31"/>
            <p:cNvSpPr/>
            <p:nvPr/>
          </p:nvSpPr>
          <p:spPr>
            <a:xfrm>
              <a:off x="2321950" y="1020875"/>
              <a:ext cx="13100" cy="17975"/>
            </a:xfrm>
            <a:custGeom>
              <a:avLst/>
              <a:gdLst/>
              <a:ahLst/>
              <a:cxnLst/>
              <a:rect l="l" t="t" r="r" b="b"/>
              <a:pathLst>
                <a:path w="524" h="719" extrusionOk="0">
                  <a:moveTo>
                    <a:pt x="344" y="0"/>
                  </a:moveTo>
                  <a:cubicBezTo>
                    <a:pt x="300" y="0"/>
                    <a:pt x="260" y="16"/>
                    <a:pt x="234" y="58"/>
                  </a:cubicBezTo>
                  <a:cubicBezTo>
                    <a:pt x="138" y="210"/>
                    <a:pt x="56" y="361"/>
                    <a:pt x="14" y="540"/>
                  </a:cubicBezTo>
                  <a:cubicBezTo>
                    <a:pt x="1" y="608"/>
                    <a:pt x="56" y="678"/>
                    <a:pt x="111" y="705"/>
                  </a:cubicBezTo>
                  <a:cubicBezTo>
                    <a:pt x="133" y="714"/>
                    <a:pt x="156" y="719"/>
                    <a:pt x="178" y="719"/>
                  </a:cubicBezTo>
                  <a:cubicBezTo>
                    <a:pt x="222" y="719"/>
                    <a:pt x="262" y="700"/>
                    <a:pt x="289" y="663"/>
                  </a:cubicBezTo>
                  <a:cubicBezTo>
                    <a:pt x="303" y="650"/>
                    <a:pt x="317" y="623"/>
                    <a:pt x="331" y="608"/>
                  </a:cubicBezTo>
                  <a:cubicBezTo>
                    <a:pt x="399" y="485"/>
                    <a:pt x="454" y="361"/>
                    <a:pt x="496" y="278"/>
                  </a:cubicBezTo>
                  <a:cubicBezTo>
                    <a:pt x="523" y="140"/>
                    <a:pt x="496" y="58"/>
                    <a:pt x="427" y="17"/>
                  </a:cubicBezTo>
                  <a:cubicBezTo>
                    <a:pt x="400" y="7"/>
                    <a:pt x="371" y="0"/>
                    <a:pt x="3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31"/>
            <p:cNvSpPr/>
            <p:nvPr/>
          </p:nvSpPr>
          <p:spPr>
            <a:xfrm>
              <a:off x="2093225" y="1048675"/>
              <a:ext cx="9325" cy="16375"/>
            </a:xfrm>
            <a:custGeom>
              <a:avLst/>
              <a:gdLst/>
              <a:ahLst/>
              <a:cxnLst/>
              <a:rect l="l" t="t" r="r" b="b"/>
              <a:pathLst>
                <a:path w="373" h="655" extrusionOk="0">
                  <a:moveTo>
                    <a:pt x="164" y="1"/>
                  </a:moveTo>
                  <a:cubicBezTo>
                    <a:pt x="150" y="1"/>
                    <a:pt x="137" y="3"/>
                    <a:pt x="125" y="6"/>
                  </a:cubicBezTo>
                  <a:cubicBezTo>
                    <a:pt x="55" y="33"/>
                    <a:pt x="0" y="74"/>
                    <a:pt x="0" y="143"/>
                  </a:cubicBezTo>
                  <a:cubicBezTo>
                    <a:pt x="0" y="294"/>
                    <a:pt x="14" y="432"/>
                    <a:pt x="70" y="569"/>
                  </a:cubicBezTo>
                  <a:cubicBezTo>
                    <a:pt x="93" y="617"/>
                    <a:pt x="158" y="655"/>
                    <a:pt x="211" y="655"/>
                  </a:cubicBezTo>
                  <a:cubicBezTo>
                    <a:pt x="219" y="655"/>
                    <a:pt x="227" y="654"/>
                    <a:pt x="235" y="652"/>
                  </a:cubicBezTo>
                  <a:cubicBezTo>
                    <a:pt x="303" y="624"/>
                    <a:pt x="358" y="584"/>
                    <a:pt x="372" y="474"/>
                  </a:cubicBezTo>
                  <a:cubicBezTo>
                    <a:pt x="372" y="364"/>
                    <a:pt x="358" y="212"/>
                    <a:pt x="290" y="74"/>
                  </a:cubicBezTo>
                  <a:cubicBezTo>
                    <a:pt x="257" y="21"/>
                    <a:pt x="209" y="1"/>
                    <a:pt x="1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31"/>
            <p:cNvSpPr/>
            <p:nvPr/>
          </p:nvSpPr>
          <p:spPr>
            <a:xfrm>
              <a:off x="2030300" y="1135550"/>
              <a:ext cx="12025" cy="14400"/>
            </a:xfrm>
            <a:custGeom>
              <a:avLst/>
              <a:gdLst/>
              <a:ahLst/>
              <a:cxnLst/>
              <a:rect l="l" t="t" r="r" b="b"/>
              <a:pathLst>
                <a:path w="481" h="576" extrusionOk="0">
                  <a:moveTo>
                    <a:pt x="181" y="0"/>
                  </a:moveTo>
                  <a:cubicBezTo>
                    <a:pt x="141" y="0"/>
                    <a:pt x="100" y="15"/>
                    <a:pt x="68" y="39"/>
                  </a:cubicBezTo>
                  <a:cubicBezTo>
                    <a:pt x="28" y="80"/>
                    <a:pt x="0" y="163"/>
                    <a:pt x="13" y="218"/>
                  </a:cubicBezTo>
                  <a:cubicBezTo>
                    <a:pt x="55" y="341"/>
                    <a:pt x="123" y="438"/>
                    <a:pt x="220" y="534"/>
                  </a:cubicBezTo>
                  <a:cubicBezTo>
                    <a:pt x="246" y="561"/>
                    <a:pt x="278" y="576"/>
                    <a:pt x="313" y="576"/>
                  </a:cubicBezTo>
                  <a:cubicBezTo>
                    <a:pt x="332" y="576"/>
                    <a:pt x="351" y="571"/>
                    <a:pt x="371" y="561"/>
                  </a:cubicBezTo>
                  <a:cubicBezTo>
                    <a:pt x="440" y="534"/>
                    <a:pt x="468" y="493"/>
                    <a:pt x="481" y="424"/>
                  </a:cubicBezTo>
                  <a:lnTo>
                    <a:pt x="481" y="383"/>
                  </a:lnTo>
                  <a:cubicBezTo>
                    <a:pt x="440" y="245"/>
                    <a:pt x="371" y="121"/>
                    <a:pt x="261" y="25"/>
                  </a:cubicBezTo>
                  <a:cubicBezTo>
                    <a:pt x="238" y="8"/>
                    <a:pt x="210" y="0"/>
                    <a:pt x="1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31"/>
            <p:cNvSpPr/>
            <p:nvPr/>
          </p:nvSpPr>
          <p:spPr>
            <a:xfrm>
              <a:off x="1983150" y="1046800"/>
              <a:ext cx="11400" cy="13525"/>
            </a:xfrm>
            <a:custGeom>
              <a:avLst/>
              <a:gdLst/>
              <a:ahLst/>
              <a:cxnLst/>
              <a:rect l="l" t="t" r="r" b="b"/>
              <a:pathLst>
                <a:path w="456" h="541" extrusionOk="0">
                  <a:moveTo>
                    <a:pt x="170" y="0"/>
                  </a:moveTo>
                  <a:cubicBezTo>
                    <a:pt x="90" y="0"/>
                    <a:pt x="11" y="67"/>
                    <a:pt x="1" y="149"/>
                  </a:cubicBezTo>
                  <a:cubicBezTo>
                    <a:pt x="1" y="273"/>
                    <a:pt x="138" y="507"/>
                    <a:pt x="248" y="534"/>
                  </a:cubicBezTo>
                  <a:cubicBezTo>
                    <a:pt x="263" y="538"/>
                    <a:pt x="278" y="540"/>
                    <a:pt x="292" y="540"/>
                  </a:cubicBezTo>
                  <a:cubicBezTo>
                    <a:pt x="372" y="540"/>
                    <a:pt x="443" y="479"/>
                    <a:pt x="455" y="397"/>
                  </a:cubicBezTo>
                  <a:lnTo>
                    <a:pt x="455" y="356"/>
                  </a:lnTo>
                  <a:cubicBezTo>
                    <a:pt x="413" y="218"/>
                    <a:pt x="345" y="108"/>
                    <a:pt x="248" y="26"/>
                  </a:cubicBezTo>
                  <a:cubicBezTo>
                    <a:pt x="224" y="8"/>
                    <a:pt x="197" y="0"/>
                    <a:pt x="1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88" name="Google Shape;3588;p31"/>
          <p:cNvSpPr/>
          <p:nvPr/>
        </p:nvSpPr>
        <p:spPr>
          <a:xfrm rot="10800000">
            <a:off x="-2022503" y="4690012"/>
            <a:ext cx="3918381" cy="869757"/>
          </a:xfrm>
          <a:custGeom>
            <a:avLst/>
            <a:gdLst/>
            <a:ahLst/>
            <a:cxnLst/>
            <a:rect l="l" t="t" r="r" b="b"/>
            <a:pathLst>
              <a:path w="44673" h="9916" extrusionOk="0">
                <a:moveTo>
                  <a:pt x="0" y="0"/>
                </a:moveTo>
                <a:cubicBezTo>
                  <a:pt x="165" y="2793"/>
                  <a:pt x="1596" y="5531"/>
                  <a:pt x="3784" y="7320"/>
                </a:cubicBezTo>
                <a:cubicBezTo>
                  <a:pt x="5957" y="9070"/>
                  <a:pt x="8755" y="9916"/>
                  <a:pt x="11555" y="9916"/>
                </a:cubicBezTo>
                <a:cubicBezTo>
                  <a:pt x="12584" y="9916"/>
                  <a:pt x="13613" y="9801"/>
                  <a:pt x="14611" y="9576"/>
                </a:cubicBezTo>
                <a:cubicBezTo>
                  <a:pt x="17630" y="8885"/>
                  <a:pt x="20475" y="7263"/>
                  <a:pt x="23566" y="7263"/>
                </a:cubicBezTo>
                <a:cubicBezTo>
                  <a:pt x="23617" y="7263"/>
                  <a:pt x="23668" y="7264"/>
                  <a:pt x="23719" y="7265"/>
                </a:cubicBezTo>
                <a:cubicBezTo>
                  <a:pt x="26430" y="7320"/>
                  <a:pt x="28961" y="8668"/>
                  <a:pt x="31643" y="9081"/>
                </a:cubicBezTo>
                <a:cubicBezTo>
                  <a:pt x="32189" y="9163"/>
                  <a:pt x="32740" y="9203"/>
                  <a:pt x="33291" y="9203"/>
                </a:cubicBezTo>
                <a:cubicBezTo>
                  <a:pt x="36616" y="9203"/>
                  <a:pt x="39942" y="7740"/>
                  <a:pt x="42114" y="5214"/>
                </a:cubicBezTo>
                <a:cubicBezTo>
                  <a:pt x="43407" y="3743"/>
                  <a:pt x="44273" y="1912"/>
                  <a:pt x="4467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9" name="Google Shape;3589;p31"/>
          <p:cNvSpPr/>
          <p:nvPr/>
        </p:nvSpPr>
        <p:spPr>
          <a:xfrm rot="10800000">
            <a:off x="-158357" y="4370271"/>
            <a:ext cx="389663" cy="207064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90" name="Google Shape;3590;p31"/>
          <p:cNvGrpSpPr/>
          <p:nvPr/>
        </p:nvGrpSpPr>
        <p:grpSpPr>
          <a:xfrm rot="-6067296">
            <a:off x="6219134" y="-590658"/>
            <a:ext cx="1200721" cy="1182743"/>
            <a:chOff x="960250" y="302050"/>
            <a:chExt cx="721300" cy="710500"/>
          </a:xfrm>
        </p:grpSpPr>
        <p:sp>
          <p:nvSpPr>
            <p:cNvPr id="3591" name="Google Shape;3591;p31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31"/>
            <p:cNvSpPr/>
            <p:nvPr/>
          </p:nvSpPr>
          <p:spPr>
            <a:xfrm>
              <a:off x="960250" y="305500"/>
              <a:ext cx="721300" cy="707050"/>
            </a:xfrm>
            <a:custGeom>
              <a:avLst/>
              <a:gdLst/>
              <a:ahLst/>
              <a:cxnLst/>
              <a:rect l="l" t="t" r="r" b="b"/>
              <a:pathLst>
                <a:path w="28852" h="28282" extrusionOk="0">
                  <a:moveTo>
                    <a:pt x="9750" y="1"/>
                  </a:moveTo>
                  <a:cubicBezTo>
                    <a:pt x="9632" y="1"/>
                    <a:pt x="9501" y="114"/>
                    <a:pt x="9370" y="167"/>
                  </a:cubicBezTo>
                  <a:cubicBezTo>
                    <a:pt x="9439" y="277"/>
                    <a:pt x="9494" y="401"/>
                    <a:pt x="9563" y="511"/>
                  </a:cubicBezTo>
                  <a:cubicBezTo>
                    <a:pt x="9796" y="841"/>
                    <a:pt x="10113" y="1144"/>
                    <a:pt x="10251" y="1515"/>
                  </a:cubicBezTo>
                  <a:cubicBezTo>
                    <a:pt x="10609" y="2492"/>
                    <a:pt x="10870" y="3496"/>
                    <a:pt x="11187" y="4473"/>
                  </a:cubicBezTo>
                  <a:cubicBezTo>
                    <a:pt x="11585" y="5697"/>
                    <a:pt x="11984" y="6936"/>
                    <a:pt x="12452" y="8133"/>
                  </a:cubicBezTo>
                  <a:cubicBezTo>
                    <a:pt x="12700" y="8752"/>
                    <a:pt x="13113" y="9289"/>
                    <a:pt x="13456" y="9894"/>
                  </a:cubicBezTo>
                  <a:cubicBezTo>
                    <a:pt x="13333" y="9839"/>
                    <a:pt x="13208" y="9797"/>
                    <a:pt x="13098" y="9756"/>
                  </a:cubicBezTo>
                  <a:cubicBezTo>
                    <a:pt x="12287" y="9481"/>
                    <a:pt x="11502" y="9151"/>
                    <a:pt x="10677" y="8958"/>
                  </a:cubicBezTo>
                  <a:cubicBezTo>
                    <a:pt x="9645" y="8711"/>
                    <a:pt x="8627" y="8580"/>
                    <a:pt x="7622" y="8580"/>
                  </a:cubicBezTo>
                  <a:cubicBezTo>
                    <a:pt x="5893" y="8580"/>
                    <a:pt x="4205" y="8967"/>
                    <a:pt x="2560" y="9811"/>
                  </a:cubicBezTo>
                  <a:cubicBezTo>
                    <a:pt x="1914" y="10142"/>
                    <a:pt x="1267" y="10472"/>
                    <a:pt x="634" y="10815"/>
                  </a:cubicBezTo>
                  <a:cubicBezTo>
                    <a:pt x="56" y="11105"/>
                    <a:pt x="1" y="11490"/>
                    <a:pt x="510" y="11861"/>
                  </a:cubicBezTo>
                  <a:cubicBezTo>
                    <a:pt x="1804" y="12811"/>
                    <a:pt x="3083" y="13774"/>
                    <a:pt x="4431" y="14640"/>
                  </a:cubicBezTo>
                  <a:cubicBezTo>
                    <a:pt x="6041" y="15686"/>
                    <a:pt x="7775" y="16456"/>
                    <a:pt x="9673" y="16800"/>
                  </a:cubicBezTo>
                  <a:cubicBezTo>
                    <a:pt x="10237" y="16896"/>
                    <a:pt x="10801" y="16966"/>
                    <a:pt x="11352" y="17048"/>
                  </a:cubicBezTo>
                  <a:cubicBezTo>
                    <a:pt x="11297" y="17144"/>
                    <a:pt x="11214" y="17158"/>
                    <a:pt x="11145" y="17186"/>
                  </a:cubicBezTo>
                  <a:cubicBezTo>
                    <a:pt x="8586" y="18217"/>
                    <a:pt x="6729" y="19965"/>
                    <a:pt x="5766" y="22564"/>
                  </a:cubicBezTo>
                  <a:cubicBezTo>
                    <a:pt x="5353" y="23707"/>
                    <a:pt x="5064" y="24890"/>
                    <a:pt x="4761" y="26059"/>
                  </a:cubicBezTo>
                  <a:cubicBezTo>
                    <a:pt x="4610" y="26637"/>
                    <a:pt x="4541" y="27229"/>
                    <a:pt x="4473" y="27820"/>
                  </a:cubicBezTo>
                  <a:cubicBezTo>
                    <a:pt x="4458" y="27972"/>
                    <a:pt x="4596" y="28192"/>
                    <a:pt x="4734" y="28275"/>
                  </a:cubicBezTo>
                  <a:cubicBezTo>
                    <a:pt x="4743" y="28279"/>
                    <a:pt x="4754" y="28281"/>
                    <a:pt x="4767" y="28281"/>
                  </a:cubicBezTo>
                  <a:cubicBezTo>
                    <a:pt x="4865" y="28281"/>
                    <a:pt x="5050" y="28152"/>
                    <a:pt x="5161" y="28054"/>
                  </a:cubicBezTo>
                  <a:cubicBezTo>
                    <a:pt x="5366" y="27862"/>
                    <a:pt x="5546" y="27600"/>
                    <a:pt x="5752" y="27394"/>
                  </a:cubicBezTo>
                  <a:cubicBezTo>
                    <a:pt x="7676" y="25483"/>
                    <a:pt x="9988" y="24587"/>
                    <a:pt x="12673" y="24587"/>
                  </a:cubicBezTo>
                  <a:cubicBezTo>
                    <a:pt x="12714" y="24587"/>
                    <a:pt x="12755" y="24587"/>
                    <a:pt x="12796" y="24587"/>
                  </a:cubicBezTo>
                  <a:cubicBezTo>
                    <a:pt x="13044" y="24591"/>
                    <a:pt x="13294" y="24592"/>
                    <a:pt x="13544" y="24592"/>
                  </a:cubicBezTo>
                  <a:cubicBezTo>
                    <a:pt x="14303" y="24592"/>
                    <a:pt x="15067" y="24577"/>
                    <a:pt x="15822" y="24546"/>
                  </a:cubicBezTo>
                  <a:cubicBezTo>
                    <a:pt x="17708" y="24463"/>
                    <a:pt x="19399" y="23844"/>
                    <a:pt x="20830" y="22619"/>
                  </a:cubicBezTo>
                  <a:cubicBezTo>
                    <a:pt x="21753" y="21822"/>
                    <a:pt x="22633" y="20983"/>
                    <a:pt x="23499" y="20130"/>
                  </a:cubicBezTo>
                  <a:cubicBezTo>
                    <a:pt x="24985" y="18644"/>
                    <a:pt x="26388" y="17076"/>
                    <a:pt x="28535" y="16511"/>
                  </a:cubicBezTo>
                  <a:cubicBezTo>
                    <a:pt x="28672" y="16483"/>
                    <a:pt x="28852" y="16278"/>
                    <a:pt x="28852" y="16153"/>
                  </a:cubicBezTo>
                  <a:cubicBezTo>
                    <a:pt x="28852" y="16016"/>
                    <a:pt x="28686" y="15851"/>
                    <a:pt x="28549" y="15768"/>
                  </a:cubicBezTo>
                  <a:cubicBezTo>
                    <a:pt x="28136" y="15520"/>
                    <a:pt x="27696" y="15328"/>
                    <a:pt x="27296" y="15080"/>
                  </a:cubicBezTo>
                  <a:cubicBezTo>
                    <a:pt x="25838" y="14214"/>
                    <a:pt x="24917" y="12866"/>
                    <a:pt x="24146" y="11407"/>
                  </a:cubicBezTo>
                  <a:cubicBezTo>
                    <a:pt x="23514" y="10182"/>
                    <a:pt x="22921" y="8931"/>
                    <a:pt x="22275" y="7706"/>
                  </a:cubicBezTo>
                  <a:cubicBezTo>
                    <a:pt x="21876" y="6977"/>
                    <a:pt x="21463" y="6234"/>
                    <a:pt x="20955" y="5560"/>
                  </a:cubicBezTo>
                  <a:cubicBezTo>
                    <a:pt x="18698" y="2616"/>
                    <a:pt x="15712" y="855"/>
                    <a:pt x="12040" y="304"/>
                  </a:cubicBezTo>
                  <a:cubicBezTo>
                    <a:pt x="11282" y="194"/>
                    <a:pt x="10526" y="84"/>
                    <a:pt x="9769" y="2"/>
                  </a:cubicBezTo>
                  <a:cubicBezTo>
                    <a:pt x="9763" y="1"/>
                    <a:pt x="9756" y="1"/>
                    <a:pt x="975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31"/>
            <p:cNvSpPr/>
            <p:nvPr/>
          </p:nvSpPr>
          <p:spPr>
            <a:xfrm>
              <a:off x="961300" y="563475"/>
              <a:ext cx="49200" cy="51600"/>
            </a:xfrm>
            <a:custGeom>
              <a:avLst/>
              <a:gdLst/>
              <a:ahLst/>
              <a:cxnLst/>
              <a:rect l="l" t="t" r="r" b="b"/>
              <a:pathLst>
                <a:path w="1968" h="2064" extrusionOk="0">
                  <a:moveTo>
                    <a:pt x="1569" y="1"/>
                  </a:moveTo>
                  <a:lnTo>
                    <a:pt x="1569" y="1"/>
                  </a:lnTo>
                  <a:cubicBezTo>
                    <a:pt x="1101" y="249"/>
                    <a:pt x="634" y="496"/>
                    <a:pt x="151" y="744"/>
                  </a:cubicBezTo>
                  <a:cubicBezTo>
                    <a:pt x="96" y="896"/>
                    <a:pt x="41" y="1033"/>
                    <a:pt x="1" y="1184"/>
                  </a:cubicBezTo>
                  <a:cubicBezTo>
                    <a:pt x="289" y="1474"/>
                    <a:pt x="592" y="1762"/>
                    <a:pt x="894" y="2037"/>
                  </a:cubicBezTo>
                  <a:cubicBezTo>
                    <a:pt x="913" y="2056"/>
                    <a:pt x="951" y="2063"/>
                    <a:pt x="993" y="2063"/>
                  </a:cubicBezTo>
                  <a:cubicBezTo>
                    <a:pt x="1043" y="2063"/>
                    <a:pt x="1099" y="2052"/>
                    <a:pt x="1129" y="2037"/>
                  </a:cubicBezTo>
                  <a:cubicBezTo>
                    <a:pt x="1720" y="1707"/>
                    <a:pt x="1968" y="634"/>
                    <a:pt x="156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31"/>
            <p:cNvSpPr/>
            <p:nvPr/>
          </p:nvSpPr>
          <p:spPr>
            <a:xfrm>
              <a:off x="1369900" y="483900"/>
              <a:ext cx="97025" cy="89125"/>
            </a:xfrm>
            <a:custGeom>
              <a:avLst/>
              <a:gdLst/>
              <a:ahLst/>
              <a:cxnLst/>
              <a:rect l="l" t="t" r="r" b="b"/>
              <a:pathLst>
                <a:path w="3881" h="3565" extrusionOk="0">
                  <a:moveTo>
                    <a:pt x="1766" y="0"/>
                  </a:moveTo>
                  <a:cubicBezTo>
                    <a:pt x="1100" y="0"/>
                    <a:pt x="583" y="399"/>
                    <a:pt x="331" y="1135"/>
                  </a:cubicBezTo>
                  <a:cubicBezTo>
                    <a:pt x="1" y="2098"/>
                    <a:pt x="496" y="3171"/>
                    <a:pt x="1417" y="3473"/>
                  </a:cubicBezTo>
                  <a:cubicBezTo>
                    <a:pt x="1597" y="3535"/>
                    <a:pt x="1779" y="3564"/>
                    <a:pt x="1959" y="3564"/>
                  </a:cubicBezTo>
                  <a:cubicBezTo>
                    <a:pt x="2662" y="3564"/>
                    <a:pt x="3320" y="3118"/>
                    <a:pt x="3551" y="2428"/>
                  </a:cubicBezTo>
                  <a:cubicBezTo>
                    <a:pt x="3881" y="1437"/>
                    <a:pt x="3399" y="447"/>
                    <a:pt x="2422" y="116"/>
                  </a:cubicBezTo>
                  <a:cubicBezTo>
                    <a:pt x="2192" y="39"/>
                    <a:pt x="1972" y="0"/>
                    <a:pt x="17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31"/>
            <p:cNvSpPr/>
            <p:nvPr/>
          </p:nvSpPr>
          <p:spPr>
            <a:xfrm>
              <a:off x="1442825" y="640325"/>
              <a:ext cx="89100" cy="74425"/>
            </a:xfrm>
            <a:custGeom>
              <a:avLst/>
              <a:gdLst/>
              <a:ahLst/>
              <a:cxnLst/>
              <a:rect l="l" t="t" r="r" b="b"/>
              <a:pathLst>
                <a:path w="3564" h="2977" extrusionOk="0">
                  <a:moveTo>
                    <a:pt x="1841" y="1"/>
                  </a:moveTo>
                  <a:cubicBezTo>
                    <a:pt x="1157" y="1"/>
                    <a:pt x="503" y="399"/>
                    <a:pt x="276" y="1027"/>
                  </a:cubicBezTo>
                  <a:cubicBezTo>
                    <a:pt x="1" y="1770"/>
                    <a:pt x="441" y="2609"/>
                    <a:pt x="1239" y="2885"/>
                  </a:cubicBezTo>
                  <a:cubicBezTo>
                    <a:pt x="1418" y="2947"/>
                    <a:pt x="1604" y="2977"/>
                    <a:pt x="1788" y="2977"/>
                  </a:cubicBezTo>
                  <a:cubicBezTo>
                    <a:pt x="2450" y="2977"/>
                    <a:pt x="3087" y="2593"/>
                    <a:pt x="3303" y="1990"/>
                  </a:cubicBezTo>
                  <a:cubicBezTo>
                    <a:pt x="3563" y="1206"/>
                    <a:pt x="3165" y="366"/>
                    <a:pt x="2395" y="91"/>
                  </a:cubicBezTo>
                  <a:cubicBezTo>
                    <a:pt x="2213" y="30"/>
                    <a:pt x="2026" y="1"/>
                    <a:pt x="184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31"/>
            <p:cNvSpPr/>
            <p:nvPr/>
          </p:nvSpPr>
          <p:spPr>
            <a:xfrm>
              <a:off x="1395375" y="838150"/>
              <a:ext cx="93900" cy="73950"/>
            </a:xfrm>
            <a:custGeom>
              <a:avLst/>
              <a:gdLst/>
              <a:ahLst/>
              <a:cxnLst/>
              <a:rect l="l" t="t" r="r" b="b"/>
              <a:pathLst>
                <a:path w="3756" h="2958" extrusionOk="0">
                  <a:moveTo>
                    <a:pt x="2059" y="0"/>
                  </a:moveTo>
                  <a:cubicBezTo>
                    <a:pt x="1399" y="0"/>
                    <a:pt x="858" y="278"/>
                    <a:pt x="468" y="833"/>
                  </a:cubicBezTo>
                  <a:cubicBezTo>
                    <a:pt x="0" y="1493"/>
                    <a:pt x="178" y="2166"/>
                    <a:pt x="440" y="2841"/>
                  </a:cubicBezTo>
                  <a:cubicBezTo>
                    <a:pt x="464" y="2899"/>
                    <a:pt x="634" y="2957"/>
                    <a:pt x="753" y="2957"/>
                  </a:cubicBezTo>
                  <a:cubicBezTo>
                    <a:pt x="774" y="2957"/>
                    <a:pt x="794" y="2955"/>
                    <a:pt x="811" y="2951"/>
                  </a:cubicBezTo>
                  <a:cubicBezTo>
                    <a:pt x="1747" y="2676"/>
                    <a:pt x="2572" y="2208"/>
                    <a:pt x="3315" y="1589"/>
                  </a:cubicBezTo>
                  <a:cubicBezTo>
                    <a:pt x="3742" y="1245"/>
                    <a:pt x="3755" y="928"/>
                    <a:pt x="3370" y="530"/>
                  </a:cubicBezTo>
                  <a:cubicBezTo>
                    <a:pt x="3205" y="350"/>
                    <a:pt x="2985" y="240"/>
                    <a:pt x="2834" y="130"/>
                  </a:cubicBezTo>
                  <a:cubicBezTo>
                    <a:pt x="2587" y="75"/>
                    <a:pt x="2421" y="20"/>
                    <a:pt x="2242" y="7"/>
                  </a:cubicBezTo>
                  <a:cubicBezTo>
                    <a:pt x="2180" y="2"/>
                    <a:pt x="2119" y="0"/>
                    <a:pt x="205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" name="Google Shape;3597;p31"/>
            <p:cNvSpPr/>
            <p:nvPr/>
          </p:nvSpPr>
          <p:spPr>
            <a:xfrm>
              <a:off x="1172475" y="589375"/>
              <a:ext cx="82225" cy="77275"/>
            </a:xfrm>
            <a:custGeom>
              <a:avLst/>
              <a:gdLst/>
              <a:ahLst/>
              <a:cxnLst/>
              <a:rect l="l" t="t" r="r" b="b"/>
              <a:pathLst>
                <a:path w="3289" h="3091" extrusionOk="0">
                  <a:moveTo>
                    <a:pt x="1368" y="1"/>
                  </a:moveTo>
                  <a:cubicBezTo>
                    <a:pt x="914" y="1"/>
                    <a:pt x="494" y="298"/>
                    <a:pt x="317" y="809"/>
                  </a:cubicBezTo>
                  <a:cubicBezTo>
                    <a:pt x="1" y="1703"/>
                    <a:pt x="454" y="2639"/>
                    <a:pt x="1349" y="2982"/>
                  </a:cubicBezTo>
                  <a:cubicBezTo>
                    <a:pt x="1537" y="3055"/>
                    <a:pt x="1725" y="3091"/>
                    <a:pt x="1906" y="3091"/>
                  </a:cubicBezTo>
                  <a:cubicBezTo>
                    <a:pt x="2308" y="3091"/>
                    <a:pt x="2675" y="2915"/>
                    <a:pt x="2931" y="2584"/>
                  </a:cubicBezTo>
                  <a:cubicBezTo>
                    <a:pt x="3275" y="2157"/>
                    <a:pt x="3289" y="1551"/>
                    <a:pt x="2890" y="1043"/>
                  </a:cubicBezTo>
                  <a:cubicBezTo>
                    <a:pt x="2656" y="726"/>
                    <a:pt x="2353" y="451"/>
                    <a:pt x="2023" y="217"/>
                  </a:cubicBezTo>
                  <a:cubicBezTo>
                    <a:pt x="1813" y="70"/>
                    <a:pt x="1587" y="1"/>
                    <a:pt x="136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" name="Google Shape;3598;p31"/>
            <p:cNvSpPr/>
            <p:nvPr/>
          </p:nvSpPr>
          <p:spPr>
            <a:xfrm>
              <a:off x="1244725" y="770200"/>
              <a:ext cx="92875" cy="67925"/>
            </a:xfrm>
            <a:custGeom>
              <a:avLst/>
              <a:gdLst/>
              <a:ahLst/>
              <a:cxnLst/>
              <a:rect l="l" t="t" r="r" b="b"/>
              <a:pathLst>
                <a:path w="3715" h="2717" extrusionOk="0">
                  <a:moveTo>
                    <a:pt x="2095" y="0"/>
                  </a:moveTo>
                  <a:cubicBezTo>
                    <a:pt x="1539" y="0"/>
                    <a:pt x="950" y="239"/>
                    <a:pt x="605" y="634"/>
                  </a:cubicBezTo>
                  <a:cubicBezTo>
                    <a:pt x="0" y="1349"/>
                    <a:pt x="248" y="2298"/>
                    <a:pt x="1114" y="2615"/>
                  </a:cubicBezTo>
                  <a:cubicBezTo>
                    <a:pt x="1305" y="2683"/>
                    <a:pt x="1508" y="2716"/>
                    <a:pt x="1711" y="2716"/>
                  </a:cubicBezTo>
                  <a:cubicBezTo>
                    <a:pt x="2325" y="2716"/>
                    <a:pt x="2944" y="2417"/>
                    <a:pt x="3275" y="1900"/>
                  </a:cubicBezTo>
                  <a:cubicBezTo>
                    <a:pt x="3715" y="1212"/>
                    <a:pt x="3440" y="372"/>
                    <a:pt x="2669" y="97"/>
                  </a:cubicBezTo>
                  <a:cubicBezTo>
                    <a:pt x="2491" y="31"/>
                    <a:pt x="2295" y="0"/>
                    <a:pt x="209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31"/>
            <p:cNvSpPr/>
            <p:nvPr/>
          </p:nvSpPr>
          <p:spPr>
            <a:xfrm>
              <a:off x="1190700" y="302050"/>
              <a:ext cx="80875" cy="80125"/>
            </a:xfrm>
            <a:custGeom>
              <a:avLst/>
              <a:gdLst/>
              <a:ahLst/>
              <a:cxnLst/>
              <a:rect l="l" t="t" r="r" b="b"/>
              <a:pathLst>
                <a:path w="3235" h="3205" extrusionOk="0">
                  <a:moveTo>
                    <a:pt x="339" y="1"/>
                  </a:moveTo>
                  <a:cubicBezTo>
                    <a:pt x="226" y="1"/>
                    <a:pt x="42" y="103"/>
                    <a:pt x="28" y="181"/>
                  </a:cubicBezTo>
                  <a:cubicBezTo>
                    <a:pt x="1" y="291"/>
                    <a:pt x="111" y="442"/>
                    <a:pt x="180" y="552"/>
                  </a:cubicBezTo>
                  <a:cubicBezTo>
                    <a:pt x="413" y="924"/>
                    <a:pt x="703" y="1254"/>
                    <a:pt x="895" y="1640"/>
                  </a:cubicBezTo>
                  <a:cubicBezTo>
                    <a:pt x="1088" y="2052"/>
                    <a:pt x="1226" y="2506"/>
                    <a:pt x="1363" y="2946"/>
                  </a:cubicBezTo>
                  <a:cubicBezTo>
                    <a:pt x="1420" y="3118"/>
                    <a:pt x="1506" y="3204"/>
                    <a:pt x="1660" y="3204"/>
                  </a:cubicBezTo>
                  <a:cubicBezTo>
                    <a:pt x="1691" y="3204"/>
                    <a:pt x="1725" y="3201"/>
                    <a:pt x="1762" y="3194"/>
                  </a:cubicBezTo>
                  <a:cubicBezTo>
                    <a:pt x="2381" y="3071"/>
                    <a:pt x="2835" y="2754"/>
                    <a:pt x="3069" y="2107"/>
                  </a:cubicBezTo>
                  <a:cubicBezTo>
                    <a:pt x="3234" y="1612"/>
                    <a:pt x="3179" y="1089"/>
                    <a:pt x="2972" y="567"/>
                  </a:cubicBezTo>
                  <a:cubicBezTo>
                    <a:pt x="2932" y="470"/>
                    <a:pt x="2807" y="346"/>
                    <a:pt x="2697" y="332"/>
                  </a:cubicBezTo>
                  <a:cubicBezTo>
                    <a:pt x="1927" y="209"/>
                    <a:pt x="1143" y="99"/>
                    <a:pt x="358" y="2"/>
                  </a:cubicBezTo>
                  <a:cubicBezTo>
                    <a:pt x="352" y="1"/>
                    <a:pt x="346" y="1"/>
                    <a:pt x="33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31"/>
            <p:cNvSpPr/>
            <p:nvPr/>
          </p:nvSpPr>
          <p:spPr>
            <a:xfrm>
              <a:off x="1503000" y="540600"/>
              <a:ext cx="79825" cy="88575"/>
            </a:xfrm>
            <a:custGeom>
              <a:avLst/>
              <a:gdLst/>
              <a:ahLst/>
              <a:cxnLst/>
              <a:rect l="l" t="t" r="r" b="b"/>
              <a:pathLst>
                <a:path w="3193" h="3543" extrusionOk="0">
                  <a:moveTo>
                    <a:pt x="1159" y="0"/>
                  </a:moveTo>
                  <a:cubicBezTo>
                    <a:pt x="1121" y="0"/>
                    <a:pt x="1089" y="7"/>
                    <a:pt x="1074" y="22"/>
                  </a:cubicBezTo>
                  <a:cubicBezTo>
                    <a:pt x="813" y="256"/>
                    <a:pt x="524" y="490"/>
                    <a:pt x="358" y="793"/>
                  </a:cubicBezTo>
                  <a:cubicBezTo>
                    <a:pt x="1" y="1481"/>
                    <a:pt x="166" y="2237"/>
                    <a:pt x="730" y="2815"/>
                  </a:cubicBezTo>
                  <a:cubicBezTo>
                    <a:pt x="1188" y="3282"/>
                    <a:pt x="1840" y="3543"/>
                    <a:pt x="2454" y="3543"/>
                  </a:cubicBezTo>
                  <a:cubicBezTo>
                    <a:pt x="2708" y="3543"/>
                    <a:pt x="2955" y="3499"/>
                    <a:pt x="3179" y="3407"/>
                  </a:cubicBezTo>
                  <a:cubicBezTo>
                    <a:pt x="3179" y="3379"/>
                    <a:pt x="3193" y="3352"/>
                    <a:pt x="3193" y="3337"/>
                  </a:cubicBezTo>
                  <a:cubicBezTo>
                    <a:pt x="2615" y="2251"/>
                    <a:pt x="2037" y="1178"/>
                    <a:pt x="1432" y="105"/>
                  </a:cubicBezTo>
                  <a:cubicBezTo>
                    <a:pt x="1402" y="45"/>
                    <a:pt x="1258" y="0"/>
                    <a:pt x="115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31"/>
            <p:cNvSpPr/>
            <p:nvPr/>
          </p:nvSpPr>
          <p:spPr>
            <a:xfrm>
              <a:off x="1555650" y="713775"/>
              <a:ext cx="80825" cy="76400"/>
            </a:xfrm>
            <a:custGeom>
              <a:avLst/>
              <a:gdLst/>
              <a:ahLst/>
              <a:cxnLst/>
              <a:rect l="l" t="t" r="r" b="b"/>
              <a:pathLst>
                <a:path w="3233" h="3056" extrusionOk="0">
                  <a:moveTo>
                    <a:pt x="1756" y="0"/>
                  </a:moveTo>
                  <a:cubicBezTo>
                    <a:pt x="1731" y="0"/>
                    <a:pt x="1705" y="1"/>
                    <a:pt x="1679" y="2"/>
                  </a:cubicBezTo>
                  <a:cubicBezTo>
                    <a:pt x="1046" y="15"/>
                    <a:pt x="633" y="373"/>
                    <a:pt x="358" y="923"/>
                  </a:cubicBezTo>
                  <a:cubicBezTo>
                    <a:pt x="0" y="1653"/>
                    <a:pt x="151" y="2341"/>
                    <a:pt x="509" y="3056"/>
                  </a:cubicBezTo>
                  <a:cubicBezTo>
                    <a:pt x="1417" y="2299"/>
                    <a:pt x="2312" y="1570"/>
                    <a:pt x="3233" y="827"/>
                  </a:cubicBezTo>
                  <a:cubicBezTo>
                    <a:pt x="2862" y="325"/>
                    <a:pt x="2391" y="0"/>
                    <a:pt x="175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31"/>
            <p:cNvSpPr/>
            <p:nvPr/>
          </p:nvSpPr>
          <p:spPr>
            <a:xfrm>
              <a:off x="1027675" y="637550"/>
              <a:ext cx="94275" cy="65950"/>
            </a:xfrm>
            <a:custGeom>
              <a:avLst/>
              <a:gdLst/>
              <a:ahLst/>
              <a:cxnLst/>
              <a:rect l="l" t="t" r="r" b="b"/>
              <a:pathLst>
                <a:path w="3771" h="2638" extrusionOk="0">
                  <a:moveTo>
                    <a:pt x="1252" y="1"/>
                  </a:moveTo>
                  <a:cubicBezTo>
                    <a:pt x="840" y="1"/>
                    <a:pt x="424" y="125"/>
                    <a:pt x="0" y="437"/>
                  </a:cubicBezTo>
                  <a:cubicBezTo>
                    <a:pt x="1253" y="1262"/>
                    <a:pt x="2436" y="2046"/>
                    <a:pt x="3770" y="2638"/>
                  </a:cubicBezTo>
                  <a:cubicBezTo>
                    <a:pt x="3770" y="1565"/>
                    <a:pt x="3165" y="560"/>
                    <a:pt x="2299" y="230"/>
                  </a:cubicBezTo>
                  <a:cubicBezTo>
                    <a:pt x="1950" y="91"/>
                    <a:pt x="1602" y="1"/>
                    <a:pt x="125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31"/>
            <p:cNvSpPr/>
            <p:nvPr/>
          </p:nvSpPr>
          <p:spPr>
            <a:xfrm>
              <a:off x="1396375" y="742025"/>
              <a:ext cx="64000" cy="56100"/>
            </a:xfrm>
            <a:custGeom>
              <a:avLst/>
              <a:gdLst/>
              <a:ahLst/>
              <a:cxnLst/>
              <a:rect l="l" t="t" r="r" b="b"/>
              <a:pathLst>
                <a:path w="2560" h="2244" extrusionOk="0">
                  <a:moveTo>
                    <a:pt x="1299" y="0"/>
                  </a:moveTo>
                  <a:cubicBezTo>
                    <a:pt x="829" y="0"/>
                    <a:pt x="392" y="266"/>
                    <a:pt x="221" y="715"/>
                  </a:cubicBezTo>
                  <a:cubicBezTo>
                    <a:pt x="1" y="1293"/>
                    <a:pt x="318" y="1967"/>
                    <a:pt x="881" y="2174"/>
                  </a:cubicBezTo>
                  <a:cubicBezTo>
                    <a:pt x="1007" y="2222"/>
                    <a:pt x="1138" y="2244"/>
                    <a:pt x="1267" y="2244"/>
                  </a:cubicBezTo>
                  <a:cubicBezTo>
                    <a:pt x="1731" y="2244"/>
                    <a:pt x="2182" y="1954"/>
                    <a:pt x="2354" y="1513"/>
                  </a:cubicBezTo>
                  <a:cubicBezTo>
                    <a:pt x="2560" y="949"/>
                    <a:pt x="2257" y="261"/>
                    <a:pt x="1707" y="68"/>
                  </a:cubicBezTo>
                  <a:cubicBezTo>
                    <a:pt x="1572" y="22"/>
                    <a:pt x="1434" y="0"/>
                    <a:pt x="129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31"/>
            <p:cNvSpPr/>
            <p:nvPr/>
          </p:nvSpPr>
          <p:spPr>
            <a:xfrm>
              <a:off x="1139475" y="516700"/>
              <a:ext cx="78075" cy="36500"/>
            </a:xfrm>
            <a:custGeom>
              <a:avLst/>
              <a:gdLst/>
              <a:ahLst/>
              <a:cxnLst/>
              <a:rect l="l" t="t" r="r" b="b"/>
              <a:pathLst>
                <a:path w="3123" h="1460" extrusionOk="0">
                  <a:moveTo>
                    <a:pt x="0" y="1"/>
                  </a:moveTo>
                  <a:lnTo>
                    <a:pt x="0" y="1"/>
                  </a:lnTo>
                  <a:cubicBezTo>
                    <a:pt x="206" y="799"/>
                    <a:pt x="633" y="1212"/>
                    <a:pt x="1279" y="1391"/>
                  </a:cubicBezTo>
                  <a:cubicBezTo>
                    <a:pt x="1449" y="1436"/>
                    <a:pt x="1615" y="1460"/>
                    <a:pt x="1775" y="1460"/>
                  </a:cubicBezTo>
                  <a:cubicBezTo>
                    <a:pt x="2199" y="1460"/>
                    <a:pt x="2583" y="1296"/>
                    <a:pt x="2903" y="936"/>
                  </a:cubicBezTo>
                  <a:cubicBezTo>
                    <a:pt x="3027" y="799"/>
                    <a:pt x="3123" y="566"/>
                    <a:pt x="3095" y="386"/>
                  </a:cubicBezTo>
                  <a:cubicBezTo>
                    <a:pt x="3082" y="290"/>
                    <a:pt x="2779" y="235"/>
                    <a:pt x="2614" y="180"/>
                  </a:cubicBezTo>
                  <a:cubicBezTo>
                    <a:pt x="2559" y="153"/>
                    <a:pt x="2504" y="153"/>
                    <a:pt x="2462" y="153"/>
                  </a:cubicBezTo>
                  <a:cubicBezTo>
                    <a:pt x="1679" y="98"/>
                    <a:pt x="881" y="56"/>
                    <a:pt x="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31"/>
            <p:cNvSpPr/>
            <p:nvPr/>
          </p:nvSpPr>
          <p:spPr>
            <a:xfrm>
              <a:off x="1119850" y="780175"/>
              <a:ext cx="58850" cy="61425"/>
            </a:xfrm>
            <a:custGeom>
              <a:avLst/>
              <a:gdLst/>
              <a:ahLst/>
              <a:cxnLst/>
              <a:rect l="l" t="t" r="r" b="b"/>
              <a:pathLst>
                <a:path w="2354" h="2457" extrusionOk="0">
                  <a:moveTo>
                    <a:pt x="1831" y="0"/>
                  </a:moveTo>
                  <a:cubicBezTo>
                    <a:pt x="1184" y="551"/>
                    <a:pt x="633" y="1156"/>
                    <a:pt x="207" y="1871"/>
                  </a:cubicBezTo>
                  <a:cubicBezTo>
                    <a:pt x="0" y="2216"/>
                    <a:pt x="70" y="2326"/>
                    <a:pt x="468" y="2422"/>
                  </a:cubicBezTo>
                  <a:cubicBezTo>
                    <a:pt x="561" y="2446"/>
                    <a:pt x="657" y="2457"/>
                    <a:pt x="755" y="2457"/>
                  </a:cubicBezTo>
                  <a:cubicBezTo>
                    <a:pt x="1224" y="2457"/>
                    <a:pt x="1725" y="2194"/>
                    <a:pt x="2009" y="1761"/>
                  </a:cubicBezTo>
                  <a:cubicBezTo>
                    <a:pt x="2354" y="1253"/>
                    <a:pt x="2312" y="620"/>
                    <a:pt x="18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31"/>
            <p:cNvSpPr/>
            <p:nvPr/>
          </p:nvSpPr>
          <p:spPr>
            <a:xfrm>
              <a:off x="1074800" y="902825"/>
              <a:ext cx="46800" cy="69150"/>
            </a:xfrm>
            <a:custGeom>
              <a:avLst/>
              <a:gdLst/>
              <a:ahLst/>
              <a:cxnLst/>
              <a:rect l="l" t="t" r="r" b="b"/>
              <a:pathLst>
                <a:path w="1872" h="2766" extrusionOk="0">
                  <a:moveTo>
                    <a:pt x="826" y="0"/>
                  </a:moveTo>
                  <a:cubicBezTo>
                    <a:pt x="734" y="0"/>
                    <a:pt x="666" y="69"/>
                    <a:pt x="619" y="254"/>
                  </a:cubicBezTo>
                  <a:cubicBezTo>
                    <a:pt x="509" y="667"/>
                    <a:pt x="358" y="1065"/>
                    <a:pt x="262" y="1465"/>
                  </a:cubicBezTo>
                  <a:cubicBezTo>
                    <a:pt x="152" y="1878"/>
                    <a:pt x="97" y="2290"/>
                    <a:pt x="1" y="2758"/>
                  </a:cubicBezTo>
                  <a:cubicBezTo>
                    <a:pt x="57" y="2763"/>
                    <a:pt x="111" y="2765"/>
                    <a:pt x="164" y="2765"/>
                  </a:cubicBezTo>
                  <a:cubicBezTo>
                    <a:pt x="708" y="2765"/>
                    <a:pt x="1089" y="2513"/>
                    <a:pt x="1390" y="2125"/>
                  </a:cubicBezTo>
                  <a:cubicBezTo>
                    <a:pt x="1872" y="1465"/>
                    <a:pt x="1720" y="515"/>
                    <a:pt x="1087" y="102"/>
                  </a:cubicBezTo>
                  <a:cubicBezTo>
                    <a:pt x="985" y="42"/>
                    <a:pt x="898" y="0"/>
                    <a:pt x="82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31"/>
            <p:cNvSpPr/>
            <p:nvPr/>
          </p:nvSpPr>
          <p:spPr>
            <a:xfrm>
              <a:off x="1241775" y="433175"/>
              <a:ext cx="50425" cy="62925"/>
            </a:xfrm>
            <a:custGeom>
              <a:avLst/>
              <a:gdLst/>
              <a:ahLst/>
              <a:cxnLst/>
              <a:rect l="l" t="t" r="r" b="b"/>
              <a:pathLst>
                <a:path w="2017" h="2517" extrusionOk="0">
                  <a:moveTo>
                    <a:pt x="412" y="0"/>
                  </a:moveTo>
                  <a:cubicBezTo>
                    <a:pt x="84" y="0"/>
                    <a:pt x="0" y="147"/>
                    <a:pt x="118" y="535"/>
                  </a:cubicBezTo>
                  <a:cubicBezTo>
                    <a:pt x="283" y="1058"/>
                    <a:pt x="476" y="1553"/>
                    <a:pt x="668" y="2063"/>
                  </a:cubicBezTo>
                  <a:cubicBezTo>
                    <a:pt x="723" y="2241"/>
                    <a:pt x="847" y="2516"/>
                    <a:pt x="944" y="2516"/>
                  </a:cubicBezTo>
                  <a:cubicBezTo>
                    <a:pt x="1122" y="2516"/>
                    <a:pt x="1315" y="2366"/>
                    <a:pt x="1466" y="2241"/>
                  </a:cubicBezTo>
                  <a:cubicBezTo>
                    <a:pt x="1576" y="2145"/>
                    <a:pt x="1632" y="1980"/>
                    <a:pt x="1672" y="1911"/>
                  </a:cubicBezTo>
                  <a:cubicBezTo>
                    <a:pt x="2017" y="976"/>
                    <a:pt x="1494" y="109"/>
                    <a:pt x="599" y="12"/>
                  </a:cubicBezTo>
                  <a:cubicBezTo>
                    <a:pt x="530" y="5"/>
                    <a:pt x="467" y="0"/>
                    <a:pt x="41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" name="Google Shape;3608;p31"/>
            <p:cNvSpPr/>
            <p:nvPr/>
          </p:nvSpPr>
          <p:spPr>
            <a:xfrm>
              <a:off x="1240600" y="890150"/>
              <a:ext cx="66375" cy="35875"/>
            </a:xfrm>
            <a:custGeom>
              <a:avLst/>
              <a:gdLst/>
              <a:ahLst/>
              <a:cxnLst/>
              <a:rect l="l" t="t" r="r" b="b"/>
              <a:pathLst>
                <a:path w="2655" h="1435" extrusionOk="0">
                  <a:moveTo>
                    <a:pt x="1232" y="1"/>
                  </a:moveTo>
                  <a:cubicBezTo>
                    <a:pt x="1202" y="1"/>
                    <a:pt x="1172" y="2"/>
                    <a:pt x="1141" y="4"/>
                  </a:cubicBezTo>
                  <a:cubicBezTo>
                    <a:pt x="468" y="73"/>
                    <a:pt x="0" y="679"/>
                    <a:pt x="68" y="1435"/>
                  </a:cubicBezTo>
                  <a:cubicBezTo>
                    <a:pt x="936" y="1407"/>
                    <a:pt x="1789" y="1380"/>
                    <a:pt x="2655" y="1339"/>
                  </a:cubicBezTo>
                  <a:cubicBezTo>
                    <a:pt x="2602" y="600"/>
                    <a:pt x="1930" y="1"/>
                    <a:pt x="123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" name="Google Shape;3609;p31"/>
            <p:cNvSpPr/>
            <p:nvPr/>
          </p:nvSpPr>
          <p:spPr>
            <a:xfrm>
              <a:off x="1402250" y="370000"/>
              <a:ext cx="57800" cy="45950"/>
            </a:xfrm>
            <a:custGeom>
              <a:avLst/>
              <a:gdLst/>
              <a:ahLst/>
              <a:cxnLst/>
              <a:rect l="l" t="t" r="r" b="b"/>
              <a:pathLst>
                <a:path w="2312" h="1838" extrusionOk="0">
                  <a:moveTo>
                    <a:pt x="315" y="0"/>
                  </a:moveTo>
                  <a:cubicBezTo>
                    <a:pt x="303" y="0"/>
                    <a:pt x="294" y="3"/>
                    <a:pt x="289" y="8"/>
                  </a:cubicBezTo>
                  <a:cubicBezTo>
                    <a:pt x="179" y="118"/>
                    <a:pt x="83" y="297"/>
                    <a:pt x="68" y="463"/>
                  </a:cubicBezTo>
                  <a:cubicBezTo>
                    <a:pt x="0" y="958"/>
                    <a:pt x="234" y="1343"/>
                    <a:pt x="646" y="1604"/>
                  </a:cubicBezTo>
                  <a:cubicBezTo>
                    <a:pt x="894" y="1755"/>
                    <a:pt x="1148" y="1838"/>
                    <a:pt x="1422" y="1838"/>
                  </a:cubicBezTo>
                  <a:cubicBezTo>
                    <a:pt x="1695" y="1838"/>
                    <a:pt x="1988" y="1755"/>
                    <a:pt x="2312" y="1576"/>
                  </a:cubicBezTo>
                  <a:cubicBezTo>
                    <a:pt x="1719" y="1081"/>
                    <a:pt x="1211" y="628"/>
                    <a:pt x="674" y="187"/>
                  </a:cubicBezTo>
                  <a:cubicBezTo>
                    <a:pt x="579" y="104"/>
                    <a:pt x="391" y="0"/>
                    <a:pt x="31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31"/>
            <p:cNvSpPr/>
            <p:nvPr/>
          </p:nvSpPr>
          <p:spPr>
            <a:xfrm>
              <a:off x="1089575" y="577300"/>
              <a:ext cx="45425" cy="40725"/>
            </a:xfrm>
            <a:custGeom>
              <a:avLst/>
              <a:gdLst/>
              <a:ahLst/>
              <a:cxnLst/>
              <a:rect l="l" t="t" r="r" b="b"/>
              <a:pathLst>
                <a:path w="1817" h="1629" extrusionOk="0">
                  <a:moveTo>
                    <a:pt x="950" y="1"/>
                  </a:moveTo>
                  <a:cubicBezTo>
                    <a:pt x="607" y="1"/>
                    <a:pt x="286" y="224"/>
                    <a:pt x="153" y="590"/>
                  </a:cubicBezTo>
                  <a:cubicBezTo>
                    <a:pt x="1" y="1003"/>
                    <a:pt x="180" y="1429"/>
                    <a:pt x="579" y="1581"/>
                  </a:cubicBezTo>
                  <a:cubicBezTo>
                    <a:pt x="667" y="1613"/>
                    <a:pt x="759" y="1628"/>
                    <a:pt x="852" y="1628"/>
                  </a:cubicBezTo>
                  <a:cubicBezTo>
                    <a:pt x="1193" y="1628"/>
                    <a:pt x="1533" y="1421"/>
                    <a:pt x="1652" y="1086"/>
                  </a:cubicBezTo>
                  <a:cubicBezTo>
                    <a:pt x="1817" y="659"/>
                    <a:pt x="1611" y="178"/>
                    <a:pt x="1198" y="40"/>
                  </a:cubicBezTo>
                  <a:cubicBezTo>
                    <a:pt x="1116" y="14"/>
                    <a:pt x="1032" y="1"/>
                    <a:pt x="95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31"/>
            <p:cNvSpPr/>
            <p:nvPr/>
          </p:nvSpPr>
          <p:spPr>
            <a:xfrm>
              <a:off x="1353400" y="646250"/>
              <a:ext cx="43700" cy="37975"/>
            </a:xfrm>
            <a:custGeom>
              <a:avLst/>
              <a:gdLst/>
              <a:ahLst/>
              <a:cxnLst/>
              <a:rect l="l" t="t" r="r" b="b"/>
              <a:pathLst>
                <a:path w="1748" h="1519" extrusionOk="0">
                  <a:moveTo>
                    <a:pt x="936" y="0"/>
                  </a:moveTo>
                  <a:cubicBezTo>
                    <a:pt x="601" y="0"/>
                    <a:pt x="250" y="212"/>
                    <a:pt x="138" y="515"/>
                  </a:cubicBezTo>
                  <a:cubicBezTo>
                    <a:pt x="1" y="914"/>
                    <a:pt x="206" y="1340"/>
                    <a:pt x="619" y="1478"/>
                  </a:cubicBezTo>
                  <a:cubicBezTo>
                    <a:pt x="695" y="1506"/>
                    <a:pt x="775" y="1519"/>
                    <a:pt x="856" y="1519"/>
                  </a:cubicBezTo>
                  <a:cubicBezTo>
                    <a:pt x="1169" y="1519"/>
                    <a:pt x="1487" y="1319"/>
                    <a:pt x="1597" y="1024"/>
                  </a:cubicBezTo>
                  <a:cubicBezTo>
                    <a:pt x="1747" y="625"/>
                    <a:pt x="1541" y="171"/>
                    <a:pt x="1156" y="34"/>
                  </a:cubicBezTo>
                  <a:cubicBezTo>
                    <a:pt x="1085" y="11"/>
                    <a:pt x="1011" y="0"/>
                    <a:pt x="93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31"/>
            <p:cNvSpPr/>
            <p:nvPr/>
          </p:nvSpPr>
          <p:spPr>
            <a:xfrm>
              <a:off x="1314525" y="392775"/>
              <a:ext cx="39600" cy="34925"/>
            </a:xfrm>
            <a:custGeom>
              <a:avLst/>
              <a:gdLst/>
              <a:ahLst/>
              <a:cxnLst/>
              <a:rect l="l" t="t" r="r" b="b"/>
              <a:pathLst>
                <a:path w="1584" h="1397" extrusionOk="0">
                  <a:moveTo>
                    <a:pt x="770" y="0"/>
                  </a:moveTo>
                  <a:cubicBezTo>
                    <a:pt x="493" y="0"/>
                    <a:pt x="234" y="170"/>
                    <a:pt x="138" y="445"/>
                  </a:cubicBezTo>
                  <a:cubicBezTo>
                    <a:pt x="0" y="817"/>
                    <a:pt x="180" y="1216"/>
                    <a:pt x="510" y="1353"/>
                  </a:cubicBezTo>
                  <a:cubicBezTo>
                    <a:pt x="589" y="1382"/>
                    <a:pt x="671" y="1396"/>
                    <a:pt x="753" y="1396"/>
                  </a:cubicBezTo>
                  <a:cubicBezTo>
                    <a:pt x="1059" y="1396"/>
                    <a:pt x="1362" y="1206"/>
                    <a:pt x="1459" y="913"/>
                  </a:cubicBezTo>
                  <a:cubicBezTo>
                    <a:pt x="1583" y="570"/>
                    <a:pt x="1376" y="184"/>
                    <a:pt x="1019" y="47"/>
                  </a:cubicBezTo>
                  <a:cubicBezTo>
                    <a:pt x="937" y="15"/>
                    <a:pt x="852" y="0"/>
                    <a:pt x="77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31"/>
            <p:cNvSpPr/>
            <p:nvPr/>
          </p:nvSpPr>
          <p:spPr>
            <a:xfrm>
              <a:off x="1294250" y="605200"/>
              <a:ext cx="29600" cy="25375"/>
            </a:xfrm>
            <a:custGeom>
              <a:avLst/>
              <a:gdLst/>
              <a:ahLst/>
              <a:cxnLst/>
              <a:rect l="l" t="t" r="r" b="b"/>
              <a:pathLst>
                <a:path w="1184" h="1015" extrusionOk="0">
                  <a:moveTo>
                    <a:pt x="596" y="1"/>
                  </a:moveTo>
                  <a:cubicBezTo>
                    <a:pt x="376" y="1"/>
                    <a:pt x="174" y="133"/>
                    <a:pt x="96" y="355"/>
                  </a:cubicBezTo>
                  <a:cubicBezTo>
                    <a:pt x="0" y="630"/>
                    <a:pt x="151" y="905"/>
                    <a:pt x="441" y="988"/>
                  </a:cubicBezTo>
                  <a:cubicBezTo>
                    <a:pt x="506" y="1006"/>
                    <a:pt x="568" y="1015"/>
                    <a:pt x="625" y="1015"/>
                  </a:cubicBezTo>
                  <a:cubicBezTo>
                    <a:pt x="829" y="1015"/>
                    <a:pt x="976" y="900"/>
                    <a:pt x="1073" y="685"/>
                  </a:cubicBezTo>
                  <a:cubicBezTo>
                    <a:pt x="1183" y="423"/>
                    <a:pt x="1032" y="120"/>
                    <a:pt x="756" y="25"/>
                  </a:cubicBezTo>
                  <a:cubicBezTo>
                    <a:pt x="703" y="9"/>
                    <a:pt x="649" y="1"/>
                    <a:pt x="59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14" name="Google Shape;3614;p31"/>
          <p:cNvSpPr/>
          <p:nvPr/>
        </p:nvSpPr>
        <p:spPr>
          <a:xfrm rot="-7740737">
            <a:off x="6773572" y="5025550"/>
            <a:ext cx="373840" cy="198656"/>
          </a:xfrm>
          <a:custGeom>
            <a:avLst/>
            <a:gdLst/>
            <a:ahLst/>
            <a:cxnLst/>
            <a:rect l="l" t="t" r="r" b="b"/>
            <a:pathLst>
              <a:path w="19001" h="10097" extrusionOk="0">
                <a:moveTo>
                  <a:pt x="16281" y="1"/>
                </a:moveTo>
                <a:cubicBezTo>
                  <a:pt x="16161" y="1"/>
                  <a:pt x="16041" y="11"/>
                  <a:pt x="15919" y="33"/>
                </a:cubicBezTo>
                <a:cubicBezTo>
                  <a:pt x="14213" y="349"/>
                  <a:pt x="13635" y="2234"/>
                  <a:pt x="12370" y="3170"/>
                </a:cubicBezTo>
                <a:cubicBezTo>
                  <a:pt x="11649" y="3706"/>
                  <a:pt x="10680" y="3893"/>
                  <a:pt x="9712" y="3893"/>
                </a:cubicBezTo>
                <a:cubicBezTo>
                  <a:pt x="9017" y="3893"/>
                  <a:pt x="8323" y="3797"/>
                  <a:pt x="7720" y="3665"/>
                </a:cubicBezTo>
                <a:cubicBezTo>
                  <a:pt x="6171" y="3307"/>
                  <a:pt x="4683" y="2509"/>
                  <a:pt x="3122" y="2509"/>
                </a:cubicBezTo>
                <a:cubicBezTo>
                  <a:pt x="3004" y="2509"/>
                  <a:pt x="2886" y="2513"/>
                  <a:pt x="2767" y="2523"/>
                </a:cubicBezTo>
                <a:cubicBezTo>
                  <a:pt x="2257" y="2565"/>
                  <a:pt x="1749" y="2715"/>
                  <a:pt x="1322" y="3005"/>
                </a:cubicBezTo>
                <a:cubicBezTo>
                  <a:pt x="111" y="3844"/>
                  <a:pt x="1" y="5715"/>
                  <a:pt x="758" y="6967"/>
                </a:cubicBezTo>
                <a:cubicBezTo>
                  <a:pt x="1529" y="8233"/>
                  <a:pt x="2918" y="8962"/>
                  <a:pt x="4308" y="9429"/>
                </a:cubicBezTo>
                <a:cubicBezTo>
                  <a:pt x="5653" y="9874"/>
                  <a:pt x="7075" y="10096"/>
                  <a:pt x="8495" y="10096"/>
                </a:cubicBezTo>
                <a:cubicBezTo>
                  <a:pt x="11604" y="10096"/>
                  <a:pt x="14698" y="9028"/>
                  <a:pt x="16937" y="6885"/>
                </a:cubicBezTo>
                <a:cubicBezTo>
                  <a:pt x="18065" y="5812"/>
                  <a:pt x="19001" y="4381"/>
                  <a:pt x="18932" y="2825"/>
                </a:cubicBezTo>
                <a:cubicBezTo>
                  <a:pt x="18869" y="1407"/>
                  <a:pt x="17663" y="1"/>
                  <a:pt x="16281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●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○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■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●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○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■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●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○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"/>
              <a:buChar char="■"/>
              <a:defRPr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cyflwyniad-i-ganllawiau-cwricwlwm-i-gymru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7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reflectiveteacher.cloud/2023/10/26/lessons-learned-reflecting-as-a-teacher-on-the-journey-of-growth/" TargetMode="External"/><Relationship Id="rId7" Type="http://schemas.openxmlformats.org/officeDocument/2006/relationships/hyperlink" Target="https://hwb.gov.wales/api/storage/b0e91f7c-0050-47b6-9b23-0273d39df9f3/canllawiau-cwricwlwm-i-gymru-070220.pdf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dglossary.org/differentiation/" TargetMode="External"/><Relationship Id="rId5" Type="http://schemas.openxmlformats.org/officeDocument/2006/relationships/hyperlink" Target="https://www.estyn.llyw.cymru/adnoddau-gwella/cynllunio-ar-gyfer-y-cwricwlwm-i-gymru/" TargetMode="External"/><Relationship Id="rId4" Type="http://schemas.openxmlformats.org/officeDocument/2006/relationships/hyperlink" Target="https://estyn.gov.wales/system/files/2024-02/Effective%20approaches%20to%20assessment%20that%20improve%20teaching%20and%20learning.pd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ce78e108-4020-41a4-aa7d-0bb88f395121/Workshop5Resource2Approachestotaskdifferentiation.pdf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ducation.nsw.gov.au/teaching-and-learning/professional-learning/teacher-quality-and-accreditation/strong-start-great-teachers/refining-practice/differentiating-learning" TargetMode="External"/><Relationship Id="rId5" Type="http://schemas.openxmlformats.org/officeDocument/2006/relationships/hyperlink" Target="https://www.irisconnect.com/uk/blog/the-ultimate-guide-to-reflective-practice-in-teaching" TargetMode="External"/><Relationship Id="rId4" Type="http://schemas.openxmlformats.org/officeDocument/2006/relationships/hyperlink" Target="https://hwb.gov.wales/cwricwlwm-i-gymru/cyflwyniad-i-ganllawiau-cwricwlwm-i-gymru.(Cyrchwy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5" name="Google Shape;3625;p35"/>
          <p:cNvSpPr txBox="1">
            <a:spLocks noGrp="1"/>
          </p:cNvSpPr>
          <p:nvPr>
            <p:ph type="ctrTitle"/>
          </p:nvPr>
        </p:nvSpPr>
        <p:spPr>
          <a:xfrm>
            <a:off x="886443" y="957548"/>
            <a:ext cx="7265607" cy="253209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cy-GB" sz="3600"/>
              <a:t>Archwilio y tri llinyn canolog sydd yn gwreiddiol i arferion addysgu effeithiol</a:t>
            </a:r>
            <a:endParaRPr lang="cy-GB" sz="3600">
              <a:solidFill>
                <a:srgbClr val="39393B"/>
              </a:solidFill>
              <a:cs typeface="Arial"/>
            </a:endParaRPr>
          </a:p>
        </p:txBody>
      </p:sp>
      <p:sp>
        <p:nvSpPr>
          <p:cNvPr id="3626" name="Google Shape;3626;p35"/>
          <p:cNvSpPr txBox="1">
            <a:spLocks noGrp="1"/>
          </p:cNvSpPr>
          <p:nvPr>
            <p:ph type="subTitle" idx="1"/>
          </p:nvPr>
        </p:nvSpPr>
        <p:spPr>
          <a:xfrm>
            <a:off x="1677750" y="3511000"/>
            <a:ext cx="57885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dirty="0"/>
              <a:t>Rebeca Thomas-Davies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0" name="Google Shape;3640;p3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Cynnwys</a:t>
            </a:r>
          </a:p>
        </p:txBody>
      </p:sp>
      <p:sp>
        <p:nvSpPr>
          <p:cNvPr id="3644" name="Google Shape;3644;p37"/>
          <p:cNvSpPr txBox="1">
            <a:spLocks noGrp="1"/>
          </p:cNvSpPr>
          <p:nvPr>
            <p:ph type="title" idx="4"/>
          </p:nvPr>
        </p:nvSpPr>
        <p:spPr>
          <a:xfrm>
            <a:off x="1693200" y="1466350"/>
            <a:ext cx="906600" cy="73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</a:t>
            </a:r>
            <a:endParaRPr dirty="0"/>
          </a:p>
        </p:txBody>
      </p:sp>
      <p:sp>
        <p:nvSpPr>
          <p:cNvPr id="3645" name="Google Shape;3645;p37"/>
          <p:cNvSpPr txBox="1">
            <a:spLocks noGrp="1"/>
          </p:cNvSpPr>
          <p:nvPr>
            <p:ph type="title" idx="5"/>
          </p:nvPr>
        </p:nvSpPr>
        <p:spPr>
          <a:xfrm>
            <a:off x="4118700" y="2867225"/>
            <a:ext cx="906600" cy="73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3646" name="Google Shape;3646;p37"/>
          <p:cNvSpPr txBox="1">
            <a:spLocks noGrp="1"/>
          </p:cNvSpPr>
          <p:nvPr>
            <p:ph type="title" idx="6"/>
          </p:nvPr>
        </p:nvSpPr>
        <p:spPr>
          <a:xfrm>
            <a:off x="6544200" y="1466350"/>
            <a:ext cx="906600" cy="73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3647" name="Google Shape;3647;p37"/>
          <p:cNvSpPr txBox="1">
            <a:spLocks noGrp="1"/>
          </p:cNvSpPr>
          <p:nvPr>
            <p:ph type="subTitle" idx="7"/>
          </p:nvPr>
        </p:nvSpPr>
        <p:spPr>
          <a:xfrm>
            <a:off x="283700" y="2330536"/>
            <a:ext cx="3680196" cy="902494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indent="0"/>
            <a:r>
              <a:rPr lang="en" sz="2400" err="1"/>
              <a:t>Reoli'r</a:t>
            </a:r>
            <a:r>
              <a:rPr lang="en" sz="2400" dirty="0"/>
              <a:t> </a:t>
            </a:r>
            <a:r>
              <a:rPr lang="en" sz="2400" err="1"/>
              <a:t>amgylchedd</a:t>
            </a:r>
            <a:r>
              <a:rPr lang="en" sz="2400" dirty="0"/>
              <a:t> </a:t>
            </a:r>
            <a:r>
              <a:rPr lang="en" sz="2400" err="1"/>
              <a:t>dysgu</a:t>
            </a:r>
            <a:endParaRPr lang="en" sz="2400"/>
          </a:p>
        </p:txBody>
      </p:sp>
      <p:sp>
        <p:nvSpPr>
          <p:cNvPr id="3648" name="Google Shape;3648;p37"/>
          <p:cNvSpPr txBox="1">
            <a:spLocks noGrp="1"/>
          </p:cNvSpPr>
          <p:nvPr>
            <p:ph type="subTitle" idx="8"/>
          </p:nvPr>
        </p:nvSpPr>
        <p:spPr>
          <a:xfrm>
            <a:off x="1974683" y="3595120"/>
            <a:ext cx="5184257" cy="108900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indent="0"/>
            <a:r>
              <a:rPr lang="en" sz="2400" err="1"/>
              <a:t>Manteisio</a:t>
            </a:r>
            <a:r>
              <a:rPr lang="en" sz="2400" dirty="0">
                <a:solidFill>
                  <a:srgbClr val="39393B"/>
                </a:solidFill>
                <a:cs typeface="Arial"/>
              </a:rPr>
              <a:t> </a:t>
            </a:r>
            <a:r>
              <a:rPr lang="en" sz="2400" err="1">
                <a:solidFill>
                  <a:srgbClr val="39393B"/>
                </a:solidFill>
                <a:cs typeface="Arial"/>
              </a:rPr>
              <a:t>ar</a:t>
            </a:r>
            <a:r>
              <a:rPr lang="en" sz="2400" dirty="0">
                <a:solidFill>
                  <a:srgbClr val="39393B"/>
                </a:solidFill>
                <a:cs typeface="Arial"/>
              </a:rPr>
              <a:t> </a:t>
            </a:r>
            <a:r>
              <a:rPr lang="en" sz="2400" err="1">
                <a:solidFill>
                  <a:srgbClr val="39393B"/>
                </a:solidFill>
                <a:cs typeface="Arial"/>
              </a:rPr>
              <a:t>ddisgyblaethau</a:t>
            </a:r>
            <a:r>
              <a:rPr lang="en" sz="2400" dirty="0">
                <a:solidFill>
                  <a:srgbClr val="39393B"/>
                </a:solidFill>
                <a:cs typeface="Arial"/>
              </a:rPr>
              <a:t> </a:t>
            </a:r>
            <a:r>
              <a:rPr lang="en" sz="2400" err="1">
                <a:solidFill>
                  <a:srgbClr val="39393B"/>
                </a:solidFill>
                <a:cs typeface="Arial"/>
              </a:rPr>
              <a:t>pwnc</a:t>
            </a:r>
            <a:r>
              <a:rPr lang="en" sz="2400" dirty="0">
                <a:solidFill>
                  <a:srgbClr val="39393B"/>
                </a:solidFill>
                <a:cs typeface="Arial"/>
              </a:rPr>
              <a:t> </a:t>
            </a:r>
            <a:r>
              <a:rPr lang="en" sz="2400" err="1">
                <a:solidFill>
                  <a:srgbClr val="39393B"/>
                </a:solidFill>
                <a:cs typeface="Arial"/>
              </a:rPr>
              <a:t>mewn</a:t>
            </a:r>
            <a:r>
              <a:rPr lang="en" sz="2400" dirty="0">
                <a:solidFill>
                  <a:srgbClr val="39393B"/>
                </a:solidFill>
                <a:cs typeface="Arial"/>
              </a:rPr>
              <a:t> </a:t>
            </a:r>
            <a:r>
              <a:rPr lang="en" sz="2400" err="1">
                <a:solidFill>
                  <a:srgbClr val="39393B"/>
                </a:solidFill>
                <a:cs typeface="Arial"/>
              </a:rPr>
              <a:t>meysydd</a:t>
            </a:r>
            <a:r>
              <a:rPr lang="en" sz="2400" dirty="0">
                <a:solidFill>
                  <a:srgbClr val="39393B"/>
                </a:solidFill>
                <a:cs typeface="Arial"/>
              </a:rPr>
              <a:t> </a:t>
            </a:r>
            <a:r>
              <a:rPr lang="en" sz="2400" err="1">
                <a:solidFill>
                  <a:srgbClr val="39393B"/>
                </a:solidFill>
                <a:cs typeface="Arial"/>
              </a:rPr>
              <a:t>dysgu</a:t>
            </a:r>
            <a:endParaRPr lang="en-GB" sz="2400" b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649" name="Google Shape;3649;p37"/>
          <p:cNvSpPr txBox="1">
            <a:spLocks noGrp="1"/>
          </p:cNvSpPr>
          <p:nvPr>
            <p:ph type="subTitle" idx="9"/>
          </p:nvPr>
        </p:nvSpPr>
        <p:spPr>
          <a:xfrm>
            <a:off x="5289934" y="2310330"/>
            <a:ext cx="3461975" cy="56002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err="1"/>
              <a:t>Gwahaniaethu</a:t>
            </a:r>
            <a:endParaRPr lang="en" sz="2800"/>
          </a:p>
        </p:txBody>
      </p:sp>
      <p:grpSp>
        <p:nvGrpSpPr>
          <p:cNvPr id="3650" name="Google Shape;3650;p37"/>
          <p:cNvGrpSpPr/>
          <p:nvPr/>
        </p:nvGrpSpPr>
        <p:grpSpPr>
          <a:xfrm>
            <a:off x="1378981" y="1684888"/>
            <a:ext cx="188039" cy="296415"/>
            <a:chOff x="4749525" y="2413575"/>
            <a:chExt cx="311271" cy="490672"/>
          </a:xfrm>
        </p:grpSpPr>
        <p:sp>
          <p:nvSpPr>
            <p:cNvPr id="3651" name="Google Shape;3651;p3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" name="Google Shape;3652;p3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" name="Google Shape;3653;p3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54" name="Google Shape;3654;p37"/>
          <p:cNvGrpSpPr/>
          <p:nvPr/>
        </p:nvGrpSpPr>
        <p:grpSpPr>
          <a:xfrm flipH="1">
            <a:off x="2725981" y="1684888"/>
            <a:ext cx="188039" cy="296415"/>
            <a:chOff x="4749525" y="2413575"/>
            <a:chExt cx="311271" cy="490672"/>
          </a:xfrm>
        </p:grpSpPr>
        <p:sp>
          <p:nvSpPr>
            <p:cNvPr id="3655" name="Google Shape;3655;p3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" name="Google Shape;3656;p3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" name="Google Shape;3657;p3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58" name="Google Shape;3658;p37"/>
          <p:cNvGrpSpPr/>
          <p:nvPr/>
        </p:nvGrpSpPr>
        <p:grpSpPr>
          <a:xfrm>
            <a:off x="6229981" y="1684888"/>
            <a:ext cx="188039" cy="296415"/>
            <a:chOff x="4749525" y="2413575"/>
            <a:chExt cx="311271" cy="490672"/>
          </a:xfrm>
        </p:grpSpPr>
        <p:sp>
          <p:nvSpPr>
            <p:cNvPr id="3659" name="Google Shape;3659;p3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" name="Google Shape;3660;p3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" name="Google Shape;3661;p3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62" name="Google Shape;3662;p37"/>
          <p:cNvGrpSpPr/>
          <p:nvPr/>
        </p:nvGrpSpPr>
        <p:grpSpPr>
          <a:xfrm flipH="1">
            <a:off x="7576981" y="1684888"/>
            <a:ext cx="188039" cy="296415"/>
            <a:chOff x="4749525" y="2413575"/>
            <a:chExt cx="311271" cy="490672"/>
          </a:xfrm>
        </p:grpSpPr>
        <p:sp>
          <p:nvSpPr>
            <p:cNvPr id="3663" name="Google Shape;3663;p3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" name="Google Shape;3664;p3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" name="Google Shape;3665;p3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66" name="Google Shape;3666;p37"/>
          <p:cNvGrpSpPr/>
          <p:nvPr/>
        </p:nvGrpSpPr>
        <p:grpSpPr>
          <a:xfrm>
            <a:off x="3804481" y="3084713"/>
            <a:ext cx="188039" cy="296415"/>
            <a:chOff x="4749525" y="2413575"/>
            <a:chExt cx="311271" cy="490672"/>
          </a:xfrm>
        </p:grpSpPr>
        <p:sp>
          <p:nvSpPr>
            <p:cNvPr id="3667" name="Google Shape;3667;p3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" name="Google Shape;3668;p3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9" name="Google Shape;3669;p3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70" name="Google Shape;3670;p37"/>
          <p:cNvGrpSpPr/>
          <p:nvPr/>
        </p:nvGrpSpPr>
        <p:grpSpPr>
          <a:xfrm flipH="1">
            <a:off x="5151481" y="3084713"/>
            <a:ext cx="188039" cy="296415"/>
            <a:chOff x="4749525" y="2413575"/>
            <a:chExt cx="311271" cy="490672"/>
          </a:xfrm>
        </p:grpSpPr>
        <p:sp>
          <p:nvSpPr>
            <p:cNvPr id="3671" name="Google Shape;3671;p37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" name="Google Shape;3672;p37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" name="Google Shape;3673;p37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47" grpId="0" build="p"/>
      <p:bldP spid="3648" grpId="0" build="p"/>
      <p:bldP spid="364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9">
          <a:extLst>
            <a:ext uri="{FF2B5EF4-FFF2-40B4-BE49-F238E27FC236}">
              <a16:creationId xmlns:a16="http://schemas.microsoft.com/office/drawing/2014/main" id="{4DC31F5B-8011-1859-E3AA-1BACEA6A03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0" name="Google Shape;3640;p37">
            <a:extLst>
              <a:ext uri="{FF2B5EF4-FFF2-40B4-BE49-F238E27FC236}">
                <a16:creationId xmlns:a16="http://schemas.microsoft.com/office/drawing/2014/main" id="{86A4129B-44F7-0574-BEDE-D3E3B41E63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y-GB" sz="2000" u="sng">
                <a:solidFill>
                  <a:srgbClr val="111111"/>
                </a:solidFill>
                <a:ea typeface="Roboto"/>
                <a:cs typeface="Roboto"/>
              </a:rPr>
              <a:t>Pam mae'n bwysig i athro adlewyrchu ar eu cryfderau a'u meysydd i'w datblygu? </a:t>
            </a:r>
            <a:endParaRPr lang="cy-GB" sz="2000" u="sng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872C42-37BC-7DA3-FC4C-A270D067470C}"/>
              </a:ext>
            </a:extLst>
          </p:cNvPr>
          <p:cNvSpPr txBox="1"/>
          <p:nvPr/>
        </p:nvSpPr>
        <p:spPr>
          <a:xfrm>
            <a:off x="590540" y="1490410"/>
            <a:ext cx="7423932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cy-GB" sz="1800" dirty="0">
                <a:solidFill>
                  <a:srgbClr val="111111"/>
                </a:solidFill>
                <a:latin typeface="Lexend Light"/>
                <a:ea typeface="Roboto"/>
              </a:rPr>
              <a:t>Mae'n meithrin twf proffesiynol parhaus.</a:t>
            </a:r>
            <a:endParaRPr lang="cy-GB" sz="1800">
              <a:latin typeface="Lexend Light"/>
              <a:ea typeface="Roboto"/>
            </a:endParaRPr>
          </a:p>
          <a:p>
            <a:pPr marL="285750" indent="-285750">
              <a:buChar char="•"/>
            </a:pPr>
            <a:r>
              <a:rPr lang="cy-GB" sz="1800" dirty="0">
                <a:solidFill>
                  <a:srgbClr val="111111"/>
                </a:solidFill>
                <a:latin typeface="Lexend Light"/>
                <a:ea typeface="Roboto"/>
              </a:rPr>
              <a:t>Gwella effeithiolrwydd addysgu.</a:t>
            </a:r>
            <a:endParaRPr lang="cy-GB" sz="1800">
              <a:latin typeface="Lexend Light"/>
              <a:ea typeface="Roboto"/>
            </a:endParaRPr>
          </a:p>
          <a:p>
            <a:pPr marL="285750" indent="-285750">
              <a:buChar char="•"/>
            </a:pPr>
            <a:r>
              <a:rPr lang="cy-GB" sz="1800" dirty="0">
                <a:solidFill>
                  <a:srgbClr val="111111"/>
                </a:solidFill>
                <a:latin typeface="Lexend Light"/>
                <a:ea typeface="Roboto"/>
              </a:rPr>
              <a:t>Gwella canlyniadau disgyblion.  (</a:t>
            </a:r>
            <a:r>
              <a:rPr lang="cy-GB" sz="1800" err="1">
                <a:solidFill>
                  <a:srgbClr val="111111"/>
                </a:solidFill>
                <a:latin typeface="Lexend Light"/>
                <a:ea typeface="Roboto"/>
                <a:cs typeface="Times New Roman"/>
              </a:rPr>
              <a:t>Archibald</a:t>
            </a:r>
            <a:r>
              <a:rPr lang="cy-GB" sz="1800" dirty="0">
                <a:solidFill>
                  <a:srgbClr val="111111"/>
                </a:solidFill>
                <a:latin typeface="Lexend Light"/>
                <a:ea typeface="Roboto"/>
                <a:cs typeface="Times New Roman"/>
              </a:rPr>
              <a:t>, 2023)</a:t>
            </a:r>
            <a:endParaRPr lang="cy-GB" sz="1800">
              <a:latin typeface="Lexend Light"/>
              <a:ea typeface="Roboto"/>
            </a:endParaRPr>
          </a:p>
          <a:p>
            <a:pPr marL="285750" indent="-285750">
              <a:buChar char="•"/>
            </a:pPr>
            <a:endParaRPr lang="cy-GB" sz="1800" dirty="0">
              <a:solidFill>
                <a:srgbClr val="111111"/>
              </a:solidFill>
              <a:latin typeface="Lexend Light"/>
              <a:ea typeface="Roboto"/>
            </a:endParaRPr>
          </a:p>
          <a:p>
            <a:pPr marL="285750" indent="-285750">
              <a:buChar char="•"/>
            </a:pPr>
            <a:r>
              <a:rPr lang="cy-GB" sz="1800" dirty="0">
                <a:solidFill>
                  <a:srgbClr val="111111"/>
                </a:solidFill>
                <a:latin typeface="Lexend Light"/>
                <a:ea typeface="Roboto"/>
              </a:rPr>
              <a:t>Drwy oedi i ystyried ein dulliau addysgu, gallwn asesu ein manteision a’n hanfanteision, nodi meysydd y mae angen eu datblygu, a gwneud y cywiriadau gofynnol (</a:t>
            </a:r>
            <a:r>
              <a:rPr lang="cy-GB" sz="1800" dirty="0" err="1">
                <a:solidFill>
                  <a:srgbClr val="111111"/>
                </a:solidFill>
                <a:latin typeface="Lexend Light"/>
                <a:ea typeface="Roboto"/>
              </a:rPr>
              <a:t>Archibald</a:t>
            </a:r>
            <a:r>
              <a:rPr lang="cy-GB" sz="1800" dirty="0">
                <a:solidFill>
                  <a:srgbClr val="111111"/>
                </a:solidFill>
                <a:latin typeface="Lexend Light"/>
                <a:ea typeface="Roboto"/>
              </a:rPr>
              <a:t>, 2023). Felly, o ystyried hyn, trwy fyfyrio, rydym yn gallu deall gofynion ein myfyrwyr yn well ac addasu ein haddysg i fynd i'r afael â'r anghenion hynny yn effeithiol.</a:t>
            </a:r>
          </a:p>
          <a:p>
            <a:endParaRPr lang="cy-GB" sz="1800" dirty="0">
              <a:solidFill>
                <a:srgbClr val="111111"/>
              </a:solidFill>
              <a:latin typeface="Calibri"/>
              <a:ea typeface="Roboto"/>
            </a:endParaRPr>
          </a:p>
          <a:p>
            <a:endParaRPr lang="en-GB">
              <a:ea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81230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40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9">
          <a:extLst>
            <a:ext uri="{FF2B5EF4-FFF2-40B4-BE49-F238E27FC236}">
              <a16:creationId xmlns:a16="http://schemas.microsoft.com/office/drawing/2014/main" id="{0CDE766E-6672-BB80-5FDB-C6FEA9DF5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0" name="Google Shape;3640;p37">
            <a:extLst>
              <a:ext uri="{FF2B5EF4-FFF2-40B4-BE49-F238E27FC236}">
                <a16:creationId xmlns:a16="http://schemas.microsoft.com/office/drawing/2014/main" id="{B2F8B291-A7EC-B0DC-4B9F-655A8789D1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y-GB" sz="2000" u="sng">
                <a:solidFill>
                  <a:srgbClr val="111111"/>
                </a:solidFill>
                <a:ea typeface="Roboto"/>
                <a:cs typeface="Roboto"/>
              </a:rPr>
              <a:t>Pam mae'n bwysig i athro adlewyrchu ar eu cryfderau a'u meysydd i'w datblygu? </a:t>
            </a:r>
            <a:endParaRPr lang="cy-GB" sz="2000" u="sng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9AAD13-EDF7-453F-4D66-B8FCFA4EE121}"/>
              </a:ext>
            </a:extLst>
          </p:cNvPr>
          <p:cNvSpPr txBox="1"/>
          <p:nvPr/>
        </p:nvSpPr>
        <p:spPr>
          <a:xfrm>
            <a:off x="590540" y="1490410"/>
            <a:ext cx="7423932" cy="21544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Pwy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sydd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yn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cytuno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?</a:t>
            </a:r>
          </a:p>
          <a:p>
            <a:pPr marL="285750" indent="-285750">
              <a:buChar char="•"/>
            </a:pPr>
            <a:endParaRPr lang="en-GB" sz="2000" dirty="0">
              <a:solidFill>
                <a:srgbClr val="111111"/>
              </a:solidFill>
              <a:latin typeface="Calibri"/>
              <a:ea typeface="Roboto"/>
            </a:endParaRPr>
          </a:p>
          <a:p>
            <a:pPr marL="285750" indent="-285750">
              <a:buChar char="•"/>
            </a:pP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Yn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ol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Newell (2025)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bydd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ymarfer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myfyriol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yn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eich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helpu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i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ddeall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eich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dysgwyr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,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eu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galluoedd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a'u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hanghenion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yn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well.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Trwy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fyfyrio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,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gallwch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roi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eich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hun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yn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esgidiau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eich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 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dysgwyr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yn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well a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gweld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eich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hun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trwy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eu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 </a:t>
            </a:r>
            <a:r>
              <a:rPr lang="en-GB" sz="2000" dirty="0" err="1">
                <a:solidFill>
                  <a:srgbClr val="111111"/>
                </a:solidFill>
                <a:latin typeface="Calibri"/>
                <a:ea typeface="Roboto"/>
              </a:rPr>
              <a:t>llygaid</a:t>
            </a:r>
            <a:r>
              <a:rPr lang="en-GB" sz="2000" dirty="0">
                <a:solidFill>
                  <a:srgbClr val="111111"/>
                </a:solidFill>
                <a:latin typeface="Calibri"/>
                <a:ea typeface="Roboto"/>
              </a:rPr>
              <a:t>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883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9">
          <a:extLst>
            <a:ext uri="{FF2B5EF4-FFF2-40B4-BE49-F238E27FC236}">
              <a16:creationId xmlns:a16="http://schemas.microsoft.com/office/drawing/2014/main" id="{09960897-1A67-77B5-0C3C-16AB19D53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0" name="Google Shape;3640;p37">
            <a:extLst>
              <a:ext uri="{FF2B5EF4-FFF2-40B4-BE49-F238E27FC236}">
                <a16:creationId xmlns:a16="http://schemas.microsoft.com/office/drawing/2014/main" id="{F7E47CDF-5C3D-9B06-3850-3F508FA317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80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y-GB" sz="2000" u="sng" dirty="0">
                <a:solidFill>
                  <a:srgbClr val="111111"/>
                </a:solidFill>
                <a:ea typeface="Roboto"/>
                <a:cs typeface="Roboto"/>
              </a:rPr>
              <a:t>Dyma sut ydw i wedi adlewyrchu ar fy cryfderau a hunan-fyfyrio yn ystod PAP 1:</a:t>
            </a:r>
          </a:p>
        </p:txBody>
      </p:sp>
      <p:pic>
        <p:nvPicPr>
          <p:cNvPr id="2" name="Picture 1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57F80CF6-F2E8-BBE2-B9E3-E33830D571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1336433" y="1983764"/>
            <a:ext cx="2681653" cy="1809017"/>
          </a:xfrm>
          <a:prstGeom prst="rect">
            <a:avLst/>
          </a:prstGeom>
        </p:spPr>
      </p:pic>
      <p:pic>
        <p:nvPicPr>
          <p:cNvPr id="3" name="Picture 2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2E1310E2-1B9A-D2EA-47F4-995837BAAF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3026020" y="2134699"/>
            <a:ext cx="2664070" cy="1536455"/>
          </a:xfrm>
          <a:prstGeom prst="rect">
            <a:avLst/>
          </a:prstGeom>
        </p:spPr>
      </p:pic>
      <p:pic>
        <p:nvPicPr>
          <p:cNvPr id="4" name="Picture 3" descr="A paper with writing on it&#10;&#10;AI-generated content may be incorrect.">
            <a:extLst>
              <a:ext uri="{FF2B5EF4-FFF2-40B4-BE49-F238E27FC236}">
                <a16:creationId xmlns:a16="http://schemas.microsoft.com/office/drawing/2014/main" id="{FA7A3635-B1D4-AE6C-A46C-E9BCDA2529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485041" y="2026261"/>
            <a:ext cx="2743200" cy="1738681"/>
          </a:xfrm>
          <a:prstGeom prst="rect">
            <a:avLst/>
          </a:prstGeom>
        </p:spPr>
      </p:pic>
      <p:pic>
        <p:nvPicPr>
          <p:cNvPr id="5" name="Picture 4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EFECDC59-6290-365F-B550-5712667194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6853604" y="1935405"/>
            <a:ext cx="2637693" cy="1949695"/>
          </a:xfrm>
          <a:prstGeom prst="rect">
            <a:avLst/>
          </a:prstGeom>
        </p:spPr>
      </p:pic>
      <p:pic>
        <p:nvPicPr>
          <p:cNvPr id="6" name="Picture 5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15796EC4-5407-5D47-1CD5-1AC583DB7C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841631" y="1928078"/>
            <a:ext cx="2637692" cy="1940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810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9" name="Google Shape;3679;p38"/>
          <p:cNvSpPr txBox="1">
            <a:spLocks noGrp="1"/>
          </p:cNvSpPr>
          <p:nvPr>
            <p:ph type="title"/>
          </p:nvPr>
        </p:nvSpPr>
        <p:spPr>
          <a:xfrm>
            <a:off x="1897373" y="2016324"/>
            <a:ext cx="5331668" cy="163183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" dirty="0" err="1"/>
              <a:t>Rheoli'r</a:t>
            </a:r>
            <a:r>
              <a:rPr lang="en" dirty="0"/>
              <a:t> </a:t>
            </a:r>
            <a:r>
              <a:rPr lang="en" dirty="0" err="1"/>
              <a:t>amgylchedd</a:t>
            </a:r>
            <a:r>
              <a:rPr lang="en" dirty="0"/>
              <a:t> </a:t>
            </a:r>
            <a:r>
              <a:rPr lang="en" dirty="0" err="1"/>
              <a:t>dysgu</a:t>
            </a:r>
          </a:p>
        </p:txBody>
      </p:sp>
      <p:sp>
        <p:nvSpPr>
          <p:cNvPr id="3680" name="Google Shape;3680;p38"/>
          <p:cNvSpPr txBox="1">
            <a:spLocks noGrp="1"/>
          </p:cNvSpPr>
          <p:nvPr>
            <p:ph type="title" idx="2"/>
          </p:nvPr>
        </p:nvSpPr>
        <p:spPr>
          <a:xfrm>
            <a:off x="3925875" y="1004525"/>
            <a:ext cx="1268400" cy="99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grpSp>
        <p:nvGrpSpPr>
          <p:cNvPr id="3681" name="Google Shape;3681;p38"/>
          <p:cNvGrpSpPr/>
          <p:nvPr/>
        </p:nvGrpSpPr>
        <p:grpSpPr>
          <a:xfrm>
            <a:off x="8089098" y="740076"/>
            <a:ext cx="424068" cy="382372"/>
            <a:chOff x="593975" y="1926100"/>
            <a:chExt cx="917300" cy="826750"/>
          </a:xfrm>
        </p:grpSpPr>
        <p:sp>
          <p:nvSpPr>
            <p:cNvPr id="3682" name="Google Shape;3682;p38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" name="Google Shape;3683;p38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" name="Google Shape;3684;p38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" name="Google Shape;3685;p38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" name="Google Shape;3686;p38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" name="Google Shape;3687;p38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" name="Google Shape;3688;p38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" name="Google Shape;3689;p38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" name="Google Shape;3690;p38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" name="Google Shape;3691;p38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" name="Google Shape;3692;p38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" name="Google Shape;3693;p38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" name="Google Shape;3694;p38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" name="Google Shape;3695;p38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" name="Google Shape;3696;p38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" name="Google Shape;3697;p38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" name="Google Shape;3698;p38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" name="Google Shape;3699;p38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" name="Google Shape;3700;p38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" name="Google Shape;3701;p38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" name="Google Shape;3702;p38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" name="Google Shape;3703;p38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" name="Google Shape;3704;p38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" name="Google Shape;3705;p38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" name="Google Shape;3706;p38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" name="Google Shape;3707;p38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" name="Google Shape;3708;p38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" name="Google Shape;3709;p38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" name="Google Shape;3710;p38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" name="Google Shape;3711;p38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" name="Google Shape;3712;p38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" name="Google Shape;3713;p38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" name="Google Shape;3714;p38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" name="Google Shape;3715;p38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" name="Google Shape;3716;p38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" name="Google Shape;3717;p38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18" name="Google Shape;3718;p38"/>
          <p:cNvGrpSpPr/>
          <p:nvPr/>
        </p:nvGrpSpPr>
        <p:grpSpPr>
          <a:xfrm>
            <a:off x="622756" y="3649680"/>
            <a:ext cx="526072" cy="474306"/>
            <a:chOff x="593975" y="1926100"/>
            <a:chExt cx="917300" cy="826750"/>
          </a:xfrm>
        </p:grpSpPr>
        <p:sp>
          <p:nvSpPr>
            <p:cNvPr id="3719" name="Google Shape;3719;p38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" name="Google Shape;3720;p38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" name="Google Shape;3721;p38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" name="Google Shape;3722;p38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" name="Google Shape;3723;p38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" name="Google Shape;3724;p38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" name="Google Shape;3725;p38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" name="Google Shape;3726;p38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" name="Google Shape;3727;p38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" name="Google Shape;3728;p38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" name="Google Shape;3729;p38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" name="Google Shape;3730;p38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" name="Google Shape;3731;p38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" name="Google Shape;3732;p38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" name="Google Shape;3733;p38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" name="Google Shape;3734;p38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" name="Google Shape;3735;p38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" name="Google Shape;3736;p38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" name="Google Shape;3737;p38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" name="Google Shape;3738;p38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" name="Google Shape;3739;p38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" name="Google Shape;3740;p38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" name="Google Shape;3741;p38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" name="Google Shape;3742;p38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" name="Google Shape;3743;p38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" name="Google Shape;3744;p38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" name="Google Shape;3745;p38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" name="Google Shape;3746;p38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" name="Google Shape;3747;p38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38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" name="Google Shape;3749;p38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" name="Google Shape;3750;p38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" name="Google Shape;3751;p38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" name="Google Shape;3752;p38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" name="Google Shape;3753;p38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38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55" name="Google Shape;3755;p38"/>
          <p:cNvGrpSpPr/>
          <p:nvPr/>
        </p:nvGrpSpPr>
        <p:grpSpPr>
          <a:xfrm>
            <a:off x="3242160" y="1309712"/>
            <a:ext cx="242605" cy="382380"/>
            <a:chOff x="4749525" y="2413575"/>
            <a:chExt cx="311271" cy="490672"/>
          </a:xfrm>
        </p:grpSpPr>
        <p:sp>
          <p:nvSpPr>
            <p:cNvPr id="3756" name="Google Shape;3756;p38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" name="Google Shape;3757;p38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" name="Google Shape;3758;p38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59" name="Google Shape;3759;p38"/>
          <p:cNvGrpSpPr/>
          <p:nvPr/>
        </p:nvGrpSpPr>
        <p:grpSpPr>
          <a:xfrm flipH="1">
            <a:off x="5659235" y="1309712"/>
            <a:ext cx="242605" cy="382380"/>
            <a:chOff x="4749525" y="2413575"/>
            <a:chExt cx="311271" cy="490672"/>
          </a:xfrm>
        </p:grpSpPr>
        <p:sp>
          <p:nvSpPr>
            <p:cNvPr id="3760" name="Google Shape;3760;p38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" name="Google Shape;3761;p38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" name="Google Shape;3762;p38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7" name="Google Shape;3767;p3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>
                <a:highlight>
                  <a:srgbClr val="00FF00"/>
                </a:highlight>
              </a:rPr>
              <a:t>Rheoli'r </a:t>
            </a:r>
            <a:r>
              <a:rPr lang="en" dirty="0" err="1">
                <a:highlight>
                  <a:srgbClr val="00FF00"/>
                </a:highlight>
              </a:rPr>
              <a:t>amgylchedd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dirty="0" err="1">
                <a:highlight>
                  <a:srgbClr val="00FF00"/>
                </a:highlight>
              </a:rPr>
              <a:t>dysgu</a:t>
            </a:r>
            <a:endParaRPr lang="en" dirty="0">
              <a:highlight>
                <a:srgbClr val="00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BEF1164-2FDA-4A1A-D31A-5C5F22A870AD}"/>
              </a:ext>
            </a:extLst>
          </p:cNvPr>
          <p:cNvSpPr txBox="1"/>
          <p:nvPr/>
        </p:nvSpPr>
        <p:spPr>
          <a:xfrm>
            <a:off x="585833" y="1017651"/>
            <a:ext cx="7856475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cy-GB" sz="1800" dirty="0">
                <a:latin typeface="Lexend Light"/>
              </a:rPr>
              <a:t>Creu a chynnal lleoliad diogel a chynhwysol sy’n hyrwyddo dysgu effeithiol i bawb, gan reoli ymddygiad a sicrhau amgylchedd corfforol, emosiynol a chymdeithasol gefnogol.</a:t>
            </a:r>
            <a:endParaRPr lang="en-US" sz="1800" dirty="0">
              <a:latin typeface="Lexend Light"/>
            </a:endParaRPr>
          </a:p>
          <a:p>
            <a:pPr marL="285750" indent="-285750">
              <a:buFont typeface="Wingdings"/>
              <a:buChar char="v"/>
            </a:pPr>
            <a:endParaRPr lang="cy-GB" sz="1800" dirty="0">
              <a:latin typeface="Lexend Light"/>
            </a:endParaRPr>
          </a:p>
          <a:p>
            <a:pPr marL="285750" indent="-285750">
              <a:buFont typeface="Wingdings"/>
              <a:buChar char="v"/>
            </a:pPr>
            <a:r>
              <a:rPr lang="cy-GB" sz="1800" dirty="0">
                <a:latin typeface="Lexend Light"/>
              </a:rPr>
              <a:t>Pwysleisiwyd y Cwricwlwm i Gymru (2022) pwysigrwydd o greu amgylcheddau dysgu cadarnhaol sydd yn:</a:t>
            </a:r>
            <a:endParaRPr lang="cy-GB" sz="1800">
              <a:latin typeface="Lexend Light"/>
            </a:endParaRPr>
          </a:p>
          <a:p>
            <a:r>
              <a:rPr lang="cy-GB" sz="1800" dirty="0">
                <a:latin typeface="Lexend Light"/>
              </a:rPr>
              <a:t>- Hyrwyddo lles meddyliol, emosiynol a chorfforol dysgwyr.</a:t>
            </a:r>
            <a:endParaRPr lang="cy-GB" sz="1800">
              <a:latin typeface="Lexend Light"/>
            </a:endParaRPr>
          </a:p>
          <a:p>
            <a:r>
              <a:rPr lang="cy-GB" sz="1800" dirty="0">
                <a:latin typeface="Lexend Light"/>
              </a:rPr>
              <a:t>- Cynnig cyfleoedd dysgu cyfoethog ac ystyrlon.</a:t>
            </a:r>
            <a:endParaRPr lang="cy-GB" sz="1800">
              <a:latin typeface="Lexend Light"/>
            </a:endParaRPr>
          </a:p>
          <a:p>
            <a:r>
              <a:rPr lang="cy-GB" sz="1800" dirty="0">
                <a:latin typeface="Lexend Light"/>
              </a:rPr>
              <a:t>- Galluogi dysgwyr i deimlo’n ddiogel i gymryd risgiau addysgiadol a datblygu’n annibynnol.</a:t>
            </a:r>
          </a:p>
          <a:p>
            <a:pPr marL="285750" indent="-285750">
              <a:buFont typeface="Wingdings"/>
              <a:buChar char="v"/>
            </a:pPr>
            <a:endParaRPr lang="en-GB" dirty="0"/>
          </a:p>
          <a:p>
            <a:pPr marL="285750" indent="-285750">
              <a:buFont typeface="Wingdings"/>
              <a:buChar char="v"/>
            </a:pPr>
            <a:r>
              <a:rPr lang="en-GB" dirty="0">
                <a:hlinkClick r:id="rId3"/>
              </a:rPr>
              <a:t>Cyflwyniad i ganllawiau Cwricwlwm i Gymru - Hwb</a:t>
            </a:r>
            <a:r>
              <a:rPr lang="en-GB" dirty="0"/>
              <a:t> </a:t>
            </a:r>
          </a:p>
          <a:p>
            <a:pPr marL="285750" indent="-285750">
              <a:buFont typeface="Wingdings"/>
              <a:buChar char="v"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C7E11E-46C4-C85A-29B2-1514BD51B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 </a:t>
            </a:r>
            <a:r>
              <a:rPr lang="en-GB" dirty="0" err="1"/>
              <a:t>nghryfderau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yw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5A5BDBE2-F7C2-77AC-DB2E-3F3C2F4918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5353" y="1166107"/>
            <a:ext cx="8198726" cy="3414940"/>
          </a:xfrm>
        </p:spPr>
        <p:txBody>
          <a:bodyPr/>
          <a:lstStyle/>
          <a:p>
            <a:pPr marL="482600" indent="-342900">
              <a:lnSpc>
                <a:spcPct val="114999"/>
              </a:lnSpc>
              <a:buAutoNum type="arabicPeriod"/>
            </a:pPr>
            <a:r>
              <a:rPr lang="en-GB" sz="1800" b="1" dirty="0" err="1">
                <a:highlight>
                  <a:srgbClr val="FFFF00"/>
                </a:highlight>
              </a:rPr>
              <a:t>Addasu'r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Amgylchedd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i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Ddiwallu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Anghenion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Amrywiol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endParaRPr lang="en-US" b="1" dirty="0">
              <a:highlight>
                <a:srgbClr val="FFFF00"/>
              </a:highlight>
            </a:endParaRPr>
          </a:p>
          <a:p>
            <a:pPr marL="139700" indent="0">
              <a:lnSpc>
                <a:spcPct val="114999"/>
              </a:lnSpc>
            </a:pPr>
            <a:endParaRPr lang="en-GB" dirty="0">
              <a:highlight>
                <a:srgbClr val="FFFF00"/>
              </a:highlight>
            </a:endParaRPr>
          </a:p>
          <a:p>
            <a:pPr marL="139700" indent="0">
              <a:lnSpc>
                <a:spcPct val="114999"/>
              </a:lnSpc>
            </a:pPr>
            <a:r>
              <a:rPr lang="en-GB" sz="1800" dirty="0"/>
              <a:t>-</a:t>
            </a:r>
            <a:r>
              <a:rPr lang="en-GB" dirty="0"/>
              <a:t>Yn </a:t>
            </a:r>
            <a:r>
              <a:rPr lang="en-GB" dirty="0" err="1"/>
              <a:t>gyntaf</a:t>
            </a:r>
            <a:r>
              <a:rPr lang="en-GB" dirty="0"/>
              <a:t>,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addadu'r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ddiwallu</a:t>
            </a:r>
            <a:r>
              <a:rPr lang="en-GB" dirty="0"/>
              <a:t> </a:t>
            </a:r>
            <a:r>
              <a:rPr lang="en-GB" dirty="0" err="1"/>
              <a:t>angenion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nosbarth</a:t>
            </a:r>
            <a:r>
              <a:rPr lang="en-GB" dirty="0"/>
              <a:t>.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tawel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dawelu</a:t>
            </a:r>
            <a:r>
              <a:rPr lang="en-GB" dirty="0"/>
              <a:t> neu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defnyddio'r</a:t>
            </a:r>
            <a:r>
              <a:rPr lang="en-GB" dirty="0"/>
              <a:t> </a:t>
            </a:r>
            <a:r>
              <a:rPr lang="en-GB" dirty="0" err="1"/>
              <a:t>pabell</a:t>
            </a:r>
            <a:r>
              <a:rPr lang="en-GB" dirty="0"/>
              <a:t> </a:t>
            </a:r>
            <a:r>
              <a:rPr lang="en-GB" dirty="0" err="1"/>
              <a:t>tawel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cornel y </a:t>
            </a:r>
            <a:r>
              <a:rPr lang="en-GB" dirty="0" err="1"/>
              <a:t>dosbarth</a:t>
            </a:r>
            <a:r>
              <a:rPr lang="en-GB" dirty="0"/>
              <a:t>. </a:t>
            </a:r>
          </a:p>
          <a:p>
            <a:pPr marL="139700" indent="0">
              <a:lnSpc>
                <a:spcPct val="114999"/>
              </a:lnSpc>
            </a:pPr>
            <a:endParaRPr lang="en-GB" dirty="0"/>
          </a:p>
          <a:p>
            <a:pPr marL="139700" indent="0">
              <a:lnSpc>
                <a:spcPct val="114999"/>
              </a:lnSpc>
            </a:pPr>
            <a:r>
              <a:rPr lang="en-GB" dirty="0"/>
              <a:t>-</a:t>
            </a:r>
            <a:r>
              <a:rPr lang="en-GB" err="1"/>
              <a:t>Rwyf</a:t>
            </a:r>
            <a:r>
              <a:rPr lang="en-GB" dirty="0"/>
              <a:t> </a:t>
            </a:r>
            <a:r>
              <a:rPr lang="en-GB" err="1"/>
              <a:t>hefyd</a:t>
            </a:r>
            <a:r>
              <a:rPr lang="en-GB" dirty="0"/>
              <a:t> </a:t>
            </a:r>
            <a:r>
              <a:rPr lang="en-GB" err="1"/>
              <a:t>wedi</a:t>
            </a:r>
            <a:r>
              <a:rPr lang="en-GB" dirty="0"/>
              <a:t> </a:t>
            </a:r>
            <a:r>
              <a:rPr lang="en-GB" err="1"/>
              <a:t>addadu'r</a:t>
            </a:r>
            <a:r>
              <a:rPr lang="en-GB" dirty="0"/>
              <a:t> </a:t>
            </a:r>
            <a:r>
              <a:rPr lang="en-GB" err="1"/>
              <a:t>cynllun</a:t>
            </a:r>
            <a:r>
              <a:rPr lang="en-GB" dirty="0"/>
              <a:t> </a:t>
            </a:r>
            <a:r>
              <a:rPr lang="en-GB" err="1"/>
              <a:t>eistedd</a:t>
            </a:r>
            <a:r>
              <a:rPr lang="en-GB" dirty="0"/>
              <a:t> </a:t>
            </a:r>
            <a:r>
              <a:rPr lang="en-GB" err="1"/>
              <a:t>i</a:t>
            </a:r>
            <a:r>
              <a:rPr lang="en-GB" dirty="0"/>
              <a:t> </a:t>
            </a:r>
            <a:r>
              <a:rPr lang="en-GB" err="1"/>
              <a:t>sicrhau</a:t>
            </a:r>
            <a:r>
              <a:rPr lang="en-GB" dirty="0"/>
              <a:t> bod </a:t>
            </a:r>
            <a:r>
              <a:rPr lang="en-GB" err="1"/>
              <a:t>disgyblion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canolbwyntio</a:t>
            </a:r>
            <a:r>
              <a:rPr lang="en-GB" dirty="0"/>
              <a:t> arna </a:t>
            </a:r>
            <a:r>
              <a:rPr lang="en-GB" err="1"/>
              <a:t>i</a:t>
            </a:r>
            <a:r>
              <a:rPr lang="en-GB" dirty="0"/>
              <a:t> </a:t>
            </a:r>
            <a:r>
              <a:rPr lang="en-GB" err="1"/>
              <a:t>ar</a:t>
            </a:r>
            <a:r>
              <a:rPr lang="en-GB" dirty="0"/>
              <a:t> </a:t>
            </a:r>
            <a:r>
              <a:rPr lang="en-GB" err="1"/>
              <a:t>wers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lle</a:t>
            </a:r>
            <a:r>
              <a:rPr lang="en-GB" dirty="0"/>
              <a:t> </a:t>
            </a:r>
            <a:r>
              <a:rPr lang="en-GB" err="1"/>
              <a:t>tynnu</a:t>
            </a:r>
            <a:r>
              <a:rPr lang="en-GB" dirty="0"/>
              <a:t> </a:t>
            </a:r>
            <a:r>
              <a:rPr lang="en-GB" err="1"/>
              <a:t>sylw</a:t>
            </a:r>
            <a:r>
              <a:rPr lang="en-GB" dirty="0"/>
              <a:t> </a:t>
            </a:r>
            <a:r>
              <a:rPr lang="en-GB" err="1"/>
              <a:t>disgyblion</a:t>
            </a:r>
            <a:r>
              <a:rPr lang="en-GB" dirty="0"/>
              <a:t> </a:t>
            </a:r>
            <a:r>
              <a:rPr lang="en-GB" err="1"/>
              <a:t>eraill</a:t>
            </a:r>
            <a:r>
              <a:rPr lang="en-GB" dirty="0"/>
              <a:t>. </a:t>
            </a:r>
          </a:p>
          <a:p>
            <a:pPr marL="139700" indent="0">
              <a:lnSpc>
                <a:spcPct val="114999"/>
              </a:lnSpc>
            </a:pPr>
            <a:endParaRPr lang="en-GB" dirty="0"/>
          </a:p>
          <a:p>
            <a:pPr marL="139700" indent="0">
              <a:lnSpc>
                <a:spcPct val="114999"/>
              </a:lnSpc>
            </a:pPr>
            <a:r>
              <a:rPr lang="en-GB" dirty="0"/>
              <a:t>-Yn </a:t>
            </a:r>
            <a:r>
              <a:rPr lang="en-GB" err="1"/>
              <a:t>ogystal</a:t>
            </a:r>
            <a:r>
              <a:rPr lang="en-GB" dirty="0"/>
              <a:t>, </a:t>
            </a:r>
            <a:r>
              <a:rPr lang="en-GB" err="1"/>
              <a:t>rwyf</a:t>
            </a:r>
            <a:r>
              <a:rPr lang="en-GB" dirty="0"/>
              <a:t> </a:t>
            </a:r>
            <a:r>
              <a:rPr lang="en-GB" err="1"/>
              <a:t>wedi</a:t>
            </a:r>
            <a:r>
              <a:rPr lang="en-GB" dirty="0"/>
              <a:t> </a:t>
            </a:r>
            <a:r>
              <a:rPr lang="en-GB" err="1"/>
              <a:t>gwneud</a:t>
            </a:r>
            <a:r>
              <a:rPr lang="en-GB" dirty="0"/>
              <a:t> </a:t>
            </a:r>
            <a:r>
              <a:rPr lang="en-GB" err="1"/>
              <a:t>defnydd</a:t>
            </a:r>
            <a:r>
              <a:rPr lang="en-GB" dirty="0"/>
              <a:t> o </a:t>
            </a:r>
            <a:r>
              <a:rPr lang="en-GB" err="1"/>
              <a:t>dechnoleg</a:t>
            </a:r>
            <a:r>
              <a:rPr lang="en-GB" dirty="0"/>
              <a:t> </a:t>
            </a:r>
            <a:r>
              <a:rPr lang="en-GB" err="1"/>
              <a:t>gynorthwyol</a:t>
            </a:r>
            <a:r>
              <a:rPr lang="en-GB" dirty="0"/>
              <a:t> a </a:t>
            </a:r>
            <a:r>
              <a:rPr lang="en-GB" err="1"/>
              <a:t>chynnig</a:t>
            </a:r>
            <a:r>
              <a:rPr lang="en-GB" dirty="0"/>
              <a:t> </a:t>
            </a:r>
            <a:r>
              <a:rPr lang="en-GB" err="1"/>
              <a:t>dewisiadau</a:t>
            </a:r>
            <a:r>
              <a:rPr lang="en-GB" dirty="0"/>
              <a:t> </a:t>
            </a:r>
            <a:r>
              <a:rPr lang="en-GB" err="1"/>
              <a:t>dysgu</a:t>
            </a:r>
            <a:r>
              <a:rPr lang="en-GB" dirty="0"/>
              <a:t> </a:t>
            </a:r>
            <a:r>
              <a:rPr lang="en-GB" err="1"/>
              <a:t>amrywiol</a:t>
            </a:r>
            <a:r>
              <a:rPr lang="en-GB" dirty="0"/>
              <a:t> </a:t>
            </a:r>
            <a:r>
              <a:rPr lang="en-GB" err="1"/>
              <a:t>i</a:t>
            </a:r>
            <a:r>
              <a:rPr lang="en-GB" dirty="0"/>
              <a:t> </a:t>
            </a:r>
            <a:r>
              <a:rPr lang="en-GB" err="1"/>
              <a:t>sicrhau</a:t>
            </a:r>
            <a:r>
              <a:rPr lang="en-GB" dirty="0"/>
              <a:t> bod </a:t>
            </a:r>
            <a:r>
              <a:rPr lang="en-GB" err="1"/>
              <a:t>pob</a:t>
            </a:r>
            <a:r>
              <a:rPr lang="en-GB" dirty="0"/>
              <a:t> </a:t>
            </a:r>
            <a:r>
              <a:rPr lang="en-GB" err="1"/>
              <a:t>disgybl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cael</a:t>
            </a:r>
            <a:r>
              <a:rPr lang="en-GB" dirty="0"/>
              <a:t> </a:t>
            </a:r>
            <a:r>
              <a:rPr lang="en-GB" err="1"/>
              <a:t>cyfle</a:t>
            </a:r>
            <a:r>
              <a:rPr lang="en-GB" dirty="0"/>
              <a:t> </a:t>
            </a:r>
            <a:r>
              <a:rPr lang="en-GB" err="1"/>
              <a:t>cyfartal</a:t>
            </a:r>
            <a:r>
              <a:rPr lang="en-GB" dirty="0"/>
              <a:t> </a:t>
            </a:r>
            <a:r>
              <a:rPr lang="en-GB" err="1"/>
              <a:t>i</a:t>
            </a:r>
            <a:r>
              <a:rPr lang="en-GB" dirty="0"/>
              <a:t> </a:t>
            </a:r>
            <a:r>
              <a:rPr lang="en-GB" err="1"/>
              <a:t>gymryd</a:t>
            </a:r>
            <a:r>
              <a:rPr lang="en-GB" dirty="0"/>
              <a:t> </a:t>
            </a:r>
            <a:r>
              <a:rPr lang="en-GB" err="1"/>
              <a:t>rhan</a:t>
            </a:r>
            <a:r>
              <a:rPr lang="en-GB" dirty="0"/>
              <a:t> ac </a:t>
            </a:r>
            <a:r>
              <a:rPr lang="en-GB" err="1"/>
              <a:t>i</a:t>
            </a:r>
            <a:r>
              <a:rPr lang="en-GB" dirty="0"/>
              <a:t> </a:t>
            </a:r>
            <a:r>
              <a:rPr lang="en-GB" err="1"/>
              <a:t>lwyddo</a:t>
            </a:r>
            <a:r>
              <a:rPr lang="en-GB"/>
              <a:t>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93">
          <a:extLst>
            <a:ext uri="{FF2B5EF4-FFF2-40B4-BE49-F238E27FC236}">
              <a16:creationId xmlns:a16="http://schemas.microsoft.com/office/drawing/2014/main" id="{A746C51E-9FD5-D8AF-AFA0-E041632A4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9F9374-7FC5-9B1C-C4E2-AA2DD52C0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 </a:t>
            </a:r>
            <a:r>
              <a:rPr lang="en-GB" dirty="0" err="1"/>
              <a:t>nghryfderau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yw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1CF77AD-C4EB-07F5-A731-FEBC9A551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5353" y="1166107"/>
            <a:ext cx="8198726" cy="3414940"/>
          </a:xfrm>
        </p:spPr>
        <p:txBody>
          <a:bodyPr/>
          <a:lstStyle/>
          <a:p>
            <a:pPr marL="482600" indent="-342900">
              <a:lnSpc>
                <a:spcPct val="114999"/>
              </a:lnSpc>
              <a:buFont typeface="Calibri"/>
              <a:buChar char="-"/>
            </a:pPr>
            <a:r>
              <a:rPr lang="en-GB" sz="2400" b="1" err="1">
                <a:highlight>
                  <a:srgbClr val="FFFF00"/>
                </a:highlight>
              </a:rPr>
              <a:t>Addasu'r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err="1">
                <a:highlight>
                  <a:srgbClr val="FFFF00"/>
                </a:highlight>
              </a:rPr>
              <a:t>Amgylchedd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err="1">
                <a:highlight>
                  <a:srgbClr val="FFFF00"/>
                </a:highlight>
              </a:rPr>
              <a:t>i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err="1">
                <a:highlight>
                  <a:srgbClr val="FFFF00"/>
                </a:highlight>
              </a:rPr>
              <a:t>Ddiwallu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err="1">
                <a:highlight>
                  <a:srgbClr val="FFFF00"/>
                </a:highlight>
              </a:rPr>
              <a:t>Anghenion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err="1">
                <a:highlight>
                  <a:srgbClr val="FFFF00"/>
                </a:highlight>
              </a:rPr>
              <a:t>Amrywiol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endParaRPr lang="en-US" sz="2400" b="1">
              <a:highlight>
                <a:srgbClr val="FFFF00"/>
              </a:highlight>
            </a:endParaRPr>
          </a:p>
          <a:p>
            <a:pPr marL="139700" indent="0">
              <a:lnSpc>
                <a:spcPct val="114999"/>
              </a:lnSpc>
            </a:pPr>
            <a:endParaRPr lang="en-GB" sz="1800" dirty="0">
              <a:highlight>
                <a:srgbClr val="FFFF00"/>
              </a:highlight>
            </a:endParaRP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800" dirty="0"/>
              <a:t>Er bod y </a:t>
            </a:r>
            <a:r>
              <a:rPr lang="en-GB" sz="1800" err="1"/>
              <a:t>camau</a:t>
            </a:r>
            <a:r>
              <a:rPr lang="en-GB" sz="1800" dirty="0"/>
              <a:t> </a:t>
            </a:r>
            <a:r>
              <a:rPr lang="en-GB" sz="1800" err="1"/>
              <a:t>hyn</a:t>
            </a:r>
            <a:r>
              <a:rPr lang="en-GB" sz="1800" dirty="0"/>
              <a:t> </a:t>
            </a:r>
            <a:r>
              <a:rPr lang="en-GB" sz="1800" err="1"/>
              <a:t>wedi</a:t>
            </a:r>
            <a:r>
              <a:rPr lang="en-GB" sz="1800" dirty="0"/>
              <a:t> </a:t>
            </a:r>
            <a:r>
              <a:rPr lang="en-GB" sz="1800" err="1"/>
              <a:t>cyfrannu</a:t>
            </a:r>
            <a:r>
              <a:rPr lang="en-GB" sz="1800" dirty="0"/>
              <a:t> at well </a:t>
            </a:r>
            <a:r>
              <a:rPr lang="en-GB" sz="1800" err="1"/>
              <a:t>amgylchedd</a:t>
            </a:r>
            <a:r>
              <a:rPr lang="en-GB" sz="1800" dirty="0"/>
              <a:t> </a:t>
            </a:r>
            <a:r>
              <a:rPr lang="en-GB" sz="1800" err="1"/>
              <a:t>dysgu</a:t>
            </a:r>
            <a:r>
              <a:rPr lang="en-GB" sz="1800" dirty="0"/>
              <a:t>, </a:t>
            </a:r>
            <a:r>
              <a:rPr lang="en-GB" sz="1800" err="1"/>
              <a:t>rwy’n</a:t>
            </a:r>
            <a:r>
              <a:rPr lang="en-GB" sz="1800" dirty="0"/>
              <a:t> </a:t>
            </a:r>
            <a:r>
              <a:rPr lang="en-GB" sz="1800" err="1"/>
              <a:t>ymwybodol</a:t>
            </a:r>
            <a:r>
              <a:rPr lang="en-GB" sz="1800" dirty="0"/>
              <a:t> bod </a:t>
            </a:r>
            <a:r>
              <a:rPr lang="en-GB" sz="1800" err="1"/>
              <a:t>angen</a:t>
            </a:r>
            <a:r>
              <a:rPr lang="en-GB" sz="1800" dirty="0"/>
              <a:t> </a:t>
            </a:r>
            <a:r>
              <a:rPr lang="en-GB" sz="1800" err="1"/>
              <a:t>parhau</a:t>
            </a:r>
            <a:r>
              <a:rPr lang="en-GB" sz="1800" dirty="0"/>
              <a:t> </a:t>
            </a:r>
            <a:r>
              <a:rPr lang="en-GB" sz="1800" err="1"/>
              <a:t>i</a:t>
            </a:r>
            <a:r>
              <a:rPr lang="en-GB" sz="1800" dirty="0"/>
              <a:t> </a:t>
            </a:r>
            <a:r>
              <a:rPr lang="en-GB" sz="1800" err="1"/>
              <a:t>ddatblygu</a:t>
            </a:r>
            <a:r>
              <a:rPr lang="en-GB" sz="1800" dirty="0"/>
              <a:t> </a:t>
            </a:r>
            <a:r>
              <a:rPr lang="en-GB" sz="1800" err="1"/>
              <a:t>cyfleoedd</a:t>
            </a:r>
            <a:r>
              <a:rPr lang="en-GB" sz="1800" dirty="0"/>
              <a:t> </a:t>
            </a:r>
            <a:r>
              <a:rPr lang="en-GB" sz="1800" err="1"/>
              <a:t>i</a:t>
            </a:r>
            <a:r>
              <a:rPr lang="en-GB" sz="1800" dirty="0"/>
              <a:t> </a:t>
            </a:r>
            <a:r>
              <a:rPr lang="en-GB" sz="1800" err="1"/>
              <a:t>ddisgyblion</a:t>
            </a:r>
            <a:r>
              <a:rPr lang="en-GB" sz="1800" dirty="0"/>
              <a:t> </a:t>
            </a:r>
            <a:r>
              <a:rPr lang="en-GB" sz="1800" err="1"/>
              <a:t>gael</a:t>
            </a:r>
            <a:r>
              <a:rPr lang="en-GB" sz="1800" dirty="0"/>
              <a:t> </a:t>
            </a:r>
            <a:r>
              <a:rPr lang="en-GB" sz="1800" err="1"/>
              <a:t>mwy</a:t>
            </a:r>
            <a:r>
              <a:rPr lang="en-GB" sz="1800" dirty="0"/>
              <a:t> o </a:t>
            </a:r>
            <a:r>
              <a:rPr lang="en-GB" sz="1800" err="1"/>
              <a:t>ddewis</a:t>
            </a:r>
            <a:r>
              <a:rPr lang="en-GB" sz="1800" dirty="0"/>
              <a:t> ac </a:t>
            </a:r>
            <a:r>
              <a:rPr lang="en-GB" sz="1800" err="1"/>
              <a:t>annibyniaeth</a:t>
            </a:r>
            <a:r>
              <a:rPr lang="en-GB" sz="1800" dirty="0"/>
              <a:t> </a:t>
            </a:r>
            <a:r>
              <a:rPr lang="en-GB" sz="1800" err="1"/>
              <a:t>yn</a:t>
            </a:r>
            <a:r>
              <a:rPr lang="en-GB" sz="1800" dirty="0"/>
              <a:t> </a:t>
            </a:r>
            <a:r>
              <a:rPr lang="en-GB" sz="1800" err="1"/>
              <a:t>eu</a:t>
            </a:r>
            <a:r>
              <a:rPr lang="en-GB" sz="1800" dirty="0"/>
              <a:t> </a:t>
            </a:r>
            <a:r>
              <a:rPr lang="en-GB" sz="1800" err="1"/>
              <a:t>dysgu</a:t>
            </a:r>
            <a:r>
              <a:rPr lang="en-GB" sz="1800" dirty="0"/>
              <a:t>. </a:t>
            </a:r>
          </a:p>
          <a:p>
            <a:pPr marL="139700" indent="0">
              <a:lnSpc>
                <a:spcPct val="114999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04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93">
          <a:extLst>
            <a:ext uri="{FF2B5EF4-FFF2-40B4-BE49-F238E27FC236}">
              <a16:creationId xmlns:a16="http://schemas.microsoft.com/office/drawing/2014/main" id="{E1E6784E-0227-72D4-D4E5-9F0FC258E1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0DD175A-EDE7-362E-3737-24B457747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 </a:t>
            </a:r>
            <a:r>
              <a:rPr lang="en-GB" dirty="0" err="1"/>
              <a:t>nghryfderau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yw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F7D64D6-4327-CC39-6F66-2925285904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391" y="1289199"/>
            <a:ext cx="8620758" cy="3977647"/>
          </a:xfrm>
        </p:spPr>
        <p:txBody>
          <a:bodyPr/>
          <a:lstStyle/>
          <a:p>
            <a:pPr marL="139700" indent="0">
              <a:lnSpc>
                <a:spcPct val="114999"/>
              </a:lnSpc>
            </a:pPr>
            <a:r>
              <a:rPr lang="en-GB" sz="1800" b="1" dirty="0">
                <a:highlight>
                  <a:srgbClr val="FFFF00"/>
                </a:highlight>
              </a:rPr>
              <a:t>2. Rheoli Amser ac </a:t>
            </a:r>
            <a:r>
              <a:rPr lang="en-GB" sz="1800" b="1" dirty="0" err="1">
                <a:highlight>
                  <a:srgbClr val="FFFF00"/>
                </a:highlight>
              </a:rPr>
              <a:t>Adnoddau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yn</a:t>
            </a:r>
            <a:r>
              <a:rPr lang="en-GB" sz="1800" b="1" dirty="0">
                <a:highlight>
                  <a:srgbClr val="FFFF00"/>
                </a:highlight>
              </a:rPr>
              <a:t> </a:t>
            </a:r>
            <a:r>
              <a:rPr lang="en-GB" sz="1800" b="1" dirty="0" err="1">
                <a:highlight>
                  <a:srgbClr val="FFFF00"/>
                </a:highlight>
              </a:rPr>
              <a:t>Effeithlon</a:t>
            </a:r>
            <a:endParaRPr lang="en-GB" sz="1800" b="1">
              <a:highlight>
                <a:srgbClr val="FFFF00"/>
              </a:highlight>
            </a:endParaRPr>
          </a:p>
          <a:p>
            <a:pPr marL="139700" indent="0">
              <a:lnSpc>
                <a:spcPct val="114999"/>
              </a:lnSpc>
            </a:pPr>
            <a:endParaRPr lang="en-GB" dirty="0"/>
          </a:p>
          <a:p>
            <a:pPr marL="425450" indent="-285750">
              <a:lnSpc>
                <a:spcPct val="114999"/>
              </a:lnSpc>
              <a:buFont typeface="Arial"/>
              <a:buChar char="•"/>
            </a:pPr>
            <a:r>
              <a:rPr lang="en-GB" err="1"/>
              <a:t>Rwyf</a:t>
            </a:r>
            <a:r>
              <a:rPr lang="en-GB" dirty="0"/>
              <a:t> </a:t>
            </a:r>
            <a:r>
              <a:rPr lang="en-GB" err="1"/>
              <a:t>wedi</a:t>
            </a:r>
            <a:r>
              <a:rPr lang="en-GB" dirty="0"/>
              <a:t> </a:t>
            </a:r>
            <a:r>
              <a:rPr lang="en-GB" err="1"/>
              <a:t>rheoli</a:t>
            </a:r>
            <a:r>
              <a:rPr lang="en-GB" dirty="0"/>
              <a:t> </a:t>
            </a:r>
            <a:r>
              <a:rPr lang="en-GB" err="1"/>
              <a:t>amser</a:t>
            </a:r>
            <a:r>
              <a:rPr lang="en-GB" dirty="0"/>
              <a:t> ac </a:t>
            </a:r>
            <a:r>
              <a:rPr lang="en-GB" err="1"/>
              <a:t>adnoddau’n</a:t>
            </a:r>
            <a:r>
              <a:rPr lang="en-GB" dirty="0"/>
              <a:t> </a:t>
            </a:r>
            <a:r>
              <a:rPr lang="en-GB" err="1"/>
              <a:t>effeithlon</a:t>
            </a:r>
            <a:r>
              <a:rPr lang="en-GB" dirty="0"/>
              <a:t> </a:t>
            </a:r>
            <a:r>
              <a:rPr lang="en-GB" err="1"/>
              <a:t>drwy</a:t>
            </a:r>
            <a:r>
              <a:rPr lang="en-GB" dirty="0"/>
              <a:t> </a:t>
            </a:r>
            <a:r>
              <a:rPr lang="en-GB" err="1"/>
              <a:t>gynllunio</a:t>
            </a:r>
            <a:r>
              <a:rPr lang="en-GB" dirty="0"/>
              <a:t> </a:t>
            </a:r>
            <a:r>
              <a:rPr lang="en-GB" err="1"/>
              <a:t>gwersi’n</a:t>
            </a:r>
            <a:r>
              <a:rPr lang="en-GB" dirty="0"/>
              <a:t> </a:t>
            </a:r>
            <a:r>
              <a:rPr lang="en-GB" err="1"/>
              <a:t>fanwl</a:t>
            </a:r>
            <a:r>
              <a:rPr lang="en-GB" dirty="0"/>
              <a:t> </a:t>
            </a:r>
            <a:r>
              <a:rPr lang="en-GB" err="1"/>
              <a:t>gydag</a:t>
            </a:r>
            <a:r>
              <a:rPr lang="en-GB" dirty="0"/>
              <a:t> </a:t>
            </a:r>
            <a:r>
              <a:rPr lang="en-GB" err="1"/>
              <a:t>amserlen</a:t>
            </a:r>
            <a:r>
              <a:rPr lang="en-GB" dirty="0"/>
              <a:t> </a:t>
            </a:r>
            <a:r>
              <a:rPr lang="en-GB" err="1"/>
              <a:t>glir</a:t>
            </a:r>
            <a:r>
              <a:rPr lang="en-GB" dirty="0"/>
              <a:t> </a:t>
            </a:r>
            <a:r>
              <a:rPr lang="en-GB" err="1"/>
              <a:t>ar</a:t>
            </a:r>
            <a:r>
              <a:rPr lang="en-GB" dirty="0"/>
              <a:t> </a:t>
            </a:r>
            <a:r>
              <a:rPr lang="en-GB" err="1"/>
              <a:t>gyfer</a:t>
            </a:r>
            <a:r>
              <a:rPr lang="en-GB" dirty="0"/>
              <a:t> </a:t>
            </a:r>
            <a:r>
              <a:rPr lang="en-GB" err="1"/>
              <a:t>pob</a:t>
            </a:r>
            <a:r>
              <a:rPr lang="en-GB" dirty="0"/>
              <a:t> </a:t>
            </a:r>
            <a:r>
              <a:rPr lang="en-GB" err="1"/>
              <a:t>rhan</a:t>
            </a:r>
            <a:r>
              <a:rPr lang="en-GB" dirty="0"/>
              <a:t>. </a:t>
            </a:r>
            <a:endParaRPr lang="en-GB" sz="1800" b="1">
              <a:highlight>
                <a:srgbClr val="FFFF00"/>
              </a:highlight>
            </a:endParaRPr>
          </a:p>
          <a:p>
            <a:pPr marL="425450" indent="-285750">
              <a:lnSpc>
                <a:spcPct val="114999"/>
              </a:lnSpc>
              <a:buFont typeface="Arial"/>
              <a:buChar char="•"/>
            </a:pPr>
            <a:endParaRPr lang="en-GB" dirty="0"/>
          </a:p>
          <a:p>
            <a:pPr marL="425450" indent="-285750">
              <a:lnSpc>
                <a:spcPct val="114999"/>
              </a:lnSpc>
              <a:buFont typeface="Arial"/>
              <a:buChar char="•"/>
            </a:pPr>
            <a:r>
              <a:rPr lang="en-GB" err="1"/>
              <a:t>Defnyddiais</a:t>
            </a:r>
            <a:r>
              <a:rPr lang="en-GB" dirty="0"/>
              <a:t> </a:t>
            </a:r>
            <a:r>
              <a:rPr lang="en-GB" err="1"/>
              <a:t>amseryddion</a:t>
            </a:r>
            <a:r>
              <a:rPr lang="en-GB" dirty="0"/>
              <a:t> </a:t>
            </a:r>
            <a:r>
              <a:rPr lang="en-GB" err="1"/>
              <a:t>gweledol</a:t>
            </a:r>
            <a:r>
              <a:rPr lang="en-GB" dirty="0"/>
              <a:t> </a:t>
            </a:r>
            <a:r>
              <a:rPr lang="en-GB" err="1"/>
              <a:t>i</a:t>
            </a:r>
            <a:r>
              <a:rPr lang="en-GB" dirty="0"/>
              <a:t> </a:t>
            </a:r>
            <a:r>
              <a:rPr lang="en-GB" err="1"/>
              <a:t>gynorthwyo’r</a:t>
            </a:r>
            <a:r>
              <a:rPr lang="en-GB" dirty="0"/>
              <a:t> </a:t>
            </a:r>
            <a:r>
              <a:rPr lang="en-GB" err="1"/>
              <a:t>disgyblion</a:t>
            </a:r>
            <a:r>
              <a:rPr lang="en-GB" dirty="0"/>
              <a:t> â </a:t>
            </a:r>
            <a:r>
              <a:rPr lang="en-GB" err="1"/>
              <a:t>rheoli</a:t>
            </a:r>
            <a:r>
              <a:rPr lang="en-GB" dirty="0"/>
              <a:t> </a:t>
            </a:r>
            <a:r>
              <a:rPr lang="en-GB" err="1"/>
              <a:t>amser</a:t>
            </a:r>
            <a:r>
              <a:rPr lang="en-GB" dirty="0"/>
              <a:t>, a </a:t>
            </a:r>
            <a:r>
              <a:rPr lang="en-GB" err="1"/>
              <a:t>chadwais</a:t>
            </a:r>
            <a:r>
              <a:rPr lang="en-GB" dirty="0"/>
              <a:t> bob </a:t>
            </a:r>
            <a:r>
              <a:rPr lang="en-GB" err="1"/>
              <a:t>dogfen</a:t>
            </a:r>
            <a:r>
              <a:rPr lang="en-GB" dirty="0"/>
              <a:t>, </a:t>
            </a:r>
            <a:r>
              <a:rPr lang="en-GB" err="1"/>
              <a:t>amserlen</a:t>
            </a:r>
            <a:r>
              <a:rPr lang="en-GB" dirty="0"/>
              <a:t>, a </a:t>
            </a:r>
            <a:r>
              <a:rPr lang="en-GB" err="1"/>
              <a:t>rhestr</a:t>
            </a:r>
            <a:r>
              <a:rPr lang="en-GB" dirty="0"/>
              <a:t> </a:t>
            </a:r>
            <a:r>
              <a:rPr lang="en-GB" err="1"/>
              <a:t>wirio</a:t>
            </a:r>
            <a:r>
              <a:rPr lang="en-GB" dirty="0"/>
              <a:t> </a:t>
            </a:r>
            <a:r>
              <a:rPr lang="en-GB" err="1"/>
              <a:t>mewn</a:t>
            </a:r>
            <a:r>
              <a:rPr lang="en-GB" dirty="0"/>
              <a:t> </a:t>
            </a:r>
            <a:r>
              <a:rPr lang="en-GB" err="1"/>
              <a:t>ffolder</a:t>
            </a:r>
            <a:r>
              <a:rPr lang="en-GB" dirty="0"/>
              <a:t> </a:t>
            </a:r>
            <a:r>
              <a:rPr lang="en-GB" err="1"/>
              <a:t>byw</a:t>
            </a:r>
            <a:r>
              <a:rPr lang="en-GB" dirty="0"/>
              <a:t> </a:t>
            </a:r>
            <a:r>
              <a:rPr lang="en-GB" err="1"/>
              <a:t>i</a:t>
            </a:r>
            <a:r>
              <a:rPr lang="en-GB" dirty="0"/>
              <a:t> </a:t>
            </a:r>
            <a:r>
              <a:rPr lang="en-GB" err="1"/>
              <a:t>sicrhau</a:t>
            </a:r>
            <a:r>
              <a:rPr lang="en-GB" dirty="0"/>
              <a:t> </a:t>
            </a:r>
            <a:r>
              <a:rPr lang="en-GB" err="1"/>
              <a:t>trefn</a:t>
            </a:r>
            <a:r>
              <a:rPr lang="en-GB" dirty="0"/>
              <a:t>. </a:t>
            </a:r>
            <a:endParaRPr lang="en-GB" sz="1800" b="1">
              <a:highlight>
                <a:srgbClr val="FFFF00"/>
              </a:highlight>
            </a:endParaRPr>
          </a:p>
          <a:p>
            <a:pPr marL="425450" indent="-285750">
              <a:lnSpc>
                <a:spcPct val="114999"/>
              </a:lnSpc>
              <a:buFont typeface="Arial"/>
              <a:buChar char="•"/>
            </a:pPr>
            <a:endParaRPr lang="en-GB" dirty="0"/>
          </a:p>
          <a:p>
            <a:pPr marL="425450" indent="-285750">
              <a:lnSpc>
                <a:spcPct val="114999"/>
              </a:lnSpc>
              <a:buFont typeface="Arial"/>
              <a:buChar char="•"/>
            </a:pPr>
            <a:r>
              <a:rPr lang="en-GB" err="1"/>
              <a:t>Sicrheais</a:t>
            </a:r>
            <a:r>
              <a:rPr lang="en-GB" dirty="0"/>
              <a:t> </a:t>
            </a:r>
            <a:r>
              <a:rPr lang="en-GB" err="1"/>
              <a:t>fod</a:t>
            </a:r>
            <a:r>
              <a:rPr lang="en-GB" dirty="0"/>
              <a:t> yr </a:t>
            </a:r>
            <a:r>
              <a:rPr lang="en-GB" err="1"/>
              <a:t>holl</a:t>
            </a:r>
            <a:r>
              <a:rPr lang="en-GB" dirty="0"/>
              <a:t> </a:t>
            </a:r>
            <a:r>
              <a:rPr lang="en-GB" err="1"/>
              <a:t>adnoddau</a:t>
            </a:r>
            <a:r>
              <a:rPr lang="en-GB" dirty="0"/>
              <a:t>, </a:t>
            </a:r>
            <a:r>
              <a:rPr lang="en-GB" err="1"/>
              <a:t>gan</a:t>
            </a:r>
            <a:r>
              <a:rPr lang="en-GB" dirty="0"/>
              <a:t> </a:t>
            </a:r>
            <a:r>
              <a:rPr lang="en-GB" err="1"/>
              <a:t>gynnwys</a:t>
            </a:r>
            <a:r>
              <a:rPr lang="en-GB" dirty="0"/>
              <a:t> </a:t>
            </a:r>
            <a:r>
              <a:rPr lang="en-GB" err="1"/>
              <a:t>deunyddiau</a:t>
            </a:r>
            <a:r>
              <a:rPr lang="en-GB" dirty="0"/>
              <a:t> </a:t>
            </a:r>
            <a:r>
              <a:rPr lang="en-GB" err="1"/>
              <a:t>printiedig</a:t>
            </a:r>
            <a:r>
              <a:rPr lang="en-GB" dirty="0"/>
              <a:t>, TGCH ac </a:t>
            </a:r>
            <a:r>
              <a:rPr lang="en-GB" err="1"/>
              <a:t>adnoddau</a:t>
            </a:r>
            <a:r>
              <a:rPr lang="en-GB" dirty="0"/>
              <a:t> </a:t>
            </a:r>
            <a:r>
              <a:rPr lang="en-GB" err="1"/>
              <a:t>ymarferol</a:t>
            </a:r>
            <a:r>
              <a:rPr lang="en-GB" dirty="0"/>
              <a:t>, </a:t>
            </a:r>
            <a:r>
              <a:rPr lang="en-GB" err="1"/>
              <a:t>wedi’u</a:t>
            </a:r>
            <a:r>
              <a:rPr lang="en-GB" dirty="0"/>
              <a:t> </a:t>
            </a:r>
            <a:r>
              <a:rPr lang="en-GB" err="1"/>
              <a:t>paratoi</a:t>
            </a:r>
            <a:r>
              <a:rPr lang="en-GB" dirty="0"/>
              <a:t> </a:t>
            </a:r>
            <a:r>
              <a:rPr lang="en-GB" err="1"/>
              <a:t>ymlaen</a:t>
            </a:r>
            <a:r>
              <a:rPr lang="en-GB" dirty="0"/>
              <a:t> </a:t>
            </a:r>
            <a:r>
              <a:rPr lang="en-GB" err="1"/>
              <a:t>llaw</a:t>
            </a:r>
            <a:r>
              <a:rPr lang="en-GB" dirty="0"/>
              <a:t>. </a:t>
            </a:r>
            <a:endParaRPr lang="en-GB" sz="1800" b="1">
              <a:highlight>
                <a:srgbClr val="FFFF00"/>
              </a:highlight>
            </a:endParaRPr>
          </a:p>
          <a:p>
            <a:pPr marL="425450" indent="-285750">
              <a:lnSpc>
                <a:spcPct val="114999"/>
              </a:lnSpc>
              <a:buFont typeface="Arial"/>
              <a:buChar char="•"/>
            </a:pPr>
            <a:endParaRPr lang="en-GB" dirty="0"/>
          </a:p>
          <a:p>
            <a:pPr marL="139700" indent="0">
              <a:lnSpc>
                <a:spcPct val="114999"/>
              </a:lnSpc>
            </a:pPr>
            <a:r>
              <a:rPr lang="en-GB" dirty="0"/>
              <a:t>-</a:t>
            </a:r>
            <a:r>
              <a:rPr lang="en-GB" dirty="0" err="1"/>
              <a:t>Drwy’r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, </a:t>
            </a:r>
            <a:r>
              <a:rPr lang="en-GB" dirty="0" err="1"/>
              <a:t>llwyddais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oedi</a:t>
            </a:r>
            <a:r>
              <a:rPr lang="en-GB" dirty="0"/>
              <a:t>,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trefn</a:t>
            </a:r>
            <a:r>
              <a:rPr lang="en-GB" dirty="0"/>
              <a:t> a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ac </a:t>
            </a:r>
            <a:r>
              <a:rPr lang="en-GB" dirty="0" err="1"/>
              <a:t>ymgysylltiol</a:t>
            </a:r>
            <a:r>
              <a:rPr lang="en-GB" dirty="0"/>
              <a:t>.</a:t>
            </a:r>
            <a:endParaRPr lang="en-GB" sz="1800" b="1" dirty="0">
              <a:highlight>
                <a:srgbClr val="FFFF00"/>
              </a:highlight>
            </a:endParaRPr>
          </a:p>
          <a:p>
            <a:pPr>
              <a:lnSpc>
                <a:spcPct val="114999"/>
              </a:lnSpc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111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eepee in a classroom&#10;&#10;AI-generated content may be incorrect.">
            <a:extLst>
              <a:ext uri="{FF2B5EF4-FFF2-40B4-BE49-F238E27FC236}">
                <a16:creationId xmlns:a16="http://schemas.microsoft.com/office/drawing/2014/main" id="{2C851219-25A0-51CA-49BD-1D7EF248DE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8049" y="168640"/>
            <a:ext cx="2155468" cy="2969927"/>
          </a:xfrm>
          <a:prstGeom prst="rect">
            <a:avLst/>
          </a:prstGeom>
        </p:spPr>
      </p:pic>
      <p:pic>
        <p:nvPicPr>
          <p:cNvPr id="5" name="Picture 4" descr="A person sitting in a chair with a group of children watching a television&#10;&#10;AI-generated content may be incorrect.">
            <a:extLst>
              <a:ext uri="{FF2B5EF4-FFF2-40B4-BE49-F238E27FC236}">
                <a16:creationId xmlns:a16="http://schemas.microsoft.com/office/drawing/2014/main" id="{7BAFE16C-F680-F81C-0D56-7B6EB9F2E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1722" y="665188"/>
            <a:ext cx="2915647" cy="3269730"/>
          </a:xfrm>
          <a:prstGeom prst="rect">
            <a:avLst/>
          </a:prstGeom>
        </p:spPr>
      </p:pic>
      <p:pic>
        <p:nvPicPr>
          <p:cNvPr id="6" name="Picture 5" descr="Grey Large Square Classroom Carpet">
            <a:extLst>
              <a:ext uri="{FF2B5EF4-FFF2-40B4-BE49-F238E27FC236}">
                <a16:creationId xmlns:a16="http://schemas.microsoft.com/office/drawing/2014/main" id="{56CB15B7-C7E9-C898-C55D-1B5BCF09DC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522" y="165828"/>
            <a:ext cx="3033634" cy="2244777"/>
          </a:xfrm>
          <a:prstGeom prst="rect">
            <a:avLst/>
          </a:prstGeom>
        </p:spPr>
      </p:pic>
      <p:pic>
        <p:nvPicPr>
          <p:cNvPr id="9" name="Picture 8" descr="A white box with black and red text&#10;&#10;AI-generated content may be incorrect.">
            <a:extLst>
              <a:ext uri="{FF2B5EF4-FFF2-40B4-BE49-F238E27FC236}">
                <a16:creationId xmlns:a16="http://schemas.microsoft.com/office/drawing/2014/main" id="{EEC356DF-14C8-FCBF-2198-20823B6526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5400000">
            <a:off x="6916117" y="2998033"/>
            <a:ext cx="1738801" cy="2295370"/>
          </a:xfrm>
          <a:prstGeom prst="rect">
            <a:avLst/>
          </a:prstGeom>
        </p:spPr>
      </p:pic>
      <p:pic>
        <p:nvPicPr>
          <p:cNvPr id="10" name="Picture 9" descr="A binder with papers and a couple of people&#10;&#10;AI-generated content may be incorrect.">
            <a:extLst>
              <a:ext uri="{FF2B5EF4-FFF2-40B4-BE49-F238E27FC236}">
                <a16:creationId xmlns:a16="http://schemas.microsoft.com/office/drawing/2014/main" id="{88AA9D84-B7F4-B1E3-0E30-3CD4870399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308811" y="2576434"/>
            <a:ext cx="3036231" cy="223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245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4" name="Google Shape;3834;p43"/>
          <p:cNvSpPr txBox="1">
            <a:spLocks noGrp="1"/>
          </p:cNvSpPr>
          <p:nvPr>
            <p:ph type="title"/>
          </p:nvPr>
        </p:nvSpPr>
        <p:spPr>
          <a:xfrm>
            <a:off x="1031050" y="2255802"/>
            <a:ext cx="4839300" cy="96094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err="1"/>
              <a:t>Gwahaniaethu</a:t>
            </a:r>
          </a:p>
        </p:txBody>
      </p:sp>
      <p:sp>
        <p:nvSpPr>
          <p:cNvPr id="3835" name="Google Shape;3835;p43"/>
          <p:cNvSpPr txBox="1">
            <a:spLocks noGrp="1"/>
          </p:cNvSpPr>
          <p:nvPr>
            <p:ph type="title" idx="2"/>
          </p:nvPr>
        </p:nvSpPr>
        <p:spPr>
          <a:xfrm>
            <a:off x="1031050" y="1004525"/>
            <a:ext cx="1268400" cy="99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grpSp>
        <p:nvGrpSpPr>
          <p:cNvPr id="3837" name="Google Shape;3837;p43"/>
          <p:cNvGrpSpPr/>
          <p:nvPr/>
        </p:nvGrpSpPr>
        <p:grpSpPr>
          <a:xfrm rot="10800000">
            <a:off x="2389285" y="1309690"/>
            <a:ext cx="242605" cy="382380"/>
            <a:chOff x="4749525" y="2413575"/>
            <a:chExt cx="311271" cy="490672"/>
          </a:xfrm>
        </p:grpSpPr>
        <p:sp>
          <p:nvSpPr>
            <p:cNvPr id="3838" name="Google Shape;3838;p43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9" name="Google Shape;3839;p43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0" name="Google Shape;3840;p43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41" name="Google Shape;3841;p43"/>
          <p:cNvGrpSpPr/>
          <p:nvPr/>
        </p:nvGrpSpPr>
        <p:grpSpPr>
          <a:xfrm rot="10800000" flipH="1">
            <a:off x="7624081" y="1263721"/>
            <a:ext cx="526072" cy="474306"/>
            <a:chOff x="593975" y="1926100"/>
            <a:chExt cx="917300" cy="826750"/>
          </a:xfrm>
        </p:grpSpPr>
        <p:sp>
          <p:nvSpPr>
            <p:cNvPr id="3842" name="Google Shape;3842;p43"/>
            <p:cNvSpPr/>
            <p:nvPr/>
          </p:nvSpPr>
          <p:spPr>
            <a:xfrm>
              <a:off x="593975" y="1926100"/>
              <a:ext cx="917300" cy="826750"/>
            </a:xfrm>
            <a:custGeom>
              <a:avLst/>
              <a:gdLst/>
              <a:ahLst/>
              <a:cxnLst/>
              <a:rect l="l" t="t" r="r" b="b"/>
              <a:pathLst>
                <a:path w="36692" h="33070" extrusionOk="0">
                  <a:moveTo>
                    <a:pt x="9931" y="0"/>
                  </a:moveTo>
                  <a:cubicBezTo>
                    <a:pt x="8575" y="0"/>
                    <a:pt x="7144" y="498"/>
                    <a:pt x="6205" y="1395"/>
                  </a:cubicBezTo>
                  <a:cubicBezTo>
                    <a:pt x="5696" y="1890"/>
                    <a:pt x="5517" y="2908"/>
                    <a:pt x="5448" y="3568"/>
                  </a:cubicBezTo>
                  <a:cubicBezTo>
                    <a:pt x="5393" y="4049"/>
                    <a:pt x="5379" y="4545"/>
                    <a:pt x="5393" y="5027"/>
                  </a:cubicBezTo>
                  <a:cubicBezTo>
                    <a:pt x="5421" y="5522"/>
                    <a:pt x="5476" y="6003"/>
                    <a:pt x="5544" y="6498"/>
                  </a:cubicBezTo>
                  <a:cubicBezTo>
                    <a:pt x="5806" y="8576"/>
                    <a:pt x="7347" y="10530"/>
                    <a:pt x="7347" y="12497"/>
                  </a:cubicBezTo>
                  <a:cubicBezTo>
                    <a:pt x="7485" y="14175"/>
                    <a:pt x="4829" y="13900"/>
                    <a:pt x="3425" y="14575"/>
                  </a:cubicBezTo>
                  <a:cubicBezTo>
                    <a:pt x="3013" y="14753"/>
                    <a:pt x="2614" y="14988"/>
                    <a:pt x="2242" y="15248"/>
                  </a:cubicBezTo>
                  <a:cubicBezTo>
                    <a:pt x="1871" y="15510"/>
                    <a:pt x="1527" y="15799"/>
                    <a:pt x="1224" y="16143"/>
                  </a:cubicBezTo>
                  <a:cubicBezTo>
                    <a:pt x="14" y="17477"/>
                    <a:pt x="0" y="19211"/>
                    <a:pt x="14" y="20903"/>
                  </a:cubicBezTo>
                  <a:cubicBezTo>
                    <a:pt x="14" y="21715"/>
                    <a:pt x="138" y="22499"/>
                    <a:pt x="523" y="23215"/>
                  </a:cubicBezTo>
                  <a:cubicBezTo>
                    <a:pt x="922" y="23943"/>
                    <a:pt x="1789" y="24453"/>
                    <a:pt x="2532" y="24769"/>
                  </a:cubicBezTo>
                  <a:cubicBezTo>
                    <a:pt x="3275" y="25086"/>
                    <a:pt x="3990" y="25306"/>
                    <a:pt x="4801" y="25306"/>
                  </a:cubicBezTo>
                  <a:cubicBezTo>
                    <a:pt x="5086" y="25306"/>
                    <a:pt x="5373" y="25300"/>
                    <a:pt x="5662" y="25300"/>
                  </a:cubicBezTo>
                  <a:cubicBezTo>
                    <a:pt x="6379" y="25300"/>
                    <a:pt x="7101" y="25335"/>
                    <a:pt x="7787" y="25581"/>
                  </a:cubicBezTo>
                  <a:cubicBezTo>
                    <a:pt x="8241" y="25746"/>
                    <a:pt x="8695" y="25842"/>
                    <a:pt x="9176" y="25884"/>
                  </a:cubicBezTo>
                  <a:cubicBezTo>
                    <a:pt x="9699" y="25911"/>
                    <a:pt x="10154" y="25842"/>
                    <a:pt x="10662" y="26021"/>
                  </a:cubicBezTo>
                  <a:cubicBezTo>
                    <a:pt x="11047" y="26159"/>
                    <a:pt x="11460" y="26310"/>
                    <a:pt x="11845" y="26475"/>
                  </a:cubicBezTo>
                  <a:cubicBezTo>
                    <a:pt x="12437" y="26737"/>
                    <a:pt x="11970" y="27218"/>
                    <a:pt x="11928" y="27645"/>
                  </a:cubicBezTo>
                  <a:cubicBezTo>
                    <a:pt x="11887" y="28098"/>
                    <a:pt x="11625" y="28525"/>
                    <a:pt x="11543" y="28979"/>
                  </a:cubicBezTo>
                  <a:cubicBezTo>
                    <a:pt x="11460" y="29364"/>
                    <a:pt x="11474" y="29791"/>
                    <a:pt x="11543" y="30176"/>
                  </a:cubicBezTo>
                  <a:cubicBezTo>
                    <a:pt x="11694" y="31015"/>
                    <a:pt x="11970" y="31800"/>
                    <a:pt x="12630" y="32377"/>
                  </a:cubicBezTo>
                  <a:cubicBezTo>
                    <a:pt x="13210" y="32885"/>
                    <a:pt x="13874" y="33069"/>
                    <a:pt x="14561" y="33069"/>
                  </a:cubicBezTo>
                  <a:cubicBezTo>
                    <a:pt x="15568" y="33069"/>
                    <a:pt x="16625" y="32674"/>
                    <a:pt x="17541" y="32322"/>
                  </a:cubicBezTo>
                  <a:cubicBezTo>
                    <a:pt x="19069" y="31730"/>
                    <a:pt x="20307" y="30561"/>
                    <a:pt x="21063" y="29103"/>
                  </a:cubicBezTo>
                  <a:cubicBezTo>
                    <a:pt x="21641" y="27975"/>
                    <a:pt x="21613" y="26667"/>
                    <a:pt x="22150" y="25526"/>
                  </a:cubicBezTo>
                  <a:cubicBezTo>
                    <a:pt x="22434" y="24916"/>
                    <a:pt x="22971" y="24691"/>
                    <a:pt x="23595" y="24691"/>
                  </a:cubicBezTo>
                  <a:cubicBezTo>
                    <a:pt x="24757" y="24691"/>
                    <a:pt x="26221" y="25470"/>
                    <a:pt x="26911" y="25980"/>
                  </a:cubicBezTo>
                  <a:cubicBezTo>
                    <a:pt x="27979" y="26779"/>
                    <a:pt x="29230" y="27273"/>
                    <a:pt x="30525" y="27273"/>
                  </a:cubicBezTo>
                  <a:cubicBezTo>
                    <a:pt x="31013" y="27273"/>
                    <a:pt x="31508" y="27203"/>
                    <a:pt x="32001" y="27053"/>
                  </a:cubicBezTo>
                  <a:cubicBezTo>
                    <a:pt x="32854" y="26792"/>
                    <a:pt x="33569" y="26159"/>
                    <a:pt x="34215" y="25567"/>
                  </a:cubicBezTo>
                  <a:cubicBezTo>
                    <a:pt x="34903" y="24921"/>
                    <a:pt x="35536" y="24178"/>
                    <a:pt x="35936" y="23325"/>
                  </a:cubicBezTo>
                  <a:cubicBezTo>
                    <a:pt x="36692" y="21660"/>
                    <a:pt x="36692" y="19596"/>
                    <a:pt x="36087" y="17904"/>
                  </a:cubicBezTo>
                  <a:cubicBezTo>
                    <a:pt x="35468" y="16184"/>
                    <a:pt x="34271" y="15248"/>
                    <a:pt x="32716" y="14423"/>
                  </a:cubicBezTo>
                  <a:cubicBezTo>
                    <a:pt x="31987" y="14024"/>
                    <a:pt x="31299" y="13625"/>
                    <a:pt x="30818" y="12924"/>
                  </a:cubicBezTo>
                  <a:cubicBezTo>
                    <a:pt x="30240" y="12098"/>
                    <a:pt x="30433" y="10956"/>
                    <a:pt x="30528" y="10035"/>
                  </a:cubicBezTo>
                  <a:cubicBezTo>
                    <a:pt x="30749" y="8164"/>
                    <a:pt x="30543" y="6348"/>
                    <a:pt x="29249" y="4902"/>
                  </a:cubicBezTo>
                  <a:cubicBezTo>
                    <a:pt x="28960" y="4572"/>
                    <a:pt x="28575" y="4407"/>
                    <a:pt x="28259" y="4146"/>
                  </a:cubicBezTo>
                  <a:cubicBezTo>
                    <a:pt x="27914" y="3871"/>
                    <a:pt x="27584" y="3609"/>
                    <a:pt x="27227" y="3362"/>
                  </a:cubicBezTo>
                  <a:cubicBezTo>
                    <a:pt x="26498" y="2853"/>
                    <a:pt x="25590" y="2509"/>
                    <a:pt x="24695" y="2481"/>
                  </a:cubicBezTo>
                  <a:cubicBezTo>
                    <a:pt x="24662" y="2480"/>
                    <a:pt x="24630" y="2479"/>
                    <a:pt x="24598" y="2479"/>
                  </a:cubicBezTo>
                  <a:cubicBezTo>
                    <a:pt x="22985" y="2479"/>
                    <a:pt x="21830" y="3812"/>
                    <a:pt x="20953" y="4999"/>
                  </a:cubicBezTo>
                  <a:cubicBezTo>
                    <a:pt x="20322" y="5872"/>
                    <a:pt x="19385" y="7122"/>
                    <a:pt x="18297" y="7122"/>
                  </a:cubicBezTo>
                  <a:cubicBezTo>
                    <a:pt x="17962" y="7122"/>
                    <a:pt x="17612" y="7004"/>
                    <a:pt x="17253" y="6718"/>
                  </a:cubicBezTo>
                  <a:cubicBezTo>
                    <a:pt x="16110" y="5810"/>
                    <a:pt x="15615" y="4297"/>
                    <a:pt x="14914" y="3073"/>
                  </a:cubicBezTo>
                  <a:cubicBezTo>
                    <a:pt x="14047" y="1587"/>
                    <a:pt x="12713" y="487"/>
                    <a:pt x="11020" y="115"/>
                  </a:cubicBezTo>
                  <a:cubicBezTo>
                    <a:pt x="10670" y="38"/>
                    <a:pt x="10304" y="0"/>
                    <a:pt x="9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3" name="Google Shape;3843;p43"/>
            <p:cNvSpPr/>
            <p:nvPr/>
          </p:nvSpPr>
          <p:spPr>
            <a:xfrm>
              <a:off x="781900" y="2114550"/>
              <a:ext cx="115100" cy="123000"/>
            </a:xfrm>
            <a:custGeom>
              <a:avLst/>
              <a:gdLst/>
              <a:ahLst/>
              <a:cxnLst/>
              <a:rect l="l" t="t" r="r" b="b"/>
              <a:pathLst>
                <a:path w="4604" h="4920" extrusionOk="0">
                  <a:moveTo>
                    <a:pt x="272" y="1"/>
                  </a:moveTo>
                  <a:cubicBezTo>
                    <a:pt x="139" y="1"/>
                    <a:pt x="1" y="141"/>
                    <a:pt x="78" y="295"/>
                  </a:cubicBezTo>
                  <a:cubicBezTo>
                    <a:pt x="724" y="1534"/>
                    <a:pt x="1398" y="2758"/>
                    <a:pt x="2279" y="3845"/>
                  </a:cubicBezTo>
                  <a:cubicBezTo>
                    <a:pt x="2700" y="4353"/>
                    <a:pt x="3317" y="4920"/>
                    <a:pt x="3976" y="4920"/>
                  </a:cubicBezTo>
                  <a:cubicBezTo>
                    <a:pt x="4155" y="4920"/>
                    <a:pt x="4338" y="4878"/>
                    <a:pt x="4521" y="4780"/>
                  </a:cubicBezTo>
                  <a:cubicBezTo>
                    <a:pt x="4603" y="4725"/>
                    <a:pt x="4576" y="4601"/>
                    <a:pt x="4493" y="4574"/>
                  </a:cubicBezTo>
                  <a:cubicBezTo>
                    <a:pt x="3530" y="4326"/>
                    <a:pt x="2980" y="3858"/>
                    <a:pt x="2361" y="3075"/>
                  </a:cubicBezTo>
                  <a:cubicBezTo>
                    <a:pt x="1619" y="2152"/>
                    <a:pt x="1026" y="1107"/>
                    <a:pt x="421" y="89"/>
                  </a:cubicBezTo>
                  <a:cubicBezTo>
                    <a:pt x="384" y="27"/>
                    <a:pt x="328" y="1"/>
                    <a:pt x="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4" name="Google Shape;3844;p43"/>
            <p:cNvSpPr/>
            <p:nvPr/>
          </p:nvSpPr>
          <p:spPr>
            <a:xfrm>
              <a:off x="828200" y="2072850"/>
              <a:ext cx="92700" cy="142725"/>
            </a:xfrm>
            <a:custGeom>
              <a:avLst/>
              <a:gdLst/>
              <a:ahLst/>
              <a:cxnLst/>
              <a:rect l="l" t="t" r="r" b="b"/>
              <a:pathLst>
                <a:path w="3708" h="5709" extrusionOk="0">
                  <a:moveTo>
                    <a:pt x="213" y="1"/>
                  </a:moveTo>
                  <a:cubicBezTo>
                    <a:pt x="103" y="1"/>
                    <a:pt x="1" y="85"/>
                    <a:pt x="42" y="230"/>
                  </a:cubicBezTo>
                  <a:cubicBezTo>
                    <a:pt x="192" y="738"/>
                    <a:pt x="440" y="1138"/>
                    <a:pt x="675" y="1619"/>
                  </a:cubicBezTo>
                  <a:cubicBezTo>
                    <a:pt x="922" y="2156"/>
                    <a:pt x="1128" y="2720"/>
                    <a:pt x="1390" y="3257"/>
                  </a:cubicBezTo>
                  <a:cubicBezTo>
                    <a:pt x="1816" y="4137"/>
                    <a:pt x="2491" y="5183"/>
                    <a:pt x="3344" y="5678"/>
                  </a:cubicBezTo>
                  <a:cubicBezTo>
                    <a:pt x="3378" y="5699"/>
                    <a:pt x="3414" y="5709"/>
                    <a:pt x="3448" y="5709"/>
                  </a:cubicBezTo>
                  <a:cubicBezTo>
                    <a:pt x="3590" y="5709"/>
                    <a:pt x="3707" y="5547"/>
                    <a:pt x="3619" y="5403"/>
                  </a:cubicBezTo>
                  <a:cubicBezTo>
                    <a:pt x="3577" y="5348"/>
                    <a:pt x="3564" y="5306"/>
                    <a:pt x="3509" y="5265"/>
                  </a:cubicBezTo>
                  <a:cubicBezTo>
                    <a:pt x="3329" y="5031"/>
                    <a:pt x="3123" y="4798"/>
                    <a:pt x="2917" y="4577"/>
                  </a:cubicBezTo>
                  <a:cubicBezTo>
                    <a:pt x="2546" y="4165"/>
                    <a:pt x="2284" y="3628"/>
                    <a:pt x="1981" y="3160"/>
                  </a:cubicBezTo>
                  <a:cubicBezTo>
                    <a:pt x="1693" y="2734"/>
                    <a:pt x="1500" y="2239"/>
                    <a:pt x="1280" y="1771"/>
                  </a:cubicBezTo>
                  <a:cubicBezTo>
                    <a:pt x="1018" y="1206"/>
                    <a:pt x="647" y="711"/>
                    <a:pt x="413" y="133"/>
                  </a:cubicBezTo>
                  <a:cubicBezTo>
                    <a:pt x="373" y="42"/>
                    <a:pt x="291" y="1"/>
                    <a:pt x="2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5" name="Google Shape;3845;p43"/>
            <p:cNvSpPr/>
            <p:nvPr/>
          </p:nvSpPr>
          <p:spPr>
            <a:xfrm>
              <a:off x="879425" y="2037275"/>
              <a:ext cx="87150" cy="150425"/>
            </a:xfrm>
            <a:custGeom>
              <a:avLst/>
              <a:gdLst/>
              <a:ahLst/>
              <a:cxnLst/>
              <a:rect l="l" t="t" r="r" b="b"/>
              <a:pathLst>
                <a:path w="3486" h="6017" extrusionOk="0">
                  <a:moveTo>
                    <a:pt x="283" y="0"/>
                  </a:moveTo>
                  <a:cubicBezTo>
                    <a:pt x="132" y="0"/>
                    <a:pt x="1" y="230"/>
                    <a:pt x="139" y="345"/>
                  </a:cubicBezTo>
                  <a:cubicBezTo>
                    <a:pt x="992" y="1020"/>
                    <a:pt x="1280" y="2203"/>
                    <a:pt x="1721" y="3139"/>
                  </a:cubicBezTo>
                  <a:cubicBezTo>
                    <a:pt x="1996" y="3744"/>
                    <a:pt x="2271" y="4322"/>
                    <a:pt x="2505" y="4927"/>
                  </a:cubicBezTo>
                  <a:cubicBezTo>
                    <a:pt x="2643" y="5285"/>
                    <a:pt x="2780" y="5711"/>
                    <a:pt x="3069" y="5959"/>
                  </a:cubicBezTo>
                  <a:cubicBezTo>
                    <a:pt x="3113" y="5999"/>
                    <a:pt x="3168" y="6016"/>
                    <a:pt x="3223" y="6016"/>
                  </a:cubicBezTo>
                  <a:cubicBezTo>
                    <a:pt x="3357" y="6016"/>
                    <a:pt x="3485" y="5909"/>
                    <a:pt x="3426" y="5753"/>
                  </a:cubicBezTo>
                  <a:cubicBezTo>
                    <a:pt x="3096" y="4680"/>
                    <a:pt x="2615" y="3675"/>
                    <a:pt x="2106" y="2671"/>
                  </a:cubicBezTo>
                  <a:cubicBezTo>
                    <a:pt x="1625" y="1721"/>
                    <a:pt x="1295" y="662"/>
                    <a:pt x="372" y="29"/>
                  </a:cubicBezTo>
                  <a:cubicBezTo>
                    <a:pt x="343" y="9"/>
                    <a:pt x="312" y="0"/>
                    <a:pt x="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6" name="Google Shape;3846;p43"/>
            <p:cNvSpPr/>
            <p:nvPr/>
          </p:nvSpPr>
          <p:spPr>
            <a:xfrm>
              <a:off x="935675" y="2023075"/>
              <a:ext cx="71375" cy="142675"/>
            </a:xfrm>
            <a:custGeom>
              <a:avLst/>
              <a:gdLst/>
              <a:ahLst/>
              <a:cxnLst/>
              <a:rect l="l" t="t" r="r" b="b"/>
              <a:pathLst>
                <a:path w="2855" h="5707" extrusionOk="0">
                  <a:moveTo>
                    <a:pt x="261" y="0"/>
                  </a:moveTo>
                  <a:cubicBezTo>
                    <a:pt x="96" y="0"/>
                    <a:pt x="0" y="251"/>
                    <a:pt x="173" y="377"/>
                  </a:cubicBezTo>
                  <a:cubicBezTo>
                    <a:pt x="943" y="941"/>
                    <a:pt x="1163" y="1918"/>
                    <a:pt x="1507" y="2757"/>
                  </a:cubicBezTo>
                  <a:cubicBezTo>
                    <a:pt x="1892" y="3679"/>
                    <a:pt x="2126" y="4615"/>
                    <a:pt x="2346" y="5578"/>
                  </a:cubicBezTo>
                  <a:cubicBezTo>
                    <a:pt x="2367" y="5662"/>
                    <a:pt x="2445" y="5707"/>
                    <a:pt x="2521" y="5707"/>
                  </a:cubicBezTo>
                  <a:cubicBezTo>
                    <a:pt x="2593" y="5707"/>
                    <a:pt x="2663" y="5665"/>
                    <a:pt x="2677" y="5578"/>
                  </a:cubicBezTo>
                  <a:cubicBezTo>
                    <a:pt x="2855" y="4532"/>
                    <a:pt x="2401" y="3487"/>
                    <a:pt x="2002" y="2551"/>
                  </a:cubicBezTo>
                  <a:cubicBezTo>
                    <a:pt x="1604" y="1601"/>
                    <a:pt x="1287" y="625"/>
                    <a:pt x="365" y="33"/>
                  </a:cubicBezTo>
                  <a:cubicBezTo>
                    <a:pt x="329" y="10"/>
                    <a:pt x="293" y="0"/>
                    <a:pt x="2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7" name="Google Shape;3847;p43"/>
            <p:cNvSpPr/>
            <p:nvPr/>
          </p:nvSpPr>
          <p:spPr>
            <a:xfrm>
              <a:off x="671550" y="2309925"/>
              <a:ext cx="155275" cy="53075"/>
            </a:xfrm>
            <a:custGeom>
              <a:avLst/>
              <a:gdLst/>
              <a:ahLst/>
              <a:cxnLst/>
              <a:rect l="l" t="t" r="r" b="b"/>
              <a:pathLst>
                <a:path w="6211" h="2123" extrusionOk="0">
                  <a:moveTo>
                    <a:pt x="5482" y="0"/>
                  </a:moveTo>
                  <a:cubicBezTo>
                    <a:pt x="4730" y="0"/>
                    <a:pt x="3892" y="414"/>
                    <a:pt x="3226" y="583"/>
                  </a:cubicBezTo>
                  <a:cubicBezTo>
                    <a:pt x="2180" y="858"/>
                    <a:pt x="1162" y="1161"/>
                    <a:pt x="212" y="1726"/>
                  </a:cubicBezTo>
                  <a:cubicBezTo>
                    <a:pt x="0" y="1843"/>
                    <a:pt x="131" y="2122"/>
                    <a:pt x="328" y="2122"/>
                  </a:cubicBezTo>
                  <a:cubicBezTo>
                    <a:pt x="362" y="2122"/>
                    <a:pt x="397" y="2115"/>
                    <a:pt x="433" y="2097"/>
                  </a:cubicBezTo>
                  <a:cubicBezTo>
                    <a:pt x="1368" y="1629"/>
                    <a:pt x="2373" y="1368"/>
                    <a:pt x="3377" y="1120"/>
                  </a:cubicBezTo>
                  <a:cubicBezTo>
                    <a:pt x="3886" y="996"/>
                    <a:pt x="4382" y="803"/>
                    <a:pt x="4877" y="666"/>
                  </a:cubicBezTo>
                  <a:cubicBezTo>
                    <a:pt x="5303" y="556"/>
                    <a:pt x="5743" y="543"/>
                    <a:pt x="6128" y="336"/>
                  </a:cubicBezTo>
                  <a:cubicBezTo>
                    <a:pt x="6198" y="295"/>
                    <a:pt x="6211" y="171"/>
                    <a:pt x="6128" y="130"/>
                  </a:cubicBezTo>
                  <a:cubicBezTo>
                    <a:pt x="5925" y="38"/>
                    <a:pt x="5707" y="0"/>
                    <a:pt x="54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8" name="Google Shape;3848;p43"/>
            <p:cNvSpPr/>
            <p:nvPr/>
          </p:nvSpPr>
          <p:spPr>
            <a:xfrm>
              <a:off x="700100" y="2375225"/>
              <a:ext cx="144625" cy="40400"/>
            </a:xfrm>
            <a:custGeom>
              <a:avLst/>
              <a:gdLst/>
              <a:ahLst/>
              <a:cxnLst/>
              <a:rect l="l" t="t" r="r" b="b"/>
              <a:pathLst>
                <a:path w="5785" h="1616" extrusionOk="0">
                  <a:moveTo>
                    <a:pt x="4889" y="0"/>
                  </a:moveTo>
                  <a:cubicBezTo>
                    <a:pt x="4529" y="0"/>
                    <a:pt x="4154" y="58"/>
                    <a:pt x="4051" y="77"/>
                  </a:cubicBezTo>
                  <a:cubicBezTo>
                    <a:pt x="2744" y="338"/>
                    <a:pt x="1409" y="640"/>
                    <a:pt x="199" y="1218"/>
                  </a:cubicBezTo>
                  <a:cubicBezTo>
                    <a:pt x="1" y="1317"/>
                    <a:pt x="103" y="1616"/>
                    <a:pt x="295" y="1616"/>
                  </a:cubicBezTo>
                  <a:cubicBezTo>
                    <a:pt x="317" y="1616"/>
                    <a:pt x="340" y="1612"/>
                    <a:pt x="364" y="1603"/>
                  </a:cubicBezTo>
                  <a:cubicBezTo>
                    <a:pt x="914" y="1411"/>
                    <a:pt x="1464" y="1246"/>
                    <a:pt x="2042" y="1108"/>
                  </a:cubicBezTo>
                  <a:cubicBezTo>
                    <a:pt x="2537" y="985"/>
                    <a:pt x="3102" y="957"/>
                    <a:pt x="3597" y="778"/>
                  </a:cubicBezTo>
                  <a:cubicBezTo>
                    <a:pt x="4091" y="602"/>
                    <a:pt x="4594" y="532"/>
                    <a:pt x="5099" y="532"/>
                  </a:cubicBezTo>
                  <a:cubicBezTo>
                    <a:pt x="5226" y="532"/>
                    <a:pt x="5354" y="536"/>
                    <a:pt x="5482" y="545"/>
                  </a:cubicBezTo>
                  <a:cubicBezTo>
                    <a:pt x="5523" y="545"/>
                    <a:pt x="5578" y="517"/>
                    <a:pt x="5592" y="489"/>
                  </a:cubicBezTo>
                  <a:cubicBezTo>
                    <a:pt x="5785" y="95"/>
                    <a:pt x="5350" y="0"/>
                    <a:pt x="4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9" name="Google Shape;3849;p43"/>
            <p:cNvSpPr/>
            <p:nvPr/>
          </p:nvSpPr>
          <p:spPr>
            <a:xfrm>
              <a:off x="710575" y="2430575"/>
              <a:ext cx="148950" cy="41525"/>
            </a:xfrm>
            <a:custGeom>
              <a:avLst/>
              <a:gdLst/>
              <a:ahLst/>
              <a:cxnLst/>
              <a:rect l="l" t="t" r="r" b="b"/>
              <a:pathLst>
                <a:path w="5958" h="1661" extrusionOk="0">
                  <a:moveTo>
                    <a:pt x="5614" y="1"/>
                  </a:moveTo>
                  <a:cubicBezTo>
                    <a:pt x="5335" y="1"/>
                    <a:pt x="5080" y="127"/>
                    <a:pt x="4787" y="160"/>
                  </a:cubicBezTo>
                  <a:cubicBezTo>
                    <a:pt x="4320" y="215"/>
                    <a:pt x="3866" y="394"/>
                    <a:pt x="3412" y="545"/>
                  </a:cubicBezTo>
                  <a:cubicBezTo>
                    <a:pt x="2421" y="875"/>
                    <a:pt x="1348" y="1082"/>
                    <a:pt x="302" y="1205"/>
                  </a:cubicBezTo>
                  <a:cubicBezTo>
                    <a:pt x="18" y="1232"/>
                    <a:pt x="0" y="1660"/>
                    <a:pt x="289" y="1660"/>
                  </a:cubicBezTo>
                  <a:cubicBezTo>
                    <a:pt x="293" y="1660"/>
                    <a:pt x="298" y="1660"/>
                    <a:pt x="302" y="1660"/>
                  </a:cubicBezTo>
                  <a:cubicBezTo>
                    <a:pt x="1280" y="1618"/>
                    <a:pt x="2188" y="1453"/>
                    <a:pt x="3136" y="1247"/>
                  </a:cubicBezTo>
                  <a:cubicBezTo>
                    <a:pt x="4044" y="1040"/>
                    <a:pt x="5022" y="752"/>
                    <a:pt x="5847" y="297"/>
                  </a:cubicBezTo>
                  <a:cubicBezTo>
                    <a:pt x="5957" y="242"/>
                    <a:pt x="5943" y="50"/>
                    <a:pt x="5805" y="22"/>
                  </a:cubicBezTo>
                  <a:cubicBezTo>
                    <a:pt x="5740" y="7"/>
                    <a:pt x="5676" y="1"/>
                    <a:pt x="56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0" name="Google Shape;3850;p43"/>
            <p:cNvSpPr/>
            <p:nvPr/>
          </p:nvSpPr>
          <p:spPr>
            <a:xfrm>
              <a:off x="741950" y="2490225"/>
              <a:ext cx="140375" cy="48025"/>
            </a:xfrm>
            <a:custGeom>
              <a:avLst/>
              <a:gdLst/>
              <a:ahLst/>
              <a:cxnLst/>
              <a:rect l="l" t="t" r="r" b="b"/>
              <a:pathLst>
                <a:path w="5615" h="1921" extrusionOk="0">
                  <a:moveTo>
                    <a:pt x="5335" y="0"/>
                  </a:moveTo>
                  <a:cubicBezTo>
                    <a:pt x="5326" y="0"/>
                    <a:pt x="5317" y="1"/>
                    <a:pt x="5308" y="3"/>
                  </a:cubicBezTo>
                  <a:cubicBezTo>
                    <a:pt x="3547" y="250"/>
                    <a:pt x="1951" y="1062"/>
                    <a:pt x="258" y="1503"/>
                  </a:cubicBezTo>
                  <a:cubicBezTo>
                    <a:pt x="1" y="1567"/>
                    <a:pt x="80" y="1921"/>
                    <a:pt x="317" y="1921"/>
                  </a:cubicBezTo>
                  <a:cubicBezTo>
                    <a:pt x="334" y="1921"/>
                    <a:pt x="350" y="1919"/>
                    <a:pt x="368" y="1915"/>
                  </a:cubicBezTo>
                  <a:cubicBezTo>
                    <a:pt x="1263" y="1736"/>
                    <a:pt x="2143" y="1406"/>
                    <a:pt x="3010" y="1158"/>
                  </a:cubicBezTo>
                  <a:cubicBezTo>
                    <a:pt x="3822" y="911"/>
                    <a:pt x="4688" y="705"/>
                    <a:pt x="5445" y="320"/>
                  </a:cubicBezTo>
                  <a:cubicBezTo>
                    <a:pt x="5614" y="228"/>
                    <a:pt x="5499" y="0"/>
                    <a:pt x="5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1" name="Google Shape;3851;p43"/>
            <p:cNvSpPr/>
            <p:nvPr/>
          </p:nvSpPr>
          <p:spPr>
            <a:xfrm>
              <a:off x="920350" y="2549275"/>
              <a:ext cx="37550" cy="111675"/>
            </a:xfrm>
            <a:custGeom>
              <a:avLst/>
              <a:gdLst/>
              <a:ahLst/>
              <a:cxnLst/>
              <a:rect l="l" t="t" r="r" b="b"/>
              <a:pathLst>
                <a:path w="1502" h="4467" extrusionOk="0">
                  <a:moveTo>
                    <a:pt x="1307" y="1"/>
                  </a:moveTo>
                  <a:cubicBezTo>
                    <a:pt x="1209" y="1"/>
                    <a:pt x="1109" y="62"/>
                    <a:pt x="1102" y="186"/>
                  </a:cubicBezTo>
                  <a:cubicBezTo>
                    <a:pt x="1061" y="1053"/>
                    <a:pt x="826" y="1823"/>
                    <a:pt x="456" y="2608"/>
                  </a:cubicBezTo>
                  <a:cubicBezTo>
                    <a:pt x="194" y="3171"/>
                    <a:pt x="1" y="3694"/>
                    <a:pt x="111" y="4314"/>
                  </a:cubicBezTo>
                  <a:cubicBezTo>
                    <a:pt x="130" y="4411"/>
                    <a:pt x="226" y="4467"/>
                    <a:pt x="319" y="4467"/>
                  </a:cubicBezTo>
                  <a:cubicBezTo>
                    <a:pt x="357" y="4467"/>
                    <a:pt x="396" y="4457"/>
                    <a:pt x="428" y="4437"/>
                  </a:cubicBezTo>
                  <a:cubicBezTo>
                    <a:pt x="551" y="4382"/>
                    <a:pt x="606" y="4299"/>
                    <a:pt x="689" y="4204"/>
                  </a:cubicBezTo>
                  <a:cubicBezTo>
                    <a:pt x="760" y="4120"/>
                    <a:pt x="699" y="3986"/>
                    <a:pt x="610" y="3986"/>
                  </a:cubicBezTo>
                  <a:cubicBezTo>
                    <a:pt x="596" y="3986"/>
                    <a:pt x="581" y="3989"/>
                    <a:pt x="566" y="3997"/>
                  </a:cubicBezTo>
                  <a:cubicBezTo>
                    <a:pt x="579" y="3832"/>
                    <a:pt x="593" y="3666"/>
                    <a:pt x="634" y="3516"/>
                  </a:cubicBezTo>
                  <a:cubicBezTo>
                    <a:pt x="771" y="3034"/>
                    <a:pt x="1019" y="2580"/>
                    <a:pt x="1226" y="2126"/>
                  </a:cubicBezTo>
                  <a:cubicBezTo>
                    <a:pt x="1487" y="1617"/>
                    <a:pt x="1501" y="764"/>
                    <a:pt x="1501" y="186"/>
                  </a:cubicBezTo>
                  <a:cubicBezTo>
                    <a:pt x="1501" y="62"/>
                    <a:pt x="1405" y="1"/>
                    <a:pt x="1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2" name="Google Shape;3852;p43"/>
            <p:cNvSpPr/>
            <p:nvPr/>
          </p:nvSpPr>
          <p:spPr>
            <a:xfrm>
              <a:off x="984000" y="2530375"/>
              <a:ext cx="39550" cy="134450"/>
            </a:xfrm>
            <a:custGeom>
              <a:avLst/>
              <a:gdLst/>
              <a:ahLst/>
              <a:cxnLst/>
              <a:rect l="l" t="t" r="r" b="b"/>
              <a:pathLst>
                <a:path w="1582" h="5378" extrusionOk="0">
                  <a:moveTo>
                    <a:pt x="1270" y="1"/>
                  </a:moveTo>
                  <a:cubicBezTo>
                    <a:pt x="1218" y="1"/>
                    <a:pt x="1164" y="23"/>
                    <a:pt x="1115" y="75"/>
                  </a:cubicBezTo>
                  <a:cubicBezTo>
                    <a:pt x="647" y="612"/>
                    <a:pt x="674" y="1410"/>
                    <a:pt x="592" y="2084"/>
                  </a:cubicBezTo>
                  <a:cubicBezTo>
                    <a:pt x="454" y="3102"/>
                    <a:pt x="1" y="4175"/>
                    <a:pt x="221" y="5207"/>
                  </a:cubicBezTo>
                  <a:cubicBezTo>
                    <a:pt x="241" y="5322"/>
                    <a:pt x="335" y="5377"/>
                    <a:pt x="431" y="5377"/>
                  </a:cubicBezTo>
                  <a:cubicBezTo>
                    <a:pt x="531" y="5377"/>
                    <a:pt x="633" y="5319"/>
                    <a:pt x="661" y="5207"/>
                  </a:cubicBezTo>
                  <a:cubicBezTo>
                    <a:pt x="702" y="5125"/>
                    <a:pt x="757" y="5042"/>
                    <a:pt x="799" y="4945"/>
                  </a:cubicBezTo>
                  <a:cubicBezTo>
                    <a:pt x="867" y="4863"/>
                    <a:pt x="812" y="4753"/>
                    <a:pt x="716" y="4753"/>
                  </a:cubicBezTo>
                  <a:cubicBezTo>
                    <a:pt x="744" y="4533"/>
                    <a:pt x="744" y="4312"/>
                    <a:pt x="784" y="4079"/>
                  </a:cubicBezTo>
                  <a:cubicBezTo>
                    <a:pt x="839" y="3666"/>
                    <a:pt x="964" y="3267"/>
                    <a:pt x="1032" y="2868"/>
                  </a:cubicBezTo>
                  <a:cubicBezTo>
                    <a:pt x="1101" y="2483"/>
                    <a:pt x="1129" y="2098"/>
                    <a:pt x="1184" y="1726"/>
                  </a:cubicBezTo>
                  <a:cubicBezTo>
                    <a:pt x="1225" y="1341"/>
                    <a:pt x="1211" y="708"/>
                    <a:pt x="1445" y="405"/>
                  </a:cubicBezTo>
                  <a:cubicBezTo>
                    <a:pt x="1582" y="227"/>
                    <a:pt x="1438" y="1"/>
                    <a:pt x="1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3" name="Google Shape;3853;p43"/>
            <p:cNvSpPr/>
            <p:nvPr/>
          </p:nvSpPr>
          <p:spPr>
            <a:xfrm>
              <a:off x="1060775" y="2520650"/>
              <a:ext cx="21275" cy="139250"/>
            </a:xfrm>
            <a:custGeom>
              <a:avLst/>
              <a:gdLst/>
              <a:ahLst/>
              <a:cxnLst/>
              <a:rect l="l" t="t" r="r" b="b"/>
              <a:pathLst>
                <a:path w="851" h="5570" extrusionOk="0">
                  <a:moveTo>
                    <a:pt x="594" y="0"/>
                  </a:moveTo>
                  <a:cubicBezTo>
                    <a:pt x="489" y="0"/>
                    <a:pt x="383" y="72"/>
                    <a:pt x="369" y="216"/>
                  </a:cubicBezTo>
                  <a:cubicBezTo>
                    <a:pt x="314" y="1152"/>
                    <a:pt x="177" y="2074"/>
                    <a:pt x="149" y="3010"/>
                  </a:cubicBezTo>
                  <a:cubicBezTo>
                    <a:pt x="149" y="3478"/>
                    <a:pt x="135" y="3918"/>
                    <a:pt x="66" y="4371"/>
                  </a:cubicBezTo>
                  <a:cubicBezTo>
                    <a:pt x="25" y="4701"/>
                    <a:pt x="66" y="5032"/>
                    <a:pt x="11" y="5349"/>
                  </a:cubicBezTo>
                  <a:cubicBezTo>
                    <a:pt x="0" y="5446"/>
                    <a:pt x="76" y="5570"/>
                    <a:pt x="176" y="5570"/>
                  </a:cubicBezTo>
                  <a:cubicBezTo>
                    <a:pt x="202" y="5570"/>
                    <a:pt x="230" y="5561"/>
                    <a:pt x="259" y="5541"/>
                  </a:cubicBezTo>
                  <a:cubicBezTo>
                    <a:pt x="740" y="5184"/>
                    <a:pt x="713" y="4275"/>
                    <a:pt x="740" y="3738"/>
                  </a:cubicBezTo>
                  <a:cubicBezTo>
                    <a:pt x="809" y="2583"/>
                    <a:pt x="850" y="1372"/>
                    <a:pt x="809" y="216"/>
                  </a:cubicBezTo>
                  <a:cubicBezTo>
                    <a:pt x="802" y="72"/>
                    <a:pt x="699" y="0"/>
                    <a:pt x="5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4" name="Google Shape;3854;p43"/>
            <p:cNvSpPr/>
            <p:nvPr/>
          </p:nvSpPr>
          <p:spPr>
            <a:xfrm>
              <a:off x="1197400" y="2460750"/>
              <a:ext cx="152925" cy="75775"/>
            </a:xfrm>
            <a:custGeom>
              <a:avLst/>
              <a:gdLst/>
              <a:ahLst/>
              <a:cxnLst/>
              <a:rect l="l" t="t" r="r" b="b"/>
              <a:pathLst>
                <a:path w="6117" h="3031" extrusionOk="0">
                  <a:moveTo>
                    <a:pt x="318" y="0"/>
                  </a:moveTo>
                  <a:cubicBezTo>
                    <a:pt x="143" y="0"/>
                    <a:pt x="0" y="225"/>
                    <a:pt x="160" y="384"/>
                  </a:cubicBezTo>
                  <a:cubicBezTo>
                    <a:pt x="943" y="1223"/>
                    <a:pt x="1824" y="1884"/>
                    <a:pt x="2884" y="2365"/>
                  </a:cubicBezTo>
                  <a:cubicBezTo>
                    <a:pt x="3559" y="2667"/>
                    <a:pt x="4408" y="3031"/>
                    <a:pt x="5209" y="3031"/>
                  </a:cubicBezTo>
                  <a:cubicBezTo>
                    <a:pt x="5469" y="3031"/>
                    <a:pt x="5723" y="2993"/>
                    <a:pt x="5965" y="2902"/>
                  </a:cubicBezTo>
                  <a:cubicBezTo>
                    <a:pt x="6116" y="2847"/>
                    <a:pt x="6116" y="2654"/>
                    <a:pt x="5965" y="2599"/>
                  </a:cubicBezTo>
                  <a:cubicBezTo>
                    <a:pt x="5538" y="2420"/>
                    <a:pt x="5071" y="2407"/>
                    <a:pt x="4617" y="2337"/>
                  </a:cubicBezTo>
                  <a:cubicBezTo>
                    <a:pt x="4163" y="2255"/>
                    <a:pt x="3764" y="2062"/>
                    <a:pt x="3337" y="1897"/>
                  </a:cubicBezTo>
                  <a:cubicBezTo>
                    <a:pt x="2264" y="1484"/>
                    <a:pt x="1315" y="838"/>
                    <a:pt x="476" y="68"/>
                  </a:cubicBezTo>
                  <a:cubicBezTo>
                    <a:pt x="425" y="20"/>
                    <a:pt x="370" y="0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5" name="Google Shape;3855;p43"/>
            <p:cNvSpPr/>
            <p:nvPr/>
          </p:nvSpPr>
          <p:spPr>
            <a:xfrm>
              <a:off x="1215225" y="2425600"/>
              <a:ext cx="160675" cy="64375"/>
            </a:xfrm>
            <a:custGeom>
              <a:avLst/>
              <a:gdLst/>
              <a:ahLst/>
              <a:cxnLst/>
              <a:rect l="l" t="t" r="r" b="b"/>
              <a:pathLst>
                <a:path w="6427" h="2575" extrusionOk="0">
                  <a:moveTo>
                    <a:pt x="288" y="1"/>
                  </a:moveTo>
                  <a:cubicBezTo>
                    <a:pt x="50" y="1"/>
                    <a:pt x="1" y="401"/>
                    <a:pt x="245" y="441"/>
                  </a:cubicBezTo>
                  <a:cubicBezTo>
                    <a:pt x="1208" y="579"/>
                    <a:pt x="2074" y="1294"/>
                    <a:pt x="3024" y="1501"/>
                  </a:cubicBezTo>
                  <a:cubicBezTo>
                    <a:pt x="3987" y="1707"/>
                    <a:pt x="5032" y="2134"/>
                    <a:pt x="5926" y="2547"/>
                  </a:cubicBezTo>
                  <a:cubicBezTo>
                    <a:pt x="5962" y="2566"/>
                    <a:pt x="6001" y="2575"/>
                    <a:pt x="6038" y="2575"/>
                  </a:cubicBezTo>
                  <a:cubicBezTo>
                    <a:pt x="6242" y="2575"/>
                    <a:pt x="6427" y="2322"/>
                    <a:pt x="6229" y="2147"/>
                  </a:cubicBezTo>
                  <a:cubicBezTo>
                    <a:pt x="5568" y="1569"/>
                    <a:pt x="4455" y="1267"/>
                    <a:pt x="3629" y="1019"/>
                  </a:cubicBezTo>
                  <a:cubicBezTo>
                    <a:pt x="3024" y="827"/>
                    <a:pt x="2432" y="621"/>
                    <a:pt x="1826" y="441"/>
                  </a:cubicBezTo>
                  <a:cubicBezTo>
                    <a:pt x="1318" y="291"/>
                    <a:pt x="850" y="43"/>
                    <a:pt x="300" y="1"/>
                  </a:cubicBezTo>
                  <a:cubicBezTo>
                    <a:pt x="296" y="1"/>
                    <a:pt x="292" y="1"/>
                    <a:pt x="2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6" name="Google Shape;3856;p43"/>
            <p:cNvSpPr/>
            <p:nvPr/>
          </p:nvSpPr>
          <p:spPr>
            <a:xfrm>
              <a:off x="1243150" y="2373150"/>
              <a:ext cx="164275" cy="71600"/>
            </a:xfrm>
            <a:custGeom>
              <a:avLst/>
              <a:gdLst/>
              <a:ahLst/>
              <a:cxnLst/>
              <a:rect l="l" t="t" r="r" b="b"/>
              <a:pathLst>
                <a:path w="6571" h="2864" extrusionOk="0">
                  <a:moveTo>
                    <a:pt x="306" y="0"/>
                  </a:moveTo>
                  <a:cubicBezTo>
                    <a:pt x="76" y="0"/>
                    <a:pt x="0" y="359"/>
                    <a:pt x="241" y="435"/>
                  </a:cubicBezTo>
                  <a:cubicBezTo>
                    <a:pt x="1164" y="738"/>
                    <a:pt x="2140" y="930"/>
                    <a:pt x="3062" y="1164"/>
                  </a:cubicBezTo>
                  <a:cubicBezTo>
                    <a:pt x="3668" y="1329"/>
                    <a:pt x="4231" y="1604"/>
                    <a:pt x="4796" y="1879"/>
                  </a:cubicBezTo>
                  <a:cubicBezTo>
                    <a:pt x="5222" y="2086"/>
                    <a:pt x="5731" y="2319"/>
                    <a:pt x="5979" y="2732"/>
                  </a:cubicBezTo>
                  <a:cubicBezTo>
                    <a:pt x="6030" y="2825"/>
                    <a:pt x="6105" y="2863"/>
                    <a:pt x="6180" y="2863"/>
                  </a:cubicBezTo>
                  <a:cubicBezTo>
                    <a:pt x="6304" y="2863"/>
                    <a:pt x="6430" y="2755"/>
                    <a:pt x="6447" y="2609"/>
                  </a:cubicBezTo>
                  <a:cubicBezTo>
                    <a:pt x="6570" y="1701"/>
                    <a:pt x="4864" y="1164"/>
                    <a:pt x="4246" y="903"/>
                  </a:cubicBezTo>
                  <a:cubicBezTo>
                    <a:pt x="2993" y="366"/>
                    <a:pt x="1659" y="311"/>
                    <a:pt x="366" y="8"/>
                  </a:cubicBezTo>
                  <a:cubicBezTo>
                    <a:pt x="345" y="3"/>
                    <a:pt x="325" y="0"/>
                    <a:pt x="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7" name="Google Shape;3857;p43"/>
            <p:cNvSpPr/>
            <p:nvPr/>
          </p:nvSpPr>
          <p:spPr>
            <a:xfrm>
              <a:off x="1235925" y="2320100"/>
              <a:ext cx="182025" cy="31275"/>
            </a:xfrm>
            <a:custGeom>
              <a:avLst/>
              <a:gdLst/>
              <a:ahLst/>
              <a:cxnLst/>
              <a:rect l="l" t="t" r="r" b="b"/>
              <a:pathLst>
                <a:path w="7281" h="1251" extrusionOk="0">
                  <a:moveTo>
                    <a:pt x="3118" y="0"/>
                  </a:moveTo>
                  <a:cubicBezTo>
                    <a:pt x="2727" y="0"/>
                    <a:pt x="2335" y="30"/>
                    <a:pt x="1948" y="81"/>
                  </a:cubicBezTo>
                  <a:cubicBezTo>
                    <a:pt x="1383" y="149"/>
                    <a:pt x="806" y="136"/>
                    <a:pt x="255" y="314"/>
                  </a:cubicBezTo>
                  <a:cubicBezTo>
                    <a:pt x="1" y="390"/>
                    <a:pt x="76" y="748"/>
                    <a:pt x="317" y="748"/>
                  </a:cubicBezTo>
                  <a:cubicBezTo>
                    <a:pt x="337" y="748"/>
                    <a:pt x="358" y="746"/>
                    <a:pt x="380" y="741"/>
                  </a:cubicBezTo>
                  <a:cubicBezTo>
                    <a:pt x="902" y="617"/>
                    <a:pt x="1425" y="686"/>
                    <a:pt x="1948" y="617"/>
                  </a:cubicBezTo>
                  <a:cubicBezTo>
                    <a:pt x="2259" y="578"/>
                    <a:pt x="2569" y="561"/>
                    <a:pt x="2882" y="561"/>
                  </a:cubicBezTo>
                  <a:cubicBezTo>
                    <a:pt x="3124" y="561"/>
                    <a:pt x="3367" y="571"/>
                    <a:pt x="3612" y="589"/>
                  </a:cubicBezTo>
                  <a:cubicBezTo>
                    <a:pt x="4232" y="631"/>
                    <a:pt x="4892" y="699"/>
                    <a:pt x="5498" y="837"/>
                  </a:cubicBezTo>
                  <a:cubicBezTo>
                    <a:pt x="6006" y="947"/>
                    <a:pt x="6501" y="1167"/>
                    <a:pt x="6997" y="1249"/>
                  </a:cubicBezTo>
                  <a:cubicBezTo>
                    <a:pt x="7003" y="1250"/>
                    <a:pt x="7009" y="1250"/>
                    <a:pt x="7015" y="1250"/>
                  </a:cubicBezTo>
                  <a:cubicBezTo>
                    <a:pt x="7159" y="1250"/>
                    <a:pt x="7281" y="1093"/>
                    <a:pt x="7162" y="974"/>
                  </a:cubicBezTo>
                  <a:cubicBezTo>
                    <a:pt x="6323" y="136"/>
                    <a:pt x="4947" y="149"/>
                    <a:pt x="3860" y="39"/>
                  </a:cubicBezTo>
                  <a:cubicBezTo>
                    <a:pt x="3614" y="12"/>
                    <a:pt x="3366" y="0"/>
                    <a:pt x="3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8" name="Google Shape;3858;p43"/>
            <p:cNvSpPr/>
            <p:nvPr/>
          </p:nvSpPr>
          <p:spPr>
            <a:xfrm>
              <a:off x="1064425" y="2068575"/>
              <a:ext cx="138525" cy="131650"/>
            </a:xfrm>
            <a:custGeom>
              <a:avLst/>
              <a:gdLst/>
              <a:ahLst/>
              <a:cxnLst/>
              <a:rect l="l" t="t" r="r" b="b"/>
              <a:pathLst>
                <a:path w="5541" h="5266" extrusionOk="0">
                  <a:moveTo>
                    <a:pt x="5204" y="1"/>
                  </a:moveTo>
                  <a:cubicBezTo>
                    <a:pt x="5153" y="1"/>
                    <a:pt x="5100" y="17"/>
                    <a:pt x="5052" y="56"/>
                  </a:cubicBezTo>
                  <a:cubicBezTo>
                    <a:pt x="4611" y="414"/>
                    <a:pt x="4075" y="676"/>
                    <a:pt x="3593" y="951"/>
                  </a:cubicBezTo>
                  <a:cubicBezTo>
                    <a:pt x="3057" y="1267"/>
                    <a:pt x="2700" y="1817"/>
                    <a:pt x="2204" y="2189"/>
                  </a:cubicBezTo>
                  <a:cubicBezTo>
                    <a:pt x="1392" y="2808"/>
                    <a:pt x="251" y="3854"/>
                    <a:pt x="31" y="4899"/>
                  </a:cubicBezTo>
                  <a:cubicBezTo>
                    <a:pt x="0" y="5079"/>
                    <a:pt x="158" y="5266"/>
                    <a:pt x="326" y="5266"/>
                  </a:cubicBezTo>
                  <a:cubicBezTo>
                    <a:pt x="390" y="5266"/>
                    <a:pt x="455" y="5239"/>
                    <a:pt x="512" y="5174"/>
                  </a:cubicBezTo>
                  <a:cubicBezTo>
                    <a:pt x="526" y="5147"/>
                    <a:pt x="553" y="5119"/>
                    <a:pt x="567" y="5106"/>
                  </a:cubicBezTo>
                  <a:cubicBezTo>
                    <a:pt x="594" y="5079"/>
                    <a:pt x="594" y="5051"/>
                    <a:pt x="608" y="5024"/>
                  </a:cubicBezTo>
                  <a:cubicBezTo>
                    <a:pt x="897" y="4556"/>
                    <a:pt x="1186" y="4143"/>
                    <a:pt x="1544" y="3716"/>
                  </a:cubicBezTo>
                  <a:cubicBezTo>
                    <a:pt x="1957" y="3208"/>
                    <a:pt x="2479" y="2822"/>
                    <a:pt x="2933" y="2355"/>
                  </a:cubicBezTo>
                  <a:cubicBezTo>
                    <a:pt x="3332" y="1942"/>
                    <a:pt x="3703" y="1515"/>
                    <a:pt x="4199" y="1226"/>
                  </a:cubicBezTo>
                  <a:cubicBezTo>
                    <a:pt x="4598" y="992"/>
                    <a:pt x="5024" y="689"/>
                    <a:pt x="5369" y="373"/>
                  </a:cubicBezTo>
                  <a:cubicBezTo>
                    <a:pt x="5540" y="212"/>
                    <a:pt x="5385" y="1"/>
                    <a:pt x="52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" name="Google Shape;3859;p43"/>
            <p:cNvSpPr/>
            <p:nvPr/>
          </p:nvSpPr>
          <p:spPr>
            <a:xfrm>
              <a:off x="1117250" y="2110400"/>
              <a:ext cx="113250" cy="96150"/>
            </a:xfrm>
            <a:custGeom>
              <a:avLst/>
              <a:gdLst/>
              <a:ahLst/>
              <a:cxnLst/>
              <a:rect l="l" t="t" r="r" b="b"/>
              <a:pathLst>
                <a:path w="4530" h="3846" extrusionOk="0">
                  <a:moveTo>
                    <a:pt x="4215" y="1"/>
                  </a:moveTo>
                  <a:cubicBezTo>
                    <a:pt x="4180" y="1"/>
                    <a:pt x="4144" y="11"/>
                    <a:pt x="4109" y="34"/>
                  </a:cubicBezTo>
                  <a:cubicBezTo>
                    <a:pt x="3269" y="612"/>
                    <a:pt x="2540" y="1259"/>
                    <a:pt x="1770" y="1933"/>
                  </a:cubicBezTo>
                  <a:cubicBezTo>
                    <a:pt x="1440" y="2222"/>
                    <a:pt x="1068" y="2635"/>
                    <a:pt x="669" y="2841"/>
                  </a:cubicBezTo>
                  <a:cubicBezTo>
                    <a:pt x="366" y="3006"/>
                    <a:pt x="160" y="3185"/>
                    <a:pt x="49" y="3516"/>
                  </a:cubicBezTo>
                  <a:cubicBezTo>
                    <a:pt x="0" y="3684"/>
                    <a:pt x="158" y="3845"/>
                    <a:pt x="312" y="3845"/>
                  </a:cubicBezTo>
                  <a:cubicBezTo>
                    <a:pt x="371" y="3845"/>
                    <a:pt x="430" y="3821"/>
                    <a:pt x="477" y="3763"/>
                  </a:cubicBezTo>
                  <a:cubicBezTo>
                    <a:pt x="1027" y="3281"/>
                    <a:pt x="1645" y="2855"/>
                    <a:pt x="2196" y="2360"/>
                  </a:cubicBezTo>
                  <a:cubicBezTo>
                    <a:pt x="2925" y="1700"/>
                    <a:pt x="3613" y="997"/>
                    <a:pt x="4369" y="379"/>
                  </a:cubicBezTo>
                  <a:cubicBezTo>
                    <a:pt x="4529" y="242"/>
                    <a:pt x="4386" y="1"/>
                    <a:pt x="4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0" name="Google Shape;3860;p43"/>
            <p:cNvSpPr/>
            <p:nvPr/>
          </p:nvSpPr>
          <p:spPr>
            <a:xfrm>
              <a:off x="1147375" y="2166300"/>
              <a:ext cx="138100" cy="113275"/>
            </a:xfrm>
            <a:custGeom>
              <a:avLst/>
              <a:gdLst/>
              <a:ahLst/>
              <a:cxnLst/>
              <a:rect l="l" t="t" r="r" b="b"/>
              <a:pathLst>
                <a:path w="5524" h="4531" extrusionOk="0">
                  <a:moveTo>
                    <a:pt x="5245" y="1"/>
                  </a:moveTo>
                  <a:cubicBezTo>
                    <a:pt x="5155" y="1"/>
                    <a:pt x="5068" y="50"/>
                    <a:pt x="5035" y="165"/>
                  </a:cubicBezTo>
                  <a:cubicBezTo>
                    <a:pt x="4760" y="1128"/>
                    <a:pt x="3757" y="1871"/>
                    <a:pt x="3041" y="2518"/>
                  </a:cubicBezTo>
                  <a:cubicBezTo>
                    <a:pt x="2161" y="3316"/>
                    <a:pt x="1253" y="3701"/>
                    <a:pt x="165" y="4141"/>
                  </a:cubicBezTo>
                  <a:cubicBezTo>
                    <a:pt x="28" y="4196"/>
                    <a:pt x="0" y="4402"/>
                    <a:pt x="165" y="4457"/>
                  </a:cubicBezTo>
                  <a:cubicBezTo>
                    <a:pt x="336" y="4507"/>
                    <a:pt x="506" y="4530"/>
                    <a:pt x="677" y="4530"/>
                  </a:cubicBezTo>
                  <a:cubicBezTo>
                    <a:pt x="1676" y="4530"/>
                    <a:pt x="2654" y="3748"/>
                    <a:pt x="3371" y="3136"/>
                  </a:cubicBezTo>
                  <a:cubicBezTo>
                    <a:pt x="4210" y="2408"/>
                    <a:pt x="5270" y="1430"/>
                    <a:pt x="5490" y="289"/>
                  </a:cubicBezTo>
                  <a:cubicBezTo>
                    <a:pt x="5523" y="115"/>
                    <a:pt x="5381" y="1"/>
                    <a:pt x="52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1" name="Google Shape;3861;p43"/>
            <p:cNvSpPr/>
            <p:nvPr/>
          </p:nvSpPr>
          <p:spPr>
            <a:xfrm>
              <a:off x="802400" y="2154725"/>
              <a:ext cx="437850" cy="396475"/>
            </a:xfrm>
            <a:custGeom>
              <a:avLst/>
              <a:gdLst/>
              <a:ahLst/>
              <a:cxnLst/>
              <a:rect l="l" t="t" r="r" b="b"/>
              <a:pathLst>
                <a:path w="17514" h="15859" extrusionOk="0">
                  <a:moveTo>
                    <a:pt x="9215" y="1"/>
                  </a:moveTo>
                  <a:cubicBezTo>
                    <a:pt x="7841" y="1"/>
                    <a:pt x="6476" y="271"/>
                    <a:pt x="5174" y="725"/>
                  </a:cubicBezTo>
                  <a:cubicBezTo>
                    <a:pt x="3508" y="1302"/>
                    <a:pt x="2077" y="2086"/>
                    <a:pt x="1059" y="3544"/>
                  </a:cubicBezTo>
                  <a:cubicBezTo>
                    <a:pt x="427" y="4480"/>
                    <a:pt x="83" y="5581"/>
                    <a:pt x="28" y="6696"/>
                  </a:cubicBezTo>
                  <a:cubicBezTo>
                    <a:pt x="1" y="7053"/>
                    <a:pt x="14" y="7438"/>
                    <a:pt x="56" y="7796"/>
                  </a:cubicBezTo>
                  <a:cubicBezTo>
                    <a:pt x="551" y="10643"/>
                    <a:pt x="1252" y="14152"/>
                    <a:pt x="4623" y="14853"/>
                  </a:cubicBezTo>
                  <a:cubicBezTo>
                    <a:pt x="6164" y="15129"/>
                    <a:pt x="7430" y="15831"/>
                    <a:pt x="8971" y="15831"/>
                  </a:cubicBezTo>
                  <a:cubicBezTo>
                    <a:pt x="9142" y="15850"/>
                    <a:pt x="9310" y="15858"/>
                    <a:pt x="9477" y="15858"/>
                  </a:cubicBezTo>
                  <a:cubicBezTo>
                    <a:pt x="10532" y="15858"/>
                    <a:pt x="11518" y="15518"/>
                    <a:pt x="12575" y="15280"/>
                  </a:cubicBezTo>
                  <a:cubicBezTo>
                    <a:pt x="12946" y="15156"/>
                    <a:pt x="13304" y="15018"/>
                    <a:pt x="13662" y="14840"/>
                  </a:cubicBezTo>
                  <a:cubicBezTo>
                    <a:pt x="14694" y="14331"/>
                    <a:pt x="15602" y="13560"/>
                    <a:pt x="16276" y="12611"/>
                  </a:cubicBezTo>
                  <a:cubicBezTo>
                    <a:pt x="17294" y="11153"/>
                    <a:pt x="17514" y="9240"/>
                    <a:pt x="17418" y="7521"/>
                  </a:cubicBezTo>
                  <a:cubicBezTo>
                    <a:pt x="17376" y="6599"/>
                    <a:pt x="17156" y="5773"/>
                    <a:pt x="16908" y="4893"/>
                  </a:cubicBezTo>
                  <a:cubicBezTo>
                    <a:pt x="16633" y="3944"/>
                    <a:pt x="16262" y="3256"/>
                    <a:pt x="15615" y="2513"/>
                  </a:cubicBezTo>
                  <a:cubicBezTo>
                    <a:pt x="14419" y="1151"/>
                    <a:pt x="12588" y="422"/>
                    <a:pt x="10842" y="132"/>
                  </a:cubicBezTo>
                  <a:cubicBezTo>
                    <a:pt x="10300" y="43"/>
                    <a:pt x="9757" y="1"/>
                    <a:pt x="92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2" name="Google Shape;3862;p43"/>
            <p:cNvSpPr/>
            <p:nvPr/>
          </p:nvSpPr>
          <p:spPr>
            <a:xfrm>
              <a:off x="868075" y="2196225"/>
              <a:ext cx="307200" cy="305875"/>
            </a:xfrm>
            <a:custGeom>
              <a:avLst/>
              <a:gdLst/>
              <a:ahLst/>
              <a:cxnLst/>
              <a:rect l="l" t="t" r="r" b="b"/>
              <a:pathLst>
                <a:path w="12288" h="12235" extrusionOk="0">
                  <a:moveTo>
                    <a:pt x="5678" y="1"/>
                  </a:moveTo>
                  <a:cubicBezTo>
                    <a:pt x="5655" y="1"/>
                    <a:pt x="5629" y="5"/>
                    <a:pt x="5601" y="13"/>
                  </a:cubicBezTo>
                  <a:cubicBezTo>
                    <a:pt x="5243" y="110"/>
                    <a:pt x="5326" y="701"/>
                    <a:pt x="5311" y="991"/>
                  </a:cubicBezTo>
                  <a:lnTo>
                    <a:pt x="5311" y="1101"/>
                  </a:lnTo>
                  <a:cubicBezTo>
                    <a:pt x="5188" y="1046"/>
                    <a:pt x="5064" y="1004"/>
                    <a:pt x="4926" y="1004"/>
                  </a:cubicBezTo>
                  <a:cubicBezTo>
                    <a:pt x="4909" y="1003"/>
                    <a:pt x="4892" y="1003"/>
                    <a:pt x="4876" y="1003"/>
                  </a:cubicBezTo>
                  <a:cubicBezTo>
                    <a:pt x="4552" y="1003"/>
                    <a:pt x="4250" y="1123"/>
                    <a:pt x="3950" y="1293"/>
                  </a:cubicBezTo>
                  <a:cubicBezTo>
                    <a:pt x="3880" y="1128"/>
                    <a:pt x="3798" y="976"/>
                    <a:pt x="3770" y="784"/>
                  </a:cubicBezTo>
                  <a:cubicBezTo>
                    <a:pt x="3747" y="665"/>
                    <a:pt x="3657" y="613"/>
                    <a:pt x="3561" y="613"/>
                  </a:cubicBezTo>
                  <a:cubicBezTo>
                    <a:pt x="3434" y="613"/>
                    <a:pt x="3297" y="704"/>
                    <a:pt x="3289" y="853"/>
                  </a:cubicBezTo>
                  <a:cubicBezTo>
                    <a:pt x="3275" y="1141"/>
                    <a:pt x="3358" y="1376"/>
                    <a:pt x="3455" y="1609"/>
                  </a:cubicBezTo>
                  <a:cubicBezTo>
                    <a:pt x="3317" y="1719"/>
                    <a:pt x="3179" y="1829"/>
                    <a:pt x="3055" y="1939"/>
                  </a:cubicBezTo>
                  <a:cubicBezTo>
                    <a:pt x="2822" y="2132"/>
                    <a:pt x="2615" y="2325"/>
                    <a:pt x="2436" y="2545"/>
                  </a:cubicBezTo>
                  <a:cubicBezTo>
                    <a:pt x="2409" y="2504"/>
                    <a:pt x="2381" y="2477"/>
                    <a:pt x="2354" y="2422"/>
                  </a:cubicBezTo>
                  <a:cubicBezTo>
                    <a:pt x="2216" y="2229"/>
                    <a:pt x="2037" y="2064"/>
                    <a:pt x="1914" y="1857"/>
                  </a:cubicBezTo>
                  <a:cubicBezTo>
                    <a:pt x="1862" y="1775"/>
                    <a:pt x="1790" y="1740"/>
                    <a:pt x="1721" y="1740"/>
                  </a:cubicBezTo>
                  <a:cubicBezTo>
                    <a:pt x="1571" y="1740"/>
                    <a:pt x="1430" y="1903"/>
                    <a:pt x="1514" y="2091"/>
                  </a:cubicBezTo>
                  <a:cubicBezTo>
                    <a:pt x="1624" y="2339"/>
                    <a:pt x="1789" y="2559"/>
                    <a:pt x="1941" y="2779"/>
                  </a:cubicBezTo>
                  <a:cubicBezTo>
                    <a:pt x="1996" y="2862"/>
                    <a:pt x="2024" y="2958"/>
                    <a:pt x="2106" y="3027"/>
                  </a:cubicBezTo>
                  <a:cubicBezTo>
                    <a:pt x="1954" y="3260"/>
                    <a:pt x="1844" y="3508"/>
                    <a:pt x="1749" y="3755"/>
                  </a:cubicBezTo>
                  <a:cubicBezTo>
                    <a:pt x="1542" y="3660"/>
                    <a:pt x="1336" y="3550"/>
                    <a:pt x="1143" y="3425"/>
                  </a:cubicBezTo>
                  <a:cubicBezTo>
                    <a:pt x="1100" y="3397"/>
                    <a:pt x="1056" y="3384"/>
                    <a:pt x="1015" y="3384"/>
                  </a:cubicBezTo>
                  <a:cubicBezTo>
                    <a:pt x="856" y="3384"/>
                    <a:pt x="725" y="3565"/>
                    <a:pt x="758" y="3728"/>
                  </a:cubicBezTo>
                  <a:cubicBezTo>
                    <a:pt x="758" y="3770"/>
                    <a:pt x="771" y="3810"/>
                    <a:pt x="786" y="3866"/>
                  </a:cubicBezTo>
                  <a:cubicBezTo>
                    <a:pt x="797" y="3977"/>
                    <a:pt x="899" y="4033"/>
                    <a:pt x="999" y="4033"/>
                  </a:cubicBezTo>
                  <a:cubicBezTo>
                    <a:pt x="1010" y="4033"/>
                    <a:pt x="1022" y="4032"/>
                    <a:pt x="1033" y="4031"/>
                  </a:cubicBezTo>
                  <a:cubicBezTo>
                    <a:pt x="1156" y="4127"/>
                    <a:pt x="1308" y="4196"/>
                    <a:pt x="1446" y="4265"/>
                  </a:cubicBezTo>
                  <a:cubicBezTo>
                    <a:pt x="1487" y="4293"/>
                    <a:pt x="1528" y="4320"/>
                    <a:pt x="1583" y="4333"/>
                  </a:cubicBezTo>
                  <a:cubicBezTo>
                    <a:pt x="1473" y="4801"/>
                    <a:pt x="1418" y="5283"/>
                    <a:pt x="1404" y="5792"/>
                  </a:cubicBezTo>
                  <a:cubicBezTo>
                    <a:pt x="1129" y="5627"/>
                    <a:pt x="826" y="5503"/>
                    <a:pt x="510" y="5421"/>
                  </a:cubicBezTo>
                  <a:cubicBezTo>
                    <a:pt x="492" y="5417"/>
                    <a:pt x="475" y="5415"/>
                    <a:pt x="459" y="5415"/>
                  </a:cubicBezTo>
                  <a:cubicBezTo>
                    <a:pt x="237" y="5415"/>
                    <a:pt x="170" y="5741"/>
                    <a:pt x="400" y="5806"/>
                  </a:cubicBezTo>
                  <a:cubicBezTo>
                    <a:pt x="758" y="5929"/>
                    <a:pt x="1074" y="6136"/>
                    <a:pt x="1404" y="6329"/>
                  </a:cubicBezTo>
                  <a:cubicBezTo>
                    <a:pt x="1404" y="6562"/>
                    <a:pt x="1418" y="6810"/>
                    <a:pt x="1432" y="7044"/>
                  </a:cubicBezTo>
                  <a:cubicBezTo>
                    <a:pt x="1391" y="7030"/>
                    <a:pt x="1336" y="7017"/>
                    <a:pt x="1294" y="7002"/>
                  </a:cubicBezTo>
                  <a:cubicBezTo>
                    <a:pt x="978" y="6892"/>
                    <a:pt x="648" y="6797"/>
                    <a:pt x="318" y="6782"/>
                  </a:cubicBezTo>
                  <a:cubicBezTo>
                    <a:pt x="1" y="6782"/>
                    <a:pt x="15" y="7237"/>
                    <a:pt x="318" y="7250"/>
                  </a:cubicBezTo>
                  <a:cubicBezTo>
                    <a:pt x="648" y="7277"/>
                    <a:pt x="1101" y="7539"/>
                    <a:pt x="1501" y="7635"/>
                  </a:cubicBezTo>
                  <a:cubicBezTo>
                    <a:pt x="1542" y="7897"/>
                    <a:pt x="1597" y="8158"/>
                    <a:pt x="1679" y="8406"/>
                  </a:cubicBezTo>
                  <a:cubicBezTo>
                    <a:pt x="1721" y="8571"/>
                    <a:pt x="1804" y="8763"/>
                    <a:pt x="1886" y="8956"/>
                  </a:cubicBezTo>
                  <a:lnTo>
                    <a:pt x="1844" y="8956"/>
                  </a:lnTo>
                  <a:cubicBezTo>
                    <a:pt x="1473" y="9038"/>
                    <a:pt x="1116" y="9149"/>
                    <a:pt x="730" y="9176"/>
                  </a:cubicBezTo>
                  <a:cubicBezTo>
                    <a:pt x="441" y="9204"/>
                    <a:pt x="441" y="9631"/>
                    <a:pt x="730" y="9631"/>
                  </a:cubicBezTo>
                  <a:cubicBezTo>
                    <a:pt x="1074" y="9631"/>
                    <a:pt x="1418" y="9589"/>
                    <a:pt x="1762" y="9506"/>
                  </a:cubicBezTo>
                  <a:cubicBezTo>
                    <a:pt x="1886" y="9479"/>
                    <a:pt x="2024" y="9466"/>
                    <a:pt x="2147" y="9451"/>
                  </a:cubicBezTo>
                  <a:cubicBezTo>
                    <a:pt x="2381" y="9836"/>
                    <a:pt x="2684" y="10181"/>
                    <a:pt x="3027" y="10346"/>
                  </a:cubicBezTo>
                  <a:cubicBezTo>
                    <a:pt x="3124" y="10401"/>
                    <a:pt x="3220" y="10429"/>
                    <a:pt x="3330" y="10469"/>
                  </a:cubicBezTo>
                  <a:cubicBezTo>
                    <a:pt x="3124" y="10649"/>
                    <a:pt x="2877" y="10827"/>
                    <a:pt x="2629" y="10869"/>
                  </a:cubicBezTo>
                  <a:cubicBezTo>
                    <a:pt x="2367" y="10910"/>
                    <a:pt x="2450" y="11309"/>
                    <a:pt x="2697" y="11309"/>
                  </a:cubicBezTo>
                  <a:cubicBezTo>
                    <a:pt x="2709" y="11310"/>
                    <a:pt x="2721" y="11310"/>
                    <a:pt x="2733" y="11310"/>
                  </a:cubicBezTo>
                  <a:cubicBezTo>
                    <a:pt x="3086" y="11310"/>
                    <a:pt x="3339" y="11123"/>
                    <a:pt x="3592" y="10910"/>
                  </a:cubicBezTo>
                  <a:cubicBezTo>
                    <a:pt x="3715" y="10814"/>
                    <a:pt x="3840" y="10744"/>
                    <a:pt x="3963" y="10662"/>
                  </a:cubicBezTo>
                  <a:cubicBezTo>
                    <a:pt x="4046" y="10689"/>
                    <a:pt x="4128" y="10731"/>
                    <a:pt x="4211" y="10772"/>
                  </a:cubicBezTo>
                  <a:cubicBezTo>
                    <a:pt x="4555" y="10992"/>
                    <a:pt x="4968" y="11116"/>
                    <a:pt x="5353" y="11254"/>
                  </a:cubicBezTo>
                  <a:cubicBezTo>
                    <a:pt x="5229" y="11460"/>
                    <a:pt x="5133" y="11694"/>
                    <a:pt x="5105" y="11942"/>
                  </a:cubicBezTo>
                  <a:cubicBezTo>
                    <a:pt x="5105" y="12024"/>
                    <a:pt x="5146" y="12107"/>
                    <a:pt x="5216" y="12148"/>
                  </a:cubicBezTo>
                  <a:cubicBezTo>
                    <a:pt x="5237" y="12207"/>
                    <a:pt x="5291" y="12234"/>
                    <a:pt x="5347" y="12234"/>
                  </a:cubicBezTo>
                  <a:cubicBezTo>
                    <a:pt x="5395" y="12234"/>
                    <a:pt x="5445" y="12214"/>
                    <a:pt x="5476" y="12175"/>
                  </a:cubicBezTo>
                  <a:cubicBezTo>
                    <a:pt x="5546" y="12148"/>
                    <a:pt x="5601" y="12080"/>
                    <a:pt x="5614" y="12010"/>
                  </a:cubicBezTo>
                  <a:cubicBezTo>
                    <a:pt x="5697" y="11790"/>
                    <a:pt x="5793" y="11584"/>
                    <a:pt x="5903" y="11377"/>
                  </a:cubicBezTo>
                  <a:cubicBezTo>
                    <a:pt x="6097" y="11402"/>
                    <a:pt x="6297" y="11413"/>
                    <a:pt x="6498" y="11413"/>
                  </a:cubicBezTo>
                  <a:cubicBezTo>
                    <a:pt x="6852" y="11413"/>
                    <a:pt x="7212" y="11380"/>
                    <a:pt x="7554" y="11337"/>
                  </a:cubicBezTo>
                  <a:lnTo>
                    <a:pt x="7554" y="11337"/>
                  </a:lnTo>
                  <a:cubicBezTo>
                    <a:pt x="7540" y="11735"/>
                    <a:pt x="7609" y="12135"/>
                    <a:pt x="7953" y="12190"/>
                  </a:cubicBezTo>
                  <a:cubicBezTo>
                    <a:pt x="7965" y="12191"/>
                    <a:pt x="7978" y="12192"/>
                    <a:pt x="7990" y="12192"/>
                  </a:cubicBezTo>
                  <a:cubicBezTo>
                    <a:pt x="8187" y="12192"/>
                    <a:pt x="8385" y="11997"/>
                    <a:pt x="8255" y="11790"/>
                  </a:cubicBezTo>
                  <a:cubicBezTo>
                    <a:pt x="8145" y="11625"/>
                    <a:pt x="8118" y="11432"/>
                    <a:pt x="8105" y="11240"/>
                  </a:cubicBezTo>
                  <a:cubicBezTo>
                    <a:pt x="8683" y="11116"/>
                    <a:pt x="9163" y="10855"/>
                    <a:pt x="9563" y="10511"/>
                  </a:cubicBezTo>
                  <a:cubicBezTo>
                    <a:pt x="9673" y="10676"/>
                    <a:pt x="9783" y="10827"/>
                    <a:pt x="9851" y="11020"/>
                  </a:cubicBezTo>
                  <a:cubicBezTo>
                    <a:pt x="9893" y="11144"/>
                    <a:pt x="9989" y="11227"/>
                    <a:pt x="10127" y="11227"/>
                  </a:cubicBezTo>
                  <a:lnTo>
                    <a:pt x="10196" y="11227"/>
                  </a:lnTo>
                  <a:cubicBezTo>
                    <a:pt x="10211" y="11230"/>
                    <a:pt x="10225" y="11232"/>
                    <a:pt x="10240" y="11232"/>
                  </a:cubicBezTo>
                  <a:cubicBezTo>
                    <a:pt x="10280" y="11232"/>
                    <a:pt x="10321" y="11219"/>
                    <a:pt x="10361" y="11199"/>
                  </a:cubicBezTo>
                  <a:cubicBezTo>
                    <a:pt x="10499" y="11157"/>
                    <a:pt x="10539" y="11061"/>
                    <a:pt x="10526" y="10951"/>
                  </a:cubicBezTo>
                  <a:cubicBezTo>
                    <a:pt x="10539" y="10841"/>
                    <a:pt x="10499" y="10731"/>
                    <a:pt x="10361" y="10689"/>
                  </a:cubicBezTo>
                  <a:cubicBezTo>
                    <a:pt x="10347" y="10676"/>
                    <a:pt x="10319" y="10676"/>
                    <a:pt x="10306" y="10662"/>
                  </a:cubicBezTo>
                  <a:cubicBezTo>
                    <a:pt x="10251" y="10566"/>
                    <a:pt x="10196" y="10456"/>
                    <a:pt x="10113" y="10359"/>
                  </a:cubicBezTo>
                  <a:cubicBezTo>
                    <a:pt x="10058" y="10277"/>
                    <a:pt x="10003" y="10208"/>
                    <a:pt x="9948" y="10139"/>
                  </a:cubicBezTo>
                  <a:cubicBezTo>
                    <a:pt x="10251" y="9796"/>
                    <a:pt x="10499" y="9396"/>
                    <a:pt x="10691" y="8983"/>
                  </a:cubicBezTo>
                  <a:cubicBezTo>
                    <a:pt x="10774" y="9080"/>
                    <a:pt x="10869" y="9176"/>
                    <a:pt x="10952" y="9273"/>
                  </a:cubicBezTo>
                  <a:cubicBezTo>
                    <a:pt x="11200" y="9548"/>
                    <a:pt x="11420" y="9906"/>
                    <a:pt x="11805" y="9961"/>
                  </a:cubicBezTo>
                  <a:cubicBezTo>
                    <a:pt x="11811" y="9961"/>
                    <a:pt x="11817" y="9961"/>
                    <a:pt x="11822" y="9961"/>
                  </a:cubicBezTo>
                  <a:cubicBezTo>
                    <a:pt x="12003" y="9961"/>
                    <a:pt x="12094" y="9764"/>
                    <a:pt x="12067" y="9616"/>
                  </a:cubicBezTo>
                  <a:cubicBezTo>
                    <a:pt x="12053" y="9466"/>
                    <a:pt x="11970" y="9369"/>
                    <a:pt x="11860" y="9341"/>
                  </a:cubicBezTo>
                  <a:cubicBezTo>
                    <a:pt x="11722" y="9190"/>
                    <a:pt x="11557" y="9053"/>
                    <a:pt x="11434" y="8888"/>
                  </a:cubicBezTo>
                  <a:cubicBezTo>
                    <a:pt x="11282" y="8695"/>
                    <a:pt x="11090" y="8558"/>
                    <a:pt x="10939" y="8378"/>
                  </a:cubicBezTo>
                  <a:cubicBezTo>
                    <a:pt x="11172" y="7677"/>
                    <a:pt x="11282" y="6975"/>
                    <a:pt x="11241" y="6274"/>
                  </a:cubicBezTo>
                  <a:lnTo>
                    <a:pt x="11241" y="6274"/>
                  </a:lnTo>
                  <a:cubicBezTo>
                    <a:pt x="11406" y="6314"/>
                    <a:pt x="11580" y="6341"/>
                    <a:pt x="11734" y="6341"/>
                  </a:cubicBezTo>
                  <a:cubicBezTo>
                    <a:pt x="11839" y="6341"/>
                    <a:pt x="11934" y="6329"/>
                    <a:pt x="12012" y="6301"/>
                  </a:cubicBezTo>
                  <a:cubicBezTo>
                    <a:pt x="12245" y="6204"/>
                    <a:pt x="12287" y="5847"/>
                    <a:pt x="12012" y="5778"/>
                  </a:cubicBezTo>
                  <a:cubicBezTo>
                    <a:pt x="11764" y="5723"/>
                    <a:pt x="11502" y="5751"/>
                    <a:pt x="11255" y="5641"/>
                  </a:cubicBezTo>
                  <a:cubicBezTo>
                    <a:pt x="11227" y="5627"/>
                    <a:pt x="11200" y="5613"/>
                    <a:pt x="11172" y="5613"/>
                  </a:cubicBezTo>
                  <a:cubicBezTo>
                    <a:pt x="11076" y="5021"/>
                    <a:pt x="10869" y="4443"/>
                    <a:pt x="10539" y="3893"/>
                  </a:cubicBezTo>
                  <a:cubicBezTo>
                    <a:pt x="10774" y="3866"/>
                    <a:pt x="11007" y="3825"/>
                    <a:pt x="11241" y="3825"/>
                  </a:cubicBezTo>
                  <a:cubicBezTo>
                    <a:pt x="11407" y="3810"/>
                    <a:pt x="11544" y="3687"/>
                    <a:pt x="11544" y="3522"/>
                  </a:cubicBezTo>
                  <a:cubicBezTo>
                    <a:pt x="11544" y="3398"/>
                    <a:pt x="11530" y="3260"/>
                    <a:pt x="11447" y="3178"/>
                  </a:cubicBezTo>
                  <a:cubicBezTo>
                    <a:pt x="11379" y="3123"/>
                    <a:pt x="11324" y="3095"/>
                    <a:pt x="11255" y="3095"/>
                  </a:cubicBezTo>
                  <a:lnTo>
                    <a:pt x="11227" y="3095"/>
                  </a:lnTo>
                  <a:cubicBezTo>
                    <a:pt x="11172" y="3095"/>
                    <a:pt x="11104" y="3123"/>
                    <a:pt x="11049" y="3178"/>
                  </a:cubicBezTo>
                  <a:cubicBezTo>
                    <a:pt x="11035" y="3192"/>
                    <a:pt x="11021" y="3205"/>
                    <a:pt x="11007" y="3233"/>
                  </a:cubicBezTo>
                  <a:cubicBezTo>
                    <a:pt x="10732" y="3260"/>
                    <a:pt x="10457" y="3315"/>
                    <a:pt x="10182" y="3370"/>
                  </a:cubicBezTo>
                  <a:cubicBezTo>
                    <a:pt x="10003" y="3137"/>
                    <a:pt x="9769" y="2917"/>
                    <a:pt x="9521" y="2724"/>
                  </a:cubicBezTo>
                  <a:cubicBezTo>
                    <a:pt x="9535" y="2682"/>
                    <a:pt x="9521" y="2627"/>
                    <a:pt x="9508" y="2587"/>
                  </a:cubicBezTo>
                  <a:cubicBezTo>
                    <a:pt x="9604" y="2449"/>
                    <a:pt x="9659" y="2297"/>
                    <a:pt x="9728" y="2174"/>
                  </a:cubicBezTo>
                  <a:cubicBezTo>
                    <a:pt x="9783" y="2049"/>
                    <a:pt x="9838" y="1912"/>
                    <a:pt x="9906" y="1789"/>
                  </a:cubicBezTo>
                  <a:cubicBezTo>
                    <a:pt x="9934" y="1747"/>
                    <a:pt x="9961" y="1706"/>
                    <a:pt x="10003" y="1679"/>
                  </a:cubicBezTo>
                  <a:cubicBezTo>
                    <a:pt x="10016" y="1651"/>
                    <a:pt x="10044" y="1624"/>
                    <a:pt x="10058" y="1596"/>
                  </a:cubicBezTo>
                  <a:cubicBezTo>
                    <a:pt x="10196" y="1499"/>
                    <a:pt x="10196" y="1238"/>
                    <a:pt x="10003" y="1211"/>
                  </a:cubicBezTo>
                  <a:cubicBezTo>
                    <a:pt x="9967" y="1205"/>
                    <a:pt x="9932" y="1202"/>
                    <a:pt x="9899" y="1202"/>
                  </a:cubicBezTo>
                  <a:cubicBezTo>
                    <a:pt x="9478" y="1202"/>
                    <a:pt x="9289" y="1665"/>
                    <a:pt x="9136" y="2022"/>
                  </a:cubicBezTo>
                  <a:cubicBezTo>
                    <a:pt x="9108" y="2105"/>
                    <a:pt x="9068" y="2187"/>
                    <a:pt x="9013" y="2270"/>
                  </a:cubicBezTo>
                  <a:cubicBezTo>
                    <a:pt x="8998" y="2297"/>
                    <a:pt x="8971" y="2311"/>
                    <a:pt x="8943" y="2339"/>
                  </a:cubicBezTo>
                  <a:cubicBezTo>
                    <a:pt x="8448" y="2064"/>
                    <a:pt x="7885" y="1844"/>
                    <a:pt x="7307" y="1719"/>
                  </a:cubicBezTo>
                  <a:cubicBezTo>
                    <a:pt x="7320" y="1664"/>
                    <a:pt x="7334" y="1609"/>
                    <a:pt x="7334" y="1554"/>
                  </a:cubicBezTo>
                  <a:cubicBezTo>
                    <a:pt x="7320" y="1403"/>
                    <a:pt x="7292" y="1238"/>
                    <a:pt x="7375" y="1101"/>
                  </a:cubicBezTo>
                  <a:cubicBezTo>
                    <a:pt x="7467" y="926"/>
                    <a:pt x="7331" y="783"/>
                    <a:pt x="7182" y="783"/>
                  </a:cubicBezTo>
                  <a:cubicBezTo>
                    <a:pt x="7130" y="783"/>
                    <a:pt x="7077" y="800"/>
                    <a:pt x="7032" y="839"/>
                  </a:cubicBezTo>
                  <a:cubicBezTo>
                    <a:pt x="6756" y="1046"/>
                    <a:pt x="6797" y="1334"/>
                    <a:pt x="6687" y="1624"/>
                  </a:cubicBezTo>
                  <a:cubicBezTo>
                    <a:pt x="6591" y="1609"/>
                    <a:pt x="6481" y="1596"/>
                    <a:pt x="6384" y="1596"/>
                  </a:cubicBezTo>
                  <a:cubicBezTo>
                    <a:pt x="6219" y="1527"/>
                    <a:pt x="6069" y="1458"/>
                    <a:pt x="5889" y="1403"/>
                  </a:cubicBezTo>
                  <a:cubicBezTo>
                    <a:pt x="5889" y="1169"/>
                    <a:pt x="5903" y="936"/>
                    <a:pt x="5917" y="716"/>
                  </a:cubicBezTo>
                  <a:cubicBezTo>
                    <a:pt x="5917" y="550"/>
                    <a:pt x="5952" y="1"/>
                    <a:pt x="56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3" name="Google Shape;3863;p43"/>
            <p:cNvSpPr/>
            <p:nvPr/>
          </p:nvSpPr>
          <p:spPr>
            <a:xfrm>
              <a:off x="953750" y="2291075"/>
              <a:ext cx="44050" cy="37925"/>
            </a:xfrm>
            <a:custGeom>
              <a:avLst/>
              <a:gdLst/>
              <a:ahLst/>
              <a:cxnLst/>
              <a:rect l="l" t="t" r="r" b="b"/>
              <a:pathLst>
                <a:path w="1762" h="1517" extrusionOk="0">
                  <a:moveTo>
                    <a:pt x="1002" y="0"/>
                  </a:moveTo>
                  <a:cubicBezTo>
                    <a:pt x="776" y="0"/>
                    <a:pt x="535" y="83"/>
                    <a:pt x="371" y="196"/>
                  </a:cubicBezTo>
                  <a:cubicBezTo>
                    <a:pt x="68" y="389"/>
                    <a:pt x="0" y="842"/>
                    <a:pt x="178" y="1131"/>
                  </a:cubicBezTo>
                  <a:cubicBezTo>
                    <a:pt x="343" y="1392"/>
                    <a:pt x="660" y="1517"/>
                    <a:pt x="949" y="1517"/>
                  </a:cubicBezTo>
                  <a:cubicBezTo>
                    <a:pt x="1196" y="1517"/>
                    <a:pt x="1678" y="1392"/>
                    <a:pt x="1734" y="1090"/>
                  </a:cubicBezTo>
                  <a:cubicBezTo>
                    <a:pt x="1761" y="856"/>
                    <a:pt x="1734" y="636"/>
                    <a:pt x="1609" y="444"/>
                  </a:cubicBezTo>
                  <a:cubicBezTo>
                    <a:pt x="1554" y="264"/>
                    <a:pt x="1431" y="113"/>
                    <a:pt x="1224" y="31"/>
                  </a:cubicBezTo>
                  <a:cubicBezTo>
                    <a:pt x="1154" y="10"/>
                    <a:pt x="1079" y="0"/>
                    <a:pt x="1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4" name="Google Shape;3864;p43"/>
            <p:cNvSpPr/>
            <p:nvPr/>
          </p:nvSpPr>
          <p:spPr>
            <a:xfrm>
              <a:off x="1017350" y="2320700"/>
              <a:ext cx="31675" cy="32325"/>
            </a:xfrm>
            <a:custGeom>
              <a:avLst/>
              <a:gdLst/>
              <a:ahLst/>
              <a:cxnLst/>
              <a:rect l="l" t="t" r="r" b="b"/>
              <a:pathLst>
                <a:path w="1267" h="1293" extrusionOk="0">
                  <a:moveTo>
                    <a:pt x="646" y="1"/>
                  </a:moveTo>
                  <a:cubicBezTo>
                    <a:pt x="638" y="1"/>
                    <a:pt x="629" y="1"/>
                    <a:pt x="620" y="1"/>
                  </a:cubicBezTo>
                  <a:cubicBezTo>
                    <a:pt x="276" y="15"/>
                    <a:pt x="83" y="262"/>
                    <a:pt x="42" y="552"/>
                  </a:cubicBezTo>
                  <a:cubicBezTo>
                    <a:pt x="15" y="607"/>
                    <a:pt x="1" y="675"/>
                    <a:pt x="1" y="717"/>
                  </a:cubicBezTo>
                  <a:cubicBezTo>
                    <a:pt x="12" y="762"/>
                    <a:pt x="15" y="854"/>
                    <a:pt x="15" y="854"/>
                  </a:cubicBezTo>
                  <a:cubicBezTo>
                    <a:pt x="15" y="854"/>
                    <a:pt x="15" y="850"/>
                    <a:pt x="15" y="840"/>
                  </a:cubicBezTo>
                  <a:cubicBezTo>
                    <a:pt x="28" y="1005"/>
                    <a:pt x="153" y="1143"/>
                    <a:pt x="318" y="1212"/>
                  </a:cubicBezTo>
                  <a:cubicBezTo>
                    <a:pt x="392" y="1258"/>
                    <a:pt x="486" y="1293"/>
                    <a:pt x="577" y="1293"/>
                  </a:cubicBezTo>
                  <a:cubicBezTo>
                    <a:pt x="620" y="1293"/>
                    <a:pt x="663" y="1285"/>
                    <a:pt x="703" y="1267"/>
                  </a:cubicBezTo>
                  <a:cubicBezTo>
                    <a:pt x="744" y="1253"/>
                    <a:pt x="771" y="1240"/>
                    <a:pt x="799" y="1225"/>
                  </a:cubicBezTo>
                  <a:lnTo>
                    <a:pt x="799" y="1225"/>
                  </a:lnTo>
                  <a:cubicBezTo>
                    <a:pt x="771" y="1241"/>
                    <a:pt x="761" y="1247"/>
                    <a:pt x="762" y="1247"/>
                  </a:cubicBezTo>
                  <a:cubicBezTo>
                    <a:pt x="766" y="1247"/>
                    <a:pt x="867" y="1194"/>
                    <a:pt x="873" y="1194"/>
                  </a:cubicBezTo>
                  <a:cubicBezTo>
                    <a:pt x="873" y="1194"/>
                    <a:pt x="872" y="1195"/>
                    <a:pt x="868" y="1198"/>
                  </a:cubicBezTo>
                  <a:cubicBezTo>
                    <a:pt x="951" y="1143"/>
                    <a:pt x="991" y="1088"/>
                    <a:pt x="1033" y="1020"/>
                  </a:cubicBezTo>
                  <a:cubicBezTo>
                    <a:pt x="1184" y="868"/>
                    <a:pt x="1266" y="620"/>
                    <a:pt x="1198" y="414"/>
                  </a:cubicBezTo>
                  <a:cubicBezTo>
                    <a:pt x="1131" y="188"/>
                    <a:pt x="886" y="1"/>
                    <a:pt x="6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5" name="Google Shape;3865;p43"/>
            <p:cNvSpPr/>
            <p:nvPr/>
          </p:nvSpPr>
          <p:spPr>
            <a:xfrm>
              <a:off x="986750" y="2342525"/>
              <a:ext cx="24100" cy="27100"/>
            </a:xfrm>
            <a:custGeom>
              <a:avLst/>
              <a:gdLst/>
              <a:ahLst/>
              <a:cxnLst/>
              <a:rect l="l" t="t" r="r" b="b"/>
              <a:pathLst>
                <a:path w="964" h="1084" extrusionOk="0">
                  <a:moveTo>
                    <a:pt x="334" y="1"/>
                  </a:moveTo>
                  <a:cubicBezTo>
                    <a:pt x="157" y="1"/>
                    <a:pt x="1" y="122"/>
                    <a:pt x="1" y="325"/>
                  </a:cubicBezTo>
                  <a:cubicBezTo>
                    <a:pt x="1" y="659"/>
                    <a:pt x="194" y="1083"/>
                    <a:pt x="571" y="1083"/>
                  </a:cubicBezTo>
                  <a:cubicBezTo>
                    <a:pt x="582" y="1083"/>
                    <a:pt x="594" y="1083"/>
                    <a:pt x="606" y="1082"/>
                  </a:cubicBezTo>
                  <a:cubicBezTo>
                    <a:pt x="839" y="1055"/>
                    <a:pt x="964" y="889"/>
                    <a:pt x="922" y="655"/>
                  </a:cubicBezTo>
                  <a:cubicBezTo>
                    <a:pt x="922" y="628"/>
                    <a:pt x="922" y="587"/>
                    <a:pt x="909" y="545"/>
                  </a:cubicBezTo>
                  <a:cubicBezTo>
                    <a:pt x="909" y="517"/>
                    <a:pt x="894" y="490"/>
                    <a:pt x="867" y="449"/>
                  </a:cubicBezTo>
                  <a:lnTo>
                    <a:pt x="867" y="435"/>
                  </a:lnTo>
                  <a:cubicBezTo>
                    <a:pt x="867" y="422"/>
                    <a:pt x="854" y="407"/>
                    <a:pt x="854" y="394"/>
                  </a:cubicBezTo>
                  <a:cubicBezTo>
                    <a:pt x="839" y="325"/>
                    <a:pt x="799" y="284"/>
                    <a:pt x="744" y="257"/>
                  </a:cubicBezTo>
                  <a:cubicBezTo>
                    <a:pt x="729" y="202"/>
                    <a:pt x="702" y="160"/>
                    <a:pt x="661" y="119"/>
                  </a:cubicBezTo>
                  <a:cubicBezTo>
                    <a:pt x="592" y="50"/>
                    <a:pt x="509" y="22"/>
                    <a:pt x="414" y="9"/>
                  </a:cubicBezTo>
                  <a:cubicBezTo>
                    <a:pt x="387" y="4"/>
                    <a:pt x="360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6" name="Google Shape;3866;p43"/>
            <p:cNvSpPr/>
            <p:nvPr/>
          </p:nvSpPr>
          <p:spPr>
            <a:xfrm>
              <a:off x="982625" y="2381250"/>
              <a:ext cx="39925" cy="34800"/>
            </a:xfrm>
            <a:custGeom>
              <a:avLst/>
              <a:gdLst/>
              <a:ahLst/>
              <a:cxnLst/>
              <a:rect l="l" t="t" r="r" b="b"/>
              <a:pathLst>
                <a:path w="1597" h="1392" extrusionOk="0">
                  <a:moveTo>
                    <a:pt x="821" y="0"/>
                  </a:moveTo>
                  <a:cubicBezTo>
                    <a:pt x="538" y="0"/>
                    <a:pt x="202" y="176"/>
                    <a:pt x="83" y="441"/>
                  </a:cubicBezTo>
                  <a:cubicBezTo>
                    <a:pt x="1" y="634"/>
                    <a:pt x="1" y="826"/>
                    <a:pt x="111" y="1019"/>
                  </a:cubicBezTo>
                  <a:cubicBezTo>
                    <a:pt x="234" y="1225"/>
                    <a:pt x="482" y="1362"/>
                    <a:pt x="716" y="1390"/>
                  </a:cubicBezTo>
                  <a:cubicBezTo>
                    <a:pt x="730" y="1391"/>
                    <a:pt x="743" y="1391"/>
                    <a:pt x="756" y="1391"/>
                  </a:cubicBezTo>
                  <a:cubicBezTo>
                    <a:pt x="972" y="1391"/>
                    <a:pt x="1148" y="1284"/>
                    <a:pt x="1252" y="1115"/>
                  </a:cubicBezTo>
                  <a:cubicBezTo>
                    <a:pt x="1431" y="1087"/>
                    <a:pt x="1597" y="936"/>
                    <a:pt x="1582" y="744"/>
                  </a:cubicBezTo>
                  <a:cubicBezTo>
                    <a:pt x="1555" y="537"/>
                    <a:pt x="1500" y="344"/>
                    <a:pt x="1349" y="193"/>
                  </a:cubicBezTo>
                  <a:cubicBezTo>
                    <a:pt x="1211" y="69"/>
                    <a:pt x="1046" y="1"/>
                    <a:pt x="854" y="1"/>
                  </a:cubicBezTo>
                  <a:cubicBezTo>
                    <a:pt x="843" y="0"/>
                    <a:pt x="832" y="0"/>
                    <a:pt x="8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7" name="Google Shape;3867;p43"/>
            <p:cNvSpPr/>
            <p:nvPr/>
          </p:nvSpPr>
          <p:spPr>
            <a:xfrm>
              <a:off x="941000" y="2340300"/>
              <a:ext cx="21700" cy="24675"/>
            </a:xfrm>
            <a:custGeom>
              <a:avLst/>
              <a:gdLst/>
              <a:ahLst/>
              <a:cxnLst/>
              <a:rect l="l" t="t" r="r" b="b"/>
              <a:pathLst>
                <a:path w="868" h="987" extrusionOk="0">
                  <a:moveTo>
                    <a:pt x="505" y="0"/>
                  </a:moveTo>
                  <a:cubicBezTo>
                    <a:pt x="498" y="0"/>
                    <a:pt x="490" y="0"/>
                    <a:pt x="482" y="1"/>
                  </a:cubicBezTo>
                  <a:cubicBezTo>
                    <a:pt x="372" y="15"/>
                    <a:pt x="290" y="70"/>
                    <a:pt x="235" y="153"/>
                  </a:cubicBezTo>
                  <a:cubicBezTo>
                    <a:pt x="83" y="236"/>
                    <a:pt x="15" y="401"/>
                    <a:pt x="0" y="551"/>
                  </a:cubicBezTo>
                  <a:cubicBezTo>
                    <a:pt x="0" y="676"/>
                    <a:pt x="83" y="799"/>
                    <a:pt x="166" y="868"/>
                  </a:cubicBezTo>
                  <a:cubicBezTo>
                    <a:pt x="265" y="945"/>
                    <a:pt x="355" y="987"/>
                    <a:pt x="463" y="987"/>
                  </a:cubicBezTo>
                  <a:cubicBezTo>
                    <a:pt x="491" y="987"/>
                    <a:pt x="520" y="984"/>
                    <a:pt x="551" y="978"/>
                  </a:cubicBezTo>
                  <a:cubicBezTo>
                    <a:pt x="758" y="937"/>
                    <a:pt x="826" y="731"/>
                    <a:pt x="853" y="551"/>
                  </a:cubicBezTo>
                  <a:cubicBezTo>
                    <a:pt x="868" y="441"/>
                    <a:pt x="840" y="304"/>
                    <a:pt x="771" y="208"/>
                  </a:cubicBezTo>
                  <a:cubicBezTo>
                    <a:pt x="719" y="104"/>
                    <a:pt x="631" y="0"/>
                    <a:pt x="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8" name="Google Shape;3868;p43"/>
            <p:cNvSpPr/>
            <p:nvPr/>
          </p:nvSpPr>
          <p:spPr>
            <a:xfrm>
              <a:off x="950625" y="2374100"/>
              <a:ext cx="25475" cy="26950"/>
            </a:xfrm>
            <a:custGeom>
              <a:avLst/>
              <a:gdLst/>
              <a:ahLst/>
              <a:cxnLst/>
              <a:rect l="l" t="t" r="r" b="b"/>
              <a:pathLst>
                <a:path w="1019" h="1078" extrusionOk="0">
                  <a:moveTo>
                    <a:pt x="651" y="0"/>
                  </a:moveTo>
                  <a:cubicBezTo>
                    <a:pt x="623" y="0"/>
                    <a:pt x="594" y="4"/>
                    <a:pt x="565" y="12"/>
                  </a:cubicBezTo>
                  <a:cubicBezTo>
                    <a:pt x="441" y="39"/>
                    <a:pt x="345" y="94"/>
                    <a:pt x="235" y="177"/>
                  </a:cubicBezTo>
                  <a:cubicBezTo>
                    <a:pt x="180" y="232"/>
                    <a:pt x="138" y="287"/>
                    <a:pt x="97" y="355"/>
                  </a:cubicBezTo>
                  <a:cubicBezTo>
                    <a:pt x="42" y="424"/>
                    <a:pt x="1" y="520"/>
                    <a:pt x="1" y="603"/>
                  </a:cubicBezTo>
                  <a:cubicBezTo>
                    <a:pt x="1" y="727"/>
                    <a:pt x="70" y="823"/>
                    <a:pt x="153" y="892"/>
                  </a:cubicBezTo>
                  <a:cubicBezTo>
                    <a:pt x="166" y="920"/>
                    <a:pt x="180" y="933"/>
                    <a:pt x="193" y="947"/>
                  </a:cubicBezTo>
                  <a:cubicBezTo>
                    <a:pt x="276" y="1036"/>
                    <a:pt x="383" y="1078"/>
                    <a:pt x="489" y="1078"/>
                  </a:cubicBezTo>
                  <a:cubicBezTo>
                    <a:pt x="596" y="1078"/>
                    <a:pt x="703" y="1036"/>
                    <a:pt x="785" y="960"/>
                  </a:cubicBezTo>
                  <a:lnTo>
                    <a:pt x="826" y="920"/>
                  </a:lnTo>
                  <a:cubicBezTo>
                    <a:pt x="936" y="850"/>
                    <a:pt x="1019" y="740"/>
                    <a:pt x="1019" y="603"/>
                  </a:cubicBezTo>
                  <a:cubicBezTo>
                    <a:pt x="1006" y="520"/>
                    <a:pt x="991" y="452"/>
                    <a:pt x="978" y="369"/>
                  </a:cubicBezTo>
                  <a:lnTo>
                    <a:pt x="978" y="355"/>
                  </a:lnTo>
                  <a:lnTo>
                    <a:pt x="978" y="328"/>
                  </a:lnTo>
                  <a:cubicBezTo>
                    <a:pt x="978" y="138"/>
                    <a:pt x="825" y="0"/>
                    <a:pt x="6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9" name="Google Shape;3869;p43"/>
            <p:cNvSpPr/>
            <p:nvPr/>
          </p:nvSpPr>
          <p:spPr>
            <a:xfrm>
              <a:off x="1028725" y="2363150"/>
              <a:ext cx="42325" cy="28325"/>
            </a:xfrm>
            <a:custGeom>
              <a:avLst/>
              <a:gdLst/>
              <a:ahLst/>
              <a:cxnLst/>
              <a:rect l="l" t="t" r="r" b="b"/>
              <a:pathLst>
                <a:path w="1693" h="1133" extrusionOk="0">
                  <a:moveTo>
                    <a:pt x="907" y="1"/>
                  </a:moveTo>
                  <a:cubicBezTo>
                    <a:pt x="501" y="1"/>
                    <a:pt x="62" y="197"/>
                    <a:pt x="28" y="628"/>
                  </a:cubicBezTo>
                  <a:cubicBezTo>
                    <a:pt x="0" y="821"/>
                    <a:pt x="179" y="931"/>
                    <a:pt x="344" y="931"/>
                  </a:cubicBezTo>
                  <a:cubicBezTo>
                    <a:pt x="399" y="1000"/>
                    <a:pt x="468" y="1068"/>
                    <a:pt x="591" y="1110"/>
                  </a:cubicBezTo>
                  <a:cubicBezTo>
                    <a:pt x="643" y="1125"/>
                    <a:pt x="696" y="1132"/>
                    <a:pt x="751" y="1132"/>
                  </a:cubicBezTo>
                  <a:cubicBezTo>
                    <a:pt x="1096" y="1132"/>
                    <a:pt x="1487" y="856"/>
                    <a:pt x="1582" y="560"/>
                  </a:cubicBezTo>
                  <a:cubicBezTo>
                    <a:pt x="1692" y="200"/>
                    <a:pt x="1317" y="1"/>
                    <a:pt x="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0" name="Google Shape;3870;p43"/>
            <p:cNvSpPr/>
            <p:nvPr/>
          </p:nvSpPr>
          <p:spPr>
            <a:xfrm>
              <a:off x="1035525" y="2416750"/>
              <a:ext cx="22800" cy="22350"/>
            </a:xfrm>
            <a:custGeom>
              <a:avLst/>
              <a:gdLst/>
              <a:ahLst/>
              <a:cxnLst/>
              <a:rect l="l" t="t" r="r" b="b"/>
              <a:pathLst>
                <a:path w="912" h="894" extrusionOk="0">
                  <a:moveTo>
                    <a:pt x="490" y="1"/>
                  </a:moveTo>
                  <a:cubicBezTo>
                    <a:pt x="474" y="1"/>
                    <a:pt x="458" y="4"/>
                    <a:pt x="444" y="12"/>
                  </a:cubicBezTo>
                  <a:cubicBezTo>
                    <a:pt x="429" y="12"/>
                    <a:pt x="416" y="12"/>
                    <a:pt x="416" y="25"/>
                  </a:cubicBezTo>
                  <a:cubicBezTo>
                    <a:pt x="306" y="25"/>
                    <a:pt x="209" y="107"/>
                    <a:pt x="141" y="204"/>
                  </a:cubicBezTo>
                  <a:cubicBezTo>
                    <a:pt x="127" y="217"/>
                    <a:pt x="99" y="259"/>
                    <a:pt x="86" y="287"/>
                  </a:cubicBezTo>
                  <a:cubicBezTo>
                    <a:pt x="58" y="342"/>
                    <a:pt x="44" y="397"/>
                    <a:pt x="31" y="465"/>
                  </a:cubicBezTo>
                  <a:cubicBezTo>
                    <a:pt x="1" y="694"/>
                    <a:pt x="229" y="894"/>
                    <a:pt x="457" y="894"/>
                  </a:cubicBezTo>
                  <a:cubicBezTo>
                    <a:pt x="545" y="894"/>
                    <a:pt x="632" y="864"/>
                    <a:pt x="704" y="795"/>
                  </a:cubicBezTo>
                  <a:cubicBezTo>
                    <a:pt x="746" y="755"/>
                    <a:pt x="774" y="713"/>
                    <a:pt x="815" y="672"/>
                  </a:cubicBezTo>
                  <a:cubicBezTo>
                    <a:pt x="856" y="617"/>
                    <a:pt x="884" y="575"/>
                    <a:pt x="897" y="520"/>
                  </a:cubicBezTo>
                  <a:cubicBezTo>
                    <a:pt x="911" y="465"/>
                    <a:pt x="911" y="410"/>
                    <a:pt x="897" y="369"/>
                  </a:cubicBezTo>
                  <a:cubicBezTo>
                    <a:pt x="897" y="342"/>
                    <a:pt x="884" y="314"/>
                    <a:pt x="870" y="287"/>
                  </a:cubicBezTo>
                  <a:cubicBezTo>
                    <a:pt x="870" y="273"/>
                    <a:pt x="856" y="259"/>
                    <a:pt x="856" y="232"/>
                  </a:cubicBezTo>
                  <a:cubicBezTo>
                    <a:pt x="831" y="131"/>
                    <a:pt x="737" y="65"/>
                    <a:pt x="638" y="65"/>
                  </a:cubicBezTo>
                  <a:cubicBezTo>
                    <a:pt x="628" y="65"/>
                    <a:pt x="618" y="65"/>
                    <a:pt x="609" y="67"/>
                  </a:cubicBezTo>
                  <a:cubicBezTo>
                    <a:pt x="578" y="26"/>
                    <a:pt x="533" y="1"/>
                    <a:pt x="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1" name="Google Shape;3871;p43"/>
            <p:cNvSpPr/>
            <p:nvPr/>
          </p:nvSpPr>
          <p:spPr>
            <a:xfrm>
              <a:off x="1083750" y="2369450"/>
              <a:ext cx="32350" cy="34750"/>
            </a:xfrm>
            <a:custGeom>
              <a:avLst/>
              <a:gdLst/>
              <a:ahLst/>
              <a:cxnLst/>
              <a:rect l="l" t="t" r="r" b="b"/>
              <a:pathLst>
                <a:path w="1294" h="1390" extrusionOk="0">
                  <a:moveTo>
                    <a:pt x="633" y="0"/>
                  </a:moveTo>
                  <a:cubicBezTo>
                    <a:pt x="574" y="0"/>
                    <a:pt x="517" y="14"/>
                    <a:pt x="468" y="46"/>
                  </a:cubicBezTo>
                  <a:cubicBezTo>
                    <a:pt x="413" y="88"/>
                    <a:pt x="371" y="128"/>
                    <a:pt x="316" y="170"/>
                  </a:cubicBezTo>
                  <a:cubicBezTo>
                    <a:pt x="234" y="183"/>
                    <a:pt x="179" y="266"/>
                    <a:pt x="166" y="348"/>
                  </a:cubicBezTo>
                  <a:cubicBezTo>
                    <a:pt x="56" y="528"/>
                    <a:pt x="0" y="748"/>
                    <a:pt x="56" y="968"/>
                  </a:cubicBezTo>
                  <a:cubicBezTo>
                    <a:pt x="96" y="1161"/>
                    <a:pt x="248" y="1298"/>
                    <a:pt x="441" y="1367"/>
                  </a:cubicBezTo>
                  <a:cubicBezTo>
                    <a:pt x="488" y="1383"/>
                    <a:pt x="537" y="1390"/>
                    <a:pt x="585" y="1390"/>
                  </a:cubicBezTo>
                  <a:cubicBezTo>
                    <a:pt x="745" y="1390"/>
                    <a:pt x="905" y="1311"/>
                    <a:pt x="1032" y="1216"/>
                  </a:cubicBezTo>
                  <a:cubicBezTo>
                    <a:pt x="1087" y="1161"/>
                    <a:pt x="1129" y="1106"/>
                    <a:pt x="1142" y="1036"/>
                  </a:cubicBezTo>
                  <a:cubicBezTo>
                    <a:pt x="1156" y="996"/>
                    <a:pt x="1156" y="968"/>
                    <a:pt x="1156" y="926"/>
                  </a:cubicBezTo>
                  <a:cubicBezTo>
                    <a:pt x="1156" y="926"/>
                    <a:pt x="1156" y="913"/>
                    <a:pt x="1169" y="913"/>
                  </a:cubicBezTo>
                  <a:cubicBezTo>
                    <a:pt x="1184" y="831"/>
                    <a:pt x="1224" y="761"/>
                    <a:pt x="1239" y="693"/>
                  </a:cubicBezTo>
                  <a:cubicBezTo>
                    <a:pt x="1294" y="500"/>
                    <a:pt x="1239" y="266"/>
                    <a:pt x="1101" y="115"/>
                  </a:cubicBezTo>
                  <a:cubicBezTo>
                    <a:pt x="1028" y="42"/>
                    <a:pt x="939" y="8"/>
                    <a:pt x="846" y="8"/>
                  </a:cubicBezTo>
                  <a:cubicBezTo>
                    <a:pt x="817" y="8"/>
                    <a:pt x="787" y="12"/>
                    <a:pt x="757" y="18"/>
                  </a:cubicBezTo>
                  <a:cubicBezTo>
                    <a:pt x="717" y="7"/>
                    <a:pt x="675" y="0"/>
                    <a:pt x="6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2" name="Google Shape;3872;p43"/>
            <p:cNvSpPr/>
            <p:nvPr/>
          </p:nvSpPr>
          <p:spPr>
            <a:xfrm>
              <a:off x="1061050" y="2396025"/>
              <a:ext cx="16175" cy="21225"/>
            </a:xfrm>
            <a:custGeom>
              <a:avLst/>
              <a:gdLst/>
              <a:ahLst/>
              <a:cxnLst/>
              <a:rect l="l" t="t" r="r" b="b"/>
              <a:pathLst>
                <a:path w="647" h="849" extrusionOk="0">
                  <a:moveTo>
                    <a:pt x="303" y="1"/>
                  </a:moveTo>
                  <a:cubicBezTo>
                    <a:pt x="138" y="1"/>
                    <a:pt x="14" y="125"/>
                    <a:pt x="14" y="290"/>
                  </a:cubicBezTo>
                  <a:cubicBezTo>
                    <a:pt x="14" y="345"/>
                    <a:pt x="14" y="400"/>
                    <a:pt x="0" y="455"/>
                  </a:cubicBezTo>
                  <a:cubicBezTo>
                    <a:pt x="0" y="579"/>
                    <a:pt x="14" y="676"/>
                    <a:pt x="111" y="771"/>
                  </a:cubicBezTo>
                  <a:cubicBezTo>
                    <a:pt x="157" y="825"/>
                    <a:pt x="226" y="849"/>
                    <a:pt x="296" y="849"/>
                  </a:cubicBezTo>
                  <a:cubicBezTo>
                    <a:pt x="370" y="849"/>
                    <a:pt x="446" y="821"/>
                    <a:pt x="496" y="771"/>
                  </a:cubicBezTo>
                  <a:cubicBezTo>
                    <a:pt x="509" y="758"/>
                    <a:pt x="523" y="744"/>
                    <a:pt x="536" y="716"/>
                  </a:cubicBezTo>
                  <a:cubicBezTo>
                    <a:pt x="578" y="661"/>
                    <a:pt x="591" y="606"/>
                    <a:pt x="591" y="524"/>
                  </a:cubicBezTo>
                  <a:lnTo>
                    <a:pt x="591" y="441"/>
                  </a:lnTo>
                  <a:lnTo>
                    <a:pt x="591" y="428"/>
                  </a:lnTo>
                  <a:cubicBezTo>
                    <a:pt x="633" y="386"/>
                    <a:pt x="647" y="345"/>
                    <a:pt x="647" y="290"/>
                  </a:cubicBezTo>
                  <a:cubicBezTo>
                    <a:pt x="647" y="194"/>
                    <a:pt x="606" y="138"/>
                    <a:pt x="523" y="98"/>
                  </a:cubicBezTo>
                  <a:cubicBezTo>
                    <a:pt x="468" y="43"/>
                    <a:pt x="386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3" name="Google Shape;3873;p43"/>
            <p:cNvSpPr/>
            <p:nvPr/>
          </p:nvSpPr>
          <p:spPr>
            <a:xfrm>
              <a:off x="990525" y="2429750"/>
              <a:ext cx="35100" cy="27900"/>
            </a:xfrm>
            <a:custGeom>
              <a:avLst/>
              <a:gdLst/>
              <a:ahLst/>
              <a:cxnLst/>
              <a:rect l="l" t="t" r="r" b="b"/>
              <a:pathLst>
                <a:path w="1404" h="1116" extrusionOk="0">
                  <a:moveTo>
                    <a:pt x="757" y="0"/>
                  </a:moveTo>
                  <a:cubicBezTo>
                    <a:pt x="655" y="0"/>
                    <a:pt x="552" y="15"/>
                    <a:pt x="455" y="42"/>
                  </a:cubicBezTo>
                  <a:cubicBezTo>
                    <a:pt x="152" y="138"/>
                    <a:pt x="1" y="400"/>
                    <a:pt x="42" y="702"/>
                  </a:cubicBezTo>
                  <a:cubicBezTo>
                    <a:pt x="82" y="953"/>
                    <a:pt x="364" y="1116"/>
                    <a:pt x="605" y="1116"/>
                  </a:cubicBezTo>
                  <a:cubicBezTo>
                    <a:pt x="615" y="1116"/>
                    <a:pt x="624" y="1116"/>
                    <a:pt x="633" y="1115"/>
                  </a:cubicBezTo>
                  <a:cubicBezTo>
                    <a:pt x="785" y="1115"/>
                    <a:pt x="936" y="1060"/>
                    <a:pt x="1046" y="950"/>
                  </a:cubicBezTo>
                  <a:cubicBezTo>
                    <a:pt x="1171" y="881"/>
                    <a:pt x="1266" y="785"/>
                    <a:pt x="1321" y="661"/>
                  </a:cubicBezTo>
                  <a:cubicBezTo>
                    <a:pt x="1391" y="523"/>
                    <a:pt x="1404" y="345"/>
                    <a:pt x="1266" y="235"/>
                  </a:cubicBezTo>
                  <a:cubicBezTo>
                    <a:pt x="1171" y="138"/>
                    <a:pt x="1060" y="42"/>
                    <a:pt x="923" y="14"/>
                  </a:cubicBezTo>
                  <a:cubicBezTo>
                    <a:pt x="869" y="5"/>
                    <a:pt x="813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4" name="Google Shape;3874;p43"/>
            <p:cNvSpPr/>
            <p:nvPr/>
          </p:nvSpPr>
          <p:spPr>
            <a:xfrm>
              <a:off x="967150" y="2410650"/>
              <a:ext cx="17200" cy="16025"/>
            </a:xfrm>
            <a:custGeom>
              <a:avLst/>
              <a:gdLst/>
              <a:ahLst/>
              <a:cxnLst/>
              <a:rect l="l" t="t" r="r" b="b"/>
              <a:pathLst>
                <a:path w="688" h="641" extrusionOk="0">
                  <a:moveTo>
                    <a:pt x="397" y="0"/>
                  </a:moveTo>
                  <a:cubicBezTo>
                    <a:pt x="350" y="0"/>
                    <a:pt x="303" y="11"/>
                    <a:pt x="262" y="36"/>
                  </a:cubicBezTo>
                  <a:cubicBezTo>
                    <a:pt x="248" y="49"/>
                    <a:pt x="220" y="49"/>
                    <a:pt x="220" y="49"/>
                  </a:cubicBezTo>
                  <a:cubicBezTo>
                    <a:pt x="14" y="91"/>
                    <a:pt x="0" y="379"/>
                    <a:pt x="165" y="461"/>
                  </a:cubicBezTo>
                  <a:cubicBezTo>
                    <a:pt x="165" y="476"/>
                    <a:pt x="179" y="503"/>
                    <a:pt x="193" y="517"/>
                  </a:cubicBezTo>
                  <a:cubicBezTo>
                    <a:pt x="255" y="599"/>
                    <a:pt x="334" y="640"/>
                    <a:pt x="413" y="640"/>
                  </a:cubicBezTo>
                  <a:cubicBezTo>
                    <a:pt x="492" y="640"/>
                    <a:pt x="571" y="599"/>
                    <a:pt x="633" y="517"/>
                  </a:cubicBezTo>
                  <a:cubicBezTo>
                    <a:pt x="688" y="448"/>
                    <a:pt x="675" y="351"/>
                    <a:pt x="688" y="269"/>
                  </a:cubicBezTo>
                  <a:cubicBezTo>
                    <a:pt x="688" y="103"/>
                    <a:pt x="541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5" name="Google Shape;3875;p43"/>
            <p:cNvSpPr/>
            <p:nvPr/>
          </p:nvSpPr>
          <p:spPr>
            <a:xfrm>
              <a:off x="1011175" y="2276350"/>
              <a:ext cx="18250" cy="23075"/>
            </a:xfrm>
            <a:custGeom>
              <a:avLst/>
              <a:gdLst/>
              <a:ahLst/>
              <a:cxnLst/>
              <a:rect l="l" t="t" r="r" b="b"/>
              <a:pathLst>
                <a:path w="730" h="923" extrusionOk="0">
                  <a:moveTo>
                    <a:pt x="330" y="0"/>
                  </a:moveTo>
                  <a:cubicBezTo>
                    <a:pt x="248" y="0"/>
                    <a:pt x="193" y="28"/>
                    <a:pt x="138" y="69"/>
                  </a:cubicBezTo>
                  <a:cubicBezTo>
                    <a:pt x="55" y="125"/>
                    <a:pt x="0" y="207"/>
                    <a:pt x="14" y="317"/>
                  </a:cubicBezTo>
                  <a:cubicBezTo>
                    <a:pt x="0" y="413"/>
                    <a:pt x="0" y="495"/>
                    <a:pt x="14" y="592"/>
                  </a:cubicBezTo>
                  <a:cubicBezTo>
                    <a:pt x="0" y="688"/>
                    <a:pt x="55" y="785"/>
                    <a:pt x="138" y="840"/>
                  </a:cubicBezTo>
                  <a:cubicBezTo>
                    <a:pt x="193" y="895"/>
                    <a:pt x="262" y="922"/>
                    <a:pt x="330" y="922"/>
                  </a:cubicBezTo>
                  <a:cubicBezTo>
                    <a:pt x="413" y="922"/>
                    <a:pt x="482" y="895"/>
                    <a:pt x="537" y="840"/>
                  </a:cubicBezTo>
                  <a:cubicBezTo>
                    <a:pt x="605" y="785"/>
                    <a:pt x="660" y="688"/>
                    <a:pt x="660" y="592"/>
                  </a:cubicBezTo>
                  <a:lnTo>
                    <a:pt x="660" y="455"/>
                  </a:lnTo>
                  <a:cubicBezTo>
                    <a:pt x="730" y="358"/>
                    <a:pt x="730" y="235"/>
                    <a:pt x="647" y="138"/>
                  </a:cubicBezTo>
                  <a:cubicBezTo>
                    <a:pt x="620" y="110"/>
                    <a:pt x="592" y="97"/>
                    <a:pt x="565" y="83"/>
                  </a:cubicBezTo>
                  <a:cubicBezTo>
                    <a:pt x="550" y="83"/>
                    <a:pt x="537" y="69"/>
                    <a:pt x="523" y="69"/>
                  </a:cubicBezTo>
                  <a:cubicBezTo>
                    <a:pt x="482" y="28"/>
                    <a:pt x="413" y="0"/>
                    <a:pt x="3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6" name="Google Shape;3876;p43"/>
            <p:cNvSpPr/>
            <p:nvPr/>
          </p:nvSpPr>
          <p:spPr>
            <a:xfrm>
              <a:off x="1044175" y="2286200"/>
              <a:ext cx="41675" cy="38600"/>
            </a:xfrm>
            <a:custGeom>
              <a:avLst/>
              <a:gdLst/>
              <a:ahLst/>
              <a:cxnLst/>
              <a:rect l="l" t="t" r="r" b="b"/>
              <a:pathLst>
                <a:path w="1667" h="1544" extrusionOk="0">
                  <a:moveTo>
                    <a:pt x="731" y="1"/>
                  </a:moveTo>
                  <a:cubicBezTo>
                    <a:pt x="563" y="1"/>
                    <a:pt x="397" y="64"/>
                    <a:pt x="263" y="198"/>
                  </a:cubicBezTo>
                  <a:cubicBezTo>
                    <a:pt x="1" y="459"/>
                    <a:pt x="43" y="859"/>
                    <a:pt x="221" y="1147"/>
                  </a:cubicBezTo>
                  <a:cubicBezTo>
                    <a:pt x="369" y="1373"/>
                    <a:pt x="627" y="1544"/>
                    <a:pt x="898" y="1544"/>
                  </a:cubicBezTo>
                  <a:cubicBezTo>
                    <a:pt x="956" y="1544"/>
                    <a:pt x="1015" y="1536"/>
                    <a:pt x="1074" y="1519"/>
                  </a:cubicBezTo>
                  <a:cubicBezTo>
                    <a:pt x="1377" y="1409"/>
                    <a:pt x="1666" y="1161"/>
                    <a:pt x="1639" y="804"/>
                  </a:cubicBezTo>
                  <a:cubicBezTo>
                    <a:pt x="1611" y="528"/>
                    <a:pt x="1473" y="267"/>
                    <a:pt x="1239" y="143"/>
                  </a:cubicBezTo>
                  <a:cubicBezTo>
                    <a:pt x="1171" y="101"/>
                    <a:pt x="1101" y="88"/>
                    <a:pt x="1046" y="74"/>
                  </a:cubicBezTo>
                  <a:cubicBezTo>
                    <a:pt x="945" y="26"/>
                    <a:pt x="838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7" name="Google Shape;3877;p43"/>
            <p:cNvSpPr/>
            <p:nvPr/>
          </p:nvSpPr>
          <p:spPr>
            <a:xfrm>
              <a:off x="1078250" y="2326500"/>
              <a:ext cx="22725" cy="21400"/>
            </a:xfrm>
            <a:custGeom>
              <a:avLst/>
              <a:gdLst/>
              <a:ahLst/>
              <a:cxnLst/>
              <a:rect l="l" t="t" r="r" b="b"/>
              <a:pathLst>
                <a:path w="909" h="856" extrusionOk="0">
                  <a:moveTo>
                    <a:pt x="579" y="0"/>
                  </a:moveTo>
                  <a:cubicBezTo>
                    <a:pt x="513" y="0"/>
                    <a:pt x="449" y="22"/>
                    <a:pt x="399" y="72"/>
                  </a:cubicBezTo>
                  <a:cubicBezTo>
                    <a:pt x="386" y="72"/>
                    <a:pt x="371" y="85"/>
                    <a:pt x="358" y="100"/>
                  </a:cubicBezTo>
                  <a:lnTo>
                    <a:pt x="316" y="100"/>
                  </a:lnTo>
                  <a:cubicBezTo>
                    <a:pt x="138" y="100"/>
                    <a:pt x="0" y="237"/>
                    <a:pt x="0" y="402"/>
                  </a:cubicBezTo>
                  <a:cubicBezTo>
                    <a:pt x="0" y="526"/>
                    <a:pt x="69" y="636"/>
                    <a:pt x="179" y="691"/>
                  </a:cubicBezTo>
                  <a:cubicBezTo>
                    <a:pt x="234" y="788"/>
                    <a:pt x="331" y="856"/>
                    <a:pt x="454" y="856"/>
                  </a:cubicBezTo>
                  <a:cubicBezTo>
                    <a:pt x="591" y="856"/>
                    <a:pt x="688" y="843"/>
                    <a:pt x="798" y="746"/>
                  </a:cubicBezTo>
                  <a:cubicBezTo>
                    <a:pt x="894" y="663"/>
                    <a:pt x="908" y="526"/>
                    <a:pt x="908" y="402"/>
                  </a:cubicBezTo>
                  <a:cubicBezTo>
                    <a:pt x="908" y="361"/>
                    <a:pt x="894" y="320"/>
                    <a:pt x="881" y="292"/>
                  </a:cubicBezTo>
                  <a:cubicBezTo>
                    <a:pt x="890" y="119"/>
                    <a:pt x="732" y="0"/>
                    <a:pt x="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CB39A9C-65AD-0E67-7889-5B552D634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highlight>
                  <a:srgbClr val="00FF00"/>
                </a:highlight>
              </a:rPr>
              <a:t>Gwahaniaethu</a:t>
            </a:r>
            <a:endParaRPr lang="en-GB">
              <a:highlight>
                <a:srgbClr val="00FF0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D30984-598F-7C27-75A6-5F785AFC7A22}"/>
              </a:ext>
            </a:extLst>
          </p:cNvPr>
          <p:cNvSpPr txBox="1"/>
          <p:nvPr/>
        </p:nvSpPr>
        <p:spPr>
          <a:xfrm>
            <a:off x="272274" y="1288260"/>
            <a:ext cx="887610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Lexend Light"/>
              </a:rPr>
              <a:t>Yn </a:t>
            </a:r>
            <a:r>
              <a:rPr lang="en-GB" sz="1600" dirty="0" err="1">
                <a:latin typeface="Lexend Light"/>
              </a:rPr>
              <a:t>ôl</a:t>
            </a:r>
            <a:r>
              <a:rPr lang="en-GB" sz="1600" dirty="0">
                <a:latin typeface="Lexend Light"/>
              </a:rPr>
              <a:t> Great School Partnerships (2013) </a:t>
            </a:r>
            <a:r>
              <a:rPr lang="en-GB" sz="1600" dirty="0" err="1">
                <a:latin typeface="Lexend Light"/>
              </a:rPr>
              <a:t>mae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gwahaniaethu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cyfeirio</a:t>
            </a:r>
            <a:r>
              <a:rPr lang="en-GB" sz="1600" dirty="0">
                <a:latin typeface="Lexend Light"/>
              </a:rPr>
              <a:t> at </a:t>
            </a:r>
            <a:r>
              <a:rPr lang="en-GB" sz="1600" dirty="0" err="1">
                <a:latin typeface="Lexend Light"/>
              </a:rPr>
              <a:t>amrywiaeth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eang</a:t>
            </a:r>
            <a:r>
              <a:rPr lang="en-GB" sz="1600" dirty="0">
                <a:latin typeface="Lexend Light"/>
              </a:rPr>
              <a:t> o </a:t>
            </a:r>
            <a:r>
              <a:rPr lang="en-GB" sz="1600" dirty="0" err="1">
                <a:latin typeface="Lexend Light"/>
              </a:rPr>
              <a:t>dechnegau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ac </a:t>
            </a:r>
            <a:r>
              <a:rPr lang="en-GB" sz="1600" dirty="0" err="1">
                <a:latin typeface="Lexend Light"/>
              </a:rPr>
              <a:t>addasiadau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gwersi</a:t>
            </a:r>
            <a:r>
              <a:rPr lang="en-GB" sz="1600" dirty="0">
                <a:latin typeface="Lexend Light"/>
              </a:rPr>
              <a:t> y </a:t>
            </a:r>
            <a:r>
              <a:rPr lang="en-GB" sz="1600" dirty="0" err="1">
                <a:latin typeface="Lexend Light"/>
              </a:rPr>
              <a:t>mae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addysgwyr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eu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defnyddio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grŵp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amrywiol</a:t>
            </a:r>
            <a:r>
              <a:rPr lang="en-GB" sz="1600" dirty="0">
                <a:latin typeface="Lexend Light"/>
              </a:rPr>
              <a:t> o </a:t>
            </a:r>
            <a:r>
              <a:rPr lang="en-GB" sz="1600" dirty="0" err="1">
                <a:latin typeface="Lexend Light"/>
              </a:rPr>
              <a:t>fyfyrwyr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gyda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gofynion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amrywiol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yr un </a:t>
            </a:r>
            <a:r>
              <a:rPr lang="en-GB" sz="1600" dirty="0" err="1">
                <a:latin typeface="Lexend Light"/>
              </a:rPr>
              <a:t>wers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ystafell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ddosbarth</a:t>
            </a:r>
            <a:r>
              <a:rPr lang="en-GB" sz="1600" dirty="0">
                <a:latin typeface="Lexend Light"/>
              </a:rPr>
              <a:t>, neu </a:t>
            </a:r>
            <a:r>
              <a:rPr lang="en-GB" sz="1600" dirty="0" err="1">
                <a:latin typeface="Lexend Light"/>
              </a:rPr>
              <a:t>amgylchedd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.</a:t>
            </a:r>
            <a:endParaRPr lang="en-US" sz="1600" dirty="0">
              <a:latin typeface="Lexend Light"/>
            </a:endParaRPr>
          </a:p>
          <a:p>
            <a:endParaRPr lang="en-GB" sz="1600" dirty="0">
              <a:latin typeface="Lexend Light"/>
            </a:endParaRPr>
          </a:p>
          <a:p>
            <a:r>
              <a:rPr lang="en-GB" sz="1600" dirty="0">
                <a:latin typeface="Lexend Light"/>
              </a:rPr>
              <a:t>Gan </a:t>
            </a:r>
            <a:r>
              <a:rPr lang="en-GB" sz="1600" dirty="0" err="1">
                <a:latin typeface="Lexend Light"/>
              </a:rPr>
              <a:t>darllen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adroddiad</a:t>
            </a:r>
            <a:r>
              <a:rPr lang="en-GB" sz="1600" dirty="0">
                <a:latin typeface="Lexend Light"/>
              </a:rPr>
              <a:t> o Estyn (2022) o </a:t>
            </a:r>
            <a:r>
              <a:rPr lang="en-GB" sz="1600" dirty="0" err="1">
                <a:latin typeface="Lexend Light"/>
              </a:rPr>
              <a:t>Atebion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effeithiol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asesu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sy'n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gwella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dyma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beth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dysgais</a:t>
            </a:r>
            <a:r>
              <a:rPr lang="en-GB" sz="1600" dirty="0">
                <a:latin typeface="Lexend Light"/>
              </a:rPr>
              <a:t> am </a:t>
            </a:r>
            <a:r>
              <a:rPr lang="en-GB" sz="1600" dirty="0" err="1">
                <a:latin typeface="Lexend Light"/>
              </a:rPr>
              <a:t>gwahaniaethu</a:t>
            </a:r>
            <a:r>
              <a:rPr lang="en-GB" sz="1600" dirty="0">
                <a:latin typeface="Lexend Light"/>
              </a:rPr>
              <a:t>: </a:t>
            </a:r>
          </a:p>
          <a:p>
            <a:endParaRPr lang="en-GB" sz="1600" dirty="0">
              <a:latin typeface="Lexend Light"/>
            </a:endParaRPr>
          </a:p>
          <a:p>
            <a:r>
              <a:rPr lang="en-GB" sz="1600" dirty="0" err="1">
                <a:latin typeface="Lexend Light"/>
              </a:rPr>
              <a:t>Esboniais</a:t>
            </a:r>
            <a:r>
              <a:rPr lang="en-GB" sz="1600" dirty="0">
                <a:latin typeface="Lexend Light"/>
              </a:rPr>
              <a:t> Estyn (2022), </a:t>
            </a:r>
            <a:r>
              <a:rPr lang="en-GB" sz="1600" dirty="0" err="1">
                <a:latin typeface="Lexend Light"/>
              </a:rPr>
              <a:t>mewn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rhai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achosion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mae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athrawon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addasu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meini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prawf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llwyddiant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gefnogi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pawb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gyflawni</a:t>
            </a:r>
            <a:r>
              <a:rPr lang="en-GB" sz="1600" dirty="0">
                <a:latin typeface="Lexend Light"/>
              </a:rPr>
              <a:t> nod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cyffredin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gan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ddarparu</a:t>
            </a:r>
            <a:r>
              <a:rPr lang="en-GB" sz="1600" dirty="0">
                <a:latin typeface="Lexend Light"/>
              </a:rPr>
              <a:t> her </a:t>
            </a:r>
            <a:r>
              <a:rPr lang="en-GB" sz="1600" dirty="0" err="1">
                <a:latin typeface="Lexend Light"/>
              </a:rPr>
              <a:t>i’r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rhai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mwy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galluog</a:t>
            </a:r>
            <a:r>
              <a:rPr lang="en-GB" sz="1600" dirty="0">
                <a:latin typeface="Lexend Light"/>
              </a:rPr>
              <a:t> ac </a:t>
            </a:r>
            <a:r>
              <a:rPr lang="en-GB" sz="1600" dirty="0" err="1">
                <a:latin typeface="Lexend Light"/>
              </a:rPr>
              <a:t>annog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rhai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disgyblion</a:t>
            </a:r>
            <a:r>
              <a:rPr lang="en-GB" sz="1600" dirty="0">
                <a:latin typeface="Lexend Light"/>
              </a:rPr>
              <a:t> â </a:t>
            </a:r>
            <a:r>
              <a:rPr lang="en-GB" sz="1600" dirty="0" err="1">
                <a:latin typeface="Lexend Light"/>
              </a:rPr>
              <a:t>sgiliau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annibynnol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ddewis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meini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prawf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heriol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iawn</a:t>
            </a:r>
            <a:r>
              <a:rPr lang="en-GB" sz="1600" dirty="0">
                <a:latin typeface="Lexend Light"/>
              </a:rPr>
              <a:t>.</a:t>
            </a:r>
            <a:endParaRPr lang="en-GB" dirty="0">
              <a:latin typeface="Lexend Ligh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81">
          <a:extLst>
            <a:ext uri="{FF2B5EF4-FFF2-40B4-BE49-F238E27FC236}">
              <a16:creationId xmlns:a16="http://schemas.microsoft.com/office/drawing/2014/main" id="{13A94C4C-A4BD-2FC0-800A-7096901BF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60122D7A-0505-0B69-10B2-36A31A11A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 </a:t>
            </a:r>
            <a:r>
              <a:rPr lang="en-GB" dirty="0" err="1"/>
              <a:t>nghryfderau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A204-21DB-E597-D725-7BDF17A21906}"/>
              </a:ext>
            </a:extLst>
          </p:cNvPr>
          <p:cNvSpPr txBox="1"/>
          <p:nvPr/>
        </p:nvSpPr>
        <p:spPr>
          <a:xfrm>
            <a:off x="121093" y="1285765"/>
            <a:ext cx="8905273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Char char="•"/>
            </a:pPr>
            <a:r>
              <a:rPr lang="en-GB" sz="2200" b="1" err="1">
                <a:highlight>
                  <a:srgbClr val="FFFF00"/>
                </a:highlight>
                <a:latin typeface="Lexend Light"/>
              </a:rPr>
              <a:t>Addasu</a:t>
            </a:r>
            <a:r>
              <a:rPr lang="en-GB" sz="2200" b="1" dirty="0">
                <a:highlight>
                  <a:srgbClr val="FFFF00"/>
                </a:highlight>
                <a:latin typeface="Lexend Light"/>
              </a:rPr>
              <a:t> </a:t>
            </a:r>
            <a:r>
              <a:rPr lang="en-GB" sz="2200" b="1" err="1">
                <a:highlight>
                  <a:srgbClr val="FFFF00"/>
                </a:highlight>
                <a:latin typeface="Lexend Light"/>
              </a:rPr>
              <a:t>cynnwys</a:t>
            </a:r>
            <a:endParaRPr lang="en-GB" sz="2200" b="1">
              <a:highlight>
                <a:srgbClr val="FFFF00"/>
              </a:highlight>
              <a:latin typeface="Lexend Light"/>
            </a:endParaRPr>
          </a:p>
          <a:p>
            <a:endParaRPr lang="en-GB" dirty="0">
              <a:latin typeface="Lexend Light"/>
            </a:endParaRPr>
          </a:p>
          <a:p>
            <a:pPr marL="285750" indent="-285750">
              <a:buChar char="•"/>
            </a:pPr>
            <a:r>
              <a:rPr lang="en-GB" sz="1800" dirty="0">
                <a:latin typeface="Lexend Light"/>
              </a:rPr>
              <a:t>Yn </a:t>
            </a:r>
            <a:r>
              <a:rPr lang="en-GB" sz="1800" dirty="0" err="1">
                <a:latin typeface="Lexend Light"/>
              </a:rPr>
              <a:t>gyntaf</a:t>
            </a:r>
            <a:r>
              <a:rPr lang="en-GB" sz="1800" dirty="0">
                <a:latin typeface="Lexend Light"/>
              </a:rPr>
              <a:t>, </a:t>
            </a:r>
            <a:r>
              <a:rPr lang="en-GB" sz="1800" dirty="0" err="1">
                <a:latin typeface="Lexend Light"/>
              </a:rPr>
              <a:t>fy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nghryfder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yna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yw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defnyddio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deunyddiau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gwahanol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ar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gyfer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grwpiau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gwahanol</a:t>
            </a:r>
            <a:r>
              <a:rPr lang="en-GB" sz="1800" dirty="0">
                <a:latin typeface="Lexend Light"/>
              </a:rPr>
              <a:t>. </a:t>
            </a:r>
            <a:r>
              <a:rPr lang="en-GB" sz="1800" dirty="0" err="1">
                <a:latin typeface="Lexend Light"/>
              </a:rPr>
              <a:t>Enghraifft</a:t>
            </a:r>
            <a:r>
              <a:rPr lang="en-GB" sz="1800" dirty="0">
                <a:latin typeface="Lexend Light"/>
              </a:rPr>
              <a:t> o </a:t>
            </a:r>
            <a:r>
              <a:rPr lang="en-GB" sz="1800" dirty="0" err="1">
                <a:latin typeface="Lexend Light"/>
              </a:rPr>
              <a:t>hwn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yw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gwers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mathemateg</a:t>
            </a:r>
            <a:r>
              <a:rPr lang="en-GB" sz="1800" dirty="0">
                <a:latin typeface="Lexend Light"/>
              </a:rPr>
              <a:t>. Am </a:t>
            </a:r>
            <a:r>
              <a:rPr lang="en-GB" sz="1800" dirty="0" err="1">
                <a:latin typeface="Lexend Light"/>
              </a:rPr>
              <a:t>grŵp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meithrin</a:t>
            </a:r>
            <a:r>
              <a:rPr lang="en-GB" sz="1800" dirty="0">
                <a:latin typeface="Lexend Light"/>
              </a:rPr>
              <a:t> a </a:t>
            </a:r>
            <a:r>
              <a:rPr lang="en-GB" sz="1800" dirty="0" err="1">
                <a:latin typeface="Lexend Light"/>
              </a:rPr>
              <a:t>derbyn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defnyddiais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gardiau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fflach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rhif</a:t>
            </a:r>
            <a:r>
              <a:rPr lang="en-GB" sz="1800" dirty="0">
                <a:latin typeface="Lexend Light"/>
              </a:rPr>
              <a:t> a </a:t>
            </a:r>
            <a:r>
              <a:rPr lang="en-GB" sz="1800" dirty="0" err="1">
                <a:latin typeface="Lexend Light"/>
              </a:rPr>
              <a:t>numicons</a:t>
            </a:r>
            <a:r>
              <a:rPr lang="en-GB" sz="1800" dirty="0">
                <a:latin typeface="Lexend Light"/>
              </a:rPr>
              <a:t>, am </a:t>
            </a:r>
            <a:r>
              <a:rPr lang="en-GB" sz="1800" dirty="0" err="1">
                <a:latin typeface="Lexend Light"/>
              </a:rPr>
              <a:t>flwyddyn</a:t>
            </a:r>
            <a:r>
              <a:rPr lang="en-GB" sz="1800" dirty="0">
                <a:latin typeface="Lexend Light"/>
              </a:rPr>
              <a:t> 1 </a:t>
            </a:r>
            <a:r>
              <a:rPr lang="en-GB" sz="1800" dirty="0" err="1">
                <a:latin typeface="Lexend Light"/>
              </a:rPr>
              <a:t>defnyddiais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numicons</a:t>
            </a:r>
            <a:r>
              <a:rPr lang="en-GB" sz="1800" dirty="0">
                <a:latin typeface="Lexend Light"/>
              </a:rPr>
              <a:t> a </a:t>
            </a:r>
            <a:r>
              <a:rPr lang="en-GB" sz="1800" dirty="0" err="1">
                <a:latin typeface="Lexend Light"/>
              </a:rPr>
              <a:t>sgwâr</a:t>
            </a:r>
            <a:r>
              <a:rPr lang="en-GB" sz="1800" dirty="0">
                <a:latin typeface="Lexend Light"/>
              </a:rPr>
              <a:t> cant, ac am </a:t>
            </a:r>
            <a:r>
              <a:rPr lang="en-GB" sz="1800" dirty="0" err="1">
                <a:latin typeface="Lexend Light"/>
              </a:rPr>
              <a:t>flwyddyn</a:t>
            </a:r>
            <a:r>
              <a:rPr lang="en-GB" sz="1800" dirty="0">
                <a:latin typeface="Lexend Light"/>
              </a:rPr>
              <a:t> 2 </a:t>
            </a:r>
            <a:r>
              <a:rPr lang="en-GB" sz="1800" dirty="0" err="1">
                <a:latin typeface="Lexend Light"/>
              </a:rPr>
              <a:t>defnyddiais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sgwâr</a:t>
            </a:r>
            <a:r>
              <a:rPr lang="en-GB" sz="1800" dirty="0">
                <a:latin typeface="Lexend Light"/>
              </a:rPr>
              <a:t> cant a </a:t>
            </a:r>
            <a:r>
              <a:rPr lang="en-GB" sz="1800" dirty="0" err="1">
                <a:latin typeface="Lexend Light"/>
              </a:rPr>
              <a:t>cholofnau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i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dirty="0" err="1">
                <a:latin typeface="Lexend Light"/>
              </a:rPr>
              <a:t>adio</a:t>
            </a:r>
            <a:r>
              <a:rPr lang="en-GB" sz="1800" dirty="0">
                <a:latin typeface="Lexend Light"/>
              </a:rPr>
              <a:t> a </a:t>
            </a:r>
            <a:r>
              <a:rPr lang="en-GB" sz="1800" dirty="0" err="1">
                <a:latin typeface="Lexend Light"/>
              </a:rPr>
              <a:t>thynnu</a:t>
            </a:r>
            <a:r>
              <a:rPr lang="en-GB" sz="1800" dirty="0">
                <a:latin typeface="Lexend Light"/>
              </a:rPr>
              <a:t>. </a:t>
            </a:r>
          </a:p>
          <a:p>
            <a:pPr marL="285750" indent="-285750">
              <a:buChar char="•"/>
            </a:pPr>
            <a:endParaRPr lang="en-GB" sz="1800" dirty="0">
              <a:latin typeface="Lexend Light"/>
            </a:endParaRPr>
          </a:p>
          <a:p>
            <a:pPr marL="285750" indent="-285750">
              <a:buChar char="•"/>
            </a:pPr>
            <a:r>
              <a:rPr lang="en-GB" sz="1800" dirty="0">
                <a:latin typeface="Lexend Light"/>
              </a:rPr>
              <a:t>Yn </a:t>
            </a:r>
            <a:r>
              <a:rPr lang="en-GB" sz="1800" err="1">
                <a:latin typeface="Lexend Light"/>
              </a:rPr>
              <a:t>ogystal</a:t>
            </a:r>
            <a:r>
              <a:rPr lang="en-GB" sz="1800" dirty="0">
                <a:latin typeface="Lexend Light"/>
              </a:rPr>
              <a:t>, </a:t>
            </a:r>
            <a:r>
              <a:rPr lang="en-GB" sz="1800" err="1">
                <a:latin typeface="Lexend Light"/>
              </a:rPr>
              <a:t>fel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myfyrwraig</a:t>
            </a:r>
            <a:r>
              <a:rPr lang="en-GB" sz="1800" dirty="0">
                <a:latin typeface="Lexend Light"/>
              </a:rPr>
              <a:t>, </a:t>
            </a:r>
            <a:r>
              <a:rPr lang="en-GB" sz="1800" err="1">
                <a:latin typeface="Lexend Light"/>
              </a:rPr>
              <a:t>rwyf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wedi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defnyddio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fideos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anifeiliaid</a:t>
            </a:r>
            <a:r>
              <a:rPr lang="en-GB" sz="1800" dirty="0">
                <a:latin typeface="Lexend Light"/>
              </a:rPr>
              <a:t> a </a:t>
            </a:r>
            <a:r>
              <a:rPr lang="en-GB" sz="1800" err="1">
                <a:latin typeface="Lexend Light"/>
              </a:rPr>
              <a:t>cherddoriaeth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Affricanaidd</a:t>
            </a:r>
            <a:r>
              <a:rPr lang="en-GB" sz="1800" dirty="0">
                <a:latin typeface="Lexend Light"/>
              </a:rPr>
              <a:t>, </a:t>
            </a:r>
            <a:r>
              <a:rPr lang="en-GB" sz="1800" err="1">
                <a:latin typeface="Lexend Light"/>
              </a:rPr>
              <a:t>ynghyd</a:t>
            </a:r>
            <a:r>
              <a:rPr lang="en-GB" sz="1800" dirty="0">
                <a:latin typeface="Lexend Light"/>
              </a:rPr>
              <a:t> ag </a:t>
            </a:r>
            <a:r>
              <a:rPr lang="en-GB" sz="1800" err="1">
                <a:latin typeface="Lexend Light"/>
              </a:rPr>
              <a:t>adnoddau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rhyngweithiol</a:t>
            </a:r>
            <a:r>
              <a:rPr lang="en-GB" sz="1800" dirty="0">
                <a:latin typeface="Lexend Light"/>
              </a:rPr>
              <a:t>, </a:t>
            </a:r>
            <a:r>
              <a:rPr lang="en-GB" sz="1800" err="1">
                <a:latin typeface="Lexend Light"/>
              </a:rPr>
              <a:t>i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gyflwyno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cynnwys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mewn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ffordd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sy’n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cefnogi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gwahanol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arddulliau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dysgu</a:t>
            </a:r>
            <a:r>
              <a:rPr lang="en-GB" sz="1800" dirty="0">
                <a:latin typeface="Lexend Light"/>
              </a:rPr>
              <a:t> ac </a:t>
            </a:r>
            <a:r>
              <a:rPr lang="en-GB" sz="1800" err="1">
                <a:latin typeface="Lexend Light"/>
              </a:rPr>
              <a:t>yn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annog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cyfranogiad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pob</a:t>
            </a:r>
            <a:r>
              <a:rPr lang="en-GB" sz="1800" dirty="0">
                <a:latin typeface="Lexend Light"/>
              </a:rPr>
              <a:t> </a:t>
            </a:r>
            <a:r>
              <a:rPr lang="en-GB" sz="1800" err="1">
                <a:latin typeface="Lexend Light"/>
              </a:rPr>
              <a:t>disgybl</a:t>
            </a:r>
            <a:r>
              <a:rPr lang="en-GB" sz="1800" dirty="0">
                <a:latin typeface="Lexend Light"/>
              </a:rPr>
              <a:t>.</a:t>
            </a:r>
            <a:endParaRPr lang="en-GB" sz="1800">
              <a:latin typeface="Lexend Light"/>
            </a:endParaRPr>
          </a:p>
          <a:p>
            <a:pPr marL="285750" indent="-285750">
              <a:buChar char="•"/>
            </a:pPr>
            <a:endParaRPr lang="en-GB" sz="1600" dirty="0">
              <a:latin typeface="Lexend Light"/>
            </a:endParaRPr>
          </a:p>
        </p:txBody>
      </p:sp>
    </p:spTree>
    <p:extLst>
      <p:ext uri="{BB962C8B-B14F-4D97-AF65-F5344CB8AC3E}">
        <p14:creationId xmlns:p14="http://schemas.microsoft.com/office/powerpoint/2010/main" val="1601955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81">
          <a:extLst>
            <a:ext uri="{FF2B5EF4-FFF2-40B4-BE49-F238E27FC236}">
              <a16:creationId xmlns:a16="http://schemas.microsoft.com/office/drawing/2014/main" id="{12A28D18-56BE-3138-C7EF-1014A3C0E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3FE3CD5D-1B89-4AF7-7C50-1580B8672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 </a:t>
            </a:r>
            <a:r>
              <a:rPr lang="en-GB" dirty="0" err="1"/>
              <a:t>nghryfderau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 </a:t>
            </a:r>
          </a:p>
        </p:txBody>
      </p:sp>
      <p:pic>
        <p:nvPicPr>
          <p:cNvPr id="4" name="Picture 3" descr="A person sitting in a chair with a group of children watching a television&#10;&#10;AI-generated content may be incorrect.">
            <a:extLst>
              <a:ext uri="{FF2B5EF4-FFF2-40B4-BE49-F238E27FC236}">
                <a16:creationId xmlns:a16="http://schemas.microsoft.com/office/drawing/2014/main" id="{41A63D64-D2F9-B551-535B-391E9C5F28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686" y="1174342"/>
            <a:ext cx="1918120" cy="2116340"/>
          </a:xfrm>
          <a:prstGeom prst="rect">
            <a:avLst/>
          </a:prstGeom>
        </p:spPr>
      </p:pic>
      <p:pic>
        <p:nvPicPr>
          <p:cNvPr id="5" name="Picture 4" descr="Picture">
            <a:extLst>
              <a:ext uri="{FF2B5EF4-FFF2-40B4-BE49-F238E27FC236}">
                <a16:creationId xmlns:a16="http://schemas.microsoft.com/office/drawing/2014/main" id="{41EC1BA7-14CA-1F7C-EF1F-2D893A18C6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500" y="1386409"/>
            <a:ext cx="2179450" cy="1819437"/>
          </a:xfrm>
          <a:prstGeom prst="rect">
            <a:avLst/>
          </a:prstGeom>
        </p:spPr>
      </p:pic>
      <p:pic>
        <p:nvPicPr>
          <p:cNvPr id="6" name="Picture 5" descr="What Is Column Addition? Explained For Primary School">
            <a:extLst>
              <a:ext uri="{FF2B5EF4-FFF2-40B4-BE49-F238E27FC236}">
                <a16:creationId xmlns:a16="http://schemas.microsoft.com/office/drawing/2014/main" id="{9EA0D45F-3968-7CF5-D6E3-601F7A3D74F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073" b="406"/>
          <a:stretch>
            <a:fillRect/>
          </a:stretch>
        </p:blipFill>
        <p:spPr>
          <a:xfrm>
            <a:off x="479479" y="3299040"/>
            <a:ext cx="2508789" cy="1664739"/>
          </a:xfrm>
          <a:prstGeom prst="rect">
            <a:avLst/>
          </a:prstGeom>
        </p:spPr>
      </p:pic>
      <p:pic>
        <p:nvPicPr>
          <p:cNvPr id="7" name="Picture 6" descr="Mrs. King's Music Class: Body Percussion">
            <a:extLst>
              <a:ext uri="{FF2B5EF4-FFF2-40B4-BE49-F238E27FC236}">
                <a16:creationId xmlns:a16="http://schemas.microsoft.com/office/drawing/2014/main" id="{9F3B7E71-94E0-7143-B47B-033AB3525A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5839" y="3477434"/>
            <a:ext cx="2024467" cy="1482026"/>
          </a:xfrm>
          <a:prstGeom prst="rect">
            <a:avLst/>
          </a:prstGeom>
        </p:spPr>
      </p:pic>
      <p:pic>
        <p:nvPicPr>
          <p:cNvPr id="9" name="Picture 8" descr="Pin on NUMICON">
            <a:extLst>
              <a:ext uri="{FF2B5EF4-FFF2-40B4-BE49-F238E27FC236}">
                <a16:creationId xmlns:a16="http://schemas.microsoft.com/office/drawing/2014/main" id="{76C74D98-38CC-8DBA-A3C5-EE101F2AB4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453" y="1021355"/>
            <a:ext cx="2237730" cy="2141833"/>
          </a:xfrm>
          <a:prstGeom prst="rect">
            <a:avLst/>
          </a:prstGeom>
        </p:spPr>
      </p:pic>
      <p:pic>
        <p:nvPicPr>
          <p:cNvPr id="10" name="Picture 9" descr="Printable Number Flashcards 1 100 - Printable JD">
            <a:extLst>
              <a:ext uri="{FF2B5EF4-FFF2-40B4-BE49-F238E27FC236}">
                <a16:creationId xmlns:a16="http://schemas.microsoft.com/office/drawing/2014/main" id="{06A72DEE-D829-CBE2-0DF2-D9856BFEE3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9875" y="1177677"/>
            <a:ext cx="1745497" cy="2042290"/>
          </a:xfrm>
          <a:prstGeom prst="rect">
            <a:avLst/>
          </a:prstGeom>
        </p:spPr>
      </p:pic>
      <p:pic>
        <p:nvPicPr>
          <p:cNvPr id="11" name="Picture 10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7A1D2126-B1E0-00D4-757E-4457286FCB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66474" y="3303076"/>
            <a:ext cx="2988824" cy="168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8469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0" name="Google Shape;4000;p48"/>
          <p:cNvSpPr txBox="1">
            <a:spLocks noGrp="1"/>
          </p:cNvSpPr>
          <p:nvPr>
            <p:ph type="title"/>
          </p:nvPr>
        </p:nvSpPr>
        <p:spPr>
          <a:xfrm>
            <a:off x="2849774" y="2013641"/>
            <a:ext cx="5284876" cy="161961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>
              <a:lnSpc>
                <a:spcPct val="114999"/>
              </a:lnSpc>
            </a:pPr>
            <a:r>
              <a:rPr lang="en" sz="2800" err="1"/>
              <a:t>Manteisio</a:t>
            </a:r>
            <a:r>
              <a:rPr lang="en" sz="2800" dirty="0"/>
              <a:t> </a:t>
            </a:r>
            <a:r>
              <a:rPr lang="en" sz="2800" err="1"/>
              <a:t>ar</a:t>
            </a:r>
            <a:r>
              <a:rPr lang="en" sz="2800" dirty="0"/>
              <a:t> </a:t>
            </a:r>
            <a:r>
              <a:rPr lang="en" sz="2800" err="1"/>
              <a:t>ddisgyblaethau</a:t>
            </a:r>
            <a:r>
              <a:rPr lang="en" sz="2800" dirty="0"/>
              <a:t> </a:t>
            </a:r>
            <a:r>
              <a:rPr lang="en" sz="2800" err="1"/>
              <a:t>pwnc</a:t>
            </a:r>
            <a:r>
              <a:rPr lang="en" sz="2800" dirty="0"/>
              <a:t> </a:t>
            </a:r>
            <a:r>
              <a:rPr lang="en" sz="2800" err="1"/>
              <a:t>mewn</a:t>
            </a:r>
            <a:r>
              <a:rPr lang="en" sz="2800" dirty="0"/>
              <a:t> </a:t>
            </a:r>
            <a:r>
              <a:rPr lang="en" sz="2800" err="1"/>
              <a:t>meysydd</a:t>
            </a:r>
            <a:r>
              <a:rPr lang="en" sz="2800" dirty="0"/>
              <a:t> </a:t>
            </a:r>
            <a:r>
              <a:rPr lang="en" sz="2800" err="1"/>
              <a:t>dysgu</a:t>
            </a:r>
            <a:endParaRPr lang="en-US" sz="2800"/>
          </a:p>
        </p:txBody>
      </p:sp>
      <p:sp>
        <p:nvSpPr>
          <p:cNvPr id="4001" name="Google Shape;4001;p48"/>
          <p:cNvSpPr txBox="1">
            <a:spLocks noGrp="1"/>
          </p:cNvSpPr>
          <p:nvPr>
            <p:ph type="title" idx="2"/>
          </p:nvPr>
        </p:nvSpPr>
        <p:spPr>
          <a:xfrm>
            <a:off x="6866250" y="1004525"/>
            <a:ext cx="1268400" cy="99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grpSp>
        <p:nvGrpSpPr>
          <p:cNvPr id="4003" name="Google Shape;4003;p48"/>
          <p:cNvGrpSpPr/>
          <p:nvPr/>
        </p:nvGrpSpPr>
        <p:grpSpPr>
          <a:xfrm>
            <a:off x="6505260" y="1309712"/>
            <a:ext cx="242605" cy="382380"/>
            <a:chOff x="4749525" y="2413575"/>
            <a:chExt cx="311271" cy="490672"/>
          </a:xfrm>
        </p:grpSpPr>
        <p:sp>
          <p:nvSpPr>
            <p:cNvPr id="4004" name="Google Shape;4004;p48"/>
            <p:cNvSpPr/>
            <p:nvPr/>
          </p:nvSpPr>
          <p:spPr>
            <a:xfrm>
              <a:off x="4749525" y="2557895"/>
              <a:ext cx="294052" cy="117234"/>
            </a:xfrm>
            <a:custGeom>
              <a:avLst/>
              <a:gdLst/>
              <a:ahLst/>
              <a:cxnLst/>
              <a:rect l="l" t="t" r="r" b="b"/>
              <a:pathLst>
                <a:path w="4560" h="1818" extrusionOk="0">
                  <a:moveTo>
                    <a:pt x="3891" y="1"/>
                  </a:moveTo>
                  <a:cubicBezTo>
                    <a:pt x="3869" y="1"/>
                    <a:pt x="3848" y="2"/>
                    <a:pt x="3825" y="5"/>
                  </a:cubicBezTo>
                  <a:cubicBezTo>
                    <a:pt x="3110" y="115"/>
                    <a:pt x="2394" y="363"/>
                    <a:pt x="1706" y="570"/>
                  </a:cubicBezTo>
                  <a:cubicBezTo>
                    <a:pt x="1156" y="720"/>
                    <a:pt x="481" y="762"/>
                    <a:pt x="138" y="1243"/>
                  </a:cubicBezTo>
                  <a:cubicBezTo>
                    <a:pt x="0" y="1463"/>
                    <a:pt x="124" y="1643"/>
                    <a:pt x="303" y="1725"/>
                  </a:cubicBezTo>
                  <a:lnTo>
                    <a:pt x="289" y="1725"/>
                  </a:lnTo>
                  <a:cubicBezTo>
                    <a:pt x="432" y="1792"/>
                    <a:pt x="583" y="1818"/>
                    <a:pt x="739" y="1818"/>
                  </a:cubicBezTo>
                  <a:cubicBezTo>
                    <a:pt x="1195" y="1818"/>
                    <a:pt x="1684" y="1590"/>
                    <a:pt x="2105" y="1478"/>
                  </a:cubicBezTo>
                  <a:cubicBezTo>
                    <a:pt x="2765" y="1298"/>
                    <a:pt x="3453" y="1161"/>
                    <a:pt x="4086" y="900"/>
                  </a:cubicBezTo>
                  <a:cubicBezTo>
                    <a:pt x="4560" y="702"/>
                    <a:pt x="4367" y="1"/>
                    <a:pt x="38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" name="Google Shape;4005;p48"/>
            <p:cNvSpPr/>
            <p:nvPr/>
          </p:nvSpPr>
          <p:spPr>
            <a:xfrm>
              <a:off x="4858636" y="2692027"/>
              <a:ext cx="202160" cy="212220"/>
            </a:xfrm>
            <a:custGeom>
              <a:avLst/>
              <a:gdLst/>
              <a:ahLst/>
              <a:cxnLst/>
              <a:rect l="l" t="t" r="r" b="b"/>
              <a:pathLst>
                <a:path w="3135" h="3291" extrusionOk="0">
                  <a:moveTo>
                    <a:pt x="2408" y="0"/>
                  </a:moveTo>
                  <a:cubicBezTo>
                    <a:pt x="2271" y="0"/>
                    <a:pt x="2131" y="57"/>
                    <a:pt x="2023" y="196"/>
                  </a:cubicBezTo>
                  <a:cubicBezTo>
                    <a:pt x="1596" y="718"/>
                    <a:pt x="1170" y="1227"/>
                    <a:pt x="743" y="1764"/>
                  </a:cubicBezTo>
                  <a:cubicBezTo>
                    <a:pt x="440" y="2135"/>
                    <a:pt x="0" y="2630"/>
                    <a:pt x="83" y="3140"/>
                  </a:cubicBezTo>
                  <a:cubicBezTo>
                    <a:pt x="97" y="3250"/>
                    <a:pt x="193" y="3291"/>
                    <a:pt x="290" y="3291"/>
                  </a:cubicBezTo>
                  <a:cubicBezTo>
                    <a:pt x="812" y="3277"/>
                    <a:pt x="1211" y="2685"/>
                    <a:pt x="1541" y="2314"/>
                  </a:cubicBezTo>
                  <a:cubicBezTo>
                    <a:pt x="1981" y="1805"/>
                    <a:pt x="2408" y="1282"/>
                    <a:pt x="2834" y="774"/>
                  </a:cubicBezTo>
                  <a:cubicBezTo>
                    <a:pt x="3135" y="413"/>
                    <a:pt x="2778" y="0"/>
                    <a:pt x="240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" name="Google Shape;4006;p48"/>
            <p:cNvSpPr/>
            <p:nvPr/>
          </p:nvSpPr>
          <p:spPr>
            <a:xfrm>
              <a:off x="4769322" y="2413575"/>
              <a:ext cx="233436" cy="119942"/>
            </a:xfrm>
            <a:custGeom>
              <a:avLst/>
              <a:gdLst/>
              <a:ahLst/>
              <a:cxnLst/>
              <a:rect l="l" t="t" r="r" b="b"/>
              <a:pathLst>
                <a:path w="3620" h="1860" extrusionOk="0">
                  <a:moveTo>
                    <a:pt x="296" y="0"/>
                  </a:moveTo>
                  <a:cubicBezTo>
                    <a:pt x="137" y="0"/>
                    <a:pt x="1" y="198"/>
                    <a:pt x="134" y="331"/>
                  </a:cubicBezTo>
                  <a:cubicBezTo>
                    <a:pt x="519" y="717"/>
                    <a:pt x="917" y="964"/>
                    <a:pt x="1399" y="1212"/>
                  </a:cubicBezTo>
                  <a:cubicBezTo>
                    <a:pt x="1880" y="1459"/>
                    <a:pt x="2418" y="1803"/>
                    <a:pt x="2968" y="1858"/>
                  </a:cubicBezTo>
                  <a:cubicBezTo>
                    <a:pt x="2977" y="1859"/>
                    <a:pt x="2987" y="1859"/>
                    <a:pt x="2997" y="1859"/>
                  </a:cubicBezTo>
                  <a:cubicBezTo>
                    <a:pt x="3317" y="1859"/>
                    <a:pt x="3620" y="1424"/>
                    <a:pt x="3339" y="1170"/>
                  </a:cubicBezTo>
                  <a:cubicBezTo>
                    <a:pt x="2940" y="785"/>
                    <a:pt x="2418" y="634"/>
                    <a:pt x="1908" y="427"/>
                  </a:cubicBezTo>
                  <a:cubicBezTo>
                    <a:pt x="1372" y="207"/>
                    <a:pt x="890" y="42"/>
                    <a:pt x="312" y="1"/>
                  </a:cubicBezTo>
                  <a:cubicBezTo>
                    <a:pt x="307" y="1"/>
                    <a:pt x="301" y="0"/>
                    <a:pt x="2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7" name="Google Shape;4057;p50"/>
          <p:cNvSpPr txBox="1">
            <a:spLocks noGrp="1"/>
          </p:cNvSpPr>
          <p:nvPr>
            <p:ph type="title"/>
          </p:nvPr>
        </p:nvSpPr>
        <p:spPr>
          <a:xfrm>
            <a:off x="720000" y="-338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err="1">
                <a:highlight>
                  <a:srgbClr val="00FF00"/>
                </a:highlight>
              </a:rPr>
              <a:t>Manteisio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err="1">
                <a:highlight>
                  <a:srgbClr val="00FF00"/>
                </a:highlight>
              </a:rPr>
              <a:t>ar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err="1">
                <a:highlight>
                  <a:srgbClr val="00FF00"/>
                </a:highlight>
              </a:rPr>
              <a:t>ddisgyblaethau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err="1">
                <a:highlight>
                  <a:srgbClr val="00FF00"/>
                </a:highlight>
              </a:rPr>
              <a:t>pwnc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err="1">
                <a:highlight>
                  <a:srgbClr val="00FF00"/>
                </a:highlight>
              </a:rPr>
              <a:t>mewn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err="1">
                <a:highlight>
                  <a:srgbClr val="00FF00"/>
                </a:highlight>
              </a:rPr>
              <a:t>meysydd</a:t>
            </a:r>
            <a:r>
              <a:rPr lang="en" dirty="0">
                <a:highlight>
                  <a:srgbClr val="00FF00"/>
                </a:highlight>
              </a:rPr>
              <a:t> </a:t>
            </a:r>
            <a:r>
              <a:rPr lang="en" err="1">
                <a:highlight>
                  <a:srgbClr val="00FF00"/>
                </a:highlight>
              </a:rPr>
              <a:t>dysgu</a:t>
            </a:r>
            <a:endParaRPr lang="en">
              <a:highlight>
                <a:srgbClr val="00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E60613-FF66-8768-0E3A-F2B8C4EEB590}"/>
              </a:ext>
            </a:extLst>
          </p:cNvPr>
          <p:cNvSpPr txBox="1"/>
          <p:nvPr/>
        </p:nvSpPr>
        <p:spPr>
          <a:xfrm>
            <a:off x="206293" y="1286941"/>
            <a:ext cx="873518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1600" dirty="0">
                <a:latin typeface="Lexend Light"/>
              </a:rPr>
              <a:t>Yng </a:t>
            </a:r>
            <a:r>
              <a:rPr lang="en-GB" sz="1600" dirty="0" err="1">
                <a:latin typeface="Lexend Light"/>
              </a:rPr>
              <a:t>Nghwricwlwm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Gymru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mae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manteisio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ddisgyblaethau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pwnc</a:t>
            </a:r>
            <a:r>
              <a:rPr lang="en-GB" sz="1600" dirty="0">
                <a:latin typeface="Lexend Light"/>
              </a:rPr>
              <a:t> o </a:t>
            </a:r>
            <a:r>
              <a:rPr lang="en-GB" sz="1600" dirty="0" err="1">
                <a:latin typeface="Lexend Light"/>
              </a:rPr>
              <a:t>fewn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Meysydd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dirty="0" err="1">
                <a:latin typeface="Lexend Light"/>
              </a:rPr>
              <a:t>Phrofiad</a:t>
            </a:r>
            <a:r>
              <a:rPr lang="en-GB" sz="1600" dirty="0">
                <a:latin typeface="Lexend Light"/>
              </a:rPr>
              <a:t> (</a:t>
            </a:r>
            <a:r>
              <a:rPr lang="en-GB" sz="1600" dirty="0" err="1">
                <a:latin typeface="Lexend Light"/>
              </a:rPr>
              <a:t>MdPh</a:t>
            </a:r>
            <a:r>
              <a:rPr lang="en-GB" sz="1600" dirty="0">
                <a:latin typeface="Lexend Light"/>
              </a:rPr>
              <a:t>)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golygu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defnyddio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gwybodaeth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sgiliau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dirty="0" err="1">
                <a:latin typeface="Lexend Light"/>
              </a:rPr>
              <a:t>dulliau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pynciau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traddodiadol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bwrpasol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ddyfnhau</a:t>
            </a:r>
            <a:r>
              <a:rPr lang="en-GB" sz="1600" dirty="0">
                <a:latin typeface="Lexend Light"/>
              </a:rPr>
              <a:t> ac uno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(</a:t>
            </a:r>
            <a:r>
              <a:rPr lang="en-GB" sz="1600" dirty="0" err="1">
                <a:latin typeface="Lexend Light"/>
              </a:rPr>
              <a:t>Llywodraeth</a:t>
            </a:r>
            <a:r>
              <a:rPr lang="en-GB" sz="1600" dirty="0">
                <a:latin typeface="Lexend Light"/>
              </a:rPr>
              <a:t> Cymru, 2020). </a:t>
            </a:r>
            <a:endParaRPr lang="en-US" sz="1600" dirty="0">
              <a:latin typeface="Lexend Light"/>
            </a:endParaRPr>
          </a:p>
          <a:p>
            <a:endParaRPr lang="en-GB" sz="1600" dirty="0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r>
              <a:rPr lang="en-GB" sz="1600" dirty="0">
                <a:latin typeface="Lexend Light"/>
              </a:rPr>
              <a:t>Yn </a:t>
            </a:r>
            <a:r>
              <a:rPr lang="en-GB" sz="1600" dirty="0" err="1">
                <a:latin typeface="Lexend Light"/>
              </a:rPr>
              <a:t>lle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addysgu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pynciau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ar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wahân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dylai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ymarferwyr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greu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profiadau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lle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mae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disgyblaethau'n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cydweithio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wella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dealltwriaeth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dysgwyr</a:t>
            </a:r>
            <a:r>
              <a:rPr lang="en-GB" sz="1600" dirty="0">
                <a:latin typeface="Lexend Light"/>
              </a:rPr>
              <a:t> o </a:t>
            </a:r>
            <a:r>
              <a:rPr lang="en-GB" sz="1600" dirty="0" err="1">
                <a:latin typeface="Lexend Light"/>
              </a:rPr>
              <a:t>bynciau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mewn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sefyllfaoedd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bywyd</a:t>
            </a:r>
            <a:r>
              <a:rPr lang="en-GB" sz="1600" dirty="0">
                <a:latin typeface="Lexend Light"/>
              </a:rPr>
              <a:t> go </a:t>
            </a:r>
            <a:r>
              <a:rPr lang="en-GB" sz="1600" dirty="0" err="1">
                <a:latin typeface="Lexend Light"/>
              </a:rPr>
              <a:t>iawn</a:t>
            </a:r>
            <a:r>
              <a:rPr lang="en-GB" sz="1600" dirty="0">
                <a:latin typeface="Lexend Light"/>
              </a:rPr>
              <a:t>. Er </a:t>
            </a:r>
            <a:r>
              <a:rPr lang="en-GB" sz="1600" dirty="0" err="1">
                <a:latin typeface="Lexend Light"/>
              </a:rPr>
              <a:t>enghraifft</a:t>
            </a:r>
            <a:r>
              <a:rPr lang="en-GB" sz="1600" dirty="0">
                <a:latin typeface="Lexend Light"/>
              </a:rPr>
              <a:t>, gall thema </a:t>
            </a:r>
            <a:r>
              <a:rPr lang="en-GB" sz="1600" dirty="0" err="1">
                <a:latin typeface="Lexend Light"/>
              </a:rPr>
              <a:t>ar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deithio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dirty="0" err="1">
                <a:latin typeface="Lexend Light"/>
              </a:rPr>
              <a:t>diwylliannau</a:t>
            </a:r>
            <a:r>
              <a:rPr lang="en-GB" sz="1600" dirty="0">
                <a:latin typeface="Lexend Light"/>
              </a:rPr>
              <a:t> o </a:t>
            </a:r>
            <a:r>
              <a:rPr lang="en-GB" sz="1600" dirty="0" err="1">
                <a:latin typeface="Lexend Light"/>
              </a:rPr>
              <a:t>fewn</a:t>
            </a:r>
            <a:r>
              <a:rPr lang="en-GB" sz="1600" dirty="0">
                <a:latin typeface="Lexend Light"/>
              </a:rPr>
              <a:t> y Maes </a:t>
            </a:r>
            <a:r>
              <a:rPr lang="en-GB" sz="1600" dirty="0" err="1">
                <a:latin typeface="Lexend Light"/>
              </a:rPr>
              <a:t>Ieithoedd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Llythrennedd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dirty="0" err="1">
                <a:latin typeface="Lexend Light"/>
              </a:rPr>
              <a:t>Chyfathrebu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cynnwys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ieithoedd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tramor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archwilio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llenyddiaeth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ryngwladol</a:t>
            </a:r>
            <a:r>
              <a:rPr lang="en-GB" sz="1600" dirty="0">
                <a:latin typeface="Lexend Light"/>
              </a:rPr>
              <a:t>, a </a:t>
            </a:r>
            <a:r>
              <a:rPr lang="en-GB" sz="1600" dirty="0" err="1">
                <a:latin typeface="Lexend Light"/>
              </a:rPr>
              <a:t>defnyddio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daearyddiaeth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ddeall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lleoliadau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dirty="0" err="1">
                <a:latin typeface="Lexend Light"/>
              </a:rPr>
              <a:t>chyd-destunau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diwylliannol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fel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fy</a:t>
            </a:r>
            <a:r>
              <a:rPr lang="en-GB" sz="1600" dirty="0">
                <a:latin typeface="Lexend Light"/>
              </a:rPr>
              <a:t> thema 'Affrica'.</a:t>
            </a:r>
            <a:endParaRPr lang="en-US" sz="1600" dirty="0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endParaRPr lang="en-GB" sz="1600" dirty="0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r>
              <a:rPr lang="en-GB" sz="1600" dirty="0" err="1">
                <a:latin typeface="Lexend Light"/>
              </a:rPr>
              <a:t>Mae’r</a:t>
            </a:r>
            <a:r>
              <a:rPr lang="en-GB" sz="1600" dirty="0">
                <a:latin typeface="Lexend Light"/>
              </a:rPr>
              <a:t> dull </a:t>
            </a:r>
            <a:r>
              <a:rPr lang="en-GB" sz="1600" dirty="0" err="1">
                <a:latin typeface="Lexend Light"/>
              </a:rPr>
              <a:t>integredig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hwn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cryfhau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gwybodaeth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ddisgyblaethol</a:t>
            </a:r>
            <a:r>
              <a:rPr lang="en-GB" sz="1600" dirty="0">
                <a:latin typeface="Lexend Light"/>
              </a:rPr>
              <a:t> ac </a:t>
            </a:r>
            <a:r>
              <a:rPr lang="en-GB" sz="1600" dirty="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datblygu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dysgwyr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dirty="0" err="1">
                <a:latin typeface="Lexend Light"/>
              </a:rPr>
              <a:t>beirniadol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dirty="0" err="1">
                <a:latin typeface="Lexend Light"/>
              </a:rPr>
              <a:t>creadigol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dirty="0" err="1">
                <a:latin typeface="Lexend Light"/>
              </a:rPr>
              <a:t>myfyriol</a:t>
            </a:r>
            <a:r>
              <a:rPr lang="en-GB" sz="1600" dirty="0">
                <a:latin typeface="Lexend Light"/>
              </a:rPr>
              <a:t> (Estyn, 2024).</a:t>
            </a:r>
            <a:endParaRPr lang="en-US" sz="1600" dirty="0">
              <a:latin typeface="Lexend Light"/>
            </a:endParaRPr>
          </a:p>
          <a:p>
            <a:pPr algn="l"/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7" name="Google Shape;4017;p49"/>
          <p:cNvSpPr txBox="1">
            <a:spLocks noGrp="1"/>
          </p:cNvSpPr>
          <p:nvPr>
            <p:ph type="title"/>
          </p:nvPr>
        </p:nvSpPr>
        <p:spPr>
          <a:xfrm>
            <a:off x="720000" y="-401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Fy </a:t>
            </a:r>
            <a:r>
              <a:rPr lang="en" dirty="0" err="1"/>
              <a:t>nghryfderau</a:t>
            </a:r>
            <a:r>
              <a:rPr lang="en" dirty="0"/>
              <a:t> </a:t>
            </a:r>
            <a:r>
              <a:rPr lang="en" dirty="0" err="1"/>
              <a:t>yn</a:t>
            </a:r>
            <a:r>
              <a:rPr lang="en" dirty="0"/>
              <a:t> y </a:t>
            </a:r>
            <a:r>
              <a:rPr lang="en" dirty="0" err="1"/>
              <a:t>llinyn</a:t>
            </a:r>
            <a:r>
              <a:rPr lang="en" dirty="0"/>
              <a:t> </a:t>
            </a:r>
            <a:r>
              <a:rPr lang="en" dirty="0" err="1"/>
              <a:t>hwn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E68475-3B6E-0AA4-6FE7-8B412E052A49}"/>
              </a:ext>
            </a:extLst>
          </p:cNvPr>
          <p:cNvSpPr txBox="1"/>
          <p:nvPr/>
        </p:nvSpPr>
        <p:spPr>
          <a:xfrm>
            <a:off x="4854" y="769794"/>
            <a:ext cx="8976201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highlight>
                  <a:srgbClr val="FFFF00"/>
                </a:highlight>
                <a:latin typeface="Lexend Light"/>
              </a:rPr>
              <a:t>Creu </a:t>
            </a:r>
            <a:r>
              <a:rPr lang="en-GB" sz="2000" dirty="0" err="1">
                <a:highlight>
                  <a:srgbClr val="FFFF00"/>
                </a:highlight>
                <a:latin typeface="Lexend Light"/>
              </a:rPr>
              <a:t>cysylltiadau</a:t>
            </a:r>
            <a:r>
              <a:rPr lang="en-GB" sz="2000" dirty="0">
                <a:highlight>
                  <a:srgbClr val="FFFF00"/>
                </a:highlight>
                <a:latin typeface="Lexend Light"/>
              </a:rPr>
              <a:t> </a:t>
            </a:r>
            <a:r>
              <a:rPr lang="en-GB" sz="2000" dirty="0" err="1">
                <a:highlight>
                  <a:srgbClr val="FFFF00"/>
                </a:highlight>
                <a:latin typeface="Lexend Light"/>
              </a:rPr>
              <a:t>trawscwricwlaidd</a:t>
            </a:r>
            <a:r>
              <a:rPr lang="en-GB" sz="2000" dirty="0">
                <a:highlight>
                  <a:srgbClr val="FFFF00"/>
                </a:highlight>
                <a:latin typeface="Lexend Light"/>
              </a:rPr>
              <a:t>:</a:t>
            </a:r>
            <a:endParaRPr lang="en-US" sz="2000" dirty="0">
              <a:highlight>
                <a:srgbClr val="FFFF00"/>
              </a:highlight>
              <a:latin typeface="Lexend Light"/>
            </a:endParaRPr>
          </a:p>
          <a:p>
            <a:endParaRPr lang="en-GB" dirty="0"/>
          </a:p>
          <a:p>
            <a:pPr marL="285750" indent="-285750">
              <a:buFont typeface="Calibri"/>
              <a:buChar char="-"/>
            </a:pPr>
            <a:r>
              <a:rPr lang="en-GB" dirty="0">
                <a:latin typeface="Lexend Light"/>
              </a:rPr>
              <a:t>Yn </a:t>
            </a:r>
            <a:r>
              <a:rPr lang="en-GB" err="1">
                <a:latin typeface="Lexend Light"/>
              </a:rPr>
              <a:t>gyntaf</a:t>
            </a:r>
            <a:r>
              <a:rPr lang="en-GB" dirty="0">
                <a:latin typeface="Lexend Light"/>
              </a:rPr>
              <a:t>, am </a:t>
            </a:r>
            <a:r>
              <a:rPr lang="en-GB" err="1">
                <a:latin typeface="Lexend Light"/>
              </a:rPr>
              <a:t>Ieithoedd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Llythrennedd</a:t>
            </a:r>
            <a:r>
              <a:rPr lang="en-GB" dirty="0">
                <a:latin typeface="Lexend Light"/>
              </a:rPr>
              <a:t>, a </a:t>
            </a:r>
            <a:r>
              <a:rPr lang="en-GB" err="1">
                <a:latin typeface="Lexend Light"/>
              </a:rPr>
              <a:t>Chyfathrebu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rydym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wedi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darllen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straeon</a:t>
            </a:r>
            <a:r>
              <a:rPr lang="en-GB" dirty="0">
                <a:latin typeface="Lexend Light"/>
              </a:rPr>
              <a:t> Affrica </a:t>
            </a:r>
            <a:r>
              <a:rPr lang="en-GB" err="1">
                <a:latin typeface="Lexend Light"/>
              </a:rPr>
              <a:t>gan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actio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allan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stori</a:t>
            </a:r>
            <a:r>
              <a:rPr lang="en-GB" dirty="0">
                <a:latin typeface="Lexend Light"/>
              </a:rPr>
              <a:t> '</a:t>
            </a:r>
            <a:r>
              <a:rPr lang="en-GB" err="1">
                <a:latin typeface="Lexend Light"/>
              </a:rPr>
              <a:t>Sypreis</a:t>
            </a:r>
            <a:r>
              <a:rPr lang="en-GB" dirty="0">
                <a:latin typeface="Lexend Light"/>
              </a:rPr>
              <a:t> Handa' </a:t>
            </a:r>
            <a:r>
              <a:rPr lang="en-GB" err="1">
                <a:latin typeface="Lexend Light"/>
              </a:rPr>
              <a:t>mewn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grŵp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trafod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gwerthoedd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negeseuon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masnach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deg</a:t>
            </a:r>
            <a:r>
              <a:rPr lang="en-GB" dirty="0">
                <a:latin typeface="Lexend Light"/>
              </a:rPr>
              <a:t>, a </a:t>
            </a:r>
            <a:r>
              <a:rPr lang="en-GB" err="1">
                <a:latin typeface="Lexend Light"/>
              </a:rPr>
              <a:t>chyflwyno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gwybodaeth</a:t>
            </a:r>
            <a:r>
              <a:rPr lang="en-GB" dirty="0">
                <a:latin typeface="Lexend Light"/>
              </a:rPr>
              <a:t> am </a:t>
            </a:r>
            <a:r>
              <a:rPr lang="en-GB" err="1">
                <a:latin typeface="Lexend Light"/>
              </a:rPr>
              <a:t>wledydd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Affricanaidd</a:t>
            </a:r>
            <a:r>
              <a:rPr lang="en-GB" dirty="0">
                <a:latin typeface="Lexend Light"/>
              </a:rPr>
              <a:t>. </a:t>
            </a:r>
            <a:r>
              <a:rPr lang="en-GB" err="1">
                <a:latin typeface="Lexend Light"/>
              </a:rPr>
              <a:t>Gwnaeth</a:t>
            </a:r>
            <a:r>
              <a:rPr lang="en-GB" dirty="0">
                <a:latin typeface="Lexend Light"/>
              </a:rPr>
              <a:t> y plant </a:t>
            </a:r>
            <a:r>
              <a:rPr lang="en-GB" err="1">
                <a:latin typeface="Lexend Light"/>
              </a:rPr>
              <a:t>ysgrifennu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brawddegau</a:t>
            </a:r>
            <a:r>
              <a:rPr lang="en-GB" dirty="0">
                <a:latin typeface="Lexend Light"/>
              </a:rPr>
              <a:t> am </a:t>
            </a:r>
            <a:r>
              <a:rPr lang="en-GB" err="1">
                <a:latin typeface="Lexend Light"/>
              </a:rPr>
              <a:t>Fasnach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deg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gwlad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mae</a:t>
            </a:r>
            <a:r>
              <a:rPr lang="en-GB" dirty="0">
                <a:latin typeface="Lexend Light"/>
              </a:rPr>
              <a:t> coco </a:t>
            </a:r>
            <a:r>
              <a:rPr lang="en-GB" err="1">
                <a:latin typeface="Lexend Light"/>
              </a:rPr>
              <a:t>yn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dod</a:t>
            </a:r>
            <a:r>
              <a:rPr lang="en-GB" dirty="0">
                <a:latin typeface="Lexend Light"/>
              </a:rPr>
              <a:t> o. </a:t>
            </a:r>
          </a:p>
          <a:p>
            <a:pPr marL="285750" indent="-285750">
              <a:buFont typeface="Calibri"/>
              <a:buChar char="-"/>
            </a:pPr>
            <a:endParaRPr lang="en-GB" dirty="0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latin typeface="Lexend Light"/>
              </a:rPr>
              <a:t>Am </a:t>
            </a:r>
            <a:r>
              <a:rPr lang="en-GB" err="1">
                <a:latin typeface="Lexend Light"/>
              </a:rPr>
              <a:t>ddyniaethau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rydym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wedi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archwilio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daearyddiaeth</a:t>
            </a:r>
            <a:r>
              <a:rPr lang="en-GB" dirty="0">
                <a:latin typeface="Lexend Light"/>
              </a:rPr>
              <a:t> Affrica </a:t>
            </a:r>
            <a:r>
              <a:rPr lang="en-GB" err="1">
                <a:latin typeface="Lexend Light"/>
              </a:rPr>
              <a:t>fel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hinsawdd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anialwch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afonydd</a:t>
            </a:r>
            <a:r>
              <a:rPr lang="en-GB" dirty="0">
                <a:latin typeface="Lexend Light"/>
              </a:rPr>
              <a:t>, a </a:t>
            </a:r>
            <a:r>
              <a:rPr lang="en-GB" err="1">
                <a:latin typeface="Lexend Light"/>
              </a:rPr>
              <a:t>dinasoedd</a:t>
            </a:r>
            <a:r>
              <a:rPr lang="en-GB" dirty="0">
                <a:latin typeface="Lexend Light"/>
              </a:rPr>
              <a:t>. Yn </a:t>
            </a:r>
            <a:r>
              <a:rPr lang="en-GB" err="1">
                <a:latin typeface="Lexend Light"/>
              </a:rPr>
              <a:t>ogystal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trafod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traddodiadau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hanes</a:t>
            </a:r>
            <a:r>
              <a:rPr lang="en-GB" dirty="0">
                <a:latin typeface="Lexend Light"/>
              </a:rPr>
              <a:t> Affrica, </a:t>
            </a:r>
            <a:r>
              <a:rPr lang="en-GB" err="1">
                <a:latin typeface="Lexend Light"/>
              </a:rPr>
              <a:t>gan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hefyd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edrych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ar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Anifeiliaid</a:t>
            </a:r>
            <a:r>
              <a:rPr lang="en-GB" dirty="0">
                <a:latin typeface="Lexend Light"/>
              </a:rPr>
              <a:t> Affrica a </a:t>
            </a:r>
            <a:r>
              <a:rPr lang="en-GB" err="1">
                <a:latin typeface="Lexend Light"/>
              </a:rPr>
              <a:t>ble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maen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nhw'n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byw</a:t>
            </a:r>
            <a:r>
              <a:rPr lang="en-GB" dirty="0">
                <a:latin typeface="Lexend Light"/>
              </a:rPr>
              <a:t>. </a:t>
            </a:r>
            <a:endParaRPr lang="en-GB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r>
              <a:rPr lang="en-GB" err="1">
                <a:latin typeface="Lexend Light"/>
              </a:rPr>
              <a:t>Gwnaethon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greu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mwlcus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drymiau</a:t>
            </a:r>
            <a:r>
              <a:rPr lang="en-GB" dirty="0">
                <a:latin typeface="Lexend Light"/>
              </a:rPr>
              <a:t>, a </a:t>
            </a:r>
            <a:r>
              <a:rPr lang="en-GB" err="1">
                <a:latin typeface="Lexend Light"/>
              </a:rPr>
              <a:t>masgiau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celf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Affricanaidd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gan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ddefnyddio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patrymau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symbolau</a:t>
            </a:r>
            <a:r>
              <a:rPr lang="en-GB" dirty="0">
                <a:latin typeface="Lexend Light"/>
              </a:rPr>
              <a:t>. Yn </a:t>
            </a:r>
            <a:r>
              <a:rPr lang="en-GB" err="1">
                <a:latin typeface="Lexend Light"/>
              </a:rPr>
              <a:t>ogystal</a:t>
            </a:r>
            <a:r>
              <a:rPr lang="en-GB" dirty="0">
                <a:latin typeface="Lexend Light"/>
              </a:rPr>
              <a:t> â </a:t>
            </a:r>
            <a:r>
              <a:rPr lang="en-GB" err="1">
                <a:latin typeface="Lexend Light"/>
              </a:rPr>
              <a:t>hyn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dysgon</a:t>
            </a:r>
            <a:r>
              <a:rPr lang="en-GB" dirty="0">
                <a:latin typeface="Lexend Light"/>
              </a:rPr>
              <a:t> am </a:t>
            </a:r>
            <a:r>
              <a:rPr lang="en-GB" err="1">
                <a:latin typeface="Lexend Light"/>
              </a:rPr>
              <a:t>ganeuon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rhythmau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Affricanaidd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gan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ddefnyddio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offerynnau</a:t>
            </a:r>
            <a:r>
              <a:rPr lang="en-GB" dirty="0">
                <a:latin typeface="Lexend Light"/>
              </a:rPr>
              <a:t> taro. </a:t>
            </a:r>
          </a:p>
          <a:p>
            <a:pPr marL="285750" indent="-285750">
              <a:buFont typeface="Calibri"/>
              <a:buChar char="-"/>
            </a:pPr>
            <a:endParaRPr lang="en-GB" dirty="0">
              <a:latin typeface="Lexend Light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latin typeface="Lexend Light"/>
              </a:rPr>
              <a:t>Am </a:t>
            </a:r>
            <a:r>
              <a:rPr lang="en-GB" err="1">
                <a:latin typeface="Lexend Light"/>
              </a:rPr>
              <a:t>fathemateg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rhifedd</a:t>
            </a:r>
            <a:r>
              <a:rPr lang="en-GB" dirty="0">
                <a:latin typeface="Lexend Light"/>
              </a:rPr>
              <a:t>, </a:t>
            </a:r>
            <a:r>
              <a:rPr lang="en-GB" err="1">
                <a:latin typeface="Lexend Light"/>
              </a:rPr>
              <a:t>rydym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wedi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creu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siartiau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o'n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hoff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anifeiliaid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Affricanaidd</a:t>
            </a:r>
            <a:r>
              <a:rPr lang="en-GB" dirty="0">
                <a:latin typeface="Lexend Light"/>
              </a:rPr>
              <a:t>, a </a:t>
            </a:r>
            <a:r>
              <a:rPr lang="en-GB" err="1">
                <a:latin typeface="Lexend Light"/>
              </a:rPr>
              <a:t>mesur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uchder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hyd</a:t>
            </a:r>
            <a:r>
              <a:rPr lang="en-GB" dirty="0">
                <a:latin typeface="Lexend Light"/>
              </a:rPr>
              <a:t> yr </a:t>
            </a:r>
            <a:r>
              <a:rPr lang="en-GB" err="1">
                <a:latin typeface="Lexend Light"/>
              </a:rPr>
              <a:t>anifeiliaid</a:t>
            </a:r>
            <a:r>
              <a:rPr lang="en-GB" dirty="0">
                <a:latin typeface="Lexend Light"/>
              </a:rPr>
              <a:t> can </a:t>
            </a:r>
            <a:r>
              <a:rPr lang="en-GB" err="1">
                <a:latin typeface="Lexend Light"/>
              </a:rPr>
              <a:t>defnyddio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blociau</a:t>
            </a:r>
            <a:r>
              <a:rPr lang="en-GB" dirty="0">
                <a:latin typeface="Lexend Light"/>
              </a:rPr>
              <a:t> a </a:t>
            </a:r>
            <a:r>
              <a:rPr lang="en-GB" err="1">
                <a:latin typeface="Lexend Light"/>
              </a:rPr>
              <a:t>phren</a:t>
            </a:r>
            <a:r>
              <a:rPr lang="en-GB" dirty="0">
                <a:latin typeface="Lexend Light"/>
              </a:rPr>
              <a:t> </a:t>
            </a:r>
            <a:r>
              <a:rPr lang="en-GB" err="1">
                <a:latin typeface="Lexend Light"/>
              </a:rPr>
              <a:t>mesur</a:t>
            </a:r>
            <a:r>
              <a:rPr lang="en-GB" dirty="0">
                <a:latin typeface="Lexend Light"/>
              </a:rPr>
              <a:t>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10">
          <a:extLst>
            <a:ext uri="{FF2B5EF4-FFF2-40B4-BE49-F238E27FC236}">
              <a16:creationId xmlns:a16="http://schemas.microsoft.com/office/drawing/2014/main" id="{1538E6D4-F564-2A19-921C-C9435F299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7" name="Google Shape;4017;p49">
            <a:extLst>
              <a:ext uri="{FF2B5EF4-FFF2-40B4-BE49-F238E27FC236}">
                <a16:creationId xmlns:a16="http://schemas.microsoft.com/office/drawing/2014/main" id="{2748212B-584A-41B9-6D31-867D6EB027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-55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Fy </a:t>
            </a:r>
            <a:r>
              <a:rPr lang="en" dirty="0" err="1"/>
              <a:t>nghryfderau</a:t>
            </a:r>
            <a:r>
              <a:rPr lang="en" dirty="0"/>
              <a:t> </a:t>
            </a:r>
            <a:r>
              <a:rPr lang="en" dirty="0" err="1"/>
              <a:t>yn</a:t>
            </a:r>
            <a:r>
              <a:rPr lang="en" dirty="0"/>
              <a:t> y </a:t>
            </a:r>
            <a:r>
              <a:rPr lang="en" dirty="0" err="1"/>
              <a:t>llinyn</a:t>
            </a:r>
            <a:r>
              <a:rPr lang="en" dirty="0"/>
              <a:t> </a:t>
            </a:r>
            <a:r>
              <a:rPr lang="en" dirty="0" err="1"/>
              <a:t>hwn</a:t>
            </a:r>
          </a:p>
        </p:txBody>
      </p:sp>
      <p:pic>
        <p:nvPicPr>
          <p:cNvPr id="3" name="Picture 2" descr="A binder with papers and a couple of people&#10;&#10;AI-generated content may be incorrect.">
            <a:extLst>
              <a:ext uri="{FF2B5EF4-FFF2-40B4-BE49-F238E27FC236}">
                <a16:creationId xmlns:a16="http://schemas.microsoft.com/office/drawing/2014/main" id="{AACC4293-B878-7FA2-C1BF-D0239A252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560927" y="794288"/>
            <a:ext cx="3369063" cy="2140705"/>
          </a:xfrm>
          <a:prstGeom prst="rect">
            <a:avLst/>
          </a:prstGeom>
        </p:spPr>
      </p:pic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0C317BF9-24CC-290B-2BB6-B07EF4D1E3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52" y="2932627"/>
            <a:ext cx="3574299" cy="2126062"/>
          </a:xfrm>
          <a:prstGeom prst="rect">
            <a:avLst/>
          </a:prstGeom>
        </p:spPr>
      </p:pic>
      <p:pic>
        <p:nvPicPr>
          <p:cNvPr id="6" name="Picture 5" descr="A group of kids making a number craft&#10;&#10;AI-generated content may be incorrect.">
            <a:extLst>
              <a:ext uri="{FF2B5EF4-FFF2-40B4-BE49-F238E27FC236}">
                <a16:creationId xmlns:a16="http://schemas.microsoft.com/office/drawing/2014/main" id="{0CC1D735-A10A-E5EE-0FF7-6CA5DB4619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3194632" y="619932"/>
            <a:ext cx="1621423" cy="2295688"/>
          </a:xfrm>
          <a:prstGeom prst="rect">
            <a:avLst/>
          </a:prstGeom>
        </p:spPr>
      </p:pic>
      <p:pic>
        <p:nvPicPr>
          <p:cNvPr id="7" name="Picture 6" descr="A white paper with writing on it&#10;&#10;AI-generated content may be incorrect.">
            <a:extLst>
              <a:ext uri="{FF2B5EF4-FFF2-40B4-BE49-F238E27FC236}">
                <a16:creationId xmlns:a16="http://schemas.microsoft.com/office/drawing/2014/main" id="{E2A5B24F-6CA0-04CA-5324-93D3E680D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476" y="639305"/>
            <a:ext cx="2346939" cy="3099662"/>
          </a:xfrm>
          <a:prstGeom prst="rect">
            <a:avLst/>
          </a:prstGeom>
        </p:spPr>
      </p:pic>
      <p:pic>
        <p:nvPicPr>
          <p:cNvPr id="8" name="Picture 7" descr="A sandwich cut out of paper&#10;&#10;AI-generated content may be incorrect.">
            <a:extLst>
              <a:ext uri="{FF2B5EF4-FFF2-40B4-BE49-F238E27FC236}">
                <a16:creationId xmlns:a16="http://schemas.microsoft.com/office/drawing/2014/main" id="{9C9B30CC-C39E-A6A3-9D3C-A39D883625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2848492" y="2528161"/>
            <a:ext cx="2294331" cy="277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042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9">
          <a:extLst>
            <a:ext uri="{FF2B5EF4-FFF2-40B4-BE49-F238E27FC236}">
              <a16:creationId xmlns:a16="http://schemas.microsoft.com/office/drawing/2014/main" id="{F4AF1381-630F-0319-D19C-B4CF20F0F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0" name="Google Shape;3640;p37">
            <a:extLst>
              <a:ext uri="{FF2B5EF4-FFF2-40B4-BE49-F238E27FC236}">
                <a16:creationId xmlns:a16="http://schemas.microsoft.com/office/drawing/2014/main" id="{E24007D8-554F-430F-E30F-7B9ECCC02D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4455" y="138864"/>
            <a:ext cx="7704000" cy="80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u="sng" err="1"/>
              <a:t>Casgliad</a:t>
            </a:r>
            <a:endParaRPr lang="en-US" u="sng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8EB96-2FC4-6134-660E-0712862D155F}"/>
              </a:ext>
            </a:extLst>
          </p:cNvPr>
          <p:cNvSpPr txBox="1"/>
          <p:nvPr/>
        </p:nvSpPr>
        <p:spPr>
          <a:xfrm>
            <a:off x="137644" y="790239"/>
            <a:ext cx="8968217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err="1">
                <a:latin typeface="Lexend Light"/>
              </a:rPr>
              <a:t>Wrth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fyfyrio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reoli’r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amgylchedd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gwahaniaethu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err="1">
                <a:latin typeface="Lexend Light"/>
              </a:rPr>
              <a:t>manteisio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ddisgyblaethau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pwnc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rwy’n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teimlo’n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gryf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wrth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greu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cysylltiadau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trawsgwricwlaidd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mewn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tasgau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err="1">
                <a:latin typeface="Lexend Light"/>
              </a:rPr>
              <a:t>themâu</a:t>
            </a:r>
            <a:r>
              <a:rPr lang="en-GB" sz="1600" dirty="0">
                <a:latin typeface="Lexend Light"/>
              </a:rPr>
              <a:t>. </a:t>
            </a:r>
            <a:endParaRPr lang="en-US" sz="1600">
              <a:latin typeface="Lexend Light"/>
            </a:endParaRPr>
          </a:p>
          <a:p>
            <a:endParaRPr lang="en-GB" sz="1600" dirty="0">
              <a:latin typeface="Lexend Light"/>
            </a:endParaRPr>
          </a:p>
          <a:p>
            <a:r>
              <a:rPr lang="en-GB" sz="1600" err="1">
                <a:latin typeface="Lexend Light"/>
              </a:rPr>
              <a:t>Fodd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bynnag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rwy’n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cydnabod</a:t>
            </a:r>
            <a:r>
              <a:rPr lang="en-GB" sz="1600" dirty="0">
                <a:latin typeface="Lexend Light"/>
              </a:rPr>
              <a:t> yr </a:t>
            </a:r>
            <a:r>
              <a:rPr lang="en-GB" sz="1600" err="1">
                <a:latin typeface="Lexend Light"/>
              </a:rPr>
              <a:t>angen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ddatblygu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sgiliau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gwahaniaethu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ymhellach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enwedig</a:t>
            </a:r>
            <a:r>
              <a:rPr lang="en-GB" sz="1600" dirty="0">
                <a:latin typeface="Lexend Light"/>
              </a:rPr>
              <a:t> o ran </a:t>
            </a:r>
            <a:r>
              <a:rPr lang="en-GB" sz="1600" err="1">
                <a:latin typeface="Lexend Light"/>
              </a:rPr>
              <a:t>darparu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adborth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adeiladol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sy’n</a:t>
            </a:r>
            <a:r>
              <a:rPr lang="en-GB" sz="1600" dirty="0">
                <a:latin typeface="Lexend Light"/>
              </a:rPr>
              <a:t> "</a:t>
            </a:r>
            <a:r>
              <a:rPr lang="en-GB" sz="1600" err="1">
                <a:latin typeface="Lexend Light"/>
              </a:rPr>
              <a:t>hanfodol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helpu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dysgwyr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ddeall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eu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cynnydd</a:t>
            </a:r>
            <a:r>
              <a:rPr lang="en-GB" sz="1600" dirty="0">
                <a:latin typeface="Lexend Light"/>
              </a:rPr>
              <a:t> a nodi </a:t>
            </a:r>
            <a:r>
              <a:rPr lang="en-GB" sz="1600" err="1">
                <a:latin typeface="Lexend Light"/>
              </a:rPr>
              <a:t>eu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camau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nesaf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ol</a:t>
            </a:r>
            <a:r>
              <a:rPr lang="en-GB" sz="1600" dirty="0">
                <a:latin typeface="Lexend Light"/>
              </a:rPr>
              <a:t> Estyn (2022). Yn </a:t>
            </a:r>
            <a:r>
              <a:rPr lang="en-GB" sz="1600" err="1">
                <a:latin typeface="Lexend Light"/>
              </a:rPr>
              <a:t>ogystal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rwyf</a:t>
            </a:r>
            <a:r>
              <a:rPr lang="en-GB" sz="1600" dirty="0">
                <a:latin typeface="Lexend Light"/>
              </a:rPr>
              <a:t> am </a:t>
            </a:r>
            <a:r>
              <a:rPr lang="en-GB" sz="1600" err="1">
                <a:latin typeface="Lexend Light"/>
              </a:rPr>
              <a:t>ymchwilio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strategaethau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newydd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integreiddio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pynciau’n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fwy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dyfnach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gan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wneud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dysgu’n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fwy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personol</a:t>
            </a:r>
            <a:r>
              <a:rPr lang="en-GB" sz="1600" dirty="0">
                <a:latin typeface="Lexend Light"/>
              </a:rPr>
              <a:t> ac </a:t>
            </a:r>
            <a:r>
              <a:rPr lang="en-GB" sz="1600" err="1">
                <a:latin typeface="Lexend Light"/>
              </a:rPr>
              <a:t>ystyrlon</a:t>
            </a:r>
            <a:r>
              <a:rPr lang="en-GB" sz="1600" dirty="0">
                <a:latin typeface="Lexend Light"/>
              </a:rPr>
              <a:t>.</a:t>
            </a:r>
            <a:endParaRPr lang="en-US" sz="1600">
              <a:latin typeface="Lexend Light"/>
            </a:endParaRPr>
          </a:p>
          <a:p>
            <a:endParaRPr lang="en-GB" sz="1600" dirty="0">
              <a:latin typeface="Lexend Light"/>
            </a:endParaRPr>
          </a:p>
          <a:p>
            <a:r>
              <a:rPr lang="en-GB" sz="1600" err="1">
                <a:latin typeface="Lexend Light"/>
              </a:rPr>
              <a:t>Trwy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gymryd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rhan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yr </a:t>
            </a:r>
            <a:r>
              <a:rPr lang="en-GB" sz="1600" err="1">
                <a:latin typeface="Lexend Light"/>
              </a:rPr>
              <a:t>asesiad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hwn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rwyf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wedi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gwerthfawrogi’r</a:t>
            </a:r>
            <a:r>
              <a:rPr lang="en-GB" sz="1600" dirty="0">
                <a:latin typeface="Lexend Light"/>
              </a:rPr>
              <a:t> broses o </a:t>
            </a:r>
            <a:r>
              <a:rPr lang="en-GB" sz="1600" err="1">
                <a:latin typeface="Lexend Light"/>
              </a:rPr>
              <a:t>fyfyrio’n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feirniadol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gan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ddefnyddio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llenyddiaeth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academaidd</a:t>
            </a:r>
            <a:r>
              <a:rPr lang="en-GB" sz="1600" dirty="0">
                <a:latin typeface="Lexend Light"/>
              </a:rPr>
              <a:t> a </a:t>
            </a:r>
            <a:r>
              <a:rPr lang="en-GB" sz="1600" err="1">
                <a:latin typeface="Lexend Light"/>
              </a:rPr>
              <a:t>thystiolaeth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ymarferol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o’r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Profiad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Dysgu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Proffesiynol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gefnogi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natblygiad</a:t>
            </a:r>
            <a:r>
              <a:rPr lang="en-GB" sz="1600" dirty="0">
                <a:latin typeface="Lexend Light"/>
              </a:rPr>
              <a:t>. </a:t>
            </a:r>
          </a:p>
          <a:p>
            <a:endParaRPr lang="en-GB" sz="1600" dirty="0">
              <a:latin typeface="Lexend Light"/>
            </a:endParaRPr>
          </a:p>
          <a:p>
            <a:r>
              <a:rPr lang="en-GB" sz="1600" dirty="0">
                <a:latin typeface="Lexend Light"/>
              </a:rPr>
              <a:t>Mae </a:t>
            </a:r>
            <a:r>
              <a:rPr lang="en-GB" sz="1600" err="1">
                <a:latin typeface="Lexend Light"/>
              </a:rPr>
              <a:t>hyn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wedi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cryfhau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hyder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a’m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hymrwymiad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wella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fy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arferion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addysgu’n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barhaus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gan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sicrhau</a:t>
            </a:r>
            <a:r>
              <a:rPr lang="en-GB" sz="1600" dirty="0">
                <a:latin typeface="Lexend Light"/>
              </a:rPr>
              <a:t> bod </a:t>
            </a:r>
            <a:r>
              <a:rPr lang="en-GB" sz="1600" err="1">
                <a:latin typeface="Lexend Light"/>
              </a:rPr>
              <a:t>dysgu’n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gynhwysol</a:t>
            </a:r>
            <a:r>
              <a:rPr lang="en-GB" sz="1600" dirty="0">
                <a:latin typeface="Lexend Light"/>
              </a:rPr>
              <a:t>, </a:t>
            </a:r>
            <a:r>
              <a:rPr lang="en-GB" sz="1600" err="1">
                <a:latin typeface="Lexend Light"/>
              </a:rPr>
              <a:t>effeithiol</a:t>
            </a:r>
            <a:r>
              <a:rPr lang="en-GB" sz="1600" dirty="0">
                <a:latin typeface="Lexend Light"/>
              </a:rPr>
              <a:t> ac </a:t>
            </a:r>
            <a:r>
              <a:rPr lang="en-GB" sz="1600" err="1">
                <a:latin typeface="Lexend Light"/>
              </a:rPr>
              <a:t>yn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cyd-fynd</a:t>
            </a:r>
            <a:r>
              <a:rPr lang="en-GB" sz="1600" dirty="0">
                <a:latin typeface="Lexend Light"/>
              </a:rPr>
              <a:t> â </a:t>
            </a:r>
            <a:r>
              <a:rPr lang="en-GB" sz="1600" err="1">
                <a:latin typeface="Lexend Light"/>
              </a:rPr>
              <a:t>nodau’r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Cwricwlwm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i</a:t>
            </a:r>
            <a:r>
              <a:rPr lang="en-GB" sz="1600" dirty="0">
                <a:latin typeface="Lexend Light"/>
              </a:rPr>
              <a:t> </a:t>
            </a:r>
            <a:r>
              <a:rPr lang="en-GB" sz="1600" err="1">
                <a:latin typeface="Lexend Light"/>
              </a:rPr>
              <a:t>Gymru</a:t>
            </a:r>
            <a:r>
              <a:rPr lang="en-GB" sz="1600" dirty="0">
                <a:latin typeface="Lexend Light"/>
              </a:rPr>
              <a:t>.</a:t>
            </a:r>
            <a:endParaRPr lang="en-GB">
              <a:latin typeface="Lexend Ligh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603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02">
          <a:extLst>
            <a:ext uri="{FF2B5EF4-FFF2-40B4-BE49-F238E27FC236}">
              <a16:creationId xmlns:a16="http://schemas.microsoft.com/office/drawing/2014/main" id="{0A2C8B6A-8420-6BFE-4018-EAB36244F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4098;p54">
            <a:extLst>
              <a:ext uri="{FF2B5EF4-FFF2-40B4-BE49-F238E27FC236}">
                <a16:creationId xmlns:a16="http://schemas.microsoft.com/office/drawing/2014/main" id="{8286A5A4-0ED2-A090-EBCC-A96A04056A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6434" y="1287346"/>
            <a:ext cx="5941038" cy="148073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6000" dirty="0" err="1"/>
              <a:t>Diolch</a:t>
            </a:r>
            <a:r>
              <a:rPr lang="en" sz="6000" dirty="0"/>
              <a:t> am </a:t>
            </a:r>
            <a:r>
              <a:rPr lang="en" sz="6000" dirty="0" err="1"/>
              <a:t>gwrando</a:t>
            </a:r>
            <a:r>
              <a:rPr lang="en" sz="6000" dirty="0"/>
              <a:t> </a:t>
            </a:r>
            <a:r>
              <a:rPr lang="en" sz="6000" dirty="0" err="1"/>
              <a:t>ar</a:t>
            </a:r>
            <a:r>
              <a:rPr lang="en" sz="6000" dirty="0"/>
              <a:t> </a:t>
            </a:r>
            <a:r>
              <a:rPr lang="en" sz="6000" dirty="0" err="1"/>
              <a:t>fy</a:t>
            </a:r>
            <a:r>
              <a:rPr lang="en" sz="6000" dirty="0"/>
              <a:t> </a:t>
            </a:r>
            <a:r>
              <a:rPr lang="en" sz="6000" dirty="0" err="1"/>
              <a:t>cyflwyniad</a:t>
            </a:r>
          </a:p>
        </p:txBody>
      </p:sp>
      <p:sp>
        <p:nvSpPr>
          <p:cNvPr id="13" name="Google Shape;4099;p54">
            <a:extLst>
              <a:ext uri="{FF2B5EF4-FFF2-40B4-BE49-F238E27FC236}">
                <a16:creationId xmlns:a16="http://schemas.microsoft.com/office/drawing/2014/main" id="{9AF8803B-5739-4374-5851-57AE289A245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150975" y="3165794"/>
            <a:ext cx="4842000" cy="108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 algn="ctr">
              <a:buNone/>
            </a:pPr>
            <a:r>
              <a:rPr lang="en" sz="2000" b="1" err="1">
                <a:latin typeface="Montserrat"/>
                <a:ea typeface="Montserrat"/>
                <a:cs typeface="Montserrat"/>
              </a:rPr>
              <a:t>Unrhyw</a:t>
            </a:r>
            <a:r>
              <a:rPr lang="en" sz="2000" b="1" dirty="0">
                <a:latin typeface="Montserrat"/>
                <a:ea typeface="Montserrat"/>
                <a:cs typeface="Montserrat"/>
              </a:rPr>
              <a:t> </a:t>
            </a:r>
            <a:r>
              <a:rPr lang="en" sz="2000" b="1" err="1">
                <a:latin typeface="Montserrat"/>
                <a:ea typeface="Montserrat"/>
                <a:cs typeface="Montserrat"/>
              </a:rPr>
              <a:t>cwestiynau</a:t>
            </a:r>
            <a:r>
              <a:rPr lang="en" sz="2000" b="1" dirty="0">
                <a:latin typeface="Montserrat"/>
                <a:ea typeface="Montserrat"/>
                <a:cs typeface="Montserrat"/>
              </a:rPr>
              <a:t>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1238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3" name="Google Shape;5203;p57"/>
          <p:cNvSpPr txBox="1">
            <a:spLocks noGrp="1"/>
          </p:cNvSpPr>
          <p:nvPr>
            <p:ph type="title"/>
          </p:nvPr>
        </p:nvSpPr>
        <p:spPr>
          <a:xfrm>
            <a:off x="720000" y="20763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 err="1"/>
              <a:t>Rhestr</a:t>
            </a:r>
            <a:r>
              <a:rPr lang="en" dirty="0"/>
              <a:t> </a:t>
            </a:r>
            <a:r>
              <a:rPr lang="en" dirty="0" err="1"/>
              <a:t>cyfeirnodi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8AA4B1-6951-6B3B-9A0D-A26445855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86" y="775152"/>
            <a:ext cx="9022521" cy="3925637"/>
          </a:xfrm>
        </p:spPr>
        <p:txBody>
          <a:bodyPr/>
          <a:lstStyle/>
          <a:p>
            <a:pPr>
              <a:lnSpc>
                <a:spcPct val="114999"/>
              </a:lnSpc>
              <a:buNone/>
            </a:pP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Archibald, A. (2023). 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Lessons Learned: Reflecting as a Teacher on the Journey of Growth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Reflective Teacher.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https://reflectiveteacher.cloud/2023/10/26/lessons-learned-reflecting-as-a-teacher-on-the-journey-of-growth/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(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17/5/2025).</a:t>
            </a:r>
            <a:endParaRPr lang="en-US" sz="1200" dirty="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Estyn (2022). 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Effective approaches to assessment that improve teaching and learning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https://estyn.gov.wales/system/files/2024-02/Effective%20approaches%20to%20assessment%20that%20improve%20teaching%20and%20learning.pdf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(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5/5/2025).</a:t>
            </a:r>
            <a:endParaRPr lang="en-US" sz="120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Estyn (2024).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Cynllunio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gyfer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y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Cwricwlwm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i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Gymru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– Estyn.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https://www.estyn.llyw.cymru/adnoddau-gwella/cynllunio-ar-gyfer-y-cwricwlwm-i-gymru/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(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17/5/2025). </a:t>
            </a:r>
            <a:endParaRPr lang="en-GB" sz="120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Great Schools Partnership (2013). 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Differentiation Definition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https://www.edglossary.org/differentiation/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(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15/5/2025).</a:t>
            </a:r>
            <a:endParaRPr lang="en-GB" sz="120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Llywodraeth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Cymru (2020).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Canllawiau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Cwricwlwm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i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Gymru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https://hwb.gov.wales/api/storage/b0e91f7c-0050-47b6-9b23-0273d39df9f3/canllawiau-cwricwlwm-i-gymru-070220.pdf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(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17/5/2025). </a:t>
            </a: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02">
          <a:extLst>
            <a:ext uri="{FF2B5EF4-FFF2-40B4-BE49-F238E27FC236}">
              <a16:creationId xmlns:a16="http://schemas.microsoft.com/office/drawing/2014/main" id="{ED17014C-5265-38C9-BACA-BD7CE9845E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3" name="Google Shape;5203;p57">
            <a:extLst>
              <a:ext uri="{FF2B5EF4-FFF2-40B4-BE49-F238E27FC236}">
                <a16:creationId xmlns:a16="http://schemas.microsoft.com/office/drawing/2014/main" id="{6C9AF936-17AD-FD21-7AAA-937744C4C8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20763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 err="1"/>
              <a:t>Rhestr</a:t>
            </a:r>
            <a:r>
              <a:rPr lang="en" dirty="0"/>
              <a:t> </a:t>
            </a:r>
            <a:r>
              <a:rPr lang="en" dirty="0" err="1"/>
              <a:t>cyfeirnodi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FF8B2-49D1-9135-21B6-A456C19951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540" y="1021337"/>
            <a:ext cx="9022521" cy="3925637"/>
          </a:xfrm>
        </p:spPr>
        <p:txBody>
          <a:bodyPr/>
          <a:lstStyle/>
          <a:p>
            <a:pPr>
              <a:lnSpc>
                <a:spcPct val="114999"/>
              </a:lnSpc>
              <a:buNone/>
            </a:pP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Llywodraeth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Cymru (n.d.). 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MORE ABLE AND TALENTED SUPPORT FOR FE CPD PROGRAMME WORKSHOP 5 TEACHING AND LEARNING STRATEGIES RESOURCE 2 APPROACHES TO TASK DIFFERENTIATION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https://hwb.gov.wales/api/storage/ce78e108-4020-41a4-aa7d-0bb88f395121/Workshop5Resource2Approachestotaskdifferentiation.pdf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(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15/5/2025).</a:t>
            </a: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Llywodraeth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Cymru (2019). </a:t>
            </a:r>
            <a:r>
              <a:rPr lang="en-GB" sz="1200" i="1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Cyflwyniad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I </a:t>
            </a:r>
            <a:r>
              <a:rPr lang="en-GB" sz="1200" i="1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ganllawiau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i="1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Cwricwlwm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I </a:t>
            </a:r>
            <a:r>
              <a:rPr lang="en-GB" sz="1200" i="1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Gymru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– Hwb.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dirty="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https://hwb.gov.wales/cwricwlwm-i-gymru/cyflwyniad-i-ganllawiau-cwricwlwm-i-gymru.(Cyrchwyd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6/5/2025)</a:t>
            </a:r>
            <a:endParaRPr lang="en-US" sz="120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Newell, A. (2024). 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The Ultimate Guide to Reflective Practice in Teaching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https://www.irisconnect.com/uk/blog/the-ultimate-guide-to-reflective-practice-in-teaching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(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5/5/2025). </a:t>
            </a:r>
            <a:endParaRPr lang="en-GB" sz="120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bg1">
                  <a:lumMod val="10000"/>
                </a:schemeClr>
              </a:solidFill>
              <a:cs typeface="Times New Roman"/>
            </a:endParaRPr>
          </a:p>
          <a:p>
            <a:pPr>
              <a:lnSpc>
                <a:spcPct val="114999"/>
              </a:lnSpc>
              <a:buNone/>
            </a:pP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NSW Department of Education (2025). </a:t>
            </a:r>
            <a:r>
              <a:rPr lang="en-GB" sz="1200" i="1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Differentiating learning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NSW Government.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Ar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gael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 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yn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https://education.nsw.gov.au/teaching-and-learning/professional-learning/teacher-quality-and-accreditation/strong-start-great-teachers/refining-practice/differentiating-learning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. (</a:t>
            </a:r>
            <a:r>
              <a:rPr lang="en-GB" sz="1200" err="1">
                <a:solidFill>
                  <a:schemeClr val="bg1">
                    <a:lumMod val="10000"/>
                  </a:schemeClr>
                </a:solidFill>
                <a:cs typeface="Times New Roman"/>
              </a:rPr>
              <a:t>Cyrchwyd</a:t>
            </a:r>
            <a:r>
              <a:rPr lang="en-GB" sz="1200" dirty="0">
                <a:solidFill>
                  <a:schemeClr val="bg1">
                    <a:lumMod val="10000"/>
                  </a:schemeClr>
                </a:solidFill>
                <a:cs typeface="Times New Roman"/>
              </a:rPr>
              <a:t>: 14/5/2025). </a:t>
            </a:r>
            <a:endParaRPr lang="en-GB" dirty="0">
              <a:solidFill>
                <a:schemeClr val="bg1">
                  <a:lumMod val="10000"/>
                </a:schemeClr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GB" sz="12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139700" indent="0">
              <a:lnSpc>
                <a:spcPct val="114999"/>
              </a:lnSpc>
              <a:spcBef>
                <a:spcPts val="1000"/>
              </a:spcBef>
              <a:buNone/>
            </a:pPr>
            <a:endParaRPr lang="en-GB" sz="1200" dirty="0">
              <a:solidFill>
                <a:schemeClr val="tx1"/>
              </a:solidFill>
              <a:cs typeface="Times New Roman"/>
            </a:endParaRPr>
          </a:p>
          <a:p>
            <a:pPr marL="139700" indent="0">
              <a:lnSpc>
                <a:spcPct val="114999"/>
              </a:lnSpc>
              <a:spcBef>
                <a:spcPts val="1000"/>
              </a:spcBef>
              <a:buNone/>
            </a:pPr>
            <a:endParaRPr lang="en-GB" sz="1200" dirty="0">
              <a:solidFill>
                <a:schemeClr val="tx1"/>
              </a:solidFill>
              <a:cs typeface="Times New Roman"/>
            </a:endParaRPr>
          </a:p>
          <a:p>
            <a:pPr marL="139700" indent="0">
              <a:lnSpc>
                <a:spcPct val="114999"/>
              </a:lnSpc>
              <a:spcBef>
                <a:spcPts val="1000"/>
              </a:spcBef>
              <a:buNone/>
            </a:pPr>
            <a:endParaRPr lang="en-GB" sz="120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2524341"/>
      </p:ext>
    </p:extLst>
  </p:cSld>
  <p:clrMapOvr>
    <a:masterClrMapping/>
  </p:clrMapOvr>
</p:sld>
</file>

<file path=ppt/theme/theme1.xml><?xml version="1.0" encoding="utf-8"?>
<a:theme xmlns:a="http://schemas.openxmlformats.org/drawingml/2006/main" name="Educational Portfolio for High School Students by Slidesgo">
  <a:themeElements>
    <a:clrScheme name="Simple Light">
      <a:dk1>
        <a:srgbClr val="39393B"/>
      </a:dk1>
      <a:lt1>
        <a:srgbClr val="FFFDFC"/>
      </a:lt1>
      <a:dk2>
        <a:srgbClr val="DCE9E9"/>
      </a:dk2>
      <a:lt2>
        <a:srgbClr val="BEDBD7"/>
      </a:lt2>
      <a:accent1>
        <a:srgbClr val="F5DDE4"/>
      </a:accent1>
      <a:accent2>
        <a:srgbClr val="FCC1D0"/>
      </a:accent2>
      <a:accent3>
        <a:srgbClr val="FFB58D"/>
      </a:accent3>
      <a:accent4>
        <a:srgbClr val="F79574"/>
      </a:accent4>
      <a:accent5>
        <a:srgbClr val="FFDC9A"/>
      </a:accent5>
      <a:accent6>
        <a:srgbClr val="F5C487"/>
      </a:accent6>
      <a:hlink>
        <a:srgbClr val="39393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23</Slides>
  <Notes>22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Educational Portfolio for High School Students by Slidesgo</vt:lpstr>
      <vt:lpstr>Archwilio y tri llinyn canolog sydd yn gwreiddiol i arferion addysgu effeithiol</vt:lpstr>
      <vt:lpstr>Cynnwys</vt:lpstr>
      <vt:lpstr>Pam mae'n bwysig i athro adlewyrchu ar eu cryfderau a'u meysydd i'w datblygu? </vt:lpstr>
      <vt:lpstr>Pam mae'n bwysig i athro adlewyrchu ar eu cryfderau a'u meysydd i'w datblygu? </vt:lpstr>
      <vt:lpstr>Dyma sut ydw i wedi adlewyrchu ar fy cryfderau a hunan-fyfyrio yn ystod PAP 1:</vt:lpstr>
      <vt:lpstr>Rheoli'r amgylchedd dysgu</vt:lpstr>
      <vt:lpstr>Rheoli'r amgylchedd dysgu</vt:lpstr>
      <vt:lpstr>Fy nghryfderau yn y llinyn hwn yw</vt:lpstr>
      <vt:lpstr>Fy nghryfderau yn y llinyn hwn yw</vt:lpstr>
      <vt:lpstr>Fy nghryfderau yn y llinyn hwn yw</vt:lpstr>
      <vt:lpstr>PowerPoint Presentation</vt:lpstr>
      <vt:lpstr>Gwahaniaethu</vt:lpstr>
      <vt:lpstr>Gwahaniaethu</vt:lpstr>
      <vt:lpstr>Fy nghryfderau yn y llinyn hwn. </vt:lpstr>
      <vt:lpstr>Fy nghryfderau yn y llinyn hwn. </vt:lpstr>
      <vt:lpstr>Manteisio ar ddisgyblaethau pwnc mewn meysydd dysgu</vt:lpstr>
      <vt:lpstr>Manteisio ar ddisgyblaethau pwnc mewn meysydd dysgu</vt:lpstr>
      <vt:lpstr>Fy nghryfderau yn y llinyn hwn</vt:lpstr>
      <vt:lpstr>Fy nghryfderau yn y llinyn hwn</vt:lpstr>
      <vt:lpstr>Casgliad</vt:lpstr>
      <vt:lpstr>Diolch am gwrando ar fy cyflwyniad</vt:lpstr>
      <vt:lpstr>Rhestr cyfeirnodi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1147</cp:revision>
  <dcterms:modified xsi:type="dcterms:W3CDTF">2025-05-19T22:23:25Z</dcterms:modified>
</cp:coreProperties>
</file>