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webextensions/webextension1.xml" ContentType="application/vnd.ms-office.webextension+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9A5DCE-4338-4FFC-9AD7-11584F5E3498}"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GB"/>
        </a:p>
      </dgm:t>
    </dgm:pt>
    <dgm:pt modelId="{13805695-005C-48A7-B281-1C485778DF4F}">
      <dgm:prSet phldrT="[Text]" phldr="1"/>
      <dgm:spPr/>
      <dgm:t>
        <a:bodyPr/>
        <a:lstStyle/>
        <a:p>
          <a:endParaRPr lang="en-GB"/>
        </a:p>
      </dgm:t>
    </dgm:pt>
    <dgm:pt modelId="{68E83638-3F32-4348-A151-B216F47A5900}" type="parTrans" cxnId="{8BD65794-35C6-49D1-8483-03F7F2549EE4}">
      <dgm:prSet/>
      <dgm:spPr/>
      <dgm:t>
        <a:bodyPr/>
        <a:lstStyle/>
        <a:p>
          <a:endParaRPr lang="en-GB"/>
        </a:p>
      </dgm:t>
    </dgm:pt>
    <dgm:pt modelId="{8583EE40-B902-4401-91D5-DCFF8565C233}" type="sibTrans" cxnId="{8BD65794-35C6-49D1-8483-03F7F2549EE4}">
      <dgm:prSet/>
      <dgm:spPr/>
      <dgm:t>
        <a:bodyPr/>
        <a:lstStyle/>
        <a:p>
          <a:endParaRPr lang="en-GB"/>
        </a:p>
      </dgm:t>
    </dgm:pt>
    <dgm:pt modelId="{52C43AEC-769D-4EA6-B944-A033B2FDE79D}">
      <dgm:prSet phldrT="[Text]" phldr="1"/>
      <dgm:spPr/>
      <dgm:t>
        <a:bodyPr/>
        <a:lstStyle/>
        <a:p>
          <a:endParaRPr lang="en-GB"/>
        </a:p>
      </dgm:t>
    </dgm:pt>
    <dgm:pt modelId="{05E87D39-62C1-4502-8D9B-4D16A540686E}" type="parTrans" cxnId="{132462BB-925B-41BC-960D-45850B51ACDB}">
      <dgm:prSet/>
      <dgm:spPr/>
      <dgm:t>
        <a:bodyPr/>
        <a:lstStyle/>
        <a:p>
          <a:endParaRPr lang="en-GB"/>
        </a:p>
      </dgm:t>
    </dgm:pt>
    <dgm:pt modelId="{F990FDA5-BF6D-47BE-8228-3677A33A7DA4}" type="sibTrans" cxnId="{132462BB-925B-41BC-960D-45850B51ACDB}">
      <dgm:prSet/>
      <dgm:spPr/>
      <dgm:t>
        <a:bodyPr/>
        <a:lstStyle/>
        <a:p>
          <a:endParaRPr lang="en-GB"/>
        </a:p>
      </dgm:t>
    </dgm:pt>
    <dgm:pt modelId="{3AA1AC35-2B0E-46CE-A791-1FA087245739}">
      <dgm:prSet phldrT="[Text]" phldr="1"/>
      <dgm:spPr/>
      <dgm:t>
        <a:bodyPr/>
        <a:lstStyle/>
        <a:p>
          <a:endParaRPr lang="en-GB"/>
        </a:p>
      </dgm:t>
    </dgm:pt>
    <dgm:pt modelId="{F2564125-8E08-45E0-AB39-79114EB37F5B}" type="parTrans" cxnId="{083B2DA6-D8B8-40D8-992C-9369FF5E723B}">
      <dgm:prSet/>
      <dgm:spPr/>
      <dgm:t>
        <a:bodyPr/>
        <a:lstStyle/>
        <a:p>
          <a:endParaRPr lang="en-GB"/>
        </a:p>
      </dgm:t>
    </dgm:pt>
    <dgm:pt modelId="{CEB46B4D-DB72-4435-BA0C-DCF393F2F74F}" type="sibTrans" cxnId="{083B2DA6-D8B8-40D8-992C-9369FF5E723B}">
      <dgm:prSet/>
      <dgm:spPr/>
      <dgm:t>
        <a:bodyPr/>
        <a:lstStyle/>
        <a:p>
          <a:endParaRPr lang="en-GB"/>
        </a:p>
      </dgm:t>
    </dgm:pt>
    <dgm:pt modelId="{AC6DAD47-7BB5-44B1-A78D-B273DF2B2022}">
      <dgm:prSet phldrT="[Text]" phldr="1"/>
      <dgm:spPr/>
      <dgm:t>
        <a:bodyPr/>
        <a:lstStyle/>
        <a:p>
          <a:endParaRPr lang="en-GB"/>
        </a:p>
      </dgm:t>
    </dgm:pt>
    <dgm:pt modelId="{5F91149A-ADB1-4E7E-8AB3-2E1FB3C5A3A8}" type="parTrans" cxnId="{069701B6-619B-4CED-818C-13975CC9845D}">
      <dgm:prSet/>
      <dgm:spPr/>
      <dgm:t>
        <a:bodyPr/>
        <a:lstStyle/>
        <a:p>
          <a:endParaRPr lang="en-GB"/>
        </a:p>
      </dgm:t>
    </dgm:pt>
    <dgm:pt modelId="{2E2830A4-8B6C-455B-B39E-FB4091A6A9EF}" type="sibTrans" cxnId="{069701B6-619B-4CED-818C-13975CC9845D}">
      <dgm:prSet/>
      <dgm:spPr/>
      <dgm:t>
        <a:bodyPr/>
        <a:lstStyle/>
        <a:p>
          <a:endParaRPr lang="en-GB"/>
        </a:p>
      </dgm:t>
    </dgm:pt>
    <dgm:pt modelId="{D927DD6A-8F67-4E29-9D05-742901FA0CFF}">
      <dgm:prSet phldrT="[Text]" phldr="1"/>
      <dgm:spPr/>
      <dgm:t>
        <a:bodyPr/>
        <a:lstStyle/>
        <a:p>
          <a:endParaRPr lang="en-GB"/>
        </a:p>
      </dgm:t>
    </dgm:pt>
    <dgm:pt modelId="{B35606DB-E503-4A33-BB95-AF8BB3E2610F}" type="parTrans" cxnId="{76F8443C-8119-406C-9367-2F51CAD0A3AE}">
      <dgm:prSet/>
      <dgm:spPr/>
      <dgm:t>
        <a:bodyPr/>
        <a:lstStyle/>
        <a:p>
          <a:endParaRPr lang="en-GB"/>
        </a:p>
      </dgm:t>
    </dgm:pt>
    <dgm:pt modelId="{C1E3FA9A-3625-45FD-8640-2124F6741F70}" type="sibTrans" cxnId="{76F8443C-8119-406C-9367-2F51CAD0A3AE}">
      <dgm:prSet/>
      <dgm:spPr/>
      <dgm:t>
        <a:bodyPr/>
        <a:lstStyle/>
        <a:p>
          <a:endParaRPr lang="en-GB"/>
        </a:p>
      </dgm:t>
    </dgm:pt>
    <dgm:pt modelId="{BE09F1DC-890D-45FC-A41C-A85BF6E73223}" type="pres">
      <dgm:prSet presAssocID="{9C9A5DCE-4338-4FFC-9AD7-11584F5E3498}" presName="diagram" presStyleCnt="0">
        <dgm:presLayoutVars>
          <dgm:dir/>
          <dgm:resizeHandles val="exact"/>
        </dgm:presLayoutVars>
      </dgm:prSet>
      <dgm:spPr/>
    </dgm:pt>
    <dgm:pt modelId="{61C27EA9-E590-4EDD-B9D1-344A6AE14553}" type="pres">
      <dgm:prSet presAssocID="{13805695-005C-48A7-B281-1C485778DF4F}" presName="node" presStyleLbl="node1" presStyleIdx="0" presStyleCnt="5">
        <dgm:presLayoutVars>
          <dgm:bulletEnabled val="1"/>
        </dgm:presLayoutVars>
      </dgm:prSet>
      <dgm:spPr/>
    </dgm:pt>
    <dgm:pt modelId="{7E9EB112-6622-4544-97FB-B5DAD273E077}" type="pres">
      <dgm:prSet presAssocID="{8583EE40-B902-4401-91D5-DCFF8565C233}" presName="sibTrans" presStyleCnt="0"/>
      <dgm:spPr/>
    </dgm:pt>
    <dgm:pt modelId="{54D80271-CF39-488E-AAA5-F55AA9FF2253}" type="pres">
      <dgm:prSet presAssocID="{52C43AEC-769D-4EA6-B944-A033B2FDE79D}" presName="node" presStyleLbl="node1" presStyleIdx="1" presStyleCnt="5">
        <dgm:presLayoutVars>
          <dgm:bulletEnabled val="1"/>
        </dgm:presLayoutVars>
      </dgm:prSet>
      <dgm:spPr/>
    </dgm:pt>
    <dgm:pt modelId="{389891F4-366E-4C9D-B72C-159D532F0823}" type="pres">
      <dgm:prSet presAssocID="{F990FDA5-BF6D-47BE-8228-3677A33A7DA4}" presName="sibTrans" presStyleCnt="0"/>
      <dgm:spPr/>
    </dgm:pt>
    <dgm:pt modelId="{F92E011D-AF41-45CA-A94E-A4DBE6CD9C75}" type="pres">
      <dgm:prSet presAssocID="{3AA1AC35-2B0E-46CE-A791-1FA087245739}" presName="node" presStyleLbl="node1" presStyleIdx="2" presStyleCnt="5">
        <dgm:presLayoutVars>
          <dgm:bulletEnabled val="1"/>
        </dgm:presLayoutVars>
      </dgm:prSet>
      <dgm:spPr/>
    </dgm:pt>
    <dgm:pt modelId="{C3F77F8B-94BA-4189-9147-0DC7A350C35D}" type="pres">
      <dgm:prSet presAssocID="{CEB46B4D-DB72-4435-BA0C-DCF393F2F74F}" presName="sibTrans" presStyleCnt="0"/>
      <dgm:spPr/>
    </dgm:pt>
    <dgm:pt modelId="{1F3DD870-FAB8-4FD2-946E-FAE8A5249918}" type="pres">
      <dgm:prSet presAssocID="{AC6DAD47-7BB5-44B1-A78D-B273DF2B2022}" presName="node" presStyleLbl="node1" presStyleIdx="3" presStyleCnt="5">
        <dgm:presLayoutVars>
          <dgm:bulletEnabled val="1"/>
        </dgm:presLayoutVars>
      </dgm:prSet>
      <dgm:spPr/>
    </dgm:pt>
    <dgm:pt modelId="{9DE8D623-E52C-4270-940D-B36BAE3D80D9}" type="pres">
      <dgm:prSet presAssocID="{2E2830A4-8B6C-455B-B39E-FB4091A6A9EF}" presName="sibTrans" presStyleCnt="0"/>
      <dgm:spPr/>
    </dgm:pt>
    <dgm:pt modelId="{F2051D12-3507-4A9C-BC21-081EEFFEF42C}" type="pres">
      <dgm:prSet presAssocID="{D927DD6A-8F67-4E29-9D05-742901FA0CFF}" presName="node" presStyleLbl="node1" presStyleIdx="4" presStyleCnt="5">
        <dgm:presLayoutVars>
          <dgm:bulletEnabled val="1"/>
        </dgm:presLayoutVars>
      </dgm:prSet>
      <dgm:spPr/>
    </dgm:pt>
  </dgm:ptLst>
  <dgm:cxnLst>
    <dgm:cxn modelId="{73EDDB25-2756-4E9C-A6B9-E0366121C13E}" type="presOf" srcId="{9C9A5DCE-4338-4FFC-9AD7-11584F5E3498}" destId="{BE09F1DC-890D-45FC-A41C-A85BF6E73223}" srcOrd="0" destOrd="0" presId="urn:microsoft.com/office/officeart/2005/8/layout/default"/>
    <dgm:cxn modelId="{76F8443C-8119-406C-9367-2F51CAD0A3AE}" srcId="{9C9A5DCE-4338-4FFC-9AD7-11584F5E3498}" destId="{D927DD6A-8F67-4E29-9D05-742901FA0CFF}" srcOrd="4" destOrd="0" parTransId="{B35606DB-E503-4A33-BB95-AF8BB3E2610F}" sibTransId="{C1E3FA9A-3625-45FD-8640-2124F6741F70}"/>
    <dgm:cxn modelId="{8BD65794-35C6-49D1-8483-03F7F2549EE4}" srcId="{9C9A5DCE-4338-4FFC-9AD7-11584F5E3498}" destId="{13805695-005C-48A7-B281-1C485778DF4F}" srcOrd="0" destOrd="0" parTransId="{68E83638-3F32-4348-A151-B216F47A5900}" sibTransId="{8583EE40-B902-4401-91D5-DCFF8565C233}"/>
    <dgm:cxn modelId="{2E55C299-325C-43F4-B2DB-917514A47548}" type="presOf" srcId="{13805695-005C-48A7-B281-1C485778DF4F}" destId="{61C27EA9-E590-4EDD-B9D1-344A6AE14553}" srcOrd="0" destOrd="0" presId="urn:microsoft.com/office/officeart/2005/8/layout/default"/>
    <dgm:cxn modelId="{083B2DA6-D8B8-40D8-992C-9369FF5E723B}" srcId="{9C9A5DCE-4338-4FFC-9AD7-11584F5E3498}" destId="{3AA1AC35-2B0E-46CE-A791-1FA087245739}" srcOrd="2" destOrd="0" parTransId="{F2564125-8E08-45E0-AB39-79114EB37F5B}" sibTransId="{CEB46B4D-DB72-4435-BA0C-DCF393F2F74F}"/>
    <dgm:cxn modelId="{069701B6-619B-4CED-818C-13975CC9845D}" srcId="{9C9A5DCE-4338-4FFC-9AD7-11584F5E3498}" destId="{AC6DAD47-7BB5-44B1-A78D-B273DF2B2022}" srcOrd="3" destOrd="0" parTransId="{5F91149A-ADB1-4E7E-8AB3-2E1FB3C5A3A8}" sibTransId="{2E2830A4-8B6C-455B-B39E-FB4091A6A9EF}"/>
    <dgm:cxn modelId="{132462BB-925B-41BC-960D-45850B51ACDB}" srcId="{9C9A5DCE-4338-4FFC-9AD7-11584F5E3498}" destId="{52C43AEC-769D-4EA6-B944-A033B2FDE79D}" srcOrd="1" destOrd="0" parTransId="{05E87D39-62C1-4502-8D9B-4D16A540686E}" sibTransId="{F990FDA5-BF6D-47BE-8228-3677A33A7DA4}"/>
    <dgm:cxn modelId="{11FF2CC3-7C79-460C-9BB6-F6C9C3891A64}" type="presOf" srcId="{D927DD6A-8F67-4E29-9D05-742901FA0CFF}" destId="{F2051D12-3507-4A9C-BC21-081EEFFEF42C}" srcOrd="0" destOrd="0" presId="urn:microsoft.com/office/officeart/2005/8/layout/default"/>
    <dgm:cxn modelId="{215D8BCF-5F69-48AD-B193-DB0C1791FE9A}" type="presOf" srcId="{3AA1AC35-2B0E-46CE-A791-1FA087245739}" destId="{F92E011D-AF41-45CA-A94E-A4DBE6CD9C75}" srcOrd="0" destOrd="0" presId="urn:microsoft.com/office/officeart/2005/8/layout/default"/>
    <dgm:cxn modelId="{2B40E3E7-8215-4D3C-96E8-032975176FAD}" type="presOf" srcId="{52C43AEC-769D-4EA6-B944-A033B2FDE79D}" destId="{54D80271-CF39-488E-AAA5-F55AA9FF2253}" srcOrd="0" destOrd="0" presId="urn:microsoft.com/office/officeart/2005/8/layout/default"/>
    <dgm:cxn modelId="{681D38FE-E870-4B4A-B6E6-1990E680BC02}" type="presOf" srcId="{AC6DAD47-7BB5-44B1-A78D-B273DF2B2022}" destId="{1F3DD870-FAB8-4FD2-946E-FAE8A5249918}" srcOrd="0" destOrd="0" presId="urn:microsoft.com/office/officeart/2005/8/layout/default"/>
    <dgm:cxn modelId="{D0DA4B50-D91D-45C7-92E5-966278E1AA57}" type="presParOf" srcId="{BE09F1DC-890D-45FC-A41C-A85BF6E73223}" destId="{61C27EA9-E590-4EDD-B9D1-344A6AE14553}" srcOrd="0" destOrd="0" presId="urn:microsoft.com/office/officeart/2005/8/layout/default"/>
    <dgm:cxn modelId="{43F83EA1-43E1-408D-BF8D-5DB9791E808D}" type="presParOf" srcId="{BE09F1DC-890D-45FC-A41C-A85BF6E73223}" destId="{7E9EB112-6622-4544-97FB-B5DAD273E077}" srcOrd="1" destOrd="0" presId="urn:microsoft.com/office/officeart/2005/8/layout/default"/>
    <dgm:cxn modelId="{486C6843-57D3-4104-BF32-C4D33E22908D}" type="presParOf" srcId="{BE09F1DC-890D-45FC-A41C-A85BF6E73223}" destId="{54D80271-CF39-488E-AAA5-F55AA9FF2253}" srcOrd="2" destOrd="0" presId="urn:microsoft.com/office/officeart/2005/8/layout/default"/>
    <dgm:cxn modelId="{F465E6D7-AB14-475A-92F0-1887FBB9AA8E}" type="presParOf" srcId="{BE09F1DC-890D-45FC-A41C-A85BF6E73223}" destId="{389891F4-366E-4C9D-B72C-159D532F0823}" srcOrd="3" destOrd="0" presId="urn:microsoft.com/office/officeart/2005/8/layout/default"/>
    <dgm:cxn modelId="{59B41904-076C-4DCE-8E52-87F2DA262B0E}" type="presParOf" srcId="{BE09F1DC-890D-45FC-A41C-A85BF6E73223}" destId="{F92E011D-AF41-45CA-A94E-A4DBE6CD9C75}" srcOrd="4" destOrd="0" presId="urn:microsoft.com/office/officeart/2005/8/layout/default"/>
    <dgm:cxn modelId="{8A8196CC-543B-4008-8923-41FBAE20DA08}" type="presParOf" srcId="{BE09F1DC-890D-45FC-A41C-A85BF6E73223}" destId="{C3F77F8B-94BA-4189-9147-0DC7A350C35D}" srcOrd="5" destOrd="0" presId="urn:microsoft.com/office/officeart/2005/8/layout/default"/>
    <dgm:cxn modelId="{2F507F2D-F8B5-4A84-9BC1-8CD2F347A308}" type="presParOf" srcId="{BE09F1DC-890D-45FC-A41C-A85BF6E73223}" destId="{1F3DD870-FAB8-4FD2-946E-FAE8A5249918}" srcOrd="6" destOrd="0" presId="urn:microsoft.com/office/officeart/2005/8/layout/default"/>
    <dgm:cxn modelId="{09CA170B-9579-420E-A3F1-C019DD1839BB}" type="presParOf" srcId="{BE09F1DC-890D-45FC-A41C-A85BF6E73223}" destId="{9DE8D623-E52C-4270-940D-B36BAE3D80D9}" srcOrd="7" destOrd="0" presId="urn:microsoft.com/office/officeart/2005/8/layout/default"/>
    <dgm:cxn modelId="{07A12820-6BD3-4E13-9BA5-89EF6C7400A5}" type="presParOf" srcId="{BE09F1DC-890D-45FC-A41C-A85BF6E73223}" destId="{F2051D12-3507-4A9C-BC21-081EEFFEF42C}"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BB37EB-0D5B-4D39-9651-DFA27F01956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03F29A-4655-4E21-B33D-73A5D17B1728}">
      <dgm:prSet phldrT="[Text]"/>
      <dgm:spPr/>
      <dgm:t>
        <a:bodyPr/>
        <a:lstStyle/>
        <a:p>
          <a:r>
            <a:rPr lang="en-GB" dirty="0"/>
            <a:t>Open word document and </a:t>
          </a:r>
          <a:r>
            <a:rPr lang="en-GB" b="0" i="0" dirty="0"/>
            <a:t>Click on the "Chart"</a:t>
          </a:r>
          <a:endParaRPr lang="en-GB" dirty="0"/>
        </a:p>
      </dgm:t>
    </dgm:pt>
    <dgm:pt modelId="{C61F339D-33FB-4D38-81B1-EB362E2C9F3D}" type="parTrans" cxnId="{A8097573-3E73-4483-B91F-DA771BBFF6B2}">
      <dgm:prSet/>
      <dgm:spPr/>
      <dgm:t>
        <a:bodyPr/>
        <a:lstStyle/>
        <a:p>
          <a:endParaRPr lang="en-GB"/>
        </a:p>
      </dgm:t>
    </dgm:pt>
    <dgm:pt modelId="{CA266111-63BC-4BC0-B17D-A99EAF5E0F40}" type="sibTrans" cxnId="{A8097573-3E73-4483-B91F-DA771BBFF6B2}">
      <dgm:prSet/>
      <dgm:spPr/>
      <dgm:t>
        <a:bodyPr/>
        <a:lstStyle/>
        <a:p>
          <a:endParaRPr lang="en-GB"/>
        </a:p>
      </dgm:t>
    </dgm:pt>
    <dgm:pt modelId="{406DD43A-D566-45F0-96AA-696F52AAC0CA}">
      <dgm:prSet phldrT="[Text]"/>
      <dgm:spPr/>
      <dgm:t>
        <a:bodyPr/>
        <a:lstStyle/>
        <a:p>
          <a:pPr>
            <a:buNone/>
          </a:pPr>
          <a:r>
            <a:rPr lang="en-GB" b="0" i="0" dirty="0"/>
            <a:t>box will appear with various chart types (e.g., column, pie, line, bar. Select the chart type that best suits your data and click "OK</a:t>
          </a:r>
          <a:endParaRPr lang="en-GB" dirty="0"/>
        </a:p>
      </dgm:t>
    </dgm:pt>
    <dgm:pt modelId="{044148B5-95A2-46F4-96EB-CBC815347DF2}" type="parTrans" cxnId="{5C5BCBBC-B423-40E2-89F8-4DC4FEB18937}">
      <dgm:prSet/>
      <dgm:spPr/>
      <dgm:t>
        <a:bodyPr/>
        <a:lstStyle/>
        <a:p>
          <a:endParaRPr lang="en-GB"/>
        </a:p>
      </dgm:t>
    </dgm:pt>
    <dgm:pt modelId="{69C5DD2F-E1D6-40C3-8913-3FED62F71935}" type="sibTrans" cxnId="{5C5BCBBC-B423-40E2-89F8-4DC4FEB18937}">
      <dgm:prSet/>
      <dgm:spPr/>
      <dgm:t>
        <a:bodyPr/>
        <a:lstStyle/>
        <a:p>
          <a:endParaRPr lang="en-GB"/>
        </a:p>
      </dgm:t>
    </dgm:pt>
    <dgm:pt modelId="{39B8602C-8E1C-4C03-ABA2-0DEE963744E6}">
      <dgm:prSet phldrT="[Text]"/>
      <dgm:spPr/>
      <dgm:t>
        <a:bodyPr/>
        <a:lstStyle/>
        <a:p>
          <a:pPr>
            <a:buNone/>
          </a:pPr>
          <a:r>
            <a:rPr lang="en-GB" b="0" i="0" dirty="0"/>
            <a:t>An Excel spreadsheet will open alongside the chart in Word.  Replace the default data in the spreadsheet with your own information. The chart in your Word document will automatically update as you enter data. </a:t>
          </a:r>
          <a:endParaRPr lang="en-GB" dirty="0"/>
        </a:p>
      </dgm:t>
    </dgm:pt>
    <dgm:pt modelId="{BFC9C9F9-0476-4725-9CB1-6EB7E6587EA4}" type="parTrans" cxnId="{0756BED5-D168-4142-BC82-2CE843C12AFE}">
      <dgm:prSet/>
      <dgm:spPr/>
      <dgm:t>
        <a:bodyPr/>
        <a:lstStyle/>
        <a:p>
          <a:endParaRPr lang="en-GB"/>
        </a:p>
      </dgm:t>
    </dgm:pt>
    <dgm:pt modelId="{A6D45BDF-8B83-445C-8113-B712DBFBFEF1}" type="sibTrans" cxnId="{0756BED5-D168-4142-BC82-2CE843C12AFE}">
      <dgm:prSet/>
      <dgm:spPr/>
      <dgm:t>
        <a:bodyPr/>
        <a:lstStyle/>
        <a:p>
          <a:endParaRPr lang="en-GB"/>
        </a:p>
      </dgm:t>
    </dgm:pt>
    <dgm:pt modelId="{1BE0326F-6D79-4D44-9C1C-B4D6299EFDEE}">
      <dgm:prSet phldrT="[Text]"/>
      <dgm:spPr/>
      <dgm:t>
        <a:bodyPr/>
        <a:lstStyle/>
        <a:p>
          <a:pPr>
            <a:buNone/>
          </a:pPr>
          <a:r>
            <a:rPr lang="en-GB" b="0" i="0" dirty="0"/>
            <a:t>You can customize the chart's appearance (</a:t>
          </a:r>
          <a:r>
            <a:rPr lang="en-GB" b="0" i="0" dirty="0" err="1"/>
            <a:t>colors</a:t>
          </a:r>
          <a:r>
            <a:rPr lang="en-GB" b="0" i="0" dirty="0"/>
            <a:t>, fonts, etc.) and add chart elements .. o add a chart title, go to the "Chart Design" tab and select "Add Chart Element" &gt; "Chart Title". To add data labels, go to the "Chart Design" tab and select "Add Chart Element" &gt; "Data Label</a:t>
          </a:r>
          <a:endParaRPr lang="en-GB" b="1" dirty="0"/>
        </a:p>
      </dgm:t>
    </dgm:pt>
    <dgm:pt modelId="{1DFA104B-8AE2-4B9B-A649-C847BDB3160F}" type="parTrans" cxnId="{865EB25E-D646-4846-B058-0C82C5699001}">
      <dgm:prSet/>
      <dgm:spPr/>
      <dgm:t>
        <a:bodyPr/>
        <a:lstStyle/>
        <a:p>
          <a:endParaRPr lang="en-GB"/>
        </a:p>
      </dgm:t>
    </dgm:pt>
    <dgm:pt modelId="{379B12C8-930F-4387-B59F-B8B216E382E6}" type="sibTrans" cxnId="{865EB25E-D646-4846-B058-0C82C5699001}">
      <dgm:prSet/>
      <dgm:spPr/>
      <dgm:t>
        <a:bodyPr/>
        <a:lstStyle/>
        <a:p>
          <a:endParaRPr lang="en-GB"/>
        </a:p>
      </dgm:t>
    </dgm:pt>
    <dgm:pt modelId="{29DD437D-5ABA-4401-A7C0-C0F7BE8124BD}">
      <dgm:prSet phldrT="[Text]"/>
      <dgm:spPr/>
      <dgm:t>
        <a:bodyPr/>
        <a:lstStyle/>
        <a:p>
          <a:pPr>
            <a:buNone/>
          </a:pPr>
          <a:r>
            <a:rPr lang="en-GB" b="0" i="0" dirty="0"/>
            <a:t>Once you've entered and formatted your data, close the Excel </a:t>
          </a:r>
          <a:r>
            <a:rPr lang="en-GB" b="0" i="0"/>
            <a:t>spreadsheet, The chart in your Word document will remain and can be edited further if needed. </a:t>
          </a:r>
          <a:endParaRPr lang="en-GB" dirty="0"/>
        </a:p>
      </dgm:t>
    </dgm:pt>
    <dgm:pt modelId="{992A8D6B-8CAE-4CFA-B874-23DA1E3E83A7}" type="parTrans" cxnId="{6120806A-4218-46A0-A064-D057B1901790}">
      <dgm:prSet/>
      <dgm:spPr/>
      <dgm:t>
        <a:bodyPr/>
        <a:lstStyle/>
        <a:p>
          <a:endParaRPr lang="en-GB"/>
        </a:p>
      </dgm:t>
    </dgm:pt>
    <dgm:pt modelId="{1B692508-B1AA-4168-9A8E-2EEBCA219BC8}" type="sibTrans" cxnId="{6120806A-4218-46A0-A064-D057B1901790}">
      <dgm:prSet/>
      <dgm:spPr/>
      <dgm:t>
        <a:bodyPr/>
        <a:lstStyle/>
        <a:p>
          <a:endParaRPr lang="en-GB"/>
        </a:p>
      </dgm:t>
    </dgm:pt>
    <dgm:pt modelId="{C5FBE25C-4282-4174-8602-33C258C7D744}" type="pres">
      <dgm:prSet presAssocID="{09BB37EB-0D5B-4D39-9651-DFA27F019561}" presName="diagram" presStyleCnt="0">
        <dgm:presLayoutVars>
          <dgm:dir/>
          <dgm:resizeHandles val="exact"/>
        </dgm:presLayoutVars>
      </dgm:prSet>
      <dgm:spPr/>
    </dgm:pt>
    <dgm:pt modelId="{4C993CBB-553A-4EBA-A7F2-1DF1D991B632}" type="pres">
      <dgm:prSet presAssocID="{7C03F29A-4655-4E21-B33D-73A5D17B1728}" presName="node" presStyleLbl="node1" presStyleIdx="0" presStyleCnt="5">
        <dgm:presLayoutVars>
          <dgm:bulletEnabled val="1"/>
        </dgm:presLayoutVars>
      </dgm:prSet>
      <dgm:spPr/>
    </dgm:pt>
    <dgm:pt modelId="{7FAC0DB3-456D-443D-B103-6006EB3EA2EE}" type="pres">
      <dgm:prSet presAssocID="{CA266111-63BC-4BC0-B17D-A99EAF5E0F40}" presName="sibTrans" presStyleCnt="0"/>
      <dgm:spPr/>
    </dgm:pt>
    <dgm:pt modelId="{5EC0AE2D-B1D2-49E8-ADEE-D5F62A4A1543}" type="pres">
      <dgm:prSet presAssocID="{406DD43A-D566-45F0-96AA-696F52AAC0CA}" presName="node" presStyleLbl="node1" presStyleIdx="1" presStyleCnt="5">
        <dgm:presLayoutVars>
          <dgm:bulletEnabled val="1"/>
        </dgm:presLayoutVars>
      </dgm:prSet>
      <dgm:spPr/>
    </dgm:pt>
    <dgm:pt modelId="{266F163B-61FE-4889-9DB7-C695C3911B9D}" type="pres">
      <dgm:prSet presAssocID="{69C5DD2F-E1D6-40C3-8913-3FED62F71935}" presName="sibTrans" presStyleCnt="0"/>
      <dgm:spPr/>
    </dgm:pt>
    <dgm:pt modelId="{86323976-24D6-4BDB-9882-D74F641FE822}" type="pres">
      <dgm:prSet presAssocID="{39B8602C-8E1C-4C03-ABA2-0DEE963744E6}" presName="node" presStyleLbl="node1" presStyleIdx="2" presStyleCnt="5">
        <dgm:presLayoutVars>
          <dgm:bulletEnabled val="1"/>
        </dgm:presLayoutVars>
      </dgm:prSet>
      <dgm:spPr/>
    </dgm:pt>
    <dgm:pt modelId="{D41B97DC-8113-483B-BECB-3B02B1D13C0B}" type="pres">
      <dgm:prSet presAssocID="{A6D45BDF-8B83-445C-8113-B712DBFBFEF1}" presName="sibTrans" presStyleCnt="0"/>
      <dgm:spPr/>
    </dgm:pt>
    <dgm:pt modelId="{293BD852-4D8F-449D-9BB8-43A24E58AF47}" type="pres">
      <dgm:prSet presAssocID="{1BE0326F-6D79-4D44-9C1C-B4D6299EFDEE}" presName="node" presStyleLbl="node1" presStyleIdx="3" presStyleCnt="5">
        <dgm:presLayoutVars>
          <dgm:bulletEnabled val="1"/>
        </dgm:presLayoutVars>
      </dgm:prSet>
      <dgm:spPr/>
    </dgm:pt>
    <dgm:pt modelId="{1EB17A6D-D0D1-4B07-9DED-F11799D0DF63}" type="pres">
      <dgm:prSet presAssocID="{379B12C8-930F-4387-B59F-B8B216E382E6}" presName="sibTrans" presStyleCnt="0"/>
      <dgm:spPr/>
    </dgm:pt>
    <dgm:pt modelId="{BED9D51C-18E3-4B2B-A29A-8BE9AD87CC3E}" type="pres">
      <dgm:prSet presAssocID="{29DD437D-5ABA-4401-A7C0-C0F7BE8124BD}" presName="node" presStyleLbl="node1" presStyleIdx="4" presStyleCnt="5">
        <dgm:presLayoutVars>
          <dgm:bulletEnabled val="1"/>
        </dgm:presLayoutVars>
      </dgm:prSet>
      <dgm:spPr/>
    </dgm:pt>
  </dgm:ptLst>
  <dgm:cxnLst>
    <dgm:cxn modelId="{5C658E39-46F8-4753-934E-297EF44836EC}" type="presOf" srcId="{29DD437D-5ABA-4401-A7C0-C0F7BE8124BD}" destId="{BED9D51C-18E3-4B2B-A29A-8BE9AD87CC3E}" srcOrd="0" destOrd="0" presId="urn:microsoft.com/office/officeart/2005/8/layout/default"/>
    <dgm:cxn modelId="{865EB25E-D646-4846-B058-0C82C5699001}" srcId="{09BB37EB-0D5B-4D39-9651-DFA27F019561}" destId="{1BE0326F-6D79-4D44-9C1C-B4D6299EFDEE}" srcOrd="3" destOrd="0" parTransId="{1DFA104B-8AE2-4B9B-A649-C847BDB3160F}" sibTransId="{379B12C8-930F-4387-B59F-B8B216E382E6}"/>
    <dgm:cxn modelId="{4B12166A-E17F-4731-B81B-3E5CBF387ABD}" type="presOf" srcId="{406DD43A-D566-45F0-96AA-696F52AAC0CA}" destId="{5EC0AE2D-B1D2-49E8-ADEE-D5F62A4A1543}" srcOrd="0" destOrd="0" presId="urn:microsoft.com/office/officeart/2005/8/layout/default"/>
    <dgm:cxn modelId="{6120806A-4218-46A0-A064-D057B1901790}" srcId="{09BB37EB-0D5B-4D39-9651-DFA27F019561}" destId="{29DD437D-5ABA-4401-A7C0-C0F7BE8124BD}" srcOrd="4" destOrd="0" parTransId="{992A8D6B-8CAE-4CFA-B874-23DA1E3E83A7}" sibTransId="{1B692508-B1AA-4168-9A8E-2EEBCA219BC8}"/>
    <dgm:cxn modelId="{A8097573-3E73-4483-B91F-DA771BBFF6B2}" srcId="{09BB37EB-0D5B-4D39-9651-DFA27F019561}" destId="{7C03F29A-4655-4E21-B33D-73A5D17B1728}" srcOrd="0" destOrd="0" parTransId="{C61F339D-33FB-4D38-81B1-EB362E2C9F3D}" sibTransId="{CA266111-63BC-4BC0-B17D-A99EAF5E0F40}"/>
    <dgm:cxn modelId="{43CA9B92-C65B-4E0B-A9B4-EBBB7FD8EC0F}" type="presOf" srcId="{1BE0326F-6D79-4D44-9C1C-B4D6299EFDEE}" destId="{293BD852-4D8F-449D-9BB8-43A24E58AF47}" srcOrd="0" destOrd="0" presId="urn:microsoft.com/office/officeart/2005/8/layout/default"/>
    <dgm:cxn modelId="{0DE22695-0AF0-4CA4-A5FF-6456F42D4DE8}" type="presOf" srcId="{7C03F29A-4655-4E21-B33D-73A5D17B1728}" destId="{4C993CBB-553A-4EBA-A7F2-1DF1D991B632}" srcOrd="0" destOrd="0" presId="urn:microsoft.com/office/officeart/2005/8/layout/default"/>
    <dgm:cxn modelId="{900769B7-447D-4351-BD63-41774D73F907}" type="presOf" srcId="{09BB37EB-0D5B-4D39-9651-DFA27F019561}" destId="{C5FBE25C-4282-4174-8602-33C258C7D744}" srcOrd="0" destOrd="0" presId="urn:microsoft.com/office/officeart/2005/8/layout/default"/>
    <dgm:cxn modelId="{5C5BCBBC-B423-40E2-89F8-4DC4FEB18937}" srcId="{09BB37EB-0D5B-4D39-9651-DFA27F019561}" destId="{406DD43A-D566-45F0-96AA-696F52AAC0CA}" srcOrd="1" destOrd="0" parTransId="{044148B5-95A2-46F4-96EB-CBC815347DF2}" sibTransId="{69C5DD2F-E1D6-40C3-8913-3FED62F71935}"/>
    <dgm:cxn modelId="{0756BED5-D168-4142-BC82-2CE843C12AFE}" srcId="{09BB37EB-0D5B-4D39-9651-DFA27F019561}" destId="{39B8602C-8E1C-4C03-ABA2-0DEE963744E6}" srcOrd="2" destOrd="0" parTransId="{BFC9C9F9-0476-4725-9CB1-6EB7E6587EA4}" sibTransId="{A6D45BDF-8B83-445C-8113-B712DBFBFEF1}"/>
    <dgm:cxn modelId="{319636FE-2E46-4100-8928-4D2378DDF851}" type="presOf" srcId="{39B8602C-8E1C-4C03-ABA2-0DEE963744E6}" destId="{86323976-24D6-4BDB-9882-D74F641FE822}" srcOrd="0" destOrd="0" presId="urn:microsoft.com/office/officeart/2005/8/layout/default"/>
    <dgm:cxn modelId="{FF746D9C-435E-4AAE-9784-DF5319F473D7}" type="presParOf" srcId="{C5FBE25C-4282-4174-8602-33C258C7D744}" destId="{4C993CBB-553A-4EBA-A7F2-1DF1D991B632}" srcOrd="0" destOrd="0" presId="urn:microsoft.com/office/officeart/2005/8/layout/default"/>
    <dgm:cxn modelId="{C7FED90C-B0EB-440D-8FF8-57CD421C7EFB}" type="presParOf" srcId="{C5FBE25C-4282-4174-8602-33C258C7D744}" destId="{7FAC0DB3-456D-443D-B103-6006EB3EA2EE}" srcOrd="1" destOrd="0" presId="urn:microsoft.com/office/officeart/2005/8/layout/default"/>
    <dgm:cxn modelId="{887E2C58-47E8-436B-A0BC-BEF2B7BD4CCE}" type="presParOf" srcId="{C5FBE25C-4282-4174-8602-33C258C7D744}" destId="{5EC0AE2D-B1D2-49E8-ADEE-D5F62A4A1543}" srcOrd="2" destOrd="0" presId="urn:microsoft.com/office/officeart/2005/8/layout/default"/>
    <dgm:cxn modelId="{99F5930B-D3F6-4D53-A2A0-BB6889C143F8}" type="presParOf" srcId="{C5FBE25C-4282-4174-8602-33C258C7D744}" destId="{266F163B-61FE-4889-9DB7-C695C3911B9D}" srcOrd="3" destOrd="0" presId="urn:microsoft.com/office/officeart/2005/8/layout/default"/>
    <dgm:cxn modelId="{D1F72B1D-BE21-4449-B425-C20D3EC24EDD}" type="presParOf" srcId="{C5FBE25C-4282-4174-8602-33C258C7D744}" destId="{86323976-24D6-4BDB-9882-D74F641FE822}" srcOrd="4" destOrd="0" presId="urn:microsoft.com/office/officeart/2005/8/layout/default"/>
    <dgm:cxn modelId="{244F95B4-129D-4000-A9A9-89964179484C}" type="presParOf" srcId="{C5FBE25C-4282-4174-8602-33C258C7D744}" destId="{D41B97DC-8113-483B-BECB-3B02B1D13C0B}" srcOrd="5" destOrd="0" presId="urn:microsoft.com/office/officeart/2005/8/layout/default"/>
    <dgm:cxn modelId="{3B683361-6B34-48AD-ACB0-FE30A953E6F6}" type="presParOf" srcId="{C5FBE25C-4282-4174-8602-33C258C7D744}" destId="{293BD852-4D8F-449D-9BB8-43A24E58AF47}" srcOrd="6" destOrd="0" presId="urn:microsoft.com/office/officeart/2005/8/layout/default"/>
    <dgm:cxn modelId="{5D4209B6-A36E-4036-A264-5820C7875C49}" type="presParOf" srcId="{C5FBE25C-4282-4174-8602-33C258C7D744}" destId="{1EB17A6D-D0D1-4B07-9DED-F11799D0DF63}" srcOrd="7" destOrd="0" presId="urn:microsoft.com/office/officeart/2005/8/layout/default"/>
    <dgm:cxn modelId="{AA31F7E9-6554-4179-923E-1A9355AF56AC}" type="presParOf" srcId="{C5FBE25C-4282-4174-8602-33C258C7D744}" destId="{BED9D51C-18E3-4B2B-A29A-8BE9AD87CC3E}" srcOrd="8" destOrd="0" presId="urn:microsoft.com/office/officeart/2005/8/layout/defaul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27EA9-E590-4EDD-B9D1-344A6AE14553}">
      <dsp:nvSpPr>
        <dsp:cNvPr id="0" name=""/>
        <dsp:cNvSpPr/>
      </dsp:nvSpPr>
      <dsp:spPr>
        <a:xfrm>
          <a:off x="1221978" y="2645"/>
          <a:ext cx="2706687" cy="162401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1221978" y="2645"/>
        <a:ext cx="2706687" cy="1624012"/>
      </dsp:txXfrm>
    </dsp:sp>
    <dsp:sp modelId="{54D80271-CF39-488E-AAA5-F55AA9FF2253}">
      <dsp:nvSpPr>
        <dsp:cNvPr id="0" name=""/>
        <dsp:cNvSpPr/>
      </dsp:nvSpPr>
      <dsp:spPr>
        <a:xfrm>
          <a:off x="4199334" y="2645"/>
          <a:ext cx="2706687" cy="162401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4199334" y="2645"/>
        <a:ext cx="2706687" cy="1624012"/>
      </dsp:txXfrm>
    </dsp:sp>
    <dsp:sp modelId="{F92E011D-AF41-45CA-A94E-A4DBE6CD9C75}">
      <dsp:nvSpPr>
        <dsp:cNvPr id="0" name=""/>
        <dsp:cNvSpPr/>
      </dsp:nvSpPr>
      <dsp:spPr>
        <a:xfrm>
          <a:off x="1221978" y="1897327"/>
          <a:ext cx="2706687" cy="162401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1221978" y="1897327"/>
        <a:ext cx="2706687" cy="1624012"/>
      </dsp:txXfrm>
    </dsp:sp>
    <dsp:sp modelId="{1F3DD870-FAB8-4FD2-946E-FAE8A5249918}">
      <dsp:nvSpPr>
        <dsp:cNvPr id="0" name=""/>
        <dsp:cNvSpPr/>
      </dsp:nvSpPr>
      <dsp:spPr>
        <a:xfrm>
          <a:off x="4199334" y="1897327"/>
          <a:ext cx="2706687" cy="162401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4199334" y="1897327"/>
        <a:ext cx="2706687" cy="1624012"/>
      </dsp:txXfrm>
    </dsp:sp>
    <dsp:sp modelId="{F2051D12-3507-4A9C-BC21-081EEFFEF42C}">
      <dsp:nvSpPr>
        <dsp:cNvPr id="0" name=""/>
        <dsp:cNvSpPr/>
      </dsp:nvSpPr>
      <dsp:spPr>
        <a:xfrm>
          <a:off x="2710656" y="3792008"/>
          <a:ext cx="2706687" cy="162401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2710656" y="3792008"/>
        <a:ext cx="2706687" cy="1624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993CBB-553A-4EBA-A7F2-1DF1D991B632}">
      <dsp:nvSpPr>
        <dsp:cNvPr id="0" name=""/>
        <dsp:cNvSpPr/>
      </dsp:nvSpPr>
      <dsp:spPr>
        <a:xfrm>
          <a:off x="1221978" y="2645"/>
          <a:ext cx="2706687" cy="162401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Open word document and </a:t>
          </a:r>
          <a:r>
            <a:rPr lang="en-GB" sz="1300" b="0" i="0" kern="1200" dirty="0"/>
            <a:t>Click on the "Chart"</a:t>
          </a:r>
          <a:endParaRPr lang="en-GB" sz="1300" kern="1200" dirty="0"/>
        </a:p>
      </dsp:txBody>
      <dsp:txXfrm>
        <a:off x="1221978" y="2645"/>
        <a:ext cx="2706687" cy="1624012"/>
      </dsp:txXfrm>
    </dsp:sp>
    <dsp:sp modelId="{5EC0AE2D-B1D2-49E8-ADEE-D5F62A4A1543}">
      <dsp:nvSpPr>
        <dsp:cNvPr id="0" name=""/>
        <dsp:cNvSpPr/>
      </dsp:nvSpPr>
      <dsp:spPr>
        <a:xfrm>
          <a:off x="4199334" y="2645"/>
          <a:ext cx="2706687" cy="162401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box will appear with various chart types (e.g., column, pie, line, bar. Select the chart type that best suits your data and click "OK</a:t>
          </a:r>
          <a:endParaRPr lang="en-GB" sz="1300" kern="1200" dirty="0"/>
        </a:p>
      </dsp:txBody>
      <dsp:txXfrm>
        <a:off x="4199334" y="2645"/>
        <a:ext cx="2706687" cy="1624012"/>
      </dsp:txXfrm>
    </dsp:sp>
    <dsp:sp modelId="{86323976-24D6-4BDB-9882-D74F641FE822}">
      <dsp:nvSpPr>
        <dsp:cNvPr id="0" name=""/>
        <dsp:cNvSpPr/>
      </dsp:nvSpPr>
      <dsp:spPr>
        <a:xfrm>
          <a:off x="1221978" y="1897327"/>
          <a:ext cx="2706687" cy="162401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An Excel spreadsheet will open alongside the chart in Word.  Replace the default data in the spreadsheet with your own information. The chart in your Word document will automatically update as you enter data. </a:t>
          </a:r>
          <a:endParaRPr lang="en-GB" sz="1300" kern="1200" dirty="0"/>
        </a:p>
      </dsp:txBody>
      <dsp:txXfrm>
        <a:off x="1221978" y="1897327"/>
        <a:ext cx="2706687" cy="1624012"/>
      </dsp:txXfrm>
    </dsp:sp>
    <dsp:sp modelId="{293BD852-4D8F-449D-9BB8-43A24E58AF47}">
      <dsp:nvSpPr>
        <dsp:cNvPr id="0" name=""/>
        <dsp:cNvSpPr/>
      </dsp:nvSpPr>
      <dsp:spPr>
        <a:xfrm>
          <a:off x="4199334" y="1897327"/>
          <a:ext cx="2706687" cy="162401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You can customize the chart's appearance (</a:t>
          </a:r>
          <a:r>
            <a:rPr lang="en-GB" sz="1300" b="0" i="0" kern="1200" dirty="0" err="1"/>
            <a:t>colors</a:t>
          </a:r>
          <a:r>
            <a:rPr lang="en-GB" sz="1300" b="0" i="0" kern="1200" dirty="0"/>
            <a:t>, fonts, etc.) and add chart elements .. o add a chart title, go to the "Chart Design" tab and select "Add Chart Element" &gt; "Chart Title". To add data labels, go to the "Chart Design" tab and select "Add Chart Element" &gt; "Data Label</a:t>
          </a:r>
          <a:endParaRPr lang="en-GB" sz="1300" b="1" kern="1200" dirty="0"/>
        </a:p>
      </dsp:txBody>
      <dsp:txXfrm>
        <a:off x="4199334" y="1897327"/>
        <a:ext cx="2706687" cy="1624012"/>
      </dsp:txXfrm>
    </dsp:sp>
    <dsp:sp modelId="{BED9D51C-18E3-4B2B-A29A-8BE9AD87CC3E}">
      <dsp:nvSpPr>
        <dsp:cNvPr id="0" name=""/>
        <dsp:cNvSpPr/>
      </dsp:nvSpPr>
      <dsp:spPr>
        <a:xfrm>
          <a:off x="2710656" y="3792008"/>
          <a:ext cx="2706687" cy="162401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Once you've entered and formatted your data, close the Excel </a:t>
          </a:r>
          <a:r>
            <a:rPr lang="en-GB" sz="1300" b="0" i="0" kern="1200"/>
            <a:t>spreadsheet, The chart in your Word document will remain and can be edited further if needed. </a:t>
          </a:r>
          <a:endParaRPr lang="en-GB" sz="1300" kern="1200" dirty="0"/>
        </a:p>
      </dsp:txBody>
      <dsp:txXfrm>
        <a:off x="2710656" y="3792008"/>
        <a:ext cx="2706687" cy="16240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3B0D0-0A0F-1923-A462-B132154479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534353-DD9F-9F74-F6F1-C591B5C5D6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684602-AE10-6098-B0C9-2972B1E597A7}"/>
              </a:ext>
            </a:extLst>
          </p:cNvPr>
          <p:cNvSpPr>
            <a:spLocks noGrp="1"/>
          </p:cNvSpPr>
          <p:nvPr>
            <p:ph type="dt" sz="half" idx="10"/>
          </p:nvPr>
        </p:nvSpPr>
        <p:spPr/>
        <p:txBody>
          <a:bodyPr/>
          <a:lstStyle/>
          <a:p>
            <a:fld id="{D67E954C-003C-4CC6-B023-B04410DC7A73}" type="datetimeFigureOut">
              <a:rPr lang="en-GB" smtClean="0"/>
              <a:t>11/07/2025</a:t>
            </a:fld>
            <a:endParaRPr lang="en-GB"/>
          </a:p>
        </p:txBody>
      </p:sp>
      <p:sp>
        <p:nvSpPr>
          <p:cNvPr id="5" name="Footer Placeholder 4">
            <a:extLst>
              <a:ext uri="{FF2B5EF4-FFF2-40B4-BE49-F238E27FC236}">
                <a16:creationId xmlns:a16="http://schemas.microsoft.com/office/drawing/2014/main" id="{4DDB3474-BD1C-8382-6715-7D44AE58AC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2EB4C9-10E6-31AD-BFF7-A5ABAFF7893E}"/>
              </a:ext>
            </a:extLst>
          </p:cNvPr>
          <p:cNvSpPr>
            <a:spLocks noGrp="1"/>
          </p:cNvSpPr>
          <p:nvPr>
            <p:ph type="sldNum" sz="quarter" idx="12"/>
          </p:nvPr>
        </p:nvSpPr>
        <p:spPr/>
        <p:txBody>
          <a:bodyPr/>
          <a:lstStyle/>
          <a:p>
            <a:fld id="{9597AF3D-39A5-4E9F-945B-F220959A55EE}" type="slidenum">
              <a:rPr lang="en-GB" smtClean="0"/>
              <a:t>‹#›</a:t>
            </a:fld>
            <a:endParaRPr lang="en-GB"/>
          </a:p>
        </p:txBody>
      </p:sp>
    </p:spTree>
    <p:extLst>
      <p:ext uri="{BB962C8B-B14F-4D97-AF65-F5344CB8AC3E}">
        <p14:creationId xmlns:p14="http://schemas.microsoft.com/office/powerpoint/2010/main" val="867338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812C-3B44-8F0B-2BE4-825819286A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244DEB-BAD5-585F-A81D-32B5789D86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0DD641-95E2-83F3-2AA9-4482F11DCDA3}"/>
              </a:ext>
            </a:extLst>
          </p:cNvPr>
          <p:cNvSpPr>
            <a:spLocks noGrp="1"/>
          </p:cNvSpPr>
          <p:nvPr>
            <p:ph type="dt" sz="half" idx="10"/>
          </p:nvPr>
        </p:nvSpPr>
        <p:spPr/>
        <p:txBody>
          <a:bodyPr/>
          <a:lstStyle/>
          <a:p>
            <a:fld id="{D67E954C-003C-4CC6-B023-B04410DC7A73}" type="datetimeFigureOut">
              <a:rPr lang="en-GB" smtClean="0"/>
              <a:t>11/07/2025</a:t>
            </a:fld>
            <a:endParaRPr lang="en-GB"/>
          </a:p>
        </p:txBody>
      </p:sp>
      <p:sp>
        <p:nvSpPr>
          <p:cNvPr id="5" name="Footer Placeholder 4">
            <a:extLst>
              <a:ext uri="{FF2B5EF4-FFF2-40B4-BE49-F238E27FC236}">
                <a16:creationId xmlns:a16="http://schemas.microsoft.com/office/drawing/2014/main" id="{24E15FCC-DE79-47D1-1D84-7C1B7F921A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3201E8-D684-92A9-B29B-C56E8E80BC3B}"/>
              </a:ext>
            </a:extLst>
          </p:cNvPr>
          <p:cNvSpPr>
            <a:spLocks noGrp="1"/>
          </p:cNvSpPr>
          <p:nvPr>
            <p:ph type="sldNum" sz="quarter" idx="12"/>
          </p:nvPr>
        </p:nvSpPr>
        <p:spPr/>
        <p:txBody>
          <a:bodyPr/>
          <a:lstStyle/>
          <a:p>
            <a:fld id="{9597AF3D-39A5-4E9F-945B-F220959A55EE}" type="slidenum">
              <a:rPr lang="en-GB" smtClean="0"/>
              <a:t>‹#›</a:t>
            </a:fld>
            <a:endParaRPr lang="en-GB"/>
          </a:p>
        </p:txBody>
      </p:sp>
    </p:spTree>
    <p:extLst>
      <p:ext uri="{BB962C8B-B14F-4D97-AF65-F5344CB8AC3E}">
        <p14:creationId xmlns:p14="http://schemas.microsoft.com/office/powerpoint/2010/main" val="1494132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A4937-83A0-00D0-274C-9A9083755F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C70F14-E310-74B4-BA56-3D636850220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43008F-8DF0-8B70-504E-75312E3134BC}"/>
              </a:ext>
            </a:extLst>
          </p:cNvPr>
          <p:cNvSpPr>
            <a:spLocks noGrp="1"/>
          </p:cNvSpPr>
          <p:nvPr>
            <p:ph type="dt" sz="half" idx="10"/>
          </p:nvPr>
        </p:nvSpPr>
        <p:spPr/>
        <p:txBody>
          <a:bodyPr/>
          <a:lstStyle/>
          <a:p>
            <a:fld id="{D67E954C-003C-4CC6-B023-B04410DC7A73}" type="datetimeFigureOut">
              <a:rPr lang="en-GB" smtClean="0"/>
              <a:t>11/07/2025</a:t>
            </a:fld>
            <a:endParaRPr lang="en-GB"/>
          </a:p>
        </p:txBody>
      </p:sp>
      <p:sp>
        <p:nvSpPr>
          <p:cNvPr id="5" name="Footer Placeholder 4">
            <a:extLst>
              <a:ext uri="{FF2B5EF4-FFF2-40B4-BE49-F238E27FC236}">
                <a16:creationId xmlns:a16="http://schemas.microsoft.com/office/drawing/2014/main" id="{9CF2ACE3-BF9A-7DDF-A577-8C9584025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68C8EB-D5B6-186F-6659-6C319CA29E30}"/>
              </a:ext>
            </a:extLst>
          </p:cNvPr>
          <p:cNvSpPr>
            <a:spLocks noGrp="1"/>
          </p:cNvSpPr>
          <p:nvPr>
            <p:ph type="sldNum" sz="quarter" idx="12"/>
          </p:nvPr>
        </p:nvSpPr>
        <p:spPr/>
        <p:txBody>
          <a:bodyPr/>
          <a:lstStyle/>
          <a:p>
            <a:fld id="{9597AF3D-39A5-4E9F-945B-F220959A55EE}" type="slidenum">
              <a:rPr lang="en-GB" smtClean="0"/>
              <a:t>‹#›</a:t>
            </a:fld>
            <a:endParaRPr lang="en-GB"/>
          </a:p>
        </p:txBody>
      </p:sp>
    </p:spTree>
    <p:extLst>
      <p:ext uri="{BB962C8B-B14F-4D97-AF65-F5344CB8AC3E}">
        <p14:creationId xmlns:p14="http://schemas.microsoft.com/office/powerpoint/2010/main" val="2622784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192A9-B67F-2918-0B8D-68143E7C64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417281-873F-1AF5-9822-F967BB66E6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C69F89-40D0-D904-8B30-84F758FBF9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1F8AAD-9D4E-D394-ED84-239C0647FFE3}"/>
              </a:ext>
            </a:extLst>
          </p:cNvPr>
          <p:cNvSpPr>
            <a:spLocks noGrp="1"/>
          </p:cNvSpPr>
          <p:nvPr>
            <p:ph type="dt" sz="half" idx="10"/>
          </p:nvPr>
        </p:nvSpPr>
        <p:spPr/>
        <p:txBody>
          <a:bodyPr/>
          <a:lstStyle/>
          <a:p>
            <a:fld id="{D67E954C-003C-4CC6-B023-B04410DC7A73}" type="datetimeFigureOut">
              <a:rPr lang="en-GB" smtClean="0"/>
              <a:t>11/07/2025</a:t>
            </a:fld>
            <a:endParaRPr lang="en-GB"/>
          </a:p>
        </p:txBody>
      </p:sp>
      <p:sp>
        <p:nvSpPr>
          <p:cNvPr id="6" name="Footer Placeholder 5">
            <a:extLst>
              <a:ext uri="{FF2B5EF4-FFF2-40B4-BE49-F238E27FC236}">
                <a16:creationId xmlns:a16="http://schemas.microsoft.com/office/drawing/2014/main" id="{2D4404D5-A87F-64AF-6A1F-D83B9B1AA9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412DA8-44D8-7380-B956-1BBBEDB00D4E}"/>
              </a:ext>
            </a:extLst>
          </p:cNvPr>
          <p:cNvSpPr>
            <a:spLocks noGrp="1"/>
          </p:cNvSpPr>
          <p:nvPr>
            <p:ph type="sldNum" sz="quarter" idx="12"/>
          </p:nvPr>
        </p:nvSpPr>
        <p:spPr/>
        <p:txBody>
          <a:bodyPr/>
          <a:lstStyle/>
          <a:p>
            <a:fld id="{9597AF3D-39A5-4E9F-945B-F220959A55EE}" type="slidenum">
              <a:rPr lang="en-GB" smtClean="0"/>
              <a:t>‹#›</a:t>
            </a:fld>
            <a:endParaRPr lang="en-GB"/>
          </a:p>
        </p:txBody>
      </p:sp>
    </p:spTree>
    <p:extLst>
      <p:ext uri="{BB962C8B-B14F-4D97-AF65-F5344CB8AC3E}">
        <p14:creationId xmlns:p14="http://schemas.microsoft.com/office/powerpoint/2010/main" val="1069513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FB14D-491B-51A4-A481-C5847D96A2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283F40-383D-FF2A-4F11-282116AFF5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0BFBA6-A31C-B27F-5234-3AD0BA7FF4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695176-3DB9-58BE-5817-A165994B96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6C66EF-735D-F906-868D-11A2DCB8A2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D13648-882C-A536-6F92-F883CDC0FDFD}"/>
              </a:ext>
            </a:extLst>
          </p:cNvPr>
          <p:cNvSpPr>
            <a:spLocks noGrp="1"/>
          </p:cNvSpPr>
          <p:nvPr>
            <p:ph type="dt" sz="half" idx="10"/>
          </p:nvPr>
        </p:nvSpPr>
        <p:spPr/>
        <p:txBody>
          <a:bodyPr/>
          <a:lstStyle/>
          <a:p>
            <a:fld id="{D67E954C-003C-4CC6-B023-B04410DC7A73}" type="datetimeFigureOut">
              <a:rPr lang="en-GB" smtClean="0"/>
              <a:t>11/07/2025</a:t>
            </a:fld>
            <a:endParaRPr lang="en-GB"/>
          </a:p>
        </p:txBody>
      </p:sp>
      <p:sp>
        <p:nvSpPr>
          <p:cNvPr id="8" name="Footer Placeholder 7">
            <a:extLst>
              <a:ext uri="{FF2B5EF4-FFF2-40B4-BE49-F238E27FC236}">
                <a16:creationId xmlns:a16="http://schemas.microsoft.com/office/drawing/2014/main" id="{2DECCD78-BB15-A953-F2FD-CE9BDCFEC0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4ADB1A-5EBC-C2FA-FA59-2FA9D2F1CC9E}"/>
              </a:ext>
            </a:extLst>
          </p:cNvPr>
          <p:cNvSpPr>
            <a:spLocks noGrp="1"/>
          </p:cNvSpPr>
          <p:nvPr>
            <p:ph type="sldNum" sz="quarter" idx="12"/>
          </p:nvPr>
        </p:nvSpPr>
        <p:spPr/>
        <p:txBody>
          <a:bodyPr/>
          <a:lstStyle/>
          <a:p>
            <a:fld id="{9597AF3D-39A5-4E9F-945B-F220959A55EE}" type="slidenum">
              <a:rPr lang="en-GB" smtClean="0"/>
              <a:t>‹#›</a:t>
            </a:fld>
            <a:endParaRPr lang="en-GB"/>
          </a:p>
        </p:txBody>
      </p:sp>
    </p:spTree>
    <p:extLst>
      <p:ext uri="{BB962C8B-B14F-4D97-AF65-F5344CB8AC3E}">
        <p14:creationId xmlns:p14="http://schemas.microsoft.com/office/powerpoint/2010/main" val="1396679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985B-1157-11BF-87B6-2CCEEB59C5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C9DC80-E9D0-4F81-18E0-8F9535702562}"/>
              </a:ext>
            </a:extLst>
          </p:cNvPr>
          <p:cNvSpPr>
            <a:spLocks noGrp="1"/>
          </p:cNvSpPr>
          <p:nvPr>
            <p:ph type="dt" sz="half" idx="10"/>
          </p:nvPr>
        </p:nvSpPr>
        <p:spPr/>
        <p:txBody>
          <a:bodyPr/>
          <a:lstStyle/>
          <a:p>
            <a:fld id="{D67E954C-003C-4CC6-B023-B04410DC7A73}" type="datetimeFigureOut">
              <a:rPr lang="en-GB" smtClean="0"/>
              <a:t>11/07/2025</a:t>
            </a:fld>
            <a:endParaRPr lang="en-GB"/>
          </a:p>
        </p:txBody>
      </p:sp>
      <p:sp>
        <p:nvSpPr>
          <p:cNvPr id="4" name="Footer Placeholder 3">
            <a:extLst>
              <a:ext uri="{FF2B5EF4-FFF2-40B4-BE49-F238E27FC236}">
                <a16:creationId xmlns:a16="http://schemas.microsoft.com/office/drawing/2014/main" id="{A9C82F41-5F38-9DC5-D513-4762A806B5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AF4868-F027-9168-8663-0566BDCF7910}"/>
              </a:ext>
            </a:extLst>
          </p:cNvPr>
          <p:cNvSpPr>
            <a:spLocks noGrp="1"/>
          </p:cNvSpPr>
          <p:nvPr>
            <p:ph type="sldNum" sz="quarter" idx="12"/>
          </p:nvPr>
        </p:nvSpPr>
        <p:spPr/>
        <p:txBody>
          <a:bodyPr/>
          <a:lstStyle/>
          <a:p>
            <a:fld id="{9597AF3D-39A5-4E9F-945B-F220959A55EE}" type="slidenum">
              <a:rPr lang="en-GB" smtClean="0"/>
              <a:t>‹#›</a:t>
            </a:fld>
            <a:endParaRPr lang="en-GB"/>
          </a:p>
        </p:txBody>
      </p:sp>
    </p:spTree>
    <p:extLst>
      <p:ext uri="{BB962C8B-B14F-4D97-AF65-F5344CB8AC3E}">
        <p14:creationId xmlns:p14="http://schemas.microsoft.com/office/powerpoint/2010/main" val="3956340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A3F66D-0316-4A50-0A33-804B56F4324D}"/>
              </a:ext>
            </a:extLst>
          </p:cNvPr>
          <p:cNvSpPr>
            <a:spLocks noGrp="1"/>
          </p:cNvSpPr>
          <p:nvPr>
            <p:ph type="dt" sz="half" idx="10"/>
          </p:nvPr>
        </p:nvSpPr>
        <p:spPr/>
        <p:txBody>
          <a:bodyPr/>
          <a:lstStyle/>
          <a:p>
            <a:fld id="{D67E954C-003C-4CC6-B023-B04410DC7A73}" type="datetimeFigureOut">
              <a:rPr lang="en-GB" smtClean="0"/>
              <a:t>11/07/2025</a:t>
            </a:fld>
            <a:endParaRPr lang="en-GB"/>
          </a:p>
        </p:txBody>
      </p:sp>
      <p:sp>
        <p:nvSpPr>
          <p:cNvPr id="3" name="Footer Placeholder 2">
            <a:extLst>
              <a:ext uri="{FF2B5EF4-FFF2-40B4-BE49-F238E27FC236}">
                <a16:creationId xmlns:a16="http://schemas.microsoft.com/office/drawing/2014/main" id="{F9388B2C-D66D-2EE3-A66A-A17D6960E3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C04117E-3064-5DDF-5748-36EA17737960}"/>
              </a:ext>
            </a:extLst>
          </p:cNvPr>
          <p:cNvSpPr>
            <a:spLocks noGrp="1"/>
          </p:cNvSpPr>
          <p:nvPr>
            <p:ph type="sldNum" sz="quarter" idx="12"/>
          </p:nvPr>
        </p:nvSpPr>
        <p:spPr/>
        <p:txBody>
          <a:bodyPr/>
          <a:lstStyle/>
          <a:p>
            <a:fld id="{9597AF3D-39A5-4E9F-945B-F220959A55EE}" type="slidenum">
              <a:rPr lang="en-GB" smtClean="0"/>
              <a:t>‹#›</a:t>
            </a:fld>
            <a:endParaRPr lang="en-GB"/>
          </a:p>
        </p:txBody>
      </p:sp>
    </p:spTree>
    <p:extLst>
      <p:ext uri="{BB962C8B-B14F-4D97-AF65-F5344CB8AC3E}">
        <p14:creationId xmlns:p14="http://schemas.microsoft.com/office/powerpoint/2010/main" val="1571637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ED405-8508-19C5-F948-6B1BE39C81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081ED5-5739-BE62-FE33-67F4D61717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E016703-6CAF-C2A8-6B33-04937D2DB4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382C84-64A1-FD24-F312-D87271198ABC}"/>
              </a:ext>
            </a:extLst>
          </p:cNvPr>
          <p:cNvSpPr>
            <a:spLocks noGrp="1"/>
          </p:cNvSpPr>
          <p:nvPr>
            <p:ph type="dt" sz="half" idx="10"/>
          </p:nvPr>
        </p:nvSpPr>
        <p:spPr/>
        <p:txBody>
          <a:bodyPr/>
          <a:lstStyle/>
          <a:p>
            <a:fld id="{D67E954C-003C-4CC6-B023-B04410DC7A73}" type="datetimeFigureOut">
              <a:rPr lang="en-GB" smtClean="0"/>
              <a:t>11/07/2025</a:t>
            </a:fld>
            <a:endParaRPr lang="en-GB"/>
          </a:p>
        </p:txBody>
      </p:sp>
      <p:sp>
        <p:nvSpPr>
          <p:cNvPr id="6" name="Footer Placeholder 5">
            <a:extLst>
              <a:ext uri="{FF2B5EF4-FFF2-40B4-BE49-F238E27FC236}">
                <a16:creationId xmlns:a16="http://schemas.microsoft.com/office/drawing/2014/main" id="{F8A8ECFC-9DB2-57B4-7EDA-B71A6009AF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2F9146-7192-E0D7-E318-5FD61292DACD}"/>
              </a:ext>
            </a:extLst>
          </p:cNvPr>
          <p:cNvSpPr>
            <a:spLocks noGrp="1"/>
          </p:cNvSpPr>
          <p:nvPr>
            <p:ph type="sldNum" sz="quarter" idx="12"/>
          </p:nvPr>
        </p:nvSpPr>
        <p:spPr/>
        <p:txBody>
          <a:bodyPr/>
          <a:lstStyle/>
          <a:p>
            <a:fld id="{9597AF3D-39A5-4E9F-945B-F220959A55EE}" type="slidenum">
              <a:rPr lang="en-GB" smtClean="0"/>
              <a:t>‹#›</a:t>
            </a:fld>
            <a:endParaRPr lang="en-GB"/>
          </a:p>
        </p:txBody>
      </p:sp>
    </p:spTree>
    <p:extLst>
      <p:ext uri="{BB962C8B-B14F-4D97-AF65-F5344CB8AC3E}">
        <p14:creationId xmlns:p14="http://schemas.microsoft.com/office/powerpoint/2010/main" val="3391046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7DE28-CA83-0427-AF6C-D20043AC20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51B6D1-B1A5-6F92-6DCD-A24008FB94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BEF630-27A4-ADD7-2879-667B888FB2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3AA003-5677-CDC7-BBB2-A3957F47B035}"/>
              </a:ext>
            </a:extLst>
          </p:cNvPr>
          <p:cNvSpPr>
            <a:spLocks noGrp="1"/>
          </p:cNvSpPr>
          <p:nvPr>
            <p:ph type="dt" sz="half" idx="10"/>
          </p:nvPr>
        </p:nvSpPr>
        <p:spPr/>
        <p:txBody>
          <a:bodyPr/>
          <a:lstStyle/>
          <a:p>
            <a:fld id="{D67E954C-003C-4CC6-B023-B04410DC7A73}" type="datetimeFigureOut">
              <a:rPr lang="en-GB" smtClean="0"/>
              <a:t>11/07/2025</a:t>
            </a:fld>
            <a:endParaRPr lang="en-GB"/>
          </a:p>
        </p:txBody>
      </p:sp>
      <p:sp>
        <p:nvSpPr>
          <p:cNvPr id="6" name="Footer Placeholder 5">
            <a:extLst>
              <a:ext uri="{FF2B5EF4-FFF2-40B4-BE49-F238E27FC236}">
                <a16:creationId xmlns:a16="http://schemas.microsoft.com/office/drawing/2014/main" id="{DD54A8C7-055D-ABBA-4840-EA8FA52E18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ECA214-9ED7-6B30-0EB4-74B3E0272EDB}"/>
              </a:ext>
            </a:extLst>
          </p:cNvPr>
          <p:cNvSpPr>
            <a:spLocks noGrp="1"/>
          </p:cNvSpPr>
          <p:nvPr>
            <p:ph type="sldNum" sz="quarter" idx="12"/>
          </p:nvPr>
        </p:nvSpPr>
        <p:spPr/>
        <p:txBody>
          <a:bodyPr/>
          <a:lstStyle/>
          <a:p>
            <a:fld id="{9597AF3D-39A5-4E9F-945B-F220959A55EE}" type="slidenum">
              <a:rPr lang="en-GB" smtClean="0"/>
              <a:t>‹#›</a:t>
            </a:fld>
            <a:endParaRPr lang="en-GB"/>
          </a:p>
        </p:txBody>
      </p:sp>
    </p:spTree>
    <p:extLst>
      <p:ext uri="{BB962C8B-B14F-4D97-AF65-F5344CB8AC3E}">
        <p14:creationId xmlns:p14="http://schemas.microsoft.com/office/powerpoint/2010/main" val="1016466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90604-B8F4-DE49-F402-0A804881B5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E40F43-A0A4-D4E5-B7E4-1E97DDE1EA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CA86A8-F320-7C66-B92E-9C92ECFFA237}"/>
              </a:ext>
            </a:extLst>
          </p:cNvPr>
          <p:cNvSpPr>
            <a:spLocks noGrp="1"/>
          </p:cNvSpPr>
          <p:nvPr>
            <p:ph type="dt" sz="half" idx="10"/>
          </p:nvPr>
        </p:nvSpPr>
        <p:spPr/>
        <p:txBody>
          <a:bodyPr/>
          <a:lstStyle/>
          <a:p>
            <a:fld id="{D67E954C-003C-4CC6-B023-B04410DC7A73}" type="datetimeFigureOut">
              <a:rPr lang="en-GB" smtClean="0"/>
              <a:t>11/07/2025</a:t>
            </a:fld>
            <a:endParaRPr lang="en-GB"/>
          </a:p>
        </p:txBody>
      </p:sp>
      <p:sp>
        <p:nvSpPr>
          <p:cNvPr id="5" name="Footer Placeholder 4">
            <a:extLst>
              <a:ext uri="{FF2B5EF4-FFF2-40B4-BE49-F238E27FC236}">
                <a16:creationId xmlns:a16="http://schemas.microsoft.com/office/drawing/2014/main" id="{058684F0-4DC8-997A-D38C-6BFFE495B8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E98F38-D6B4-1DDF-EAB2-81F8C55F0BD7}"/>
              </a:ext>
            </a:extLst>
          </p:cNvPr>
          <p:cNvSpPr>
            <a:spLocks noGrp="1"/>
          </p:cNvSpPr>
          <p:nvPr>
            <p:ph type="sldNum" sz="quarter" idx="12"/>
          </p:nvPr>
        </p:nvSpPr>
        <p:spPr/>
        <p:txBody>
          <a:bodyPr/>
          <a:lstStyle/>
          <a:p>
            <a:fld id="{9597AF3D-39A5-4E9F-945B-F220959A55EE}" type="slidenum">
              <a:rPr lang="en-GB" smtClean="0"/>
              <a:t>‹#›</a:t>
            </a:fld>
            <a:endParaRPr lang="en-GB"/>
          </a:p>
        </p:txBody>
      </p:sp>
    </p:spTree>
    <p:extLst>
      <p:ext uri="{BB962C8B-B14F-4D97-AF65-F5344CB8AC3E}">
        <p14:creationId xmlns:p14="http://schemas.microsoft.com/office/powerpoint/2010/main" val="3752431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E62BD1-CA67-8C0D-0F6E-7AB06A2A92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6106B8-120D-3C0B-93EE-D10AB47287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4982FD-72FD-2BCD-BEA9-4C92C09BE974}"/>
              </a:ext>
            </a:extLst>
          </p:cNvPr>
          <p:cNvSpPr>
            <a:spLocks noGrp="1"/>
          </p:cNvSpPr>
          <p:nvPr>
            <p:ph type="dt" sz="half" idx="10"/>
          </p:nvPr>
        </p:nvSpPr>
        <p:spPr/>
        <p:txBody>
          <a:bodyPr/>
          <a:lstStyle/>
          <a:p>
            <a:fld id="{D67E954C-003C-4CC6-B023-B04410DC7A73}" type="datetimeFigureOut">
              <a:rPr lang="en-GB" smtClean="0"/>
              <a:t>11/07/2025</a:t>
            </a:fld>
            <a:endParaRPr lang="en-GB"/>
          </a:p>
        </p:txBody>
      </p:sp>
      <p:sp>
        <p:nvSpPr>
          <p:cNvPr id="5" name="Footer Placeholder 4">
            <a:extLst>
              <a:ext uri="{FF2B5EF4-FFF2-40B4-BE49-F238E27FC236}">
                <a16:creationId xmlns:a16="http://schemas.microsoft.com/office/drawing/2014/main" id="{8CBA3652-76E0-B490-F2DF-C0648FF925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400C18-BBED-E8D8-520B-FDD7F8229141}"/>
              </a:ext>
            </a:extLst>
          </p:cNvPr>
          <p:cNvSpPr>
            <a:spLocks noGrp="1"/>
          </p:cNvSpPr>
          <p:nvPr>
            <p:ph type="sldNum" sz="quarter" idx="12"/>
          </p:nvPr>
        </p:nvSpPr>
        <p:spPr/>
        <p:txBody>
          <a:bodyPr/>
          <a:lstStyle/>
          <a:p>
            <a:fld id="{9597AF3D-39A5-4E9F-945B-F220959A55EE}" type="slidenum">
              <a:rPr lang="en-GB" smtClean="0"/>
              <a:t>‹#›</a:t>
            </a:fld>
            <a:endParaRPr lang="en-GB"/>
          </a:p>
        </p:txBody>
      </p:sp>
    </p:spTree>
    <p:extLst>
      <p:ext uri="{BB962C8B-B14F-4D97-AF65-F5344CB8AC3E}">
        <p14:creationId xmlns:p14="http://schemas.microsoft.com/office/powerpoint/2010/main" val="2930124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4DFCBB-8783-4975-C50C-43A4E4FD26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8E93BF-3838-11B1-93B7-CC3662426D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2E836C-A7FD-817B-F7CC-CC4C3F884E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67E954C-003C-4CC6-B023-B04410DC7A73}" type="datetimeFigureOut">
              <a:rPr lang="en-GB" smtClean="0"/>
              <a:t>11/07/2025</a:t>
            </a:fld>
            <a:endParaRPr lang="en-GB"/>
          </a:p>
        </p:txBody>
      </p:sp>
      <p:sp>
        <p:nvSpPr>
          <p:cNvPr id="5" name="Footer Placeholder 4">
            <a:extLst>
              <a:ext uri="{FF2B5EF4-FFF2-40B4-BE49-F238E27FC236}">
                <a16:creationId xmlns:a16="http://schemas.microsoft.com/office/drawing/2014/main" id="{9A29C6FC-EE6C-CABB-A998-57E7A83D1D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F3A20A3-AFF9-2E7A-D0FF-8C990A3F97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597AF3D-39A5-4E9F-945B-F220959A55EE}" type="slidenum">
              <a:rPr lang="en-GB" smtClean="0"/>
              <a:t>‹#›</a:t>
            </a:fld>
            <a:endParaRPr lang="en-GB"/>
          </a:p>
        </p:txBody>
      </p:sp>
    </p:spTree>
    <p:extLst>
      <p:ext uri="{BB962C8B-B14F-4D97-AF65-F5344CB8AC3E}">
        <p14:creationId xmlns:p14="http://schemas.microsoft.com/office/powerpoint/2010/main" val="2201879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13" Type="http://schemas.microsoft.com/office/2007/relationships/diagramDrawing" Target="../diagrams/drawing2.xml"/><Relationship Id="rId3" Type="http://schemas.openxmlformats.org/officeDocument/2006/relationships/diagramLayout" Target="../diagrams/layout1.xml"/><Relationship Id="rId7" Type="http://schemas.microsoft.com/office/2011/relationships/webextension" Target="../webextensions/webextension1.xml"/><Relationship Id="rId12" Type="http://schemas.openxmlformats.org/officeDocument/2006/relationships/diagramColors" Target="../diagrams/colors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openxmlformats.org/officeDocument/2006/relationships/diagramQuickStyle" Target="../diagrams/quickStyle2.xml"/><Relationship Id="rId5" Type="http://schemas.openxmlformats.org/officeDocument/2006/relationships/diagramColors" Target="../diagrams/colors1.xml"/><Relationship Id="rId15" Type="http://schemas.openxmlformats.org/officeDocument/2006/relationships/image" Target="../media/image3.svg"/><Relationship Id="rId10" Type="http://schemas.openxmlformats.org/officeDocument/2006/relationships/diagramLayout" Target="../diagrams/layout2.xml"/><Relationship Id="rId4" Type="http://schemas.openxmlformats.org/officeDocument/2006/relationships/diagramQuickStyle" Target="../diagrams/quickStyle1.xml"/><Relationship Id="rId9" Type="http://schemas.openxmlformats.org/officeDocument/2006/relationships/diagramData" Target="../diagrams/data2.xml"/><Relationship Id="rId1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02E7D-DC68-6998-5E82-314954251F1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D23A841-80F8-C793-36D0-0BBDB40A38AB}"/>
              </a:ext>
            </a:extLst>
          </p:cNvPr>
          <p:cNvSpPr>
            <a:spLocks noGrp="1"/>
          </p:cNvSpPr>
          <p:nvPr>
            <p:ph type="subTitle" idx="1"/>
          </p:nvPr>
        </p:nvSpPr>
        <p:spPr/>
        <p:txBody>
          <a:bodyPr/>
          <a:lstStyle/>
          <a:p>
            <a:endParaRPr lang="en-GB"/>
          </a:p>
        </p:txBody>
      </p:sp>
      <p:graphicFrame>
        <p:nvGraphicFramePr>
          <p:cNvPr id="4" name="Diagram 3">
            <a:extLst>
              <a:ext uri="{FF2B5EF4-FFF2-40B4-BE49-F238E27FC236}">
                <a16:creationId xmlns:a16="http://schemas.microsoft.com/office/drawing/2014/main" id="{5B22C00A-B53B-D304-3151-0208347A342D}"/>
              </a:ext>
            </a:extLst>
          </p:cNvPr>
          <p:cNvGraphicFramePr/>
          <p:nvPr>
            <p:extLst>
              <p:ext uri="{D42A27DB-BD31-4B8C-83A1-F6EECF244321}">
                <p14:modId xmlns:p14="http://schemas.microsoft.com/office/powerpoint/2010/main" val="1589414025"/>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mc:AlternateContent xmlns:mc="http://schemas.openxmlformats.org/markup-compatibility/2006">
        <mc:Choice xmlns:we="http://schemas.microsoft.com/office/webextensions/webextension/2010/11" xmlns:pca="http://schemas.microsoft.com/office/powerpoint/2013/contentapp" Requires="we pca">
          <p:graphicFrame>
            <p:nvGraphicFramePr>
              <p:cNvPr id="5" name="Add-in 4">
                <a:extLst>
                  <a:ext uri="{FF2B5EF4-FFF2-40B4-BE49-F238E27FC236}">
                    <a16:creationId xmlns:a16="http://schemas.microsoft.com/office/drawing/2014/main" id="{0DB72485-5F31-041A-FD19-F8D4D1E6895F}"/>
                  </a:ext>
                </a:extLst>
              </p:cNvPr>
              <p:cNvGraphicFramePr>
                <a:graphicFrameLocks noGrp="1"/>
              </p:cNvGraphicFramePr>
              <p:nvPr>
                <p:extLst>
                  <p:ext uri="{D42A27DB-BD31-4B8C-83A1-F6EECF244321}">
                    <p14:modId xmlns:p14="http://schemas.microsoft.com/office/powerpoint/2010/main" val="2154919006"/>
                  </p:ext>
                </p:extLst>
              </p:nvPr>
            </p:nvGraphicFramePr>
            <p:xfrm>
              <a:off x="1333500" y="571499"/>
              <a:ext cx="9525000" cy="5715000"/>
            </p:xfrm>
            <a:graphic>
              <a:graphicData uri="http://schemas.microsoft.com/office/webextensions/webextension/2010/11">
                <we:webextensionref xmlns:we="http://schemas.microsoft.com/office/webextensions/webextension/2010/11" xmlns:r="http://schemas.openxmlformats.org/officeDocument/2006/relationships" r:id="rId7"/>
              </a:graphicData>
            </a:graphic>
          </p:graphicFrame>
        </mc:Choice>
        <mc:Fallback>
          <p:pic>
            <p:nvPicPr>
              <p:cNvPr id="5" name="Add-in 4">
                <a:extLst>
                  <a:ext uri="{FF2B5EF4-FFF2-40B4-BE49-F238E27FC236}">
                    <a16:creationId xmlns:a16="http://schemas.microsoft.com/office/drawing/2014/main" id="{0DB72485-5F31-041A-FD19-F8D4D1E6895F}"/>
                  </a:ext>
                </a:extLst>
              </p:cNvPr>
              <p:cNvPicPr>
                <a:picLocks noGrp="1" noRot="1" noChangeAspect="1" noMove="1" noResize="1" noEditPoints="1" noAdjustHandles="1" noChangeArrowheads="1" noChangeShapeType="1"/>
              </p:cNvPicPr>
              <p:nvPr/>
            </p:nvPicPr>
            <p:blipFill>
              <a:blip r:embed="rId8"/>
              <a:stretch>
                <a:fillRect/>
              </a:stretch>
            </p:blipFill>
            <p:spPr>
              <a:xfrm>
                <a:off x="1333500" y="571499"/>
                <a:ext cx="9525000" cy="5715000"/>
              </a:xfrm>
              <a:prstGeom prst="rect">
                <a:avLst/>
              </a:prstGeom>
            </p:spPr>
          </p:pic>
        </mc:Fallback>
      </mc:AlternateContent>
      <p:graphicFrame>
        <p:nvGraphicFramePr>
          <p:cNvPr id="6" name="Diagram 5">
            <a:extLst>
              <a:ext uri="{FF2B5EF4-FFF2-40B4-BE49-F238E27FC236}">
                <a16:creationId xmlns:a16="http://schemas.microsoft.com/office/drawing/2014/main" id="{B069A9BC-088A-BCC3-ED8C-7769A6302ACE}"/>
              </a:ext>
            </a:extLst>
          </p:cNvPr>
          <p:cNvGraphicFramePr/>
          <p:nvPr>
            <p:extLst>
              <p:ext uri="{D42A27DB-BD31-4B8C-83A1-F6EECF244321}">
                <p14:modId xmlns:p14="http://schemas.microsoft.com/office/powerpoint/2010/main" val="426082341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8" name="Graphic 7" descr="Internet with solid fill">
            <a:extLst>
              <a:ext uri="{FF2B5EF4-FFF2-40B4-BE49-F238E27FC236}">
                <a16:creationId xmlns:a16="http://schemas.microsoft.com/office/drawing/2014/main" id="{38FA58E3-543C-5EA4-0485-0BA127B6D67B}"/>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5080000" y="1623697"/>
            <a:ext cx="914400" cy="914400"/>
          </a:xfrm>
          <a:prstGeom prst="rect">
            <a:avLst/>
          </a:prstGeom>
        </p:spPr>
      </p:pic>
    </p:spTree>
    <p:extLst>
      <p:ext uri="{BB962C8B-B14F-4D97-AF65-F5344CB8AC3E}">
        <p14:creationId xmlns:p14="http://schemas.microsoft.com/office/powerpoint/2010/main" val="29619934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webextension1.xml><?xml version="1.0" encoding="utf-8"?>
<we:webextension xmlns:we="http://schemas.microsoft.com/office/webextensions/webextension/2010/11" id="{5F491CEE-623C-4B3B-9C1F-49414E388636}">
  <we:reference id="wa200003233" version="2.0.0.3" store="en-US" storeType="OMEX"/>
  <we:alternateReferences>
    <we:reference id="WA200003233" version="2.0.0.3" store="WA200003233" storeType="OMEX"/>
  </we:alternateReferences>
  <we:properties>
    <we:property name="pptInsertionSessionID" value="&quot;1F4B2DE0-E79E-4F45-9AA7-B996CEFA4F93&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ED00E2095EE4341B6EDA34AD6B58574" ma:contentTypeVersion="4" ma:contentTypeDescription="Create a new document." ma:contentTypeScope="" ma:versionID="e7bd339b7d2a0031f98329eca83b6eec">
  <xsd:schema xmlns:xsd="http://www.w3.org/2001/XMLSchema" xmlns:xs="http://www.w3.org/2001/XMLSchema" xmlns:p="http://schemas.microsoft.com/office/2006/metadata/properties" xmlns:ns3="1db24759-c936-4417-b43c-e7856b46dbfa" targetNamespace="http://schemas.microsoft.com/office/2006/metadata/properties" ma:root="true" ma:fieldsID="8e25c8d981d00b45f9cd75b2ae203629" ns3:_="">
    <xsd:import namespace="1db24759-c936-4417-b43c-e7856b46dbf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b24759-c936-4417-b43c-e7856b46dbf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2E9A9FB-2B00-4A80-8466-0FD2A091F1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db24759-c936-4417-b43c-e7856b46db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C8469B-9558-4B35-8F76-2CBF3B28B38A}">
  <ds:schemaRefs>
    <ds:schemaRef ds:uri="http://schemas.microsoft.com/sharepoint/v3/contenttype/forms"/>
  </ds:schemaRefs>
</ds:datastoreItem>
</file>

<file path=customXml/itemProps3.xml><?xml version="1.0" encoding="utf-8"?>
<ds:datastoreItem xmlns:ds="http://schemas.openxmlformats.org/officeDocument/2006/customXml" ds:itemID="{6AA2EE9A-CADB-4C5A-B80D-5F71CBD97EF6}">
  <ds:schemaRefs>
    <ds:schemaRef ds:uri="http://schemas.microsoft.com/office/2006/documentManagement/types"/>
    <ds:schemaRef ds:uri="http://purl.org/dc/elements/1.1/"/>
    <ds:schemaRef ds:uri="http://purl.org/dc/terms/"/>
    <ds:schemaRef ds:uri="http://schemas.openxmlformats.org/package/2006/metadata/core-properties"/>
    <ds:schemaRef ds:uri="http://schemas.microsoft.com/office/2006/metadata/properties"/>
    <ds:schemaRef ds:uri="http://schemas.microsoft.com/office/infopath/2007/PartnerControls"/>
    <ds:schemaRef ds:uri="1db24759-c936-4417-b43c-e7856b46dbfa"/>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19</TotalTime>
  <Words>177</Words>
  <Application>Microsoft Office PowerPoint</Application>
  <PresentationFormat>Widescreen</PresentationFormat>
  <Paragraphs>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Nofiu Afolabi Oyedele (2439725)</dc:creator>
  <cp:lastModifiedBy>Nofiu Afolabi Oyedele (2439725)</cp:lastModifiedBy>
  <cp:revision>1</cp:revision>
  <dcterms:created xsi:type="dcterms:W3CDTF">2025-07-11T13:03:07Z</dcterms:created>
  <dcterms:modified xsi:type="dcterms:W3CDTF">2025-07-11T13:22:25Z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0x010100BED00E2095EE4341B6EDA34AD6B58574</vt:lpwstr>
  </property>
</Properties>
</file>