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9" r:id="rId5"/>
    <p:sldId id="258" r:id="rId6"/>
    <p:sldId id="260" r:id="rId7"/>
    <p:sldId id="263" r:id="rId8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1F18F7-1528-41F2-BA87-3133A9E43D36}" v="50" dt="2026-07-12T19:29:02.0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458" autoAdjust="0"/>
  </p:normalViewPr>
  <p:slideViewPr>
    <p:cSldViewPr snapToGrid="0">
      <p:cViewPr>
        <p:scale>
          <a:sx n="65" d="100"/>
          <a:sy n="65" d="100"/>
        </p:scale>
        <p:origin x="1358" y="25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agomir Vasilev" userId="14cc481273f65ff5" providerId="LiveId" clId="{60FB9115-088B-4260-A6A0-96FD3A357809}"/>
    <pc:docChg chg="undo redo custSel addSld delSld modSld sldOrd">
      <pc:chgData name="Dragomir Vasilev" userId="14cc481273f65ff5" providerId="LiveId" clId="{60FB9115-088B-4260-A6A0-96FD3A357809}" dt="2026-07-12T19:29:02.014" v="5787"/>
      <pc:docMkLst>
        <pc:docMk/>
      </pc:docMkLst>
      <pc:sldChg chg="modSp mod">
        <pc:chgData name="Dragomir Vasilev" userId="14cc481273f65ff5" providerId="LiveId" clId="{60FB9115-088B-4260-A6A0-96FD3A357809}" dt="2026-07-12T17:59:00.995" v="5239" actId="20577"/>
        <pc:sldMkLst>
          <pc:docMk/>
          <pc:sldMk cId="2949573841" sldId="256"/>
        </pc:sldMkLst>
        <pc:graphicFrameChg chg="modGraphic">
          <ac:chgData name="Dragomir Vasilev" userId="14cc481273f65ff5" providerId="LiveId" clId="{60FB9115-088B-4260-A6A0-96FD3A357809}" dt="2026-07-12T17:59:00.995" v="5239" actId="20577"/>
          <ac:graphicFrameMkLst>
            <pc:docMk/>
            <pc:sldMk cId="2949573841" sldId="256"/>
            <ac:graphicFrameMk id="14" creationId="{1F334F32-F4A8-486C-A0A3-4C3DCA5A411D}"/>
          </ac:graphicFrameMkLst>
        </pc:graphicFrameChg>
      </pc:sldChg>
      <pc:sldChg chg="modSp mod">
        <pc:chgData name="Dragomir Vasilev" userId="14cc481273f65ff5" providerId="LiveId" clId="{60FB9115-088B-4260-A6A0-96FD3A357809}" dt="2026-07-12T19:11:02.253" v="5735" actId="20577"/>
        <pc:sldMkLst>
          <pc:docMk/>
          <pc:sldMk cId="1293727409" sldId="257"/>
        </pc:sldMkLst>
        <pc:spChg chg="mod">
          <ac:chgData name="Dragomir Vasilev" userId="14cc481273f65ff5" providerId="LiveId" clId="{60FB9115-088B-4260-A6A0-96FD3A357809}" dt="2026-07-11T19:25:43.973" v="1077" actId="27636"/>
          <ac:spMkLst>
            <pc:docMk/>
            <pc:sldMk cId="1293727409" sldId="257"/>
            <ac:spMk id="3" creationId="{D740E239-6084-6F3A-7ED2-C983E8B33056}"/>
          </ac:spMkLst>
        </pc:spChg>
        <pc:graphicFrameChg chg="modGraphic">
          <ac:chgData name="Dragomir Vasilev" userId="14cc481273f65ff5" providerId="LiveId" clId="{60FB9115-088B-4260-A6A0-96FD3A357809}" dt="2026-07-12T18:38:43.483" v="5724" actId="20577"/>
          <ac:graphicFrameMkLst>
            <pc:docMk/>
            <pc:sldMk cId="1293727409" sldId="257"/>
            <ac:graphicFrameMk id="9" creationId="{C8E03900-6DA3-F3E6-47FF-4D40FB3C2703}"/>
          </ac:graphicFrameMkLst>
        </pc:graphicFrameChg>
        <pc:graphicFrameChg chg="modGraphic">
          <ac:chgData name="Dragomir Vasilev" userId="14cc481273f65ff5" providerId="LiveId" clId="{60FB9115-088B-4260-A6A0-96FD3A357809}" dt="2026-07-12T19:10:16.826" v="5727" actId="20577"/>
          <ac:graphicFrameMkLst>
            <pc:docMk/>
            <pc:sldMk cId="1293727409" sldId="257"/>
            <ac:graphicFrameMk id="13" creationId="{46EFE83A-5C6E-DA7D-1729-87FCCDE047AE}"/>
          </ac:graphicFrameMkLst>
        </pc:graphicFrameChg>
        <pc:graphicFrameChg chg="modGraphic">
          <ac:chgData name="Dragomir Vasilev" userId="14cc481273f65ff5" providerId="LiveId" clId="{60FB9115-088B-4260-A6A0-96FD3A357809}" dt="2026-07-12T19:11:02.253" v="5735" actId="20577"/>
          <ac:graphicFrameMkLst>
            <pc:docMk/>
            <pc:sldMk cId="1293727409" sldId="257"/>
            <ac:graphicFrameMk id="14" creationId="{A4CE14B2-278F-A67C-32AF-234EB85B3C86}"/>
          </ac:graphicFrameMkLst>
        </pc:graphicFrameChg>
        <pc:graphicFrameChg chg="mod modGraphic">
          <ac:chgData name="Dragomir Vasilev" userId="14cc481273f65ff5" providerId="LiveId" clId="{60FB9115-088B-4260-A6A0-96FD3A357809}" dt="2026-07-12T18:02:24.277" v="5281" actId="20577"/>
          <ac:graphicFrameMkLst>
            <pc:docMk/>
            <pc:sldMk cId="1293727409" sldId="257"/>
            <ac:graphicFrameMk id="15" creationId="{C70A5EC4-0D50-1087-973F-8C48641A9B2A}"/>
          </ac:graphicFrameMkLst>
        </pc:graphicFrameChg>
        <pc:graphicFrameChg chg="mod">
          <ac:chgData name="Dragomir Vasilev" userId="14cc481273f65ff5" providerId="LiveId" clId="{60FB9115-088B-4260-A6A0-96FD3A357809}" dt="2026-07-11T19:25:50.018" v="1078" actId="1076"/>
          <ac:graphicFrameMkLst>
            <pc:docMk/>
            <pc:sldMk cId="1293727409" sldId="257"/>
            <ac:graphicFrameMk id="18" creationId="{C3C3189E-A49A-9D4C-2B22-EE38BF94254E}"/>
          </ac:graphicFrameMkLst>
        </pc:graphicFrameChg>
      </pc:sldChg>
      <pc:sldChg chg="addSp delSp modSp new mod ord">
        <pc:chgData name="Dragomir Vasilev" userId="14cc481273f65ff5" providerId="LiveId" clId="{60FB9115-088B-4260-A6A0-96FD3A357809}" dt="2026-07-12T19:17:05.105" v="5759"/>
        <pc:sldMkLst>
          <pc:docMk/>
          <pc:sldMk cId="459805201" sldId="258"/>
        </pc:sldMkLst>
        <pc:spChg chg="del">
          <ac:chgData name="Dragomir Vasilev" userId="14cc481273f65ff5" providerId="LiveId" clId="{60FB9115-088B-4260-A6A0-96FD3A357809}" dt="2026-07-11T18:45:22.120" v="17" actId="478"/>
          <ac:spMkLst>
            <pc:docMk/>
            <pc:sldMk cId="459805201" sldId="258"/>
            <ac:spMk id="2" creationId="{1745AF39-7159-E5B9-2D40-120D9AAE8E39}"/>
          </ac:spMkLst>
        </pc:spChg>
        <pc:spChg chg="del mod">
          <ac:chgData name="Dragomir Vasilev" userId="14cc481273f65ff5" providerId="LiveId" clId="{60FB9115-088B-4260-A6A0-96FD3A357809}" dt="2026-07-11T18:43:40.445" v="8"/>
          <ac:spMkLst>
            <pc:docMk/>
            <pc:sldMk cId="459805201" sldId="258"/>
            <ac:spMk id="3" creationId="{A9BFE742-F1E6-14D5-D621-44F444A447CC}"/>
          </ac:spMkLst>
        </pc:spChg>
        <pc:spChg chg="del mod">
          <ac:chgData name="Dragomir Vasilev" userId="14cc481273f65ff5" providerId="LiveId" clId="{60FB9115-088B-4260-A6A0-96FD3A357809}" dt="2026-07-11T18:44:08.936" v="10"/>
          <ac:spMkLst>
            <pc:docMk/>
            <pc:sldMk cId="459805201" sldId="258"/>
            <ac:spMk id="4" creationId="{B0F8E566-C0FF-A969-615C-85152776F086}"/>
          </ac:spMkLst>
        </pc:spChg>
        <pc:graphicFrameChg chg="add mod modGraphic">
          <ac:chgData name="Dragomir Vasilev" userId="14cc481273f65ff5" providerId="LiveId" clId="{60FB9115-088B-4260-A6A0-96FD3A357809}" dt="2026-07-12T18:10:54.590" v="5440" actId="20577"/>
          <ac:graphicFrameMkLst>
            <pc:docMk/>
            <pc:sldMk cId="459805201" sldId="258"/>
            <ac:graphicFrameMk id="12" creationId="{B8F852C3-0D24-ACA2-2925-6962B7407F22}"/>
          </ac:graphicFrameMkLst>
        </pc:graphicFrameChg>
        <pc:graphicFrameChg chg="add mod modGraphic">
          <ac:chgData name="Dragomir Vasilev" userId="14cc481273f65ff5" providerId="LiveId" clId="{60FB9115-088B-4260-A6A0-96FD3A357809}" dt="2026-07-12T19:15:47.412" v="5754"/>
          <ac:graphicFrameMkLst>
            <pc:docMk/>
            <pc:sldMk cId="459805201" sldId="258"/>
            <ac:graphicFrameMk id="13" creationId="{BFCD4877-A461-46AF-0C0F-D607C1F54DB2}"/>
          </ac:graphicFrameMkLst>
        </pc:graphicFrameChg>
        <pc:graphicFrameChg chg="add mod modGraphic">
          <ac:chgData name="Dragomir Vasilev" userId="14cc481273f65ff5" providerId="LiveId" clId="{60FB9115-088B-4260-A6A0-96FD3A357809}" dt="2026-07-12T19:16:03.891" v="5755"/>
          <ac:graphicFrameMkLst>
            <pc:docMk/>
            <pc:sldMk cId="459805201" sldId="258"/>
            <ac:graphicFrameMk id="14" creationId="{B028B34C-87EE-3EEE-3749-DA83C48B69D1}"/>
          </ac:graphicFrameMkLst>
        </pc:graphicFrameChg>
        <pc:graphicFrameChg chg="add mod modGraphic">
          <ac:chgData name="Dragomir Vasilev" userId="14cc481273f65ff5" providerId="LiveId" clId="{60FB9115-088B-4260-A6A0-96FD3A357809}" dt="2026-07-12T19:16:16.967" v="5757" actId="20577"/>
          <ac:graphicFrameMkLst>
            <pc:docMk/>
            <pc:sldMk cId="459805201" sldId="258"/>
            <ac:graphicFrameMk id="15" creationId="{43B79E2A-D167-3A53-097D-4AF7460B5899}"/>
          </ac:graphicFrameMkLst>
        </pc:graphicFrameChg>
        <pc:graphicFrameChg chg="add mod modGraphic">
          <ac:chgData name="Dragomir Vasilev" userId="14cc481273f65ff5" providerId="LiveId" clId="{60FB9115-088B-4260-A6A0-96FD3A357809}" dt="2026-07-12T19:16:40.680" v="5758" actId="313"/>
          <ac:graphicFrameMkLst>
            <pc:docMk/>
            <pc:sldMk cId="459805201" sldId="258"/>
            <ac:graphicFrameMk id="16" creationId="{A5181A20-DF6A-4B29-AF12-7A29FD763404}"/>
          </ac:graphicFrameMkLst>
        </pc:graphicFrameChg>
        <pc:graphicFrameChg chg="add del">
          <ac:chgData name="Dragomir Vasilev" userId="14cc481273f65ff5" providerId="LiveId" clId="{60FB9115-088B-4260-A6A0-96FD3A357809}" dt="2026-07-11T19:19:33.397" v="855" actId="478"/>
          <ac:graphicFrameMkLst>
            <pc:docMk/>
            <pc:sldMk cId="459805201" sldId="258"/>
            <ac:graphicFrameMk id="17" creationId="{4834E105-052F-95D3-46E6-858972186600}"/>
          </ac:graphicFrameMkLst>
        </pc:graphicFrameChg>
        <pc:graphicFrameChg chg="add mod modGraphic">
          <ac:chgData name="Dragomir Vasilev" userId="14cc481273f65ff5" providerId="LiveId" clId="{60FB9115-088B-4260-A6A0-96FD3A357809}" dt="2026-07-12T19:17:05.105" v="5759"/>
          <ac:graphicFrameMkLst>
            <pc:docMk/>
            <pc:sldMk cId="459805201" sldId="258"/>
            <ac:graphicFrameMk id="18" creationId="{1E1C1A4A-3D09-1A21-C11B-A04EEB14DF98}"/>
          </ac:graphicFrameMkLst>
        </pc:graphicFrameChg>
        <pc:picChg chg="add del mod">
          <ac:chgData name="Dragomir Vasilev" userId="14cc481273f65ff5" providerId="LiveId" clId="{60FB9115-088B-4260-A6A0-96FD3A357809}" dt="2026-07-11T18:47:21.218" v="92" actId="478"/>
          <ac:picMkLst>
            <pc:docMk/>
            <pc:sldMk cId="459805201" sldId="258"/>
            <ac:picMk id="6" creationId="{1B30A200-F354-B48D-FEFD-D58CC2AC88F6}"/>
          </ac:picMkLst>
        </pc:picChg>
        <pc:picChg chg="add mod">
          <ac:chgData name="Dragomir Vasilev" userId="14cc481273f65ff5" providerId="LiveId" clId="{60FB9115-088B-4260-A6A0-96FD3A357809}" dt="2026-07-11T19:18:48.920" v="850" actId="1076"/>
          <ac:picMkLst>
            <pc:docMk/>
            <pc:sldMk cId="459805201" sldId="258"/>
            <ac:picMk id="7" creationId="{F09B4ACE-AF21-6B85-D894-23DDB8A8F3DD}"/>
          </ac:picMkLst>
        </pc:picChg>
        <pc:picChg chg="add mod ord">
          <ac:chgData name="Dragomir Vasilev" userId="14cc481273f65ff5" providerId="LiveId" clId="{60FB9115-088B-4260-A6A0-96FD3A357809}" dt="2026-07-11T19:18:51.858" v="851" actId="1076"/>
          <ac:picMkLst>
            <pc:docMk/>
            <pc:sldMk cId="459805201" sldId="258"/>
            <ac:picMk id="9" creationId="{87BF2D39-1A2D-2E6D-6454-6FC4DB237861}"/>
          </ac:picMkLst>
        </pc:picChg>
        <pc:picChg chg="add mod">
          <ac:chgData name="Dragomir Vasilev" userId="14cc481273f65ff5" providerId="LiveId" clId="{60FB9115-088B-4260-A6A0-96FD3A357809}" dt="2026-07-11T19:18:53.976" v="852" actId="1076"/>
          <ac:picMkLst>
            <pc:docMk/>
            <pc:sldMk cId="459805201" sldId="258"/>
            <ac:picMk id="11" creationId="{B004D157-3F7C-3E08-F430-B1BDA5CB9CA7}"/>
          </ac:picMkLst>
        </pc:picChg>
      </pc:sldChg>
      <pc:sldChg chg="new del">
        <pc:chgData name="Dragomir Vasilev" userId="14cc481273f65ff5" providerId="LiveId" clId="{60FB9115-088B-4260-A6A0-96FD3A357809}" dt="2026-07-11T19:28:31.118" v="1084" actId="2696"/>
        <pc:sldMkLst>
          <pc:docMk/>
          <pc:sldMk cId="334506575" sldId="259"/>
        </pc:sldMkLst>
      </pc:sldChg>
      <pc:sldChg chg="addSp delSp modSp new mod">
        <pc:chgData name="Dragomir Vasilev" userId="14cc481273f65ff5" providerId="LiveId" clId="{60FB9115-088B-4260-A6A0-96FD3A357809}" dt="2026-07-12T19:14:07.484" v="5751" actId="20577"/>
        <pc:sldMkLst>
          <pc:docMk/>
          <pc:sldMk cId="1541286708" sldId="259"/>
        </pc:sldMkLst>
        <pc:spChg chg="add del mod">
          <ac:chgData name="Dragomir Vasilev" userId="14cc481273f65ff5" providerId="LiveId" clId="{60FB9115-088B-4260-A6A0-96FD3A357809}" dt="2026-07-11T19:32:09.140" v="1155" actId="478"/>
          <ac:spMkLst>
            <pc:docMk/>
            <pc:sldMk cId="1541286708" sldId="259"/>
            <ac:spMk id="4" creationId="{6CFAB365-8DAB-78D8-C8CF-D328D35CF5BB}"/>
          </ac:spMkLst>
        </pc:spChg>
        <pc:spChg chg="add mod">
          <ac:chgData name="Dragomir Vasilev" userId="14cc481273f65ff5" providerId="LiveId" clId="{60FB9115-088B-4260-A6A0-96FD3A357809}" dt="2026-07-11T20:56:16.961" v="4632" actId="1076"/>
          <ac:spMkLst>
            <pc:docMk/>
            <pc:sldMk cId="1541286708" sldId="259"/>
            <ac:spMk id="5" creationId="{FAF5EDA9-5511-CE7D-53A7-C49D27E1F93E}"/>
          </ac:spMkLst>
        </pc:spChg>
        <pc:spChg chg="add del mod">
          <ac:chgData name="Dragomir Vasilev" userId="14cc481273f65ff5" providerId="LiveId" clId="{60FB9115-088B-4260-A6A0-96FD3A357809}" dt="2026-07-11T19:37:51.410" v="1298" actId="478"/>
          <ac:spMkLst>
            <pc:docMk/>
            <pc:sldMk cId="1541286708" sldId="259"/>
            <ac:spMk id="7" creationId="{3C0387CA-71BD-8CEC-4624-67DE6DA60C00}"/>
          </ac:spMkLst>
        </pc:spChg>
        <pc:spChg chg="add del mod">
          <ac:chgData name="Dragomir Vasilev" userId="14cc481273f65ff5" providerId="LiveId" clId="{60FB9115-088B-4260-A6A0-96FD3A357809}" dt="2026-07-11T19:37:54.999" v="1299" actId="478"/>
          <ac:spMkLst>
            <pc:docMk/>
            <pc:sldMk cId="1541286708" sldId="259"/>
            <ac:spMk id="9" creationId="{A5F03E56-D215-E771-0EF3-1CD34B882B0B}"/>
          </ac:spMkLst>
        </pc:spChg>
        <pc:spChg chg="add mod">
          <ac:chgData name="Dragomir Vasilev" userId="14cc481273f65ff5" providerId="LiveId" clId="{60FB9115-088B-4260-A6A0-96FD3A357809}" dt="2026-07-11T20:56:48.215" v="4635" actId="1076"/>
          <ac:spMkLst>
            <pc:docMk/>
            <pc:sldMk cId="1541286708" sldId="259"/>
            <ac:spMk id="11" creationId="{51C5D9D2-4834-00A3-EDE1-F6119629DA77}"/>
          </ac:spMkLst>
        </pc:spChg>
        <pc:spChg chg="add mod">
          <ac:chgData name="Dragomir Vasilev" userId="14cc481273f65ff5" providerId="LiveId" clId="{60FB9115-088B-4260-A6A0-96FD3A357809}" dt="2026-07-11T20:56:51.312" v="4636" actId="1076"/>
          <ac:spMkLst>
            <pc:docMk/>
            <pc:sldMk cId="1541286708" sldId="259"/>
            <ac:spMk id="13" creationId="{6F93634D-4650-82F3-4189-DFC87C5E8FB4}"/>
          </ac:spMkLst>
        </pc:spChg>
        <pc:graphicFrameChg chg="add mod modGraphic">
          <ac:chgData name="Dragomir Vasilev" userId="14cc481273f65ff5" providerId="LiveId" clId="{60FB9115-088B-4260-A6A0-96FD3A357809}" dt="2026-07-12T18:07:00.489" v="5375" actId="20577"/>
          <ac:graphicFrameMkLst>
            <pc:docMk/>
            <pc:sldMk cId="1541286708" sldId="259"/>
            <ac:graphicFrameMk id="2" creationId="{2506C48F-CAED-3A8C-FCDF-F25162BDB411}"/>
          </ac:graphicFrameMkLst>
        </pc:graphicFrameChg>
        <pc:graphicFrameChg chg="add mod modGraphic">
          <ac:chgData name="Dragomir Vasilev" userId="14cc481273f65ff5" providerId="LiveId" clId="{60FB9115-088B-4260-A6A0-96FD3A357809}" dt="2026-07-11T20:57:15.121" v="4637" actId="20577"/>
          <ac:graphicFrameMkLst>
            <pc:docMk/>
            <pc:sldMk cId="1541286708" sldId="259"/>
            <ac:graphicFrameMk id="3" creationId="{913FEF7F-F8E5-AA4C-EB94-A7F4B69D8162}"/>
          </ac:graphicFrameMkLst>
        </pc:graphicFrameChg>
        <pc:graphicFrameChg chg="add mod modGraphic">
          <ac:chgData name="Dragomir Vasilev" userId="14cc481273f65ff5" providerId="LiveId" clId="{60FB9115-088B-4260-A6A0-96FD3A357809}" dt="2026-07-12T19:12:09.198" v="5739" actId="20577"/>
          <ac:graphicFrameMkLst>
            <pc:docMk/>
            <pc:sldMk cId="1541286708" sldId="259"/>
            <ac:graphicFrameMk id="14" creationId="{C067EED3-ADAD-F1A0-2786-6AD51F1EA0C1}"/>
          </ac:graphicFrameMkLst>
        </pc:graphicFrameChg>
        <pc:graphicFrameChg chg="add del mod modGraphic">
          <ac:chgData name="Dragomir Vasilev" userId="14cc481273f65ff5" providerId="LiveId" clId="{60FB9115-088B-4260-A6A0-96FD3A357809}" dt="2026-07-11T19:50:17.293" v="1671" actId="3680"/>
          <ac:graphicFrameMkLst>
            <pc:docMk/>
            <pc:sldMk cId="1541286708" sldId="259"/>
            <ac:graphicFrameMk id="15" creationId="{E4819F36-8C04-7476-A419-2DB9783FA4BA}"/>
          </ac:graphicFrameMkLst>
        </pc:graphicFrameChg>
        <pc:graphicFrameChg chg="add mod modGraphic">
          <ac:chgData name="Dragomir Vasilev" userId="14cc481273f65ff5" providerId="LiveId" clId="{60FB9115-088B-4260-A6A0-96FD3A357809}" dt="2026-07-12T19:14:07.484" v="5751" actId="20577"/>
          <ac:graphicFrameMkLst>
            <pc:docMk/>
            <pc:sldMk cId="1541286708" sldId="259"/>
            <ac:graphicFrameMk id="16" creationId="{1877DF9D-C499-33C6-9F24-E37263FC819E}"/>
          </ac:graphicFrameMkLst>
        </pc:graphicFrameChg>
        <pc:graphicFrameChg chg="add mod modGraphic">
          <ac:chgData name="Dragomir Vasilev" userId="14cc481273f65ff5" providerId="LiveId" clId="{60FB9115-088B-4260-A6A0-96FD3A357809}" dt="2026-07-12T19:13:46.889" v="5749" actId="20577"/>
          <ac:graphicFrameMkLst>
            <pc:docMk/>
            <pc:sldMk cId="1541286708" sldId="259"/>
            <ac:graphicFrameMk id="17" creationId="{1355A969-477D-334A-BEB4-A674F2D1E6AE}"/>
          </ac:graphicFrameMkLst>
        </pc:graphicFrameChg>
      </pc:sldChg>
      <pc:sldChg chg="new del ord">
        <pc:chgData name="Dragomir Vasilev" userId="14cc481273f65ff5" providerId="LiveId" clId="{60FB9115-088B-4260-A6A0-96FD3A357809}" dt="2026-07-11T19:28:23.751" v="1082" actId="2696"/>
        <pc:sldMkLst>
          <pc:docMk/>
          <pc:sldMk cId="2433433131" sldId="259"/>
        </pc:sldMkLst>
      </pc:sldChg>
      <pc:sldChg chg="addSp delSp modSp new mod modNotesTx">
        <pc:chgData name="Dragomir Vasilev" userId="14cc481273f65ff5" providerId="LiveId" clId="{60FB9115-088B-4260-A6A0-96FD3A357809}" dt="2026-07-12T19:20:16.786" v="5772"/>
        <pc:sldMkLst>
          <pc:docMk/>
          <pc:sldMk cId="1792496902" sldId="260"/>
        </pc:sldMkLst>
        <pc:spChg chg="del">
          <ac:chgData name="Dragomir Vasilev" userId="14cc481273f65ff5" providerId="LiveId" clId="{60FB9115-088B-4260-A6A0-96FD3A357809}" dt="2026-07-11T20:22:05.547" v="3212" actId="478"/>
          <ac:spMkLst>
            <pc:docMk/>
            <pc:sldMk cId="1792496902" sldId="260"/>
            <ac:spMk id="2" creationId="{9BCA8C70-3BD7-66BA-3E67-D223CF855635}"/>
          </ac:spMkLst>
        </pc:spChg>
        <pc:spChg chg="del">
          <ac:chgData name="Dragomir Vasilev" userId="14cc481273f65ff5" providerId="LiveId" clId="{60FB9115-088B-4260-A6A0-96FD3A357809}" dt="2026-07-11T20:22:08.467" v="3213" actId="478"/>
          <ac:spMkLst>
            <pc:docMk/>
            <pc:sldMk cId="1792496902" sldId="260"/>
            <ac:spMk id="3" creationId="{520B1AAE-16BB-A890-1430-950764C192E4}"/>
          </ac:spMkLst>
        </pc:spChg>
        <pc:spChg chg="del">
          <ac:chgData name="Dragomir Vasilev" userId="14cc481273f65ff5" providerId="LiveId" clId="{60FB9115-088B-4260-A6A0-96FD3A357809}" dt="2026-07-11T20:21:23.288" v="3209"/>
          <ac:spMkLst>
            <pc:docMk/>
            <pc:sldMk cId="1792496902" sldId="260"/>
            <ac:spMk id="4" creationId="{ADCE11CC-4FF4-98CE-B3E5-F680E82C9F40}"/>
          </ac:spMkLst>
        </pc:spChg>
        <pc:spChg chg="del">
          <ac:chgData name="Dragomir Vasilev" userId="14cc481273f65ff5" providerId="LiveId" clId="{60FB9115-088B-4260-A6A0-96FD3A357809}" dt="2026-07-11T20:22:11.020" v="3214" actId="478"/>
          <ac:spMkLst>
            <pc:docMk/>
            <pc:sldMk cId="1792496902" sldId="260"/>
            <ac:spMk id="5" creationId="{86DAE122-8062-F492-E541-B5FF3C349C5C}"/>
          </ac:spMkLst>
        </pc:spChg>
        <pc:spChg chg="del">
          <ac:chgData name="Dragomir Vasilev" userId="14cc481273f65ff5" providerId="LiveId" clId="{60FB9115-088B-4260-A6A0-96FD3A357809}" dt="2026-07-11T20:21:44.180" v="3211"/>
          <ac:spMkLst>
            <pc:docMk/>
            <pc:sldMk cId="1792496902" sldId="260"/>
            <ac:spMk id="6" creationId="{194257BB-67F9-0060-9E8B-CA5F4934883C}"/>
          </ac:spMkLst>
        </pc:spChg>
        <pc:graphicFrameChg chg="add mod modGraphic">
          <ac:chgData name="Dragomir Vasilev" userId="14cc481273f65ff5" providerId="LiveId" clId="{60FB9115-088B-4260-A6A0-96FD3A357809}" dt="2026-07-12T18:14:11.060" v="5632" actId="20577"/>
          <ac:graphicFrameMkLst>
            <pc:docMk/>
            <pc:sldMk cId="1792496902" sldId="260"/>
            <ac:graphicFrameMk id="9" creationId="{74B07DAF-0522-A3E4-4BD3-BE56E6A54678}"/>
          </ac:graphicFrameMkLst>
        </pc:graphicFrameChg>
        <pc:graphicFrameChg chg="add mod modGraphic">
          <ac:chgData name="Dragomir Vasilev" userId="14cc481273f65ff5" providerId="LiveId" clId="{60FB9115-088B-4260-A6A0-96FD3A357809}" dt="2026-07-11T20:52:52.965" v="4626" actId="1076"/>
          <ac:graphicFrameMkLst>
            <pc:docMk/>
            <pc:sldMk cId="1792496902" sldId="260"/>
            <ac:graphicFrameMk id="10" creationId="{B39ABB8F-3377-2EA0-C4BF-DEECAF4B8280}"/>
          </ac:graphicFrameMkLst>
        </pc:graphicFrameChg>
        <pc:graphicFrameChg chg="add mod modGraphic">
          <ac:chgData name="Dragomir Vasilev" userId="14cc481273f65ff5" providerId="LiveId" clId="{60FB9115-088B-4260-A6A0-96FD3A357809}" dt="2026-07-12T19:18:33.005" v="5763"/>
          <ac:graphicFrameMkLst>
            <pc:docMk/>
            <pc:sldMk cId="1792496902" sldId="260"/>
            <ac:graphicFrameMk id="11" creationId="{9F34C735-B469-122F-EF40-6032361A16F6}"/>
          </ac:graphicFrameMkLst>
        </pc:graphicFrameChg>
        <pc:graphicFrameChg chg="add mod modGraphic">
          <ac:chgData name="Dragomir Vasilev" userId="14cc481273f65ff5" providerId="LiveId" clId="{60FB9115-088B-4260-A6A0-96FD3A357809}" dt="2026-07-12T19:20:16.786" v="5772"/>
          <ac:graphicFrameMkLst>
            <pc:docMk/>
            <pc:sldMk cId="1792496902" sldId="260"/>
            <ac:graphicFrameMk id="12" creationId="{87D45D86-23B7-8FD7-659F-C242D27AFC7A}"/>
          </ac:graphicFrameMkLst>
        </pc:graphicFrameChg>
        <pc:graphicFrameChg chg="add mod modGraphic">
          <ac:chgData name="Dragomir Vasilev" userId="14cc481273f65ff5" providerId="LiveId" clId="{60FB9115-088B-4260-A6A0-96FD3A357809}" dt="2026-07-11T20:38:06.143" v="3966" actId="1076"/>
          <ac:graphicFrameMkLst>
            <pc:docMk/>
            <pc:sldMk cId="1792496902" sldId="260"/>
            <ac:graphicFrameMk id="13" creationId="{694A878B-E795-2A12-CC9B-4C310DD604B9}"/>
          </ac:graphicFrameMkLst>
        </pc:graphicFrameChg>
        <pc:graphicFrameChg chg="add mod modGraphic">
          <ac:chgData name="Dragomir Vasilev" userId="14cc481273f65ff5" providerId="LiveId" clId="{60FB9115-088B-4260-A6A0-96FD3A357809}" dt="2026-07-11T20:38:28.346" v="3969" actId="14100"/>
          <ac:graphicFrameMkLst>
            <pc:docMk/>
            <pc:sldMk cId="1792496902" sldId="260"/>
            <ac:graphicFrameMk id="14" creationId="{63A58E5C-B16D-421F-B4E8-E7CC8128458F}"/>
          </ac:graphicFrameMkLst>
        </pc:graphicFrameChg>
        <pc:picChg chg="add mod">
          <ac:chgData name="Dragomir Vasilev" userId="14cc481273f65ff5" providerId="LiveId" clId="{60FB9115-088B-4260-A6A0-96FD3A357809}" dt="2026-07-11T20:52:44.175" v="4624" actId="14100"/>
          <ac:picMkLst>
            <pc:docMk/>
            <pc:sldMk cId="1792496902" sldId="260"/>
            <ac:picMk id="7" creationId="{80854D71-4822-B141-37CB-5B8FCB9FA823}"/>
          </ac:picMkLst>
        </pc:picChg>
        <pc:picChg chg="add mod">
          <ac:chgData name="Dragomir Vasilev" userId="14cc481273f65ff5" providerId="LiveId" clId="{60FB9115-088B-4260-A6A0-96FD3A357809}" dt="2026-07-11T20:52:46.761" v="4625" actId="14100"/>
          <ac:picMkLst>
            <pc:docMk/>
            <pc:sldMk cId="1792496902" sldId="260"/>
            <ac:picMk id="8" creationId="{B461B3A9-6BA3-E6A9-E954-120173579F31}"/>
          </ac:picMkLst>
        </pc:picChg>
      </pc:sldChg>
      <pc:sldChg chg="addSp modSp new del mod">
        <pc:chgData name="Dragomir Vasilev" userId="14cc481273f65ff5" providerId="LiveId" clId="{60FB9115-088B-4260-A6A0-96FD3A357809}" dt="2026-07-12T18:33:33.013" v="5721" actId="47"/>
        <pc:sldMkLst>
          <pc:docMk/>
          <pc:sldMk cId="2306457367" sldId="261"/>
        </pc:sldMkLst>
        <pc:spChg chg="add mod">
          <ac:chgData name="Dragomir Vasilev" userId="14cc481273f65ff5" providerId="LiveId" clId="{60FB9115-088B-4260-A6A0-96FD3A357809}" dt="2026-07-11T21:01:41.223" v="4650" actId="20577"/>
          <ac:spMkLst>
            <pc:docMk/>
            <pc:sldMk cId="2306457367" sldId="261"/>
            <ac:spMk id="2" creationId="{9D255C6B-D9FC-5228-621B-663D50C5842D}"/>
          </ac:spMkLst>
        </pc:spChg>
      </pc:sldChg>
      <pc:sldChg chg="new del ord">
        <pc:chgData name="Dragomir Vasilev" userId="14cc481273f65ff5" providerId="LiveId" clId="{60FB9115-088B-4260-A6A0-96FD3A357809}" dt="2026-07-12T17:27:33.752" v="4654" actId="2696"/>
        <pc:sldMkLst>
          <pc:docMk/>
          <pc:sldMk cId="2458168567" sldId="262"/>
        </pc:sldMkLst>
      </pc:sldChg>
      <pc:sldChg chg="addSp delSp modSp new mod ord setBg">
        <pc:chgData name="Dragomir Vasilev" userId="14cc481273f65ff5" providerId="LiveId" clId="{60FB9115-088B-4260-A6A0-96FD3A357809}" dt="2026-07-12T19:22:08.451" v="5779" actId="1076"/>
        <pc:sldMkLst>
          <pc:docMk/>
          <pc:sldMk cId="3888609763" sldId="262"/>
        </pc:sldMkLst>
        <pc:spChg chg="add mod">
          <ac:chgData name="Dragomir Vasilev" userId="14cc481273f65ff5" providerId="LiveId" clId="{60FB9115-088B-4260-A6A0-96FD3A357809}" dt="2026-07-12T19:22:08.451" v="5779" actId="1076"/>
          <ac:spMkLst>
            <pc:docMk/>
            <pc:sldMk cId="3888609763" sldId="262"/>
            <ac:spMk id="2" creationId="{50E1476B-A2AE-48F8-357F-F478A4FB5C0D}"/>
          </ac:spMkLst>
        </pc:spChg>
        <pc:spChg chg="del mod">
          <ac:chgData name="Dragomir Vasilev" userId="14cc481273f65ff5" providerId="LiveId" clId="{60FB9115-088B-4260-A6A0-96FD3A357809}" dt="2026-07-12T17:41:35.134" v="5001" actId="478"/>
          <ac:spMkLst>
            <pc:docMk/>
            <pc:sldMk cId="3888609763" sldId="262"/>
            <ac:spMk id="2" creationId="{6EDE7925-EFBE-3B02-C0FE-AE5526007E4C}"/>
          </ac:spMkLst>
        </pc:spChg>
        <pc:spChg chg="add del mod">
          <ac:chgData name="Dragomir Vasilev" userId="14cc481273f65ff5" providerId="LiveId" clId="{60FB9115-088B-4260-A6A0-96FD3A357809}" dt="2026-07-12T17:29:04.836" v="4665"/>
          <ac:spMkLst>
            <pc:docMk/>
            <pc:sldMk cId="3888609763" sldId="262"/>
            <ac:spMk id="3" creationId="{7A1510B7-2DAC-ED3E-5E75-CC53FF3FACED}"/>
          </ac:spMkLst>
        </pc:spChg>
        <pc:spChg chg="del mod">
          <ac:chgData name="Dragomir Vasilev" userId="14cc481273f65ff5" providerId="LiveId" clId="{60FB9115-088B-4260-A6A0-96FD3A357809}" dt="2026-07-12T17:38:06.938" v="4960" actId="478"/>
          <ac:spMkLst>
            <pc:docMk/>
            <pc:sldMk cId="3888609763" sldId="262"/>
            <ac:spMk id="4" creationId="{036EB57D-BFC9-3A6C-C93A-B78E6C744519}"/>
          </ac:spMkLst>
        </pc:spChg>
        <pc:spChg chg="add">
          <ac:chgData name="Dragomir Vasilev" userId="14cc481273f65ff5" providerId="LiveId" clId="{60FB9115-088B-4260-A6A0-96FD3A357809}" dt="2026-07-12T17:29:21.482" v="4666" actId="26606"/>
          <ac:spMkLst>
            <pc:docMk/>
            <pc:sldMk cId="3888609763" sldId="262"/>
            <ac:spMk id="13" creationId="{F13C74B1-5B17-4795-BED0-7140497B445A}"/>
          </ac:spMkLst>
        </pc:spChg>
        <pc:spChg chg="add">
          <ac:chgData name="Dragomir Vasilev" userId="14cc481273f65ff5" providerId="LiveId" clId="{60FB9115-088B-4260-A6A0-96FD3A357809}" dt="2026-07-12T17:29:21.482" v="4666" actId="26606"/>
          <ac:spMkLst>
            <pc:docMk/>
            <pc:sldMk cId="3888609763" sldId="262"/>
            <ac:spMk id="15" creationId="{D4974D33-8DC5-464E-8C6D-BE58F0669C17}"/>
          </ac:spMkLst>
        </pc:spChg>
        <pc:graphicFrameChg chg="add mod modGraphic">
          <ac:chgData name="Dragomir Vasilev" userId="14cc481273f65ff5" providerId="LiveId" clId="{60FB9115-088B-4260-A6A0-96FD3A357809}" dt="2026-07-12T17:49:25.035" v="5069" actId="20577"/>
          <ac:graphicFrameMkLst>
            <pc:docMk/>
            <pc:sldMk cId="3888609763" sldId="262"/>
            <ac:graphicFrameMk id="3" creationId="{75E6DB1D-18EB-B123-5B11-918A768C85C3}"/>
          </ac:graphicFrameMkLst>
        </pc:graphicFrameChg>
        <pc:graphicFrameChg chg="add mod modGraphic">
          <ac:chgData name="Dragomir Vasilev" userId="14cc481273f65ff5" providerId="LiveId" clId="{60FB9115-088B-4260-A6A0-96FD3A357809}" dt="2026-07-12T17:54:48.297" v="5089" actId="1076"/>
          <ac:graphicFrameMkLst>
            <pc:docMk/>
            <pc:sldMk cId="3888609763" sldId="262"/>
            <ac:graphicFrameMk id="5" creationId="{BF03D241-9D73-4231-B938-25C4FEA7813B}"/>
          </ac:graphicFrameMkLst>
        </pc:graphicFrameChg>
        <pc:picChg chg="add del mod ord">
          <ac:chgData name="Dragomir Vasilev" userId="14cc481273f65ff5" providerId="LiveId" clId="{60FB9115-088B-4260-A6A0-96FD3A357809}" dt="2026-07-12T17:29:02.224" v="4663" actId="931"/>
          <ac:picMkLst>
            <pc:docMk/>
            <pc:sldMk cId="3888609763" sldId="262"/>
            <ac:picMk id="6" creationId="{219C707B-85C9-1013-A536-80EDDB4F54EA}"/>
          </ac:picMkLst>
        </pc:picChg>
        <pc:picChg chg="add del mod">
          <ac:chgData name="Dragomir Vasilev" userId="14cc481273f65ff5" providerId="LiveId" clId="{60FB9115-088B-4260-A6A0-96FD3A357809}" dt="2026-07-12T17:46:14.270" v="5058" actId="478"/>
          <ac:picMkLst>
            <pc:docMk/>
            <pc:sldMk cId="3888609763" sldId="262"/>
            <ac:picMk id="7" creationId="{FA859F4F-D2EB-7B93-3023-87944B82D39C}"/>
          </ac:picMkLst>
        </pc:picChg>
        <pc:picChg chg="add mod ord">
          <ac:chgData name="Dragomir Vasilev" userId="14cc481273f65ff5" providerId="LiveId" clId="{60FB9115-088B-4260-A6A0-96FD3A357809}" dt="2026-07-12T17:54:41.956" v="5088" actId="1076"/>
          <ac:picMkLst>
            <pc:docMk/>
            <pc:sldMk cId="3888609763" sldId="262"/>
            <ac:picMk id="8" creationId="{A3F1A517-7296-A779-BEEF-25EF2250E41C}"/>
          </ac:picMkLst>
        </pc:picChg>
        <pc:picChg chg="add mod">
          <ac:chgData name="Dragomir Vasilev" userId="14cc481273f65ff5" providerId="LiveId" clId="{60FB9115-088B-4260-A6A0-96FD3A357809}" dt="2026-07-12T17:49:56.657" v="5070" actId="1076"/>
          <ac:picMkLst>
            <pc:docMk/>
            <pc:sldMk cId="3888609763" sldId="262"/>
            <ac:picMk id="10" creationId="{F7C73243-7ABF-0EC4-79E7-B824B28F15C3}"/>
          </ac:picMkLst>
        </pc:picChg>
        <pc:picChg chg="add mod">
          <ac:chgData name="Dragomir Vasilev" userId="14cc481273f65ff5" providerId="LiveId" clId="{60FB9115-088B-4260-A6A0-96FD3A357809}" dt="2026-07-12T17:51:44.964" v="5078" actId="1076"/>
          <ac:picMkLst>
            <pc:docMk/>
            <pc:sldMk cId="3888609763" sldId="262"/>
            <ac:picMk id="12" creationId="{546DDFE1-51BE-47A3-CCE0-074F54516179}"/>
          </ac:picMkLst>
        </pc:picChg>
        <pc:picChg chg="add mod">
          <ac:chgData name="Dragomir Vasilev" userId="14cc481273f65ff5" providerId="LiveId" clId="{60FB9115-088B-4260-A6A0-96FD3A357809}" dt="2026-07-12T17:53:30.470" v="5086" actId="14100"/>
          <ac:picMkLst>
            <pc:docMk/>
            <pc:sldMk cId="3888609763" sldId="262"/>
            <ac:picMk id="16" creationId="{D59EF1B8-0378-2C53-071C-D8D1D6C6CC38}"/>
          </ac:picMkLst>
        </pc:picChg>
      </pc:sldChg>
      <pc:sldChg chg="addSp delSp modSp new del mod">
        <pc:chgData name="Dragomir Vasilev" userId="14cc481273f65ff5" providerId="LiveId" clId="{60FB9115-088B-4260-A6A0-96FD3A357809}" dt="2026-07-12T18:24:30.177" v="5700" actId="2696"/>
        <pc:sldMkLst>
          <pc:docMk/>
          <pc:sldMk cId="711951370" sldId="263"/>
        </pc:sldMkLst>
        <pc:spChg chg="del mod">
          <ac:chgData name="Dragomir Vasilev" userId="14cc481273f65ff5" providerId="LiveId" clId="{60FB9115-088B-4260-A6A0-96FD3A357809}" dt="2026-07-12T18:23:23.113" v="5692" actId="478"/>
          <ac:spMkLst>
            <pc:docMk/>
            <pc:sldMk cId="711951370" sldId="263"/>
            <ac:spMk id="2" creationId="{61D1CC5B-4402-B9BE-4A9B-5E0F7A9672D7}"/>
          </ac:spMkLst>
        </pc:spChg>
        <pc:spChg chg="add del mod">
          <ac:chgData name="Dragomir Vasilev" userId="14cc481273f65ff5" providerId="LiveId" clId="{60FB9115-088B-4260-A6A0-96FD3A357809}" dt="2026-07-12T18:23:28.811" v="5693" actId="478"/>
          <ac:spMkLst>
            <pc:docMk/>
            <pc:sldMk cId="711951370" sldId="263"/>
            <ac:spMk id="5" creationId="{57433D5B-8F21-AD70-0F5F-8DDB45566358}"/>
          </ac:spMkLst>
        </pc:spChg>
        <pc:graphicFrameChg chg="add mod modGraphic">
          <ac:chgData name="Dragomir Vasilev" userId="14cc481273f65ff5" providerId="LiveId" clId="{60FB9115-088B-4260-A6A0-96FD3A357809}" dt="2026-07-12T18:24:20.596" v="5699" actId="14100"/>
          <ac:graphicFrameMkLst>
            <pc:docMk/>
            <pc:sldMk cId="711951370" sldId="263"/>
            <ac:graphicFrameMk id="3" creationId="{0C325F9C-AADE-A1C2-D5A6-504098FE7C1A}"/>
          </ac:graphicFrameMkLst>
        </pc:graphicFrameChg>
      </pc:sldChg>
      <pc:sldChg chg="addSp modSp new mod ord">
        <pc:chgData name="Dragomir Vasilev" userId="14cc481273f65ff5" providerId="LiveId" clId="{60FB9115-088B-4260-A6A0-96FD3A357809}" dt="2026-07-12T19:29:02.014" v="5787"/>
        <pc:sldMkLst>
          <pc:docMk/>
          <pc:sldMk cId="4060850791" sldId="263"/>
        </pc:sldMkLst>
        <pc:graphicFrameChg chg="add mod modGraphic">
          <ac:chgData name="Dragomir Vasilev" userId="14cc481273f65ff5" providerId="LiveId" clId="{60FB9115-088B-4260-A6A0-96FD3A357809}" dt="2026-07-12T19:29:02.014" v="5787"/>
          <ac:graphicFrameMkLst>
            <pc:docMk/>
            <pc:sldMk cId="4060850791" sldId="263"/>
            <ac:graphicFrameMk id="2" creationId="{834658A5-2804-D8FB-32BA-E59F8B909CA6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B907C-07B1-4D0F-BA40-A7A1FA50577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bg-BG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614B00-3AE4-4B97-8263-3A4487A7FBF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276796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14B00-3AE4-4B97-8263-3A4487A7FBF1}" type="slidenum">
              <a:rPr lang="bg-BG" smtClean="0"/>
              <a:t>1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707136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14B00-3AE4-4B97-8263-3A4487A7FBF1}" type="slidenum">
              <a:rPr lang="bg-BG" smtClean="0"/>
              <a:t>3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2234414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14B00-3AE4-4B97-8263-3A4487A7FBF1}" type="slidenum">
              <a:rPr lang="bg-BG" smtClean="0"/>
              <a:t>4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132222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14B00-3AE4-4B97-8263-3A4487A7FBF1}" type="slidenum">
              <a:rPr lang="bg-BG" smtClean="0"/>
              <a:t>5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0911961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14B00-3AE4-4B97-8263-3A4487A7FBF1}" type="slidenum">
              <a:rPr lang="bg-BG" smtClean="0"/>
              <a:t>6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3519771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14B00-3AE4-4B97-8263-3A4487A7FBF1}" type="slidenum">
              <a:rPr lang="bg-BG" smtClean="0"/>
              <a:t>7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823173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B0C07-C891-CF3B-7FB0-B116661339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5388A2-B522-850F-67CE-7A03FE6489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B8F5D-EB3B-1F15-B800-B2439B65B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0C5B7-470C-473B-A012-9A34F55D678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2EF84-C6B1-140C-8EF0-3561E15E9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AAA660-D2F6-1574-EEB1-6D9078FB2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1714F-803D-48E0-BF83-AD37088BE45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877171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A1753-D06F-FCE3-14F5-562538512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97719-CA3C-4EDD-8F09-BDEB85DE8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61526-AF5A-B8DF-6196-3479E4979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0C5B7-470C-473B-A012-9A34F55D678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EF1FD-BDFA-180B-931E-4E51A0D42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9980F-7C02-1022-C521-2C3AD8688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1714F-803D-48E0-BF83-AD37088BE45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031647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A47FF-4823-58B1-F2CD-EF20A65EF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32BA07-FA32-1B70-8BA5-53D75FD6D2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D7BDF-18E9-AC60-74EA-545FA5883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0C5B7-470C-473B-A012-9A34F55D678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20A779-B41C-451D-54CA-F1546747F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9FB4AA-45D8-F640-0971-A6714F0D4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1714F-803D-48E0-BF83-AD37088BE45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315680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DF21D-DBF9-5E51-ED34-7C5087D57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6069D-8C21-9FE8-7378-B23A64BAE1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E7030B-40B1-CE34-FB89-7CB3CA9DAD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CB5B75-DF5F-70B9-92DF-15F0B6CF3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0C5B7-470C-473B-A012-9A34F55D678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82578A-4EF8-0822-55E8-EB22CDD86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1F8598-2BCA-D7C8-417A-4B62BA7F6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1714F-803D-48E0-BF83-AD37088BE45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911751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553C3-4154-88A1-24C3-E9BBBFF7B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EDC28-5067-AF20-FF43-03895B43C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601560-5C16-CBFB-4204-BF35BE77A5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187087-0623-DD93-FDD9-BB0CBC1997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8C007C-4B76-7E26-B8AD-0CD2337060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3372E8-7CBC-A972-6F79-0F2DBA120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0C5B7-470C-473B-A012-9A34F55D678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982962-8D3E-C37C-E327-4146E2DD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1B0188-B51E-FB5B-0A00-9C0B14CA0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1714F-803D-48E0-BF83-AD37088BE45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722776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69B60-8CCA-18D4-6155-E3D535C05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B50E75-9792-C907-3342-F670F8616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0C5B7-470C-473B-A012-9A34F55D678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98D5D6-B2C8-ED91-9294-62D138D9A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2AC51D-85C5-EC44-EA1C-9A8429550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1714F-803D-48E0-BF83-AD37088BE45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866754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1D309F-59D8-ED0F-DABD-0076C6C35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0C5B7-470C-473B-A012-9A34F55D678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4B3D07-2C75-19AE-4A1C-BEF03CBE6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BEBB6F-3AB2-9594-1368-36F8432B3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1714F-803D-48E0-BF83-AD37088BE45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745877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BE28C-1A32-327A-ECEB-506DC25FE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E8B4A-73A4-FB55-873E-EC575F217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43092B-0A59-7FAB-1239-CFE62F021C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DBF350-D2E3-02D0-C22B-FA63FFC95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0C5B7-470C-473B-A012-9A34F55D678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9183C2-1C02-08BF-CB8B-9F6003095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7121A4-E61E-27E0-0393-9863277E0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1714F-803D-48E0-BF83-AD37088BE45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973148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F5869-CE18-CFA8-9D12-5D2927436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60E3E-6044-FFB0-7F98-2DBCEE436E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82892B-5856-13CF-BA35-DD0E83E405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A379B9-89AC-1CF9-39D2-CE229A8E7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0C5B7-470C-473B-A012-9A34F55D678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6B7417-7BA6-FFEF-C4E9-8DA195698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7B9870-851C-4BE0-3B78-AA1A07C59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1714F-803D-48E0-BF83-AD37088BE45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487759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9348E-8A4B-B44F-9704-B45FC894D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697DC1-D93A-9DC8-532E-90AEC80B3C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123C4A-0C82-17A7-A700-D2E995829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0C5B7-470C-473B-A012-9A34F55D678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BDD438-D194-DBDA-D2A6-8C5EBEDD6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895123-2101-1825-6142-A3B80F5D0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1714F-803D-48E0-BF83-AD37088BE45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41248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ACD284-DD99-D858-5CCA-C193B4856F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456953-D595-0C63-DD31-104404E18E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A6DF90-8973-D73E-EBBC-674431CF6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0C5B7-470C-473B-A012-9A34F55D678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6ECBF8-3141-01A7-8C3A-4FD624C67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58718-6970-3D90-D3A8-3D87DC66A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1714F-803D-48E0-BF83-AD37088BE45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174096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5C5177-7461-9B3A-7063-394A0A5EE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AE503-BA09-6209-28FF-7566FB06A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A61F7-FA12-BBFF-A7AD-ABA7C0B5D8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10C5B7-470C-473B-A012-9A34F55D6785}" type="datetimeFigureOut">
              <a:rPr lang="bg-BG" smtClean="0"/>
              <a:t>12.7.2026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9F9BDD-9736-46C9-0BDC-E50B3B2641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F4F9CA-0055-0F65-6CEB-B76B27F170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9F1714F-803D-48E0-BF83-AD37088BE45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532330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bg-B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5E6DB1D-18EB-B123-5B11-918A768C85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4465591"/>
              </p:ext>
            </p:extLst>
          </p:nvPr>
        </p:nvGraphicFramePr>
        <p:xfrm>
          <a:off x="-1525" y="5202936"/>
          <a:ext cx="6569241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69241">
                  <a:extLst>
                    <a:ext uri="{9D8B030D-6E8A-4147-A177-3AD203B41FA5}">
                      <a16:colId xmlns:a16="http://schemas.microsoft.com/office/drawing/2014/main" val="1665706182"/>
                    </a:ext>
                  </a:extLst>
                </a:gridCol>
              </a:tblGrid>
              <a:tr h="1557849">
                <a:tc>
                  <a:txBody>
                    <a:bodyPr/>
                    <a:lstStyle/>
                    <a:p>
                      <a:pPr indent="-228600">
                        <a:buFont typeface="Arial" panose="020B0604020202020204" pitchFamily="34" charset="0"/>
                        <a:buChar char="•"/>
                      </a:pPr>
                      <a:r>
                        <a:rPr lang="en-US" sz="2800" b="1" dirty="0">
                          <a:solidFill>
                            <a:schemeClr val="tx2">
                              <a:lumMod val="10000"/>
                              <a:lumOff val="90000"/>
                            </a:schemeClr>
                          </a:solidFill>
                        </a:rPr>
                        <a:t>Student: Dragomir Vasilev</a:t>
                      </a:r>
                    </a:p>
                    <a:p>
                      <a:pPr indent="-228600">
                        <a:buFont typeface="Arial" panose="020B0604020202020204" pitchFamily="34" charset="0"/>
                        <a:buChar char="•"/>
                      </a:pPr>
                      <a:r>
                        <a:rPr lang="en-US" sz="2800" b="1" dirty="0">
                          <a:solidFill>
                            <a:schemeClr val="tx2">
                              <a:lumMod val="10000"/>
                              <a:lumOff val="90000"/>
                            </a:schemeClr>
                          </a:solidFill>
                        </a:rPr>
                        <a:t>Student ID: 2328616</a:t>
                      </a:r>
                    </a:p>
                    <a:p>
                      <a:pPr indent="-228600">
                        <a:buFont typeface="Arial" panose="020B0604020202020204" pitchFamily="34" charset="0"/>
                        <a:buChar char="•"/>
                      </a:pPr>
                      <a:r>
                        <a:rPr lang="en-US" sz="2800" b="1" dirty="0">
                          <a:solidFill>
                            <a:schemeClr val="tx2">
                              <a:lumMod val="10000"/>
                              <a:lumOff val="90000"/>
                            </a:schemeClr>
                          </a:solidFill>
                        </a:rPr>
                        <a:t>Date: 12.07.2026</a:t>
                      </a:r>
                    </a:p>
                    <a:p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925280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F03D241-9D73-4231-B938-25C4FEA781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5612173"/>
              </p:ext>
            </p:extLst>
          </p:nvPr>
        </p:nvGraphicFramePr>
        <p:xfrm>
          <a:off x="-3810" y="0"/>
          <a:ext cx="8128000" cy="18158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866124490"/>
                    </a:ext>
                  </a:extLst>
                </a:gridCol>
              </a:tblGrid>
              <a:tr h="1815807">
                <a:tc>
                  <a:txBody>
                    <a:bodyPr/>
                    <a:lstStyle/>
                    <a:p>
                      <a:r>
                        <a:rPr lang="en-US" sz="2800" b="1" u="none" dirty="0">
                          <a:solidFill>
                            <a:schemeClr val="tx2">
                              <a:lumMod val="10000"/>
                              <a:lumOff val="90000"/>
                            </a:schemeClr>
                          </a:solidFill>
                        </a:rPr>
                        <a:t>        </a:t>
                      </a:r>
                      <a:r>
                        <a:rPr lang="en-US" sz="2400" b="1" u="none" dirty="0">
                          <a:solidFill>
                            <a:schemeClr val="tx2">
                              <a:lumMod val="10000"/>
                              <a:lumOff val="90000"/>
                            </a:schemeClr>
                          </a:solidFill>
                        </a:rPr>
                        <a:t>Program: BSc Applied Computing</a:t>
                      </a:r>
                      <a:br>
                        <a:rPr lang="en-US" sz="2400" b="1" u="none" dirty="0">
                          <a:solidFill>
                            <a:schemeClr val="tx2">
                              <a:lumMod val="10000"/>
                              <a:lumOff val="90000"/>
                            </a:schemeClr>
                          </a:solidFill>
                        </a:rPr>
                      </a:br>
                      <a:r>
                        <a:rPr lang="en-US" sz="2400" b="1" u="none" dirty="0">
                          <a:solidFill>
                            <a:schemeClr val="tx2">
                              <a:lumMod val="10000"/>
                              <a:lumOff val="90000"/>
                            </a:schemeClr>
                          </a:solidFill>
                        </a:rPr>
                        <a:t>      Module: Advanced Cybersecurity</a:t>
                      </a:r>
                      <a:br>
                        <a:rPr lang="en-US" sz="2400" b="1" u="none" dirty="0">
                          <a:solidFill>
                            <a:schemeClr val="tx2">
                              <a:lumMod val="10000"/>
                              <a:lumOff val="90000"/>
                            </a:schemeClr>
                          </a:solidFill>
                        </a:rPr>
                      </a:br>
                      <a:r>
                        <a:rPr lang="en-US" sz="2400" b="1" u="none" dirty="0">
                          <a:solidFill>
                            <a:schemeClr val="tx2">
                              <a:lumMod val="10000"/>
                              <a:lumOff val="90000"/>
                            </a:schemeClr>
                          </a:solidFill>
                        </a:rPr>
                        <a:t>   Module Code: ACCB6000</a:t>
                      </a:r>
                      <a:br>
                        <a:rPr lang="en-US" sz="2400" b="1" u="none" dirty="0">
                          <a:solidFill>
                            <a:schemeClr val="tx2">
                              <a:lumMod val="10000"/>
                              <a:lumOff val="90000"/>
                            </a:schemeClr>
                          </a:solidFill>
                        </a:rPr>
                      </a:br>
                      <a:r>
                        <a:rPr lang="en-US" sz="2400" b="1" u="none" dirty="0">
                          <a:solidFill>
                            <a:schemeClr val="tx2">
                              <a:lumMod val="10000"/>
                              <a:lumOff val="90000"/>
                            </a:schemeClr>
                          </a:solidFill>
                        </a:rPr>
                        <a:t> Lecturer: Dr Mohamed Ben Farah</a:t>
                      </a:r>
                      <a:endParaRPr lang="bg-BG" sz="2400" u="none" dirty="0"/>
                    </a:p>
                  </a:txBody>
                  <a:tcPr>
                    <a:solidFill>
                      <a:schemeClr val="tx2">
                        <a:lumMod val="90000"/>
                        <a:lumOff val="1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1912396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F7C73243-7ABF-0EC4-79E7-B824B28F15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2749"/>
            <a:ext cx="5529852" cy="235018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46DDFE1-51BE-47A3-CCE0-074F5451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10" y="1704770"/>
            <a:ext cx="5297705" cy="1147979"/>
          </a:xfrm>
          <a:prstGeom prst="rect">
            <a:avLst/>
          </a:prstGeom>
        </p:spPr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A3F1A517-7296-A779-BEEF-25EF2250E41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0" b="-2"/>
          <a:stretch>
            <a:fillRect/>
          </a:stretch>
        </p:blipFill>
        <p:spPr>
          <a:xfrm>
            <a:off x="4848726" y="10"/>
            <a:ext cx="7341751" cy="6839702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59EF1B8-0378-2C53-071C-D8D1D6C6CC3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0355" y="107542"/>
            <a:ext cx="1977483" cy="9627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0E1476B-A2AE-48F8-357F-F478A4FB5C0D}"/>
              </a:ext>
            </a:extLst>
          </p:cNvPr>
          <p:cNvSpPr txBox="1"/>
          <p:nvPr/>
        </p:nvSpPr>
        <p:spPr>
          <a:xfrm>
            <a:off x="11521657" y="6470380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[11]</a:t>
            </a:r>
            <a:endParaRPr lang="bg-B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609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C521C58-5755-376D-C242-41FB09F2F77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14387" y="2060774"/>
            <a:ext cx="5183188" cy="4128890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87E1B28-FAC4-5552-C3A9-20F8B53239E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172199" y="2060773"/>
            <a:ext cx="5205413" cy="4128890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1F334F32-F4A8-486C-A0A3-4C3DCA5A41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3406369"/>
              </p:ext>
            </p:extLst>
          </p:nvPr>
        </p:nvGraphicFramePr>
        <p:xfrm>
          <a:off x="814388" y="314844"/>
          <a:ext cx="10563224" cy="94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63224">
                  <a:extLst>
                    <a:ext uri="{9D8B030D-6E8A-4147-A177-3AD203B41FA5}">
                      <a16:colId xmlns:a16="http://schemas.microsoft.com/office/drawing/2014/main" val="657995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                    Slide 1 | Security-Focused OS Setup                    </a:t>
                      </a:r>
                      <a:r>
                        <a:rPr lang="en-GB" sz="1200" b="1" dirty="0"/>
                        <a:t>[1],[2]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2086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7274912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5597FB1F-3073-EF0B-483F-71F2A1D66B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7283742"/>
              </p:ext>
            </p:extLst>
          </p:nvPr>
        </p:nvGraphicFramePr>
        <p:xfrm>
          <a:off x="814387" y="935834"/>
          <a:ext cx="1056322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63224">
                  <a:extLst>
                    <a:ext uri="{9D8B030D-6E8A-4147-A177-3AD203B41FA5}">
                      <a16:colId xmlns:a16="http://schemas.microsoft.com/office/drawing/2014/main" val="18656174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Kali Linux placed Inside Swansea LAN and Connected to Swansea and London Networks</a:t>
                      </a:r>
                      <a:endParaRPr lang="bg-BG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7841343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A5A8DDC2-A615-A60E-2DE4-1CA4074A71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1911751"/>
              </p:ext>
            </p:extLst>
          </p:nvPr>
        </p:nvGraphicFramePr>
        <p:xfrm>
          <a:off x="814387" y="1424644"/>
          <a:ext cx="5160963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60963">
                  <a:extLst>
                    <a:ext uri="{9D8B030D-6E8A-4147-A177-3AD203B41FA5}">
                      <a16:colId xmlns:a16="http://schemas.microsoft.com/office/drawing/2014/main" val="170721048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Terminal output showing interface assignment: eth0 on Swansea LAN and eth1 on NAT</a:t>
                      </a:r>
                      <a:endParaRPr lang="bg-BG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83099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D632FD54-7C09-78A3-853E-344958649C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0391999"/>
              </p:ext>
            </p:extLst>
          </p:nvPr>
        </p:nvGraphicFramePr>
        <p:xfrm>
          <a:off x="6096000" y="1424644"/>
          <a:ext cx="5281612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81612">
                  <a:extLst>
                    <a:ext uri="{9D8B030D-6E8A-4147-A177-3AD203B41FA5}">
                      <a16:colId xmlns:a16="http://schemas.microsoft.com/office/drawing/2014/main" val="2309645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Successful connectivity evidence to Swansea and London Hosts</a:t>
                      </a:r>
                      <a:endParaRPr lang="bg-BG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335354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1A184EA2-52F4-6D02-6BD2-B6638A8CA8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3301118"/>
              </p:ext>
            </p:extLst>
          </p:nvPr>
        </p:nvGraphicFramePr>
        <p:xfrm>
          <a:off x="814387" y="6307632"/>
          <a:ext cx="1056322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0806">
                  <a:extLst>
                    <a:ext uri="{9D8B030D-6E8A-4147-A177-3AD203B41FA5}">
                      <a16:colId xmlns:a16="http://schemas.microsoft.com/office/drawing/2014/main" val="2594239762"/>
                    </a:ext>
                  </a:extLst>
                </a:gridCol>
                <a:gridCol w="2640806">
                  <a:extLst>
                    <a:ext uri="{9D8B030D-6E8A-4147-A177-3AD203B41FA5}">
                      <a16:colId xmlns:a16="http://schemas.microsoft.com/office/drawing/2014/main" val="3440780960"/>
                    </a:ext>
                  </a:extLst>
                </a:gridCol>
                <a:gridCol w="2640806">
                  <a:extLst>
                    <a:ext uri="{9D8B030D-6E8A-4147-A177-3AD203B41FA5}">
                      <a16:colId xmlns:a16="http://schemas.microsoft.com/office/drawing/2014/main" val="933169084"/>
                    </a:ext>
                  </a:extLst>
                </a:gridCol>
                <a:gridCol w="2640806">
                  <a:extLst>
                    <a:ext uri="{9D8B030D-6E8A-4147-A177-3AD203B41FA5}">
                      <a16:colId xmlns:a16="http://schemas.microsoft.com/office/drawing/2014/main" val="5353762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Kali: 192.168.1.11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S-DC: 192.168.1.1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L-CD: 192.168.2.1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ClientL1: 192.168.2.10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34532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9573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40E239-6084-6F3A-7ED2-C983E8B33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9466" y="1179179"/>
            <a:ext cx="5960533" cy="33131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Evidence: S-DC Service Scan</a:t>
            </a:r>
            <a:endParaRPr lang="bg-BG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DDAAD79-E5C4-1A7D-BD71-0AE2CC476FB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389467" y="1563930"/>
            <a:ext cx="5960533" cy="4794803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8E03900-6DA3-F3E6-47FF-4D40FB3C27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8531411"/>
              </p:ext>
            </p:extLst>
          </p:nvPr>
        </p:nvGraphicFramePr>
        <p:xfrm>
          <a:off x="6485465" y="1563930"/>
          <a:ext cx="5317067" cy="2670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9267">
                  <a:extLst>
                    <a:ext uri="{9D8B030D-6E8A-4147-A177-3AD203B41FA5}">
                      <a16:colId xmlns:a16="http://schemas.microsoft.com/office/drawing/2014/main" val="424741011"/>
                    </a:ext>
                  </a:extLst>
                </a:gridCol>
                <a:gridCol w="1407663">
                  <a:extLst>
                    <a:ext uri="{9D8B030D-6E8A-4147-A177-3AD203B41FA5}">
                      <a16:colId xmlns:a16="http://schemas.microsoft.com/office/drawing/2014/main" val="2791174081"/>
                    </a:ext>
                  </a:extLst>
                </a:gridCol>
                <a:gridCol w="1250870">
                  <a:extLst>
                    <a:ext uri="{9D8B030D-6E8A-4147-A177-3AD203B41FA5}">
                      <a16:colId xmlns:a16="http://schemas.microsoft.com/office/drawing/2014/main" val="2449199672"/>
                    </a:ext>
                  </a:extLst>
                </a:gridCol>
                <a:gridCol w="1329267">
                  <a:extLst>
                    <a:ext uri="{9D8B030D-6E8A-4147-A177-3AD203B41FA5}">
                      <a16:colId xmlns:a16="http://schemas.microsoft.com/office/drawing/2014/main" val="2101768899"/>
                    </a:ext>
                  </a:extLst>
                </a:gridCol>
              </a:tblGrid>
              <a:tr h="38491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Host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IP Address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Role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Finding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1889622"/>
                  </a:ext>
                </a:extLst>
              </a:tr>
              <a:tr h="38491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S-DC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192.168.1.1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Domain Controller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DNS, Kerberos, LDAP, SMB, IIS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1987706"/>
                  </a:ext>
                </a:extLst>
              </a:tr>
              <a:tr h="38491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ClientS1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192.168.1.10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Windows 10 Client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RPC detected on 135/</a:t>
                      </a:r>
                      <a:r>
                        <a:rPr lang="en-GB" sz="1200" dirty="0" err="1"/>
                        <a:t>tcp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4709497"/>
                  </a:ext>
                </a:extLst>
              </a:tr>
              <a:tr h="38491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Kali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192.168.1.11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Security OS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Inside Swansea LAN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8672991"/>
                  </a:ext>
                </a:extLst>
              </a:tr>
              <a:tr h="189636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L-CD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192.168.2.1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Debian Server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DHCP relay; no major TCP ports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8205243"/>
                  </a:ext>
                </a:extLst>
              </a:tr>
              <a:tr h="38491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ClientL1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192.168.2.10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Debian Client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No major open TCP ports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007024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29BA59C-3B96-CA58-F544-10D38DDCD6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7967523"/>
              </p:ext>
            </p:extLst>
          </p:nvPr>
        </p:nvGraphicFramePr>
        <p:xfrm>
          <a:off x="6485464" y="4234840"/>
          <a:ext cx="5317068" cy="12048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2356">
                  <a:extLst>
                    <a:ext uri="{9D8B030D-6E8A-4147-A177-3AD203B41FA5}">
                      <a16:colId xmlns:a16="http://schemas.microsoft.com/office/drawing/2014/main" val="2573204756"/>
                    </a:ext>
                  </a:extLst>
                </a:gridCol>
                <a:gridCol w="1772356">
                  <a:extLst>
                    <a:ext uri="{9D8B030D-6E8A-4147-A177-3AD203B41FA5}">
                      <a16:colId xmlns:a16="http://schemas.microsoft.com/office/drawing/2014/main" val="1032054205"/>
                    </a:ext>
                  </a:extLst>
                </a:gridCol>
                <a:gridCol w="1772356">
                  <a:extLst>
                    <a:ext uri="{9D8B030D-6E8A-4147-A177-3AD203B41FA5}">
                      <a16:colId xmlns:a16="http://schemas.microsoft.com/office/drawing/2014/main" val="531967765"/>
                    </a:ext>
                  </a:extLst>
                </a:gridCol>
              </a:tblGrid>
              <a:tr h="290432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/>
                        <a:t>Key services and protocols on S-DC</a:t>
                      </a:r>
                      <a:endParaRPr lang="bg-BG" sz="1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0952827"/>
                  </a:ext>
                </a:extLst>
              </a:tr>
              <a:tr h="358067">
                <a:tc>
                  <a:txBody>
                    <a:bodyPr/>
                    <a:lstStyle/>
                    <a:p>
                      <a:r>
                        <a:rPr lang="en-GB" sz="1200" dirty="0"/>
                        <a:t>DNS </a:t>
                      </a:r>
                    </a:p>
                    <a:p>
                      <a:r>
                        <a:rPr lang="en-GB" sz="1200" dirty="0"/>
                        <a:t>53/</a:t>
                      </a:r>
                      <a:r>
                        <a:rPr lang="en-GB" sz="1200" dirty="0" err="1"/>
                        <a:t>tcp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IIS HTTP</a:t>
                      </a:r>
                    </a:p>
                    <a:p>
                      <a:r>
                        <a:rPr lang="en-GB" sz="1200" dirty="0"/>
                        <a:t> 80/</a:t>
                      </a:r>
                      <a:r>
                        <a:rPr lang="en-GB" sz="1200" dirty="0" err="1"/>
                        <a:t>tcp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Kerberos</a:t>
                      </a:r>
                    </a:p>
                    <a:p>
                      <a:r>
                        <a:rPr lang="en-GB" sz="1200" dirty="0"/>
                        <a:t>88/</a:t>
                      </a:r>
                      <a:r>
                        <a:rPr lang="en-GB" sz="1200" dirty="0" err="1"/>
                        <a:t>tcp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709397"/>
                  </a:ext>
                </a:extLst>
              </a:tr>
              <a:tr h="358067">
                <a:tc>
                  <a:txBody>
                    <a:bodyPr/>
                    <a:lstStyle/>
                    <a:p>
                      <a:r>
                        <a:rPr lang="en-GB" sz="1200" dirty="0"/>
                        <a:t>RPC</a:t>
                      </a:r>
                    </a:p>
                    <a:p>
                      <a:r>
                        <a:rPr lang="en-GB" sz="1200" dirty="0"/>
                        <a:t>135/</a:t>
                      </a:r>
                      <a:r>
                        <a:rPr lang="en-GB" sz="1200" dirty="0" err="1"/>
                        <a:t>tcp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SMB</a:t>
                      </a:r>
                    </a:p>
                    <a:p>
                      <a:r>
                        <a:rPr lang="en-GB" sz="1200" dirty="0"/>
                        <a:t>445/</a:t>
                      </a:r>
                      <a:r>
                        <a:rPr lang="en-GB" sz="1200" dirty="0" err="1"/>
                        <a:t>tcp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LDAP</a:t>
                      </a:r>
                    </a:p>
                    <a:p>
                      <a:r>
                        <a:rPr lang="en-GB" sz="1200" dirty="0"/>
                        <a:t>389 /3268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4917571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E90B2792-4887-5ECF-6C76-07376EFA69A4}"/>
              </a:ext>
            </a:extLst>
          </p:cNvPr>
          <p:cNvSpPr txBox="1"/>
          <p:nvPr/>
        </p:nvSpPr>
        <p:spPr>
          <a:xfrm>
            <a:off x="6485464" y="5496959"/>
            <a:ext cx="53170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.</a:t>
            </a:r>
            <a:endParaRPr lang="bg-BG" sz="1200" dirty="0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46EFE83A-5C6E-DA7D-1729-87FCCDE047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3684644"/>
              </p:ext>
            </p:extLst>
          </p:nvPr>
        </p:nvGraphicFramePr>
        <p:xfrm>
          <a:off x="6485465" y="5496959"/>
          <a:ext cx="5317068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17068">
                  <a:extLst>
                    <a:ext uri="{9D8B030D-6E8A-4147-A177-3AD203B41FA5}">
                      <a16:colId xmlns:a16="http://schemas.microsoft.com/office/drawing/2014/main" val="25985040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accent4">
                              <a:lumMod val="40000"/>
                              <a:lumOff val="60000"/>
                            </a:schemeClr>
                          </a:solidFill>
                        </a:rPr>
                        <a:t>Key findings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b="0" dirty="0"/>
                        <a:t>Domain </a:t>
                      </a:r>
                      <a:r>
                        <a:rPr lang="en-GB" sz="1200" b="0" dirty="0" err="1"/>
                        <a:t>swansea.acca</a:t>
                      </a:r>
                      <a:r>
                        <a:rPr lang="en-GB" sz="1200" b="0" dirty="0"/>
                        <a:t> confirmed across bot sites.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b="0" dirty="0"/>
                        <a:t>S-DC exposes core AD services internally. 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b="0" dirty="0"/>
                        <a:t>L-CD and ClientL1 show low TCP service exposure</a:t>
                      </a:r>
                      <a:endParaRPr lang="bg-BG" sz="12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4377355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A4CE14B2-278F-A67C-32AF-234EB85B3C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7933046"/>
              </p:ext>
            </p:extLst>
          </p:nvPr>
        </p:nvGraphicFramePr>
        <p:xfrm>
          <a:off x="389466" y="6396124"/>
          <a:ext cx="1141306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4355">
                  <a:extLst>
                    <a:ext uri="{9D8B030D-6E8A-4147-A177-3AD203B41FA5}">
                      <a16:colId xmlns:a16="http://schemas.microsoft.com/office/drawing/2014/main" val="2509155117"/>
                    </a:ext>
                  </a:extLst>
                </a:gridCol>
                <a:gridCol w="3804355">
                  <a:extLst>
                    <a:ext uri="{9D8B030D-6E8A-4147-A177-3AD203B41FA5}">
                      <a16:colId xmlns:a16="http://schemas.microsoft.com/office/drawing/2014/main" val="3819124916"/>
                    </a:ext>
                  </a:extLst>
                </a:gridCol>
                <a:gridCol w="3804355">
                  <a:extLst>
                    <a:ext uri="{9D8B030D-6E8A-4147-A177-3AD203B41FA5}">
                      <a16:colId xmlns:a16="http://schemas.microsoft.com/office/drawing/2014/main" val="24611693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Nmap host discovery                                             </a:t>
                      </a:r>
                      <a:r>
                        <a:rPr lang="en-GB" sz="1200" dirty="0" err="1"/>
                        <a:t>nmap</a:t>
                      </a:r>
                      <a:r>
                        <a:rPr lang="en-GB" sz="1200" dirty="0"/>
                        <a:t> -</a:t>
                      </a:r>
                      <a:r>
                        <a:rPr lang="en-GB" sz="1200" dirty="0" err="1"/>
                        <a:t>sn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Service/version scan                                    </a:t>
                      </a:r>
                      <a:r>
                        <a:rPr lang="en-GB" sz="1200" dirty="0" err="1"/>
                        <a:t>nmap</a:t>
                      </a:r>
                      <a:r>
                        <a:rPr lang="en-GB" sz="1200" dirty="0"/>
                        <a:t>  –</a:t>
                      </a:r>
                      <a:r>
                        <a:rPr lang="en-GB" sz="1200" dirty="0" err="1"/>
                        <a:t>sV</a:t>
                      </a:r>
                      <a:r>
                        <a:rPr lang="en-GB" sz="1200" dirty="0"/>
                        <a:t>  -</a:t>
                      </a:r>
                      <a:r>
                        <a:rPr lang="en-GB" sz="1200" dirty="0" err="1"/>
                        <a:t>sC</a:t>
                      </a:r>
                      <a:endParaRPr lang="bg-BG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DNS verification                                                        </a:t>
                      </a:r>
                      <a:r>
                        <a:rPr lang="en-GB" sz="1200" dirty="0" err="1"/>
                        <a:t>nslookup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898774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C70A5EC4-0D50-1087-973F-8C48641A9B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3021287"/>
              </p:ext>
            </p:extLst>
          </p:nvPr>
        </p:nvGraphicFramePr>
        <p:xfrm>
          <a:off x="389465" y="190493"/>
          <a:ext cx="11413065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13065">
                  <a:extLst>
                    <a:ext uri="{9D8B030D-6E8A-4147-A177-3AD203B41FA5}">
                      <a16:colId xmlns:a16="http://schemas.microsoft.com/office/drawing/2014/main" val="67604992"/>
                    </a:ext>
                  </a:extLst>
                </a:gridCol>
              </a:tblGrid>
              <a:tr h="474783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       Slide 2 | Information Gathered from SWANSEA.ACCA Network     </a:t>
                      </a:r>
                      <a:r>
                        <a:rPr lang="en-GB" sz="1200" b="1" dirty="0"/>
                        <a:t>[3],[4]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0179397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C3C3189E-A49A-9D4C-2B22-EE38BF9425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4395698"/>
              </p:ext>
            </p:extLst>
          </p:nvPr>
        </p:nvGraphicFramePr>
        <p:xfrm>
          <a:off x="389465" y="762086"/>
          <a:ext cx="5960533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60533">
                  <a:extLst>
                    <a:ext uri="{9D8B030D-6E8A-4147-A177-3AD203B41FA5}">
                      <a16:colId xmlns:a16="http://schemas.microsoft.com/office/drawing/2014/main" val="41403649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Nmap identified key services, ports and protocols on the domain controller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11686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3727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506C48F-CAED-3A8C-FCDF-F25162BDB4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4744189"/>
              </p:ext>
            </p:extLst>
          </p:nvPr>
        </p:nvGraphicFramePr>
        <p:xfrm>
          <a:off x="337124" y="64017"/>
          <a:ext cx="11517745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17745">
                  <a:extLst>
                    <a:ext uri="{9D8B030D-6E8A-4147-A177-3AD203B41FA5}">
                      <a16:colId xmlns:a16="http://schemas.microsoft.com/office/drawing/2014/main" val="3313299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                                Slide 3 | Vulnerability Assessment findings                       </a:t>
                      </a:r>
                      <a:r>
                        <a:rPr lang="en-GB" sz="1200" dirty="0"/>
                        <a:t>[5],[6]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3646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13FEF7F-F8E5-AA4C-EB94-A7F4B69D81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4419572"/>
              </p:ext>
            </p:extLst>
          </p:nvPr>
        </p:nvGraphicFramePr>
        <p:xfrm>
          <a:off x="337125" y="639695"/>
          <a:ext cx="11517744" cy="793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9685">
                  <a:extLst>
                    <a:ext uri="{9D8B030D-6E8A-4147-A177-3AD203B41FA5}">
                      <a16:colId xmlns:a16="http://schemas.microsoft.com/office/drawing/2014/main" val="818379621"/>
                    </a:ext>
                  </a:extLst>
                </a:gridCol>
                <a:gridCol w="4159045">
                  <a:extLst>
                    <a:ext uri="{9D8B030D-6E8A-4147-A177-3AD203B41FA5}">
                      <a16:colId xmlns:a16="http://schemas.microsoft.com/office/drawing/2014/main" val="2487001447"/>
                    </a:ext>
                  </a:extLst>
                </a:gridCol>
                <a:gridCol w="3699014">
                  <a:extLst>
                    <a:ext uri="{9D8B030D-6E8A-4147-A177-3AD203B41FA5}">
                      <a16:colId xmlns:a16="http://schemas.microsoft.com/office/drawing/2014/main" val="1407372723"/>
                    </a:ext>
                  </a:extLst>
                </a:gridCol>
              </a:tblGrid>
              <a:tr h="793250">
                <a:tc>
                  <a:txBody>
                    <a:bodyPr/>
                    <a:lstStyle/>
                    <a:p>
                      <a:r>
                        <a:rPr lang="en-GB"/>
                        <a:t>     2 </a:t>
                      </a:r>
                      <a:r>
                        <a:rPr lang="en-GB" dirty="0"/>
                        <a:t>High - </a:t>
                      </a:r>
                      <a:r>
                        <a:rPr lang="en-GB" sz="1000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400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Highest manual risk</a:t>
                      </a:r>
                    </a:p>
                    <a:p>
                      <a:r>
                        <a:rPr lang="en-GB" sz="1400" dirty="0"/>
                        <a:t>Credential and domain-controller exposure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2 Medium – </a:t>
                      </a:r>
                      <a:r>
                        <a:rPr lang="en-GB" sz="1300" dirty="0">
                          <a:solidFill>
                            <a:srgbClr val="FFFF00"/>
                          </a:solidFill>
                        </a:rPr>
                        <a:t>Misconfiguration / attack surface </a:t>
                      </a:r>
                    </a:p>
                    <a:p>
                      <a:r>
                        <a:rPr lang="en-GB" sz="1400" dirty="0">
                          <a:solidFill>
                            <a:schemeClr val="bg1"/>
                          </a:solidFill>
                        </a:rPr>
                        <a:t>Web service and HTTP method issues</a:t>
                      </a:r>
                      <a:endParaRPr lang="bg-BG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2 Low – </a:t>
                      </a:r>
                      <a:r>
                        <a:rPr lang="en-GB" sz="1400" dirty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Reconnaissance support</a:t>
                      </a:r>
                    </a:p>
                    <a:p>
                      <a:r>
                        <a:rPr lang="en-GB" sz="1400" dirty="0">
                          <a:solidFill>
                            <a:schemeClr val="bg1"/>
                          </a:solidFill>
                        </a:rPr>
                        <a:t>Network visibility and client service exposure</a:t>
                      </a:r>
                      <a:endParaRPr lang="bg-BG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3170321"/>
                  </a:ext>
                </a:extLst>
              </a:tr>
            </a:tbl>
          </a:graphicData>
        </a:graphic>
      </p:graphicFrame>
      <p:sp>
        <p:nvSpPr>
          <p:cNvPr id="5" name="Diamond 4">
            <a:extLst>
              <a:ext uri="{FF2B5EF4-FFF2-40B4-BE49-F238E27FC236}">
                <a16:creationId xmlns:a16="http://schemas.microsoft.com/office/drawing/2014/main" id="{FAF5EDA9-5511-CE7D-53A7-C49D27E1F93E}"/>
              </a:ext>
            </a:extLst>
          </p:cNvPr>
          <p:cNvSpPr/>
          <p:nvPr/>
        </p:nvSpPr>
        <p:spPr>
          <a:xfrm>
            <a:off x="418315" y="750386"/>
            <a:ext cx="152401" cy="159544"/>
          </a:xfrm>
          <a:prstGeom prst="diamon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g-BG"/>
          </a:p>
        </p:txBody>
      </p:sp>
      <p:sp>
        <p:nvSpPr>
          <p:cNvPr id="11" name="Diamond 10">
            <a:extLst>
              <a:ext uri="{FF2B5EF4-FFF2-40B4-BE49-F238E27FC236}">
                <a16:creationId xmlns:a16="http://schemas.microsoft.com/office/drawing/2014/main" id="{51C5D9D2-4834-00A3-EDE1-F6119629DA77}"/>
              </a:ext>
            </a:extLst>
          </p:cNvPr>
          <p:cNvSpPr/>
          <p:nvPr/>
        </p:nvSpPr>
        <p:spPr>
          <a:xfrm>
            <a:off x="4085557" y="750386"/>
            <a:ext cx="152401" cy="159544"/>
          </a:xfrm>
          <a:prstGeom prst="diamond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g-BG"/>
          </a:p>
        </p:txBody>
      </p:sp>
      <p:sp>
        <p:nvSpPr>
          <p:cNvPr id="13" name="Diamond 12">
            <a:extLst>
              <a:ext uri="{FF2B5EF4-FFF2-40B4-BE49-F238E27FC236}">
                <a16:creationId xmlns:a16="http://schemas.microsoft.com/office/drawing/2014/main" id="{6F93634D-4650-82F3-4189-DFC87C5E8FB4}"/>
              </a:ext>
            </a:extLst>
          </p:cNvPr>
          <p:cNvSpPr/>
          <p:nvPr/>
        </p:nvSpPr>
        <p:spPr>
          <a:xfrm>
            <a:off x="8262631" y="752935"/>
            <a:ext cx="152401" cy="159544"/>
          </a:xfrm>
          <a:prstGeom prst="diamond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g-BG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C067EED3-ADAD-F1A0-2786-6AD51F1EA0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3102613"/>
              </p:ext>
            </p:extLst>
          </p:nvPr>
        </p:nvGraphicFramePr>
        <p:xfrm>
          <a:off x="337125" y="1437988"/>
          <a:ext cx="1151774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17744">
                  <a:extLst>
                    <a:ext uri="{9D8B030D-6E8A-4147-A177-3AD203B41FA5}">
                      <a16:colId xmlns:a16="http://schemas.microsoft.com/office/drawing/2014/main" val="15557047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Assessment method: Greenbone/OpenVAS automated scan + manual verification using Nmap, SMB, RPC, SYSVOL and IIS TRACE testing</a:t>
                      </a:r>
                      <a:endParaRPr lang="bg-BG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8349504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1877DF9D-C499-33C6-9F24-E37263FC81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5285686"/>
              </p:ext>
            </p:extLst>
          </p:nvPr>
        </p:nvGraphicFramePr>
        <p:xfrm>
          <a:off x="337125" y="1808828"/>
          <a:ext cx="11517744" cy="3876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0977">
                  <a:extLst>
                    <a:ext uri="{9D8B030D-6E8A-4147-A177-3AD203B41FA5}">
                      <a16:colId xmlns:a16="http://schemas.microsoft.com/office/drawing/2014/main" val="1503959830"/>
                    </a:ext>
                  </a:extLst>
                </a:gridCol>
                <a:gridCol w="3260022">
                  <a:extLst>
                    <a:ext uri="{9D8B030D-6E8A-4147-A177-3AD203B41FA5}">
                      <a16:colId xmlns:a16="http://schemas.microsoft.com/office/drawing/2014/main" val="3832097094"/>
                    </a:ext>
                  </a:extLst>
                </a:gridCol>
                <a:gridCol w="3563007">
                  <a:extLst>
                    <a:ext uri="{9D8B030D-6E8A-4147-A177-3AD203B41FA5}">
                      <a16:colId xmlns:a16="http://schemas.microsoft.com/office/drawing/2014/main" val="2234331184"/>
                    </a:ext>
                  </a:extLst>
                </a:gridCol>
                <a:gridCol w="3593738">
                  <a:extLst>
                    <a:ext uri="{9D8B030D-6E8A-4147-A177-3AD203B41FA5}">
                      <a16:colId xmlns:a16="http://schemas.microsoft.com/office/drawing/2014/main" val="2536838536"/>
                    </a:ext>
                  </a:extLst>
                </a:gridCol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Vulnerability register  </a:t>
                      </a:r>
                      <a:r>
                        <a:rPr lang="en-GB" sz="1600" dirty="0">
                          <a:solidFill>
                            <a:schemeClr val="accent2"/>
                          </a:solidFill>
                        </a:rPr>
                        <a:t>minimum required: 2 High, 2 Medium, 2 Low</a:t>
                      </a:r>
                      <a:endParaRPr lang="bg-BG" sz="16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23115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Severity</a:t>
                      </a:r>
                      <a:endParaRPr lang="bg-BG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Vulnerability</a:t>
                      </a:r>
                      <a:endParaRPr lang="bg-BG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Evidence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 / Risk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6955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High</a:t>
                      </a:r>
                      <a:endParaRPr lang="bg-BG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Weak/shared Administrator credentials allowed authenticated enumeration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SMB share listing, </a:t>
                      </a:r>
                      <a:r>
                        <a:rPr lang="en-GB" sz="1400" dirty="0" err="1"/>
                        <a:t>rpcclient</a:t>
                      </a:r>
                      <a:r>
                        <a:rPr lang="en-GB" sz="1400" dirty="0"/>
                        <a:t> domain enumeration and SYSVOL access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Domain users, groups and shares were exposed after authentication.</a:t>
                      </a:r>
                      <a:endParaRPr lang="bg-BG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30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High</a:t>
                      </a:r>
                      <a:endParaRPr lang="bg-BG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Domain Controller exposes multiple critical services internally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Nmap S-DC scan: DNS, Kerberos, LDAP, SMB, RPC, IIS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Large AD attack surface; high-value services visible to an internal attacker.</a:t>
                      </a:r>
                      <a:endParaRPr lang="bg-BG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78933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C000"/>
                          </a:solidFill>
                        </a:rPr>
                        <a:t>Medium</a:t>
                      </a:r>
                      <a:endParaRPr lang="bg-BG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IIS HTTP service enabled on the Domain Controller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Port 80/</a:t>
                      </a:r>
                      <a:r>
                        <a:rPr lang="en-GB" sz="1400" dirty="0" err="1"/>
                        <a:t>tcp</a:t>
                      </a:r>
                      <a:r>
                        <a:rPr lang="en-GB" sz="1400" dirty="0"/>
                        <a:t> open on S-DC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Web service exposure on a critical server increases risk.</a:t>
                      </a:r>
                      <a:endParaRPr lang="bg-BG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5988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FFC000"/>
                          </a:solidFill>
                        </a:rPr>
                        <a:t>Medium</a:t>
                      </a:r>
                      <a:endParaRPr lang="bg-BG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HTTP TRACE method enabled before mitigation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IIS/Nmap/curl evidence before TRACE was disabled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Unsafe HTTP method and web server misconfiguration.</a:t>
                      </a:r>
                      <a:endParaRPr lang="bg-BG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9342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Low</a:t>
                      </a:r>
                      <a:endParaRPr lang="bg-BG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ICMP allowed across the whole internal network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Kali ping evidence to Swansea and London hosts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Makes host discovery and network mapping easier.</a:t>
                      </a:r>
                      <a:endParaRPr lang="bg-BG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80394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Low</a:t>
                      </a:r>
                      <a:endParaRPr lang="bg-BG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ClientS1 exposes Windows RPC port 135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Nmap client: 135/</a:t>
                      </a:r>
                      <a:r>
                        <a:rPr lang="en-GB" sz="1400" dirty="0" err="1"/>
                        <a:t>tcp</a:t>
                      </a:r>
                      <a:r>
                        <a:rPr lang="en-GB" sz="1400" dirty="0"/>
                        <a:t> open </a:t>
                      </a:r>
                      <a:r>
                        <a:rPr lang="en-GB" sz="1400" dirty="0" err="1"/>
                        <a:t>msrpc</a:t>
                      </a:r>
                      <a:endParaRPr lang="bg-BG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Service exposure support enumeration of Windows host information</a:t>
                      </a:r>
                      <a:endParaRPr lang="bg-BG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7880548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1355A969-477D-334A-BEB4-A674F2D1E6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533854"/>
              </p:ext>
            </p:extLst>
          </p:nvPr>
        </p:nvGraphicFramePr>
        <p:xfrm>
          <a:off x="337125" y="5788143"/>
          <a:ext cx="11517744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8872">
                  <a:extLst>
                    <a:ext uri="{9D8B030D-6E8A-4147-A177-3AD203B41FA5}">
                      <a16:colId xmlns:a16="http://schemas.microsoft.com/office/drawing/2014/main" val="1951107241"/>
                    </a:ext>
                  </a:extLst>
                </a:gridCol>
                <a:gridCol w="5758872">
                  <a:extLst>
                    <a:ext uri="{9D8B030D-6E8A-4147-A177-3AD203B41FA5}">
                      <a16:colId xmlns:a16="http://schemas.microsoft.com/office/drawing/2014/main" val="1055184344"/>
                    </a:ext>
                  </a:extLst>
                </a:gridCol>
              </a:tblGrid>
              <a:tr h="79865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F0"/>
                          </a:solidFill>
                        </a:rPr>
                        <a:t>Automated scan summary:</a:t>
                      </a:r>
                    </a:p>
                    <a:p>
                      <a:r>
                        <a:rPr lang="en-GB" sz="1400" dirty="0">
                          <a:solidFill>
                            <a:schemeClr val="bg1"/>
                          </a:solidFill>
                        </a:rPr>
                        <a:t>Greenbone/OpenVAS report completed: 4 hosts scanned, 52 results, highest automated severity Medium 5.0.</a:t>
                      </a:r>
                      <a:endParaRPr lang="bg-BG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F0"/>
                          </a:solidFill>
                        </a:rPr>
                        <a:t>Demonstration-ready examples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</a:rPr>
                        <a:t>High: authenticated domain enumeration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</a:rPr>
                        <a:t>Medium: IIS/TRACE issue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</a:rPr>
                        <a:t>Low: ICMP or RPC exposure</a:t>
                      </a:r>
                      <a:endParaRPr lang="bg-BG" sz="1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51061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1286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09B4ACE-AF21-6B85-D894-23DDB8A8F3D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28599" y="2029735"/>
            <a:ext cx="3873356" cy="3605183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7BF2D39-1A2D-2E6D-6454-6FC4DB23786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3987" y="2029735"/>
            <a:ext cx="3873356" cy="360518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004D157-3F7C-3E08-F430-B1BDA5CB9C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9375" y="2029735"/>
            <a:ext cx="3873356" cy="3605183"/>
          </a:xfrm>
          <a:prstGeom prst="rect">
            <a:avLst/>
          </a:prstGeom>
        </p:spPr>
      </p:pic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B8F852C3-0D24-ACA2-2925-6962B7407F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6968149"/>
              </p:ext>
            </p:extLst>
          </p:nvPr>
        </p:nvGraphicFramePr>
        <p:xfrm>
          <a:off x="228600" y="273589"/>
          <a:ext cx="11734799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34799">
                  <a:extLst>
                    <a:ext uri="{9D8B030D-6E8A-4147-A177-3AD203B41FA5}">
                      <a16:colId xmlns:a16="http://schemas.microsoft.com/office/drawing/2014/main" val="1330032468"/>
                    </a:ext>
                  </a:extLst>
                </a:gridCol>
              </a:tblGrid>
              <a:tr h="481263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                 Slide 4 | Authenticated Enumeration and Share Access               </a:t>
                      </a:r>
                      <a:r>
                        <a:rPr lang="en-GB" sz="1200" dirty="0"/>
                        <a:t>[7],[8]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5253508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BFCD4877-A461-46AF-0C0F-D607C1F54D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564113"/>
              </p:ext>
            </p:extLst>
          </p:nvPr>
        </p:nvGraphicFramePr>
        <p:xfrm>
          <a:off x="228599" y="854482"/>
          <a:ext cx="3873356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73356">
                  <a:extLst>
                    <a:ext uri="{9D8B030D-6E8A-4147-A177-3AD203B41FA5}">
                      <a16:colId xmlns:a16="http://schemas.microsoft.com/office/drawing/2014/main" val="222396344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1600" dirty="0"/>
                        <a:t>Evidence 1: SMB Share Enumeration</a:t>
                      </a:r>
                      <a:endParaRPr lang="bg-BG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0625810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r>
                        <a:rPr lang="bg-BG" sz="1400" dirty="0"/>
                        <a:t>smbclient successfully listed key shares on S-DC, including ADMIN$, C$, IPC$, NETLOGON and SYSVOL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4701808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B028B34C-87EE-3EEE-3749-DA83C48B69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5585278"/>
              </p:ext>
            </p:extLst>
          </p:nvPr>
        </p:nvGraphicFramePr>
        <p:xfrm>
          <a:off x="4159321" y="854482"/>
          <a:ext cx="3873356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73356">
                  <a:extLst>
                    <a:ext uri="{9D8B030D-6E8A-4147-A177-3AD203B41FA5}">
                      <a16:colId xmlns:a16="http://schemas.microsoft.com/office/drawing/2014/main" val="235679056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Evidence 2: RPC Domain Enumeration</a:t>
                      </a:r>
                      <a:endParaRPr lang="bg-BG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288860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r>
                        <a:rPr lang="bg-BG" sz="1400" dirty="0"/>
                        <a:t>rpcclient enumerated domain users and account information from the domain controller.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0619238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43B79E2A-D167-3A53-097D-4AF7460B58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8001839"/>
              </p:ext>
            </p:extLst>
          </p:nvPr>
        </p:nvGraphicFramePr>
        <p:xfrm>
          <a:off x="8079375" y="854482"/>
          <a:ext cx="3873355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73355">
                  <a:extLst>
                    <a:ext uri="{9D8B030D-6E8A-4147-A177-3AD203B41FA5}">
                      <a16:colId xmlns:a16="http://schemas.microsoft.com/office/drawing/2014/main" val="1769547006"/>
                    </a:ext>
                  </a:extLst>
                </a:gridCol>
              </a:tblGrid>
              <a:tr h="355972">
                <a:tc>
                  <a:txBody>
                    <a:bodyPr/>
                    <a:lstStyle/>
                    <a:p>
                      <a:r>
                        <a:rPr lang="en-GB" sz="1600" dirty="0"/>
                        <a:t>Evidence 3: SYSVOL Share Access</a:t>
                      </a:r>
                      <a:endParaRPr lang="bg-BG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2566179"/>
                  </a:ext>
                </a:extLst>
              </a:tr>
              <a:tr h="756548">
                <a:tc>
                  <a:txBody>
                    <a:bodyPr/>
                    <a:lstStyle/>
                    <a:p>
                      <a:r>
                        <a:rPr lang="en-GB" sz="1400" dirty="0"/>
                        <a:t>Authenticated access to the SYSVOL share was confirmed and directory contents were listed successfully</a:t>
                      </a:r>
                      <a:endParaRPr lang="bg-BG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947945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A5181A20-DF6A-4B29-AF12-7A29FD7634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0467529"/>
              </p:ext>
            </p:extLst>
          </p:nvPr>
        </p:nvGraphicFramePr>
        <p:xfrm>
          <a:off x="223265" y="5634918"/>
          <a:ext cx="5867400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7400">
                  <a:extLst>
                    <a:ext uri="{9D8B030D-6E8A-4147-A177-3AD203B41FA5}">
                      <a16:colId xmlns:a16="http://schemas.microsoft.com/office/drawing/2014/main" val="1971501998"/>
                    </a:ext>
                  </a:extLst>
                </a:gridCol>
              </a:tblGrid>
              <a:tr h="687122">
                <a:tc>
                  <a:txBody>
                    <a:bodyPr/>
                    <a:lstStyle/>
                    <a:p>
                      <a:r>
                        <a:rPr lang="en-GB" sz="1200" dirty="0"/>
                        <a:t>Security impact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/>
                        <a:t>Valid domain credentials enabled authenticated enumeration.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/>
                        <a:t>Internal users, groups and domain details were disclosed.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/>
                        <a:t>Core shares such as NETLOGON and SYSVOL were accessible.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/>
                        <a:t>This demonstrates post-authentication exposure inside the domain.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6731635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1E1C1A4A-3D09-1A21-C11B-A04EEB14DF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455529"/>
              </p:ext>
            </p:extLst>
          </p:nvPr>
        </p:nvGraphicFramePr>
        <p:xfrm>
          <a:off x="6142697" y="5634917"/>
          <a:ext cx="5810033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10033">
                  <a:extLst>
                    <a:ext uri="{9D8B030D-6E8A-4147-A177-3AD203B41FA5}">
                      <a16:colId xmlns:a16="http://schemas.microsoft.com/office/drawing/2014/main" val="3865672184"/>
                    </a:ext>
                  </a:extLst>
                </a:gridCol>
              </a:tblGrid>
              <a:tr h="1005840">
                <a:tc>
                  <a:txBody>
                    <a:bodyPr/>
                    <a:lstStyle/>
                    <a:p>
                      <a:r>
                        <a:rPr lang="en-GB" dirty="0"/>
                        <a:t>Commands used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dirty="0" err="1"/>
                        <a:t>smbclient</a:t>
                      </a:r>
                      <a:r>
                        <a:rPr lang="en-GB" sz="1400" dirty="0"/>
                        <a:t> -L //192.168.1.1 -U '</a:t>
                      </a:r>
                      <a:r>
                        <a:rPr lang="en-GB" sz="1400" dirty="0" err="1"/>
                        <a:t>swansea.acca</a:t>
                      </a:r>
                      <a:r>
                        <a:rPr lang="en-GB" sz="1400" dirty="0"/>
                        <a:t>\Administrator'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dirty="0" err="1"/>
                        <a:t>rpcclient</a:t>
                      </a:r>
                      <a:r>
                        <a:rPr lang="en-GB" sz="1400" dirty="0"/>
                        <a:t> -U '</a:t>
                      </a:r>
                      <a:r>
                        <a:rPr lang="en-GB" sz="1400" dirty="0" err="1"/>
                        <a:t>swansea.acca</a:t>
                      </a:r>
                      <a:r>
                        <a:rPr lang="en-GB" sz="1400" dirty="0"/>
                        <a:t>\Administrator' 192.168.1.1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dirty="0" err="1"/>
                        <a:t>smbclient</a:t>
                      </a:r>
                      <a:r>
                        <a:rPr lang="en-GB" sz="1400" dirty="0"/>
                        <a:t> //192.168.1.1/SYSVOL -U '</a:t>
                      </a:r>
                      <a:r>
                        <a:rPr lang="en-GB" sz="1400" dirty="0" err="1"/>
                        <a:t>swansea.acca</a:t>
                      </a:r>
                      <a:r>
                        <a:rPr lang="en-GB" sz="1400" dirty="0"/>
                        <a:t>\Administrator'</a:t>
                      </a:r>
                      <a:endParaRPr lang="bg-BG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00108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9805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0854D71-4822-B141-37CB-5B8FCB9FA8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46756" y="1270447"/>
            <a:ext cx="5852599" cy="2973307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461B3A9-6BA3-E6A9-E954-120173579F3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6095999" y="1270446"/>
            <a:ext cx="5816949" cy="2973307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4B07DAF-0522-A3E4-4BD3-BE56E6A546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8256830"/>
              </p:ext>
            </p:extLst>
          </p:nvPr>
        </p:nvGraphicFramePr>
        <p:xfrm>
          <a:off x="146754" y="40556"/>
          <a:ext cx="11766191" cy="6107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66191">
                  <a:extLst>
                    <a:ext uri="{9D8B030D-6E8A-4147-A177-3AD203B41FA5}">
                      <a16:colId xmlns:a16="http://schemas.microsoft.com/office/drawing/2014/main" val="4289500865"/>
                    </a:ext>
                  </a:extLst>
                </a:gridCol>
              </a:tblGrid>
              <a:tr h="61074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                                                                           Slide 5 | Implemented Security Measures                                                                        </a:t>
                      </a:r>
                      <a:r>
                        <a:rPr lang="en-GB" sz="1200" dirty="0"/>
                        <a:t>[9],[10]</a:t>
                      </a:r>
                    </a:p>
                    <a:p>
                      <a:pPr algn="ctr"/>
                      <a:r>
                        <a:rPr lang="en-GB" sz="1400" dirty="0">
                          <a:solidFill>
                            <a:srgbClr val="00B0F0"/>
                          </a:solidFill>
                        </a:rPr>
                        <a:t>Preventive controls applied to reduce credential, web-service and reconnaissance risk</a:t>
                      </a:r>
                      <a:endParaRPr lang="bg-BG" sz="1400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888320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B39ABB8F-3377-2EA0-C4BF-DEECAF4B82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9227806"/>
              </p:ext>
            </p:extLst>
          </p:nvPr>
        </p:nvGraphicFramePr>
        <p:xfrm>
          <a:off x="146754" y="4243753"/>
          <a:ext cx="11766189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66189">
                  <a:extLst>
                    <a:ext uri="{9D8B030D-6E8A-4147-A177-3AD203B41FA5}">
                      <a16:colId xmlns:a16="http://schemas.microsoft.com/office/drawing/2014/main" val="2155535989"/>
                    </a:ext>
                  </a:extLst>
                </a:gridCol>
              </a:tblGrid>
              <a:tr h="29972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Implement controls  </a:t>
                      </a:r>
                      <a:r>
                        <a:rPr lang="en-GB" sz="1400" dirty="0">
                          <a:solidFill>
                            <a:srgbClr val="00B0F0"/>
                          </a:solidFill>
                        </a:rPr>
                        <a:t>mapped to the risks found during assessment</a:t>
                      </a:r>
                      <a:endParaRPr lang="bg-BG" sz="1400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1145603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9F34C735-B469-122F-EF40-6032361A16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551232"/>
              </p:ext>
            </p:extLst>
          </p:nvPr>
        </p:nvGraphicFramePr>
        <p:xfrm>
          <a:off x="146749" y="4609513"/>
          <a:ext cx="11766187" cy="1905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11515">
                  <a:extLst>
                    <a:ext uri="{9D8B030D-6E8A-4147-A177-3AD203B41FA5}">
                      <a16:colId xmlns:a16="http://schemas.microsoft.com/office/drawing/2014/main" val="1259458191"/>
                    </a:ext>
                  </a:extLst>
                </a:gridCol>
                <a:gridCol w="5554672">
                  <a:extLst>
                    <a:ext uri="{9D8B030D-6E8A-4147-A177-3AD203B41FA5}">
                      <a16:colId xmlns:a16="http://schemas.microsoft.com/office/drawing/2014/main" val="3581164662"/>
                    </a:ext>
                  </a:extLst>
                </a:gridCol>
              </a:tblGrid>
              <a:tr h="620230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92D050"/>
                          </a:solidFill>
                        </a:rPr>
                        <a:t>Password hardening</a:t>
                      </a:r>
                    </a:p>
                    <a:p>
                      <a:r>
                        <a:rPr lang="en-GB" sz="1100" dirty="0">
                          <a:solidFill>
                            <a:schemeClr val="bg1"/>
                          </a:solidFill>
                        </a:rPr>
                        <a:t>Minimum length 10 characters, complexity enabled, password history and password age controls configured.</a:t>
                      </a:r>
                      <a:endParaRPr lang="bg-BG" sz="11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C000"/>
                          </a:solidFill>
                        </a:rPr>
                        <a:t>Account lockout</a:t>
                      </a:r>
                    </a:p>
                    <a:p>
                      <a:r>
                        <a:rPr lang="en-GB" sz="1100" dirty="0">
                          <a:solidFill>
                            <a:schemeClr val="bg1"/>
                          </a:solidFill>
                        </a:rPr>
                        <a:t>Lockout threshold set to 5 invalid attempts with 15-minute lockout and reset timer.</a:t>
                      </a:r>
                      <a:endParaRPr lang="bg-BG" sz="11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2137053"/>
                  </a:ext>
                </a:extLst>
              </a:tr>
              <a:tr h="493364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00B0F0"/>
                          </a:solidFill>
                        </a:rPr>
                        <a:t>Web hardening</a:t>
                      </a:r>
                    </a:p>
                    <a:p>
                      <a:r>
                        <a:rPr lang="en-GB" sz="11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HTTP TRACE disabled on IIS to reduce unsafe method exposure on the Domain Controller.</a:t>
                      </a:r>
                      <a:endParaRPr lang="bg-BG" sz="1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70C0"/>
                          </a:solidFill>
                        </a:rPr>
                        <a:t>Firewall control</a:t>
                      </a:r>
                    </a:p>
                    <a:p>
                      <a:r>
                        <a:rPr lang="bg-BG" sz="1100" dirty="0"/>
                        <a:t>ICMP allowed using a specific rule instead of disabling Windows Firewall entirely.</a:t>
                      </a:r>
                      <a:endParaRPr lang="bg-BG" sz="1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579332"/>
                  </a:ext>
                </a:extLst>
              </a:tr>
              <a:tr h="648422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Policy application</a:t>
                      </a:r>
                    </a:p>
                    <a:p>
                      <a:r>
                        <a:rPr lang="en-GB" sz="11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Group Policy update completed using </a:t>
                      </a:r>
                      <a:r>
                        <a:rPr lang="en-GB" sz="1100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GPUpdate</a:t>
                      </a:r>
                      <a:r>
                        <a:rPr lang="en-GB" sz="11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 /force after implementing domain controls.</a:t>
                      </a:r>
                      <a:endParaRPr lang="bg-BG" sz="1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7030A0"/>
                          </a:solidFill>
                        </a:rPr>
                        <a:t>Evidence retained</a:t>
                      </a:r>
                    </a:p>
                    <a:p>
                      <a:r>
                        <a:rPr lang="en-GB" sz="11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Greenbone/OpenVAS report, Nmap scans, SMB/RPC/SYSVOL evidence and TRACE verification kept for demonstration.</a:t>
                      </a:r>
                      <a:endParaRPr lang="bg-BG" sz="1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501425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87D45D86-23B7-8FD7-659F-C242D27AFC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451"/>
              </p:ext>
            </p:extLst>
          </p:nvPr>
        </p:nvGraphicFramePr>
        <p:xfrm>
          <a:off x="146748" y="6492239"/>
          <a:ext cx="11766188" cy="33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66188">
                  <a:extLst>
                    <a:ext uri="{9D8B030D-6E8A-4147-A177-3AD203B41FA5}">
                      <a16:colId xmlns:a16="http://schemas.microsoft.com/office/drawing/2014/main" val="1439107235"/>
                    </a:ext>
                  </a:extLst>
                </a:gridCol>
              </a:tblGrid>
              <a:tr h="275884">
                <a:tc>
                  <a:txBody>
                    <a:bodyPr/>
                    <a:lstStyle/>
                    <a:p>
                      <a:r>
                        <a:rPr lang="en-GB" sz="1600" dirty="0"/>
                        <a:t>Demonstration-ready security measures:  </a:t>
                      </a:r>
                      <a:r>
                        <a:rPr lang="en-GB" sz="1100" dirty="0"/>
                        <a:t>1) Show Default Domain Policy password/lookout settings   2) Show IIS/</a:t>
                      </a:r>
                      <a:r>
                        <a:rPr lang="en-GB" sz="1100" dirty="0" err="1"/>
                        <a:t>appcmd</a:t>
                      </a:r>
                      <a:r>
                        <a:rPr lang="en-GB" sz="1100" dirty="0"/>
                        <a:t> TRACE </a:t>
                      </a:r>
                      <a:r>
                        <a:rPr lang="bg-BG" sz="1100" dirty="0"/>
                        <a:t>allowed="false“</a:t>
                      </a:r>
                      <a:r>
                        <a:rPr lang="en-GB" sz="1100" dirty="0"/>
                        <a:t> verification</a:t>
                      </a:r>
                      <a:endParaRPr lang="bg-BG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3294401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694A878B-E795-2A12-CC9B-4C310DD604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6561528"/>
              </p:ext>
            </p:extLst>
          </p:nvPr>
        </p:nvGraphicFramePr>
        <p:xfrm>
          <a:off x="146754" y="686553"/>
          <a:ext cx="5852602" cy="54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52602">
                  <a:extLst>
                    <a:ext uri="{9D8B030D-6E8A-4147-A177-3AD203B41FA5}">
                      <a16:colId xmlns:a16="http://schemas.microsoft.com/office/drawing/2014/main" val="2222825694"/>
                    </a:ext>
                  </a:extLst>
                </a:gridCol>
              </a:tblGrid>
              <a:tr h="448381">
                <a:tc>
                  <a:txBody>
                    <a:bodyPr/>
                    <a:lstStyle/>
                    <a:p>
                      <a:r>
                        <a:rPr lang="en-GB" sz="1800" dirty="0"/>
                        <a:t>Evidence 1: Domain Password Policy</a:t>
                      </a:r>
                    </a:p>
                    <a:p>
                      <a:r>
                        <a:rPr lang="en-GB" sz="1200" dirty="0"/>
                        <a:t>Complexity and minimum password length configured in Default Domain Policy</a:t>
                      </a:r>
                      <a:endParaRPr lang="bg-BG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2745172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63A58E5C-B16D-421F-B4E8-E7CC812845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8588530"/>
              </p:ext>
            </p:extLst>
          </p:nvPr>
        </p:nvGraphicFramePr>
        <p:xfrm>
          <a:off x="6095998" y="678933"/>
          <a:ext cx="5816949" cy="563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16949">
                  <a:extLst>
                    <a:ext uri="{9D8B030D-6E8A-4147-A177-3AD203B41FA5}">
                      <a16:colId xmlns:a16="http://schemas.microsoft.com/office/drawing/2014/main" val="908795076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r>
                        <a:rPr lang="en-GB" dirty="0"/>
                        <a:t>Evidence 2: IIS TRACE Disabled</a:t>
                      </a:r>
                    </a:p>
                    <a:p>
                      <a:r>
                        <a:rPr lang="en-GB" sz="1300" dirty="0"/>
                        <a:t>Request filtering confirmed by </a:t>
                      </a:r>
                      <a:r>
                        <a:rPr lang="en-GB" sz="1300" dirty="0" err="1"/>
                        <a:t>appcmd</a:t>
                      </a:r>
                      <a:r>
                        <a:rPr lang="en-GB" sz="1300" dirty="0"/>
                        <a:t>: TRACE method allowed=“false”</a:t>
                      </a:r>
                      <a:endParaRPr lang="bg-BG" sz="13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15744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2496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34658A5-2804-D8FB-32BA-E59F8B909C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148803"/>
              </p:ext>
            </p:extLst>
          </p:nvPr>
        </p:nvGraphicFramePr>
        <p:xfrm>
          <a:off x="386576" y="137160"/>
          <a:ext cx="11418848" cy="658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18848">
                  <a:extLst>
                    <a:ext uri="{9D8B030D-6E8A-4147-A177-3AD203B41FA5}">
                      <a16:colId xmlns:a16="http://schemas.microsoft.com/office/drawing/2014/main" val="421038757"/>
                    </a:ext>
                  </a:extLst>
                </a:gridCol>
              </a:tblGrid>
              <a:tr h="6266985">
                <a:tc>
                  <a:txBody>
                    <a:bodyPr/>
                    <a:lstStyle/>
                    <a:p>
                      <a:pPr algn="ctr"/>
                      <a:r>
                        <a:rPr lang="en-GB" sz="3600" b="1" dirty="0"/>
                        <a:t>References:</a:t>
                      </a:r>
                    </a:p>
                    <a:p>
                      <a:pPr algn="ctr"/>
                      <a:br>
                        <a:rPr lang="en-GB" sz="1300" dirty="0"/>
                      </a:br>
                      <a:r>
                        <a:rPr lang="bg-BG" sz="1300" dirty="0"/>
                        <a:t>[1]</a:t>
                      </a:r>
                      <a:r>
                        <a:rPr lang="en-GB" sz="1300" dirty="0"/>
                        <a:t> </a:t>
                      </a:r>
                      <a:r>
                        <a:rPr lang="bg-BG" sz="1300" dirty="0"/>
                        <a:t>“Virtualization | Kali Linux Documentation,” </a:t>
                      </a:r>
                      <a:r>
                        <a:rPr lang="bg-BG" sz="1300" i="1" dirty="0"/>
                        <a:t>Kali Linux</a:t>
                      </a:r>
                      <a:r>
                        <a:rPr lang="bg-BG" sz="1300" dirty="0"/>
                        <a:t>. https://www.kali.org/docs/virtualization/ (accessed July 1</a:t>
                      </a:r>
                      <a:r>
                        <a:rPr lang="en-GB" sz="1300" dirty="0"/>
                        <a:t>1</a:t>
                      </a:r>
                      <a:r>
                        <a:rPr lang="bg-BG" sz="1300" dirty="0"/>
                        <a:t>, 2026).</a:t>
                      </a:r>
                      <a:br>
                        <a:rPr lang="en-GB" sz="1300" dirty="0"/>
                      </a:br>
                      <a:br>
                        <a:rPr lang="bg-BG" sz="1300" dirty="0"/>
                      </a:br>
                      <a:r>
                        <a:rPr lang="bg-BG" sz="1300" dirty="0"/>
                        <a:t>[</a:t>
                      </a:r>
                      <a:r>
                        <a:rPr lang="en-GB" sz="1300" dirty="0"/>
                        <a:t>2</a:t>
                      </a:r>
                      <a:r>
                        <a:rPr lang="bg-BG" sz="1300" dirty="0"/>
                        <a:t>]</a:t>
                      </a:r>
                      <a:r>
                        <a:rPr lang="en-GB" sz="1300" dirty="0"/>
                        <a:t> </a:t>
                      </a:r>
                      <a:r>
                        <a:rPr lang="bg-BG" sz="1300" dirty="0"/>
                        <a:t>“rfc792,” </a:t>
                      </a:r>
                      <a:r>
                        <a:rPr lang="bg-BG" sz="1300" i="1" dirty="0"/>
                        <a:t>datatracker.ietf.org</a:t>
                      </a:r>
                      <a:r>
                        <a:rPr lang="bg-BG" sz="1300" dirty="0"/>
                        <a:t>. https://datatracker.ietf.org/doc/html/rfc792 (accessed July 1</a:t>
                      </a:r>
                      <a:r>
                        <a:rPr lang="en-GB" sz="1300" dirty="0"/>
                        <a:t>1</a:t>
                      </a:r>
                      <a:r>
                        <a:rPr lang="bg-BG" sz="1300" dirty="0"/>
                        <a:t>, 2026).</a:t>
                      </a:r>
                      <a:br>
                        <a:rPr lang="en-GB" sz="1300" dirty="0"/>
                      </a:br>
                      <a:br>
                        <a:rPr lang="en-GB" sz="1300" dirty="0"/>
                      </a:br>
                      <a:r>
                        <a:rPr lang="bg-BG" sz="1300" dirty="0"/>
                        <a:t>[</a:t>
                      </a:r>
                      <a:r>
                        <a:rPr lang="en-GB" sz="1300" dirty="0"/>
                        <a:t>3</a:t>
                      </a:r>
                      <a:r>
                        <a:rPr lang="bg-BG" sz="1300" dirty="0"/>
                        <a:t>]</a:t>
                      </a:r>
                      <a:r>
                        <a:rPr lang="en-GB" sz="1300" dirty="0"/>
                        <a:t> </a:t>
                      </a:r>
                      <a:r>
                        <a:rPr lang="bg-BG" sz="1300" dirty="0"/>
                        <a:t>Nmap, “Chapter 15. Nmap reference guide | nmap network scanning,” </a:t>
                      </a:r>
                      <a:r>
                        <a:rPr lang="bg-BG" sz="1300" i="1" dirty="0"/>
                        <a:t>Nmap.org</a:t>
                      </a:r>
                      <a:r>
                        <a:rPr lang="bg-BG" sz="1300" dirty="0"/>
                        <a:t>, 2019. https://nmap.org/book/man.html (accessed July 1</a:t>
                      </a:r>
                      <a:r>
                        <a:rPr lang="en-GB" sz="1300" dirty="0"/>
                        <a:t>1</a:t>
                      </a:r>
                      <a:r>
                        <a:rPr lang="bg-BG" sz="1300" dirty="0"/>
                        <a:t>, 2026).</a:t>
                      </a:r>
                      <a:br>
                        <a:rPr lang="en-GB" sz="1300" dirty="0"/>
                      </a:br>
                      <a:br>
                        <a:rPr lang="en-GB" sz="1300" dirty="0"/>
                      </a:br>
                      <a:r>
                        <a:rPr lang="en-GB" sz="1300" dirty="0"/>
                        <a:t>[4] </a:t>
                      </a:r>
                      <a:r>
                        <a:rPr lang="bg-BG" sz="1300" dirty="0"/>
                        <a:t>K. Scarfone, M. Souppaya, A. Cody, and A. Orebaugh, “Technical Guide to Information Security Testing and Assessment,” </a:t>
                      </a:r>
                      <a:r>
                        <a:rPr lang="bg-BG" sz="1300" i="1" dirty="0"/>
                        <a:t>csrc.nist.gov</a:t>
                      </a:r>
                      <a:r>
                        <a:rPr lang="bg-BG" sz="1300" dirty="0"/>
                        <a:t>, Sept. 30, 2008. https://csrc.nist.gov/pubs/sp/800/115/final (accessed July 1</a:t>
                      </a:r>
                      <a:r>
                        <a:rPr lang="en-GB" sz="1300" dirty="0"/>
                        <a:t>1</a:t>
                      </a:r>
                      <a:r>
                        <a:rPr lang="bg-BG" sz="1300" dirty="0"/>
                        <a:t>, 2026).</a:t>
                      </a:r>
                      <a:br>
                        <a:rPr lang="en-GB" sz="1300" dirty="0"/>
                      </a:br>
                      <a:br>
                        <a:rPr lang="bg-BG" sz="1300" dirty="0"/>
                      </a:br>
                      <a:r>
                        <a:rPr lang="bg-BG" sz="1300" dirty="0"/>
                        <a:t>[</a:t>
                      </a:r>
                      <a:r>
                        <a:rPr lang="en-GB" sz="1300" dirty="0"/>
                        <a:t>5</a:t>
                      </a:r>
                      <a:r>
                        <a:rPr lang="bg-BG" sz="1300" dirty="0"/>
                        <a:t>]</a:t>
                      </a:r>
                      <a:r>
                        <a:rPr lang="en-GB" sz="1300" dirty="0"/>
                        <a:t> </a:t>
                      </a:r>
                      <a:r>
                        <a:rPr lang="bg-BG" sz="1300" dirty="0"/>
                        <a:t>“11 Reports and Vulnerability Management — Greenbone Enterprise Appliance 22.04.2 documentation,” </a:t>
                      </a:r>
                      <a:r>
                        <a:rPr lang="bg-BG" sz="1300" i="1" dirty="0"/>
                        <a:t>docs.greenbone.net</a:t>
                      </a:r>
                      <a:r>
                        <a:rPr lang="bg-BG" sz="1300" dirty="0"/>
                        <a:t>. https://docs.greenbone.net/GSM-Manual/gos-22.04/en/reports.html (accessed July 1</a:t>
                      </a:r>
                      <a:r>
                        <a:rPr lang="en-GB" sz="1300" dirty="0"/>
                        <a:t>1</a:t>
                      </a:r>
                      <a:r>
                        <a:rPr lang="bg-BG" sz="1300" dirty="0"/>
                        <a:t>, 2026).</a:t>
                      </a:r>
                      <a:br>
                        <a:rPr lang="en-GB" sz="1300" dirty="0"/>
                      </a:br>
                      <a:br>
                        <a:rPr lang="en-GB" sz="1300" dirty="0"/>
                      </a:br>
                      <a:r>
                        <a:rPr lang="bg-BG" sz="1300" dirty="0"/>
                        <a:t>[</a:t>
                      </a:r>
                      <a:r>
                        <a:rPr lang="en-GB" sz="1300" dirty="0"/>
                        <a:t>6</a:t>
                      </a:r>
                      <a:r>
                        <a:rPr lang="bg-BG" sz="1300" dirty="0"/>
                        <a:t>]</a:t>
                      </a:r>
                      <a:r>
                        <a:rPr lang="en-GB" sz="1300" dirty="0"/>
                        <a:t> </a:t>
                      </a:r>
                      <a:r>
                        <a:rPr lang="bg-BG" sz="1300" dirty="0"/>
                        <a:t>First, “CVSS v3.1 Specification Document,” </a:t>
                      </a:r>
                      <a:r>
                        <a:rPr lang="bg-BG" sz="1300" i="1" dirty="0"/>
                        <a:t>FIRST — Forum of Incident Response and Security Teams</a:t>
                      </a:r>
                      <a:r>
                        <a:rPr lang="bg-BG" sz="1300" dirty="0"/>
                        <a:t>, 2019. https://www.first.org/cvss/v3.1/specification-document (accessed July 1</a:t>
                      </a:r>
                      <a:r>
                        <a:rPr lang="en-GB" sz="1300" dirty="0"/>
                        <a:t>1</a:t>
                      </a:r>
                      <a:r>
                        <a:rPr lang="bg-BG" sz="1300" dirty="0"/>
                        <a:t>, 2026).</a:t>
                      </a:r>
                      <a:br>
                        <a:rPr lang="en-GB" sz="1300" dirty="0"/>
                      </a:br>
                      <a:br>
                        <a:rPr lang="bg-BG" sz="1300" dirty="0"/>
                      </a:br>
                      <a:r>
                        <a:rPr lang="bg-BG" sz="1300" dirty="0"/>
                        <a:t>[</a:t>
                      </a:r>
                      <a:r>
                        <a:rPr lang="en-GB" sz="1300" dirty="0"/>
                        <a:t>7</a:t>
                      </a:r>
                      <a:r>
                        <a:rPr lang="bg-BG" sz="1300" dirty="0"/>
                        <a:t>]</a:t>
                      </a:r>
                      <a:r>
                        <a:rPr lang="en-GB" sz="1300" dirty="0"/>
                        <a:t> </a:t>
                      </a:r>
                      <a:r>
                        <a:rPr lang="bg-BG" sz="1300" dirty="0"/>
                        <a:t>MITRE ATT&amp;CK, “Valid Accounts, Technique T1078 - Enterprise | MITRE ATT&amp;CK®,” </a:t>
                      </a:r>
                      <a:r>
                        <a:rPr lang="bg-BG" sz="1300" i="1" dirty="0"/>
                        <a:t>attack.mitre.org</a:t>
                      </a:r>
                      <a:r>
                        <a:rPr lang="bg-BG" sz="1300" dirty="0"/>
                        <a:t>, May 31, 2017. https://attack.mitre.org/techniques/T1078/ (accessed July 1</a:t>
                      </a:r>
                      <a:r>
                        <a:rPr lang="en-GB" sz="1300" dirty="0"/>
                        <a:t>0</a:t>
                      </a:r>
                      <a:r>
                        <a:rPr lang="bg-BG" sz="1300" dirty="0"/>
                        <a:t>, 2026).</a:t>
                      </a:r>
                      <a:br>
                        <a:rPr lang="en-GB" sz="1300" dirty="0"/>
                      </a:br>
                      <a:br>
                        <a:rPr lang="bg-BG" sz="1300" dirty="0"/>
                      </a:br>
                      <a:r>
                        <a:rPr lang="bg-BG" sz="1300" dirty="0"/>
                        <a:t>[</a:t>
                      </a:r>
                      <a:r>
                        <a:rPr lang="en-GB" sz="1300" dirty="0"/>
                        <a:t>8</a:t>
                      </a:r>
                      <a:r>
                        <a:rPr lang="bg-BG" sz="1300" dirty="0"/>
                        <a:t>]</a:t>
                      </a:r>
                      <a:r>
                        <a:rPr lang="en-GB" sz="1300" dirty="0"/>
                        <a:t> </a:t>
                      </a:r>
                      <a:r>
                        <a:rPr lang="bg-BG" sz="1300" dirty="0"/>
                        <a:t>“Account Discovery, Technique T1087 - Enterprise | MITRE ATT&amp;CK®,” </a:t>
                      </a:r>
                      <a:r>
                        <a:rPr lang="bg-BG" sz="1300" i="1" dirty="0"/>
                        <a:t>attack.mitre.org</a:t>
                      </a:r>
                      <a:r>
                        <a:rPr lang="bg-BG" sz="1300" dirty="0"/>
                        <a:t>. https://attack.mitre.org/techniques/T1087/ (accessed July 1</a:t>
                      </a:r>
                      <a:r>
                        <a:rPr lang="en-GB" sz="1300" dirty="0"/>
                        <a:t>0</a:t>
                      </a:r>
                      <a:r>
                        <a:rPr lang="bg-BG" sz="1300" dirty="0"/>
                        <a:t>, 2026).</a:t>
                      </a:r>
                      <a:br>
                        <a:rPr lang="en-GB" sz="1300" dirty="0"/>
                      </a:br>
                      <a:br>
                        <a:rPr lang="en-GB" sz="1300" dirty="0"/>
                      </a:br>
                      <a:r>
                        <a:rPr lang="bg-BG" sz="1300" dirty="0"/>
                        <a:t>[</a:t>
                      </a:r>
                      <a:r>
                        <a:rPr lang="en-GB" sz="1300" dirty="0"/>
                        <a:t>9</a:t>
                      </a:r>
                      <a:r>
                        <a:rPr lang="bg-BG" sz="1300" dirty="0"/>
                        <a:t>]</a:t>
                      </a:r>
                      <a:r>
                        <a:rPr lang="en-GB" sz="1300" dirty="0"/>
                        <a:t> </a:t>
                      </a:r>
                      <a:r>
                        <a:rPr lang="bg-BG" sz="1300" dirty="0"/>
                        <a:t>vinaypamnani-msft, “Account Lockout Policy - Windows 10,” </a:t>
                      </a:r>
                      <a:r>
                        <a:rPr lang="bg-BG" sz="1300" i="1" dirty="0"/>
                        <a:t>learn.microsoft.com</a:t>
                      </a:r>
                      <a:r>
                        <a:rPr lang="bg-BG" sz="1300" dirty="0"/>
                        <a:t>, Oct. 11, 2018. https://learn.microsoft.com/en-us/previous-versions/windows/it-pro/windows-10/security/threat-protection/security-policy-settings/account-lockout-policy (accessed July 1</a:t>
                      </a:r>
                      <a:r>
                        <a:rPr lang="en-GB" sz="1300" dirty="0"/>
                        <a:t>0</a:t>
                      </a:r>
                      <a:r>
                        <a:rPr lang="bg-BG" sz="1300" dirty="0"/>
                        <a:t>, 2026).</a:t>
                      </a:r>
                      <a:br>
                        <a:rPr lang="en-GB" sz="1300" dirty="0"/>
                      </a:br>
                      <a:br>
                        <a:rPr lang="bg-BG" sz="1300" dirty="0"/>
                      </a:br>
                      <a:r>
                        <a:rPr lang="bg-BG" sz="1300" dirty="0"/>
                        <a:t>[1</a:t>
                      </a:r>
                      <a:r>
                        <a:rPr lang="en-GB" sz="1300" dirty="0"/>
                        <a:t>0</a:t>
                      </a:r>
                      <a:r>
                        <a:rPr lang="bg-BG" sz="1300" dirty="0"/>
                        <a:t>]</a:t>
                      </a:r>
                      <a:r>
                        <a:rPr lang="en-GB" sz="1300" dirty="0"/>
                        <a:t> </a:t>
                      </a:r>
                      <a:r>
                        <a:rPr lang="bg-BG" sz="1300" dirty="0"/>
                        <a:t>Rick-Anderson, “Request Filtering ,” </a:t>
                      </a:r>
                      <a:r>
                        <a:rPr lang="bg-BG" sz="1300" i="1" dirty="0"/>
                        <a:t>learn.microsoft.com</a:t>
                      </a:r>
                      <a:r>
                        <a:rPr lang="bg-BG" sz="1300" dirty="0"/>
                        <a:t>, Aug. 23, 2022. https://learn.microsoft.com/en-us/iis/configuration/system.webserver/security/requestfiltering/ (accessed July 1</a:t>
                      </a:r>
                      <a:r>
                        <a:rPr lang="en-GB" sz="1300" dirty="0"/>
                        <a:t>1</a:t>
                      </a:r>
                      <a:r>
                        <a:rPr lang="bg-BG" sz="1300" dirty="0"/>
                        <a:t>, 2026).</a:t>
                      </a:r>
                      <a:r>
                        <a:rPr lang="en-GB" sz="1300" dirty="0"/>
                        <a:t> </a:t>
                      </a:r>
                    </a:p>
                    <a:p>
                      <a:pPr algn="ctr"/>
                      <a:endParaRPr lang="en-GB" sz="1300" dirty="0"/>
                    </a:p>
                    <a:p>
                      <a:pPr algn="ctr"/>
                      <a:r>
                        <a:rPr lang="en-GB" sz="1300" dirty="0"/>
                        <a:t>[11] OpenAI, “ChatGPT conversation used for presentation structure, proofreading, and layout refinement,” ChatGPT, Jul. 2026. [Online]. Available: https://chatgpt.com/ [Accessed: Jul. 12, 2026].</a:t>
                      </a:r>
                      <a:endParaRPr lang="bg-BG" sz="13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31665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0850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1452</Words>
  <Application>Microsoft Office PowerPoint</Application>
  <PresentationFormat>Widescreen</PresentationFormat>
  <Paragraphs>151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Dragomir Vasilev</dc:creator>
  <cp:lastModifiedBy>Dragomir Vasilev</cp:lastModifiedBy>
  <cp:revision>1</cp:revision>
  <dcterms:created xsi:type="dcterms:W3CDTF">2026-07-11T16:46:25Z</dcterms:created>
  <dcterms:modified xsi:type="dcterms:W3CDTF">2026-07-12T19:29:12Z</dcterms:modified>
</cp:coreProperties>
</file>