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04" autoAdjust="0"/>
    <p:restoredTop sz="94660"/>
  </p:normalViewPr>
  <p:slideViewPr>
    <p:cSldViewPr snapToGrid="0">
      <p:cViewPr varScale="1">
        <p:scale>
          <a:sx n="90" d="100"/>
          <a:sy n="90" d="100"/>
        </p:scale>
        <p:origin x="208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0ED2A0-24B9-497E-9F62-35329136133C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4E1C6B8-3EFB-4ACC-B8E8-EFB3D4736221}">
      <dgm:prSet/>
      <dgm:spPr/>
      <dgm:t>
        <a:bodyPr/>
        <a:lstStyle/>
        <a:p>
          <a:pPr>
            <a:defRPr cap="all"/>
          </a:pPr>
          <a:r>
            <a:rPr lang="en-GB"/>
            <a:t>Understanding the process of mass communication</a:t>
          </a:r>
          <a:endParaRPr lang="en-US"/>
        </a:p>
      </dgm:t>
    </dgm:pt>
    <dgm:pt modelId="{11AC61DA-93BB-42B3-8F7E-CB057CEEFBB7}" type="parTrans" cxnId="{13235349-855A-4240-9F1D-7DD878405A07}">
      <dgm:prSet/>
      <dgm:spPr/>
      <dgm:t>
        <a:bodyPr/>
        <a:lstStyle/>
        <a:p>
          <a:endParaRPr lang="en-US"/>
        </a:p>
      </dgm:t>
    </dgm:pt>
    <dgm:pt modelId="{5A6BDFD7-A72E-44E5-990F-5FF572A5C168}" type="sibTrans" cxnId="{13235349-855A-4240-9F1D-7DD878405A07}">
      <dgm:prSet/>
      <dgm:spPr/>
      <dgm:t>
        <a:bodyPr/>
        <a:lstStyle/>
        <a:p>
          <a:endParaRPr lang="en-US"/>
        </a:p>
      </dgm:t>
    </dgm:pt>
    <dgm:pt modelId="{6C926860-D596-4BCE-9CDD-C5B2488AF61F}">
      <dgm:prSet/>
      <dgm:spPr/>
      <dgm:t>
        <a:bodyPr/>
        <a:lstStyle/>
        <a:p>
          <a:pPr>
            <a:defRPr cap="all"/>
          </a:pPr>
          <a:r>
            <a:rPr lang="en-GB"/>
            <a:t>An awareness of the impact of the media on the individual and society</a:t>
          </a:r>
          <a:endParaRPr lang="en-US"/>
        </a:p>
      </dgm:t>
    </dgm:pt>
    <dgm:pt modelId="{7CC1AEC8-F4F3-44E9-9B67-A4C85DB68222}" type="parTrans" cxnId="{5EDCD093-46AA-46E8-BA75-A9CCB24EB1F9}">
      <dgm:prSet/>
      <dgm:spPr/>
      <dgm:t>
        <a:bodyPr/>
        <a:lstStyle/>
        <a:p>
          <a:endParaRPr lang="en-US"/>
        </a:p>
      </dgm:t>
    </dgm:pt>
    <dgm:pt modelId="{6FA7B87C-498B-4C71-927B-1FEF8FC7F19F}" type="sibTrans" cxnId="{5EDCD093-46AA-46E8-BA75-A9CCB24EB1F9}">
      <dgm:prSet/>
      <dgm:spPr/>
      <dgm:t>
        <a:bodyPr/>
        <a:lstStyle/>
        <a:p>
          <a:endParaRPr lang="en-US"/>
        </a:p>
      </dgm:t>
    </dgm:pt>
    <dgm:pt modelId="{6878AA2F-CEA1-4CE5-8337-31F31392D232}">
      <dgm:prSet/>
      <dgm:spPr/>
      <dgm:t>
        <a:bodyPr/>
        <a:lstStyle/>
        <a:p>
          <a:pPr>
            <a:defRPr cap="all"/>
          </a:pPr>
          <a:r>
            <a:rPr lang="en-GB"/>
            <a:t>An awareness of media content as a “text” that provides insight into our contemporary culture and ourselves</a:t>
          </a:r>
          <a:endParaRPr lang="en-US"/>
        </a:p>
      </dgm:t>
    </dgm:pt>
    <dgm:pt modelId="{7846FDF7-3847-430D-9318-B20E362855B4}" type="parTrans" cxnId="{43753A75-9D87-4D27-A042-83EB8F436BDB}">
      <dgm:prSet/>
      <dgm:spPr/>
      <dgm:t>
        <a:bodyPr/>
        <a:lstStyle/>
        <a:p>
          <a:endParaRPr lang="en-US"/>
        </a:p>
      </dgm:t>
    </dgm:pt>
    <dgm:pt modelId="{4D1080A3-607E-416A-8CDA-369A37EAF38D}" type="sibTrans" cxnId="{43753A75-9D87-4D27-A042-83EB8F436BDB}">
      <dgm:prSet/>
      <dgm:spPr/>
      <dgm:t>
        <a:bodyPr/>
        <a:lstStyle/>
        <a:p>
          <a:endParaRPr lang="en-US"/>
        </a:p>
      </dgm:t>
    </dgm:pt>
    <dgm:pt modelId="{65D2050C-BF2E-465F-8DBB-3BCFE6DCB7A8}">
      <dgm:prSet/>
      <dgm:spPr/>
      <dgm:t>
        <a:bodyPr/>
        <a:lstStyle/>
        <a:p>
          <a:pPr>
            <a:defRPr cap="all"/>
          </a:pPr>
          <a:r>
            <a:rPr lang="en-GB"/>
            <a:t>The development of strategies with which to analyse and discuss media messages</a:t>
          </a:r>
          <a:endParaRPr lang="en-US"/>
        </a:p>
      </dgm:t>
    </dgm:pt>
    <dgm:pt modelId="{65C8A335-9736-4DB4-8FAA-03D57D143544}" type="parTrans" cxnId="{E6973075-1CD4-4E6A-A700-63C92BEFE8A4}">
      <dgm:prSet/>
      <dgm:spPr/>
      <dgm:t>
        <a:bodyPr/>
        <a:lstStyle/>
        <a:p>
          <a:endParaRPr lang="en-US"/>
        </a:p>
      </dgm:t>
    </dgm:pt>
    <dgm:pt modelId="{E701EB35-E299-4095-9536-C98BED45E291}" type="sibTrans" cxnId="{E6973075-1CD4-4E6A-A700-63C92BEFE8A4}">
      <dgm:prSet/>
      <dgm:spPr/>
      <dgm:t>
        <a:bodyPr/>
        <a:lstStyle/>
        <a:p>
          <a:endParaRPr lang="en-US"/>
        </a:p>
      </dgm:t>
    </dgm:pt>
    <dgm:pt modelId="{57D06AFF-582A-4434-BC4D-A7C1E1D814D6}">
      <dgm:prSet/>
      <dgm:spPr/>
      <dgm:t>
        <a:bodyPr/>
        <a:lstStyle/>
        <a:p>
          <a:pPr>
            <a:defRPr cap="all"/>
          </a:pPr>
          <a:r>
            <a:rPr lang="en-GB"/>
            <a:t>In the case of media communicators: the ability to produce effective and responsible media messages</a:t>
          </a:r>
          <a:endParaRPr lang="en-US"/>
        </a:p>
      </dgm:t>
    </dgm:pt>
    <dgm:pt modelId="{77BCB144-B7A8-499A-B901-C8F46995624C}" type="parTrans" cxnId="{E0B1B209-28AB-434E-A790-C26B450122AE}">
      <dgm:prSet/>
      <dgm:spPr/>
      <dgm:t>
        <a:bodyPr/>
        <a:lstStyle/>
        <a:p>
          <a:endParaRPr lang="en-US"/>
        </a:p>
      </dgm:t>
    </dgm:pt>
    <dgm:pt modelId="{983338DE-D3D0-41E5-9461-76FDF8765B35}" type="sibTrans" cxnId="{E0B1B209-28AB-434E-A790-C26B450122AE}">
      <dgm:prSet/>
      <dgm:spPr/>
      <dgm:t>
        <a:bodyPr/>
        <a:lstStyle/>
        <a:p>
          <a:endParaRPr lang="en-US"/>
        </a:p>
      </dgm:t>
    </dgm:pt>
    <dgm:pt modelId="{1D783B32-23F6-4BF5-987A-45C20796EABB}" type="pres">
      <dgm:prSet presAssocID="{3E0ED2A0-24B9-497E-9F62-35329136133C}" presName="root" presStyleCnt="0">
        <dgm:presLayoutVars>
          <dgm:dir/>
          <dgm:resizeHandles val="exact"/>
        </dgm:presLayoutVars>
      </dgm:prSet>
      <dgm:spPr/>
    </dgm:pt>
    <dgm:pt modelId="{34771BB6-89FE-45FA-87DA-6D2B9023FBBA}" type="pres">
      <dgm:prSet presAssocID="{A4E1C6B8-3EFB-4ACC-B8E8-EFB3D4736221}" presName="compNode" presStyleCnt="0"/>
      <dgm:spPr/>
    </dgm:pt>
    <dgm:pt modelId="{F53C9AEC-1AD7-4A33-8C44-99EA5502DBDA}" type="pres">
      <dgm:prSet presAssocID="{A4E1C6B8-3EFB-4ACC-B8E8-EFB3D4736221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47A3B16D-C2F2-4663-ADE3-874C0D4F8952}" type="pres">
      <dgm:prSet presAssocID="{A4E1C6B8-3EFB-4ACC-B8E8-EFB3D473622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B3DEBB4-4016-4962-B05C-10148A8CF616}" type="pres">
      <dgm:prSet presAssocID="{A4E1C6B8-3EFB-4ACC-B8E8-EFB3D4736221}" presName="spaceRect" presStyleCnt="0"/>
      <dgm:spPr/>
    </dgm:pt>
    <dgm:pt modelId="{3B0FFAC5-C342-4532-8826-87F332372746}" type="pres">
      <dgm:prSet presAssocID="{A4E1C6B8-3EFB-4ACC-B8E8-EFB3D4736221}" presName="textRect" presStyleLbl="revTx" presStyleIdx="0" presStyleCnt="5">
        <dgm:presLayoutVars>
          <dgm:chMax val="1"/>
          <dgm:chPref val="1"/>
        </dgm:presLayoutVars>
      </dgm:prSet>
      <dgm:spPr/>
    </dgm:pt>
    <dgm:pt modelId="{0EAEADBB-77A9-4429-A5F4-365C997AF66B}" type="pres">
      <dgm:prSet presAssocID="{5A6BDFD7-A72E-44E5-990F-5FF572A5C168}" presName="sibTrans" presStyleCnt="0"/>
      <dgm:spPr/>
    </dgm:pt>
    <dgm:pt modelId="{E77AB6AD-101E-4A9E-A0D0-3D345703BDEC}" type="pres">
      <dgm:prSet presAssocID="{6C926860-D596-4BCE-9CDD-C5B2488AF61F}" presName="compNode" presStyleCnt="0"/>
      <dgm:spPr/>
    </dgm:pt>
    <dgm:pt modelId="{3BC592A4-875C-4E2B-9082-F128F2E501E3}" type="pres">
      <dgm:prSet presAssocID="{6C926860-D596-4BCE-9CDD-C5B2488AF61F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DF792652-1F2D-4BB9-ACE4-DC6FB581B2B9}" type="pres">
      <dgm:prSet presAssocID="{6C926860-D596-4BCE-9CDD-C5B2488AF61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258022D-D542-4002-BF56-2A35F96BD65E}" type="pres">
      <dgm:prSet presAssocID="{6C926860-D596-4BCE-9CDD-C5B2488AF61F}" presName="spaceRect" presStyleCnt="0"/>
      <dgm:spPr/>
    </dgm:pt>
    <dgm:pt modelId="{96B75B37-167D-445A-BB33-FB1C1CC90805}" type="pres">
      <dgm:prSet presAssocID="{6C926860-D596-4BCE-9CDD-C5B2488AF61F}" presName="textRect" presStyleLbl="revTx" presStyleIdx="1" presStyleCnt="5">
        <dgm:presLayoutVars>
          <dgm:chMax val="1"/>
          <dgm:chPref val="1"/>
        </dgm:presLayoutVars>
      </dgm:prSet>
      <dgm:spPr/>
    </dgm:pt>
    <dgm:pt modelId="{565FC047-40D6-44FF-B68E-1A3CC4B55654}" type="pres">
      <dgm:prSet presAssocID="{6FA7B87C-498B-4C71-927B-1FEF8FC7F19F}" presName="sibTrans" presStyleCnt="0"/>
      <dgm:spPr/>
    </dgm:pt>
    <dgm:pt modelId="{0402FCCC-7C55-4C63-8622-BD749C19EF5D}" type="pres">
      <dgm:prSet presAssocID="{6878AA2F-CEA1-4CE5-8337-31F31392D232}" presName="compNode" presStyleCnt="0"/>
      <dgm:spPr/>
    </dgm:pt>
    <dgm:pt modelId="{3A1E9479-15DF-4332-9F2C-0948CF78B9F0}" type="pres">
      <dgm:prSet presAssocID="{6878AA2F-CEA1-4CE5-8337-31F31392D232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9033103-CCF1-4D3C-8581-B07B5F8B6609}" type="pres">
      <dgm:prSet presAssocID="{6878AA2F-CEA1-4CE5-8337-31F31392D23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1726234-C0B0-4102-BE8E-648E2F5A9975}" type="pres">
      <dgm:prSet presAssocID="{6878AA2F-CEA1-4CE5-8337-31F31392D232}" presName="spaceRect" presStyleCnt="0"/>
      <dgm:spPr/>
    </dgm:pt>
    <dgm:pt modelId="{21F5A1DD-2DC7-40BF-BB57-31D2C8E61D42}" type="pres">
      <dgm:prSet presAssocID="{6878AA2F-CEA1-4CE5-8337-31F31392D232}" presName="textRect" presStyleLbl="revTx" presStyleIdx="2" presStyleCnt="5">
        <dgm:presLayoutVars>
          <dgm:chMax val="1"/>
          <dgm:chPref val="1"/>
        </dgm:presLayoutVars>
      </dgm:prSet>
      <dgm:spPr/>
    </dgm:pt>
    <dgm:pt modelId="{9F008DF8-F5D8-4B54-911C-2530019B737F}" type="pres">
      <dgm:prSet presAssocID="{4D1080A3-607E-416A-8CDA-369A37EAF38D}" presName="sibTrans" presStyleCnt="0"/>
      <dgm:spPr/>
    </dgm:pt>
    <dgm:pt modelId="{DB67782C-B3F2-4C95-9301-379CCFF8AC35}" type="pres">
      <dgm:prSet presAssocID="{65D2050C-BF2E-465F-8DBB-3BCFE6DCB7A8}" presName="compNode" presStyleCnt="0"/>
      <dgm:spPr/>
    </dgm:pt>
    <dgm:pt modelId="{CBCC7E43-B710-406C-854A-6AAB6F2737E0}" type="pres">
      <dgm:prSet presAssocID="{65D2050C-BF2E-465F-8DBB-3BCFE6DCB7A8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D7DE5F68-5549-4DA2-B7BD-93C97853E207}" type="pres">
      <dgm:prSet presAssocID="{65D2050C-BF2E-465F-8DBB-3BCFE6DCB7A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F15DB784-2831-42DF-AA57-5EE7D1FED1CB}" type="pres">
      <dgm:prSet presAssocID="{65D2050C-BF2E-465F-8DBB-3BCFE6DCB7A8}" presName="spaceRect" presStyleCnt="0"/>
      <dgm:spPr/>
    </dgm:pt>
    <dgm:pt modelId="{E65B8E58-136F-4A86-8FA4-57B9201BF78F}" type="pres">
      <dgm:prSet presAssocID="{65D2050C-BF2E-465F-8DBB-3BCFE6DCB7A8}" presName="textRect" presStyleLbl="revTx" presStyleIdx="3" presStyleCnt="5">
        <dgm:presLayoutVars>
          <dgm:chMax val="1"/>
          <dgm:chPref val="1"/>
        </dgm:presLayoutVars>
      </dgm:prSet>
      <dgm:spPr/>
    </dgm:pt>
    <dgm:pt modelId="{86CFD3D8-614B-40A5-8180-80E188F63766}" type="pres">
      <dgm:prSet presAssocID="{E701EB35-E299-4095-9536-C98BED45E291}" presName="sibTrans" presStyleCnt="0"/>
      <dgm:spPr/>
    </dgm:pt>
    <dgm:pt modelId="{F245E1BE-84D1-4441-A90C-591A5E751E2E}" type="pres">
      <dgm:prSet presAssocID="{57D06AFF-582A-4434-BC4D-A7C1E1D814D6}" presName="compNode" presStyleCnt="0"/>
      <dgm:spPr/>
    </dgm:pt>
    <dgm:pt modelId="{87BD17BA-42EC-42D3-97F7-0C064561D08A}" type="pres">
      <dgm:prSet presAssocID="{57D06AFF-582A-4434-BC4D-A7C1E1D814D6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31A6108F-FE12-4908-89B9-AC3DE78A454F}" type="pres">
      <dgm:prSet presAssocID="{57D06AFF-582A-4434-BC4D-A7C1E1D814D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EF756622-0342-47EF-9205-582651D2F9B2}" type="pres">
      <dgm:prSet presAssocID="{57D06AFF-582A-4434-BC4D-A7C1E1D814D6}" presName="spaceRect" presStyleCnt="0"/>
      <dgm:spPr/>
    </dgm:pt>
    <dgm:pt modelId="{B04B0986-913C-4DB5-8402-E3DD2D7A3BC4}" type="pres">
      <dgm:prSet presAssocID="{57D06AFF-582A-4434-BC4D-A7C1E1D814D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0B1B209-28AB-434E-A790-C26B450122AE}" srcId="{3E0ED2A0-24B9-497E-9F62-35329136133C}" destId="{57D06AFF-582A-4434-BC4D-A7C1E1D814D6}" srcOrd="4" destOrd="0" parTransId="{77BCB144-B7A8-499A-B901-C8F46995624C}" sibTransId="{983338DE-D3D0-41E5-9461-76FDF8765B35}"/>
    <dgm:cxn modelId="{E17DA225-B5AE-42DF-ABB3-9B6D9C9CE255}" type="presOf" srcId="{65D2050C-BF2E-465F-8DBB-3BCFE6DCB7A8}" destId="{E65B8E58-136F-4A86-8FA4-57B9201BF78F}" srcOrd="0" destOrd="0" presId="urn:microsoft.com/office/officeart/2018/5/layout/IconLeafLabelList"/>
    <dgm:cxn modelId="{9B184941-6729-46E7-A6D3-4ED89D95B358}" type="presOf" srcId="{57D06AFF-582A-4434-BC4D-A7C1E1D814D6}" destId="{B04B0986-913C-4DB5-8402-E3DD2D7A3BC4}" srcOrd="0" destOrd="0" presId="urn:microsoft.com/office/officeart/2018/5/layout/IconLeafLabelList"/>
    <dgm:cxn modelId="{13235349-855A-4240-9F1D-7DD878405A07}" srcId="{3E0ED2A0-24B9-497E-9F62-35329136133C}" destId="{A4E1C6B8-3EFB-4ACC-B8E8-EFB3D4736221}" srcOrd="0" destOrd="0" parTransId="{11AC61DA-93BB-42B3-8F7E-CB057CEEFBB7}" sibTransId="{5A6BDFD7-A72E-44E5-990F-5FF572A5C168}"/>
    <dgm:cxn modelId="{67786E4D-6901-474C-BC04-AB80F2BF781E}" type="presOf" srcId="{3E0ED2A0-24B9-497E-9F62-35329136133C}" destId="{1D783B32-23F6-4BF5-987A-45C20796EABB}" srcOrd="0" destOrd="0" presId="urn:microsoft.com/office/officeart/2018/5/layout/IconLeafLabelList"/>
    <dgm:cxn modelId="{E6973075-1CD4-4E6A-A700-63C92BEFE8A4}" srcId="{3E0ED2A0-24B9-497E-9F62-35329136133C}" destId="{65D2050C-BF2E-465F-8DBB-3BCFE6DCB7A8}" srcOrd="3" destOrd="0" parTransId="{65C8A335-9736-4DB4-8FAA-03D57D143544}" sibTransId="{E701EB35-E299-4095-9536-C98BED45E291}"/>
    <dgm:cxn modelId="{43753A75-9D87-4D27-A042-83EB8F436BDB}" srcId="{3E0ED2A0-24B9-497E-9F62-35329136133C}" destId="{6878AA2F-CEA1-4CE5-8337-31F31392D232}" srcOrd="2" destOrd="0" parTransId="{7846FDF7-3847-430D-9318-B20E362855B4}" sibTransId="{4D1080A3-607E-416A-8CDA-369A37EAF38D}"/>
    <dgm:cxn modelId="{5EDCD093-46AA-46E8-BA75-A9CCB24EB1F9}" srcId="{3E0ED2A0-24B9-497E-9F62-35329136133C}" destId="{6C926860-D596-4BCE-9CDD-C5B2488AF61F}" srcOrd="1" destOrd="0" parTransId="{7CC1AEC8-F4F3-44E9-9B67-A4C85DB68222}" sibTransId="{6FA7B87C-498B-4C71-927B-1FEF8FC7F19F}"/>
    <dgm:cxn modelId="{816A2AA1-4657-4DB7-BBE2-5731C0ABD8AD}" type="presOf" srcId="{6878AA2F-CEA1-4CE5-8337-31F31392D232}" destId="{21F5A1DD-2DC7-40BF-BB57-31D2C8E61D42}" srcOrd="0" destOrd="0" presId="urn:microsoft.com/office/officeart/2018/5/layout/IconLeafLabelList"/>
    <dgm:cxn modelId="{84D1FDB4-A327-4E1B-9408-711D2DE43A07}" type="presOf" srcId="{6C926860-D596-4BCE-9CDD-C5B2488AF61F}" destId="{96B75B37-167D-445A-BB33-FB1C1CC90805}" srcOrd="0" destOrd="0" presId="urn:microsoft.com/office/officeart/2018/5/layout/IconLeafLabelList"/>
    <dgm:cxn modelId="{6434A3C9-8E1F-4305-9197-2B3C92714437}" type="presOf" srcId="{A4E1C6B8-3EFB-4ACC-B8E8-EFB3D4736221}" destId="{3B0FFAC5-C342-4532-8826-87F332372746}" srcOrd="0" destOrd="0" presId="urn:microsoft.com/office/officeart/2018/5/layout/IconLeafLabelList"/>
    <dgm:cxn modelId="{C43654B8-90B7-4CD1-9E95-5D8AA759FC36}" type="presParOf" srcId="{1D783B32-23F6-4BF5-987A-45C20796EABB}" destId="{34771BB6-89FE-45FA-87DA-6D2B9023FBBA}" srcOrd="0" destOrd="0" presId="urn:microsoft.com/office/officeart/2018/5/layout/IconLeafLabelList"/>
    <dgm:cxn modelId="{C85769FB-209E-484F-AB33-1C30667EE759}" type="presParOf" srcId="{34771BB6-89FE-45FA-87DA-6D2B9023FBBA}" destId="{F53C9AEC-1AD7-4A33-8C44-99EA5502DBDA}" srcOrd="0" destOrd="0" presId="urn:microsoft.com/office/officeart/2018/5/layout/IconLeafLabelList"/>
    <dgm:cxn modelId="{6A3952B3-CC9B-4DA5-A289-9C03ADE22AD2}" type="presParOf" srcId="{34771BB6-89FE-45FA-87DA-6D2B9023FBBA}" destId="{47A3B16D-C2F2-4663-ADE3-874C0D4F8952}" srcOrd="1" destOrd="0" presId="urn:microsoft.com/office/officeart/2018/5/layout/IconLeafLabelList"/>
    <dgm:cxn modelId="{0CDA3AD1-D29D-4166-9DD8-00C55175D1C8}" type="presParOf" srcId="{34771BB6-89FE-45FA-87DA-6D2B9023FBBA}" destId="{EB3DEBB4-4016-4962-B05C-10148A8CF616}" srcOrd="2" destOrd="0" presId="urn:microsoft.com/office/officeart/2018/5/layout/IconLeafLabelList"/>
    <dgm:cxn modelId="{97F8890A-E7F6-464B-BB09-C46560A3D2B8}" type="presParOf" srcId="{34771BB6-89FE-45FA-87DA-6D2B9023FBBA}" destId="{3B0FFAC5-C342-4532-8826-87F332372746}" srcOrd="3" destOrd="0" presId="urn:microsoft.com/office/officeart/2018/5/layout/IconLeafLabelList"/>
    <dgm:cxn modelId="{AC6B9D5F-DA6C-44F3-A89C-D3F8504345B1}" type="presParOf" srcId="{1D783B32-23F6-4BF5-987A-45C20796EABB}" destId="{0EAEADBB-77A9-4429-A5F4-365C997AF66B}" srcOrd="1" destOrd="0" presId="urn:microsoft.com/office/officeart/2018/5/layout/IconLeafLabelList"/>
    <dgm:cxn modelId="{4D64E7E5-EB22-4AFE-BA70-63E4183E35BB}" type="presParOf" srcId="{1D783B32-23F6-4BF5-987A-45C20796EABB}" destId="{E77AB6AD-101E-4A9E-A0D0-3D345703BDEC}" srcOrd="2" destOrd="0" presId="urn:microsoft.com/office/officeart/2018/5/layout/IconLeafLabelList"/>
    <dgm:cxn modelId="{A689BDE2-772F-460C-8DBF-CEE0E7B98AB9}" type="presParOf" srcId="{E77AB6AD-101E-4A9E-A0D0-3D345703BDEC}" destId="{3BC592A4-875C-4E2B-9082-F128F2E501E3}" srcOrd="0" destOrd="0" presId="urn:microsoft.com/office/officeart/2018/5/layout/IconLeafLabelList"/>
    <dgm:cxn modelId="{46E9F44E-B17D-4E6B-83B6-744661A13AFF}" type="presParOf" srcId="{E77AB6AD-101E-4A9E-A0D0-3D345703BDEC}" destId="{DF792652-1F2D-4BB9-ACE4-DC6FB581B2B9}" srcOrd="1" destOrd="0" presId="urn:microsoft.com/office/officeart/2018/5/layout/IconLeafLabelList"/>
    <dgm:cxn modelId="{200468BE-F0B9-4764-8260-E0BBF9E0E24D}" type="presParOf" srcId="{E77AB6AD-101E-4A9E-A0D0-3D345703BDEC}" destId="{5258022D-D542-4002-BF56-2A35F96BD65E}" srcOrd="2" destOrd="0" presId="urn:microsoft.com/office/officeart/2018/5/layout/IconLeafLabelList"/>
    <dgm:cxn modelId="{8E633019-ED91-476A-93AE-7BDB7D075EFC}" type="presParOf" srcId="{E77AB6AD-101E-4A9E-A0D0-3D345703BDEC}" destId="{96B75B37-167D-445A-BB33-FB1C1CC90805}" srcOrd="3" destOrd="0" presId="urn:microsoft.com/office/officeart/2018/5/layout/IconLeafLabelList"/>
    <dgm:cxn modelId="{50D290E2-8483-4ADA-8375-8B147167441D}" type="presParOf" srcId="{1D783B32-23F6-4BF5-987A-45C20796EABB}" destId="{565FC047-40D6-44FF-B68E-1A3CC4B55654}" srcOrd="3" destOrd="0" presId="urn:microsoft.com/office/officeart/2018/5/layout/IconLeafLabelList"/>
    <dgm:cxn modelId="{BB3BD725-D83F-403C-8271-101F2D30B048}" type="presParOf" srcId="{1D783B32-23F6-4BF5-987A-45C20796EABB}" destId="{0402FCCC-7C55-4C63-8622-BD749C19EF5D}" srcOrd="4" destOrd="0" presId="urn:microsoft.com/office/officeart/2018/5/layout/IconLeafLabelList"/>
    <dgm:cxn modelId="{18167231-4E06-4F12-8847-78C88D3DDFF3}" type="presParOf" srcId="{0402FCCC-7C55-4C63-8622-BD749C19EF5D}" destId="{3A1E9479-15DF-4332-9F2C-0948CF78B9F0}" srcOrd="0" destOrd="0" presId="urn:microsoft.com/office/officeart/2018/5/layout/IconLeafLabelList"/>
    <dgm:cxn modelId="{319B471F-04D2-462F-B232-808B1F7E71D4}" type="presParOf" srcId="{0402FCCC-7C55-4C63-8622-BD749C19EF5D}" destId="{B9033103-CCF1-4D3C-8581-B07B5F8B6609}" srcOrd="1" destOrd="0" presId="urn:microsoft.com/office/officeart/2018/5/layout/IconLeafLabelList"/>
    <dgm:cxn modelId="{EAA7B347-A61C-4EA6-A0C2-C7E3C150AB66}" type="presParOf" srcId="{0402FCCC-7C55-4C63-8622-BD749C19EF5D}" destId="{21726234-C0B0-4102-BE8E-648E2F5A9975}" srcOrd="2" destOrd="0" presId="urn:microsoft.com/office/officeart/2018/5/layout/IconLeafLabelList"/>
    <dgm:cxn modelId="{A4BEDCE4-234E-4E4B-99F1-524EB0F5A800}" type="presParOf" srcId="{0402FCCC-7C55-4C63-8622-BD749C19EF5D}" destId="{21F5A1DD-2DC7-40BF-BB57-31D2C8E61D42}" srcOrd="3" destOrd="0" presId="urn:microsoft.com/office/officeart/2018/5/layout/IconLeafLabelList"/>
    <dgm:cxn modelId="{ED8650B6-3431-4A29-A906-7A104B26ECF2}" type="presParOf" srcId="{1D783B32-23F6-4BF5-987A-45C20796EABB}" destId="{9F008DF8-F5D8-4B54-911C-2530019B737F}" srcOrd="5" destOrd="0" presId="urn:microsoft.com/office/officeart/2018/5/layout/IconLeafLabelList"/>
    <dgm:cxn modelId="{6DDFC08E-F31B-445D-874C-E3C2645AEDDD}" type="presParOf" srcId="{1D783B32-23F6-4BF5-987A-45C20796EABB}" destId="{DB67782C-B3F2-4C95-9301-379CCFF8AC35}" srcOrd="6" destOrd="0" presId="urn:microsoft.com/office/officeart/2018/5/layout/IconLeafLabelList"/>
    <dgm:cxn modelId="{D5FD79DB-9C46-4377-A13F-EDE3E6453077}" type="presParOf" srcId="{DB67782C-B3F2-4C95-9301-379CCFF8AC35}" destId="{CBCC7E43-B710-406C-854A-6AAB6F2737E0}" srcOrd="0" destOrd="0" presId="urn:microsoft.com/office/officeart/2018/5/layout/IconLeafLabelList"/>
    <dgm:cxn modelId="{E41D95F6-EDCD-4AA0-843B-66FAB3F6206F}" type="presParOf" srcId="{DB67782C-B3F2-4C95-9301-379CCFF8AC35}" destId="{D7DE5F68-5549-4DA2-B7BD-93C97853E207}" srcOrd="1" destOrd="0" presId="urn:microsoft.com/office/officeart/2018/5/layout/IconLeafLabelList"/>
    <dgm:cxn modelId="{CE537A00-EBF0-4F3C-BBFD-379A2C28A495}" type="presParOf" srcId="{DB67782C-B3F2-4C95-9301-379CCFF8AC35}" destId="{F15DB784-2831-42DF-AA57-5EE7D1FED1CB}" srcOrd="2" destOrd="0" presId="urn:microsoft.com/office/officeart/2018/5/layout/IconLeafLabelList"/>
    <dgm:cxn modelId="{EDEA510B-6873-47A2-B7B9-3AAA158EFE92}" type="presParOf" srcId="{DB67782C-B3F2-4C95-9301-379CCFF8AC35}" destId="{E65B8E58-136F-4A86-8FA4-57B9201BF78F}" srcOrd="3" destOrd="0" presId="urn:microsoft.com/office/officeart/2018/5/layout/IconLeafLabelList"/>
    <dgm:cxn modelId="{0801A677-C76C-4426-9BAC-8CC445456E68}" type="presParOf" srcId="{1D783B32-23F6-4BF5-987A-45C20796EABB}" destId="{86CFD3D8-614B-40A5-8180-80E188F63766}" srcOrd="7" destOrd="0" presId="urn:microsoft.com/office/officeart/2018/5/layout/IconLeafLabelList"/>
    <dgm:cxn modelId="{2B6611B1-55A1-4AD5-80AD-8B60325918E1}" type="presParOf" srcId="{1D783B32-23F6-4BF5-987A-45C20796EABB}" destId="{F245E1BE-84D1-4441-A90C-591A5E751E2E}" srcOrd="8" destOrd="0" presId="urn:microsoft.com/office/officeart/2018/5/layout/IconLeafLabelList"/>
    <dgm:cxn modelId="{F00BC761-95FC-4D61-8CDA-1CADA7696D41}" type="presParOf" srcId="{F245E1BE-84D1-4441-A90C-591A5E751E2E}" destId="{87BD17BA-42EC-42D3-97F7-0C064561D08A}" srcOrd="0" destOrd="0" presId="urn:microsoft.com/office/officeart/2018/5/layout/IconLeafLabelList"/>
    <dgm:cxn modelId="{A5897300-E120-4E4D-BAFE-30F2F1B6D4A6}" type="presParOf" srcId="{F245E1BE-84D1-4441-A90C-591A5E751E2E}" destId="{31A6108F-FE12-4908-89B9-AC3DE78A454F}" srcOrd="1" destOrd="0" presId="urn:microsoft.com/office/officeart/2018/5/layout/IconLeafLabelList"/>
    <dgm:cxn modelId="{E94882C7-0EC7-4359-82E8-CE0D5043D820}" type="presParOf" srcId="{F245E1BE-84D1-4441-A90C-591A5E751E2E}" destId="{EF756622-0342-47EF-9205-582651D2F9B2}" srcOrd="2" destOrd="0" presId="urn:microsoft.com/office/officeart/2018/5/layout/IconLeafLabelList"/>
    <dgm:cxn modelId="{EA47479C-33EA-4BDB-A425-A55919FD2368}" type="presParOf" srcId="{F245E1BE-84D1-4441-A90C-591A5E751E2E}" destId="{B04B0986-913C-4DB5-8402-E3DD2D7A3BC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E0663B-5546-4184-914A-6DD4EE7A7BD4}" type="doc">
      <dgm:prSet loTypeId="urn:microsoft.com/office/officeart/2005/8/layout/orgChart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C0DBFEF-4604-45C5-8E01-25A3BE09274F}">
      <dgm:prSet/>
      <dgm:spPr/>
      <dgm:t>
        <a:bodyPr/>
        <a:lstStyle/>
        <a:p>
          <a:r>
            <a:rPr lang="en-GB"/>
            <a:t>The cultivation of enhanced enjoyment, understanding, and appreciation of media content</a:t>
          </a:r>
          <a:endParaRPr lang="en-US"/>
        </a:p>
      </dgm:t>
    </dgm:pt>
    <dgm:pt modelId="{FB27B30D-B50E-44AB-984E-E0EE8F9D3ABD}" type="parTrans" cxnId="{9E8B35A2-D1C0-4429-B405-88D1D43AA148}">
      <dgm:prSet/>
      <dgm:spPr/>
      <dgm:t>
        <a:bodyPr/>
        <a:lstStyle/>
        <a:p>
          <a:endParaRPr lang="en-US"/>
        </a:p>
      </dgm:t>
    </dgm:pt>
    <dgm:pt modelId="{174C16C7-86F7-4946-B1A9-C117D2EEA9C4}" type="sibTrans" cxnId="{9E8B35A2-D1C0-4429-B405-88D1D43AA148}">
      <dgm:prSet/>
      <dgm:spPr/>
      <dgm:t>
        <a:bodyPr/>
        <a:lstStyle/>
        <a:p>
          <a:endParaRPr lang="en-US"/>
        </a:p>
      </dgm:t>
    </dgm:pt>
    <dgm:pt modelId="{C2BE08E8-CD61-4782-A4C0-9B972C1B2A7F}">
      <dgm:prSet/>
      <dgm:spPr/>
      <dgm:t>
        <a:bodyPr/>
        <a:lstStyle/>
        <a:p>
          <a:r>
            <a:rPr lang="en-GB"/>
            <a:t>The ability to comprehend, interpret and construct messages, using the different “languages” of media</a:t>
          </a:r>
          <a:endParaRPr lang="en-US"/>
        </a:p>
      </dgm:t>
    </dgm:pt>
    <dgm:pt modelId="{23B16F18-C25E-46EE-AC71-ADB60EAF78DE}" type="parTrans" cxnId="{10C77CDC-DDB7-4F54-B15B-D3BA1A8FAC4C}">
      <dgm:prSet/>
      <dgm:spPr/>
      <dgm:t>
        <a:bodyPr/>
        <a:lstStyle/>
        <a:p>
          <a:endParaRPr lang="en-US"/>
        </a:p>
      </dgm:t>
    </dgm:pt>
    <dgm:pt modelId="{C7B4E91C-ABC8-49F1-B9CB-FCAB802E6312}" type="sibTrans" cxnId="{10C77CDC-DDB7-4F54-B15B-D3BA1A8FAC4C}">
      <dgm:prSet/>
      <dgm:spPr/>
      <dgm:t>
        <a:bodyPr/>
        <a:lstStyle/>
        <a:p>
          <a:endParaRPr lang="en-US"/>
        </a:p>
      </dgm:t>
    </dgm:pt>
    <dgm:pt modelId="{FAFFA88C-264A-4097-BF0E-7CDB3AC7DC0E}">
      <dgm:prSet/>
      <dgm:spPr/>
      <dgm:t>
        <a:bodyPr/>
        <a:lstStyle/>
        <a:p>
          <a:r>
            <a:rPr lang="en-GB"/>
            <a:t>Anticipating changes in the media landscape</a:t>
          </a:r>
          <a:endParaRPr lang="en-US"/>
        </a:p>
      </dgm:t>
    </dgm:pt>
    <dgm:pt modelId="{800FD20B-8F2A-4B52-91C2-BCCADCB6D114}" type="parTrans" cxnId="{EBAEAB4F-EC6E-42DA-9385-5790EC50C3C7}">
      <dgm:prSet/>
      <dgm:spPr/>
      <dgm:t>
        <a:bodyPr/>
        <a:lstStyle/>
        <a:p>
          <a:endParaRPr lang="en-US"/>
        </a:p>
      </dgm:t>
    </dgm:pt>
    <dgm:pt modelId="{6CC1BAC7-BFC9-47CD-B557-84F4E3C4F9D9}" type="sibTrans" cxnId="{EBAEAB4F-EC6E-42DA-9385-5790EC50C3C7}">
      <dgm:prSet/>
      <dgm:spPr/>
      <dgm:t>
        <a:bodyPr/>
        <a:lstStyle/>
        <a:p>
          <a:endParaRPr lang="en-US"/>
        </a:p>
      </dgm:t>
    </dgm:pt>
    <dgm:pt modelId="{C4721505-0711-CE4B-85CA-66C908B3E6DB}" type="pres">
      <dgm:prSet presAssocID="{E3E0663B-5546-4184-914A-6DD4EE7A7BD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CEE4A2B-4886-0542-A6B9-1218ECAC610E}" type="pres">
      <dgm:prSet presAssocID="{CC0DBFEF-4604-45C5-8E01-25A3BE09274F}" presName="hierRoot1" presStyleCnt="0">
        <dgm:presLayoutVars>
          <dgm:hierBranch val="init"/>
        </dgm:presLayoutVars>
      </dgm:prSet>
      <dgm:spPr/>
    </dgm:pt>
    <dgm:pt modelId="{0F9C196C-4E4A-E148-9474-76691F1DC6CE}" type="pres">
      <dgm:prSet presAssocID="{CC0DBFEF-4604-45C5-8E01-25A3BE09274F}" presName="rootComposite1" presStyleCnt="0"/>
      <dgm:spPr/>
    </dgm:pt>
    <dgm:pt modelId="{2AEC7BA4-220B-824B-B47A-BAEFAA47DEE9}" type="pres">
      <dgm:prSet presAssocID="{CC0DBFEF-4604-45C5-8E01-25A3BE09274F}" presName="rootText1" presStyleLbl="node0" presStyleIdx="0" presStyleCnt="3">
        <dgm:presLayoutVars>
          <dgm:chPref val="3"/>
        </dgm:presLayoutVars>
      </dgm:prSet>
      <dgm:spPr/>
    </dgm:pt>
    <dgm:pt modelId="{B0147616-E9C9-4944-91CF-DDB663DAAFB9}" type="pres">
      <dgm:prSet presAssocID="{CC0DBFEF-4604-45C5-8E01-25A3BE09274F}" presName="rootConnector1" presStyleLbl="node1" presStyleIdx="0" presStyleCnt="0"/>
      <dgm:spPr/>
    </dgm:pt>
    <dgm:pt modelId="{A6B2E176-2607-DC43-9211-7F6E14C1C5F6}" type="pres">
      <dgm:prSet presAssocID="{CC0DBFEF-4604-45C5-8E01-25A3BE09274F}" presName="hierChild2" presStyleCnt="0"/>
      <dgm:spPr/>
    </dgm:pt>
    <dgm:pt modelId="{643B17DE-CE1C-1448-BF7D-D0D267598D88}" type="pres">
      <dgm:prSet presAssocID="{CC0DBFEF-4604-45C5-8E01-25A3BE09274F}" presName="hierChild3" presStyleCnt="0"/>
      <dgm:spPr/>
    </dgm:pt>
    <dgm:pt modelId="{87C547AF-4323-5542-ABC2-E6138CB7FAD8}" type="pres">
      <dgm:prSet presAssocID="{C2BE08E8-CD61-4782-A4C0-9B972C1B2A7F}" presName="hierRoot1" presStyleCnt="0">
        <dgm:presLayoutVars>
          <dgm:hierBranch val="init"/>
        </dgm:presLayoutVars>
      </dgm:prSet>
      <dgm:spPr/>
    </dgm:pt>
    <dgm:pt modelId="{8EBD0AC6-FAD9-BB45-888A-FA5E0AA6790A}" type="pres">
      <dgm:prSet presAssocID="{C2BE08E8-CD61-4782-A4C0-9B972C1B2A7F}" presName="rootComposite1" presStyleCnt="0"/>
      <dgm:spPr/>
    </dgm:pt>
    <dgm:pt modelId="{77358B5E-3007-1246-ADF2-24FED68E8E1B}" type="pres">
      <dgm:prSet presAssocID="{C2BE08E8-CD61-4782-A4C0-9B972C1B2A7F}" presName="rootText1" presStyleLbl="node0" presStyleIdx="1" presStyleCnt="3">
        <dgm:presLayoutVars>
          <dgm:chPref val="3"/>
        </dgm:presLayoutVars>
      </dgm:prSet>
      <dgm:spPr/>
    </dgm:pt>
    <dgm:pt modelId="{3261E94F-0A1B-5049-801F-AAA87BA81A1E}" type="pres">
      <dgm:prSet presAssocID="{C2BE08E8-CD61-4782-A4C0-9B972C1B2A7F}" presName="rootConnector1" presStyleLbl="node1" presStyleIdx="0" presStyleCnt="0"/>
      <dgm:spPr/>
    </dgm:pt>
    <dgm:pt modelId="{D90F4AF9-0DAE-2041-8613-DD77390E1F89}" type="pres">
      <dgm:prSet presAssocID="{C2BE08E8-CD61-4782-A4C0-9B972C1B2A7F}" presName="hierChild2" presStyleCnt="0"/>
      <dgm:spPr/>
    </dgm:pt>
    <dgm:pt modelId="{D93C7D14-55D1-0743-B875-9CAF905B4C73}" type="pres">
      <dgm:prSet presAssocID="{C2BE08E8-CD61-4782-A4C0-9B972C1B2A7F}" presName="hierChild3" presStyleCnt="0"/>
      <dgm:spPr/>
    </dgm:pt>
    <dgm:pt modelId="{3028F5A6-C691-A642-B390-17F950189CC0}" type="pres">
      <dgm:prSet presAssocID="{FAFFA88C-264A-4097-BF0E-7CDB3AC7DC0E}" presName="hierRoot1" presStyleCnt="0">
        <dgm:presLayoutVars>
          <dgm:hierBranch val="init"/>
        </dgm:presLayoutVars>
      </dgm:prSet>
      <dgm:spPr/>
    </dgm:pt>
    <dgm:pt modelId="{4BCE8862-89F8-C94B-A9DF-A42A5759E099}" type="pres">
      <dgm:prSet presAssocID="{FAFFA88C-264A-4097-BF0E-7CDB3AC7DC0E}" presName="rootComposite1" presStyleCnt="0"/>
      <dgm:spPr/>
    </dgm:pt>
    <dgm:pt modelId="{F9E1EE1E-3425-DB40-A45D-BFFC2C47DC68}" type="pres">
      <dgm:prSet presAssocID="{FAFFA88C-264A-4097-BF0E-7CDB3AC7DC0E}" presName="rootText1" presStyleLbl="node0" presStyleIdx="2" presStyleCnt="3">
        <dgm:presLayoutVars>
          <dgm:chPref val="3"/>
        </dgm:presLayoutVars>
      </dgm:prSet>
      <dgm:spPr/>
    </dgm:pt>
    <dgm:pt modelId="{31B10271-C69E-7F4A-8480-405694885DAE}" type="pres">
      <dgm:prSet presAssocID="{FAFFA88C-264A-4097-BF0E-7CDB3AC7DC0E}" presName="rootConnector1" presStyleLbl="node1" presStyleIdx="0" presStyleCnt="0"/>
      <dgm:spPr/>
    </dgm:pt>
    <dgm:pt modelId="{E21F6162-D12C-A24E-A892-4C974D411E59}" type="pres">
      <dgm:prSet presAssocID="{FAFFA88C-264A-4097-BF0E-7CDB3AC7DC0E}" presName="hierChild2" presStyleCnt="0"/>
      <dgm:spPr/>
    </dgm:pt>
    <dgm:pt modelId="{A80EDE90-D024-DE48-A19D-7DD42180E0EC}" type="pres">
      <dgm:prSet presAssocID="{FAFFA88C-264A-4097-BF0E-7CDB3AC7DC0E}" presName="hierChild3" presStyleCnt="0"/>
      <dgm:spPr/>
    </dgm:pt>
  </dgm:ptLst>
  <dgm:cxnLst>
    <dgm:cxn modelId="{DD3FF91D-1324-9743-A2ED-54BB2B867647}" type="presOf" srcId="{CC0DBFEF-4604-45C5-8E01-25A3BE09274F}" destId="{B0147616-E9C9-4944-91CF-DDB663DAAFB9}" srcOrd="1" destOrd="0" presId="urn:microsoft.com/office/officeart/2005/8/layout/orgChart1"/>
    <dgm:cxn modelId="{1DE11540-619F-0942-B7D0-F539549761BA}" type="presOf" srcId="{E3E0663B-5546-4184-914A-6DD4EE7A7BD4}" destId="{C4721505-0711-CE4B-85CA-66C908B3E6DB}" srcOrd="0" destOrd="0" presId="urn:microsoft.com/office/officeart/2005/8/layout/orgChart1"/>
    <dgm:cxn modelId="{04F49B4F-729F-8C47-B9E2-B6878BCDB49B}" type="presOf" srcId="{FAFFA88C-264A-4097-BF0E-7CDB3AC7DC0E}" destId="{31B10271-C69E-7F4A-8480-405694885DAE}" srcOrd="1" destOrd="0" presId="urn:microsoft.com/office/officeart/2005/8/layout/orgChart1"/>
    <dgm:cxn modelId="{EBAEAB4F-EC6E-42DA-9385-5790EC50C3C7}" srcId="{E3E0663B-5546-4184-914A-6DD4EE7A7BD4}" destId="{FAFFA88C-264A-4097-BF0E-7CDB3AC7DC0E}" srcOrd="2" destOrd="0" parTransId="{800FD20B-8F2A-4B52-91C2-BCCADCB6D114}" sibTransId="{6CC1BAC7-BFC9-47CD-B557-84F4E3C4F9D9}"/>
    <dgm:cxn modelId="{2F245691-9427-4E48-B914-AF2C4DD0C809}" type="presOf" srcId="{CC0DBFEF-4604-45C5-8E01-25A3BE09274F}" destId="{2AEC7BA4-220B-824B-B47A-BAEFAA47DEE9}" srcOrd="0" destOrd="0" presId="urn:microsoft.com/office/officeart/2005/8/layout/orgChart1"/>
    <dgm:cxn modelId="{EE0F7E94-460E-6A42-B5C0-630D31A8C448}" type="presOf" srcId="{FAFFA88C-264A-4097-BF0E-7CDB3AC7DC0E}" destId="{F9E1EE1E-3425-DB40-A45D-BFFC2C47DC68}" srcOrd="0" destOrd="0" presId="urn:microsoft.com/office/officeart/2005/8/layout/orgChart1"/>
    <dgm:cxn modelId="{9E8B35A2-D1C0-4429-B405-88D1D43AA148}" srcId="{E3E0663B-5546-4184-914A-6DD4EE7A7BD4}" destId="{CC0DBFEF-4604-45C5-8E01-25A3BE09274F}" srcOrd="0" destOrd="0" parTransId="{FB27B30D-B50E-44AB-984E-E0EE8F9D3ABD}" sibTransId="{174C16C7-86F7-4946-B1A9-C117D2EEA9C4}"/>
    <dgm:cxn modelId="{10C77CDC-DDB7-4F54-B15B-D3BA1A8FAC4C}" srcId="{E3E0663B-5546-4184-914A-6DD4EE7A7BD4}" destId="{C2BE08E8-CD61-4782-A4C0-9B972C1B2A7F}" srcOrd="1" destOrd="0" parTransId="{23B16F18-C25E-46EE-AC71-ADB60EAF78DE}" sibTransId="{C7B4E91C-ABC8-49F1-B9CB-FCAB802E6312}"/>
    <dgm:cxn modelId="{B892C8F7-9376-F248-863B-42D96024A253}" type="presOf" srcId="{C2BE08E8-CD61-4782-A4C0-9B972C1B2A7F}" destId="{77358B5E-3007-1246-ADF2-24FED68E8E1B}" srcOrd="0" destOrd="0" presId="urn:microsoft.com/office/officeart/2005/8/layout/orgChart1"/>
    <dgm:cxn modelId="{7F40C1F8-9F75-3244-BA28-AFB22D84D17D}" type="presOf" srcId="{C2BE08E8-CD61-4782-A4C0-9B972C1B2A7F}" destId="{3261E94F-0A1B-5049-801F-AAA87BA81A1E}" srcOrd="1" destOrd="0" presId="urn:microsoft.com/office/officeart/2005/8/layout/orgChart1"/>
    <dgm:cxn modelId="{4FA5116F-B50A-BA44-9E9B-8F4AB6DE428E}" type="presParOf" srcId="{C4721505-0711-CE4B-85CA-66C908B3E6DB}" destId="{0CEE4A2B-4886-0542-A6B9-1218ECAC610E}" srcOrd="0" destOrd="0" presId="urn:microsoft.com/office/officeart/2005/8/layout/orgChart1"/>
    <dgm:cxn modelId="{2C4BFBFF-080F-0B49-AA14-8A392CE361AA}" type="presParOf" srcId="{0CEE4A2B-4886-0542-A6B9-1218ECAC610E}" destId="{0F9C196C-4E4A-E148-9474-76691F1DC6CE}" srcOrd="0" destOrd="0" presId="urn:microsoft.com/office/officeart/2005/8/layout/orgChart1"/>
    <dgm:cxn modelId="{35942803-B34A-6C4B-B042-9EFEC54EFF21}" type="presParOf" srcId="{0F9C196C-4E4A-E148-9474-76691F1DC6CE}" destId="{2AEC7BA4-220B-824B-B47A-BAEFAA47DEE9}" srcOrd="0" destOrd="0" presId="urn:microsoft.com/office/officeart/2005/8/layout/orgChart1"/>
    <dgm:cxn modelId="{6A97A260-662A-B946-8716-B4E3A2E39FF2}" type="presParOf" srcId="{0F9C196C-4E4A-E148-9474-76691F1DC6CE}" destId="{B0147616-E9C9-4944-91CF-DDB663DAAFB9}" srcOrd="1" destOrd="0" presId="urn:microsoft.com/office/officeart/2005/8/layout/orgChart1"/>
    <dgm:cxn modelId="{14ED687A-A7DD-A74D-A83C-676AED17C776}" type="presParOf" srcId="{0CEE4A2B-4886-0542-A6B9-1218ECAC610E}" destId="{A6B2E176-2607-DC43-9211-7F6E14C1C5F6}" srcOrd="1" destOrd="0" presId="urn:microsoft.com/office/officeart/2005/8/layout/orgChart1"/>
    <dgm:cxn modelId="{521909F8-0A6D-5343-9420-AB654E72D3A3}" type="presParOf" srcId="{0CEE4A2B-4886-0542-A6B9-1218ECAC610E}" destId="{643B17DE-CE1C-1448-BF7D-D0D267598D88}" srcOrd="2" destOrd="0" presId="urn:microsoft.com/office/officeart/2005/8/layout/orgChart1"/>
    <dgm:cxn modelId="{10D0D754-34DF-4B4F-AE6F-664707F20BED}" type="presParOf" srcId="{C4721505-0711-CE4B-85CA-66C908B3E6DB}" destId="{87C547AF-4323-5542-ABC2-E6138CB7FAD8}" srcOrd="1" destOrd="0" presId="urn:microsoft.com/office/officeart/2005/8/layout/orgChart1"/>
    <dgm:cxn modelId="{607CCCFF-878A-D743-BED3-29B8BC35F5F0}" type="presParOf" srcId="{87C547AF-4323-5542-ABC2-E6138CB7FAD8}" destId="{8EBD0AC6-FAD9-BB45-888A-FA5E0AA6790A}" srcOrd="0" destOrd="0" presId="urn:microsoft.com/office/officeart/2005/8/layout/orgChart1"/>
    <dgm:cxn modelId="{0C6AF87C-2409-2A43-A444-FDFBE3B44DBA}" type="presParOf" srcId="{8EBD0AC6-FAD9-BB45-888A-FA5E0AA6790A}" destId="{77358B5E-3007-1246-ADF2-24FED68E8E1B}" srcOrd="0" destOrd="0" presId="urn:microsoft.com/office/officeart/2005/8/layout/orgChart1"/>
    <dgm:cxn modelId="{DC03554E-4833-7942-85A5-CD5968DF8066}" type="presParOf" srcId="{8EBD0AC6-FAD9-BB45-888A-FA5E0AA6790A}" destId="{3261E94F-0A1B-5049-801F-AAA87BA81A1E}" srcOrd="1" destOrd="0" presId="urn:microsoft.com/office/officeart/2005/8/layout/orgChart1"/>
    <dgm:cxn modelId="{33C9A50F-F6C7-C546-90BF-F75CA0B576A1}" type="presParOf" srcId="{87C547AF-4323-5542-ABC2-E6138CB7FAD8}" destId="{D90F4AF9-0DAE-2041-8613-DD77390E1F89}" srcOrd="1" destOrd="0" presId="urn:microsoft.com/office/officeart/2005/8/layout/orgChart1"/>
    <dgm:cxn modelId="{E19AE956-51A8-2F42-9954-5106588B601D}" type="presParOf" srcId="{87C547AF-4323-5542-ABC2-E6138CB7FAD8}" destId="{D93C7D14-55D1-0743-B875-9CAF905B4C73}" srcOrd="2" destOrd="0" presId="urn:microsoft.com/office/officeart/2005/8/layout/orgChart1"/>
    <dgm:cxn modelId="{9DD49E7A-BB9B-B641-9B66-B54B89EAB00F}" type="presParOf" srcId="{C4721505-0711-CE4B-85CA-66C908B3E6DB}" destId="{3028F5A6-C691-A642-B390-17F950189CC0}" srcOrd="2" destOrd="0" presId="urn:microsoft.com/office/officeart/2005/8/layout/orgChart1"/>
    <dgm:cxn modelId="{187237B9-5859-3447-8DD3-4DFE8A273230}" type="presParOf" srcId="{3028F5A6-C691-A642-B390-17F950189CC0}" destId="{4BCE8862-89F8-C94B-A9DF-A42A5759E099}" srcOrd="0" destOrd="0" presId="urn:microsoft.com/office/officeart/2005/8/layout/orgChart1"/>
    <dgm:cxn modelId="{CADDA598-15A8-0D4D-AF75-316CAD82112D}" type="presParOf" srcId="{4BCE8862-89F8-C94B-A9DF-A42A5759E099}" destId="{F9E1EE1E-3425-DB40-A45D-BFFC2C47DC68}" srcOrd="0" destOrd="0" presId="urn:microsoft.com/office/officeart/2005/8/layout/orgChart1"/>
    <dgm:cxn modelId="{3651D39D-BA88-FF4F-9F53-547D188417BE}" type="presParOf" srcId="{4BCE8862-89F8-C94B-A9DF-A42A5759E099}" destId="{31B10271-C69E-7F4A-8480-405694885DAE}" srcOrd="1" destOrd="0" presId="urn:microsoft.com/office/officeart/2005/8/layout/orgChart1"/>
    <dgm:cxn modelId="{989ED7D7-2FC9-334E-80C8-2E2595D67D03}" type="presParOf" srcId="{3028F5A6-C691-A642-B390-17F950189CC0}" destId="{E21F6162-D12C-A24E-A892-4C974D411E59}" srcOrd="1" destOrd="0" presId="urn:microsoft.com/office/officeart/2005/8/layout/orgChart1"/>
    <dgm:cxn modelId="{699C0DD8-AAE3-AB42-ABFF-5E7460D03284}" type="presParOf" srcId="{3028F5A6-C691-A642-B390-17F950189CC0}" destId="{A80EDE90-D024-DE48-A19D-7DD42180E0E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3C9AEC-1AD7-4A33-8C44-99EA5502DBDA}">
      <dsp:nvSpPr>
        <dsp:cNvPr id="0" name=""/>
        <dsp:cNvSpPr/>
      </dsp:nvSpPr>
      <dsp:spPr>
        <a:xfrm>
          <a:off x="631199" y="572531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A3B16D-C2F2-4663-ADE3-874C0D4F8952}">
      <dsp:nvSpPr>
        <dsp:cNvPr id="0" name=""/>
        <dsp:cNvSpPr/>
      </dsp:nvSpPr>
      <dsp:spPr>
        <a:xfrm>
          <a:off x="865200" y="806531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0FFAC5-C342-4532-8826-87F332372746}">
      <dsp:nvSpPr>
        <dsp:cNvPr id="0" name=""/>
        <dsp:cNvSpPr/>
      </dsp:nvSpPr>
      <dsp:spPr>
        <a:xfrm>
          <a:off x="280199" y="2012531"/>
          <a:ext cx="1800000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Understanding the process of mass communication</a:t>
          </a:r>
          <a:endParaRPr lang="en-US" sz="1100" kern="1200"/>
        </a:p>
      </dsp:txBody>
      <dsp:txXfrm>
        <a:off x="280199" y="2012531"/>
        <a:ext cx="1800000" cy="945000"/>
      </dsp:txXfrm>
    </dsp:sp>
    <dsp:sp modelId="{3BC592A4-875C-4E2B-9082-F128F2E501E3}">
      <dsp:nvSpPr>
        <dsp:cNvPr id="0" name=""/>
        <dsp:cNvSpPr/>
      </dsp:nvSpPr>
      <dsp:spPr>
        <a:xfrm>
          <a:off x="2746200" y="572531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792652-1F2D-4BB9-ACE4-DC6FB581B2B9}">
      <dsp:nvSpPr>
        <dsp:cNvPr id="0" name=""/>
        <dsp:cNvSpPr/>
      </dsp:nvSpPr>
      <dsp:spPr>
        <a:xfrm>
          <a:off x="2980200" y="806531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B75B37-167D-445A-BB33-FB1C1CC90805}">
      <dsp:nvSpPr>
        <dsp:cNvPr id="0" name=""/>
        <dsp:cNvSpPr/>
      </dsp:nvSpPr>
      <dsp:spPr>
        <a:xfrm>
          <a:off x="2395200" y="2012531"/>
          <a:ext cx="1800000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An awareness of the impact of the media on the individual and society</a:t>
          </a:r>
          <a:endParaRPr lang="en-US" sz="1100" kern="1200"/>
        </a:p>
      </dsp:txBody>
      <dsp:txXfrm>
        <a:off x="2395200" y="2012531"/>
        <a:ext cx="1800000" cy="945000"/>
      </dsp:txXfrm>
    </dsp:sp>
    <dsp:sp modelId="{3A1E9479-15DF-4332-9F2C-0948CF78B9F0}">
      <dsp:nvSpPr>
        <dsp:cNvPr id="0" name=""/>
        <dsp:cNvSpPr/>
      </dsp:nvSpPr>
      <dsp:spPr>
        <a:xfrm>
          <a:off x="4861200" y="572531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033103-CCF1-4D3C-8581-B07B5F8B6609}">
      <dsp:nvSpPr>
        <dsp:cNvPr id="0" name=""/>
        <dsp:cNvSpPr/>
      </dsp:nvSpPr>
      <dsp:spPr>
        <a:xfrm>
          <a:off x="5095200" y="806531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5A1DD-2DC7-40BF-BB57-31D2C8E61D42}">
      <dsp:nvSpPr>
        <dsp:cNvPr id="0" name=""/>
        <dsp:cNvSpPr/>
      </dsp:nvSpPr>
      <dsp:spPr>
        <a:xfrm>
          <a:off x="4510200" y="2012531"/>
          <a:ext cx="1800000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An awareness of media content as a “text” that provides insight into our contemporary culture and ourselves</a:t>
          </a:r>
          <a:endParaRPr lang="en-US" sz="1100" kern="1200"/>
        </a:p>
      </dsp:txBody>
      <dsp:txXfrm>
        <a:off x="4510200" y="2012531"/>
        <a:ext cx="1800000" cy="945000"/>
      </dsp:txXfrm>
    </dsp:sp>
    <dsp:sp modelId="{CBCC7E43-B710-406C-854A-6AAB6F2737E0}">
      <dsp:nvSpPr>
        <dsp:cNvPr id="0" name=""/>
        <dsp:cNvSpPr/>
      </dsp:nvSpPr>
      <dsp:spPr>
        <a:xfrm>
          <a:off x="6976200" y="572531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DE5F68-5549-4DA2-B7BD-93C97853E207}">
      <dsp:nvSpPr>
        <dsp:cNvPr id="0" name=""/>
        <dsp:cNvSpPr/>
      </dsp:nvSpPr>
      <dsp:spPr>
        <a:xfrm>
          <a:off x="7210200" y="806531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5B8E58-136F-4A86-8FA4-57B9201BF78F}">
      <dsp:nvSpPr>
        <dsp:cNvPr id="0" name=""/>
        <dsp:cNvSpPr/>
      </dsp:nvSpPr>
      <dsp:spPr>
        <a:xfrm>
          <a:off x="6625200" y="2012531"/>
          <a:ext cx="1800000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 development of strategies with which to analyse and discuss media messages</a:t>
          </a:r>
          <a:endParaRPr lang="en-US" sz="1100" kern="1200"/>
        </a:p>
      </dsp:txBody>
      <dsp:txXfrm>
        <a:off x="6625200" y="2012531"/>
        <a:ext cx="1800000" cy="945000"/>
      </dsp:txXfrm>
    </dsp:sp>
    <dsp:sp modelId="{87BD17BA-42EC-42D3-97F7-0C064561D08A}">
      <dsp:nvSpPr>
        <dsp:cNvPr id="0" name=""/>
        <dsp:cNvSpPr/>
      </dsp:nvSpPr>
      <dsp:spPr>
        <a:xfrm>
          <a:off x="9091200" y="572531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A6108F-FE12-4908-89B9-AC3DE78A454F}">
      <dsp:nvSpPr>
        <dsp:cNvPr id="0" name=""/>
        <dsp:cNvSpPr/>
      </dsp:nvSpPr>
      <dsp:spPr>
        <a:xfrm>
          <a:off x="9325199" y="806531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B0986-913C-4DB5-8402-E3DD2D7A3BC4}">
      <dsp:nvSpPr>
        <dsp:cNvPr id="0" name=""/>
        <dsp:cNvSpPr/>
      </dsp:nvSpPr>
      <dsp:spPr>
        <a:xfrm>
          <a:off x="8740200" y="2012531"/>
          <a:ext cx="1800000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In the case of media communicators: the ability to produce effective and responsible media messages</a:t>
          </a:r>
          <a:endParaRPr lang="en-US" sz="1100" kern="1200"/>
        </a:p>
      </dsp:txBody>
      <dsp:txXfrm>
        <a:off x="8740200" y="2012531"/>
        <a:ext cx="1800000" cy="945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EC7BA4-220B-824B-B47A-BAEFAA47DEE9}">
      <dsp:nvSpPr>
        <dsp:cNvPr id="0" name=""/>
        <dsp:cNvSpPr/>
      </dsp:nvSpPr>
      <dsp:spPr>
        <a:xfrm>
          <a:off x="726" y="879191"/>
          <a:ext cx="3163434" cy="158171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cultivation of enhanced enjoyment, understanding, and appreciation of media content</a:t>
          </a:r>
          <a:endParaRPr lang="en-US" sz="2000" kern="1200"/>
        </a:p>
      </dsp:txBody>
      <dsp:txXfrm>
        <a:off x="726" y="879191"/>
        <a:ext cx="3163434" cy="1581717"/>
      </dsp:txXfrm>
    </dsp:sp>
    <dsp:sp modelId="{77358B5E-3007-1246-ADF2-24FED68E8E1B}">
      <dsp:nvSpPr>
        <dsp:cNvPr id="0" name=""/>
        <dsp:cNvSpPr/>
      </dsp:nvSpPr>
      <dsp:spPr>
        <a:xfrm>
          <a:off x="3828482" y="879191"/>
          <a:ext cx="3163434" cy="158171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ability to comprehend, interpret and construct messages, using the different “languages” of media</a:t>
          </a:r>
          <a:endParaRPr lang="en-US" sz="2000" kern="1200"/>
        </a:p>
      </dsp:txBody>
      <dsp:txXfrm>
        <a:off x="3828482" y="879191"/>
        <a:ext cx="3163434" cy="1581717"/>
      </dsp:txXfrm>
    </dsp:sp>
    <dsp:sp modelId="{F9E1EE1E-3425-DB40-A45D-BFFC2C47DC68}">
      <dsp:nvSpPr>
        <dsp:cNvPr id="0" name=""/>
        <dsp:cNvSpPr/>
      </dsp:nvSpPr>
      <dsp:spPr>
        <a:xfrm>
          <a:off x="7656238" y="879191"/>
          <a:ext cx="3163434" cy="158171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Anticipating changes in the media landscape</a:t>
          </a:r>
          <a:endParaRPr lang="en-US" sz="2000" kern="1200"/>
        </a:p>
      </dsp:txBody>
      <dsp:txXfrm>
        <a:off x="7656238" y="879191"/>
        <a:ext cx="3163434" cy="15817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DdM-4siaQw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-_I17cK1lt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ove.com/uk/dove-self-esteem-project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jJQBjWYDT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ww.youtube.com/watch?v=mq-BWUt2_t4&amp;feature=youtu.b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cbbc/curations/growing-up-digital" TargetMode="External"/><Relationship Id="rId2" Type="http://schemas.openxmlformats.org/officeDocument/2006/relationships/hyperlink" Target="https://www.youtube.com/watch?v=feQJndK_z6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B1AD7AF-3A60-4C4F-979F-367102EFD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6177C8A-E75D-4FB9-8BA0-1FC843442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199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A85432F-F112-46C7-BF23-5801FAC719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67906"/>
          <a:stretch/>
        </p:blipFill>
        <p:spPr>
          <a:xfrm rot="5400000">
            <a:off x="-1150649" y="1150650"/>
            <a:ext cx="4587302" cy="228600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64454F8-571B-4920-8B9E-6750E65D6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67906"/>
          <a:stretch/>
        </p:blipFill>
        <p:spPr>
          <a:xfrm rot="5400000" flipH="1" flipV="1">
            <a:off x="8755348" y="1150650"/>
            <a:ext cx="4587302" cy="228600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132115"/>
            <a:ext cx="9448800" cy="3118150"/>
          </a:xfrm>
        </p:spPr>
        <p:txBody>
          <a:bodyPr>
            <a:normAutofit/>
          </a:bodyPr>
          <a:lstStyle/>
          <a:p>
            <a:r>
              <a:rPr lang="en-GB" dirty="0"/>
              <a:t>Children &amp; The media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03000"/>
            <a:ext cx="9448800" cy="685800"/>
          </a:xfrm>
        </p:spPr>
        <p:txBody>
          <a:bodyPr>
            <a:normAutofit/>
          </a:bodyPr>
          <a:lstStyle/>
          <a:p>
            <a:endParaRPr lang="en-GB" sz="1700"/>
          </a:p>
          <a:p>
            <a:r>
              <a:rPr lang="en-GB" sz="1700"/>
              <a:t>DIGITAL LITERACY</a:t>
            </a:r>
          </a:p>
        </p:txBody>
      </p:sp>
    </p:spTree>
    <p:extLst>
      <p:ext uri="{BB962C8B-B14F-4D97-AF65-F5344CB8AC3E}">
        <p14:creationId xmlns:p14="http://schemas.microsoft.com/office/powerpoint/2010/main" val="2208632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70">
            <a:extLst>
              <a:ext uri="{FF2B5EF4-FFF2-40B4-BE49-F238E27FC236}">
                <a16:creationId xmlns:a16="http://schemas.microsoft.com/office/drawing/2014/main" id="{C6606EF5-7DE8-44D4-A683-EF4986E9A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3BE15FE4-C7B0-4CE1-9889-0ACB5A7C1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888665"/>
            <a:ext cx="3306744" cy="1293028"/>
          </a:xfrm>
        </p:spPr>
        <p:txBody>
          <a:bodyPr>
            <a:normAutofit/>
          </a:bodyPr>
          <a:lstStyle/>
          <a:p>
            <a:endParaRPr lang="en-GB" sz="32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334827"/>
            <a:ext cx="3306742" cy="38838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/>
              <a:t>This week…..</a:t>
            </a:r>
          </a:p>
          <a:p>
            <a:endParaRPr lang="en-GB" sz="1600"/>
          </a:p>
          <a:p>
            <a:r>
              <a:rPr lang="en-GB" sz="1600"/>
              <a:t>We are going to look at what it means to be media literate and it’s growing importance.</a:t>
            </a:r>
          </a:p>
          <a:p>
            <a:endParaRPr lang="en-GB" sz="1600"/>
          </a:p>
          <a:p>
            <a:pPr marL="0" indent="0">
              <a:buNone/>
            </a:pPr>
            <a:r>
              <a:rPr lang="en-GB" sz="1600"/>
              <a:t>Defining Media Literacy</a:t>
            </a:r>
          </a:p>
          <a:p>
            <a:endParaRPr lang="en-GB" sz="1600"/>
          </a:p>
          <a:p>
            <a:pPr marL="0" indent="0">
              <a:buNone/>
            </a:pPr>
            <a:r>
              <a:rPr lang="en-GB" sz="1600"/>
              <a:t>“The ability to access, analyse, evaluate and communicate messages in a wide variety of forms” </a:t>
            </a:r>
          </a:p>
          <a:p>
            <a:pPr marL="0" indent="0">
              <a:buNone/>
            </a:pPr>
            <a:r>
              <a:rPr lang="en-GB" sz="1600"/>
              <a:t>(Aufderheide 1992)</a:t>
            </a:r>
          </a:p>
        </p:txBody>
      </p:sp>
      <p:sp>
        <p:nvSpPr>
          <p:cNvPr id="75" name="Rounded Rectangle 14">
            <a:extLst>
              <a:ext uri="{FF2B5EF4-FFF2-40B4-BE49-F238E27FC236}">
                <a16:creationId xmlns:a16="http://schemas.microsoft.com/office/drawing/2014/main" id="{5BA420DF-B174-4FB4-8008-B3A1954B1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MEDIA LITERACY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3" r="5054"/>
          <a:stretch/>
        </p:blipFill>
        <p:spPr bwMode="auto">
          <a:xfrm>
            <a:off x="4955339" y="1336566"/>
            <a:ext cx="6127287" cy="460756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2390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alphaModFix amt="30000"/>
          </a:blip>
          <a:srcRect t="8995" b="314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000"/>
              <a:t>According to </a:t>
            </a:r>
            <a:r>
              <a:rPr lang="en-GB" sz="1000" err="1"/>
              <a:t>Silverblatt</a:t>
            </a:r>
            <a:r>
              <a:rPr lang="en-GB" sz="1000"/>
              <a:t> (2013)</a:t>
            </a:r>
          </a:p>
          <a:p>
            <a:pPr marL="0" indent="0">
              <a:buNone/>
            </a:pPr>
            <a:endParaRPr lang="en-GB" sz="1000"/>
          </a:p>
          <a:p>
            <a:pPr marL="0" indent="0">
              <a:buNone/>
            </a:pPr>
            <a:r>
              <a:rPr lang="en-GB" sz="1000"/>
              <a:t>Media Literacy emphasizes:</a:t>
            </a:r>
          </a:p>
          <a:p>
            <a:pPr marL="0" indent="0">
              <a:buNone/>
            </a:pPr>
            <a:endParaRPr lang="en-GB" sz="1000"/>
          </a:p>
          <a:p>
            <a:r>
              <a:rPr lang="en-GB" sz="1000"/>
              <a:t>A critical thinking skill that is applied to the</a:t>
            </a:r>
          </a:p>
          <a:p>
            <a:pPr marL="0" indent="0">
              <a:buNone/>
            </a:pPr>
            <a:r>
              <a:rPr lang="en-GB" sz="1000"/>
              <a:t>	source of much of our information: the</a:t>
            </a:r>
          </a:p>
          <a:p>
            <a:pPr marL="0" indent="0">
              <a:buNone/>
            </a:pPr>
            <a:r>
              <a:rPr lang="en-GB" sz="1000"/>
              <a:t>	channels of mass communication</a:t>
            </a:r>
          </a:p>
          <a:p>
            <a:pPr marL="0" indent="0">
              <a:buNone/>
            </a:pPr>
            <a:endParaRPr lang="en-GB" sz="1000"/>
          </a:p>
          <a:p>
            <a:r>
              <a:rPr lang="en-GB" sz="1000"/>
              <a:t>Furnishing individuals with the tools to make</a:t>
            </a:r>
          </a:p>
          <a:p>
            <a:pPr marL="0" indent="0">
              <a:buNone/>
            </a:pPr>
            <a:r>
              <a:rPr lang="en-GB" sz="1000"/>
              <a:t>	independent choices</a:t>
            </a:r>
          </a:p>
          <a:p>
            <a:pPr marL="0" indent="0">
              <a:buNone/>
            </a:pPr>
            <a:endParaRPr lang="en-GB" sz="1000"/>
          </a:p>
          <a:p>
            <a:r>
              <a:rPr lang="en-GB" sz="1000"/>
              <a:t>Furnishing insight into the impact of various</a:t>
            </a:r>
          </a:p>
          <a:p>
            <a:pPr marL="0" indent="0">
              <a:buNone/>
            </a:pPr>
            <a:r>
              <a:rPr lang="en-GB" sz="1000"/>
              <a:t>	contexts on the construction of media</a:t>
            </a:r>
          </a:p>
          <a:p>
            <a:pPr marL="0" indent="0">
              <a:buNone/>
            </a:pPr>
            <a:r>
              <a:rPr lang="en-GB" sz="1000"/>
              <a:t>	messages</a:t>
            </a:r>
          </a:p>
        </p:txBody>
      </p:sp>
    </p:spTree>
    <p:extLst>
      <p:ext uri="{BB962C8B-B14F-4D97-AF65-F5344CB8AC3E}">
        <p14:creationId xmlns:p14="http://schemas.microsoft.com/office/powerpoint/2010/main" val="936084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2CB1B3-F66B-4680-B8BD-BAB760F0E1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5015947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4724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57AB23B5-3E69-4C41-8DDB-0198E311D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F02FE890-227D-40F1-928F-AD4B65EDC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479CA19-CA01-4F9F-8F23-C5673325E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BE4B001F-FCAE-4D50-AA7A-DD4139C19F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7072580"/>
              </p:ext>
            </p:extLst>
          </p:nvPr>
        </p:nvGraphicFramePr>
        <p:xfrm>
          <a:off x="685800" y="2878138"/>
          <a:ext cx="10820400" cy="3340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161726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57AB653-403A-4C29-A765-2D5A9A91C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69222"/>
          <a:stretch/>
        </p:blipFill>
        <p:spPr>
          <a:xfrm>
            <a:off x="-1" y="4038600"/>
            <a:ext cx="4629151" cy="28194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r>
              <a:rPr lang="en-GB" sz="3600" dirty="0"/>
              <a:t>Lets Consider…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endParaRPr lang="en-GB" sz="1800"/>
          </a:p>
          <a:p>
            <a:pPr marL="0" indent="0">
              <a:buNone/>
            </a:pPr>
            <a:r>
              <a:rPr lang="en-GB" sz="1800"/>
              <a:t>In the case of media communicators: the ability to produce effective and responsible media messages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7225181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90507" y="764373"/>
            <a:ext cx="7434070" cy="1474330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6" name="Picture 11">
            <a:extLst>
              <a:ext uri="{FF2B5EF4-FFF2-40B4-BE49-F238E27FC236}">
                <a16:creationId xmlns:a16="http://schemas.microsoft.com/office/drawing/2014/main" id="{18E5BA11-A111-4962-968B-B3E58E007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/>
          <a:stretch/>
        </p:blipFill>
        <p:spPr>
          <a:xfrm rot="16200000">
            <a:off x="-1264033" y="2187575"/>
            <a:ext cx="6858000" cy="248285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0507" y="2628900"/>
            <a:ext cx="7454077" cy="3589785"/>
          </a:xfrm>
        </p:spPr>
        <p:txBody>
          <a:bodyPr>
            <a:normAutofit/>
          </a:bodyPr>
          <a:lstStyle/>
          <a:p>
            <a:r>
              <a:rPr lang="en-GB" sz="2000"/>
              <a:t>The Experiment…</a:t>
            </a:r>
          </a:p>
          <a:p>
            <a:pPr marL="0" indent="0">
              <a:buNone/>
            </a:pPr>
            <a:r>
              <a:rPr lang="en-GB" sz="2000">
                <a:hlinkClick r:id="rId3"/>
              </a:rPr>
              <a:t>https://www.youtube.com/watch? v=7DdM-4siaQw</a:t>
            </a:r>
            <a:endParaRPr lang="en-GB" sz="2000"/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What about the men?</a:t>
            </a:r>
          </a:p>
          <a:p>
            <a:r>
              <a:rPr lang="en-GB" sz="2000">
                <a:hlinkClick r:id="rId4"/>
              </a:rPr>
              <a:t>https://www.youtube.com/watch?v=- _I17cK1ltY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236714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9AE83C9-F278-4B09-8ADC-F904FA97C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BEBFC02-8A37-4F78-B568-B3FF18952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64373"/>
            <a:ext cx="4753466" cy="1293028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94560"/>
            <a:ext cx="4753466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>
                <a:latin typeface="ArialNova"/>
                <a:hlinkClick r:id="rId3"/>
              </a:rPr>
              <a:t>Dove Self-Esteem Project</a:t>
            </a:r>
            <a:endParaRPr lang="en-GB" sz="1700">
              <a:latin typeface="ArialNova"/>
            </a:endParaRPr>
          </a:p>
          <a:p>
            <a:endParaRPr lang="en-GB" sz="1700">
              <a:latin typeface="ArialNova"/>
            </a:endParaRPr>
          </a:p>
          <a:p>
            <a:endParaRPr lang="en-GB" sz="1700">
              <a:latin typeface="ArialNova"/>
            </a:endParaRPr>
          </a:p>
          <a:p>
            <a:r>
              <a:rPr lang="en-GB" sz="1700"/>
              <a:t>What’s the point?</a:t>
            </a:r>
          </a:p>
          <a:p>
            <a:endParaRPr lang="en-GB" sz="1700"/>
          </a:p>
          <a:p>
            <a:pPr marL="0" indent="0">
              <a:buNone/>
            </a:pPr>
            <a:r>
              <a:rPr lang="en-GB" sz="1700"/>
              <a:t>Discuss in groups your thoughts on the Dove campaign, consider:</a:t>
            </a:r>
          </a:p>
          <a:p>
            <a:r>
              <a:rPr lang="en-GB" sz="1700"/>
              <a:t>The purpose</a:t>
            </a:r>
          </a:p>
          <a:p>
            <a:r>
              <a:rPr lang="en-GB" sz="1700"/>
              <a:t>The impact of the campaign</a:t>
            </a:r>
          </a:p>
          <a:p>
            <a:r>
              <a:rPr lang="en-GB" sz="1700"/>
              <a:t>The messages</a:t>
            </a:r>
          </a:p>
          <a:p>
            <a:r>
              <a:rPr lang="en-GB" sz="1700"/>
              <a:t>Social responsibility</a:t>
            </a:r>
          </a:p>
        </p:txBody>
      </p:sp>
      <p:sp>
        <p:nvSpPr>
          <p:cNvPr id="14" name="Rounded Rectangle 14">
            <a:extLst>
              <a:ext uri="{FF2B5EF4-FFF2-40B4-BE49-F238E27FC236}">
                <a16:creationId xmlns:a16="http://schemas.microsoft.com/office/drawing/2014/main" id="{3E3B2C26-B619-483F-93A3-7D7FC3ED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1066164"/>
            <a:ext cx="5305958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l="24456" r="27814" b="-1"/>
          <a:stretch/>
        </p:blipFill>
        <p:spPr>
          <a:xfrm>
            <a:off x="6407004" y="1336566"/>
            <a:ext cx="4683948" cy="4607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731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606EF5-7DE8-44D4-A683-EF4986E9A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BE15FE4-C7B0-4CE1-9889-0ACB5A7C1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888665"/>
            <a:ext cx="3306744" cy="1293028"/>
          </a:xfrm>
        </p:spPr>
        <p:txBody>
          <a:bodyPr>
            <a:normAutofit/>
          </a:bodyPr>
          <a:lstStyle/>
          <a:p>
            <a:endParaRPr lang="en-GB" sz="32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334827"/>
            <a:ext cx="3306742" cy="38838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/>
              <a:t>#likeagirl</a:t>
            </a:r>
            <a:endParaRPr lang="en-GB" sz="1600"/>
          </a:p>
          <a:p>
            <a:pPr marL="0" indent="0">
              <a:buNone/>
            </a:pPr>
            <a:r>
              <a:rPr lang="en-GB" sz="1600">
                <a:hlinkClick r:id="rId3"/>
              </a:rPr>
              <a:t>https://www.youtube.com/watch? v=XjJQBjWYDTs</a:t>
            </a:r>
            <a:endParaRPr lang="en-GB" sz="1600"/>
          </a:p>
          <a:p>
            <a:endParaRPr lang="en-GB" sz="1600"/>
          </a:p>
        </p:txBody>
      </p:sp>
      <p:sp>
        <p:nvSpPr>
          <p:cNvPr id="13" name="Rounded Rectangle 14">
            <a:extLst>
              <a:ext uri="{FF2B5EF4-FFF2-40B4-BE49-F238E27FC236}">
                <a16:creationId xmlns:a16="http://schemas.microsoft.com/office/drawing/2014/main" id="{5BA420DF-B174-4FB4-8008-B3A1954B1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17156" r="8041"/>
          <a:stretch/>
        </p:blipFill>
        <p:spPr>
          <a:xfrm>
            <a:off x="4955339" y="1336566"/>
            <a:ext cx="6127287" cy="4607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4163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anchor="b">
            <a:normAutofit/>
          </a:bodyPr>
          <a:lstStyle/>
          <a:p>
            <a:pPr algn="l"/>
            <a:endParaRPr lang="en-GB" sz="32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364573"/>
            <a:ext cx="3977639" cy="3854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/>
              <a:t>Children’s Commissioner’s Growing Up</a:t>
            </a:r>
          </a:p>
          <a:p>
            <a:pPr marL="0" indent="0">
              <a:buNone/>
            </a:pPr>
            <a:r>
              <a:rPr lang="en-GB" sz="1200"/>
              <a:t>Digital Taskforce</a:t>
            </a:r>
          </a:p>
          <a:p>
            <a:endParaRPr lang="en-GB" sz="1200"/>
          </a:p>
          <a:p>
            <a:pPr marL="0" indent="0">
              <a:buNone/>
            </a:pPr>
            <a:r>
              <a:rPr lang="en-GB" sz="1200"/>
              <a:t>“these interventions would give children and</a:t>
            </a:r>
          </a:p>
          <a:p>
            <a:pPr marL="0" indent="0">
              <a:buNone/>
            </a:pPr>
            <a:r>
              <a:rPr lang="en-GB" sz="1200"/>
              <a:t>young adults resilience, information and power,</a:t>
            </a:r>
          </a:p>
          <a:p>
            <a:pPr marL="0" indent="0">
              <a:buNone/>
            </a:pPr>
            <a:r>
              <a:rPr lang="en-GB" sz="1200"/>
              <a:t>and hence open up the internet to them as a</a:t>
            </a:r>
          </a:p>
          <a:p>
            <a:pPr marL="0" indent="0">
              <a:buNone/>
            </a:pPr>
            <a:r>
              <a:rPr lang="en-GB" sz="1200"/>
              <a:t>place where they can be citizens not just users,</a:t>
            </a:r>
          </a:p>
          <a:p>
            <a:pPr marL="0" indent="0">
              <a:buNone/>
            </a:pPr>
            <a:r>
              <a:rPr lang="en-GB" sz="1200"/>
              <a:t>creative but not addicted, open yet not</a:t>
            </a:r>
          </a:p>
          <a:p>
            <a:pPr marL="0" indent="0">
              <a:buNone/>
            </a:pPr>
            <a:r>
              <a:rPr lang="en-GB" sz="1200"/>
              <a:t>vulnerable to having their personal information</a:t>
            </a:r>
          </a:p>
          <a:p>
            <a:pPr marL="0" indent="0">
              <a:buNone/>
            </a:pPr>
            <a:r>
              <a:rPr lang="en-GB" sz="1200"/>
              <a:t>captured and monetised by companies”</a:t>
            </a:r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r>
              <a:rPr lang="en-GB" sz="1200"/>
              <a:t>https://www.youtube.com/watch?v=mq-BWUt2_t4&amp;feature=youtu.be</a:t>
            </a:r>
          </a:p>
          <a:p>
            <a:pPr marL="0" indent="0">
              <a:buNone/>
            </a:pPr>
            <a:endParaRPr lang="en-GB" sz="1200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D25211A-4CA0-4B53-82BB-1EE7C7F3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 rotWithShape="1">
          <a:blip r:embed="rId3"/>
          <a:srcRect l="10279" r="15649" b="-1"/>
          <a:stretch/>
        </p:blipFill>
        <p:spPr>
          <a:xfrm>
            <a:off x="5304147" y="10"/>
            <a:ext cx="688785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5561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anchor="b">
            <a:normAutofit/>
          </a:bodyPr>
          <a:lstStyle/>
          <a:p>
            <a:pPr algn="l"/>
            <a:endParaRPr lang="en-GB" sz="32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364573"/>
            <a:ext cx="3977639" cy="3854112"/>
          </a:xfrm>
        </p:spPr>
        <p:txBody>
          <a:bodyPr>
            <a:normAutofit/>
          </a:bodyPr>
          <a:lstStyle/>
          <a:p>
            <a:r>
              <a:rPr lang="en-GB" sz="1400" b="1"/>
              <a:t>Read</a:t>
            </a:r>
          </a:p>
          <a:p>
            <a:pPr marL="0" indent="0">
              <a:buNone/>
            </a:pPr>
            <a:r>
              <a:rPr lang="en-GB" sz="1400"/>
              <a:t>Growing up Digital – A report of the growing up</a:t>
            </a:r>
          </a:p>
          <a:p>
            <a:pPr marL="0" indent="0">
              <a:buNone/>
            </a:pPr>
            <a:r>
              <a:rPr lang="en-GB" sz="1400"/>
              <a:t>Digital taskforce January 2017 – On moodle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>
                <a:hlinkClick r:id="rId2"/>
              </a:rPr>
              <a:t>https://www.youtube.com/watch?v=feQJndK_z6o</a:t>
            </a:r>
            <a:endParaRPr lang="en-GB" sz="1400"/>
          </a:p>
          <a:p>
            <a:pPr marL="0" indent="0">
              <a:buNone/>
            </a:pPr>
            <a:endParaRPr lang="en-GB" sz="1400"/>
          </a:p>
          <a:p>
            <a:r>
              <a:rPr lang="en-GB" sz="1400" b="1"/>
              <a:t>Task</a:t>
            </a:r>
            <a:endParaRPr lang="en-GB" sz="1400"/>
          </a:p>
          <a:p>
            <a:pPr marL="0" indent="0">
              <a:buNone/>
            </a:pPr>
            <a:r>
              <a:rPr lang="en-GB" sz="1400"/>
              <a:t>Review the BBC web pages on growing up digital</a:t>
            </a:r>
          </a:p>
          <a:p>
            <a:pPr marL="0" indent="0">
              <a:buNone/>
            </a:pPr>
            <a:r>
              <a:rPr lang="en-GB" sz="1400">
                <a:hlinkClick r:id="rId3"/>
              </a:rPr>
              <a:t>https://www.bbc.co.uk/cbbc/curations/growing- up-digital</a:t>
            </a:r>
            <a:endParaRPr lang="en-GB" sz="1400"/>
          </a:p>
          <a:p>
            <a:pPr marL="0" indent="0">
              <a:buNone/>
            </a:pPr>
            <a:endParaRPr lang="en-GB" sz="1400"/>
          </a:p>
        </p:txBody>
      </p:sp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8D25211A-4CA0-4B53-82BB-1EE7C7F3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ttps://eus-www.sway-cdn.com/s/S41rCIe0zKW7kQZn/images/4Z3e28BUNRiu3M?quality=307&amp;allowAnimation=true&amp;embeddedHost=tru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10397" b="-1"/>
          <a:stretch/>
        </p:blipFill>
        <p:spPr bwMode="auto">
          <a:xfrm>
            <a:off x="5304147" y="10"/>
            <a:ext cx="688785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44500" y="1434409735"/>
            <a:ext cx="6910161" cy="923330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Nova-Bold"/>
                <a:cs typeface="Times New Roman" panose="02020603050405020304" pitchFamily="18" charset="0"/>
              </a:rPr>
              <a:t>Read</a:t>
            </a:r>
            <a:endParaRPr kumimoji="0" lang="en-US" altLang="en-US" sz="13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Nov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Nova"/>
                <a:cs typeface="Times New Roman" panose="02020603050405020304" pitchFamily="18" charset="0"/>
              </a:rPr>
              <a:t>Growing up Digital – A report of the growing up digital taskforce January 2017 – On moodle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-32316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203170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474</Words>
  <Application>Microsoft Macintosh PowerPoint</Application>
  <PresentationFormat>Widescreen</PresentationFormat>
  <Paragraphs>80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ArialNova</vt:lpstr>
      <vt:lpstr>ArialNova-Bold</vt:lpstr>
      <vt:lpstr>Century Gothic</vt:lpstr>
      <vt:lpstr>Vapor Trail</vt:lpstr>
      <vt:lpstr>Children &amp; The media</vt:lpstr>
      <vt:lpstr>PowerPoint Presentation</vt:lpstr>
      <vt:lpstr>PowerPoint Presentation</vt:lpstr>
      <vt:lpstr>PowerPoint Presentation</vt:lpstr>
      <vt:lpstr>PowerPoint Presentation</vt:lpstr>
      <vt:lpstr>Lets Consider…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 &amp; The media</dc:title>
  <dc:creator>Jaymie Phillips</dc:creator>
  <cp:lastModifiedBy>Jaymie Phillips</cp:lastModifiedBy>
  <cp:revision>1</cp:revision>
  <dcterms:created xsi:type="dcterms:W3CDTF">2020-10-19T14:39:27Z</dcterms:created>
  <dcterms:modified xsi:type="dcterms:W3CDTF">2020-10-19T14:39:50Z</dcterms:modified>
</cp:coreProperties>
</file>