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61" r:id="rId5"/>
    <p:sldId id="263" r:id="rId6"/>
    <p:sldId id="264"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562A2-9530-4499-6B3B-5895B5499C5F}" v="1" dt="2023-10-29T19:23:37.267"/>
    <p1510:client id="{30C31CF8-CD1A-84DA-0C9F-C17792BDE931}" v="870" dt="2023-10-29T17:47:39.382"/>
    <p1510:client id="{5F82320C-568A-73F2-79C9-B391578EF2B8}" v="471" dt="2023-10-29T14:18:43.043"/>
    <p1510:client id="{6607A5E5-EE60-AF62-06E3-3B75D5B64001}" v="13" dt="2023-10-27T08:36:23.440"/>
    <p1510:client id="{896D3FB6-BC96-96F6-DE31-E6B3790A5EEA}" v="5" dt="2023-10-29T14:34:11.729"/>
    <p1510:client id="{97052C4B-4EE1-48EB-AF84-D9B90B146EF6}" v="126" dt="2023-10-26T22:55:35.143"/>
    <p1510:client id="{D4E84F60-4C36-F59F-2DDC-686683AF5F5A}" v="9" dt="2023-10-29T14:44:01.843"/>
    <p1510:client id="{ED239C94-88E2-46A7-1322-5A575BBA7B85}" v="120" dt="2023-10-27T08:16:42.7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os Bolton (2316335)" userId="S::2316335@student.uwtsd.ac.uk::c6453719-54ea-4aa4-b53c-e4e639f0bb61" providerId="AD" clId="Web-{6607A5E5-EE60-AF62-06E3-3B75D5B64001}"/>
    <pc:docChg chg="addSld modSld">
      <pc:chgData name="Tomos Bolton (2316335)" userId="S::2316335@student.uwtsd.ac.uk::c6453719-54ea-4aa4-b53c-e4e639f0bb61" providerId="AD" clId="Web-{6607A5E5-EE60-AF62-06E3-3B75D5B64001}" dt="2023-10-27T08:36:23.440" v="16"/>
      <pc:docMkLst>
        <pc:docMk/>
      </pc:docMkLst>
      <pc:sldChg chg="modSp modNotes">
        <pc:chgData name="Tomos Bolton (2316335)" userId="S::2316335@student.uwtsd.ac.uk::c6453719-54ea-4aa4-b53c-e4e639f0bb61" providerId="AD" clId="Web-{6607A5E5-EE60-AF62-06E3-3B75D5B64001}" dt="2023-10-27T08:36:22.612" v="15"/>
        <pc:sldMkLst>
          <pc:docMk/>
          <pc:sldMk cId="3115040801" sldId="261"/>
        </pc:sldMkLst>
        <pc:spChg chg="mod">
          <ac:chgData name="Tomos Bolton (2316335)" userId="S::2316335@student.uwtsd.ac.uk::c6453719-54ea-4aa4-b53c-e4e639f0bb61" providerId="AD" clId="Web-{6607A5E5-EE60-AF62-06E3-3B75D5B64001}" dt="2023-10-27T08:21:03.322" v="9" actId="20577"/>
          <ac:spMkLst>
            <pc:docMk/>
            <pc:sldMk cId="3115040801" sldId="261"/>
            <ac:spMk id="2" creationId="{F707FA57-39FC-842D-11E5-4871D8465A7F}"/>
          </ac:spMkLst>
        </pc:spChg>
        <pc:spChg chg="mod">
          <ac:chgData name="Tomos Bolton (2316335)" userId="S::2316335@student.uwtsd.ac.uk::c6453719-54ea-4aa4-b53c-e4e639f0bb61" providerId="AD" clId="Web-{6607A5E5-EE60-AF62-06E3-3B75D5B64001}" dt="2023-10-27T08:36:08.862" v="13" actId="20577"/>
          <ac:spMkLst>
            <pc:docMk/>
            <pc:sldMk cId="3115040801" sldId="261"/>
            <ac:spMk id="3" creationId="{17FB6058-5B06-0254-3B10-B00F06490DD2}"/>
          </ac:spMkLst>
        </pc:spChg>
      </pc:sldChg>
      <pc:sldChg chg="new">
        <pc:chgData name="Tomos Bolton (2316335)" userId="S::2316335@student.uwtsd.ac.uk::c6453719-54ea-4aa4-b53c-e4e639f0bb61" providerId="AD" clId="Web-{6607A5E5-EE60-AF62-06E3-3B75D5B64001}" dt="2023-10-27T08:36:23.440" v="16"/>
        <pc:sldMkLst>
          <pc:docMk/>
          <pc:sldMk cId="239443189" sldId="262"/>
        </pc:sldMkLst>
      </pc:sldChg>
    </pc:docChg>
  </pc:docChgLst>
  <pc:docChgLst>
    <pc:chgData name="Tomos Bolton (2316335)" userId="S::2316335@student.uwtsd.ac.uk::c6453719-54ea-4aa4-b53c-e4e639f0bb61" providerId="AD" clId="Web-{5F82320C-568A-73F2-79C9-B391578EF2B8}"/>
    <pc:docChg chg="addSld modSld">
      <pc:chgData name="Tomos Bolton (2316335)" userId="S::2316335@student.uwtsd.ac.uk::c6453719-54ea-4aa4-b53c-e4e639f0bb61" providerId="AD" clId="Web-{5F82320C-568A-73F2-79C9-B391578EF2B8}" dt="2023-10-29T14:18:43.043" v="634" actId="20577"/>
      <pc:docMkLst>
        <pc:docMk/>
      </pc:docMkLst>
      <pc:sldChg chg="modSp">
        <pc:chgData name="Tomos Bolton (2316335)" userId="S::2316335@student.uwtsd.ac.uk::c6453719-54ea-4aa4-b53c-e4e639f0bb61" providerId="AD" clId="Web-{5F82320C-568A-73F2-79C9-B391578EF2B8}" dt="2023-10-29T12:12:07.482" v="224" actId="20577"/>
        <pc:sldMkLst>
          <pc:docMk/>
          <pc:sldMk cId="2113584193" sldId="257"/>
        </pc:sldMkLst>
        <pc:spChg chg="mod">
          <ac:chgData name="Tomos Bolton (2316335)" userId="S::2316335@student.uwtsd.ac.uk::c6453719-54ea-4aa4-b53c-e4e639f0bb61" providerId="AD" clId="Web-{5F82320C-568A-73F2-79C9-B391578EF2B8}" dt="2023-10-29T12:12:07.482" v="224" actId="20577"/>
          <ac:spMkLst>
            <pc:docMk/>
            <pc:sldMk cId="2113584193" sldId="257"/>
            <ac:spMk id="3" creationId="{9C28B389-A39A-45EB-D3CA-7B57B157D265}"/>
          </ac:spMkLst>
        </pc:spChg>
      </pc:sldChg>
      <pc:sldChg chg="addSp modSp modNotes">
        <pc:chgData name="Tomos Bolton (2316335)" userId="S::2316335@student.uwtsd.ac.uk::c6453719-54ea-4aa4-b53c-e4e639f0bb61" providerId="AD" clId="Web-{5F82320C-568A-73F2-79C9-B391578EF2B8}" dt="2023-10-29T14:15:53.390" v="623"/>
        <pc:sldMkLst>
          <pc:docMk/>
          <pc:sldMk cId="1367277867" sldId="258"/>
        </pc:sldMkLst>
        <pc:spChg chg="mod">
          <ac:chgData name="Tomos Bolton (2316335)" userId="S::2316335@student.uwtsd.ac.uk::c6453719-54ea-4aa4-b53c-e4e639f0bb61" providerId="AD" clId="Web-{5F82320C-568A-73F2-79C9-B391578EF2B8}" dt="2023-10-29T14:15:01.152" v="620" actId="20577"/>
          <ac:spMkLst>
            <pc:docMk/>
            <pc:sldMk cId="1367277867" sldId="258"/>
            <ac:spMk id="2" creationId="{3E7F1AE3-5E24-E060-BCF6-8BBE7FDAACA7}"/>
          </ac:spMkLst>
        </pc:spChg>
        <pc:spChg chg="add mod">
          <ac:chgData name="Tomos Bolton (2316335)" userId="S::2316335@student.uwtsd.ac.uk::c6453719-54ea-4aa4-b53c-e4e639f0bb61" providerId="AD" clId="Web-{5F82320C-568A-73F2-79C9-B391578EF2B8}" dt="2023-10-29T14:14:45.291" v="618" actId="20577"/>
          <ac:spMkLst>
            <pc:docMk/>
            <pc:sldMk cId="1367277867" sldId="258"/>
            <ac:spMk id="39" creationId="{2D2B9224-CCC8-8777-F6A6-44E72288B53F}"/>
          </ac:spMkLst>
        </pc:spChg>
      </pc:sldChg>
      <pc:sldChg chg="modSp">
        <pc:chgData name="Tomos Bolton (2316335)" userId="S::2316335@student.uwtsd.ac.uk::c6453719-54ea-4aa4-b53c-e4e639f0bb61" providerId="AD" clId="Web-{5F82320C-568A-73F2-79C9-B391578EF2B8}" dt="2023-10-29T14:15:24.154" v="621" actId="20577"/>
        <pc:sldMkLst>
          <pc:docMk/>
          <pc:sldMk cId="3256889535" sldId="259"/>
        </pc:sldMkLst>
        <pc:spChg chg="mod">
          <ac:chgData name="Tomos Bolton (2316335)" userId="S::2316335@student.uwtsd.ac.uk::c6453719-54ea-4aa4-b53c-e4e639f0bb61" providerId="AD" clId="Web-{5F82320C-568A-73F2-79C9-B391578EF2B8}" dt="2023-10-29T14:15:24.154" v="621" actId="20577"/>
          <ac:spMkLst>
            <pc:docMk/>
            <pc:sldMk cId="3256889535" sldId="259"/>
            <ac:spMk id="3" creationId="{6447A788-3338-210C-824D-4FB9AEF9DCD2}"/>
          </ac:spMkLst>
        </pc:spChg>
      </pc:sldChg>
      <pc:sldChg chg="addSp delSp modSp mod setBg modNotes">
        <pc:chgData name="Tomos Bolton (2316335)" userId="S::2316335@student.uwtsd.ac.uk::c6453719-54ea-4aa4-b53c-e4e639f0bb61" providerId="AD" clId="Web-{5F82320C-568A-73F2-79C9-B391578EF2B8}" dt="2023-10-29T14:11:49.793" v="569" actId="20577"/>
        <pc:sldMkLst>
          <pc:docMk/>
          <pc:sldMk cId="4239900284" sldId="260"/>
        </pc:sldMkLst>
        <pc:spChg chg="mod">
          <ac:chgData name="Tomos Bolton (2316335)" userId="S::2316335@student.uwtsd.ac.uk::c6453719-54ea-4aa4-b53c-e4e639f0bb61" providerId="AD" clId="Web-{5F82320C-568A-73F2-79C9-B391578EF2B8}" dt="2023-10-29T14:11:24.651" v="560" actId="1076"/>
          <ac:spMkLst>
            <pc:docMk/>
            <pc:sldMk cId="4239900284" sldId="260"/>
            <ac:spMk id="2" creationId="{58F54563-A97B-2DEC-F58F-42BBED98EA3A}"/>
          </ac:spMkLst>
        </pc:spChg>
        <pc:spChg chg="add del mod">
          <ac:chgData name="Tomos Bolton (2316335)" userId="S::2316335@student.uwtsd.ac.uk::c6453719-54ea-4aa4-b53c-e4e639f0bb61" providerId="AD" clId="Web-{5F82320C-568A-73F2-79C9-B391578EF2B8}" dt="2023-10-29T14:11:01.212" v="558"/>
          <ac:spMkLst>
            <pc:docMk/>
            <pc:sldMk cId="4239900284" sldId="260"/>
            <ac:spMk id="3" creationId="{95DD7D3D-16C6-6871-39AB-35279CECC3BB}"/>
          </ac:spMkLst>
        </pc:spChg>
        <pc:spChg chg="add">
          <ac:chgData name="Tomos Bolton (2316335)" userId="S::2316335@student.uwtsd.ac.uk::c6453719-54ea-4aa4-b53c-e4e639f0bb61" providerId="AD" clId="Web-{5F82320C-568A-73F2-79C9-B391578EF2B8}" dt="2023-10-29T14:11:01.212" v="558"/>
          <ac:spMkLst>
            <pc:docMk/>
            <pc:sldMk cId="4239900284" sldId="260"/>
            <ac:spMk id="6" creationId="{CB49665F-0298-4449-8D2D-209989CB9EE3}"/>
          </ac:spMkLst>
        </pc:spChg>
        <pc:spChg chg="add">
          <ac:chgData name="Tomos Bolton (2316335)" userId="S::2316335@student.uwtsd.ac.uk::c6453719-54ea-4aa4-b53c-e4e639f0bb61" providerId="AD" clId="Web-{5F82320C-568A-73F2-79C9-B391578EF2B8}" dt="2023-10-29T14:11:01.212" v="558"/>
          <ac:spMkLst>
            <pc:docMk/>
            <pc:sldMk cId="4239900284" sldId="260"/>
            <ac:spMk id="7" creationId="{A71EEC14-174A-46FA-B046-474750457130}"/>
          </ac:spMkLst>
        </pc:spChg>
        <pc:spChg chg="add del">
          <ac:chgData name="Tomos Bolton (2316335)" userId="S::2316335@student.uwtsd.ac.uk::c6453719-54ea-4aa4-b53c-e4e639f0bb61" providerId="AD" clId="Web-{5F82320C-568A-73F2-79C9-B391578EF2B8}" dt="2023-10-29T13:56:22.290" v="501"/>
          <ac:spMkLst>
            <pc:docMk/>
            <pc:sldMk cId="4239900284" sldId="260"/>
            <ac:spMk id="9" creationId="{CB49665F-0298-4449-8D2D-209989CB9EE3}"/>
          </ac:spMkLst>
        </pc:spChg>
        <pc:spChg chg="add del">
          <ac:chgData name="Tomos Bolton (2316335)" userId="S::2316335@student.uwtsd.ac.uk::c6453719-54ea-4aa4-b53c-e4e639f0bb61" providerId="AD" clId="Web-{5F82320C-568A-73F2-79C9-B391578EF2B8}" dt="2023-10-29T13:56:22.290" v="501"/>
          <ac:spMkLst>
            <pc:docMk/>
            <pc:sldMk cId="4239900284" sldId="260"/>
            <ac:spMk id="11" creationId="{A71EEC14-174A-46FA-B046-474750457130}"/>
          </ac:spMkLst>
        </pc:spChg>
        <pc:spChg chg="add mod">
          <ac:chgData name="Tomos Bolton (2316335)" userId="S::2316335@student.uwtsd.ac.uk::c6453719-54ea-4aa4-b53c-e4e639f0bb61" providerId="AD" clId="Web-{5F82320C-568A-73F2-79C9-B391578EF2B8}" dt="2023-10-29T14:11:49.793" v="569" actId="20577"/>
          <ac:spMkLst>
            <pc:docMk/>
            <pc:sldMk cId="4239900284" sldId="260"/>
            <ac:spMk id="48" creationId="{62C4926B-A277-3A7D-8B58-DE4455F1C8C4}"/>
          </ac:spMkLst>
        </pc:spChg>
        <pc:grpChg chg="add">
          <ac:chgData name="Tomos Bolton (2316335)" userId="S::2316335@student.uwtsd.ac.uk::c6453719-54ea-4aa4-b53c-e4e639f0bb61" providerId="AD" clId="Web-{5F82320C-568A-73F2-79C9-B391578EF2B8}" dt="2023-10-29T14:11:01.212" v="558"/>
          <ac:grpSpMkLst>
            <pc:docMk/>
            <pc:sldMk cId="4239900284" sldId="260"/>
            <ac:grpSpMk id="8" creationId="{EEB6CB95-E653-4C6C-AE51-62FD848E8D5B}"/>
          </ac:grpSpMkLst>
        </pc:grpChg>
        <pc:grpChg chg="add">
          <ac:chgData name="Tomos Bolton (2316335)" userId="S::2316335@student.uwtsd.ac.uk::c6453719-54ea-4aa4-b53c-e4e639f0bb61" providerId="AD" clId="Web-{5F82320C-568A-73F2-79C9-B391578EF2B8}" dt="2023-10-29T14:11:01.212" v="558"/>
          <ac:grpSpMkLst>
            <pc:docMk/>
            <pc:sldMk cId="4239900284" sldId="260"/>
            <ac:grpSpMk id="10" creationId="{43F5E015-E085-4624-B431-B42414448684}"/>
          </ac:grpSpMkLst>
        </pc:grpChg>
        <pc:grpChg chg="add del">
          <ac:chgData name="Tomos Bolton (2316335)" userId="S::2316335@student.uwtsd.ac.uk::c6453719-54ea-4aa4-b53c-e4e639f0bb61" providerId="AD" clId="Web-{5F82320C-568A-73F2-79C9-B391578EF2B8}" dt="2023-10-29T13:56:22.290" v="501"/>
          <ac:grpSpMkLst>
            <pc:docMk/>
            <pc:sldMk cId="4239900284" sldId="260"/>
            <ac:grpSpMk id="13" creationId="{EEB6CB95-E653-4C6C-AE51-62FD848E8D5B}"/>
          </ac:grpSpMkLst>
        </pc:grpChg>
        <pc:grpChg chg="add del">
          <ac:chgData name="Tomos Bolton (2316335)" userId="S::2316335@student.uwtsd.ac.uk::c6453719-54ea-4aa4-b53c-e4e639f0bb61" providerId="AD" clId="Web-{5F82320C-568A-73F2-79C9-B391578EF2B8}" dt="2023-10-29T13:56:22.290" v="501"/>
          <ac:grpSpMkLst>
            <pc:docMk/>
            <pc:sldMk cId="4239900284" sldId="260"/>
            <ac:grpSpMk id="17" creationId="{43F5E015-E085-4624-B431-B42414448684}"/>
          </ac:grpSpMkLst>
        </pc:grpChg>
        <pc:graphicFrameChg chg="add del">
          <ac:chgData name="Tomos Bolton (2316335)" userId="S::2316335@student.uwtsd.ac.uk::c6453719-54ea-4aa4-b53c-e4e639f0bb61" providerId="AD" clId="Web-{5F82320C-568A-73F2-79C9-B391578EF2B8}" dt="2023-10-29T13:56:22.290" v="501"/>
          <ac:graphicFrameMkLst>
            <pc:docMk/>
            <pc:sldMk cId="4239900284" sldId="260"/>
            <ac:graphicFrameMk id="5" creationId="{1A41A55E-430D-1539-FA9D-78F17E431639}"/>
          </ac:graphicFrameMkLst>
        </pc:graphicFrameChg>
        <pc:graphicFrameChg chg="add">
          <ac:chgData name="Tomos Bolton (2316335)" userId="S::2316335@student.uwtsd.ac.uk::c6453719-54ea-4aa4-b53c-e4e639f0bb61" providerId="AD" clId="Web-{5F82320C-568A-73F2-79C9-B391578EF2B8}" dt="2023-10-29T14:11:01.212" v="558"/>
          <ac:graphicFrameMkLst>
            <pc:docMk/>
            <pc:sldMk cId="4239900284" sldId="260"/>
            <ac:graphicFrameMk id="12" creationId="{16F2B84C-326C-F561-5BE6-C067FBD7A287}"/>
          </ac:graphicFrameMkLst>
        </pc:graphicFrameChg>
      </pc:sldChg>
      <pc:sldChg chg="modSp modNotes">
        <pc:chgData name="Tomos Bolton (2316335)" userId="S::2316335@student.uwtsd.ac.uk::c6453719-54ea-4aa4-b53c-e4e639f0bb61" providerId="AD" clId="Web-{5F82320C-568A-73F2-79C9-B391578EF2B8}" dt="2023-10-29T12:14:59.875" v="230" actId="20577"/>
        <pc:sldMkLst>
          <pc:docMk/>
          <pc:sldMk cId="3115040801" sldId="261"/>
        </pc:sldMkLst>
        <pc:spChg chg="mod">
          <ac:chgData name="Tomos Bolton (2316335)" userId="S::2316335@student.uwtsd.ac.uk::c6453719-54ea-4aa4-b53c-e4e639f0bb61" providerId="AD" clId="Web-{5F82320C-568A-73F2-79C9-B391578EF2B8}" dt="2023-10-29T12:14:59.875" v="230" actId="20577"/>
          <ac:spMkLst>
            <pc:docMk/>
            <pc:sldMk cId="3115040801" sldId="261"/>
            <ac:spMk id="3" creationId="{17FB6058-5B06-0254-3B10-B00F06490DD2}"/>
          </ac:spMkLst>
        </pc:spChg>
      </pc:sldChg>
      <pc:sldChg chg="modSp">
        <pc:chgData name="Tomos Bolton (2316335)" userId="S::2316335@student.uwtsd.ac.uk::c6453719-54ea-4aa4-b53c-e4e639f0bb61" providerId="AD" clId="Web-{5F82320C-568A-73F2-79C9-B391578EF2B8}" dt="2023-10-29T14:18:43.043" v="634" actId="20577"/>
        <pc:sldMkLst>
          <pc:docMk/>
          <pc:sldMk cId="239443189" sldId="262"/>
        </pc:sldMkLst>
        <pc:spChg chg="mod">
          <ac:chgData name="Tomos Bolton (2316335)" userId="S::2316335@student.uwtsd.ac.uk::c6453719-54ea-4aa4-b53c-e4e639f0bb61" providerId="AD" clId="Web-{5F82320C-568A-73F2-79C9-B391578EF2B8}" dt="2023-10-28T20:14:09.322" v="55" actId="20577"/>
          <ac:spMkLst>
            <pc:docMk/>
            <pc:sldMk cId="239443189" sldId="262"/>
            <ac:spMk id="2" creationId="{107B8DDC-CEB6-1399-092F-0397BDA1217C}"/>
          </ac:spMkLst>
        </pc:spChg>
        <pc:spChg chg="mod">
          <ac:chgData name="Tomos Bolton (2316335)" userId="S::2316335@student.uwtsd.ac.uk::c6453719-54ea-4aa4-b53c-e4e639f0bb61" providerId="AD" clId="Web-{5F82320C-568A-73F2-79C9-B391578EF2B8}" dt="2023-10-29T14:18:43.043" v="634" actId="20577"/>
          <ac:spMkLst>
            <pc:docMk/>
            <pc:sldMk cId="239443189" sldId="262"/>
            <ac:spMk id="3" creationId="{785B9CF1-D1A2-3366-D32A-F201F2D0936F}"/>
          </ac:spMkLst>
        </pc:spChg>
      </pc:sldChg>
      <pc:sldChg chg="new">
        <pc:chgData name="Tomos Bolton (2316335)" userId="S::2316335@student.uwtsd.ac.uk::c6453719-54ea-4aa4-b53c-e4e639f0bb61" providerId="AD" clId="Web-{5F82320C-568A-73F2-79C9-B391578EF2B8}" dt="2023-10-28T20:13:50.634" v="44"/>
        <pc:sldMkLst>
          <pc:docMk/>
          <pc:sldMk cId="2439927639" sldId="263"/>
        </pc:sldMkLst>
      </pc:sldChg>
      <pc:sldChg chg="new">
        <pc:chgData name="Tomos Bolton (2316335)" userId="S::2316335@student.uwtsd.ac.uk::c6453719-54ea-4aa4-b53c-e4e639f0bb61" providerId="AD" clId="Web-{5F82320C-568A-73F2-79C9-B391578EF2B8}" dt="2023-10-28T20:13:52.790" v="45"/>
        <pc:sldMkLst>
          <pc:docMk/>
          <pc:sldMk cId="1280000866" sldId="264"/>
        </pc:sldMkLst>
      </pc:sldChg>
    </pc:docChg>
  </pc:docChgLst>
  <pc:docChgLst>
    <pc:chgData name="Tomos Bolton (2316335)" userId="S::2316335@student.uwtsd.ac.uk::c6453719-54ea-4aa4-b53c-e4e639f0bb61" providerId="AD" clId="Web-{30C31CF8-CD1A-84DA-0C9F-C17792BDE931}"/>
    <pc:docChg chg="addSld delSld modSld">
      <pc:chgData name="Tomos Bolton (2316335)" userId="S::2316335@student.uwtsd.ac.uk::c6453719-54ea-4aa4-b53c-e4e639f0bb61" providerId="AD" clId="Web-{30C31CF8-CD1A-84DA-0C9F-C17792BDE931}" dt="2023-10-29T17:47:39.382" v="748" actId="20577"/>
      <pc:docMkLst>
        <pc:docMk/>
      </pc:docMkLst>
      <pc:sldChg chg="addSp delSp modSp">
        <pc:chgData name="Tomos Bolton (2316335)" userId="S::2316335@student.uwtsd.ac.uk::c6453719-54ea-4aa4-b53c-e4e639f0bb61" providerId="AD" clId="Web-{30C31CF8-CD1A-84DA-0C9F-C17792BDE931}" dt="2023-10-29T17:30:42.351" v="607" actId="20577"/>
        <pc:sldMkLst>
          <pc:docMk/>
          <pc:sldMk cId="2113584193" sldId="257"/>
        </pc:sldMkLst>
        <pc:spChg chg="mod">
          <ac:chgData name="Tomos Bolton (2316335)" userId="S::2316335@student.uwtsd.ac.uk::c6453719-54ea-4aa4-b53c-e4e639f0bb61" providerId="AD" clId="Web-{30C31CF8-CD1A-84DA-0C9F-C17792BDE931}" dt="2023-10-29T15:05:48.671" v="14" actId="20577"/>
          <ac:spMkLst>
            <pc:docMk/>
            <pc:sldMk cId="2113584193" sldId="257"/>
            <ac:spMk id="2" creationId="{D2548953-1ADC-ABC5-B550-D469593784B3}"/>
          </ac:spMkLst>
        </pc:spChg>
        <pc:spChg chg="mod">
          <ac:chgData name="Tomos Bolton (2316335)" userId="S::2316335@student.uwtsd.ac.uk::c6453719-54ea-4aa4-b53c-e4e639f0bb61" providerId="AD" clId="Web-{30C31CF8-CD1A-84DA-0C9F-C17792BDE931}" dt="2023-10-29T17:30:42.351" v="607" actId="20577"/>
          <ac:spMkLst>
            <pc:docMk/>
            <pc:sldMk cId="2113584193" sldId="257"/>
            <ac:spMk id="3" creationId="{9C28B389-A39A-45EB-D3CA-7B57B157D265}"/>
          </ac:spMkLst>
        </pc:spChg>
        <pc:spChg chg="add mod">
          <ac:chgData name="Tomos Bolton (2316335)" userId="S::2316335@student.uwtsd.ac.uk::c6453719-54ea-4aa4-b53c-e4e639f0bb61" providerId="AD" clId="Web-{30C31CF8-CD1A-84DA-0C9F-C17792BDE931}" dt="2023-10-29T15:57:51.697" v="271" actId="20577"/>
          <ac:spMkLst>
            <pc:docMk/>
            <pc:sldMk cId="2113584193" sldId="257"/>
            <ac:spMk id="5" creationId="{2DB8D408-C970-8D88-59C6-A67491AA2629}"/>
          </ac:spMkLst>
        </pc:spChg>
        <pc:spChg chg="add del">
          <ac:chgData name="Tomos Bolton (2316335)" userId="S::2316335@student.uwtsd.ac.uk::c6453719-54ea-4aa4-b53c-e4e639f0bb61" providerId="AD" clId="Web-{30C31CF8-CD1A-84DA-0C9F-C17792BDE931}" dt="2023-10-29T15:03:22.411" v="9"/>
          <ac:spMkLst>
            <pc:docMk/>
            <pc:sldMk cId="2113584193" sldId="257"/>
            <ac:spMk id="8" creationId="{907EF6B7-1338-4443-8C46-6A318D952DFD}"/>
          </ac:spMkLst>
        </pc:spChg>
        <pc:spChg chg="add del">
          <ac:chgData name="Tomos Bolton (2316335)" userId="S::2316335@student.uwtsd.ac.uk::c6453719-54ea-4aa4-b53c-e4e639f0bb61" providerId="AD" clId="Web-{30C31CF8-CD1A-84DA-0C9F-C17792BDE931}" dt="2023-10-29T15:03:22.411" v="9"/>
          <ac:spMkLst>
            <pc:docMk/>
            <pc:sldMk cId="2113584193" sldId="257"/>
            <ac:spMk id="10" creationId="{DAAE4CDD-124C-4DCF-9584-B6033B545DD5}"/>
          </ac:spMkLst>
        </pc:spChg>
        <pc:spChg chg="add del">
          <ac:chgData name="Tomos Bolton (2316335)" userId="S::2316335@student.uwtsd.ac.uk::c6453719-54ea-4aa4-b53c-e4e639f0bb61" providerId="AD" clId="Web-{30C31CF8-CD1A-84DA-0C9F-C17792BDE931}" dt="2023-10-29T15:03:22.411" v="9"/>
          <ac:spMkLst>
            <pc:docMk/>
            <pc:sldMk cId="2113584193" sldId="257"/>
            <ac:spMk id="12" creationId="{081E4A58-353D-44AE-B2FC-2A74E2E400F7}"/>
          </ac:spMkLst>
        </pc:spChg>
        <pc:spChg chg="add del">
          <ac:chgData name="Tomos Bolton (2316335)" userId="S::2316335@student.uwtsd.ac.uk::c6453719-54ea-4aa4-b53c-e4e639f0bb61" providerId="AD" clId="Web-{30C31CF8-CD1A-84DA-0C9F-C17792BDE931}" dt="2023-10-29T15:03:22.411" v="8"/>
          <ac:spMkLst>
            <pc:docMk/>
            <pc:sldMk cId="2113584193" sldId="257"/>
            <ac:spMk id="17" creationId="{201CC55D-ED54-4C5C-95E6-10947BD1103B}"/>
          </ac:spMkLst>
        </pc:spChg>
        <pc:spChg chg="add del">
          <ac:chgData name="Tomos Bolton (2316335)" userId="S::2316335@student.uwtsd.ac.uk::c6453719-54ea-4aa4-b53c-e4e639f0bb61" providerId="AD" clId="Web-{30C31CF8-CD1A-84DA-0C9F-C17792BDE931}" dt="2023-10-29T15:03:22.411" v="8"/>
          <ac:spMkLst>
            <pc:docMk/>
            <pc:sldMk cId="2113584193" sldId="257"/>
            <ac:spMk id="23" creationId="{3873B707-463F-40B0-8227-E8CC6C67EB25}"/>
          </ac:spMkLst>
        </pc:spChg>
        <pc:spChg chg="add del">
          <ac:chgData name="Tomos Bolton (2316335)" userId="S::2316335@student.uwtsd.ac.uk::c6453719-54ea-4aa4-b53c-e4e639f0bb61" providerId="AD" clId="Web-{30C31CF8-CD1A-84DA-0C9F-C17792BDE931}" dt="2023-10-29T15:03:22.411" v="8"/>
          <ac:spMkLst>
            <pc:docMk/>
            <pc:sldMk cId="2113584193" sldId="257"/>
            <ac:spMk id="25" creationId="{C13237C8-E62C-4F0D-A318-BD6FB6C2D138}"/>
          </ac:spMkLst>
        </pc:spChg>
        <pc:spChg chg="add del">
          <ac:chgData name="Tomos Bolton (2316335)" userId="S::2316335@student.uwtsd.ac.uk::c6453719-54ea-4aa4-b53c-e4e639f0bb61" providerId="AD" clId="Web-{30C31CF8-CD1A-84DA-0C9F-C17792BDE931}" dt="2023-10-29T15:03:22.411" v="8"/>
          <ac:spMkLst>
            <pc:docMk/>
            <pc:sldMk cId="2113584193" sldId="257"/>
            <ac:spMk id="27" creationId="{19C9EAEA-39D0-4B0E-A0EB-51E7B26740B1}"/>
          </ac:spMkLst>
        </pc:spChg>
        <pc:spChg chg="add">
          <ac:chgData name="Tomos Bolton (2316335)" userId="S::2316335@student.uwtsd.ac.uk::c6453719-54ea-4aa4-b53c-e4e639f0bb61" providerId="AD" clId="Web-{30C31CF8-CD1A-84DA-0C9F-C17792BDE931}" dt="2023-10-29T15:03:22.411" v="9"/>
          <ac:spMkLst>
            <pc:docMk/>
            <pc:sldMk cId="2113584193" sldId="257"/>
            <ac:spMk id="29" creationId="{45D37F4E-DDB4-456B-97E0-9937730A039F}"/>
          </ac:spMkLst>
        </pc:spChg>
        <pc:spChg chg="add">
          <ac:chgData name="Tomos Bolton (2316335)" userId="S::2316335@student.uwtsd.ac.uk::c6453719-54ea-4aa4-b53c-e4e639f0bb61" providerId="AD" clId="Web-{30C31CF8-CD1A-84DA-0C9F-C17792BDE931}" dt="2023-10-29T15:03:22.411" v="9"/>
          <ac:spMkLst>
            <pc:docMk/>
            <pc:sldMk cId="2113584193" sldId="257"/>
            <ac:spMk id="30" creationId="{B2DD41CD-8F47-4F56-AD12-4E2FF7696987}"/>
          </ac:spMkLst>
        </pc:spChg>
        <pc:grpChg chg="add del">
          <ac:chgData name="Tomos Bolton (2316335)" userId="S::2316335@student.uwtsd.ac.uk::c6453719-54ea-4aa4-b53c-e4e639f0bb61" providerId="AD" clId="Web-{30C31CF8-CD1A-84DA-0C9F-C17792BDE931}" dt="2023-10-29T15:03:22.411" v="8"/>
          <ac:grpSpMkLst>
            <pc:docMk/>
            <pc:sldMk cId="2113584193" sldId="257"/>
            <ac:grpSpMk id="19" creationId="{1DE889C7-FAD6-4397-98E2-05D503484459}"/>
          </ac:grpSpMkLst>
        </pc:grpChg>
        <pc:picChg chg="add mod">
          <ac:chgData name="Tomos Bolton (2316335)" userId="S::2316335@student.uwtsd.ac.uk::c6453719-54ea-4aa4-b53c-e4e639f0bb61" providerId="AD" clId="Web-{30C31CF8-CD1A-84DA-0C9F-C17792BDE931}" dt="2023-10-29T15:03:22.411" v="9"/>
          <ac:picMkLst>
            <pc:docMk/>
            <pc:sldMk cId="2113584193" sldId="257"/>
            <ac:picMk id="4" creationId="{5A3D8B3C-3459-3D52-9F3C-7090A8882042}"/>
          </ac:picMkLst>
        </pc:picChg>
      </pc:sldChg>
      <pc:sldChg chg="modSp">
        <pc:chgData name="Tomos Bolton (2316335)" userId="S::2316335@student.uwtsd.ac.uk::c6453719-54ea-4aa4-b53c-e4e639f0bb61" providerId="AD" clId="Web-{30C31CF8-CD1A-84DA-0C9F-C17792BDE931}" dt="2023-10-29T16:16:13.541" v="382" actId="20577"/>
        <pc:sldMkLst>
          <pc:docMk/>
          <pc:sldMk cId="1367277867" sldId="258"/>
        </pc:sldMkLst>
        <pc:graphicFrameChg chg="modGraphic">
          <ac:chgData name="Tomos Bolton (2316335)" userId="S::2316335@student.uwtsd.ac.uk::c6453719-54ea-4aa4-b53c-e4e639f0bb61" providerId="AD" clId="Web-{30C31CF8-CD1A-84DA-0C9F-C17792BDE931}" dt="2023-10-29T16:16:13.541" v="382" actId="20577"/>
          <ac:graphicFrameMkLst>
            <pc:docMk/>
            <pc:sldMk cId="1367277867" sldId="258"/>
            <ac:graphicFrameMk id="5" creationId="{E8673051-2FF8-68BA-AAFD-57B500A90280}"/>
          </ac:graphicFrameMkLst>
        </pc:graphicFrameChg>
      </pc:sldChg>
      <pc:sldChg chg="addSp delSp modSp del">
        <pc:chgData name="Tomos Bolton (2316335)" userId="S::2316335@student.uwtsd.ac.uk::c6453719-54ea-4aa4-b53c-e4e639f0bb61" providerId="AD" clId="Web-{30C31CF8-CD1A-84DA-0C9F-C17792BDE931}" dt="2023-10-29T15:44:49.018" v="33"/>
        <pc:sldMkLst>
          <pc:docMk/>
          <pc:sldMk cId="3256889535" sldId="259"/>
        </pc:sldMkLst>
        <pc:spChg chg="del">
          <ac:chgData name="Tomos Bolton (2316335)" userId="S::2316335@student.uwtsd.ac.uk::c6453719-54ea-4aa4-b53c-e4e639f0bb61" providerId="AD" clId="Web-{30C31CF8-CD1A-84DA-0C9F-C17792BDE931}" dt="2023-10-29T15:04:09.383" v="10"/>
          <ac:spMkLst>
            <pc:docMk/>
            <pc:sldMk cId="3256889535" sldId="259"/>
            <ac:spMk id="2" creationId="{49583DBD-73AB-5D9C-90FF-6DF9CD487295}"/>
          </ac:spMkLst>
        </pc:spChg>
        <pc:spChg chg="del">
          <ac:chgData name="Tomos Bolton (2316335)" userId="S::2316335@student.uwtsd.ac.uk::c6453719-54ea-4aa4-b53c-e4e639f0bb61" providerId="AD" clId="Web-{30C31CF8-CD1A-84DA-0C9F-C17792BDE931}" dt="2023-10-29T15:01:18.512" v="2"/>
          <ac:spMkLst>
            <pc:docMk/>
            <pc:sldMk cId="3256889535" sldId="259"/>
            <ac:spMk id="3" creationId="{6447A788-3338-210C-824D-4FB9AEF9DCD2}"/>
          </ac:spMkLst>
        </pc:spChg>
        <pc:spChg chg="add del mod">
          <ac:chgData name="Tomos Bolton (2316335)" userId="S::2316335@student.uwtsd.ac.uk::c6453719-54ea-4aa4-b53c-e4e639f0bb61" providerId="AD" clId="Web-{30C31CF8-CD1A-84DA-0C9F-C17792BDE931}" dt="2023-10-29T15:04:12.680" v="11"/>
          <ac:spMkLst>
            <pc:docMk/>
            <pc:sldMk cId="3256889535" sldId="259"/>
            <ac:spMk id="6" creationId="{72C2B094-F922-F46F-2C85-373D71C9B699}"/>
          </ac:spMkLst>
        </pc:spChg>
        <pc:spChg chg="add del mod">
          <ac:chgData name="Tomos Bolton (2316335)" userId="S::2316335@student.uwtsd.ac.uk::c6453719-54ea-4aa4-b53c-e4e639f0bb61" providerId="AD" clId="Web-{30C31CF8-CD1A-84DA-0C9F-C17792BDE931}" dt="2023-10-29T15:04:15.461" v="12"/>
          <ac:spMkLst>
            <pc:docMk/>
            <pc:sldMk cId="3256889535" sldId="259"/>
            <ac:spMk id="8" creationId="{D3A608E7-2954-DC79-64CC-E87DEA049E0D}"/>
          </ac:spMkLst>
        </pc:spChg>
        <pc:picChg chg="add del mod ord">
          <ac:chgData name="Tomos Bolton (2316335)" userId="S::2316335@student.uwtsd.ac.uk::c6453719-54ea-4aa4-b53c-e4e639f0bb61" providerId="AD" clId="Web-{30C31CF8-CD1A-84DA-0C9F-C17792BDE931}" dt="2023-10-29T15:02:47.143" v="5"/>
          <ac:picMkLst>
            <pc:docMk/>
            <pc:sldMk cId="3256889535" sldId="259"/>
            <ac:picMk id="4" creationId="{7F4E6AFF-2798-0D63-BFEC-A8074787F032}"/>
          </ac:picMkLst>
        </pc:picChg>
      </pc:sldChg>
      <pc:sldChg chg="addSp delSp modSp add del modNotes">
        <pc:chgData name="Tomos Bolton (2316335)" userId="S::2316335@student.uwtsd.ac.uk::c6453719-54ea-4aa4-b53c-e4e639f0bb61" providerId="AD" clId="Web-{30C31CF8-CD1A-84DA-0C9F-C17792BDE931}" dt="2023-10-29T15:55:21.395" v="228"/>
        <pc:sldMkLst>
          <pc:docMk/>
          <pc:sldMk cId="4239900284" sldId="260"/>
        </pc:sldMkLst>
        <pc:spChg chg="mod">
          <ac:chgData name="Tomos Bolton (2316335)" userId="S::2316335@student.uwtsd.ac.uk::c6453719-54ea-4aa4-b53c-e4e639f0bb61" providerId="AD" clId="Web-{30C31CF8-CD1A-84DA-0C9F-C17792BDE931}" dt="2023-10-29T15:46:36.099" v="53" actId="20577"/>
          <ac:spMkLst>
            <pc:docMk/>
            <pc:sldMk cId="4239900284" sldId="260"/>
            <ac:spMk id="48" creationId="{62C4926B-A277-3A7D-8B58-DE4455F1C8C4}"/>
          </ac:spMkLst>
        </pc:spChg>
        <pc:graphicFrameChg chg="modGraphic">
          <ac:chgData name="Tomos Bolton (2316335)" userId="S::2316335@student.uwtsd.ac.uk::c6453719-54ea-4aa4-b53c-e4e639f0bb61" providerId="AD" clId="Web-{30C31CF8-CD1A-84DA-0C9F-C17792BDE931}" dt="2023-10-29T15:44:42.549" v="32" actId="20577"/>
          <ac:graphicFrameMkLst>
            <pc:docMk/>
            <pc:sldMk cId="4239900284" sldId="260"/>
            <ac:graphicFrameMk id="12" creationId="{16F2B84C-326C-F561-5BE6-C067FBD7A287}"/>
          </ac:graphicFrameMkLst>
        </pc:graphicFrameChg>
        <pc:picChg chg="add del mod">
          <ac:chgData name="Tomos Bolton (2316335)" userId="S::2316335@student.uwtsd.ac.uk::c6453719-54ea-4aa4-b53c-e4e639f0bb61" providerId="AD" clId="Web-{30C31CF8-CD1A-84DA-0C9F-C17792BDE931}" dt="2023-10-29T15:44:29.752" v="30"/>
          <ac:picMkLst>
            <pc:docMk/>
            <pc:sldMk cId="4239900284" sldId="260"/>
            <ac:picMk id="16" creationId="{C2287191-5C85-5864-7C10-3082D6D695F7}"/>
          </ac:picMkLst>
        </pc:picChg>
      </pc:sldChg>
      <pc:sldChg chg="addSp delSp modSp">
        <pc:chgData name="Tomos Bolton (2316335)" userId="S::2316335@student.uwtsd.ac.uk::c6453719-54ea-4aa4-b53c-e4e639f0bb61" providerId="AD" clId="Web-{30C31CF8-CD1A-84DA-0C9F-C17792BDE931}" dt="2023-10-29T17:39:57.604" v="668" actId="20577"/>
        <pc:sldMkLst>
          <pc:docMk/>
          <pc:sldMk cId="3115040801" sldId="261"/>
        </pc:sldMkLst>
        <pc:spChg chg="mod">
          <ac:chgData name="Tomos Bolton (2316335)" userId="S::2316335@student.uwtsd.ac.uk::c6453719-54ea-4aa4-b53c-e4e639f0bb61" providerId="AD" clId="Web-{30C31CF8-CD1A-84DA-0C9F-C17792BDE931}" dt="2023-10-29T17:36:20.098" v="613"/>
          <ac:spMkLst>
            <pc:docMk/>
            <pc:sldMk cId="3115040801" sldId="261"/>
            <ac:spMk id="2" creationId="{F707FA57-39FC-842D-11E5-4871D8465A7F}"/>
          </ac:spMkLst>
        </pc:spChg>
        <pc:spChg chg="mod">
          <ac:chgData name="Tomos Bolton (2316335)" userId="S::2316335@student.uwtsd.ac.uk::c6453719-54ea-4aa4-b53c-e4e639f0bb61" providerId="AD" clId="Web-{30C31CF8-CD1A-84DA-0C9F-C17792BDE931}" dt="2023-10-29T17:37:39.241" v="617" actId="20577"/>
          <ac:spMkLst>
            <pc:docMk/>
            <pc:sldMk cId="3115040801" sldId="261"/>
            <ac:spMk id="3" creationId="{17FB6058-5B06-0254-3B10-B00F06490DD2}"/>
          </ac:spMkLst>
        </pc:spChg>
        <pc:spChg chg="add mod">
          <ac:chgData name="Tomos Bolton (2316335)" userId="S::2316335@student.uwtsd.ac.uk::c6453719-54ea-4aa4-b53c-e4e639f0bb61" providerId="AD" clId="Web-{30C31CF8-CD1A-84DA-0C9F-C17792BDE931}" dt="2023-10-29T17:39:57.604" v="668" actId="20577"/>
          <ac:spMkLst>
            <pc:docMk/>
            <pc:sldMk cId="3115040801" sldId="261"/>
            <ac:spMk id="6" creationId="{29E4BEE2-7457-8F38-D6B4-48B2DC6371E5}"/>
          </ac:spMkLst>
        </pc:spChg>
        <pc:spChg chg="del">
          <ac:chgData name="Tomos Bolton (2316335)" userId="S::2316335@student.uwtsd.ac.uk::c6453719-54ea-4aa4-b53c-e4e639f0bb61" providerId="AD" clId="Web-{30C31CF8-CD1A-84DA-0C9F-C17792BDE931}" dt="2023-10-29T17:36:20.098" v="613"/>
          <ac:spMkLst>
            <pc:docMk/>
            <pc:sldMk cId="3115040801" sldId="261"/>
            <ac:spMk id="8" creationId="{4BC99CB9-DDAD-44A2-8A1C-E3AF4E72DF5C}"/>
          </ac:spMkLst>
        </pc:spChg>
        <pc:spChg chg="del">
          <ac:chgData name="Tomos Bolton (2316335)" userId="S::2316335@student.uwtsd.ac.uk::c6453719-54ea-4aa4-b53c-e4e639f0bb61" providerId="AD" clId="Web-{30C31CF8-CD1A-84DA-0C9F-C17792BDE931}" dt="2023-10-29T17:36:20.098" v="613"/>
          <ac:spMkLst>
            <pc:docMk/>
            <pc:sldMk cId="3115040801" sldId="261"/>
            <ac:spMk id="10" creationId="{1561AEE4-4E38-4BAC-976D-E0DE523FC5D1}"/>
          </ac:spMkLst>
        </pc:spChg>
        <pc:spChg chg="add">
          <ac:chgData name="Tomos Bolton (2316335)" userId="S::2316335@student.uwtsd.ac.uk::c6453719-54ea-4aa4-b53c-e4e639f0bb61" providerId="AD" clId="Web-{30C31CF8-CD1A-84DA-0C9F-C17792BDE931}" dt="2023-10-29T17:36:20.098" v="613"/>
          <ac:spMkLst>
            <pc:docMk/>
            <pc:sldMk cId="3115040801" sldId="261"/>
            <ac:spMk id="24" creationId="{04812C46-200A-4DEB-A05E-3ED6C68C2387}"/>
          </ac:spMkLst>
        </pc:spChg>
        <pc:spChg chg="add">
          <ac:chgData name="Tomos Bolton (2316335)" userId="S::2316335@student.uwtsd.ac.uk::c6453719-54ea-4aa4-b53c-e4e639f0bb61" providerId="AD" clId="Web-{30C31CF8-CD1A-84DA-0C9F-C17792BDE931}" dt="2023-10-29T17:36:20.098" v="613"/>
          <ac:spMkLst>
            <pc:docMk/>
            <pc:sldMk cId="3115040801" sldId="261"/>
            <ac:spMk id="26" creationId="{D1EA859B-E555-4109-94F3-6700E046E008}"/>
          </ac:spMkLst>
        </pc:spChg>
        <pc:grpChg chg="del">
          <ac:chgData name="Tomos Bolton (2316335)" userId="S::2316335@student.uwtsd.ac.uk::c6453719-54ea-4aa4-b53c-e4e639f0bb61" providerId="AD" clId="Web-{30C31CF8-CD1A-84DA-0C9F-C17792BDE931}" dt="2023-10-29T17:36:20.098" v="613"/>
          <ac:grpSpMkLst>
            <pc:docMk/>
            <pc:sldMk cId="3115040801" sldId="261"/>
            <ac:grpSpMk id="12" creationId="{F0BC676B-D19A-44DB-910A-0C0E6D433979}"/>
          </ac:grpSpMkLst>
        </pc:grpChg>
        <pc:picChg chg="add del mod">
          <ac:chgData name="Tomos Bolton (2316335)" userId="S::2316335@student.uwtsd.ac.uk::c6453719-54ea-4aa4-b53c-e4e639f0bb61" providerId="AD" clId="Web-{30C31CF8-CD1A-84DA-0C9F-C17792BDE931}" dt="2023-10-29T17:35:45.316" v="611"/>
          <ac:picMkLst>
            <pc:docMk/>
            <pc:sldMk cId="3115040801" sldId="261"/>
            <ac:picMk id="4" creationId="{1FCDB725-1AA5-5152-AD0C-CCA2DAEC07AC}"/>
          </ac:picMkLst>
        </pc:picChg>
        <pc:picChg chg="add mod ord">
          <ac:chgData name="Tomos Bolton (2316335)" userId="S::2316335@student.uwtsd.ac.uk::c6453719-54ea-4aa4-b53c-e4e639f0bb61" providerId="AD" clId="Web-{30C31CF8-CD1A-84DA-0C9F-C17792BDE931}" dt="2023-10-29T17:38:16.898" v="619" actId="14100"/>
          <ac:picMkLst>
            <pc:docMk/>
            <pc:sldMk cId="3115040801" sldId="261"/>
            <ac:picMk id="5" creationId="{1FE315B7-5268-AF2C-9490-7773027927E8}"/>
          </ac:picMkLst>
        </pc:picChg>
      </pc:sldChg>
      <pc:sldChg chg="modSp">
        <pc:chgData name="Tomos Bolton (2316335)" userId="S::2316335@student.uwtsd.ac.uk::c6453719-54ea-4aa4-b53c-e4e639f0bb61" providerId="AD" clId="Web-{30C31CF8-CD1A-84DA-0C9F-C17792BDE931}" dt="2023-10-29T17:47:39.382" v="748" actId="20577"/>
        <pc:sldMkLst>
          <pc:docMk/>
          <pc:sldMk cId="239443189" sldId="262"/>
        </pc:sldMkLst>
        <pc:spChg chg="mod">
          <ac:chgData name="Tomos Bolton (2316335)" userId="S::2316335@student.uwtsd.ac.uk::c6453719-54ea-4aa4-b53c-e4e639f0bb61" providerId="AD" clId="Web-{30C31CF8-CD1A-84DA-0C9F-C17792BDE931}" dt="2023-10-29T17:47:39.382" v="748" actId="20577"/>
          <ac:spMkLst>
            <pc:docMk/>
            <pc:sldMk cId="239443189" sldId="262"/>
            <ac:spMk id="2" creationId="{107B8DDC-CEB6-1399-092F-0397BDA1217C}"/>
          </ac:spMkLst>
        </pc:spChg>
        <pc:spChg chg="mod">
          <ac:chgData name="Tomos Bolton (2316335)" userId="S::2316335@student.uwtsd.ac.uk::c6453719-54ea-4aa4-b53c-e4e639f0bb61" providerId="AD" clId="Web-{30C31CF8-CD1A-84DA-0C9F-C17792BDE931}" dt="2023-10-29T17:45:41.035" v="738" actId="20577"/>
          <ac:spMkLst>
            <pc:docMk/>
            <pc:sldMk cId="239443189" sldId="262"/>
            <ac:spMk id="3" creationId="{785B9CF1-D1A2-3366-D32A-F201F2D0936F}"/>
          </ac:spMkLst>
        </pc:spChg>
      </pc:sldChg>
      <pc:sldChg chg="addSp delSp modSp mod setBg modNotes">
        <pc:chgData name="Tomos Bolton (2316335)" userId="S::2316335@student.uwtsd.ac.uk::c6453719-54ea-4aa4-b53c-e4e639f0bb61" providerId="AD" clId="Web-{30C31CF8-CD1A-84DA-0C9F-C17792BDE931}" dt="2023-10-29T16:01:34.046" v="311" actId="20577"/>
        <pc:sldMkLst>
          <pc:docMk/>
          <pc:sldMk cId="2439927639" sldId="263"/>
        </pc:sldMkLst>
        <pc:spChg chg="mod">
          <ac:chgData name="Tomos Bolton (2316335)" userId="S::2316335@student.uwtsd.ac.uk::c6453719-54ea-4aa4-b53c-e4e639f0bb61" providerId="AD" clId="Web-{30C31CF8-CD1A-84DA-0C9F-C17792BDE931}" dt="2023-10-29T15:46:24.880" v="49"/>
          <ac:spMkLst>
            <pc:docMk/>
            <pc:sldMk cId="2439927639" sldId="263"/>
            <ac:spMk id="2" creationId="{33D44DCC-1CFE-24CA-03F6-9A5946981EEC}"/>
          </ac:spMkLst>
        </pc:spChg>
        <pc:spChg chg="mod ord">
          <ac:chgData name="Tomos Bolton (2316335)" userId="S::2316335@student.uwtsd.ac.uk::c6453719-54ea-4aa4-b53c-e4e639f0bb61" providerId="AD" clId="Web-{30C31CF8-CD1A-84DA-0C9F-C17792BDE931}" dt="2023-10-29T15:46:51.209" v="60" actId="20577"/>
          <ac:spMkLst>
            <pc:docMk/>
            <pc:sldMk cId="2439927639" sldId="263"/>
            <ac:spMk id="3" creationId="{4EA0AA3C-B3FF-BAA3-1E00-9C2A6C75281C}"/>
          </ac:spMkLst>
        </pc:spChg>
        <pc:spChg chg="add del mod">
          <ac:chgData name="Tomos Bolton (2316335)" userId="S::2316335@student.uwtsd.ac.uk::c6453719-54ea-4aa4-b53c-e4e639f0bb61" providerId="AD" clId="Web-{30C31CF8-CD1A-84DA-0C9F-C17792BDE931}" dt="2023-10-29T15:51:58.155" v="168"/>
          <ac:spMkLst>
            <pc:docMk/>
            <pc:sldMk cId="2439927639" sldId="263"/>
            <ac:spMk id="5" creationId="{AFE8B56D-1574-F7F5-BFA1-77C6BF6A539F}"/>
          </ac:spMkLst>
        </pc:spChg>
        <pc:spChg chg="add del mod">
          <ac:chgData name="Tomos Bolton (2316335)" userId="S::2316335@student.uwtsd.ac.uk::c6453719-54ea-4aa4-b53c-e4e639f0bb61" providerId="AD" clId="Web-{30C31CF8-CD1A-84DA-0C9F-C17792BDE931}" dt="2023-10-29T15:56:29.866" v="246"/>
          <ac:spMkLst>
            <pc:docMk/>
            <pc:sldMk cId="2439927639" sldId="263"/>
            <ac:spMk id="6" creationId="{912A8988-E17F-4C8E-EC7E-5C71E00C8680}"/>
          </ac:spMkLst>
        </pc:spChg>
        <pc:spChg chg="add mod">
          <ac:chgData name="Tomos Bolton (2316335)" userId="S::2316335@student.uwtsd.ac.uk::c6453719-54ea-4aa4-b53c-e4e639f0bb61" providerId="AD" clId="Web-{30C31CF8-CD1A-84DA-0C9F-C17792BDE931}" dt="2023-10-29T16:01:34.046" v="311" actId="20577"/>
          <ac:spMkLst>
            <pc:docMk/>
            <pc:sldMk cId="2439927639" sldId="263"/>
            <ac:spMk id="7" creationId="{CB4B0BF7-920E-94D6-71ED-5F46A73C3E53}"/>
          </ac:spMkLst>
        </pc:spChg>
        <pc:spChg chg="add del">
          <ac:chgData name="Tomos Bolton (2316335)" userId="S::2316335@student.uwtsd.ac.uk::c6453719-54ea-4aa4-b53c-e4e639f0bb61" providerId="AD" clId="Web-{30C31CF8-CD1A-84DA-0C9F-C17792BDE931}" dt="2023-10-29T15:46:21.724" v="46"/>
          <ac:spMkLst>
            <pc:docMk/>
            <pc:sldMk cId="2439927639" sldId="263"/>
            <ac:spMk id="9" creationId="{2EB492CD-616E-47F8-933B-5E2D952A0593}"/>
          </ac:spMkLst>
        </pc:spChg>
        <pc:spChg chg="add del">
          <ac:chgData name="Tomos Bolton (2316335)" userId="S::2316335@student.uwtsd.ac.uk::c6453719-54ea-4aa4-b53c-e4e639f0bb61" providerId="AD" clId="Web-{30C31CF8-CD1A-84DA-0C9F-C17792BDE931}" dt="2023-10-29T15:46:21.724" v="46"/>
          <ac:spMkLst>
            <pc:docMk/>
            <pc:sldMk cId="2439927639" sldId="263"/>
            <ac:spMk id="11" creationId="{59383CF9-23B5-4335-9B21-1791C4CF1C75}"/>
          </ac:spMkLst>
        </pc:spChg>
        <pc:spChg chg="add del">
          <ac:chgData name="Tomos Bolton (2316335)" userId="S::2316335@student.uwtsd.ac.uk::c6453719-54ea-4aa4-b53c-e4e639f0bb61" providerId="AD" clId="Web-{30C31CF8-CD1A-84DA-0C9F-C17792BDE931}" dt="2023-10-29T15:46:21.724" v="46"/>
          <ac:spMkLst>
            <pc:docMk/>
            <pc:sldMk cId="2439927639" sldId="263"/>
            <ac:spMk id="13" creationId="{0007FE00-9498-4706-B255-6437B0252C02}"/>
          </ac:spMkLst>
        </pc:spChg>
        <pc:spChg chg="add del">
          <ac:chgData name="Tomos Bolton (2316335)" userId="S::2316335@student.uwtsd.ac.uk::c6453719-54ea-4aa4-b53c-e4e639f0bb61" providerId="AD" clId="Web-{30C31CF8-CD1A-84DA-0C9F-C17792BDE931}" dt="2023-10-29T15:46:24.865" v="48"/>
          <ac:spMkLst>
            <pc:docMk/>
            <pc:sldMk cId="2439927639" sldId="263"/>
            <ac:spMk id="15" creationId="{79BB35BC-D5C2-4C8B-A22A-A71E6191913B}"/>
          </ac:spMkLst>
        </pc:spChg>
        <pc:spChg chg="add">
          <ac:chgData name="Tomos Bolton (2316335)" userId="S::2316335@student.uwtsd.ac.uk::c6453719-54ea-4aa4-b53c-e4e639f0bb61" providerId="AD" clId="Web-{30C31CF8-CD1A-84DA-0C9F-C17792BDE931}" dt="2023-10-29T15:46:24.880" v="49"/>
          <ac:spMkLst>
            <pc:docMk/>
            <pc:sldMk cId="2439927639" sldId="263"/>
            <ac:spMk id="17" creationId="{131BAD53-4E89-4F62-BBB7-26359763ED39}"/>
          </ac:spMkLst>
        </pc:spChg>
        <pc:spChg chg="add">
          <ac:chgData name="Tomos Bolton (2316335)" userId="S::2316335@student.uwtsd.ac.uk::c6453719-54ea-4aa4-b53c-e4e639f0bb61" providerId="AD" clId="Web-{30C31CF8-CD1A-84DA-0C9F-C17792BDE931}" dt="2023-10-29T15:46:24.880" v="49"/>
          <ac:spMkLst>
            <pc:docMk/>
            <pc:sldMk cId="2439927639" sldId="263"/>
            <ac:spMk id="18" creationId="{62756DA2-40EB-4C6F-B962-5822FFB54FB6}"/>
          </ac:spMkLst>
        </pc:spChg>
        <pc:picChg chg="add mod modCrop">
          <ac:chgData name="Tomos Bolton (2316335)" userId="S::2316335@student.uwtsd.ac.uk::c6453719-54ea-4aa4-b53c-e4e639f0bb61" providerId="AD" clId="Web-{30C31CF8-CD1A-84DA-0C9F-C17792BDE931}" dt="2023-10-29T16:01:18.468" v="308" actId="1076"/>
          <ac:picMkLst>
            <pc:docMk/>
            <pc:sldMk cId="2439927639" sldId="263"/>
            <ac:picMk id="4" creationId="{CD972D63-3A86-B88D-CFC2-2A778CE7975A}"/>
          </ac:picMkLst>
        </pc:picChg>
      </pc:sldChg>
      <pc:sldChg chg="addSp delSp modSp mod setBg">
        <pc:chgData name="Tomos Bolton (2316335)" userId="S::2316335@student.uwtsd.ac.uk::c6453719-54ea-4aa4-b53c-e4e639f0bb61" providerId="AD" clId="Web-{30C31CF8-CD1A-84DA-0C9F-C17792BDE931}" dt="2023-10-29T17:15:39.060" v="567" actId="1076"/>
        <pc:sldMkLst>
          <pc:docMk/>
          <pc:sldMk cId="1280000866" sldId="264"/>
        </pc:sldMkLst>
        <pc:spChg chg="mod">
          <ac:chgData name="Tomos Bolton (2316335)" userId="S::2316335@student.uwtsd.ac.uk::c6453719-54ea-4aa4-b53c-e4e639f0bb61" providerId="AD" clId="Web-{30C31CF8-CD1A-84DA-0C9F-C17792BDE931}" dt="2023-10-29T17:13:21.541" v="531"/>
          <ac:spMkLst>
            <pc:docMk/>
            <pc:sldMk cId="1280000866" sldId="264"/>
            <ac:spMk id="2" creationId="{0E5A373D-E32D-95FB-314A-D30C2E71D2D3}"/>
          </ac:spMkLst>
        </pc:spChg>
        <pc:spChg chg="mod ord">
          <ac:chgData name="Tomos Bolton (2316335)" userId="S::2316335@student.uwtsd.ac.uk::c6453719-54ea-4aa4-b53c-e4e639f0bb61" providerId="AD" clId="Web-{30C31CF8-CD1A-84DA-0C9F-C17792BDE931}" dt="2023-10-29T17:13:21.541" v="531"/>
          <ac:spMkLst>
            <pc:docMk/>
            <pc:sldMk cId="1280000866" sldId="264"/>
            <ac:spMk id="3" creationId="{86E63CCA-20E5-944A-7DDA-777D13B3EB4D}"/>
          </ac:spMkLst>
        </pc:spChg>
        <pc:spChg chg="add mod">
          <ac:chgData name="Tomos Bolton (2316335)" userId="S::2316335@student.uwtsd.ac.uk::c6453719-54ea-4aa4-b53c-e4e639f0bb61" providerId="AD" clId="Web-{30C31CF8-CD1A-84DA-0C9F-C17792BDE931}" dt="2023-10-29T17:15:39.060" v="567" actId="1076"/>
          <ac:spMkLst>
            <pc:docMk/>
            <pc:sldMk cId="1280000866" sldId="264"/>
            <ac:spMk id="5" creationId="{898E7350-B72F-37FC-93DB-6CF2B963346E}"/>
          </ac:spMkLst>
        </pc:spChg>
        <pc:spChg chg="add del">
          <ac:chgData name="Tomos Bolton (2316335)" userId="S::2316335@student.uwtsd.ac.uk::c6453719-54ea-4aa4-b53c-e4e639f0bb61" providerId="AD" clId="Web-{30C31CF8-CD1A-84DA-0C9F-C17792BDE931}" dt="2023-10-29T17:13:21.541" v="530"/>
          <ac:spMkLst>
            <pc:docMk/>
            <pc:sldMk cId="1280000866" sldId="264"/>
            <ac:spMk id="11" creationId="{3A9A4357-BD1D-4622-A4FE-766E6AB8DE84}"/>
          </ac:spMkLst>
        </pc:spChg>
        <pc:spChg chg="add del">
          <ac:chgData name="Tomos Bolton (2316335)" userId="S::2316335@student.uwtsd.ac.uk::c6453719-54ea-4aa4-b53c-e4e639f0bb61" providerId="AD" clId="Web-{30C31CF8-CD1A-84DA-0C9F-C17792BDE931}" dt="2023-10-29T17:13:21.541" v="530"/>
          <ac:spMkLst>
            <pc:docMk/>
            <pc:sldMk cId="1280000866" sldId="264"/>
            <ac:spMk id="13" creationId="{E659831F-0D9A-4C63-9EBB-8435B85A440F}"/>
          </ac:spMkLst>
        </pc:spChg>
        <pc:spChg chg="add del">
          <ac:chgData name="Tomos Bolton (2316335)" userId="S::2316335@student.uwtsd.ac.uk::c6453719-54ea-4aa4-b53c-e4e639f0bb61" providerId="AD" clId="Web-{30C31CF8-CD1A-84DA-0C9F-C17792BDE931}" dt="2023-10-29T17:12:17.477" v="528"/>
          <ac:spMkLst>
            <pc:docMk/>
            <pc:sldMk cId="1280000866" sldId="264"/>
            <ac:spMk id="17" creationId="{0D05C9B4-B5C9-2D4D-23C9-CEE72646F923}"/>
          </ac:spMkLst>
        </pc:spChg>
        <pc:spChg chg="add del">
          <ac:chgData name="Tomos Bolton (2316335)" userId="S::2316335@student.uwtsd.ac.uk::c6453719-54ea-4aa4-b53c-e4e639f0bb61" providerId="AD" clId="Web-{30C31CF8-CD1A-84DA-0C9F-C17792BDE931}" dt="2023-10-29T17:13:21.541" v="530"/>
          <ac:spMkLst>
            <pc:docMk/>
            <pc:sldMk cId="1280000866" sldId="264"/>
            <ac:spMk id="19" creationId="{058A14AF-9FB5-4CC7-BA35-E8E85D3EDF0E}"/>
          </ac:spMkLst>
        </pc:spChg>
        <pc:spChg chg="add del">
          <ac:chgData name="Tomos Bolton (2316335)" userId="S::2316335@student.uwtsd.ac.uk::c6453719-54ea-4aa4-b53c-e4e639f0bb61" providerId="AD" clId="Web-{30C31CF8-CD1A-84DA-0C9F-C17792BDE931}" dt="2023-10-29T17:13:21.541" v="530"/>
          <ac:spMkLst>
            <pc:docMk/>
            <pc:sldMk cId="1280000866" sldId="264"/>
            <ac:spMk id="20" creationId="{E6995CE5-F890-4ABA-82A2-26507CE8D2A3}"/>
          </ac:spMkLst>
        </pc:spChg>
        <pc:grpChg chg="add del">
          <ac:chgData name="Tomos Bolton (2316335)" userId="S::2316335@student.uwtsd.ac.uk::c6453719-54ea-4aa4-b53c-e4e639f0bb61" providerId="AD" clId="Web-{30C31CF8-CD1A-84DA-0C9F-C17792BDE931}" dt="2023-10-29T17:12:08.383" v="524"/>
          <ac:grpSpMkLst>
            <pc:docMk/>
            <pc:sldMk cId="1280000866" sldId="264"/>
            <ac:grpSpMk id="9" creationId="{114ED94A-C85D-4CD3-4205-438D21CE6B38}"/>
          </ac:grpSpMkLst>
        </pc:grpChg>
        <pc:grpChg chg="add del">
          <ac:chgData name="Tomos Bolton (2316335)" userId="S::2316335@student.uwtsd.ac.uk::c6453719-54ea-4aa4-b53c-e4e639f0bb61" providerId="AD" clId="Web-{30C31CF8-CD1A-84DA-0C9F-C17792BDE931}" dt="2023-10-29T17:12:13.195" v="526"/>
          <ac:grpSpMkLst>
            <pc:docMk/>
            <pc:sldMk cId="1280000866" sldId="264"/>
            <ac:grpSpMk id="15" creationId="{BE589684-54CA-64D8-C963-5F19FF75BF72}"/>
          </ac:grpSpMkLst>
        </pc:grpChg>
        <pc:grpChg chg="add">
          <ac:chgData name="Tomos Bolton (2316335)" userId="S::2316335@student.uwtsd.ac.uk::c6453719-54ea-4aa4-b53c-e4e639f0bb61" providerId="AD" clId="Web-{30C31CF8-CD1A-84DA-0C9F-C17792BDE931}" dt="2023-10-29T17:13:21.541" v="531"/>
          <ac:grpSpMkLst>
            <pc:docMk/>
            <pc:sldMk cId="1280000866" sldId="264"/>
            <ac:grpSpMk id="22" creationId="{1FD67D68-9B83-C338-8342-3348D8F22347}"/>
          </ac:grpSpMkLst>
        </pc:grpChg>
        <pc:picChg chg="add mod">
          <ac:chgData name="Tomos Bolton (2316335)" userId="S::2316335@student.uwtsd.ac.uk::c6453719-54ea-4aa4-b53c-e4e639f0bb61" providerId="AD" clId="Web-{30C31CF8-CD1A-84DA-0C9F-C17792BDE931}" dt="2023-10-29T17:13:21.541" v="531"/>
          <ac:picMkLst>
            <pc:docMk/>
            <pc:sldMk cId="1280000866" sldId="264"/>
            <ac:picMk id="4" creationId="{987B96F5-3AA0-746E-DA57-4EAE3B5E5523}"/>
          </ac:picMkLst>
        </pc:picChg>
      </pc:sldChg>
      <pc:sldChg chg="add del">
        <pc:chgData name="Tomos Bolton (2316335)" userId="S::2316335@student.uwtsd.ac.uk::c6453719-54ea-4aa4-b53c-e4e639f0bb61" providerId="AD" clId="Web-{30C31CF8-CD1A-84DA-0C9F-C17792BDE931}" dt="2023-10-29T14:59:38.631" v="1"/>
        <pc:sldMkLst>
          <pc:docMk/>
          <pc:sldMk cId="4240280807" sldId="265"/>
        </pc:sldMkLst>
      </pc:sldChg>
    </pc:docChg>
  </pc:docChgLst>
  <pc:docChgLst>
    <pc:chgData name="Tomos Bolton (2316335)" userId="S::2316335@student.uwtsd.ac.uk::c6453719-54ea-4aa4-b53c-e4e639f0bb61" providerId="AD" clId="Web-{D4E84F60-4C36-F59F-2DDC-686683AF5F5A}"/>
    <pc:docChg chg="addSld delSld modSld">
      <pc:chgData name="Tomos Bolton (2316335)" userId="S::2316335@student.uwtsd.ac.uk::c6453719-54ea-4aa4-b53c-e4e639f0bb61" providerId="AD" clId="Web-{D4E84F60-4C36-F59F-2DDC-686683AF5F5A}" dt="2023-10-29T14:44:01.843" v="9"/>
      <pc:docMkLst>
        <pc:docMk/>
      </pc:docMkLst>
      <pc:sldChg chg="addSp modSp mod setBg">
        <pc:chgData name="Tomos Bolton (2316335)" userId="S::2316335@student.uwtsd.ac.uk::c6453719-54ea-4aa4-b53c-e4e639f0bb61" providerId="AD" clId="Web-{D4E84F60-4C36-F59F-2DDC-686683AF5F5A}" dt="2023-10-29T14:41:29.291" v="7" actId="20577"/>
        <pc:sldMkLst>
          <pc:docMk/>
          <pc:sldMk cId="3115040801" sldId="261"/>
        </pc:sldMkLst>
        <pc:spChg chg="mod">
          <ac:chgData name="Tomos Bolton (2316335)" userId="S::2316335@student.uwtsd.ac.uk::c6453719-54ea-4aa4-b53c-e4e639f0bb61" providerId="AD" clId="Web-{D4E84F60-4C36-F59F-2DDC-686683AF5F5A}" dt="2023-10-29T14:41:13.150" v="4"/>
          <ac:spMkLst>
            <pc:docMk/>
            <pc:sldMk cId="3115040801" sldId="261"/>
            <ac:spMk id="2" creationId="{F707FA57-39FC-842D-11E5-4871D8465A7F}"/>
          </ac:spMkLst>
        </pc:spChg>
        <pc:spChg chg="mod">
          <ac:chgData name="Tomos Bolton (2316335)" userId="S::2316335@student.uwtsd.ac.uk::c6453719-54ea-4aa4-b53c-e4e639f0bb61" providerId="AD" clId="Web-{D4E84F60-4C36-F59F-2DDC-686683AF5F5A}" dt="2023-10-29T14:41:29.291" v="7" actId="20577"/>
          <ac:spMkLst>
            <pc:docMk/>
            <pc:sldMk cId="3115040801" sldId="261"/>
            <ac:spMk id="3" creationId="{17FB6058-5B06-0254-3B10-B00F06490DD2}"/>
          </ac:spMkLst>
        </pc:spChg>
        <pc:spChg chg="add">
          <ac:chgData name="Tomos Bolton (2316335)" userId="S::2316335@student.uwtsd.ac.uk::c6453719-54ea-4aa4-b53c-e4e639f0bb61" providerId="AD" clId="Web-{D4E84F60-4C36-F59F-2DDC-686683AF5F5A}" dt="2023-10-29T14:41:13.150" v="4"/>
          <ac:spMkLst>
            <pc:docMk/>
            <pc:sldMk cId="3115040801" sldId="261"/>
            <ac:spMk id="8" creationId="{4BC99CB9-DDAD-44A2-8A1C-E3AF4E72DF5C}"/>
          </ac:spMkLst>
        </pc:spChg>
        <pc:spChg chg="add">
          <ac:chgData name="Tomos Bolton (2316335)" userId="S::2316335@student.uwtsd.ac.uk::c6453719-54ea-4aa4-b53c-e4e639f0bb61" providerId="AD" clId="Web-{D4E84F60-4C36-F59F-2DDC-686683AF5F5A}" dt="2023-10-29T14:41:13.150" v="4"/>
          <ac:spMkLst>
            <pc:docMk/>
            <pc:sldMk cId="3115040801" sldId="261"/>
            <ac:spMk id="10" creationId="{1561AEE4-4E38-4BAC-976D-E0DE523FC5D1}"/>
          </ac:spMkLst>
        </pc:spChg>
        <pc:grpChg chg="add">
          <ac:chgData name="Tomos Bolton (2316335)" userId="S::2316335@student.uwtsd.ac.uk::c6453719-54ea-4aa4-b53c-e4e639f0bb61" providerId="AD" clId="Web-{D4E84F60-4C36-F59F-2DDC-686683AF5F5A}" dt="2023-10-29T14:41:13.150" v="4"/>
          <ac:grpSpMkLst>
            <pc:docMk/>
            <pc:sldMk cId="3115040801" sldId="261"/>
            <ac:grpSpMk id="12" creationId="{F0BC676B-D19A-44DB-910A-0C0E6D433979}"/>
          </ac:grpSpMkLst>
        </pc:grpChg>
      </pc:sldChg>
      <pc:sldChg chg="add del replId">
        <pc:chgData name="Tomos Bolton (2316335)" userId="S::2316335@student.uwtsd.ac.uk::c6453719-54ea-4aa4-b53c-e4e639f0bb61" providerId="AD" clId="Web-{D4E84F60-4C36-F59F-2DDC-686683AF5F5A}" dt="2023-10-29T14:37:50.706" v="1"/>
        <pc:sldMkLst>
          <pc:docMk/>
          <pc:sldMk cId="274044119" sldId="265"/>
        </pc:sldMkLst>
      </pc:sldChg>
      <pc:sldChg chg="add del replId">
        <pc:chgData name="Tomos Bolton (2316335)" userId="S::2316335@student.uwtsd.ac.uk::c6453719-54ea-4aa4-b53c-e4e639f0bb61" providerId="AD" clId="Web-{D4E84F60-4C36-F59F-2DDC-686683AF5F5A}" dt="2023-10-29T14:37:56.768" v="3"/>
        <pc:sldMkLst>
          <pc:docMk/>
          <pc:sldMk cId="1563923630" sldId="265"/>
        </pc:sldMkLst>
      </pc:sldChg>
      <pc:sldChg chg="add del replId">
        <pc:chgData name="Tomos Bolton (2316335)" userId="S::2316335@student.uwtsd.ac.uk::c6453719-54ea-4aa4-b53c-e4e639f0bb61" providerId="AD" clId="Web-{D4E84F60-4C36-F59F-2DDC-686683AF5F5A}" dt="2023-10-29T14:44:01.843" v="9"/>
        <pc:sldMkLst>
          <pc:docMk/>
          <pc:sldMk cId="3856165362" sldId="265"/>
        </pc:sldMkLst>
      </pc:sldChg>
    </pc:docChg>
  </pc:docChgLst>
  <pc:docChgLst>
    <pc:chgData name="Tomos Bolton (2316335)" userId="S::2316335@student.uwtsd.ac.uk::c6453719-54ea-4aa4-b53c-e4e639f0bb61" providerId="AD" clId="Web-{97052C4B-4EE1-48EB-AF84-D9B90B146EF6}"/>
    <pc:docChg chg="addSld modSld">
      <pc:chgData name="Tomos Bolton (2316335)" userId="S::2316335@student.uwtsd.ac.uk::c6453719-54ea-4aa4-b53c-e4e639f0bb61" providerId="AD" clId="Web-{97052C4B-4EE1-48EB-AF84-D9B90B146EF6}" dt="2023-10-26T22:55:35.143" v="309" actId="20577"/>
      <pc:docMkLst>
        <pc:docMk/>
      </pc:docMkLst>
      <pc:sldChg chg="modSp">
        <pc:chgData name="Tomos Bolton (2316335)" userId="S::2316335@student.uwtsd.ac.uk::c6453719-54ea-4aa4-b53c-e4e639f0bb61" providerId="AD" clId="Web-{97052C4B-4EE1-48EB-AF84-D9B90B146EF6}" dt="2023-10-26T20:30:29.702" v="20" actId="20577"/>
        <pc:sldMkLst>
          <pc:docMk/>
          <pc:sldMk cId="109857222" sldId="256"/>
        </pc:sldMkLst>
        <pc:spChg chg="mod">
          <ac:chgData name="Tomos Bolton (2316335)" userId="S::2316335@student.uwtsd.ac.uk::c6453719-54ea-4aa4-b53c-e4e639f0bb61" providerId="AD" clId="Web-{97052C4B-4EE1-48EB-AF84-D9B90B146EF6}" dt="2023-10-26T20:30:29.702" v="20" actId="20577"/>
          <ac:spMkLst>
            <pc:docMk/>
            <pc:sldMk cId="109857222" sldId="256"/>
            <ac:spMk id="2" creationId="{00000000-0000-0000-0000-000000000000}"/>
          </ac:spMkLst>
        </pc:spChg>
      </pc:sldChg>
      <pc:sldChg chg="addSp modSp new mod setBg modNotes">
        <pc:chgData name="Tomos Bolton (2316335)" userId="S::2316335@student.uwtsd.ac.uk::c6453719-54ea-4aa4-b53c-e4e639f0bb61" providerId="AD" clId="Web-{97052C4B-4EE1-48EB-AF84-D9B90B146EF6}" dt="2023-10-26T22:51:36.162" v="306"/>
        <pc:sldMkLst>
          <pc:docMk/>
          <pc:sldMk cId="2113584193" sldId="257"/>
        </pc:sldMkLst>
        <pc:spChg chg="mod">
          <ac:chgData name="Tomos Bolton (2316335)" userId="S::2316335@student.uwtsd.ac.uk::c6453719-54ea-4aa4-b53c-e4e639f0bb61" providerId="AD" clId="Web-{97052C4B-4EE1-48EB-AF84-D9B90B146EF6}" dt="2023-10-26T22:20:11.729" v="56"/>
          <ac:spMkLst>
            <pc:docMk/>
            <pc:sldMk cId="2113584193" sldId="257"/>
            <ac:spMk id="2" creationId="{D2548953-1ADC-ABC5-B550-D469593784B3}"/>
          </ac:spMkLst>
        </pc:spChg>
        <pc:spChg chg="mod">
          <ac:chgData name="Tomos Bolton (2316335)" userId="S::2316335@student.uwtsd.ac.uk::c6453719-54ea-4aa4-b53c-e4e639f0bb61" providerId="AD" clId="Web-{97052C4B-4EE1-48EB-AF84-D9B90B146EF6}" dt="2023-10-26T22:27:53.833" v="112" actId="20577"/>
          <ac:spMkLst>
            <pc:docMk/>
            <pc:sldMk cId="2113584193" sldId="257"/>
            <ac:spMk id="3" creationId="{9C28B389-A39A-45EB-D3CA-7B57B157D265}"/>
          </ac:spMkLst>
        </pc:spChg>
        <pc:spChg chg="add">
          <ac:chgData name="Tomos Bolton (2316335)" userId="S::2316335@student.uwtsd.ac.uk::c6453719-54ea-4aa4-b53c-e4e639f0bb61" providerId="AD" clId="Web-{97052C4B-4EE1-48EB-AF84-D9B90B146EF6}" dt="2023-10-26T22:20:11.729" v="56"/>
          <ac:spMkLst>
            <pc:docMk/>
            <pc:sldMk cId="2113584193" sldId="257"/>
            <ac:spMk id="8" creationId="{907EF6B7-1338-4443-8C46-6A318D952DFD}"/>
          </ac:spMkLst>
        </pc:spChg>
        <pc:spChg chg="add">
          <ac:chgData name="Tomos Bolton (2316335)" userId="S::2316335@student.uwtsd.ac.uk::c6453719-54ea-4aa4-b53c-e4e639f0bb61" providerId="AD" clId="Web-{97052C4B-4EE1-48EB-AF84-D9B90B146EF6}" dt="2023-10-26T22:20:11.729" v="56"/>
          <ac:spMkLst>
            <pc:docMk/>
            <pc:sldMk cId="2113584193" sldId="257"/>
            <ac:spMk id="10" creationId="{DAAE4CDD-124C-4DCF-9584-B6033B545DD5}"/>
          </ac:spMkLst>
        </pc:spChg>
        <pc:spChg chg="add">
          <ac:chgData name="Tomos Bolton (2316335)" userId="S::2316335@student.uwtsd.ac.uk::c6453719-54ea-4aa4-b53c-e4e639f0bb61" providerId="AD" clId="Web-{97052C4B-4EE1-48EB-AF84-D9B90B146EF6}" dt="2023-10-26T22:20:11.729" v="56"/>
          <ac:spMkLst>
            <pc:docMk/>
            <pc:sldMk cId="2113584193" sldId="257"/>
            <ac:spMk id="12" creationId="{081E4A58-353D-44AE-B2FC-2A74E2E400F7}"/>
          </ac:spMkLst>
        </pc:spChg>
      </pc:sldChg>
      <pc:sldChg chg="modSp new">
        <pc:chgData name="Tomos Bolton (2316335)" userId="S::2316335@student.uwtsd.ac.uk::c6453719-54ea-4aa4-b53c-e4e639f0bb61" providerId="AD" clId="Web-{97052C4B-4EE1-48EB-AF84-D9B90B146EF6}" dt="2023-10-26T22:55:35.143" v="309" actId="20577"/>
        <pc:sldMkLst>
          <pc:docMk/>
          <pc:sldMk cId="1367277867" sldId="258"/>
        </pc:sldMkLst>
        <pc:spChg chg="mod">
          <ac:chgData name="Tomos Bolton (2316335)" userId="S::2316335@student.uwtsd.ac.uk::c6453719-54ea-4aa4-b53c-e4e639f0bb61" providerId="AD" clId="Web-{97052C4B-4EE1-48EB-AF84-D9B90B146EF6}" dt="2023-10-26T22:55:35.143" v="309" actId="20577"/>
          <ac:spMkLst>
            <pc:docMk/>
            <pc:sldMk cId="1367277867" sldId="258"/>
            <ac:spMk id="2" creationId="{3E7F1AE3-5E24-E060-BCF6-8BBE7FDAACA7}"/>
          </ac:spMkLst>
        </pc:spChg>
      </pc:sldChg>
      <pc:sldChg chg="new">
        <pc:chgData name="Tomos Bolton (2316335)" userId="S::2316335@student.uwtsd.ac.uk::c6453719-54ea-4aa4-b53c-e4e639f0bb61" providerId="AD" clId="Web-{97052C4B-4EE1-48EB-AF84-D9B90B146EF6}" dt="2023-10-26T21:08:17.778" v="23"/>
        <pc:sldMkLst>
          <pc:docMk/>
          <pc:sldMk cId="3256889535" sldId="259"/>
        </pc:sldMkLst>
      </pc:sldChg>
    </pc:docChg>
  </pc:docChgLst>
  <pc:docChgLst>
    <pc:chgData name="Tomos Bolton (2316335)" userId="S::2316335@student.uwtsd.ac.uk::c6453719-54ea-4aa4-b53c-e4e639f0bb61" providerId="AD" clId="Web-{896D3FB6-BC96-96F6-DE31-E6B3790A5EEA}"/>
    <pc:docChg chg="modSld">
      <pc:chgData name="Tomos Bolton (2316335)" userId="S::2316335@student.uwtsd.ac.uk::c6453719-54ea-4aa4-b53c-e4e639f0bb61" providerId="AD" clId="Web-{896D3FB6-BC96-96F6-DE31-E6B3790A5EEA}" dt="2023-10-29T14:34:11.729" v="4" actId="20577"/>
      <pc:docMkLst>
        <pc:docMk/>
      </pc:docMkLst>
      <pc:sldChg chg="addSp delSp modSp">
        <pc:chgData name="Tomos Bolton (2316335)" userId="S::2316335@student.uwtsd.ac.uk::c6453719-54ea-4aa4-b53c-e4e639f0bb61" providerId="AD" clId="Web-{896D3FB6-BC96-96F6-DE31-E6B3790A5EEA}" dt="2023-10-29T14:32:23.876" v="2"/>
        <pc:sldMkLst>
          <pc:docMk/>
          <pc:sldMk cId="2113584193" sldId="257"/>
        </pc:sldMkLst>
        <pc:spChg chg="add del mod">
          <ac:chgData name="Tomos Bolton (2316335)" userId="S::2316335@student.uwtsd.ac.uk::c6453719-54ea-4aa4-b53c-e4e639f0bb61" providerId="AD" clId="Web-{896D3FB6-BC96-96F6-DE31-E6B3790A5EEA}" dt="2023-10-29T14:32:23.876" v="2"/>
          <ac:spMkLst>
            <pc:docMk/>
            <pc:sldMk cId="2113584193" sldId="257"/>
            <ac:spMk id="4" creationId="{F046EA37-CDE2-F65F-C98F-283FED80F878}"/>
          </ac:spMkLst>
        </pc:spChg>
      </pc:sldChg>
      <pc:sldChg chg="modSp">
        <pc:chgData name="Tomos Bolton (2316335)" userId="S::2316335@student.uwtsd.ac.uk::c6453719-54ea-4aa4-b53c-e4e639f0bb61" providerId="AD" clId="Web-{896D3FB6-BC96-96F6-DE31-E6B3790A5EEA}" dt="2023-10-29T14:34:11.729" v="4" actId="20577"/>
        <pc:sldMkLst>
          <pc:docMk/>
          <pc:sldMk cId="3115040801" sldId="261"/>
        </pc:sldMkLst>
        <pc:spChg chg="mod">
          <ac:chgData name="Tomos Bolton (2316335)" userId="S::2316335@student.uwtsd.ac.uk::c6453719-54ea-4aa4-b53c-e4e639f0bb61" providerId="AD" clId="Web-{896D3FB6-BC96-96F6-DE31-E6B3790A5EEA}" dt="2023-10-29T14:34:11.729" v="4" actId="20577"/>
          <ac:spMkLst>
            <pc:docMk/>
            <pc:sldMk cId="3115040801" sldId="261"/>
            <ac:spMk id="3" creationId="{17FB6058-5B06-0254-3B10-B00F06490DD2}"/>
          </ac:spMkLst>
        </pc:spChg>
      </pc:sldChg>
    </pc:docChg>
  </pc:docChgLst>
  <pc:docChgLst>
    <pc:chgData name="Tomos Bolton (2316335)" userId="S::2316335@student.uwtsd.ac.uk::c6453719-54ea-4aa4-b53c-e4e639f0bb61" providerId="AD" clId="Web-{ED239C94-88E2-46A7-1322-5A575BBA7B85}"/>
    <pc:docChg chg="addSld modSld">
      <pc:chgData name="Tomos Bolton (2316335)" userId="S::2316335@student.uwtsd.ac.uk::c6453719-54ea-4aa4-b53c-e4e639f0bb61" providerId="AD" clId="Web-{ED239C94-88E2-46A7-1322-5A575BBA7B85}" dt="2023-10-27T08:16:42.783" v="121" actId="20577"/>
      <pc:docMkLst>
        <pc:docMk/>
      </pc:docMkLst>
      <pc:sldChg chg="addSp delSp modSp mod setBg modNotes">
        <pc:chgData name="Tomos Bolton (2316335)" userId="S::2316335@student.uwtsd.ac.uk::c6453719-54ea-4aa4-b53c-e4e639f0bb61" providerId="AD" clId="Web-{ED239C94-88E2-46A7-1322-5A575BBA7B85}" dt="2023-10-27T07:35:34.802" v="80"/>
        <pc:sldMkLst>
          <pc:docMk/>
          <pc:sldMk cId="1367277867" sldId="258"/>
        </pc:sldMkLst>
        <pc:spChg chg="mod">
          <ac:chgData name="Tomos Bolton (2316335)" userId="S::2316335@student.uwtsd.ac.uk::c6453719-54ea-4aa4-b53c-e4e639f0bb61" providerId="AD" clId="Web-{ED239C94-88E2-46A7-1322-5A575BBA7B85}" dt="2023-10-27T07:35:01.863" v="78"/>
          <ac:spMkLst>
            <pc:docMk/>
            <pc:sldMk cId="1367277867" sldId="258"/>
            <ac:spMk id="2" creationId="{3E7F1AE3-5E24-E060-BCF6-8BBE7FDAACA7}"/>
          </ac:spMkLst>
        </pc:spChg>
        <pc:spChg chg="del mod">
          <ac:chgData name="Tomos Bolton (2316335)" userId="S::2316335@student.uwtsd.ac.uk::c6453719-54ea-4aa4-b53c-e4e639f0bb61" providerId="AD" clId="Web-{ED239C94-88E2-46A7-1322-5A575BBA7B85}" dt="2023-10-27T07:35:01.863" v="78"/>
          <ac:spMkLst>
            <pc:docMk/>
            <pc:sldMk cId="1367277867" sldId="258"/>
            <ac:spMk id="3" creationId="{404762E5-429B-DD26-01DE-4682C01DB0FB}"/>
          </ac:spMkLst>
        </pc:spChg>
        <pc:spChg chg="add del mod">
          <ac:chgData name="Tomos Bolton (2316335)" userId="S::2316335@student.uwtsd.ac.uk::c6453719-54ea-4aa4-b53c-e4e639f0bb61" providerId="AD" clId="Web-{ED239C94-88E2-46A7-1322-5A575BBA7B85}" dt="2023-10-26T23:05:02.797" v="3"/>
          <ac:spMkLst>
            <pc:docMk/>
            <pc:sldMk cId="1367277867" sldId="258"/>
            <ac:spMk id="4" creationId="{8FFD1693-3256-8335-D803-B37774CDFCAD}"/>
          </ac:spMkLst>
        </pc:spChg>
        <pc:spChg chg="add">
          <ac:chgData name="Tomos Bolton (2316335)" userId="S::2316335@student.uwtsd.ac.uk::c6453719-54ea-4aa4-b53c-e4e639f0bb61" providerId="AD" clId="Web-{ED239C94-88E2-46A7-1322-5A575BBA7B85}" dt="2023-10-27T07:35:01.863" v="78"/>
          <ac:spMkLst>
            <pc:docMk/>
            <pc:sldMk cId="1367277867" sldId="258"/>
            <ac:spMk id="10" creationId="{B50AB553-2A96-4A92-96F2-93548E096954}"/>
          </ac:spMkLst>
        </pc:spChg>
        <pc:graphicFrameChg chg="add">
          <ac:chgData name="Tomos Bolton (2316335)" userId="S::2316335@student.uwtsd.ac.uk::c6453719-54ea-4aa4-b53c-e4e639f0bb61" providerId="AD" clId="Web-{ED239C94-88E2-46A7-1322-5A575BBA7B85}" dt="2023-10-27T07:35:01.863" v="78"/>
          <ac:graphicFrameMkLst>
            <pc:docMk/>
            <pc:sldMk cId="1367277867" sldId="258"/>
            <ac:graphicFrameMk id="5" creationId="{E8673051-2FF8-68BA-AAFD-57B500A90280}"/>
          </ac:graphicFrameMkLst>
        </pc:graphicFrameChg>
        <pc:picChg chg="add">
          <ac:chgData name="Tomos Bolton (2316335)" userId="S::2316335@student.uwtsd.ac.uk::c6453719-54ea-4aa4-b53c-e4e639f0bb61" providerId="AD" clId="Web-{ED239C94-88E2-46A7-1322-5A575BBA7B85}" dt="2023-10-27T07:35:01.863" v="78"/>
          <ac:picMkLst>
            <pc:docMk/>
            <pc:sldMk cId="1367277867" sldId="258"/>
            <ac:picMk id="6" creationId="{1E92DFE7-466A-2D25-E463-B10B590EF7E6}"/>
          </ac:picMkLst>
        </pc:picChg>
      </pc:sldChg>
      <pc:sldChg chg="modSp">
        <pc:chgData name="Tomos Bolton (2316335)" userId="S::2316335@student.uwtsd.ac.uk::c6453719-54ea-4aa4-b53c-e4e639f0bb61" providerId="AD" clId="Web-{ED239C94-88E2-46A7-1322-5A575BBA7B85}" dt="2023-10-27T07:38:16.714" v="93" actId="20577"/>
        <pc:sldMkLst>
          <pc:docMk/>
          <pc:sldMk cId="3256889535" sldId="259"/>
        </pc:sldMkLst>
        <pc:spChg chg="mod">
          <ac:chgData name="Tomos Bolton (2316335)" userId="S::2316335@student.uwtsd.ac.uk::c6453719-54ea-4aa4-b53c-e4e639f0bb61" providerId="AD" clId="Web-{ED239C94-88E2-46A7-1322-5A575BBA7B85}" dt="2023-10-27T07:38:10.245" v="90" actId="20577"/>
          <ac:spMkLst>
            <pc:docMk/>
            <pc:sldMk cId="3256889535" sldId="259"/>
            <ac:spMk id="2" creationId="{49583DBD-73AB-5D9C-90FF-6DF9CD487295}"/>
          </ac:spMkLst>
        </pc:spChg>
        <pc:spChg chg="mod">
          <ac:chgData name="Tomos Bolton (2316335)" userId="S::2316335@student.uwtsd.ac.uk::c6453719-54ea-4aa4-b53c-e4e639f0bb61" providerId="AD" clId="Web-{ED239C94-88E2-46A7-1322-5A575BBA7B85}" dt="2023-10-27T07:38:16.714" v="93" actId="20577"/>
          <ac:spMkLst>
            <pc:docMk/>
            <pc:sldMk cId="3256889535" sldId="259"/>
            <ac:spMk id="3" creationId="{6447A788-3338-210C-824D-4FB9AEF9DCD2}"/>
          </ac:spMkLst>
        </pc:spChg>
      </pc:sldChg>
      <pc:sldChg chg="modSp new">
        <pc:chgData name="Tomos Bolton (2316335)" userId="S::2316335@student.uwtsd.ac.uk::c6453719-54ea-4aa4-b53c-e4e639f0bb61" providerId="AD" clId="Web-{ED239C94-88E2-46A7-1322-5A575BBA7B85}" dt="2023-10-27T07:38:27.949" v="101" actId="20577"/>
        <pc:sldMkLst>
          <pc:docMk/>
          <pc:sldMk cId="4239900284" sldId="260"/>
        </pc:sldMkLst>
        <pc:spChg chg="mod">
          <ac:chgData name="Tomos Bolton (2316335)" userId="S::2316335@student.uwtsd.ac.uk::c6453719-54ea-4aa4-b53c-e4e639f0bb61" providerId="AD" clId="Web-{ED239C94-88E2-46A7-1322-5A575BBA7B85}" dt="2023-10-27T07:38:27.949" v="101" actId="20577"/>
          <ac:spMkLst>
            <pc:docMk/>
            <pc:sldMk cId="4239900284" sldId="260"/>
            <ac:spMk id="2" creationId="{58F54563-A97B-2DEC-F58F-42BBED98EA3A}"/>
          </ac:spMkLst>
        </pc:spChg>
      </pc:sldChg>
      <pc:sldChg chg="modSp new">
        <pc:chgData name="Tomos Bolton (2316335)" userId="S::2316335@student.uwtsd.ac.uk::c6453719-54ea-4aa4-b53c-e4e639f0bb61" providerId="AD" clId="Web-{ED239C94-88E2-46A7-1322-5A575BBA7B85}" dt="2023-10-27T08:16:42.783" v="121" actId="20577"/>
        <pc:sldMkLst>
          <pc:docMk/>
          <pc:sldMk cId="3115040801" sldId="261"/>
        </pc:sldMkLst>
        <pc:spChg chg="mod">
          <ac:chgData name="Tomos Bolton (2316335)" userId="S::2316335@student.uwtsd.ac.uk::c6453719-54ea-4aa4-b53c-e4e639f0bb61" providerId="AD" clId="Web-{ED239C94-88E2-46A7-1322-5A575BBA7B85}" dt="2023-10-27T08:16:42.783" v="121" actId="20577"/>
          <ac:spMkLst>
            <pc:docMk/>
            <pc:sldMk cId="3115040801" sldId="261"/>
            <ac:spMk id="2" creationId="{F707FA57-39FC-842D-11E5-4871D8465A7F}"/>
          </ac:spMkLst>
        </pc:spChg>
      </pc:sldChg>
    </pc:docChg>
  </pc:docChgLst>
  <pc:docChgLst>
    <pc:chgData name="Tomos Bolton (2316335)" userId="S::2316335@student.uwtsd.ac.uk::c6453719-54ea-4aa4-b53c-e4e639f0bb61" providerId="AD" clId="Web-{192562A2-9530-4499-6B3B-5895B5499C5F}"/>
    <pc:docChg chg="modSld">
      <pc:chgData name="Tomos Bolton (2316335)" userId="S::2316335@student.uwtsd.ac.uk::c6453719-54ea-4aa4-b53c-e4e639f0bb61" providerId="AD" clId="Web-{192562A2-9530-4499-6B3B-5895B5499C5F}" dt="2023-10-29T19:23:37.267" v="0" actId="20577"/>
      <pc:docMkLst>
        <pc:docMk/>
      </pc:docMkLst>
      <pc:sldChg chg="modSp">
        <pc:chgData name="Tomos Bolton (2316335)" userId="S::2316335@student.uwtsd.ac.uk::c6453719-54ea-4aa4-b53c-e4e639f0bb61" providerId="AD" clId="Web-{192562A2-9530-4499-6B3B-5895B5499C5F}" dt="2023-10-29T19:23:37.267" v="0" actId="20577"/>
        <pc:sldMkLst>
          <pc:docMk/>
          <pc:sldMk cId="1367277867" sldId="258"/>
        </pc:sldMkLst>
        <pc:spChg chg="mod">
          <ac:chgData name="Tomos Bolton (2316335)" userId="S::2316335@student.uwtsd.ac.uk::c6453719-54ea-4aa4-b53c-e4e639f0bb61" providerId="AD" clId="Web-{192562A2-9530-4499-6B3B-5895B5499C5F}" dt="2023-10-29T19:23:37.267" v="0" actId="20577"/>
          <ac:spMkLst>
            <pc:docMk/>
            <pc:sldMk cId="1367277867" sldId="258"/>
            <ac:spMk id="2" creationId="{3E7F1AE3-5E24-E060-BCF6-8BBE7FDAACA7}"/>
          </ac:spMkLst>
        </pc:spChg>
      </pc:sldChg>
    </pc:docChg>
  </pc:docChgLst>
  <pc:docChgLst>
    <pc:chgData clId="Web-{97052C4B-4EE1-48EB-AF84-D9B90B146EF6}"/>
    <pc:docChg chg="modSld">
      <pc:chgData name="" userId="" providerId="" clId="Web-{97052C4B-4EE1-48EB-AF84-D9B90B146EF6}" dt="2023-10-26T20:26:35.821" v="13" actId="20577"/>
      <pc:docMkLst>
        <pc:docMk/>
      </pc:docMkLst>
      <pc:sldChg chg="modSp">
        <pc:chgData name="" userId="" providerId="" clId="Web-{97052C4B-4EE1-48EB-AF84-D9B90B146EF6}" dt="2023-10-26T20:26:35.821" v="13" actId="20577"/>
        <pc:sldMkLst>
          <pc:docMk/>
          <pc:sldMk cId="109857222" sldId="256"/>
        </pc:sldMkLst>
        <pc:spChg chg="mod">
          <ac:chgData name="" userId="" providerId="" clId="Web-{97052C4B-4EE1-48EB-AF84-D9B90B146EF6}" dt="2023-10-26T20:26:35.821" v="13"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D3A99-211A-4DB3-8FDA-215A594CD02F}" type="doc">
      <dgm:prSet loTypeId="urn:microsoft.com/office/officeart/2005/8/layout/cycle5" loCatId="cycle" qsTypeId="urn:microsoft.com/office/officeart/2005/8/quickstyle/simple4" qsCatId="simple" csTypeId="urn:microsoft.com/office/officeart/2005/8/colors/colorful1" csCatId="colorful" phldr="1"/>
      <dgm:spPr/>
      <dgm:t>
        <a:bodyPr/>
        <a:lstStyle/>
        <a:p>
          <a:endParaRPr lang="en-US"/>
        </a:p>
      </dgm:t>
    </dgm:pt>
    <dgm:pt modelId="{BB73E007-1DB4-4779-9BB5-ACCB57A21D97}">
      <dgm:prSet/>
      <dgm:spPr/>
      <dgm:t>
        <a:bodyPr/>
        <a:lstStyle/>
        <a:p>
          <a:pPr algn="l" rtl="0"/>
          <a:r>
            <a:rPr lang="cy-GB" dirty="0">
              <a:latin typeface="Calibri Light" panose="020F0302020204030204"/>
            </a:rPr>
            <a:t>Llên-ladrad Byd Eang </a:t>
          </a:r>
          <a:r>
            <a:rPr lang="cy-GB" dirty="0"/>
            <a:t>- trosglwyddo testun cyfan gan rywun arall fel eich gwaith eich hun.</a:t>
          </a:r>
          <a:endParaRPr lang="cy-GB" dirty="0">
            <a:latin typeface="Arial"/>
            <a:cs typeface="Arial"/>
          </a:endParaRPr>
        </a:p>
      </dgm:t>
    </dgm:pt>
    <dgm:pt modelId="{436313CF-B5D8-4879-908A-0E93B9FB2A91}" type="parTrans" cxnId="{18E7880E-1BAC-4447-ACCF-9B1119CF6FD1}">
      <dgm:prSet/>
      <dgm:spPr/>
      <dgm:t>
        <a:bodyPr/>
        <a:lstStyle/>
        <a:p>
          <a:endParaRPr lang="en-US"/>
        </a:p>
      </dgm:t>
    </dgm:pt>
    <dgm:pt modelId="{F0A930AB-7965-4A50-AF24-62FB570AF23C}" type="sibTrans" cxnId="{18E7880E-1BAC-4447-ACCF-9B1119CF6FD1}">
      <dgm:prSet/>
      <dgm:spPr/>
      <dgm:t>
        <a:bodyPr/>
        <a:lstStyle/>
        <a:p>
          <a:endParaRPr lang="en-US"/>
        </a:p>
      </dgm:t>
    </dgm:pt>
    <dgm:pt modelId="{833B5491-A36B-4201-B291-A5B5A2AC1539}">
      <dgm:prSet/>
      <dgm:spPr/>
      <dgm:t>
        <a:bodyPr/>
        <a:lstStyle/>
        <a:p>
          <a:pPr rtl="0"/>
          <a:r>
            <a:rPr lang="cy-GB" dirty="0"/>
            <a:t>Llên-ladrad </a:t>
          </a:r>
          <a:r>
            <a:rPr lang="cy-GB" dirty="0">
              <a:latin typeface="Calibri Light" panose="020F0302020204030204"/>
            </a:rPr>
            <a:t>Verbatim</a:t>
          </a:r>
          <a:r>
            <a:rPr lang="cy-GB" dirty="0"/>
            <a:t> -  copïo geiriau rhywun arall yn uniongyrchol.</a:t>
          </a:r>
        </a:p>
      </dgm:t>
    </dgm:pt>
    <dgm:pt modelId="{43F7B535-74BB-4605-B4E7-3D250EE4BAFA}" type="parTrans" cxnId="{9DEE00C1-D391-406C-A7D5-A834EE649761}">
      <dgm:prSet/>
      <dgm:spPr/>
      <dgm:t>
        <a:bodyPr/>
        <a:lstStyle/>
        <a:p>
          <a:endParaRPr lang="en-US"/>
        </a:p>
      </dgm:t>
    </dgm:pt>
    <dgm:pt modelId="{4DB0CB3D-1E8E-4550-947C-6B42CD4652C8}" type="sibTrans" cxnId="{9DEE00C1-D391-406C-A7D5-A834EE649761}">
      <dgm:prSet/>
      <dgm:spPr/>
      <dgm:t>
        <a:bodyPr/>
        <a:lstStyle/>
        <a:p>
          <a:endParaRPr lang="en-US"/>
        </a:p>
      </dgm:t>
    </dgm:pt>
    <dgm:pt modelId="{C82AF054-93C6-4B35-957A-39196CA1718F}">
      <dgm:prSet/>
      <dgm:spPr/>
      <dgm:t>
        <a:bodyPr/>
        <a:lstStyle/>
        <a:p>
          <a:pPr algn="l" rtl="0"/>
          <a:r>
            <a:rPr lang="cy-GB" dirty="0">
              <a:latin typeface="Calibri Light" panose="020F0302020204030204"/>
            </a:rPr>
            <a:t>Llên-ladrad Aralleirio </a:t>
          </a:r>
          <a:r>
            <a:rPr lang="cy-GB" dirty="0"/>
            <a:t>- aralleirio syniadau rhywun arall i’w cyflwyno fel eich rhai chi.</a:t>
          </a:r>
        </a:p>
      </dgm:t>
    </dgm:pt>
    <dgm:pt modelId="{ED07DEE5-5B0D-407E-BB5F-7C07C551BBCD}" type="parTrans" cxnId="{251F8EAF-81F9-47B3-ABA2-8CA7BFE94708}">
      <dgm:prSet/>
      <dgm:spPr/>
      <dgm:t>
        <a:bodyPr/>
        <a:lstStyle/>
        <a:p>
          <a:endParaRPr lang="en-US"/>
        </a:p>
      </dgm:t>
    </dgm:pt>
    <dgm:pt modelId="{4E29880F-EEC9-4961-87BB-3DFB96691D17}" type="sibTrans" cxnId="{251F8EAF-81F9-47B3-ABA2-8CA7BFE94708}">
      <dgm:prSet/>
      <dgm:spPr/>
      <dgm:t>
        <a:bodyPr/>
        <a:lstStyle/>
        <a:p>
          <a:endParaRPr lang="en-US"/>
        </a:p>
      </dgm:t>
    </dgm:pt>
    <dgm:pt modelId="{951E7F50-35D4-4C12-9F35-76895FE3BB5D}">
      <dgm:prSet/>
      <dgm:spPr/>
      <dgm:t>
        <a:bodyPr/>
        <a:lstStyle/>
        <a:p>
          <a:pPr rtl="0"/>
          <a:r>
            <a:rPr lang="cy-GB" dirty="0"/>
            <a:t>Llên-ladrad</a:t>
          </a:r>
          <a:r>
            <a:rPr lang="cy-GB" dirty="0">
              <a:latin typeface="Calibri Light" panose="020F0302020204030204"/>
            </a:rPr>
            <a:t> Clytwaith - </a:t>
          </a:r>
          <a:r>
            <a:rPr lang="cy-GB" dirty="0"/>
            <a:t>pwytho rhannau o wahanol ffynonellau at ei gilydd i greu eich testun.</a:t>
          </a:r>
        </a:p>
      </dgm:t>
    </dgm:pt>
    <dgm:pt modelId="{22CFADE2-6A7A-425D-B62D-78330863F901}" type="parTrans" cxnId="{5146C6AF-F7DD-4624-9449-434CA3C325CE}">
      <dgm:prSet/>
      <dgm:spPr/>
      <dgm:t>
        <a:bodyPr/>
        <a:lstStyle/>
        <a:p>
          <a:endParaRPr lang="en-US"/>
        </a:p>
      </dgm:t>
    </dgm:pt>
    <dgm:pt modelId="{D3859C12-28B8-412B-A10D-48006BDA78CC}" type="sibTrans" cxnId="{5146C6AF-F7DD-4624-9449-434CA3C325CE}">
      <dgm:prSet/>
      <dgm:spPr/>
      <dgm:t>
        <a:bodyPr/>
        <a:lstStyle/>
        <a:p>
          <a:endParaRPr lang="en-US"/>
        </a:p>
      </dgm:t>
    </dgm:pt>
    <dgm:pt modelId="{4668BF04-BD2A-44D4-B939-B068B772DC00}">
      <dgm:prSet/>
      <dgm:spPr/>
      <dgm:t>
        <a:bodyPr/>
        <a:lstStyle/>
        <a:p>
          <a:pPr rtl="0"/>
          <a:r>
            <a:rPr lang="cy-GB" dirty="0">
              <a:latin typeface="Calibri Light" panose="020F0302020204030204"/>
            </a:rPr>
            <a:t>Hunan-lên-ladrad </a:t>
          </a:r>
          <a:r>
            <a:rPr lang="cy-GB" dirty="0"/>
            <a:t>- ailgylchu eich gwaith gorffennol eich hun.</a:t>
          </a:r>
        </a:p>
      </dgm:t>
    </dgm:pt>
    <dgm:pt modelId="{FAF8A73A-A2AB-4D93-B8CF-649148557DAF}" type="parTrans" cxnId="{7F47ACB9-4D34-411D-8039-1ADEB6289EB4}">
      <dgm:prSet/>
      <dgm:spPr/>
      <dgm:t>
        <a:bodyPr/>
        <a:lstStyle/>
        <a:p>
          <a:endParaRPr lang="en-US"/>
        </a:p>
      </dgm:t>
    </dgm:pt>
    <dgm:pt modelId="{C5D480DA-38A6-47C3-A4A0-A9BC03246D62}" type="sibTrans" cxnId="{7F47ACB9-4D34-411D-8039-1ADEB6289EB4}">
      <dgm:prSet/>
      <dgm:spPr/>
      <dgm:t>
        <a:bodyPr/>
        <a:lstStyle/>
        <a:p>
          <a:endParaRPr lang="en-US"/>
        </a:p>
      </dgm:t>
    </dgm:pt>
    <dgm:pt modelId="{54501958-E820-4CA5-8F0C-95F9248A2FA5}" type="pres">
      <dgm:prSet presAssocID="{244D3A99-211A-4DB3-8FDA-215A594CD02F}" presName="cycle" presStyleCnt="0">
        <dgm:presLayoutVars>
          <dgm:dir/>
          <dgm:resizeHandles val="exact"/>
        </dgm:presLayoutVars>
      </dgm:prSet>
      <dgm:spPr/>
    </dgm:pt>
    <dgm:pt modelId="{E3741D92-D0F3-4DC0-87BF-91B4914E30BE}" type="pres">
      <dgm:prSet presAssocID="{BB73E007-1DB4-4779-9BB5-ACCB57A21D97}" presName="node" presStyleLbl="node1" presStyleIdx="0" presStyleCnt="5">
        <dgm:presLayoutVars>
          <dgm:bulletEnabled val="1"/>
        </dgm:presLayoutVars>
      </dgm:prSet>
      <dgm:spPr/>
    </dgm:pt>
    <dgm:pt modelId="{ED38858C-637D-4FF6-8E9B-B75183C3E212}" type="pres">
      <dgm:prSet presAssocID="{BB73E007-1DB4-4779-9BB5-ACCB57A21D97}" presName="spNode" presStyleCnt="0"/>
      <dgm:spPr/>
    </dgm:pt>
    <dgm:pt modelId="{C0307282-162E-4B3E-860C-AB802C769C9B}" type="pres">
      <dgm:prSet presAssocID="{F0A930AB-7965-4A50-AF24-62FB570AF23C}" presName="sibTrans" presStyleLbl="sibTrans1D1" presStyleIdx="0" presStyleCnt="5"/>
      <dgm:spPr/>
    </dgm:pt>
    <dgm:pt modelId="{5DE6CC3B-D87B-441E-87AC-516CF7D223B1}" type="pres">
      <dgm:prSet presAssocID="{833B5491-A36B-4201-B291-A5B5A2AC1539}" presName="node" presStyleLbl="node1" presStyleIdx="1" presStyleCnt="5">
        <dgm:presLayoutVars>
          <dgm:bulletEnabled val="1"/>
        </dgm:presLayoutVars>
      </dgm:prSet>
      <dgm:spPr/>
    </dgm:pt>
    <dgm:pt modelId="{19B90DA5-51AD-44A1-9804-1A7F3EB82778}" type="pres">
      <dgm:prSet presAssocID="{833B5491-A36B-4201-B291-A5B5A2AC1539}" presName="spNode" presStyleCnt="0"/>
      <dgm:spPr/>
    </dgm:pt>
    <dgm:pt modelId="{F7290590-AB32-4AB0-BB68-DF82C84CDD61}" type="pres">
      <dgm:prSet presAssocID="{4DB0CB3D-1E8E-4550-947C-6B42CD4652C8}" presName="sibTrans" presStyleLbl="sibTrans1D1" presStyleIdx="1" presStyleCnt="5"/>
      <dgm:spPr/>
    </dgm:pt>
    <dgm:pt modelId="{432A46E0-C864-4107-BB4F-B7DF486FF341}" type="pres">
      <dgm:prSet presAssocID="{C82AF054-93C6-4B35-957A-39196CA1718F}" presName="node" presStyleLbl="node1" presStyleIdx="2" presStyleCnt="5">
        <dgm:presLayoutVars>
          <dgm:bulletEnabled val="1"/>
        </dgm:presLayoutVars>
      </dgm:prSet>
      <dgm:spPr/>
    </dgm:pt>
    <dgm:pt modelId="{7C58D78C-D4AC-4D3D-8284-4E28331C9859}" type="pres">
      <dgm:prSet presAssocID="{C82AF054-93C6-4B35-957A-39196CA1718F}" presName="spNode" presStyleCnt="0"/>
      <dgm:spPr/>
    </dgm:pt>
    <dgm:pt modelId="{B9408C60-96E4-42B3-A335-B4E86D0C729D}" type="pres">
      <dgm:prSet presAssocID="{4E29880F-EEC9-4961-87BB-3DFB96691D17}" presName="sibTrans" presStyleLbl="sibTrans1D1" presStyleIdx="2" presStyleCnt="5"/>
      <dgm:spPr/>
    </dgm:pt>
    <dgm:pt modelId="{A4B2AA18-DF3D-4733-8FED-AD7C60D4F476}" type="pres">
      <dgm:prSet presAssocID="{951E7F50-35D4-4C12-9F35-76895FE3BB5D}" presName="node" presStyleLbl="node1" presStyleIdx="3" presStyleCnt="5">
        <dgm:presLayoutVars>
          <dgm:bulletEnabled val="1"/>
        </dgm:presLayoutVars>
      </dgm:prSet>
      <dgm:spPr/>
    </dgm:pt>
    <dgm:pt modelId="{71A80B7D-DB10-40FB-B4EA-9D30ECD0BAB6}" type="pres">
      <dgm:prSet presAssocID="{951E7F50-35D4-4C12-9F35-76895FE3BB5D}" presName="spNode" presStyleCnt="0"/>
      <dgm:spPr/>
    </dgm:pt>
    <dgm:pt modelId="{FB73B486-F7CC-4F85-BB71-3C43B230862D}" type="pres">
      <dgm:prSet presAssocID="{D3859C12-28B8-412B-A10D-48006BDA78CC}" presName="sibTrans" presStyleLbl="sibTrans1D1" presStyleIdx="3" presStyleCnt="5"/>
      <dgm:spPr/>
    </dgm:pt>
    <dgm:pt modelId="{1813CA8C-E949-450B-91EC-170720098564}" type="pres">
      <dgm:prSet presAssocID="{4668BF04-BD2A-44D4-B939-B068B772DC00}" presName="node" presStyleLbl="node1" presStyleIdx="4" presStyleCnt="5">
        <dgm:presLayoutVars>
          <dgm:bulletEnabled val="1"/>
        </dgm:presLayoutVars>
      </dgm:prSet>
      <dgm:spPr/>
    </dgm:pt>
    <dgm:pt modelId="{32ABBC85-BA3C-4676-BAB5-29764F4C538D}" type="pres">
      <dgm:prSet presAssocID="{4668BF04-BD2A-44D4-B939-B068B772DC00}" presName="spNode" presStyleCnt="0"/>
      <dgm:spPr/>
    </dgm:pt>
    <dgm:pt modelId="{1F72D343-5EA7-46F3-B823-16340FFC384B}" type="pres">
      <dgm:prSet presAssocID="{C5D480DA-38A6-47C3-A4A0-A9BC03246D62}" presName="sibTrans" presStyleLbl="sibTrans1D1" presStyleIdx="4" presStyleCnt="5"/>
      <dgm:spPr/>
    </dgm:pt>
  </dgm:ptLst>
  <dgm:cxnLst>
    <dgm:cxn modelId="{18E7880E-1BAC-4447-ACCF-9B1119CF6FD1}" srcId="{244D3A99-211A-4DB3-8FDA-215A594CD02F}" destId="{BB73E007-1DB4-4779-9BB5-ACCB57A21D97}" srcOrd="0" destOrd="0" parTransId="{436313CF-B5D8-4879-908A-0E93B9FB2A91}" sibTransId="{F0A930AB-7965-4A50-AF24-62FB570AF23C}"/>
    <dgm:cxn modelId="{8819D86B-D65A-4BE4-800C-DA6B84ED761A}" type="presOf" srcId="{BB73E007-1DB4-4779-9BB5-ACCB57A21D97}" destId="{E3741D92-D0F3-4DC0-87BF-91B4914E30BE}" srcOrd="0" destOrd="0" presId="urn:microsoft.com/office/officeart/2005/8/layout/cycle5"/>
    <dgm:cxn modelId="{0F96BC79-651A-4CE6-95FE-E0D4766C3BED}" type="presOf" srcId="{C82AF054-93C6-4B35-957A-39196CA1718F}" destId="{432A46E0-C864-4107-BB4F-B7DF486FF341}" srcOrd="0" destOrd="0" presId="urn:microsoft.com/office/officeart/2005/8/layout/cycle5"/>
    <dgm:cxn modelId="{FD8EDE7B-C61D-4674-9BEF-1371B74C0C92}" type="presOf" srcId="{4E29880F-EEC9-4961-87BB-3DFB96691D17}" destId="{B9408C60-96E4-42B3-A335-B4E86D0C729D}" srcOrd="0" destOrd="0" presId="urn:microsoft.com/office/officeart/2005/8/layout/cycle5"/>
    <dgm:cxn modelId="{A1CB087D-5382-4A4C-94FB-8DA110DDC8EA}" type="presOf" srcId="{C5D480DA-38A6-47C3-A4A0-A9BC03246D62}" destId="{1F72D343-5EA7-46F3-B823-16340FFC384B}" srcOrd="0" destOrd="0" presId="urn:microsoft.com/office/officeart/2005/8/layout/cycle5"/>
    <dgm:cxn modelId="{5BC16F88-8A44-4D64-943F-56BF48835081}" type="presOf" srcId="{4DB0CB3D-1E8E-4550-947C-6B42CD4652C8}" destId="{F7290590-AB32-4AB0-BB68-DF82C84CDD61}" srcOrd="0" destOrd="0" presId="urn:microsoft.com/office/officeart/2005/8/layout/cycle5"/>
    <dgm:cxn modelId="{31FDD595-767F-46BA-ADD7-23496DFBCB7E}" type="presOf" srcId="{833B5491-A36B-4201-B291-A5B5A2AC1539}" destId="{5DE6CC3B-D87B-441E-87AC-516CF7D223B1}" srcOrd="0" destOrd="0" presId="urn:microsoft.com/office/officeart/2005/8/layout/cycle5"/>
    <dgm:cxn modelId="{1ECA989F-1984-49A9-BD6A-606634819F86}" type="presOf" srcId="{244D3A99-211A-4DB3-8FDA-215A594CD02F}" destId="{54501958-E820-4CA5-8F0C-95F9248A2FA5}" srcOrd="0" destOrd="0" presId="urn:microsoft.com/office/officeart/2005/8/layout/cycle5"/>
    <dgm:cxn modelId="{2A9FF2A1-01ED-48CE-8F42-B1E289CCBAF8}" type="presOf" srcId="{951E7F50-35D4-4C12-9F35-76895FE3BB5D}" destId="{A4B2AA18-DF3D-4733-8FED-AD7C60D4F476}" srcOrd="0" destOrd="0" presId="urn:microsoft.com/office/officeart/2005/8/layout/cycle5"/>
    <dgm:cxn modelId="{251F8EAF-81F9-47B3-ABA2-8CA7BFE94708}" srcId="{244D3A99-211A-4DB3-8FDA-215A594CD02F}" destId="{C82AF054-93C6-4B35-957A-39196CA1718F}" srcOrd="2" destOrd="0" parTransId="{ED07DEE5-5B0D-407E-BB5F-7C07C551BBCD}" sibTransId="{4E29880F-EEC9-4961-87BB-3DFB96691D17}"/>
    <dgm:cxn modelId="{5146C6AF-F7DD-4624-9449-434CA3C325CE}" srcId="{244D3A99-211A-4DB3-8FDA-215A594CD02F}" destId="{951E7F50-35D4-4C12-9F35-76895FE3BB5D}" srcOrd="3" destOrd="0" parTransId="{22CFADE2-6A7A-425D-B62D-78330863F901}" sibTransId="{D3859C12-28B8-412B-A10D-48006BDA78CC}"/>
    <dgm:cxn modelId="{0C3157B5-A202-42EF-B0A2-41B501B2B668}" type="presOf" srcId="{F0A930AB-7965-4A50-AF24-62FB570AF23C}" destId="{C0307282-162E-4B3E-860C-AB802C769C9B}" srcOrd="0" destOrd="0" presId="urn:microsoft.com/office/officeart/2005/8/layout/cycle5"/>
    <dgm:cxn modelId="{7F47ACB9-4D34-411D-8039-1ADEB6289EB4}" srcId="{244D3A99-211A-4DB3-8FDA-215A594CD02F}" destId="{4668BF04-BD2A-44D4-B939-B068B772DC00}" srcOrd="4" destOrd="0" parTransId="{FAF8A73A-A2AB-4D93-B8CF-649148557DAF}" sibTransId="{C5D480DA-38A6-47C3-A4A0-A9BC03246D62}"/>
    <dgm:cxn modelId="{9DEE00C1-D391-406C-A7D5-A834EE649761}" srcId="{244D3A99-211A-4DB3-8FDA-215A594CD02F}" destId="{833B5491-A36B-4201-B291-A5B5A2AC1539}" srcOrd="1" destOrd="0" parTransId="{43F7B535-74BB-4605-B4E7-3D250EE4BAFA}" sibTransId="{4DB0CB3D-1E8E-4550-947C-6B42CD4652C8}"/>
    <dgm:cxn modelId="{B12928CD-29B5-4031-908A-60FFDDDCC48C}" type="presOf" srcId="{D3859C12-28B8-412B-A10D-48006BDA78CC}" destId="{FB73B486-F7CC-4F85-BB71-3C43B230862D}" srcOrd="0" destOrd="0" presId="urn:microsoft.com/office/officeart/2005/8/layout/cycle5"/>
    <dgm:cxn modelId="{0A9E42D0-F90E-4FC7-A59D-3761DAF6A078}" type="presOf" srcId="{4668BF04-BD2A-44D4-B939-B068B772DC00}" destId="{1813CA8C-E949-450B-91EC-170720098564}" srcOrd="0" destOrd="0" presId="urn:microsoft.com/office/officeart/2005/8/layout/cycle5"/>
    <dgm:cxn modelId="{D1D9DE2E-0C78-4FD5-8DB5-A0DBAAF97112}" type="presParOf" srcId="{54501958-E820-4CA5-8F0C-95F9248A2FA5}" destId="{E3741D92-D0F3-4DC0-87BF-91B4914E30BE}" srcOrd="0" destOrd="0" presId="urn:microsoft.com/office/officeart/2005/8/layout/cycle5"/>
    <dgm:cxn modelId="{0D5715A6-F199-45AD-80D2-E7BCC62D1971}" type="presParOf" srcId="{54501958-E820-4CA5-8F0C-95F9248A2FA5}" destId="{ED38858C-637D-4FF6-8E9B-B75183C3E212}" srcOrd="1" destOrd="0" presId="urn:microsoft.com/office/officeart/2005/8/layout/cycle5"/>
    <dgm:cxn modelId="{5F3DBF27-ABF9-4951-BDBE-658595DB1BC7}" type="presParOf" srcId="{54501958-E820-4CA5-8F0C-95F9248A2FA5}" destId="{C0307282-162E-4B3E-860C-AB802C769C9B}" srcOrd="2" destOrd="0" presId="urn:microsoft.com/office/officeart/2005/8/layout/cycle5"/>
    <dgm:cxn modelId="{1D166B2D-97FB-447A-AE7E-D7E5FFC3FA51}" type="presParOf" srcId="{54501958-E820-4CA5-8F0C-95F9248A2FA5}" destId="{5DE6CC3B-D87B-441E-87AC-516CF7D223B1}" srcOrd="3" destOrd="0" presId="urn:microsoft.com/office/officeart/2005/8/layout/cycle5"/>
    <dgm:cxn modelId="{5B8C3FBA-5E60-4091-8CFA-FE8DAEFE96F6}" type="presParOf" srcId="{54501958-E820-4CA5-8F0C-95F9248A2FA5}" destId="{19B90DA5-51AD-44A1-9804-1A7F3EB82778}" srcOrd="4" destOrd="0" presId="urn:microsoft.com/office/officeart/2005/8/layout/cycle5"/>
    <dgm:cxn modelId="{0C64EB8B-C12E-44A1-98D8-30C9C65EF55A}" type="presParOf" srcId="{54501958-E820-4CA5-8F0C-95F9248A2FA5}" destId="{F7290590-AB32-4AB0-BB68-DF82C84CDD61}" srcOrd="5" destOrd="0" presId="urn:microsoft.com/office/officeart/2005/8/layout/cycle5"/>
    <dgm:cxn modelId="{613FFE94-A862-47EF-A383-16C4E8119B92}" type="presParOf" srcId="{54501958-E820-4CA5-8F0C-95F9248A2FA5}" destId="{432A46E0-C864-4107-BB4F-B7DF486FF341}" srcOrd="6" destOrd="0" presId="urn:microsoft.com/office/officeart/2005/8/layout/cycle5"/>
    <dgm:cxn modelId="{EDAA6E16-9AC2-45A4-8A56-7B3FD8023FEA}" type="presParOf" srcId="{54501958-E820-4CA5-8F0C-95F9248A2FA5}" destId="{7C58D78C-D4AC-4D3D-8284-4E28331C9859}" srcOrd="7" destOrd="0" presId="urn:microsoft.com/office/officeart/2005/8/layout/cycle5"/>
    <dgm:cxn modelId="{C0D04B49-6D21-459D-B40D-DEB7A24C9E4B}" type="presParOf" srcId="{54501958-E820-4CA5-8F0C-95F9248A2FA5}" destId="{B9408C60-96E4-42B3-A335-B4E86D0C729D}" srcOrd="8" destOrd="0" presId="urn:microsoft.com/office/officeart/2005/8/layout/cycle5"/>
    <dgm:cxn modelId="{87D19963-1EBA-459A-87A3-1239881C100F}" type="presParOf" srcId="{54501958-E820-4CA5-8F0C-95F9248A2FA5}" destId="{A4B2AA18-DF3D-4733-8FED-AD7C60D4F476}" srcOrd="9" destOrd="0" presId="urn:microsoft.com/office/officeart/2005/8/layout/cycle5"/>
    <dgm:cxn modelId="{114D85A6-7471-44D1-84E9-29E6BC4BD850}" type="presParOf" srcId="{54501958-E820-4CA5-8F0C-95F9248A2FA5}" destId="{71A80B7D-DB10-40FB-B4EA-9D30ECD0BAB6}" srcOrd="10" destOrd="0" presId="urn:microsoft.com/office/officeart/2005/8/layout/cycle5"/>
    <dgm:cxn modelId="{05ED05EB-7598-43D3-B597-3C2B6DEB88BF}" type="presParOf" srcId="{54501958-E820-4CA5-8F0C-95F9248A2FA5}" destId="{FB73B486-F7CC-4F85-BB71-3C43B230862D}" srcOrd="11" destOrd="0" presId="urn:microsoft.com/office/officeart/2005/8/layout/cycle5"/>
    <dgm:cxn modelId="{4200E000-3E18-42F6-A632-0CDF84E37C80}" type="presParOf" srcId="{54501958-E820-4CA5-8F0C-95F9248A2FA5}" destId="{1813CA8C-E949-450B-91EC-170720098564}" srcOrd="12" destOrd="0" presId="urn:microsoft.com/office/officeart/2005/8/layout/cycle5"/>
    <dgm:cxn modelId="{E326D7ED-83ED-4A09-9648-AB218C976F7D}" type="presParOf" srcId="{54501958-E820-4CA5-8F0C-95F9248A2FA5}" destId="{32ABBC85-BA3C-4676-BAB5-29764F4C538D}" srcOrd="13" destOrd="0" presId="urn:microsoft.com/office/officeart/2005/8/layout/cycle5"/>
    <dgm:cxn modelId="{5F0DD1D3-0FFB-4451-B19B-530E144189C4}" type="presParOf" srcId="{54501958-E820-4CA5-8F0C-95F9248A2FA5}" destId="{1F72D343-5EA7-46F3-B823-16340FFC384B}"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41D92-D0F3-4DC0-87BF-91B4914E30BE}">
      <dsp:nvSpPr>
        <dsp:cNvPr id="0" name=""/>
        <dsp:cNvSpPr/>
      </dsp:nvSpPr>
      <dsp:spPr>
        <a:xfrm>
          <a:off x="4544094" y="1266"/>
          <a:ext cx="1427410" cy="92781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cy-GB" sz="1000" kern="1200" dirty="0">
              <a:latin typeface="Calibri Light" panose="020F0302020204030204"/>
            </a:rPr>
            <a:t>Llên-ladrad Byd Eang </a:t>
          </a:r>
          <a:r>
            <a:rPr lang="cy-GB" sz="1000" kern="1200" dirty="0"/>
            <a:t>- trosglwyddo testun cyfan gan rywun arall fel eich gwaith eich hun.</a:t>
          </a:r>
          <a:endParaRPr lang="cy-GB" sz="1000" kern="1200" dirty="0">
            <a:latin typeface="Arial"/>
            <a:cs typeface="Arial"/>
          </a:endParaRPr>
        </a:p>
      </dsp:txBody>
      <dsp:txXfrm>
        <a:off x="4589386" y="46558"/>
        <a:ext cx="1336826" cy="837232"/>
      </dsp:txXfrm>
    </dsp:sp>
    <dsp:sp modelId="{C0307282-162E-4B3E-860C-AB802C769C9B}">
      <dsp:nvSpPr>
        <dsp:cNvPr id="0" name=""/>
        <dsp:cNvSpPr/>
      </dsp:nvSpPr>
      <dsp:spPr>
        <a:xfrm>
          <a:off x="3400996" y="465174"/>
          <a:ext cx="3713607" cy="3713607"/>
        </a:xfrm>
        <a:custGeom>
          <a:avLst/>
          <a:gdLst/>
          <a:ahLst/>
          <a:cxnLst/>
          <a:rect l="0" t="0" r="0" b="0"/>
          <a:pathLst>
            <a:path>
              <a:moveTo>
                <a:pt x="2762497" y="235865"/>
              </a:moveTo>
              <a:arcTo wR="1856803" hR="1856803" stAng="17951648" swAng="121437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DE6CC3B-D87B-441E-87AC-516CF7D223B1}">
      <dsp:nvSpPr>
        <dsp:cNvPr id="0" name=""/>
        <dsp:cNvSpPr/>
      </dsp:nvSpPr>
      <dsp:spPr>
        <a:xfrm>
          <a:off x="6310020" y="1284286"/>
          <a:ext cx="1427410" cy="92781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t>Llên-ladrad </a:t>
          </a:r>
          <a:r>
            <a:rPr lang="cy-GB" sz="1000" kern="1200" dirty="0">
              <a:latin typeface="Calibri Light" panose="020F0302020204030204"/>
            </a:rPr>
            <a:t>Verbatim</a:t>
          </a:r>
          <a:r>
            <a:rPr lang="cy-GB" sz="1000" kern="1200" dirty="0"/>
            <a:t> -  copïo geiriau rhywun arall yn uniongyrchol.</a:t>
          </a:r>
        </a:p>
      </dsp:txBody>
      <dsp:txXfrm>
        <a:off x="6355312" y="1329578"/>
        <a:ext cx="1336826" cy="837232"/>
      </dsp:txXfrm>
    </dsp:sp>
    <dsp:sp modelId="{F7290590-AB32-4AB0-BB68-DF82C84CDD61}">
      <dsp:nvSpPr>
        <dsp:cNvPr id="0" name=""/>
        <dsp:cNvSpPr/>
      </dsp:nvSpPr>
      <dsp:spPr>
        <a:xfrm>
          <a:off x="3400996" y="465174"/>
          <a:ext cx="3713607" cy="3713607"/>
        </a:xfrm>
        <a:custGeom>
          <a:avLst/>
          <a:gdLst/>
          <a:ahLst/>
          <a:cxnLst/>
          <a:rect l="0" t="0" r="0" b="0"/>
          <a:pathLst>
            <a:path>
              <a:moveTo>
                <a:pt x="3709188" y="1984834"/>
              </a:moveTo>
              <a:arcTo wR="1856803" hR="1856803" stAng="21837228" swAng="1361922"/>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32A46E0-C864-4107-BB4F-B7DF486FF341}">
      <dsp:nvSpPr>
        <dsp:cNvPr id="0" name=""/>
        <dsp:cNvSpPr/>
      </dsp:nvSpPr>
      <dsp:spPr>
        <a:xfrm>
          <a:off x="5635496" y="3360256"/>
          <a:ext cx="1427410" cy="92781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cy-GB" sz="1000" kern="1200" dirty="0">
              <a:latin typeface="Calibri Light" panose="020F0302020204030204"/>
            </a:rPr>
            <a:t>Llên-ladrad Aralleirio </a:t>
          </a:r>
          <a:r>
            <a:rPr lang="cy-GB" sz="1000" kern="1200" dirty="0"/>
            <a:t>- aralleirio syniadau rhywun arall i’w cyflwyno fel eich rhai chi.</a:t>
          </a:r>
        </a:p>
      </dsp:txBody>
      <dsp:txXfrm>
        <a:off x="5680788" y="3405548"/>
        <a:ext cx="1336826" cy="837232"/>
      </dsp:txXfrm>
    </dsp:sp>
    <dsp:sp modelId="{B9408C60-96E4-42B3-A335-B4E86D0C729D}">
      <dsp:nvSpPr>
        <dsp:cNvPr id="0" name=""/>
        <dsp:cNvSpPr/>
      </dsp:nvSpPr>
      <dsp:spPr>
        <a:xfrm>
          <a:off x="3400996" y="465174"/>
          <a:ext cx="3713607" cy="3713607"/>
        </a:xfrm>
        <a:custGeom>
          <a:avLst/>
          <a:gdLst/>
          <a:ahLst/>
          <a:cxnLst/>
          <a:rect l="0" t="0" r="0" b="0"/>
          <a:pathLst>
            <a:path>
              <a:moveTo>
                <a:pt x="2085494" y="3699470"/>
              </a:moveTo>
              <a:arcTo wR="1856803" hR="1856803" stAng="4975518" swAng="848965"/>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4B2AA18-DF3D-4733-8FED-AD7C60D4F476}">
      <dsp:nvSpPr>
        <dsp:cNvPr id="0" name=""/>
        <dsp:cNvSpPr/>
      </dsp:nvSpPr>
      <dsp:spPr>
        <a:xfrm>
          <a:off x="3452692" y="3360256"/>
          <a:ext cx="1427410" cy="92781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t>Llên-ladrad</a:t>
          </a:r>
          <a:r>
            <a:rPr lang="cy-GB" sz="1000" kern="1200" dirty="0">
              <a:latin typeface="Calibri Light" panose="020F0302020204030204"/>
            </a:rPr>
            <a:t> Clytwaith - </a:t>
          </a:r>
          <a:r>
            <a:rPr lang="cy-GB" sz="1000" kern="1200" dirty="0"/>
            <a:t>pwytho rhannau o wahanol ffynonellau at ei gilydd i greu eich testun.</a:t>
          </a:r>
        </a:p>
      </dsp:txBody>
      <dsp:txXfrm>
        <a:off x="3497984" y="3405548"/>
        <a:ext cx="1336826" cy="837232"/>
      </dsp:txXfrm>
    </dsp:sp>
    <dsp:sp modelId="{FB73B486-F7CC-4F85-BB71-3C43B230862D}">
      <dsp:nvSpPr>
        <dsp:cNvPr id="0" name=""/>
        <dsp:cNvSpPr/>
      </dsp:nvSpPr>
      <dsp:spPr>
        <a:xfrm>
          <a:off x="3400996" y="465174"/>
          <a:ext cx="3713607" cy="3713607"/>
        </a:xfrm>
        <a:custGeom>
          <a:avLst/>
          <a:gdLst/>
          <a:ahLst/>
          <a:cxnLst/>
          <a:rect l="0" t="0" r="0" b="0"/>
          <a:pathLst>
            <a:path>
              <a:moveTo>
                <a:pt x="197297" y="2689725"/>
              </a:moveTo>
              <a:arcTo wR="1856803" hR="1856803" stAng="9200850" swAng="1361922"/>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813CA8C-E949-450B-91EC-170720098564}">
      <dsp:nvSpPr>
        <dsp:cNvPr id="0" name=""/>
        <dsp:cNvSpPr/>
      </dsp:nvSpPr>
      <dsp:spPr>
        <a:xfrm>
          <a:off x="2778169" y="1284286"/>
          <a:ext cx="1427410" cy="9278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cy-GB" sz="1000" kern="1200" dirty="0">
              <a:latin typeface="Calibri Light" panose="020F0302020204030204"/>
            </a:rPr>
            <a:t>Hunan-lên-ladrad </a:t>
          </a:r>
          <a:r>
            <a:rPr lang="cy-GB" sz="1000" kern="1200" dirty="0"/>
            <a:t>- ailgylchu eich gwaith gorffennol eich hun.</a:t>
          </a:r>
        </a:p>
      </dsp:txBody>
      <dsp:txXfrm>
        <a:off x="2823461" y="1329578"/>
        <a:ext cx="1336826" cy="837232"/>
      </dsp:txXfrm>
    </dsp:sp>
    <dsp:sp modelId="{1F72D343-5EA7-46F3-B823-16340FFC384B}">
      <dsp:nvSpPr>
        <dsp:cNvPr id="0" name=""/>
        <dsp:cNvSpPr/>
      </dsp:nvSpPr>
      <dsp:spPr>
        <a:xfrm>
          <a:off x="3400996" y="465174"/>
          <a:ext cx="3713607" cy="3713607"/>
        </a:xfrm>
        <a:custGeom>
          <a:avLst/>
          <a:gdLst/>
          <a:ahLst/>
          <a:cxnLst/>
          <a:rect l="0" t="0" r="0" b="0"/>
          <a:pathLst>
            <a:path>
              <a:moveTo>
                <a:pt x="446274" y="649274"/>
              </a:moveTo>
              <a:arcTo wR="1856803" hR="1856803" stAng="13233976" swAng="1214376"/>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007C0-20C9-4CD8-83EE-575BD9195F09}" type="datetimeFigureOut">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19A570-9A3B-4185-B15C-832D4F5F1A8C}" type="slidenum">
              <a:t>‹#›</a:t>
            </a:fld>
            <a:endParaRPr lang="en-US"/>
          </a:p>
        </p:txBody>
      </p:sp>
    </p:spTree>
    <p:extLst>
      <p:ext uri="{BB962C8B-B14F-4D97-AF65-F5344CB8AC3E}">
        <p14:creationId xmlns:p14="http://schemas.microsoft.com/office/powerpoint/2010/main" val="141785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cs typeface="Calibri"/>
              </a:rPr>
              <a:t>Mae sawl awdur, sefydliad a phrifysgol gyda'u diffiniad nhw o beth yw llen-ladrad. Dyma beth mae Prifysgol Rhydychen, un o Brifysgolion mwyaf adnabyddus y byd, yn hysbysu fel eu diffiniad nhw o llen-ladrad. Cyflwyno gwaith neu syniadau o ffynhonnell arall fel eich hun, naill ai gyda neu heb caniatâd yr awdur, trwy rhoi mewn yn eich gwaith heb y cydnabyddiaeth cywir.</a:t>
            </a:r>
          </a:p>
        </p:txBody>
      </p:sp>
      <p:sp>
        <p:nvSpPr>
          <p:cNvPr id="4" name="Slide Number Placeholder 3"/>
          <p:cNvSpPr>
            <a:spLocks noGrp="1"/>
          </p:cNvSpPr>
          <p:nvPr>
            <p:ph type="sldNum" sz="quarter" idx="5"/>
          </p:nvPr>
        </p:nvSpPr>
        <p:spPr/>
        <p:txBody>
          <a:bodyPr/>
          <a:lstStyle/>
          <a:p>
            <a:fld id="{D219A570-9A3B-4185-B15C-832D4F5F1A8C}" type="slidenum">
              <a:t>2</a:t>
            </a:fld>
            <a:endParaRPr lang="en-US"/>
          </a:p>
        </p:txBody>
      </p:sp>
    </p:spTree>
    <p:extLst>
      <p:ext uri="{BB962C8B-B14F-4D97-AF65-F5344CB8AC3E}">
        <p14:creationId xmlns:p14="http://schemas.microsoft.com/office/powerpoint/2010/main" val="260263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219A570-9A3B-4185-B15C-832D4F5F1A8C}" type="slidenum">
              <a:rPr lang="en-US"/>
              <a:t>3</a:t>
            </a:fld>
            <a:endParaRPr lang="en-US"/>
          </a:p>
        </p:txBody>
      </p:sp>
    </p:spTree>
    <p:extLst>
      <p:ext uri="{BB962C8B-B14F-4D97-AF65-F5344CB8AC3E}">
        <p14:creationId xmlns:p14="http://schemas.microsoft.com/office/powerpoint/2010/main" val="817507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 myfyrwyr yn cyflawni llên-ladrad am amrywiaeth o resymau a </a:t>
            </a:r>
            <a:r>
              <a:rPr lang="cy-GB" dirty="0" err="1"/>
              <a:t>gallant</a:t>
            </a:r>
            <a:r>
              <a:rPr lang="cy-GB" dirty="0"/>
              <a:t> wneud hynny'n fwriadol neu'n anfwriadol. Mae rhai myfyrwyr yn ymrwymo'n fwriadol oherwydd eu bod am gael graddau da ac yn teimlo na allant wneud hynny heb lên-ladrad. Mae myfyrwyr eraill yn gwneud yn fwriadol oherwydd rheolaeth amser gwael; maent yn gohirio ysgrifennu'r papur tan y funud olaf rhaid iddynt droi at lên-ladrad er mwyn gorffen y papur mewn pryd. Mae myfyrwyr eraill yn dal i lên-ladrata oherwydd eu bod yn teimlo bod ganddynt ormod o waith i'w wneud a bod yn rhaid iddynt lên-ladrata er mwyn cyflawni'r cyfan. Hefyd, mae rhai myfyrwyr yn llên-ladrata dim ond oherwydd eu bod yn meddwl y </a:t>
            </a:r>
            <a:r>
              <a:rPr lang="cy-GB" dirty="0" err="1"/>
              <a:t>gallant</a:t>
            </a:r>
            <a:r>
              <a:rPr lang="cy-GB" dirty="0"/>
              <a:t>; maent yn credu na fyddant yn cael eu dal, neu os ydynt, ni fyddant yn cael eu cosbi. Yn wahanol i fyfyrwyr sy'n llên-ladrad yn fwriadol, mae rhai myfyrwyr yn ei wneud yn anfwriadol; hynny yw, nid ydynt yn sylweddoli eu bod wedi gwneud. Mae'r myfyrwyr hyn yn llên-ladrad oherwydd nad ydyn nhw'n deall beth ydyw nac yn gwybod sut i'w osgoi.</a:t>
            </a:r>
            <a:endParaRPr lang="en-US" dirty="0"/>
          </a:p>
        </p:txBody>
      </p:sp>
      <p:sp>
        <p:nvSpPr>
          <p:cNvPr id="4" name="Slide Number Placeholder 3"/>
          <p:cNvSpPr>
            <a:spLocks noGrp="1"/>
          </p:cNvSpPr>
          <p:nvPr>
            <p:ph type="sldNum" sz="quarter" idx="5"/>
          </p:nvPr>
        </p:nvSpPr>
        <p:spPr/>
        <p:txBody>
          <a:bodyPr/>
          <a:lstStyle/>
          <a:p>
            <a:fld id="{D219A570-9A3B-4185-B15C-832D4F5F1A8C}" type="slidenum">
              <a:rPr lang="en-US"/>
              <a:t>4</a:t>
            </a:fld>
            <a:endParaRPr lang="en-US"/>
          </a:p>
        </p:txBody>
      </p:sp>
    </p:spTree>
    <p:extLst>
      <p:ext uri="{BB962C8B-B14F-4D97-AF65-F5344CB8AC3E}">
        <p14:creationId xmlns:p14="http://schemas.microsoft.com/office/powerpoint/2010/main" val="1445163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cy-GB"/>
              <a:t>1. Dyfynnwch eich ffynhonnell</a:t>
            </a:r>
            <a:endParaRPr lang="en-US"/>
          </a:p>
          <a:p>
            <a:pPr marL="228600" indent="-228600">
              <a:lnSpc>
                <a:spcPct val="90000"/>
              </a:lnSpc>
              <a:spcBef>
                <a:spcPts val="1000"/>
              </a:spcBef>
            </a:pPr>
            <a:r>
              <a:rPr lang="cy-GB"/>
              <a:t>      Wrth gyfeirio at syniad neu eiriad sydd heb gael ei ysgrifennu gan chi, ychwanegwch ddyfynnu yn eich ysgrifen sy’n nodi enw llawn y ffynhonnell, y dyddiad cyhoeddwyd y ffynhonnell, ac unrhyw ddyfynnu arall sy’n ofynnol gan y canllaw arddull rydych yn dilyn</a:t>
            </a:r>
            <a:endParaRPr lang="en-US"/>
          </a:p>
          <a:p>
            <a:pPr marL="228600" indent="-228600">
              <a:lnSpc>
                <a:spcPct val="90000"/>
              </a:lnSpc>
              <a:spcBef>
                <a:spcPts val="1000"/>
              </a:spcBef>
            </a:pPr>
            <a:r>
              <a:rPr lang="cy-GB" dirty="0"/>
              <a:t>2. Cynnwys dyfyniadau</a:t>
            </a:r>
            <a:endParaRPr lang="en-US" dirty="0"/>
          </a:p>
          <a:p>
            <a:pPr marL="228600" indent="-228600">
              <a:lnSpc>
                <a:spcPct val="90000"/>
              </a:lnSpc>
              <a:spcBef>
                <a:spcPts val="1000"/>
              </a:spcBef>
            </a:pPr>
            <a:r>
              <a:rPr lang="cy-GB"/>
              <a:t>      Os rhowch eiriau ffynhonnell yn eich gwaith, gair am air, un o’r ffyrdd mwyaf syml ond amlwg o osgoi llên-ladrad yw defnyddio dyfynodau o amgylch y testun i ddynodi nad eich geiriau chi yw’r geiriau. Dylai dyfyniad uniongyrchol hefyd ddyfynnu'r ffynhonnell fel bod darllenwyr yn gwybod gan bwy y mae'r dyfyniad.</a:t>
            </a:r>
            <a:endParaRPr lang="en-US"/>
          </a:p>
          <a:p>
            <a:pPr marL="228600" indent="-228600">
              <a:lnSpc>
                <a:spcPct val="90000"/>
              </a:lnSpc>
              <a:spcBef>
                <a:spcPts val="1000"/>
              </a:spcBef>
            </a:pPr>
            <a:r>
              <a:rPr lang="cy-GB" dirty="0"/>
              <a:t>3 Aralleiriad</a:t>
            </a:r>
            <a:endParaRPr lang="cy-GB" dirty="0">
              <a:cs typeface="Calibri"/>
            </a:endParaRPr>
          </a:p>
          <a:p>
            <a:pPr marL="228600" indent="-228600">
              <a:lnSpc>
                <a:spcPct val="90000"/>
              </a:lnSpc>
              <a:spcBef>
                <a:spcPts val="1000"/>
              </a:spcBef>
            </a:pPr>
            <a:r>
              <a:rPr lang="cy-GB"/>
              <a:t>      Aralleirio yw ailysgrifennu syniadau neu wybodaeth ffynhonnell yn eich geiriau eich hun, heb newid ei hystyr. Ond byddwch yn ofalus - gall aralleirio lithro i lên-ladrad os caiff ei wneud yn anghywir.</a:t>
            </a:r>
          </a:p>
          <a:p>
            <a:pPr marL="228600" indent="-228600">
              <a:lnSpc>
                <a:spcPct val="90000"/>
              </a:lnSpc>
              <a:spcBef>
                <a:spcPts val="1000"/>
              </a:spcBef>
            </a:pPr>
            <a:r>
              <a:rPr lang="cy-GB" dirty="0"/>
              <a:t>4 Cyflwynwch eich syniad eich hun</a:t>
            </a:r>
            <a:endParaRPr lang="cy-GB" dirty="0">
              <a:cs typeface="Calibri"/>
            </a:endParaRPr>
          </a:p>
          <a:p>
            <a:pPr marL="228600" indent="-228600">
              <a:lnSpc>
                <a:spcPct val="90000"/>
              </a:lnSpc>
              <a:spcBef>
                <a:spcPts val="1000"/>
              </a:spcBef>
            </a:pPr>
            <a:r>
              <a:rPr lang="cy-GB" dirty="0"/>
              <a:t>       Yn hytrach na ddefnyddio syniadau neu eiriau’r ffynhonnell, archwiliwch yr hyn sydd gennych i’w ddweud amdani. Gofynnwch i </a:t>
            </a:r>
            <a:r>
              <a:rPr lang="cy-GB" dirty="0" err="1"/>
              <a:t>chi'ch</a:t>
            </a:r>
            <a:r>
              <a:rPr lang="cy-GB" dirty="0"/>
              <a:t> hun pa safbwynt neu bwynt unigryw y gallwch chi ei gyfrannu yn eich gwaith sy'n gwbl eich un chi.</a:t>
            </a:r>
            <a:endParaRPr lang="cy-GB" dirty="0">
              <a:cs typeface="Calibri"/>
            </a:endParaRPr>
          </a:p>
          <a:p>
            <a:pPr marL="228600" indent="-228600">
              <a:lnSpc>
                <a:spcPct val="90000"/>
              </a:lnSpc>
              <a:spcBef>
                <a:spcPts val="1000"/>
              </a:spcBef>
            </a:pPr>
            <a:r>
              <a:rPr lang="cy-GB" dirty="0"/>
              <a:t>5 Defnyddiwch wiriwr llên-ladrad</a:t>
            </a:r>
            <a:endParaRPr lang="en-US" dirty="0"/>
          </a:p>
          <a:p>
            <a:pPr marL="228600" indent="-228600">
              <a:lnSpc>
                <a:spcPct val="90000"/>
              </a:lnSpc>
              <a:spcBef>
                <a:spcPts val="1000"/>
              </a:spcBef>
            </a:pPr>
            <a:r>
              <a:rPr lang="cy-GB" dirty="0"/>
              <a:t>       Gallwch defnyddio teclyn gwirio llên-ladrad ar-lein i'ch helpu i ddal unrhyw beth cyn cyflwyno'ch gwaith. Mae'r offer hyn yn rhoi gwybod i chi a yw rhannau o'ch ysgrifennu wedi'u llên-ladrata ai peidio - ac mae rhai hyd yn oed yn amlygu'r geiriau neu'r brawddegau penodol sy'n peri pryder ac yn nodi o le daeth y testun.</a:t>
            </a:r>
            <a:endParaRPr lang="en-US" dirty="0"/>
          </a:p>
        </p:txBody>
      </p:sp>
      <p:sp>
        <p:nvSpPr>
          <p:cNvPr id="4" name="Slide Number Placeholder 3"/>
          <p:cNvSpPr>
            <a:spLocks noGrp="1"/>
          </p:cNvSpPr>
          <p:nvPr>
            <p:ph type="sldNum" sz="quarter" idx="5"/>
          </p:nvPr>
        </p:nvSpPr>
        <p:spPr/>
        <p:txBody>
          <a:bodyPr/>
          <a:lstStyle/>
          <a:p>
            <a:fld id="{D219A570-9A3B-4185-B15C-832D4F5F1A8C}" type="slidenum">
              <a:rPr lang="en-US"/>
              <a:t>5</a:t>
            </a:fld>
            <a:endParaRPr lang="en-US"/>
          </a:p>
        </p:txBody>
      </p:sp>
    </p:spTree>
    <p:extLst>
      <p:ext uri="{BB962C8B-B14F-4D97-AF65-F5344CB8AC3E}">
        <p14:creationId xmlns:p14="http://schemas.microsoft.com/office/powerpoint/2010/main" val="194862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ribbr.co.uk/preventing-plagiarism/types-of-plagiarism/" TargetMode="External"/><Relationship Id="rId3" Type="http://schemas.openxmlformats.org/officeDocument/2006/relationships/hyperlink" Target="https://doi-org.ezproxy.uwtsd.ac.uk/10.1080/10511253.2010.517768" TargetMode="External"/><Relationship Id="rId7" Type="http://schemas.openxmlformats.org/officeDocument/2006/relationships/hyperlink" Target="https://spu-za.libguides.com/c.php?g=1331264&amp;p=9804043" TargetMode="External"/><Relationship Id="rId2" Type="http://schemas.openxmlformats.org/officeDocument/2006/relationships/hyperlink" Target="https://www.grammarly.com/blog/5-most-effective-methods-for-avoiding-plagiarism/" TargetMode="External"/><Relationship Id="rId1" Type="http://schemas.openxmlformats.org/officeDocument/2006/relationships/slideLayout" Target="../slideLayouts/slideLayout2.xml"/><Relationship Id="rId6" Type="http://schemas.openxmlformats.org/officeDocument/2006/relationships/hyperlink" Target="https://elearningindustry.com/teaching-plagiarism-in-the-online-classroom" TargetMode="External"/><Relationship Id="rId5" Type="http://schemas.openxmlformats.org/officeDocument/2006/relationships/hyperlink" Target="https://intranet.ecu.edu.au/learning/academic-integrity/academic-integrity-for-staff/identifying-managing-plagiarism" TargetMode="External"/><Relationship Id="rId4" Type="http://schemas.openxmlformats.org/officeDocument/2006/relationships/hyperlink" Target="https://doi.org/10.1080/10437797.2022.21193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5400" err="1">
                <a:cs typeface="Calibri Light"/>
              </a:rPr>
              <a:t>Asesiad</a:t>
            </a:r>
            <a:r>
              <a:rPr lang="en-US" sz="5400" dirty="0">
                <a:cs typeface="Calibri Light"/>
              </a:rPr>
              <a:t> 2 - </a:t>
            </a:r>
            <a:r>
              <a:rPr lang="en-US" sz="5400" dirty="0">
                <a:latin typeface="Calibri Light"/>
                <a:cs typeface="Arial"/>
              </a:rPr>
              <a:t>Beth </a:t>
            </a:r>
            <a:r>
              <a:rPr lang="en-US" sz="5400" err="1">
                <a:latin typeface="Calibri Light"/>
                <a:cs typeface="Arial"/>
              </a:rPr>
              <a:t>yw</a:t>
            </a:r>
            <a:r>
              <a:rPr lang="en-US" sz="5400" dirty="0">
                <a:latin typeface="Calibri Light"/>
                <a:cs typeface="Arial"/>
              </a:rPr>
              <a:t> </a:t>
            </a:r>
            <a:r>
              <a:rPr lang="en-US" sz="5400" err="1">
                <a:latin typeface="Calibri Light"/>
                <a:cs typeface="Arial"/>
              </a:rPr>
              <a:t>llên-ladrad</a:t>
            </a:r>
            <a:r>
              <a:rPr lang="en-US" sz="5400" dirty="0">
                <a:latin typeface="Calibri Light"/>
                <a:cs typeface="Arial"/>
              </a:rPr>
              <a:t> a </a:t>
            </a:r>
            <a:r>
              <a:rPr lang="en-US" sz="5400" err="1">
                <a:latin typeface="Calibri Light"/>
                <a:cs typeface="Arial"/>
              </a:rPr>
              <a:t>sut</a:t>
            </a:r>
            <a:r>
              <a:rPr lang="en-US" sz="5400" dirty="0">
                <a:latin typeface="Calibri Light"/>
                <a:cs typeface="Arial"/>
              </a:rPr>
              <a:t> </a:t>
            </a:r>
            <a:r>
              <a:rPr lang="en-US" sz="5400" err="1">
                <a:latin typeface="Calibri Light"/>
                <a:cs typeface="Arial"/>
              </a:rPr>
              <a:t>i’w</a:t>
            </a:r>
            <a:r>
              <a:rPr lang="en-US" sz="5400" dirty="0">
                <a:latin typeface="Calibri Light"/>
                <a:cs typeface="Arial"/>
              </a:rPr>
              <a:t> </a:t>
            </a:r>
            <a:r>
              <a:rPr lang="en-US" sz="5400" err="1">
                <a:latin typeface="Calibri Light"/>
                <a:cs typeface="Arial"/>
              </a:rPr>
              <a:t>osgoi</a:t>
            </a:r>
            <a:endParaRPr lang="en-US" sz="5400">
              <a:latin typeface="Calibri Light"/>
              <a:cs typeface="Calibri Light"/>
            </a:endParaRP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48953-1ADC-ABC5-B550-D469593784B3}"/>
              </a:ext>
            </a:extLst>
          </p:cNvPr>
          <p:cNvSpPr>
            <a:spLocks noGrp="1"/>
          </p:cNvSpPr>
          <p:nvPr>
            <p:ph type="title"/>
          </p:nvPr>
        </p:nvSpPr>
        <p:spPr>
          <a:xfrm>
            <a:off x="572493" y="238539"/>
            <a:ext cx="11018520" cy="1434415"/>
          </a:xfrm>
        </p:spPr>
        <p:txBody>
          <a:bodyPr anchor="b">
            <a:normAutofit/>
          </a:bodyPr>
          <a:lstStyle/>
          <a:p>
            <a:r>
              <a:rPr lang="cy-GB" sz="5400" dirty="0">
                <a:cs typeface="Calibri Light"/>
              </a:rPr>
              <a:t>Beth yw </a:t>
            </a:r>
            <a:r>
              <a:rPr lang="cy-GB" sz="5400" dirty="0">
                <a:ea typeface="+mj-lt"/>
                <a:cs typeface="+mj-lt"/>
              </a:rPr>
              <a:t>llên-ladrad?</a:t>
            </a:r>
            <a:endParaRPr lang="cy-GB" sz="5400" dirty="0">
              <a:cs typeface="Calibri Light" panose="020F0302020204030204"/>
            </a:endParaRP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28B389-A39A-45EB-D3CA-7B57B157D265}"/>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pPr marL="0" indent="0">
              <a:buNone/>
            </a:pPr>
            <a:r>
              <a:rPr lang="cy-GB" sz="1900" dirty="0">
                <a:ea typeface="+mn-lt"/>
                <a:cs typeface="+mn-lt"/>
              </a:rPr>
              <a:t>Mae'r gair llên-ladrad yn deillio o'r gair Lladin </a:t>
            </a:r>
            <a:r>
              <a:rPr lang="cy-GB" sz="1900" dirty="0" err="1">
                <a:ea typeface="+mn-lt"/>
                <a:cs typeface="+mn-lt"/>
              </a:rPr>
              <a:t>plagiare</a:t>
            </a:r>
            <a:r>
              <a:rPr lang="cy-GB" sz="1900" dirty="0">
                <a:ea typeface="+mn-lt"/>
                <a:cs typeface="+mn-lt"/>
              </a:rPr>
              <a:t>, sy'n golygu herwgipio neu gipio. Dechreuodd y gair gael ei ddefnyddio yn yr iaith Saesneg yn 1600 OC.1  </a:t>
            </a:r>
            <a:r>
              <a:rPr lang="cy-GB" sz="1900" i="1" dirty="0" err="1">
                <a:solidFill>
                  <a:srgbClr val="FF0000"/>
                </a:solidFill>
                <a:latin typeface="Calibri"/>
                <a:ea typeface="Verdana"/>
                <a:cs typeface="+mn-lt"/>
              </a:rPr>
              <a:t>Sangrulkar</a:t>
            </a:r>
            <a:r>
              <a:rPr lang="cy-GB" sz="1900" i="1" dirty="0">
                <a:solidFill>
                  <a:srgbClr val="FF0000"/>
                </a:solidFill>
                <a:latin typeface="Calibri"/>
                <a:ea typeface="Verdana"/>
                <a:cs typeface="+mn-lt"/>
              </a:rPr>
              <a:t>, S., 2019. </a:t>
            </a:r>
            <a:r>
              <a:rPr lang="cy-GB" sz="1900" i="1" dirty="0" err="1">
                <a:solidFill>
                  <a:srgbClr val="FF0000"/>
                </a:solidFill>
                <a:latin typeface="Calibri"/>
                <a:ea typeface="Verdana"/>
                <a:cs typeface="+mn-lt"/>
              </a:rPr>
              <a:t>Plagiarism</a:t>
            </a:r>
            <a:r>
              <a:rPr lang="cy-GB" sz="1900" i="1" dirty="0">
                <a:solidFill>
                  <a:srgbClr val="FF0000"/>
                </a:solidFill>
                <a:latin typeface="Calibri"/>
                <a:ea typeface="Verdana"/>
                <a:cs typeface="+mn-lt"/>
              </a:rPr>
              <a:t>. International </a:t>
            </a:r>
            <a:r>
              <a:rPr lang="cy-GB" sz="1900" i="1" dirty="0" err="1">
                <a:solidFill>
                  <a:srgbClr val="FF0000"/>
                </a:solidFill>
                <a:latin typeface="Calibri"/>
                <a:ea typeface="Verdana"/>
                <a:cs typeface="+mn-lt"/>
              </a:rPr>
              <a:t>Journal</a:t>
            </a:r>
            <a:r>
              <a:rPr lang="cy-GB" sz="1900" i="1" dirty="0">
                <a:solidFill>
                  <a:srgbClr val="FF0000"/>
                </a:solidFill>
                <a:latin typeface="Calibri"/>
                <a:ea typeface="Verdana"/>
                <a:cs typeface="+mn-lt"/>
              </a:rPr>
              <a:t> of </a:t>
            </a:r>
            <a:r>
              <a:rPr lang="cy-GB" sz="1900" i="1" dirty="0" err="1">
                <a:solidFill>
                  <a:srgbClr val="FF0000"/>
                </a:solidFill>
                <a:latin typeface="Calibri"/>
                <a:ea typeface="Verdana"/>
                <a:cs typeface="+mn-lt"/>
              </a:rPr>
              <a:t>Advances</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in</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Nursing</a:t>
            </a:r>
            <a:r>
              <a:rPr lang="cy-GB" sz="1900" i="1" dirty="0">
                <a:solidFill>
                  <a:srgbClr val="FF0000"/>
                </a:solidFill>
                <a:latin typeface="Calibri"/>
                <a:ea typeface="Verdana"/>
                <a:cs typeface="+mn-lt"/>
              </a:rPr>
              <a:t> </a:t>
            </a:r>
            <a:r>
              <a:rPr lang="cy-GB" sz="1900" i="1" dirty="0" err="1">
                <a:solidFill>
                  <a:srgbClr val="FF0000"/>
                </a:solidFill>
                <a:latin typeface="Calibri"/>
                <a:ea typeface="Verdana"/>
                <a:cs typeface="+mn-lt"/>
              </a:rPr>
              <a:t>Management</a:t>
            </a:r>
            <a:r>
              <a:rPr lang="cy-GB" sz="1900" i="1" dirty="0">
                <a:solidFill>
                  <a:srgbClr val="FF0000"/>
                </a:solidFill>
                <a:latin typeface="Calibri"/>
                <a:ea typeface="Verdana"/>
                <a:cs typeface="+mn-lt"/>
              </a:rPr>
              <a:t>, .</a:t>
            </a:r>
            <a:endParaRPr lang="cy-GB" i="1" dirty="0">
              <a:solidFill>
                <a:srgbClr val="FF0000"/>
              </a:solidFill>
              <a:latin typeface="Calibri"/>
            </a:endParaRPr>
          </a:p>
          <a:p>
            <a:pPr marL="0" indent="0">
              <a:buNone/>
            </a:pPr>
            <a:endParaRPr lang="en-US" sz="1900" dirty="0">
              <a:latin typeface="Calibri"/>
              <a:cs typeface="Calibri"/>
            </a:endParaRPr>
          </a:p>
          <a:p>
            <a:pPr marL="0" indent="0">
              <a:buNone/>
            </a:pPr>
            <a:r>
              <a:rPr lang="en-US" sz="1900" dirty="0">
                <a:latin typeface="Calibri"/>
                <a:cs typeface="Calibri"/>
              </a:rPr>
              <a:t>“Presenting work or ideas from another source as your own, with or without consent of the original author, by incorporating it into your work without full acknowledgement. All published and unpublished material, whether in manuscript, printed or electronic form, is covered under this definition"</a:t>
            </a:r>
            <a:endParaRPr lang="en-US">
              <a:cs typeface="Calibri"/>
            </a:endParaRPr>
          </a:p>
          <a:p>
            <a:pPr marL="0" indent="0">
              <a:buNone/>
            </a:pPr>
            <a:r>
              <a:rPr lang="en-US" sz="1900" i="1" err="1">
                <a:solidFill>
                  <a:srgbClr val="FF0000"/>
                </a:solidFill>
                <a:latin typeface="Calibri"/>
                <a:cs typeface="Calibri"/>
              </a:rPr>
              <a:t>Prifysgol</a:t>
            </a:r>
            <a:r>
              <a:rPr lang="en-US" sz="1900" i="1" dirty="0">
                <a:solidFill>
                  <a:srgbClr val="FF0000"/>
                </a:solidFill>
                <a:latin typeface="Calibri"/>
                <a:cs typeface="Calibri"/>
              </a:rPr>
              <a:t> </a:t>
            </a:r>
            <a:r>
              <a:rPr lang="en-US" sz="1900" i="1" err="1">
                <a:solidFill>
                  <a:srgbClr val="FF0000"/>
                </a:solidFill>
                <a:latin typeface="Calibri"/>
                <a:cs typeface="Calibri"/>
              </a:rPr>
              <a:t>Rhydychen</a:t>
            </a:r>
            <a:r>
              <a:rPr lang="en-US" sz="1900" i="1" dirty="0">
                <a:solidFill>
                  <a:srgbClr val="FF0000"/>
                </a:solidFill>
                <a:latin typeface="Calibri"/>
                <a:cs typeface="Calibri"/>
              </a:rPr>
              <a:t>, </a:t>
            </a:r>
            <a:r>
              <a:rPr lang="en-US" sz="1900" i="1" err="1">
                <a:solidFill>
                  <a:srgbClr val="FF0000"/>
                </a:solidFill>
                <a:latin typeface="Calibri"/>
                <a:cs typeface="Calibri"/>
              </a:rPr>
              <a:t>Ar</a:t>
            </a:r>
            <a:r>
              <a:rPr lang="en-US" sz="1900" i="1" dirty="0">
                <a:solidFill>
                  <a:srgbClr val="FF0000"/>
                </a:solidFill>
                <a:latin typeface="Calibri"/>
                <a:cs typeface="Calibri"/>
              </a:rPr>
              <a:t> </a:t>
            </a:r>
            <a:r>
              <a:rPr lang="en-US" sz="1900" i="1" err="1">
                <a:solidFill>
                  <a:srgbClr val="FF0000"/>
                </a:solidFill>
                <a:latin typeface="Calibri"/>
                <a:cs typeface="Calibri"/>
              </a:rPr>
              <a:t>gael</a:t>
            </a:r>
            <a:r>
              <a:rPr lang="en-US" sz="1900" i="1" dirty="0">
                <a:solidFill>
                  <a:srgbClr val="FF0000"/>
                </a:solidFill>
                <a:latin typeface="Calibri"/>
                <a:cs typeface="Calibri"/>
              </a:rPr>
              <a:t> at : https://www.ox.ac.uk/students/academic/guidance/skills/plagiarism (</a:t>
            </a:r>
            <a:r>
              <a:rPr lang="en-US" sz="1900" i="1" err="1">
                <a:solidFill>
                  <a:srgbClr val="FF0000"/>
                </a:solidFill>
                <a:latin typeface="Calibri"/>
                <a:cs typeface="Calibri"/>
              </a:rPr>
              <a:t>Darllenwyd</a:t>
            </a:r>
            <a:r>
              <a:rPr lang="en-US" sz="1900" i="1" dirty="0">
                <a:solidFill>
                  <a:srgbClr val="FF0000"/>
                </a:solidFill>
                <a:latin typeface="Calibri"/>
                <a:cs typeface="Calibri"/>
              </a:rPr>
              <a:t> 26 Hydref 2023)</a:t>
            </a:r>
            <a:endParaRPr lang="en-US" sz="1900" i="1">
              <a:solidFill>
                <a:srgbClr val="FF0000"/>
              </a:solidFill>
              <a:latin typeface="Calibri"/>
            </a:endParaRPr>
          </a:p>
        </p:txBody>
      </p:sp>
      <p:pic>
        <p:nvPicPr>
          <p:cNvPr id="4" name="Picture 3" descr="A person and person in a mask&#10;&#10;Description automatically generated">
            <a:extLst>
              <a:ext uri="{FF2B5EF4-FFF2-40B4-BE49-F238E27FC236}">
                <a16:creationId xmlns:a16="http://schemas.microsoft.com/office/drawing/2014/main" id="{5A3D8B3C-3459-3D52-9F3C-7090A8882042}"/>
              </a:ext>
            </a:extLst>
          </p:cNvPr>
          <p:cNvPicPr>
            <a:picLocks noChangeAspect="1"/>
          </p:cNvPicPr>
          <p:nvPr/>
        </p:nvPicPr>
        <p:blipFill rotWithShape="1">
          <a:blip r:embed="rId3"/>
          <a:srcRect r="560"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DB8D408-C970-8D88-59C6-A67491AA2629}"/>
              </a:ext>
            </a:extLst>
          </p:cNvPr>
          <p:cNvSpPr txBox="1"/>
          <p:nvPr/>
        </p:nvSpPr>
        <p:spPr>
          <a:xfrm>
            <a:off x="7677150" y="6286500"/>
            <a:ext cx="3937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FF0000"/>
                </a:solidFill>
                <a:ea typeface="+mn-lt"/>
                <a:cs typeface="+mn-lt"/>
              </a:rPr>
              <a:t>Hedgepeth, O (2015) Teaching About Plagiarism in the Online Classroom</a:t>
            </a:r>
            <a:endParaRPr lang="en-US" i="1" dirty="0">
              <a:solidFill>
                <a:srgbClr val="FF0000"/>
              </a:solidFill>
            </a:endParaRPr>
          </a:p>
        </p:txBody>
      </p:sp>
    </p:spTree>
    <p:extLst>
      <p:ext uri="{BB962C8B-B14F-4D97-AF65-F5344CB8AC3E}">
        <p14:creationId xmlns:p14="http://schemas.microsoft.com/office/powerpoint/2010/main" val="2113584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E92DFE7-466A-2D25-E463-B10B590EF7E6}"/>
              </a:ext>
            </a:extLst>
          </p:cNvPr>
          <p:cNvPicPr>
            <a:picLocks noChangeAspect="1"/>
          </p:cNvPicPr>
          <p:nvPr/>
        </p:nvPicPr>
        <p:blipFill rotWithShape="1">
          <a:blip r:embed="rId3">
            <a:duotone>
              <a:schemeClr val="bg2">
                <a:shade val="45000"/>
                <a:satMod val="135000"/>
              </a:schemeClr>
              <a:prstClr val="white"/>
            </a:duotone>
          </a:blip>
          <a:srcRect t="7565" r="9085" b="152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F1AE3-5E24-E060-BCF6-8BBE7FDAACA7}"/>
              </a:ext>
            </a:extLst>
          </p:cNvPr>
          <p:cNvSpPr>
            <a:spLocks noGrp="1"/>
          </p:cNvSpPr>
          <p:nvPr>
            <p:ph type="title"/>
          </p:nvPr>
        </p:nvSpPr>
        <p:spPr>
          <a:xfrm>
            <a:off x="838200" y="365125"/>
            <a:ext cx="10515600" cy="1325563"/>
          </a:xfrm>
        </p:spPr>
        <p:txBody>
          <a:bodyPr>
            <a:normAutofit/>
          </a:bodyPr>
          <a:lstStyle/>
          <a:p>
            <a:r>
              <a:rPr lang="en-US" b="1" dirty="0" err="1">
                <a:latin typeface="Calibri"/>
                <a:ea typeface="+mj-lt"/>
                <a:cs typeface="+mj-lt"/>
              </a:rPr>
              <a:t>Mathau</a:t>
            </a:r>
            <a:r>
              <a:rPr lang="en-US" b="1" dirty="0">
                <a:latin typeface="Calibri"/>
                <a:ea typeface="+mj-lt"/>
                <a:cs typeface="+mj-lt"/>
              </a:rPr>
              <a:t> </a:t>
            </a:r>
            <a:r>
              <a:rPr lang="en-US" b="1" dirty="0" err="1">
                <a:latin typeface="Calibri"/>
                <a:ea typeface="+mj-lt"/>
                <a:cs typeface="+mj-lt"/>
              </a:rPr>
              <a:t>gwahanol</a:t>
            </a:r>
            <a:r>
              <a:rPr lang="en-US" b="1" dirty="0">
                <a:latin typeface="Calibri"/>
                <a:ea typeface="+mj-lt"/>
                <a:cs typeface="+mj-lt"/>
              </a:rPr>
              <a:t> o </a:t>
            </a:r>
            <a:r>
              <a:rPr lang="en-US" b="1">
                <a:latin typeface="Calibri"/>
                <a:ea typeface="+mj-lt"/>
                <a:cs typeface="+mj-lt"/>
              </a:rPr>
              <a:t>lên-ladrad</a:t>
            </a:r>
            <a:endParaRPr lang="en-US" b="1" err="1">
              <a:latin typeface="Calibri"/>
              <a:cs typeface="Calibri Light"/>
            </a:endParaRPr>
          </a:p>
        </p:txBody>
      </p:sp>
      <p:graphicFrame>
        <p:nvGraphicFramePr>
          <p:cNvPr id="5" name="Content Placeholder 2">
            <a:extLst>
              <a:ext uri="{FF2B5EF4-FFF2-40B4-BE49-F238E27FC236}">
                <a16:creationId xmlns:a16="http://schemas.microsoft.com/office/drawing/2014/main" id="{E8673051-2FF8-68BA-AAFD-57B500A90280}"/>
              </a:ext>
            </a:extLst>
          </p:cNvPr>
          <p:cNvGraphicFramePr>
            <a:graphicFrameLocks noGrp="1"/>
          </p:cNvGraphicFramePr>
          <p:nvPr>
            <p:ph idx="1"/>
            <p:extLst>
              <p:ext uri="{D42A27DB-BD31-4B8C-83A1-F6EECF244321}">
                <p14:modId xmlns:p14="http://schemas.microsoft.com/office/powerpoint/2010/main" val="31925953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D2B9224-CCC8-8777-F6A6-44E72288B53F}"/>
              </a:ext>
            </a:extLst>
          </p:cNvPr>
          <p:cNvSpPr txBox="1"/>
          <p:nvPr/>
        </p:nvSpPr>
        <p:spPr>
          <a:xfrm>
            <a:off x="8980713" y="6114143"/>
            <a:ext cx="31205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FF0000"/>
                </a:solidFill>
                <a:cs typeface="Calibri"/>
              </a:rPr>
              <a:t>Streefkerk, R (2023) The 5 Types of Plagiarism</a:t>
            </a:r>
            <a:endParaRPr lang="en-US" i="1">
              <a:solidFill>
                <a:srgbClr val="FF0000"/>
              </a:solidFill>
            </a:endParaRPr>
          </a:p>
        </p:txBody>
      </p:sp>
    </p:spTree>
    <p:extLst>
      <p:ext uri="{BB962C8B-B14F-4D97-AF65-F5344CB8AC3E}">
        <p14:creationId xmlns:p14="http://schemas.microsoft.com/office/powerpoint/2010/main" val="136727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light bulb to a head&#10;&#10;Description automatically generated">
            <a:extLst>
              <a:ext uri="{FF2B5EF4-FFF2-40B4-BE49-F238E27FC236}">
                <a16:creationId xmlns:a16="http://schemas.microsoft.com/office/drawing/2014/main" id="{1FE315B7-5268-AF2C-9490-7773027927E8}"/>
              </a:ext>
            </a:extLst>
          </p:cNvPr>
          <p:cNvPicPr>
            <a:picLocks noChangeAspect="1"/>
          </p:cNvPicPr>
          <p:nvPr/>
        </p:nvPicPr>
        <p:blipFill rotWithShape="1">
          <a:blip r:embed="rId3"/>
          <a:srcRect t="1496"/>
          <a:stretch/>
        </p:blipFill>
        <p:spPr>
          <a:xfrm>
            <a:off x="1" y="-9062"/>
            <a:ext cx="9070928" cy="6431633"/>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07FA57-39FC-842D-11E5-4871D8465A7F}"/>
              </a:ext>
            </a:extLst>
          </p:cNvPr>
          <p:cNvSpPr>
            <a:spLocks noGrp="1"/>
          </p:cNvSpPr>
          <p:nvPr>
            <p:ph type="title"/>
          </p:nvPr>
        </p:nvSpPr>
        <p:spPr>
          <a:xfrm>
            <a:off x="7531610" y="365125"/>
            <a:ext cx="3822189" cy="1899912"/>
          </a:xfrm>
        </p:spPr>
        <p:txBody>
          <a:bodyPr>
            <a:normAutofit/>
          </a:bodyPr>
          <a:lstStyle/>
          <a:p>
            <a:r>
              <a:rPr lang="en-US" sz="4000">
                <a:cs typeface="Calibri Light"/>
              </a:rPr>
              <a:t>Pam mae myfyrwyr yn </a:t>
            </a:r>
            <a:r>
              <a:rPr lang="en-US" sz="4000">
                <a:ea typeface="+mj-lt"/>
                <a:cs typeface="+mj-lt"/>
              </a:rPr>
              <a:t>llên-ladrata?</a:t>
            </a:r>
            <a:endParaRPr lang="en-US" sz="4000">
              <a:ea typeface="Calibri Light"/>
              <a:cs typeface="Calibri Light"/>
            </a:endParaRPr>
          </a:p>
        </p:txBody>
      </p:sp>
      <p:sp>
        <p:nvSpPr>
          <p:cNvPr id="3" name="Content Placeholder 2">
            <a:extLst>
              <a:ext uri="{FF2B5EF4-FFF2-40B4-BE49-F238E27FC236}">
                <a16:creationId xmlns:a16="http://schemas.microsoft.com/office/drawing/2014/main" id="{17FB6058-5B06-0254-3B10-B00F06490DD2}"/>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cy-GB" sz="2000" dirty="0">
                <a:ea typeface="+mn-lt"/>
                <a:cs typeface="+mn-lt"/>
              </a:rPr>
              <a:t> Eisiau cael graddau da</a:t>
            </a:r>
          </a:p>
          <a:p>
            <a:r>
              <a:rPr lang="cy-GB" sz="2000" dirty="0">
                <a:ea typeface="+mn-lt"/>
                <a:cs typeface="+mn-lt"/>
              </a:rPr>
              <a:t> Rheolaeth amser gwael</a:t>
            </a:r>
          </a:p>
          <a:p>
            <a:r>
              <a:rPr lang="cy-GB" sz="2000" dirty="0">
                <a:ea typeface="+mn-lt"/>
                <a:cs typeface="+mn-lt"/>
              </a:rPr>
              <a:t>Gormod o waith I'w wneud</a:t>
            </a:r>
          </a:p>
          <a:p>
            <a:r>
              <a:rPr lang="cy-GB" sz="2000" dirty="0">
                <a:ea typeface="Calibri"/>
                <a:cs typeface="Calibri"/>
              </a:rPr>
              <a:t>Nid ydynt yn meddwl eu bod nhw mynd i gael eu dal/cosbi</a:t>
            </a:r>
          </a:p>
          <a:p>
            <a:r>
              <a:rPr lang="cy-GB" sz="2000" dirty="0">
                <a:ea typeface="+mn-lt"/>
                <a:cs typeface="+mn-lt"/>
              </a:rPr>
              <a:t>Ddim yn deall/gwybod beth yw llên-ladrad neu sut I'w osgoi </a:t>
            </a:r>
            <a:endParaRPr lang="cy-GB" sz="2000" i="1" dirty="0">
              <a:ea typeface="+mn-lt"/>
              <a:cs typeface="+mn-lt"/>
            </a:endParaRPr>
          </a:p>
          <a:p>
            <a:pPr marL="0" indent="0">
              <a:buNone/>
            </a:pPr>
            <a:r>
              <a:rPr lang="cy-GB" sz="2000" i="1" dirty="0">
                <a:solidFill>
                  <a:srgbClr val="FF0000"/>
                </a:solidFill>
                <a:ea typeface="+mn-lt"/>
                <a:cs typeface="+mn-lt"/>
              </a:rPr>
              <a:t> </a:t>
            </a:r>
            <a:r>
              <a:rPr lang="cy-GB" sz="2000" i="1" dirty="0" err="1">
                <a:solidFill>
                  <a:srgbClr val="FF0000"/>
                </a:solidFill>
                <a:ea typeface="+mn-lt"/>
                <a:cs typeface="+mn-lt"/>
              </a:rPr>
              <a:t>Caroline</a:t>
            </a:r>
            <a:r>
              <a:rPr lang="cy-GB" sz="2000" i="1" dirty="0">
                <a:solidFill>
                  <a:srgbClr val="FF0000"/>
                </a:solidFill>
                <a:ea typeface="+mn-lt"/>
                <a:cs typeface="+mn-lt"/>
              </a:rPr>
              <a:t> W. </a:t>
            </a:r>
            <a:r>
              <a:rPr lang="cy-GB" sz="2000" i="1" dirty="0" err="1">
                <a:solidFill>
                  <a:srgbClr val="FF0000"/>
                </a:solidFill>
                <a:ea typeface="+mn-lt"/>
                <a:cs typeface="+mn-lt"/>
              </a:rPr>
              <a:t>Ferree</a:t>
            </a:r>
            <a:r>
              <a:rPr lang="cy-GB" sz="2000" i="1" dirty="0">
                <a:solidFill>
                  <a:srgbClr val="FF0000"/>
                </a:solidFill>
                <a:ea typeface="+mn-lt"/>
                <a:cs typeface="+mn-lt"/>
              </a:rPr>
              <a:t> &amp; </a:t>
            </a:r>
            <a:r>
              <a:rPr lang="cy-GB" sz="2000" i="1" dirty="0" err="1">
                <a:solidFill>
                  <a:srgbClr val="FF0000"/>
                </a:solidFill>
                <a:ea typeface="+mn-lt"/>
                <a:cs typeface="+mn-lt"/>
              </a:rPr>
              <a:t>Heather</a:t>
            </a:r>
            <a:r>
              <a:rPr lang="cy-GB" sz="2000" i="1" dirty="0">
                <a:solidFill>
                  <a:srgbClr val="FF0000"/>
                </a:solidFill>
                <a:ea typeface="+mn-lt"/>
                <a:cs typeface="+mn-lt"/>
              </a:rPr>
              <a:t> L.  Pfeifer (2011)</a:t>
            </a:r>
            <a:endParaRPr lang="cy-GB" sz="2000" i="1" dirty="0">
              <a:solidFill>
                <a:srgbClr val="FF0000"/>
              </a:solidFill>
              <a:ea typeface="Calibri" panose="020F0502020204030204"/>
              <a:cs typeface="Calibri" panose="020F0502020204030204"/>
            </a:endParaRPr>
          </a:p>
        </p:txBody>
      </p:sp>
      <p:sp>
        <p:nvSpPr>
          <p:cNvPr id="6" name="TextBox 5">
            <a:extLst>
              <a:ext uri="{FF2B5EF4-FFF2-40B4-BE49-F238E27FC236}">
                <a16:creationId xmlns:a16="http://schemas.microsoft.com/office/drawing/2014/main" id="{29E4BEE2-7457-8F38-D6B4-48B2DC6371E5}"/>
              </a:ext>
            </a:extLst>
          </p:cNvPr>
          <p:cNvSpPr txBox="1"/>
          <p:nvPr/>
        </p:nvSpPr>
        <p:spPr>
          <a:xfrm>
            <a:off x="689428" y="6050642"/>
            <a:ext cx="7084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err="1">
                <a:cs typeface="Calibri"/>
              </a:rPr>
              <a:t>MyEducator</a:t>
            </a:r>
            <a:r>
              <a:rPr lang="en-US" i="1" dirty="0">
                <a:cs typeface="Calibri"/>
              </a:rPr>
              <a:t>, (2023) The 5 Types of Plagiarism and How to Avoid Them</a:t>
            </a:r>
            <a:endParaRPr lang="en-US" i="1" dirty="0"/>
          </a:p>
        </p:txBody>
      </p:sp>
    </p:spTree>
    <p:extLst>
      <p:ext uri="{BB962C8B-B14F-4D97-AF65-F5344CB8AC3E}">
        <p14:creationId xmlns:p14="http://schemas.microsoft.com/office/powerpoint/2010/main" val="311504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D44DCC-1CFE-24CA-03F6-9A5946981EEC}"/>
              </a:ext>
            </a:extLst>
          </p:cNvPr>
          <p:cNvSpPr>
            <a:spLocks noGrp="1"/>
          </p:cNvSpPr>
          <p:nvPr>
            <p:ph type="title"/>
          </p:nvPr>
        </p:nvSpPr>
        <p:spPr>
          <a:xfrm>
            <a:off x="838200" y="609600"/>
            <a:ext cx="3739341" cy="1330839"/>
          </a:xfrm>
        </p:spPr>
        <p:txBody>
          <a:bodyPr>
            <a:normAutofit/>
          </a:bodyPr>
          <a:lstStyle/>
          <a:p>
            <a:r>
              <a:rPr lang="en-US" dirty="0">
                <a:cs typeface="Calibri Light"/>
              </a:rPr>
              <a:t>Sut </a:t>
            </a:r>
            <a:r>
              <a:rPr lang="en-US" dirty="0" err="1">
                <a:cs typeface="Calibri Light"/>
              </a:rPr>
              <a:t>i</a:t>
            </a:r>
            <a:r>
              <a:rPr lang="en-US" dirty="0">
                <a:cs typeface="Calibri Light"/>
              </a:rPr>
              <a:t> </a:t>
            </a:r>
            <a:r>
              <a:rPr lang="en-US" dirty="0" err="1">
                <a:cs typeface="Calibri Light"/>
              </a:rPr>
              <a:t>Osgoi</a:t>
            </a:r>
            <a:endParaRPr lang="en-US" dirty="0" err="1"/>
          </a:p>
        </p:txBody>
      </p:sp>
      <p:sp>
        <p:nvSpPr>
          <p:cNvPr id="3" name="Content Placeholder 2">
            <a:extLst>
              <a:ext uri="{FF2B5EF4-FFF2-40B4-BE49-F238E27FC236}">
                <a16:creationId xmlns:a16="http://schemas.microsoft.com/office/drawing/2014/main" id="{4EA0AA3C-B3FF-BAA3-1E00-9C2A6C75281C}"/>
              </a:ext>
            </a:extLst>
          </p:cNvPr>
          <p:cNvSpPr>
            <a:spLocks noGrp="1"/>
          </p:cNvSpPr>
          <p:nvPr>
            <p:ph idx="1"/>
          </p:nvPr>
        </p:nvSpPr>
        <p:spPr>
          <a:xfrm>
            <a:off x="862366" y="2194102"/>
            <a:ext cx="3427001" cy="3908586"/>
          </a:xfrm>
        </p:spPr>
        <p:txBody>
          <a:bodyPr vert="horz" lIns="91440" tIns="45720" rIns="91440" bIns="45720" rtlCol="0" anchor="t">
            <a:normAutofit/>
          </a:bodyPr>
          <a:lstStyle/>
          <a:p>
            <a:pPr>
              <a:spcBef>
                <a:spcPts val="0"/>
              </a:spcBef>
              <a:spcAft>
                <a:spcPts val="600"/>
              </a:spcAft>
            </a:pPr>
            <a:r>
              <a:rPr lang="cy-GB" sz="2000" dirty="0">
                <a:latin typeface="Arial"/>
                <a:cs typeface="Arial"/>
              </a:rPr>
              <a:t>Dyfynnu eich ffynhonnell</a:t>
            </a:r>
            <a:endParaRPr lang="en-US" sz="2000" dirty="0">
              <a:latin typeface="Arial"/>
              <a:cs typeface="Arial"/>
            </a:endParaRPr>
          </a:p>
          <a:p>
            <a:pPr>
              <a:spcBef>
                <a:spcPts val="0"/>
              </a:spcBef>
              <a:spcAft>
                <a:spcPts val="600"/>
              </a:spcAft>
            </a:pPr>
            <a:r>
              <a:rPr lang="cy-GB" sz="2000" dirty="0">
                <a:latin typeface="Arial"/>
                <a:cs typeface="Arial"/>
              </a:rPr>
              <a:t>Cynnwys dyfyniadau</a:t>
            </a:r>
            <a:endParaRPr lang="en-US" sz="2000" dirty="0">
              <a:latin typeface="Arial"/>
              <a:cs typeface="Arial"/>
            </a:endParaRPr>
          </a:p>
          <a:p>
            <a:pPr>
              <a:spcBef>
                <a:spcPts val="0"/>
              </a:spcBef>
              <a:spcAft>
                <a:spcPts val="600"/>
              </a:spcAft>
            </a:pPr>
            <a:r>
              <a:rPr lang="cy-GB" sz="2000" dirty="0">
                <a:latin typeface="Arial"/>
                <a:cs typeface="Arial"/>
              </a:rPr>
              <a:t>Aralleiriad</a:t>
            </a:r>
            <a:endParaRPr lang="en-US" sz="2000" dirty="0">
              <a:latin typeface="Arial"/>
              <a:cs typeface="Arial"/>
            </a:endParaRPr>
          </a:p>
          <a:p>
            <a:pPr>
              <a:spcBef>
                <a:spcPts val="0"/>
              </a:spcBef>
              <a:spcAft>
                <a:spcPts val="600"/>
              </a:spcAft>
            </a:pPr>
            <a:r>
              <a:rPr lang="cy-GB" sz="2000" dirty="0">
                <a:latin typeface="Arial"/>
                <a:cs typeface="Arial"/>
              </a:rPr>
              <a:t>Cyflwynwch eich syniad eich hun</a:t>
            </a:r>
            <a:endParaRPr lang="en-US" sz="2000" dirty="0">
              <a:latin typeface="Arial"/>
              <a:cs typeface="Arial"/>
            </a:endParaRPr>
          </a:p>
          <a:p>
            <a:pPr>
              <a:spcBef>
                <a:spcPts val="0"/>
              </a:spcBef>
              <a:spcAft>
                <a:spcPts val="600"/>
              </a:spcAft>
            </a:pPr>
            <a:r>
              <a:rPr lang="cy-GB" sz="2000" dirty="0">
                <a:latin typeface="Arial"/>
                <a:cs typeface="Arial"/>
              </a:rPr>
              <a:t>Defnyddiwch wiriwr llên-ladrad</a:t>
            </a:r>
          </a:p>
          <a:p>
            <a:pPr marL="0" indent="0">
              <a:spcBef>
                <a:spcPts val="0"/>
              </a:spcBef>
              <a:spcAft>
                <a:spcPts val="600"/>
              </a:spcAft>
              <a:buNone/>
            </a:pPr>
            <a:r>
              <a:rPr lang="cy-GB" sz="1400" i="1" err="1">
                <a:solidFill>
                  <a:srgbClr val="FF0000"/>
                </a:solidFill>
                <a:ea typeface="+mn-lt"/>
                <a:cs typeface="+mn-lt"/>
              </a:rPr>
              <a:t>Calonia</a:t>
            </a:r>
            <a:r>
              <a:rPr lang="cy-GB" sz="1400" i="1" dirty="0">
                <a:solidFill>
                  <a:srgbClr val="FF0000"/>
                </a:solidFill>
                <a:ea typeface="+mn-lt"/>
                <a:cs typeface="+mn-lt"/>
              </a:rPr>
              <a:t>, J (2023) </a:t>
            </a:r>
            <a:r>
              <a:rPr lang="cy-GB" sz="1400" i="1" err="1">
                <a:solidFill>
                  <a:srgbClr val="FF0000"/>
                </a:solidFill>
                <a:ea typeface="+mn-lt"/>
                <a:cs typeface="+mn-lt"/>
              </a:rPr>
              <a:t>How</a:t>
            </a:r>
            <a:r>
              <a:rPr lang="cy-GB" sz="1400" i="1" dirty="0">
                <a:solidFill>
                  <a:srgbClr val="FF0000"/>
                </a:solidFill>
                <a:ea typeface="+mn-lt"/>
                <a:cs typeface="+mn-lt"/>
              </a:rPr>
              <a:t> to </a:t>
            </a:r>
            <a:r>
              <a:rPr lang="cy-GB" sz="1400" i="1" err="1">
                <a:solidFill>
                  <a:srgbClr val="FF0000"/>
                </a:solidFill>
                <a:ea typeface="+mn-lt"/>
                <a:cs typeface="+mn-lt"/>
              </a:rPr>
              <a:t>Avoid</a:t>
            </a:r>
            <a:r>
              <a:rPr lang="cy-GB" sz="1400" i="1" dirty="0">
                <a:solidFill>
                  <a:srgbClr val="FF0000"/>
                </a:solidFill>
                <a:ea typeface="+mn-lt"/>
                <a:cs typeface="+mn-lt"/>
              </a:rPr>
              <a:t> </a:t>
            </a:r>
            <a:r>
              <a:rPr lang="cy-GB" sz="1400" i="1" err="1">
                <a:solidFill>
                  <a:srgbClr val="FF0000"/>
                </a:solidFill>
                <a:ea typeface="+mn-lt"/>
                <a:cs typeface="+mn-lt"/>
              </a:rPr>
              <a:t>Plagiarism</a:t>
            </a:r>
            <a:endParaRPr lang="cy-GB" sz="1400" dirty="0" err="1">
              <a:cs typeface="Calibri" panose="020F0502020204030204"/>
            </a:endParaRPr>
          </a:p>
        </p:txBody>
      </p:sp>
      <p:pic>
        <p:nvPicPr>
          <p:cNvPr id="4" name="Picture 3" descr="A poster of a person sitting at a desk&#10;&#10;Description automatically generated">
            <a:extLst>
              <a:ext uri="{FF2B5EF4-FFF2-40B4-BE49-F238E27FC236}">
                <a16:creationId xmlns:a16="http://schemas.microsoft.com/office/drawing/2014/main" id="{CD972D63-3A86-B88D-CFC2-2A778CE7975A}"/>
              </a:ext>
            </a:extLst>
          </p:cNvPr>
          <p:cNvPicPr>
            <a:picLocks noChangeAspect="1"/>
          </p:cNvPicPr>
          <p:nvPr/>
        </p:nvPicPr>
        <p:blipFill rotWithShape="1">
          <a:blip r:embed="rId3"/>
          <a:srcRect r="256" b="5960"/>
          <a:stretch/>
        </p:blipFill>
        <p:spPr>
          <a:xfrm>
            <a:off x="6521902" y="420875"/>
            <a:ext cx="4779801" cy="5557909"/>
          </a:xfrm>
          <a:prstGeom prst="rect">
            <a:avLst/>
          </a:prstGeom>
        </p:spPr>
      </p:pic>
      <p:sp>
        <p:nvSpPr>
          <p:cNvPr id="7" name="TextBox 6">
            <a:extLst>
              <a:ext uri="{FF2B5EF4-FFF2-40B4-BE49-F238E27FC236}">
                <a16:creationId xmlns:a16="http://schemas.microsoft.com/office/drawing/2014/main" id="{CB4B0BF7-920E-94D6-71ED-5F46A73C3E53}"/>
              </a:ext>
            </a:extLst>
          </p:cNvPr>
          <p:cNvSpPr txBox="1"/>
          <p:nvPr/>
        </p:nvSpPr>
        <p:spPr>
          <a:xfrm>
            <a:off x="6329265" y="6103775"/>
            <a:ext cx="53184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solidFill>
                  <a:srgbClr val="FF0000"/>
                </a:solidFill>
                <a:cs typeface="Calibri"/>
              </a:rPr>
              <a:t>Sol Plaatje University (2023) Plagiarism Guide ; how to Avoid Plagiarism</a:t>
            </a:r>
            <a:endParaRPr lang="en-US" i="1" dirty="0">
              <a:solidFill>
                <a:srgbClr val="FF0000"/>
              </a:solidFill>
            </a:endParaRPr>
          </a:p>
        </p:txBody>
      </p:sp>
    </p:spTree>
    <p:extLst>
      <p:ext uri="{BB962C8B-B14F-4D97-AF65-F5344CB8AC3E}">
        <p14:creationId xmlns:p14="http://schemas.microsoft.com/office/powerpoint/2010/main" val="243992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373D-E32D-95FB-314A-D30C2E71D2D3}"/>
              </a:ext>
            </a:extLst>
          </p:cNvPr>
          <p:cNvSpPr>
            <a:spLocks noGrp="1"/>
          </p:cNvSpPr>
          <p:nvPr>
            <p:ph type="title"/>
          </p:nvPr>
        </p:nvSpPr>
        <p:spPr>
          <a:xfrm>
            <a:off x="876693" y="741391"/>
            <a:ext cx="4597747" cy="1616203"/>
          </a:xfrm>
        </p:spPr>
        <p:txBody>
          <a:bodyPr anchor="b">
            <a:normAutofit/>
          </a:bodyPr>
          <a:lstStyle/>
          <a:p>
            <a:r>
              <a:rPr lang="cy-GB" sz="3200" b="1">
                <a:latin typeface="Calibri"/>
                <a:cs typeface="Calibri Light"/>
              </a:rPr>
              <a:t>Sut mae </a:t>
            </a:r>
            <a:r>
              <a:rPr lang="cy-GB" sz="3200" b="1">
                <a:latin typeface="Calibri"/>
                <a:ea typeface="+mj-lt"/>
                <a:cs typeface="+mj-lt"/>
              </a:rPr>
              <a:t>llên-ladrata</a:t>
            </a:r>
            <a:r>
              <a:rPr lang="cy-GB" sz="3200" b="1">
                <a:latin typeface="Calibri"/>
                <a:cs typeface="Calibri Light"/>
              </a:rPr>
              <a:t> yn cael ei ddarganfod?</a:t>
            </a:r>
          </a:p>
        </p:txBody>
      </p:sp>
      <p:sp>
        <p:nvSpPr>
          <p:cNvPr id="3" name="Content Placeholder 2">
            <a:extLst>
              <a:ext uri="{FF2B5EF4-FFF2-40B4-BE49-F238E27FC236}">
                <a16:creationId xmlns:a16="http://schemas.microsoft.com/office/drawing/2014/main" id="{86E63CCA-20E5-944A-7DDA-777D13B3EB4D}"/>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cy-GB" sz="2000">
                <a:ea typeface="+mn-lt"/>
                <a:cs typeface="+mn-lt"/>
              </a:rPr>
              <a:t>Un peth sy'n achosi adolygwyr i gwestiynu a yw llên-ladrad yn bresennol yw newidiadau mewn llais, arddull, neu derminoleg o fewn aseiniad neu baragraff. Hynny yw, mae rhan o bapur yn symud i lais mwy ffurfiol o un anffurfiol, neu’n cynnwys terminoleg soffistigedig nad yw’n bresennol nac yn gyson â rhannau eraill o’r papur. </a:t>
            </a:r>
            <a:r>
              <a:rPr lang="cy-GB" sz="2000" i="1">
                <a:ea typeface="+mn-lt"/>
                <a:cs typeface="+mn-lt"/>
              </a:rPr>
              <a:t> Drisko, J.W (2023)</a:t>
            </a:r>
            <a:endParaRPr lang="cy-GB" sz="2000" i="1">
              <a:cs typeface="Calibri"/>
            </a:endParaRPr>
          </a:p>
          <a:p>
            <a:pPr>
              <a:buNone/>
            </a:pPr>
            <a:endParaRPr lang="cy-GB" sz="2000"/>
          </a:p>
          <a:p>
            <a:pPr marL="0" indent="0">
              <a:buNone/>
            </a:pPr>
            <a:endParaRPr lang="cy-GB" sz="2000">
              <a:cs typeface="Calibri"/>
            </a:endParaRPr>
          </a:p>
        </p:txBody>
      </p:sp>
      <p:pic>
        <p:nvPicPr>
          <p:cNvPr id="4" name="Picture 3">
            <a:extLst>
              <a:ext uri="{FF2B5EF4-FFF2-40B4-BE49-F238E27FC236}">
                <a16:creationId xmlns:a16="http://schemas.microsoft.com/office/drawing/2014/main" id="{987B96F5-3AA0-746E-DA57-4EAE3B5E5523}"/>
              </a:ext>
            </a:extLst>
          </p:cNvPr>
          <p:cNvPicPr>
            <a:picLocks noChangeAspect="1"/>
          </p:cNvPicPr>
          <p:nvPr/>
        </p:nvPicPr>
        <p:blipFill>
          <a:blip r:embed="rId2"/>
          <a:stretch>
            <a:fillRect/>
          </a:stretch>
        </p:blipFill>
        <p:spPr>
          <a:xfrm>
            <a:off x="6096001" y="1864026"/>
            <a:ext cx="5319062" cy="3054866"/>
          </a:xfrm>
          <a:prstGeom prst="rect">
            <a:avLst/>
          </a:prstGeom>
        </p:spPr>
      </p:pic>
      <p:grpSp>
        <p:nvGrpSpPr>
          <p:cNvPr id="22" name="Group 2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898E7350-B72F-37FC-93DB-6CF2B963346E}"/>
              </a:ext>
            </a:extLst>
          </p:cNvPr>
          <p:cNvSpPr txBox="1"/>
          <p:nvPr/>
        </p:nvSpPr>
        <p:spPr>
          <a:xfrm>
            <a:off x="6095999" y="4916715"/>
            <a:ext cx="498928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solidFill>
                  <a:srgbClr val="FF0000"/>
                </a:solidFill>
                <a:cs typeface="Calibri"/>
              </a:rPr>
              <a:t>Edith Cowan University </a:t>
            </a:r>
            <a:r>
              <a:rPr lang="en-US" sz="1400" i="1" err="1">
                <a:solidFill>
                  <a:srgbClr val="FF0000"/>
                </a:solidFill>
                <a:cs typeface="Calibri"/>
              </a:rPr>
              <a:t>Ar</a:t>
            </a:r>
            <a:r>
              <a:rPr lang="en-US" sz="1400" i="1" dirty="0">
                <a:solidFill>
                  <a:srgbClr val="FF0000"/>
                </a:solidFill>
                <a:cs typeface="Calibri"/>
              </a:rPr>
              <a:t> </a:t>
            </a:r>
            <a:r>
              <a:rPr lang="en-US" sz="1400" i="1" err="1">
                <a:solidFill>
                  <a:srgbClr val="FF0000"/>
                </a:solidFill>
                <a:cs typeface="Calibri"/>
              </a:rPr>
              <a:t>gael</a:t>
            </a:r>
            <a:r>
              <a:rPr lang="en-US" sz="1400" i="1" dirty="0">
                <a:solidFill>
                  <a:srgbClr val="FF0000"/>
                </a:solidFill>
                <a:cs typeface="Calibri"/>
              </a:rPr>
              <a:t> at : </a:t>
            </a:r>
            <a:r>
              <a:rPr lang="en-US" sz="1400" i="1" dirty="0">
                <a:solidFill>
                  <a:srgbClr val="FF0000"/>
                </a:solidFill>
                <a:ea typeface="+mn-lt"/>
                <a:cs typeface="+mn-lt"/>
              </a:rPr>
              <a:t>https://intranet.ecu.edu.au/learning/academic-integrity/academic-integrity-for-staff/identifying-managing-plagiarism</a:t>
            </a:r>
            <a:endParaRPr lang="en-US" sz="1400" i="1">
              <a:solidFill>
                <a:srgbClr val="FF0000"/>
              </a:solidFill>
              <a:ea typeface="+mn-lt"/>
              <a:cs typeface="+mn-lt"/>
            </a:endParaRPr>
          </a:p>
        </p:txBody>
      </p:sp>
    </p:spTree>
    <p:extLst>
      <p:ext uri="{BB962C8B-B14F-4D97-AF65-F5344CB8AC3E}">
        <p14:creationId xmlns:p14="http://schemas.microsoft.com/office/powerpoint/2010/main" val="1280000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8DDC-CEB6-1399-092F-0397BDA1217C}"/>
              </a:ext>
            </a:extLst>
          </p:cNvPr>
          <p:cNvSpPr>
            <a:spLocks noGrp="1"/>
          </p:cNvSpPr>
          <p:nvPr>
            <p:ph type="title"/>
          </p:nvPr>
        </p:nvSpPr>
        <p:spPr/>
        <p:txBody>
          <a:bodyPr/>
          <a:lstStyle/>
          <a:p>
            <a:r>
              <a:rPr lang="en-US" dirty="0" err="1">
                <a:cs typeface="Calibri Light"/>
              </a:rPr>
              <a:t>Rhestr</a:t>
            </a:r>
            <a:r>
              <a:rPr lang="en-US" dirty="0">
                <a:cs typeface="Calibri Light"/>
              </a:rPr>
              <a:t> </a:t>
            </a:r>
            <a:r>
              <a:rPr lang="en-US" dirty="0" err="1">
                <a:cs typeface="Calibri Light"/>
              </a:rPr>
              <a:t>Gyfeiriadau</a:t>
            </a:r>
            <a:endParaRPr lang="en-US" dirty="0" err="1"/>
          </a:p>
        </p:txBody>
      </p:sp>
      <p:sp>
        <p:nvSpPr>
          <p:cNvPr id="3" name="Content Placeholder 2">
            <a:extLst>
              <a:ext uri="{FF2B5EF4-FFF2-40B4-BE49-F238E27FC236}">
                <a16:creationId xmlns:a16="http://schemas.microsoft.com/office/drawing/2014/main" id="{785B9CF1-D1A2-3366-D32A-F201F2D0936F}"/>
              </a:ext>
            </a:extLst>
          </p:cNvPr>
          <p:cNvSpPr>
            <a:spLocks noGrp="1"/>
          </p:cNvSpPr>
          <p:nvPr>
            <p:ph idx="1"/>
          </p:nvPr>
        </p:nvSpPr>
        <p:spPr>
          <a:xfrm>
            <a:off x="838200" y="1515801"/>
            <a:ext cx="10515600" cy="4351338"/>
          </a:xfrm>
        </p:spPr>
        <p:txBody>
          <a:bodyPr vert="horz" lIns="91440" tIns="45720" rIns="91440" bIns="45720" rtlCol="0" anchor="t">
            <a:noAutofit/>
          </a:bodyPr>
          <a:lstStyle/>
          <a:p>
            <a:r>
              <a:rPr lang="cy-GB" sz="1600" dirty="0" err="1">
                <a:ea typeface="+mn-lt"/>
                <a:cs typeface="+mn-lt"/>
              </a:rPr>
              <a:t>Calonia</a:t>
            </a:r>
            <a:r>
              <a:rPr lang="cy-GB" sz="1600" dirty="0">
                <a:ea typeface="+mn-lt"/>
                <a:cs typeface="+mn-lt"/>
              </a:rPr>
              <a:t>, J (2023) </a:t>
            </a:r>
            <a:r>
              <a:rPr lang="cy-GB" sz="1600" dirty="0" err="1">
                <a:ea typeface="+mn-lt"/>
                <a:cs typeface="+mn-lt"/>
              </a:rPr>
              <a:t>How</a:t>
            </a:r>
            <a:r>
              <a:rPr lang="cy-GB" sz="1600" dirty="0">
                <a:ea typeface="+mn-lt"/>
                <a:cs typeface="+mn-lt"/>
              </a:rPr>
              <a:t> to </a:t>
            </a:r>
            <a:r>
              <a:rPr lang="cy-GB" sz="1600" dirty="0" err="1">
                <a:ea typeface="+mn-lt"/>
                <a:cs typeface="+mn-lt"/>
              </a:rPr>
              <a:t>Avoid</a:t>
            </a:r>
            <a:r>
              <a:rPr lang="cy-GB" sz="1600" dirty="0">
                <a:ea typeface="+mn-lt"/>
                <a:cs typeface="+mn-lt"/>
              </a:rPr>
              <a:t> </a:t>
            </a:r>
            <a:r>
              <a:rPr lang="cy-GB" sz="1600" dirty="0" err="1">
                <a:ea typeface="+mn-lt"/>
                <a:cs typeface="+mn-lt"/>
              </a:rPr>
              <a:t>Plagiarism</a:t>
            </a:r>
            <a:r>
              <a:rPr lang="cy-GB" sz="1600" dirty="0">
                <a:ea typeface="+mn-lt"/>
                <a:cs typeface="+mn-lt"/>
              </a:rPr>
              <a:t> Ar gael at : </a:t>
            </a:r>
            <a:r>
              <a:rPr lang="cy-GB" sz="1600" dirty="0">
                <a:ea typeface="+mn-lt"/>
                <a:cs typeface="+mn-lt"/>
                <a:hlinkClick r:id="rId2"/>
              </a:rPr>
              <a:t>https://www.grammarly.com/blog/5-most-effective-methods-for-avoiding-plagiarism/</a:t>
            </a:r>
            <a:endParaRPr lang="en-US" sz="1600" dirty="0">
              <a:ea typeface="+mn-lt"/>
              <a:cs typeface="+mn-lt"/>
            </a:endParaRPr>
          </a:p>
          <a:p>
            <a:r>
              <a:rPr lang="en-US" sz="1600" dirty="0">
                <a:ea typeface="+mn-lt"/>
                <a:cs typeface="+mn-lt"/>
              </a:rPr>
              <a:t>Caroline W. Ferree &amp; Heather L. Pfeifer (2011) The “Write” Stuff: Simple Techniques Designed to Teach Students How to Avoid Plagiarism, Journal of Criminal Justice Education, 22:2, 286-303, DOI: </a:t>
            </a:r>
            <a:r>
              <a:rPr lang="en-US" sz="1600" dirty="0">
                <a:ea typeface="+mn-lt"/>
                <a:cs typeface="+mn-lt"/>
                <a:hlinkClick r:id="rId3">
                  <a:extLst>
                    <a:ext uri="{A12FA001-AC4F-418D-AE19-62706E023703}">
                      <ahyp:hlinkClr xmlns:ahyp="http://schemas.microsoft.com/office/drawing/2018/hyperlinkcolor" val="tx"/>
                    </a:ext>
                  </a:extLst>
                </a:hlinkClick>
              </a:rPr>
              <a:t>10.1080/10511253.2010.517768</a:t>
            </a:r>
          </a:p>
          <a:p>
            <a:r>
              <a:rPr lang="cy-GB" sz="1600" dirty="0" err="1">
                <a:ea typeface="+mn-lt"/>
                <a:cs typeface="+mn-lt"/>
              </a:rPr>
              <a:t>Drisko,J.W</a:t>
            </a:r>
            <a:r>
              <a:rPr lang="cy-GB" sz="1600" dirty="0">
                <a:ea typeface="+mn-lt"/>
                <a:cs typeface="+mn-lt"/>
              </a:rPr>
              <a:t>(2023). </a:t>
            </a:r>
            <a:r>
              <a:rPr lang="cy-GB" sz="1600" dirty="0" err="1">
                <a:ea typeface="+mn-lt"/>
                <a:cs typeface="+mn-lt"/>
              </a:rPr>
              <a:t>What</a:t>
            </a:r>
            <a:r>
              <a:rPr lang="cy-GB" sz="1600" dirty="0">
                <a:ea typeface="+mn-lt"/>
                <a:cs typeface="+mn-lt"/>
              </a:rPr>
              <a:t> Is </a:t>
            </a:r>
            <a:r>
              <a:rPr lang="cy-GB" sz="1600" dirty="0" err="1">
                <a:ea typeface="+mn-lt"/>
                <a:cs typeface="+mn-lt"/>
              </a:rPr>
              <a:t>Plagiarism</a:t>
            </a:r>
            <a:r>
              <a:rPr lang="cy-GB" sz="1600" dirty="0">
                <a:ea typeface="+mn-lt"/>
                <a:cs typeface="+mn-lt"/>
              </a:rPr>
              <a:t>, </a:t>
            </a:r>
            <a:r>
              <a:rPr lang="cy-GB" sz="1600" dirty="0" err="1">
                <a:ea typeface="+mn-lt"/>
                <a:cs typeface="+mn-lt"/>
              </a:rPr>
              <a:t>How</a:t>
            </a:r>
            <a:r>
              <a:rPr lang="cy-GB" sz="1600" dirty="0">
                <a:ea typeface="+mn-lt"/>
                <a:cs typeface="+mn-lt"/>
              </a:rPr>
              <a:t> to </a:t>
            </a:r>
            <a:r>
              <a:rPr lang="cy-GB" sz="1600" dirty="0" err="1">
                <a:ea typeface="+mn-lt"/>
                <a:cs typeface="+mn-lt"/>
              </a:rPr>
              <a:t>Identify</a:t>
            </a:r>
            <a:r>
              <a:rPr lang="cy-GB" sz="1600" dirty="0">
                <a:ea typeface="+mn-lt"/>
                <a:cs typeface="+mn-lt"/>
              </a:rPr>
              <a:t> It, </a:t>
            </a:r>
            <a:r>
              <a:rPr lang="cy-GB" sz="1600" dirty="0" err="1">
                <a:ea typeface="+mn-lt"/>
                <a:cs typeface="+mn-lt"/>
              </a:rPr>
              <a:t>and</a:t>
            </a:r>
            <a:r>
              <a:rPr lang="cy-GB" sz="1600" dirty="0">
                <a:ea typeface="+mn-lt"/>
                <a:cs typeface="+mn-lt"/>
              </a:rPr>
              <a:t> </a:t>
            </a:r>
            <a:r>
              <a:rPr lang="cy-GB" sz="1600" dirty="0" err="1">
                <a:ea typeface="+mn-lt"/>
                <a:cs typeface="+mn-lt"/>
              </a:rPr>
              <a:t>How</a:t>
            </a:r>
            <a:r>
              <a:rPr lang="cy-GB" sz="1600" dirty="0">
                <a:ea typeface="+mn-lt"/>
                <a:cs typeface="+mn-lt"/>
              </a:rPr>
              <a:t> to </a:t>
            </a:r>
            <a:r>
              <a:rPr lang="cy-GB" sz="1600" dirty="0" err="1">
                <a:ea typeface="+mn-lt"/>
                <a:cs typeface="+mn-lt"/>
              </a:rPr>
              <a:t>Educate</a:t>
            </a:r>
            <a:r>
              <a:rPr lang="cy-GB" sz="1600" dirty="0">
                <a:ea typeface="+mn-lt"/>
                <a:cs typeface="+mn-lt"/>
              </a:rPr>
              <a:t> to </a:t>
            </a:r>
            <a:r>
              <a:rPr lang="cy-GB" sz="1600" dirty="0" err="1">
                <a:ea typeface="+mn-lt"/>
                <a:cs typeface="+mn-lt"/>
              </a:rPr>
              <a:t>Avoid</a:t>
            </a:r>
            <a:r>
              <a:rPr lang="cy-GB" sz="1600" dirty="0">
                <a:ea typeface="+mn-lt"/>
                <a:cs typeface="+mn-lt"/>
              </a:rPr>
              <a:t> It. </a:t>
            </a:r>
            <a:r>
              <a:rPr lang="cy-GB" sz="1600" dirty="0" err="1">
                <a:ea typeface="+mn-lt"/>
                <a:cs typeface="+mn-lt"/>
              </a:rPr>
              <a:t>Journal</a:t>
            </a:r>
            <a:r>
              <a:rPr lang="cy-GB" sz="1600" dirty="0">
                <a:ea typeface="+mn-lt"/>
                <a:cs typeface="+mn-lt"/>
              </a:rPr>
              <a:t> of </a:t>
            </a:r>
            <a:r>
              <a:rPr lang="cy-GB" sz="1600" dirty="0" err="1">
                <a:ea typeface="+mn-lt"/>
                <a:cs typeface="+mn-lt"/>
              </a:rPr>
              <a:t>Social</a:t>
            </a:r>
            <a:r>
              <a:rPr lang="cy-GB" sz="1600" dirty="0">
                <a:ea typeface="+mn-lt"/>
                <a:cs typeface="+mn-lt"/>
              </a:rPr>
              <a:t> </a:t>
            </a:r>
            <a:r>
              <a:rPr lang="cy-GB" sz="1600" dirty="0" err="1">
                <a:ea typeface="+mn-lt"/>
                <a:cs typeface="+mn-lt"/>
              </a:rPr>
              <a:t>Work</a:t>
            </a:r>
            <a:r>
              <a:rPr lang="cy-GB" sz="1600" dirty="0">
                <a:ea typeface="+mn-lt"/>
                <a:cs typeface="+mn-lt"/>
              </a:rPr>
              <a:t> </a:t>
            </a:r>
            <a:r>
              <a:rPr lang="cy-GB" sz="1600" dirty="0" err="1">
                <a:ea typeface="+mn-lt"/>
                <a:cs typeface="+mn-lt"/>
              </a:rPr>
              <a:t>Education</a:t>
            </a:r>
            <a:r>
              <a:rPr lang="cy-GB" sz="1600" dirty="0">
                <a:ea typeface="+mn-lt"/>
                <a:cs typeface="+mn-lt"/>
              </a:rPr>
              <a:t>, 59(3), 744–755. </a:t>
            </a:r>
            <a:r>
              <a:rPr lang="cy-GB" sz="1600" dirty="0">
                <a:ea typeface="+mn-lt"/>
                <a:cs typeface="+mn-lt"/>
                <a:hlinkClick r:id="rId4"/>
              </a:rPr>
              <a:t>https://doi.org/10.1080/10437797.2022.2119358</a:t>
            </a:r>
            <a:endParaRPr lang="cy-GB" sz="1600" dirty="0">
              <a:ea typeface="+mn-lt"/>
              <a:cs typeface="+mn-lt"/>
            </a:endParaRPr>
          </a:p>
          <a:p>
            <a:r>
              <a:rPr lang="en-US" sz="1600" i="1" dirty="0">
                <a:ea typeface="+mn-lt"/>
                <a:cs typeface="+mn-lt"/>
              </a:rPr>
              <a:t>Edith Cowan University,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i="1" dirty="0">
                <a:ea typeface="+mn-lt"/>
                <a:cs typeface="+mn-lt"/>
                <a:hlinkClick r:id="rId5"/>
              </a:rPr>
              <a:t>https://intranet.ecu.edu.au/learning/academic-integrity/academic-integrity-for-staff/identifying-managing-plagiarism</a:t>
            </a:r>
            <a:endParaRPr lang="cy-GB" sz="1600" dirty="0">
              <a:ea typeface="+mn-lt"/>
              <a:cs typeface="+mn-lt"/>
            </a:endParaRPr>
          </a:p>
          <a:p>
            <a:r>
              <a:rPr lang="en-US" sz="1600" i="1" dirty="0">
                <a:ea typeface="+mn-lt"/>
                <a:cs typeface="+mn-lt"/>
              </a:rPr>
              <a:t>Hedgepeth, O (2015) Teaching About Plagiarism in the Online Classroom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6">
                  <a:extLst>
                    <a:ext uri="{A12FA001-AC4F-418D-AE19-62706E023703}">
                      <ahyp:hlinkClr xmlns:ahyp="http://schemas.microsoft.com/office/drawing/2018/hyperlinkcolor" val="tx"/>
                    </a:ext>
                  </a:extLst>
                </a:hlinkClick>
              </a:rPr>
              <a:t>https://elearningindustry.com/teaching-plagiarism-in-the-online-classroom</a:t>
            </a:r>
          </a:p>
          <a:p>
            <a:r>
              <a:rPr lang="en-US" sz="1600" i="1" dirty="0" err="1">
                <a:ea typeface="+mn-lt"/>
                <a:cs typeface="+mn-lt"/>
              </a:rPr>
              <a:t>MyEducator</a:t>
            </a:r>
            <a:r>
              <a:rPr lang="en-US" sz="1600" i="1" dirty="0">
                <a:ea typeface="+mn-lt"/>
                <a:cs typeface="+mn-lt"/>
              </a:rPr>
              <a:t>, (2023) The 5 Types of Plagiarism and How to Avoid Them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rPr>
              <a:t>https://www.myeducator.com/the-5-types-of-plagiarism-and-how-to-avoid-them/</a:t>
            </a:r>
          </a:p>
          <a:p>
            <a:r>
              <a:rPr lang="en-US" sz="1600" i="1" dirty="0" err="1">
                <a:ea typeface="+mn-lt"/>
                <a:cs typeface="+mn-lt"/>
              </a:rPr>
              <a:t>Prifysgol</a:t>
            </a:r>
            <a:r>
              <a:rPr lang="en-US" sz="1600" i="1" dirty="0">
                <a:ea typeface="+mn-lt"/>
                <a:cs typeface="+mn-lt"/>
              </a:rPr>
              <a:t> </a:t>
            </a:r>
            <a:r>
              <a:rPr lang="en-US" sz="1600" i="1" dirty="0" err="1">
                <a:ea typeface="+mn-lt"/>
                <a:cs typeface="+mn-lt"/>
              </a:rPr>
              <a:t>Rhydychen</a:t>
            </a:r>
            <a:r>
              <a:rPr lang="en-US" sz="1600" i="1" dirty="0">
                <a:ea typeface="+mn-lt"/>
                <a:cs typeface="+mn-lt"/>
              </a:rPr>
              <a:t>,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https://www.ox.ac.uk/students/academic/guidance/skills/plagiarism (</a:t>
            </a:r>
            <a:r>
              <a:rPr lang="en-US" sz="1600" i="1" dirty="0" err="1">
                <a:ea typeface="+mn-lt"/>
                <a:cs typeface="+mn-lt"/>
              </a:rPr>
              <a:t>Darllenwyd</a:t>
            </a:r>
            <a:r>
              <a:rPr lang="en-US" sz="1600" i="1" dirty="0">
                <a:ea typeface="+mn-lt"/>
                <a:cs typeface="+mn-lt"/>
              </a:rPr>
              <a:t> 26 Hydref 2023)</a:t>
            </a:r>
            <a:endParaRPr lang="en-US" sz="1600" dirty="0">
              <a:ea typeface="+mn-lt"/>
              <a:cs typeface="+mn-lt"/>
            </a:endParaRPr>
          </a:p>
          <a:p>
            <a:r>
              <a:rPr lang="en-US" sz="1600" i="1" dirty="0">
                <a:ea typeface="+mn-lt"/>
                <a:cs typeface="+mn-lt"/>
              </a:rPr>
              <a:t>SANGRULKAR, S., 2019. Plagiarism. International Journal of Advances in Nursing Management, .</a:t>
            </a:r>
          </a:p>
          <a:p>
            <a:r>
              <a:rPr lang="en-US" sz="1600" i="1" dirty="0">
                <a:ea typeface="+mn-lt"/>
                <a:cs typeface="+mn-lt"/>
              </a:rPr>
              <a:t>Sol Plaatje University (2023) Plagiarism Guide ; how to Avoid Plagiarism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7">
                  <a:extLst>
                    <a:ext uri="{A12FA001-AC4F-418D-AE19-62706E023703}">
                      <ahyp:hlinkClr xmlns:ahyp="http://schemas.microsoft.com/office/drawing/2018/hyperlinkcolor" val="tx"/>
                    </a:ext>
                  </a:extLst>
                </a:hlinkClick>
              </a:rPr>
              <a:t>https://spu-za.libguides.com/c.php?g=1331264&amp;p=9804043</a:t>
            </a:r>
          </a:p>
          <a:p>
            <a:r>
              <a:rPr lang="en-US" sz="1600" i="1" dirty="0" err="1">
                <a:ea typeface="+mn-lt"/>
                <a:cs typeface="+mn-lt"/>
              </a:rPr>
              <a:t>Streefkerk</a:t>
            </a:r>
            <a:r>
              <a:rPr lang="en-US" sz="1600" i="1" dirty="0">
                <a:ea typeface="+mn-lt"/>
                <a:cs typeface="+mn-lt"/>
              </a:rPr>
              <a:t>, R (2023) The 5 Types of Plagiarism </a:t>
            </a:r>
            <a:r>
              <a:rPr lang="en-US" sz="1600" i="1" dirty="0" err="1">
                <a:ea typeface="+mn-lt"/>
                <a:cs typeface="+mn-lt"/>
              </a:rPr>
              <a:t>Ar</a:t>
            </a:r>
            <a:r>
              <a:rPr lang="en-US" sz="1600" i="1" dirty="0">
                <a:ea typeface="+mn-lt"/>
                <a:cs typeface="+mn-lt"/>
              </a:rPr>
              <a:t> </a:t>
            </a:r>
            <a:r>
              <a:rPr lang="en-US" sz="1600" i="1" dirty="0" err="1">
                <a:ea typeface="+mn-lt"/>
                <a:cs typeface="+mn-lt"/>
              </a:rPr>
              <a:t>gael</a:t>
            </a:r>
            <a:r>
              <a:rPr lang="en-US" sz="1600" i="1" dirty="0">
                <a:ea typeface="+mn-lt"/>
                <a:cs typeface="+mn-lt"/>
              </a:rPr>
              <a:t> at : </a:t>
            </a:r>
            <a:r>
              <a:rPr lang="en-US" sz="1600" dirty="0">
                <a:ea typeface="+mn-lt"/>
                <a:cs typeface="+mn-lt"/>
                <a:hlinkClick r:id="rId8"/>
              </a:rPr>
              <a:t>https://www.scribbr.co.uk/preventing-plagiarism/types-of-plagiarism/</a:t>
            </a:r>
            <a:endParaRPr lang="en-US" sz="1600" i="1" dirty="0">
              <a:ea typeface="+mn-lt"/>
              <a:cs typeface="+mn-lt"/>
            </a:endParaRPr>
          </a:p>
          <a:p>
            <a:endParaRPr lang="en-US" sz="1600" i="1" dirty="0">
              <a:solidFill>
                <a:srgbClr val="FF0000"/>
              </a:solidFill>
              <a:ea typeface="+mn-lt"/>
              <a:cs typeface="+mn-lt"/>
            </a:endParaRPr>
          </a:p>
          <a:p>
            <a:endParaRPr lang="cy-GB" dirty="0">
              <a:solidFill>
                <a:srgbClr val="000000"/>
              </a:solidFill>
              <a:ea typeface="+mn-lt"/>
              <a:cs typeface="+mn-lt"/>
            </a:endParaRPr>
          </a:p>
          <a:p>
            <a:endParaRPr lang="en-US" sz="1800" dirty="0">
              <a:solidFill>
                <a:srgbClr val="FF0000"/>
              </a:solidFill>
              <a:ea typeface="+mn-lt"/>
              <a:cs typeface="+mn-lt"/>
            </a:endParaRPr>
          </a:p>
        </p:txBody>
      </p:sp>
    </p:spTree>
    <p:extLst>
      <p:ext uri="{BB962C8B-B14F-4D97-AF65-F5344CB8AC3E}">
        <p14:creationId xmlns:p14="http://schemas.microsoft.com/office/powerpoint/2010/main" val="2394431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Asesiad 2 - Beth yw llên-ladrad a sut i’w osgoi</vt:lpstr>
      <vt:lpstr>Beth yw llên-ladrad?</vt:lpstr>
      <vt:lpstr>Mathau gwahanol o lên-ladrad</vt:lpstr>
      <vt:lpstr>Pam mae myfyrwyr yn llên-ladrata?</vt:lpstr>
      <vt:lpstr>Sut i Osgoi</vt:lpstr>
      <vt:lpstr>Sut mae llên-ladrata yn cael ei ddarganfod?</vt:lpstr>
      <vt:lpstr>Rhestr Gyfeiriadau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sesiA</dc:title>
  <dc:creator/>
  <cp:lastModifiedBy/>
  <cp:revision>684</cp:revision>
  <dcterms:created xsi:type="dcterms:W3CDTF">2023-10-26T20:26:20Z</dcterms:created>
  <dcterms:modified xsi:type="dcterms:W3CDTF">2023-10-29T19:23:37Z</dcterms:modified>
</cp:coreProperties>
</file>