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7" r:id="rId2"/>
    <p:sldId id="263" r:id="rId3"/>
    <p:sldId id="265" r:id="rId4"/>
    <p:sldId id="266" r:id="rId5"/>
    <p:sldId id="268" r:id="rId6"/>
    <p:sldId id="267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6081" autoAdjust="0"/>
  </p:normalViewPr>
  <p:slideViewPr>
    <p:cSldViewPr>
      <p:cViewPr varScale="1">
        <p:scale>
          <a:sx n="83" d="100"/>
          <a:sy n="83" d="100"/>
        </p:scale>
        <p:origin x="242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46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en A Griffiths" userId="10033FFF9DF489E7@LIVE.COM" providerId="AD" clId="Web-{544AF934-A505-4BC8-8586-C523D7B14D09}"/>
    <pc:docChg chg="modSld">
      <pc:chgData name="Helen A Griffiths" userId="10033FFF9DF489E7@LIVE.COM" providerId="AD" clId="Web-{544AF934-A505-4BC8-8586-C523D7B14D09}" dt="2018-02-11T22:48:48.156" v="1388"/>
      <pc:docMkLst>
        <pc:docMk/>
      </pc:docMkLst>
      <pc:sldChg chg="modSp">
        <pc:chgData name="Helen A Griffiths" userId="10033FFF9DF489E7@LIVE.COM" providerId="AD" clId="Web-{544AF934-A505-4BC8-8586-C523D7B14D09}" dt="2018-02-11T21:36:50.663" v="7"/>
        <pc:sldMkLst>
          <pc:docMk/>
          <pc:sldMk cId="876388377" sldId="258"/>
        </pc:sldMkLst>
        <pc:spChg chg="mod">
          <ac:chgData name="Helen A Griffiths" userId="10033FFF9DF489E7@LIVE.COM" providerId="AD" clId="Web-{544AF934-A505-4BC8-8586-C523D7B14D09}" dt="2018-02-11T21:36:50.663" v="7"/>
          <ac:spMkLst>
            <pc:docMk/>
            <pc:sldMk cId="876388377" sldId="258"/>
            <ac:spMk id="4" creationId="{00000000-0000-0000-0000-000000000000}"/>
          </ac:spMkLst>
        </pc:spChg>
      </pc:sldChg>
      <pc:sldChg chg="modSp">
        <pc:chgData name="Helen A Griffiths" userId="10033FFF9DF489E7@LIVE.COM" providerId="AD" clId="Web-{544AF934-A505-4BC8-8586-C523D7B14D09}" dt="2018-02-11T21:37:23.460" v="19"/>
        <pc:sldMkLst>
          <pc:docMk/>
          <pc:sldMk cId="3657952973" sldId="259"/>
        </pc:sldMkLst>
        <pc:spChg chg="mod">
          <ac:chgData name="Helen A Griffiths" userId="10033FFF9DF489E7@LIVE.COM" providerId="AD" clId="Web-{544AF934-A505-4BC8-8586-C523D7B14D09}" dt="2018-02-11T21:37:23.460" v="19"/>
          <ac:spMkLst>
            <pc:docMk/>
            <pc:sldMk cId="3657952973" sldId="259"/>
            <ac:spMk id="4" creationId="{00000000-0000-0000-0000-000000000000}"/>
          </ac:spMkLst>
        </pc:spChg>
      </pc:sldChg>
      <pc:sldChg chg="modSp">
        <pc:chgData name="Helen A Griffiths" userId="10033FFF9DF489E7@LIVE.COM" providerId="AD" clId="Web-{544AF934-A505-4BC8-8586-C523D7B14D09}" dt="2018-02-11T21:37:27.009" v="22"/>
        <pc:sldMkLst>
          <pc:docMk/>
          <pc:sldMk cId="2031155766" sldId="260"/>
        </pc:sldMkLst>
        <pc:spChg chg="mod">
          <ac:chgData name="Helen A Griffiths" userId="10033FFF9DF489E7@LIVE.COM" providerId="AD" clId="Web-{544AF934-A505-4BC8-8586-C523D7B14D09}" dt="2018-02-11T21:37:27.009" v="22"/>
          <ac:spMkLst>
            <pc:docMk/>
            <pc:sldMk cId="2031155766" sldId="260"/>
            <ac:spMk id="4" creationId="{00000000-0000-0000-0000-000000000000}"/>
          </ac:spMkLst>
        </pc:spChg>
        <pc:spChg chg="mod">
          <ac:chgData name="Helen A Griffiths" userId="10033FFF9DF489E7@LIVE.COM" providerId="AD" clId="Web-{544AF934-A505-4BC8-8586-C523D7B14D09}" dt="2018-02-11T21:37:27.009" v="22"/>
          <ac:spMkLst>
            <pc:docMk/>
            <pc:sldMk cId="2031155766" sldId="260"/>
            <ac:spMk id="5" creationId="{00000000-0000-0000-0000-000000000000}"/>
          </ac:spMkLst>
        </pc:spChg>
      </pc:sldChg>
      <pc:sldChg chg="modSp">
        <pc:chgData name="Helen A Griffiths" userId="10033FFF9DF489E7@LIVE.COM" providerId="AD" clId="Web-{544AF934-A505-4BC8-8586-C523D7B14D09}" dt="2018-02-11T21:39:06.482" v="62"/>
        <pc:sldMkLst>
          <pc:docMk/>
          <pc:sldMk cId="2825930168" sldId="263"/>
        </pc:sldMkLst>
        <pc:spChg chg="mod">
          <ac:chgData name="Helen A Griffiths" userId="10033FFF9DF489E7@LIVE.COM" providerId="AD" clId="Web-{544AF934-A505-4BC8-8586-C523D7B14D09}" dt="2018-02-11T21:39:06.482" v="62"/>
          <ac:spMkLst>
            <pc:docMk/>
            <pc:sldMk cId="2825930168" sldId="263"/>
            <ac:spMk id="2" creationId="{00000000-0000-0000-0000-000000000000}"/>
          </ac:spMkLst>
        </pc:spChg>
        <pc:spChg chg="mod">
          <ac:chgData name="Helen A Griffiths" userId="10033FFF9DF489E7@LIVE.COM" providerId="AD" clId="Web-{544AF934-A505-4BC8-8586-C523D7B14D09}" dt="2018-02-11T21:39:01.638" v="58"/>
          <ac:spMkLst>
            <pc:docMk/>
            <pc:sldMk cId="2825930168" sldId="263"/>
            <ac:spMk id="3" creationId="{00000000-0000-0000-0000-000000000000}"/>
          </ac:spMkLst>
        </pc:spChg>
      </pc:sldChg>
      <pc:sldChg chg="addSp modSp">
        <pc:chgData name="Helen A Griffiths" userId="10033FFF9DF489E7@LIVE.COM" providerId="AD" clId="Web-{544AF934-A505-4BC8-8586-C523D7B14D09}" dt="2018-02-11T21:55:41.807" v="459"/>
        <pc:sldMkLst>
          <pc:docMk/>
          <pc:sldMk cId="2045712304" sldId="264"/>
        </pc:sldMkLst>
        <pc:spChg chg="add mod">
          <ac:chgData name="Helen A Griffiths" userId="10033FFF9DF489E7@LIVE.COM" providerId="AD" clId="Web-{544AF934-A505-4BC8-8586-C523D7B14D09}" dt="2018-02-11T21:55:41.807" v="459"/>
          <ac:spMkLst>
            <pc:docMk/>
            <pc:sldMk cId="2045712304" sldId="264"/>
            <ac:spMk id="2" creationId="{782F5B65-14FB-4EFD-9620-5D48C5731E33}"/>
          </ac:spMkLst>
        </pc:spChg>
        <pc:picChg chg="mod">
          <ac:chgData name="Helen A Griffiths" userId="10033FFF9DF489E7@LIVE.COM" providerId="AD" clId="Web-{544AF934-A505-4BC8-8586-C523D7B14D09}" dt="2018-02-11T21:55:18.102" v="447"/>
          <ac:picMkLst>
            <pc:docMk/>
            <pc:sldMk cId="2045712304" sldId="264"/>
            <ac:picMk id="1026" creationId="{00000000-0000-0000-0000-000000000000}"/>
          </ac:picMkLst>
        </pc:picChg>
      </pc:sldChg>
      <pc:sldChg chg="modSp">
        <pc:chgData name="Helen A Griffiths" userId="10033FFF9DF489E7@LIVE.COM" providerId="AD" clId="Web-{544AF934-A505-4BC8-8586-C523D7B14D09}" dt="2018-02-11T21:39:55.078" v="85"/>
        <pc:sldMkLst>
          <pc:docMk/>
          <pc:sldMk cId="1841695506" sldId="265"/>
        </pc:sldMkLst>
        <pc:spChg chg="mod">
          <ac:chgData name="Helen A Griffiths" userId="10033FFF9DF489E7@LIVE.COM" providerId="AD" clId="Web-{544AF934-A505-4BC8-8586-C523D7B14D09}" dt="2018-02-11T21:39:55.078" v="85"/>
          <ac:spMkLst>
            <pc:docMk/>
            <pc:sldMk cId="1841695506" sldId="265"/>
            <ac:spMk id="3" creationId="{00000000-0000-0000-0000-000000000000}"/>
          </ac:spMkLst>
        </pc:spChg>
      </pc:sldChg>
      <pc:sldChg chg="modSp">
        <pc:chgData name="Helen A Griffiths" userId="10033FFF9DF489E7@LIVE.COM" providerId="AD" clId="Web-{544AF934-A505-4BC8-8586-C523D7B14D09}" dt="2018-02-11T21:41:51.715" v="185"/>
        <pc:sldMkLst>
          <pc:docMk/>
          <pc:sldMk cId="2937837748" sldId="266"/>
        </pc:sldMkLst>
        <pc:spChg chg="mod">
          <ac:chgData name="Helen A Griffiths" userId="10033FFF9DF489E7@LIVE.COM" providerId="AD" clId="Web-{544AF934-A505-4BC8-8586-C523D7B14D09}" dt="2018-02-11T21:41:51.715" v="185"/>
          <ac:spMkLst>
            <pc:docMk/>
            <pc:sldMk cId="2937837748" sldId="266"/>
            <ac:spMk id="3" creationId="{00000000-0000-0000-0000-000000000000}"/>
          </ac:spMkLst>
        </pc:spChg>
      </pc:sldChg>
      <pc:sldChg chg="modSp">
        <pc:chgData name="Helen A Griffiths" userId="10033FFF9DF489E7@LIVE.COM" providerId="AD" clId="Web-{544AF934-A505-4BC8-8586-C523D7B14D09}" dt="2018-02-11T21:45:43.157" v="284"/>
        <pc:sldMkLst>
          <pc:docMk/>
          <pc:sldMk cId="3221294932" sldId="267"/>
        </pc:sldMkLst>
        <pc:spChg chg="mod">
          <ac:chgData name="Helen A Griffiths" userId="10033FFF9DF489E7@LIVE.COM" providerId="AD" clId="Web-{544AF934-A505-4BC8-8586-C523D7B14D09}" dt="2018-02-11T21:45:43.157" v="284"/>
          <ac:spMkLst>
            <pc:docMk/>
            <pc:sldMk cId="3221294932" sldId="267"/>
            <ac:spMk id="3" creationId="{00000000-0000-0000-0000-000000000000}"/>
          </ac:spMkLst>
        </pc:spChg>
      </pc:sldChg>
      <pc:sldChg chg="modSp">
        <pc:chgData name="Helen A Griffiths" userId="10033FFF9DF489E7@LIVE.COM" providerId="AD" clId="Web-{544AF934-A505-4BC8-8586-C523D7B14D09}" dt="2018-02-11T21:43:31.107" v="262"/>
        <pc:sldMkLst>
          <pc:docMk/>
          <pc:sldMk cId="383931553" sldId="268"/>
        </pc:sldMkLst>
        <pc:spChg chg="mod">
          <ac:chgData name="Helen A Griffiths" userId="10033FFF9DF489E7@LIVE.COM" providerId="AD" clId="Web-{544AF934-A505-4BC8-8586-C523D7B14D09}" dt="2018-02-11T21:43:31.107" v="262"/>
          <ac:spMkLst>
            <pc:docMk/>
            <pc:sldMk cId="383931553" sldId="268"/>
            <ac:spMk id="3" creationId="{00000000-0000-0000-0000-000000000000}"/>
          </ac:spMkLst>
        </pc:spChg>
      </pc:sldChg>
      <pc:sldChg chg="modSp">
        <pc:chgData name="Helen A Griffiths" userId="10033FFF9DF489E7@LIVE.COM" providerId="AD" clId="Web-{544AF934-A505-4BC8-8586-C523D7B14D09}" dt="2018-02-11T21:46:34.639" v="315"/>
        <pc:sldMkLst>
          <pc:docMk/>
          <pc:sldMk cId="3839767065" sldId="269"/>
        </pc:sldMkLst>
        <pc:spChg chg="mod">
          <ac:chgData name="Helen A Griffiths" userId="10033FFF9DF489E7@LIVE.COM" providerId="AD" clId="Web-{544AF934-A505-4BC8-8586-C523D7B14D09}" dt="2018-02-11T21:45:53.938" v="290"/>
          <ac:spMkLst>
            <pc:docMk/>
            <pc:sldMk cId="3839767065" sldId="269"/>
            <ac:spMk id="2" creationId="{00000000-0000-0000-0000-000000000000}"/>
          </ac:spMkLst>
        </pc:spChg>
        <pc:spChg chg="mod">
          <ac:chgData name="Helen A Griffiths" userId="10033FFF9DF489E7@LIVE.COM" providerId="AD" clId="Web-{544AF934-A505-4BC8-8586-C523D7B14D09}" dt="2018-02-11T21:46:34.639" v="315"/>
          <ac:spMkLst>
            <pc:docMk/>
            <pc:sldMk cId="3839767065" sldId="269"/>
            <ac:spMk id="3" creationId="{00000000-0000-0000-0000-000000000000}"/>
          </ac:spMkLst>
        </pc:spChg>
        <pc:spChg chg="mod">
          <ac:chgData name="Helen A Griffiths" userId="10033FFF9DF489E7@LIVE.COM" providerId="AD" clId="Web-{544AF934-A505-4BC8-8586-C523D7B14D09}" dt="2018-02-11T21:46:29.046" v="309"/>
          <ac:spMkLst>
            <pc:docMk/>
            <pc:sldMk cId="3839767065" sldId="269"/>
            <ac:spMk id="4" creationId="{00000000-0000-0000-0000-000000000000}"/>
          </ac:spMkLst>
        </pc:spChg>
      </pc:sldChg>
      <pc:sldChg chg="modSp">
        <pc:chgData name="Helen A Griffiths" userId="10033FFF9DF489E7@LIVE.COM" providerId="AD" clId="Web-{544AF934-A505-4BC8-8586-C523D7B14D09}" dt="2018-02-11T21:47:30.519" v="332"/>
        <pc:sldMkLst>
          <pc:docMk/>
          <pc:sldMk cId="1129494835" sldId="270"/>
        </pc:sldMkLst>
        <pc:spChg chg="mod">
          <ac:chgData name="Helen A Griffiths" userId="10033FFF9DF489E7@LIVE.COM" providerId="AD" clId="Web-{544AF934-A505-4BC8-8586-C523D7B14D09}" dt="2018-02-11T21:47:30.519" v="332"/>
          <ac:spMkLst>
            <pc:docMk/>
            <pc:sldMk cId="1129494835" sldId="270"/>
            <ac:spMk id="6" creationId="{00000000-0000-0000-0000-000000000000}"/>
          </ac:spMkLst>
        </pc:spChg>
      </pc:sldChg>
      <pc:sldChg chg="modSp">
        <pc:chgData name="Helen A Griffiths" userId="10033FFF9DF489E7@LIVE.COM" providerId="AD" clId="Web-{544AF934-A505-4BC8-8586-C523D7B14D09}" dt="2018-02-11T21:53:43.127" v="404"/>
        <pc:sldMkLst>
          <pc:docMk/>
          <pc:sldMk cId="3341632110" sldId="272"/>
        </pc:sldMkLst>
        <pc:spChg chg="mod">
          <ac:chgData name="Helen A Griffiths" userId="10033FFF9DF489E7@LIVE.COM" providerId="AD" clId="Web-{544AF934-A505-4BC8-8586-C523D7B14D09}" dt="2018-02-11T21:53:43.127" v="404"/>
          <ac:spMkLst>
            <pc:docMk/>
            <pc:sldMk cId="3341632110" sldId="272"/>
            <ac:spMk id="11267" creationId="{00000000-0000-0000-0000-000000000000}"/>
          </ac:spMkLst>
        </pc:spChg>
        <pc:picChg chg="mod">
          <ac:chgData name="Helen A Griffiths" userId="10033FFF9DF489E7@LIVE.COM" providerId="AD" clId="Web-{544AF934-A505-4BC8-8586-C523D7B14D09}" dt="2018-02-11T21:53:11.518" v="395"/>
          <ac:picMkLst>
            <pc:docMk/>
            <pc:sldMk cId="3341632110" sldId="272"/>
            <ac:picMk id="11268" creationId="{00000000-0000-0000-0000-000000000000}"/>
          </ac:picMkLst>
        </pc:picChg>
      </pc:sldChg>
      <pc:sldChg chg="modSp">
        <pc:chgData name="Helen A Griffiths" userId="10033FFF9DF489E7@LIVE.COM" providerId="AD" clId="Web-{544AF934-A505-4BC8-8586-C523D7B14D09}" dt="2018-02-11T21:59:55.823" v="567"/>
        <pc:sldMkLst>
          <pc:docMk/>
          <pc:sldMk cId="1867286180" sldId="273"/>
        </pc:sldMkLst>
        <pc:spChg chg="mod">
          <ac:chgData name="Helen A Griffiths" userId="10033FFF9DF489E7@LIVE.COM" providerId="AD" clId="Web-{544AF934-A505-4BC8-8586-C523D7B14D09}" dt="2018-02-11T21:59:55.823" v="567"/>
          <ac:spMkLst>
            <pc:docMk/>
            <pc:sldMk cId="1867286180" sldId="273"/>
            <ac:spMk id="11267" creationId="{00000000-0000-0000-0000-000000000000}"/>
          </ac:spMkLst>
        </pc:spChg>
      </pc:sldChg>
      <pc:sldChg chg="modSp">
        <pc:chgData name="Helen A Griffiths" userId="10033FFF9DF489E7@LIVE.COM" providerId="AD" clId="Web-{544AF934-A505-4BC8-8586-C523D7B14D09}" dt="2018-02-11T22:01:17.151" v="607"/>
        <pc:sldMkLst>
          <pc:docMk/>
          <pc:sldMk cId="1793013439" sldId="274"/>
        </pc:sldMkLst>
        <pc:spChg chg="mod">
          <ac:chgData name="Helen A Griffiths" userId="10033FFF9DF489E7@LIVE.COM" providerId="AD" clId="Web-{544AF934-A505-4BC8-8586-C523D7B14D09}" dt="2018-02-11T22:01:17.151" v="607"/>
          <ac:spMkLst>
            <pc:docMk/>
            <pc:sldMk cId="1793013439" sldId="274"/>
            <ac:spMk id="11267" creationId="{00000000-0000-0000-0000-000000000000}"/>
          </ac:spMkLst>
        </pc:spChg>
      </pc:sldChg>
      <pc:sldChg chg="modSp">
        <pc:chgData name="Helen A Griffiths" userId="10033FFF9DF489E7@LIVE.COM" providerId="AD" clId="Web-{544AF934-A505-4BC8-8586-C523D7B14D09}" dt="2018-02-11T22:07:31.089" v="730"/>
        <pc:sldMkLst>
          <pc:docMk/>
          <pc:sldMk cId="2733840474" sldId="276"/>
        </pc:sldMkLst>
        <pc:spChg chg="mod">
          <ac:chgData name="Helen A Griffiths" userId="10033FFF9DF489E7@LIVE.COM" providerId="AD" clId="Web-{544AF934-A505-4BC8-8586-C523D7B14D09}" dt="2018-02-11T22:05:54.245" v="708"/>
          <ac:spMkLst>
            <pc:docMk/>
            <pc:sldMk cId="2733840474" sldId="276"/>
            <ac:spMk id="4" creationId="{00000000-0000-0000-0000-000000000000}"/>
          </ac:spMkLst>
        </pc:spChg>
        <pc:spChg chg="mod">
          <ac:chgData name="Helen A Griffiths" userId="10033FFF9DF489E7@LIVE.COM" providerId="AD" clId="Web-{544AF934-A505-4BC8-8586-C523D7B14D09}" dt="2018-02-11T22:07:17.464" v="723"/>
          <ac:spMkLst>
            <pc:docMk/>
            <pc:sldMk cId="2733840474" sldId="276"/>
            <ac:spMk id="11267" creationId="{00000000-0000-0000-0000-000000000000}"/>
          </ac:spMkLst>
        </pc:spChg>
        <pc:spChg chg="mod">
          <ac:chgData name="Helen A Griffiths" userId="10033FFF9DF489E7@LIVE.COM" providerId="AD" clId="Web-{544AF934-A505-4BC8-8586-C523D7B14D09}" dt="2018-02-11T22:07:31.089" v="730"/>
          <ac:spMkLst>
            <pc:docMk/>
            <pc:sldMk cId="2733840474" sldId="276"/>
            <ac:spMk id="47106" creationId="{00000000-0000-0000-0000-000000000000}"/>
          </ac:spMkLst>
        </pc:spChg>
      </pc:sldChg>
      <pc:sldChg chg="delSp modSp">
        <pc:chgData name="Helen A Griffiths" userId="10033FFF9DF489E7@LIVE.COM" providerId="AD" clId="Web-{544AF934-A505-4BC8-8586-C523D7B14D09}" dt="2018-02-11T22:09:40.690" v="771"/>
        <pc:sldMkLst>
          <pc:docMk/>
          <pc:sldMk cId="553780498" sldId="277"/>
        </pc:sldMkLst>
        <pc:spChg chg="del">
          <ac:chgData name="Helen A Griffiths" userId="10033FFF9DF489E7@LIVE.COM" providerId="AD" clId="Web-{544AF934-A505-4BC8-8586-C523D7B14D09}" dt="2018-02-11T22:08:06.983" v="741"/>
          <ac:spMkLst>
            <pc:docMk/>
            <pc:sldMk cId="553780498" sldId="277"/>
            <ac:spMk id="17411" creationId="{00000000-0000-0000-0000-000000000000}"/>
          </ac:spMkLst>
        </pc:spChg>
        <pc:spChg chg="mod">
          <ac:chgData name="Helen A Griffiths" userId="10033FFF9DF489E7@LIVE.COM" providerId="AD" clId="Web-{544AF934-A505-4BC8-8586-C523D7B14D09}" dt="2018-02-11T22:09:40.690" v="771"/>
          <ac:spMkLst>
            <pc:docMk/>
            <pc:sldMk cId="553780498" sldId="277"/>
            <ac:spMk id="17413" creationId="{00000000-0000-0000-0000-000000000000}"/>
          </ac:spMkLst>
        </pc:spChg>
        <pc:spChg chg="mod">
          <ac:chgData name="Helen A Griffiths" userId="10033FFF9DF489E7@LIVE.COM" providerId="AD" clId="Web-{544AF934-A505-4BC8-8586-C523D7B14D09}" dt="2018-02-11T22:07:56.966" v="739"/>
          <ac:spMkLst>
            <pc:docMk/>
            <pc:sldMk cId="553780498" sldId="277"/>
            <ac:spMk id="47106" creationId="{00000000-0000-0000-0000-000000000000}"/>
          </ac:spMkLst>
        </pc:spChg>
      </pc:sldChg>
      <pc:sldChg chg="delSp modSp">
        <pc:chgData name="Helen A Griffiths" userId="10033FFF9DF489E7@LIVE.COM" providerId="AD" clId="Web-{544AF934-A505-4BC8-8586-C523D7B14D09}" dt="2018-02-11T22:10:55.927" v="799"/>
        <pc:sldMkLst>
          <pc:docMk/>
          <pc:sldMk cId="4137170100" sldId="278"/>
        </pc:sldMkLst>
        <pc:spChg chg="mod">
          <ac:chgData name="Helen A Griffiths" userId="10033FFF9DF489E7@LIVE.COM" providerId="AD" clId="Web-{544AF934-A505-4BC8-8586-C523D7B14D09}" dt="2018-02-11T22:10:55.927" v="799"/>
          <ac:spMkLst>
            <pc:docMk/>
            <pc:sldMk cId="4137170100" sldId="278"/>
            <ac:spMk id="11267" creationId="{00000000-0000-0000-0000-000000000000}"/>
          </ac:spMkLst>
        </pc:spChg>
        <pc:spChg chg="del">
          <ac:chgData name="Helen A Griffiths" userId="10033FFF9DF489E7@LIVE.COM" providerId="AD" clId="Web-{544AF934-A505-4BC8-8586-C523D7B14D09}" dt="2018-02-11T22:10:05.864" v="780"/>
          <ac:spMkLst>
            <pc:docMk/>
            <pc:sldMk cId="4137170100" sldId="278"/>
            <ac:spMk id="18435" creationId="{00000000-0000-0000-0000-000000000000}"/>
          </ac:spMkLst>
        </pc:spChg>
        <pc:spChg chg="mod">
          <ac:chgData name="Helen A Griffiths" userId="10033FFF9DF489E7@LIVE.COM" providerId="AD" clId="Web-{544AF934-A505-4BC8-8586-C523D7B14D09}" dt="2018-02-11T22:09:56.161" v="778"/>
          <ac:spMkLst>
            <pc:docMk/>
            <pc:sldMk cId="4137170100" sldId="278"/>
            <ac:spMk id="47106" creationId="{00000000-0000-0000-0000-000000000000}"/>
          </ac:spMkLst>
        </pc:spChg>
      </pc:sldChg>
      <pc:sldChg chg="modSp">
        <pc:chgData name="Helen A Griffiths" userId="10033FFF9DF489E7@LIVE.COM" providerId="AD" clId="Web-{544AF934-A505-4BC8-8586-C523D7B14D09}" dt="2018-02-11T22:15:08.625" v="892"/>
        <pc:sldMkLst>
          <pc:docMk/>
          <pc:sldMk cId="3585585688" sldId="279"/>
        </pc:sldMkLst>
        <pc:spChg chg="mod">
          <ac:chgData name="Helen A Griffiths" userId="10033FFF9DF489E7@LIVE.COM" providerId="AD" clId="Web-{544AF934-A505-4BC8-8586-C523D7B14D09}" dt="2018-02-11T22:15:08.625" v="892"/>
          <ac:spMkLst>
            <pc:docMk/>
            <pc:sldMk cId="3585585688" sldId="279"/>
            <ac:spMk id="11267" creationId="{00000000-0000-0000-0000-000000000000}"/>
          </ac:spMkLst>
        </pc:spChg>
      </pc:sldChg>
      <pc:sldChg chg="modSp">
        <pc:chgData name="Helen A Griffiths" userId="10033FFF9DF489E7@LIVE.COM" providerId="AD" clId="Web-{544AF934-A505-4BC8-8586-C523D7B14D09}" dt="2018-02-11T22:16:44.989" v="922"/>
        <pc:sldMkLst>
          <pc:docMk/>
          <pc:sldMk cId="4248481637" sldId="280"/>
        </pc:sldMkLst>
        <pc:spChg chg="mod">
          <ac:chgData name="Helen A Griffiths" userId="10033FFF9DF489E7@LIVE.COM" providerId="AD" clId="Web-{544AF934-A505-4BC8-8586-C523D7B14D09}" dt="2018-02-11T22:16:44.989" v="922"/>
          <ac:spMkLst>
            <pc:docMk/>
            <pc:sldMk cId="4248481637" sldId="280"/>
            <ac:spMk id="19461" creationId="{00000000-0000-0000-0000-000000000000}"/>
          </ac:spMkLst>
        </pc:spChg>
      </pc:sldChg>
      <pc:sldChg chg="delSp modSp">
        <pc:chgData name="Helen A Griffiths" userId="10033FFF9DF489E7@LIVE.COM" providerId="AD" clId="Web-{544AF934-A505-4BC8-8586-C523D7B14D09}" dt="2018-02-11T22:29:05.465" v="1027"/>
        <pc:sldMkLst>
          <pc:docMk/>
          <pc:sldMk cId="3656174100" sldId="282"/>
        </pc:sldMkLst>
        <pc:spChg chg="del">
          <ac:chgData name="Helen A Griffiths" userId="10033FFF9DF489E7@LIVE.COM" providerId="AD" clId="Web-{544AF934-A505-4BC8-8586-C523D7B14D09}" dt="2018-02-11T22:27:14.101" v="987"/>
          <ac:spMkLst>
            <pc:docMk/>
            <pc:sldMk cId="3656174100" sldId="282"/>
            <ac:spMk id="22531" creationId="{00000000-0000-0000-0000-000000000000}"/>
          </ac:spMkLst>
        </pc:spChg>
        <pc:spChg chg="mod">
          <ac:chgData name="Helen A Griffiths" userId="10033FFF9DF489E7@LIVE.COM" providerId="AD" clId="Web-{544AF934-A505-4BC8-8586-C523D7B14D09}" dt="2018-02-11T22:29:05.465" v="1027"/>
          <ac:spMkLst>
            <pc:docMk/>
            <pc:sldMk cId="3656174100" sldId="282"/>
            <ac:spMk id="22533" creationId="{00000000-0000-0000-0000-000000000000}"/>
          </ac:spMkLst>
        </pc:spChg>
      </pc:sldChg>
      <pc:sldChg chg="delSp modSp">
        <pc:chgData name="Helen A Griffiths" userId="10033FFF9DF489E7@LIVE.COM" providerId="AD" clId="Web-{544AF934-A505-4BC8-8586-C523D7B14D09}" dt="2018-02-11T22:31:12.946" v="1088"/>
        <pc:sldMkLst>
          <pc:docMk/>
          <pc:sldMk cId="1968061256" sldId="283"/>
        </pc:sldMkLst>
        <pc:spChg chg="del">
          <ac:chgData name="Helen A Griffiths" userId="10033FFF9DF489E7@LIVE.COM" providerId="AD" clId="Web-{544AF934-A505-4BC8-8586-C523D7B14D09}" dt="2018-02-11T22:29:25.012" v="1037"/>
          <ac:spMkLst>
            <pc:docMk/>
            <pc:sldMk cId="1968061256" sldId="283"/>
            <ac:spMk id="23555" creationId="{00000000-0000-0000-0000-000000000000}"/>
          </ac:spMkLst>
        </pc:spChg>
        <pc:spChg chg="mod">
          <ac:chgData name="Helen A Griffiths" userId="10033FFF9DF489E7@LIVE.COM" providerId="AD" clId="Web-{544AF934-A505-4BC8-8586-C523D7B14D09}" dt="2018-02-11T22:31:12.946" v="1088"/>
          <ac:spMkLst>
            <pc:docMk/>
            <pc:sldMk cId="1968061256" sldId="283"/>
            <ac:spMk id="23557" creationId="{00000000-0000-0000-0000-000000000000}"/>
          </ac:spMkLst>
        </pc:spChg>
        <pc:spChg chg="mod">
          <ac:chgData name="Helen A Griffiths" userId="10033FFF9DF489E7@LIVE.COM" providerId="AD" clId="Web-{544AF934-A505-4BC8-8586-C523D7B14D09}" dt="2018-02-11T22:29:18.965" v="1035"/>
          <ac:spMkLst>
            <pc:docMk/>
            <pc:sldMk cId="1968061256" sldId="283"/>
            <ac:spMk id="47106" creationId="{00000000-0000-0000-0000-000000000000}"/>
          </ac:spMkLst>
        </pc:spChg>
      </pc:sldChg>
      <pc:sldChg chg="delSp modSp">
        <pc:chgData name="Helen A Griffiths" userId="10033FFF9DF489E7@LIVE.COM" providerId="AD" clId="Web-{544AF934-A505-4BC8-8586-C523D7B14D09}" dt="2018-02-11T22:38:04.187" v="1230"/>
        <pc:sldMkLst>
          <pc:docMk/>
          <pc:sldMk cId="2666120868" sldId="284"/>
        </pc:sldMkLst>
        <pc:spChg chg="mod">
          <ac:chgData name="Helen A Griffiths" userId="10033FFF9DF489E7@LIVE.COM" providerId="AD" clId="Web-{544AF934-A505-4BC8-8586-C523D7B14D09}" dt="2018-02-11T22:38:04.187" v="1230"/>
          <ac:spMkLst>
            <pc:docMk/>
            <pc:sldMk cId="2666120868" sldId="284"/>
            <ac:spMk id="23557" creationId="{00000000-0000-0000-0000-000000000000}"/>
          </ac:spMkLst>
        </pc:spChg>
        <pc:spChg chg="del">
          <ac:chgData name="Helen A Griffiths" userId="10033FFF9DF489E7@LIVE.COM" providerId="AD" clId="Web-{544AF934-A505-4BC8-8586-C523D7B14D09}" dt="2018-02-11T22:31:31.133" v="1095"/>
          <ac:spMkLst>
            <pc:docMk/>
            <pc:sldMk cId="2666120868" sldId="284"/>
            <ac:spMk id="24579" creationId="{00000000-0000-0000-0000-000000000000}"/>
          </ac:spMkLst>
        </pc:spChg>
        <pc:spChg chg="mod">
          <ac:chgData name="Helen A Griffiths" userId="10033FFF9DF489E7@LIVE.COM" providerId="AD" clId="Web-{544AF934-A505-4BC8-8586-C523D7B14D09}" dt="2018-02-11T22:31:27.039" v="1093"/>
          <ac:spMkLst>
            <pc:docMk/>
            <pc:sldMk cId="2666120868" sldId="284"/>
            <ac:spMk id="47106" creationId="{00000000-0000-0000-0000-000000000000}"/>
          </ac:spMkLst>
        </pc:spChg>
      </pc:sldChg>
      <pc:sldChg chg="delSp modSp">
        <pc:chgData name="Helen A Griffiths" userId="10033FFF9DF489E7@LIVE.COM" providerId="AD" clId="Web-{544AF934-A505-4BC8-8586-C523D7B14D09}" dt="2018-02-11T22:39:33.626" v="1270"/>
        <pc:sldMkLst>
          <pc:docMk/>
          <pc:sldMk cId="2599622622" sldId="285"/>
        </pc:sldMkLst>
        <pc:spChg chg="mod">
          <ac:chgData name="Helen A Griffiths" userId="10033FFF9DF489E7@LIVE.COM" providerId="AD" clId="Web-{544AF934-A505-4BC8-8586-C523D7B14D09}" dt="2018-02-11T22:39:31.236" v="1268"/>
          <ac:spMkLst>
            <pc:docMk/>
            <pc:sldMk cId="2599622622" sldId="285"/>
            <ac:spMk id="24581" creationId="{00000000-0000-0000-0000-000000000000}"/>
          </ac:spMkLst>
        </pc:spChg>
        <pc:spChg chg="del">
          <ac:chgData name="Helen A Griffiths" userId="10033FFF9DF489E7@LIVE.COM" providerId="AD" clId="Web-{544AF934-A505-4BC8-8586-C523D7B14D09}" dt="2018-02-11T22:38:37.187" v="1241"/>
          <ac:spMkLst>
            <pc:docMk/>
            <pc:sldMk cId="2599622622" sldId="285"/>
            <ac:spMk id="25603" creationId="{00000000-0000-0000-0000-000000000000}"/>
          </ac:spMkLst>
        </pc:spChg>
        <pc:spChg chg="del">
          <ac:chgData name="Helen A Griffiths" userId="10033FFF9DF489E7@LIVE.COM" providerId="AD" clId="Web-{544AF934-A505-4BC8-8586-C523D7B14D09}" dt="2018-02-11T22:39:33.626" v="1270"/>
          <ac:spMkLst>
            <pc:docMk/>
            <pc:sldMk cId="2599622622" sldId="285"/>
            <ac:spMk id="25604" creationId="{00000000-0000-0000-0000-000000000000}"/>
          </ac:spMkLst>
        </pc:spChg>
        <pc:spChg chg="mod">
          <ac:chgData name="Helen A Griffiths" userId="10033FFF9DF489E7@LIVE.COM" providerId="AD" clId="Web-{544AF934-A505-4BC8-8586-C523D7B14D09}" dt="2018-02-11T22:38:47.578" v="1243"/>
          <ac:spMkLst>
            <pc:docMk/>
            <pc:sldMk cId="2599622622" sldId="285"/>
            <ac:spMk id="25606" creationId="{00000000-0000-0000-0000-000000000000}"/>
          </ac:spMkLst>
        </pc:spChg>
        <pc:spChg chg="mod">
          <ac:chgData name="Helen A Griffiths" userId="10033FFF9DF489E7@LIVE.COM" providerId="AD" clId="Web-{544AF934-A505-4BC8-8586-C523D7B14D09}" dt="2018-02-11T22:38:20.828" v="1239"/>
          <ac:spMkLst>
            <pc:docMk/>
            <pc:sldMk cId="2599622622" sldId="285"/>
            <ac:spMk id="47106" creationId="{00000000-0000-0000-0000-000000000000}"/>
          </ac:spMkLst>
        </pc:spChg>
      </pc:sldChg>
      <pc:sldChg chg="delSp modSp modNotes">
        <pc:chgData name="Helen A Griffiths" userId="10033FFF9DF489E7@LIVE.COM" providerId="AD" clId="Web-{544AF934-A505-4BC8-8586-C523D7B14D09}" dt="2018-02-11T22:46:37.307" v="1350"/>
        <pc:sldMkLst>
          <pc:docMk/>
          <pc:sldMk cId="3353037112" sldId="286"/>
        </pc:sldMkLst>
        <pc:spChg chg="mod">
          <ac:chgData name="Helen A Griffiths" userId="10033FFF9DF489E7@LIVE.COM" providerId="AD" clId="Web-{544AF934-A505-4BC8-8586-C523D7B14D09}" dt="2018-02-11T22:46:37.307" v="1350"/>
          <ac:spMkLst>
            <pc:docMk/>
            <pc:sldMk cId="3353037112" sldId="286"/>
            <ac:spMk id="25605" creationId="{00000000-0000-0000-0000-000000000000}"/>
          </ac:spMkLst>
        </pc:spChg>
        <pc:spChg chg="del">
          <ac:chgData name="Helen A Griffiths" userId="10033FFF9DF489E7@LIVE.COM" providerId="AD" clId="Web-{544AF934-A505-4BC8-8586-C523D7B14D09}" dt="2018-02-11T22:40:09.898" v="1277"/>
          <ac:spMkLst>
            <pc:docMk/>
            <pc:sldMk cId="3353037112" sldId="286"/>
            <ac:spMk id="26627" creationId="{00000000-0000-0000-0000-000000000000}"/>
          </ac:spMkLst>
        </pc:spChg>
        <pc:spChg chg="mod">
          <ac:chgData name="Helen A Griffiths" userId="10033FFF9DF489E7@LIVE.COM" providerId="AD" clId="Web-{544AF934-A505-4BC8-8586-C523D7B14D09}" dt="2018-02-11T22:40:57.861" v="1290"/>
          <ac:spMkLst>
            <pc:docMk/>
            <pc:sldMk cId="3353037112" sldId="286"/>
            <ac:spMk id="26630" creationId="{00000000-0000-0000-0000-000000000000}"/>
          </ac:spMkLst>
        </pc:spChg>
        <pc:spChg chg="mod">
          <ac:chgData name="Helen A Griffiths" userId="10033FFF9DF489E7@LIVE.COM" providerId="AD" clId="Web-{544AF934-A505-4BC8-8586-C523D7B14D09}" dt="2018-02-11T22:39:57.737" v="1275"/>
          <ac:spMkLst>
            <pc:docMk/>
            <pc:sldMk cId="3353037112" sldId="286"/>
            <ac:spMk id="47106" creationId="{00000000-0000-0000-0000-000000000000}"/>
          </ac:spMkLst>
        </pc:spChg>
      </pc:sldChg>
      <pc:sldChg chg="delSp modSp">
        <pc:chgData name="Helen A Griffiths" userId="10033FFF9DF489E7@LIVE.COM" providerId="AD" clId="Web-{544AF934-A505-4BC8-8586-C523D7B14D09}" dt="2018-02-11T22:48:48.140" v="1387"/>
        <pc:sldMkLst>
          <pc:docMk/>
          <pc:sldMk cId="2518309930" sldId="287"/>
        </pc:sldMkLst>
        <pc:spChg chg="del">
          <ac:chgData name="Helen A Griffiths" userId="10033FFF9DF489E7@LIVE.COM" providerId="AD" clId="Web-{544AF934-A505-4BC8-8586-C523D7B14D09}" dt="2018-02-11T22:47:10.764" v="1353"/>
          <ac:spMkLst>
            <pc:docMk/>
            <pc:sldMk cId="2518309930" sldId="287"/>
            <ac:spMk id="27651" creationId="{00000000-0000-0000-0000-000000000000}"/>
          </ac:spMkLst>
        </pc:spChg>
        <pc:spChg chg="mod">
          <ac:chgData name="Helen A Griffiths" userId="10033FFF9DF489E7@LIVE.COM" providerId="AD" clId="Web-{544AF934-A505-4BC8-8586-C523D7B14D09}" dt="2018-02-11T22:48:48.140" v="1387"/>
          <ac:spMkLst>
            <pc:docMk/>
            <pc:sldMk cId="2518309930" sldId="287"/>
            <ac:spMk id="27653" creationId="{00000000-0000-0000-0000-000000000000}"/>
          </ac:spMkLst>
        </pc:spChg>
        <pc:spChg chg="mod">
          <ac:chgData name="Helen A Griffiths" userId="10033FFF9DF489E7@LIVE.COM" providerId="AD" clId="Web-{544AF934-A505-4BC8-8586-C523D7B14D09}" dt="2018-02-11T22:48:30.139" v="1376"/>
          <ac:spMkLst>
            <pc:docMk/>
            <pc:sldMk cId="2518309930" sldId="287"/>
            <ac:spMk id="47106" creationId="{00000000-0000-0000-0000-000000000000}"/>
          </ac:spMkLst>
        </pc:spChg>
      </pc:sldChg>
      <pc:sldChg chg="addSp delSp modSp">
        <pc:chgData name="Helen A Griffiths" userId="10033FFF9DF489E7@LIVE.COM" providerId="AD" clId="Web-{544AF934-A505-4BC8-8586-C523D7B14D09}" dt="2018-02-11T21:57:14.389" v="498"/>
        <pc:sldMkLst>
          <pc:docMk/>
          <pc:sldMk cId="2103748518" sldId="291"/>
        </pc:sldMkLst>
        <pc:spChg chg="add del mod">
          <ac:chgData name="Helen A Griffiths" userId="10033FFF9DF489E7@LIVE.COM" providerId="AD" clId="Web-{544AF934-A505-4BC8-8586-C523D7B14D09}" dt="2018-02-11T21:56:20.371" v="462"/>
          <ac:spMkLst>
            <pc:docMk/>
            <pc:sldMk cId="2103748518" sldId="291"/>
            <ac:spMk id="5" creationId="{783B64EA-4988-4C73-90CD-E16AC9DF48B5}"/>
          </ac:spMkLst>
        </pc:spChg>
        <pc:spChg chg="add mod">
          <ac:chgData name="Helen A Griffiths" userId="10033FFF9DF489E7@LIVE.COM" providerId="AD" clId="Web-{544AF934-A505-4BC8-8586-C523D7B14D09}" dt="2018-02-11T21:57:14.389" v="498"/>
          <ac:spMkLst>
            <pc:docMk/>
            <pc:sldMk cId="2103748518" sldId="291"/>
            <ac:spMk id="6" creationId="{729C4446-FE97-4602-9314-A888D0062D6E}"/>
          </ac:spMkLst>
        </pc:spChg>
      </pc:sldChg>
      <pc:sldChg chg="modSp">
        <pc:chgData name="Helen A Griffiths" userId="10033FFF9DF489E7@LIVE.COM" providerId="AD" clId="Web-{544AF934-A505-4BC8-8586-C523D7B14D09}" dt="2018-02-11T22:02:51.108" v="633"/>
        <pc:sldMkLst>
          <pc:docMk/>
          <pc:sldMk cId="396596564" sldId="293"/>
        </pc:sldMkLst>
        <pc:spChg chg="mod">
          <ac:chgData name="Helen A Griffiths" userId="10033FFF9DF489E7@LIVE.COM" providerId="AD" clId="Web-{544AF934-A505-4BC8-8586-C523D7B14D09}" dt="2018-02-11T22:02:51.108" v="633"/>
          <ac:spMkLst>
            <pc:docMk/>
            <pc:sldMk cId="396596564" sldId="293"/>
            <ac:spMk id="2" creationId="{00000000-0000-0000-0000-000000000000}"/>
          </ac:spMkLst>
        </pc:spChg>
      </pc:sldChg>
      <pc:sldChg chg="modSp">
        <pc:chgData name="Helen A Griffiths" userId="10033FFF9DF489E7@LIVE.COM" providerId="AD" clId="Web-{544AF934-A505-4BC8-8586-C523D7B14D09}" dt="2018-02-11T22:26:57.491" v="984"/>
        <pc:sldMkLst>
          <pc:docMk/>
          <pc:sldMk cId="1959723623" sldId="295"/>
        </pc:sldMkLst>
        <pc:spChg chg="mod">
          <ac:chgData name="Helen A Griffiths" userId="10033FFF9DF489E7@LIVE.COM" providerId="AD" clId="Web-{544AF934-A505-4BC8-8586-C523D7B14D09}" dt="2018-02-11T22:26:57.491" v="984"/>
          <ac:spMkLst>
            <pc:docMk/>
            <pc:sldMk cId="1959723623" sldId="295"/>
            <ac:spMk id="4" creationId="{00000000-0000-0000-0000-000000000000}"/>
          </ac:spMkLst>
        </pc:spChg>
      </pc:sldChg>
      <pc:sldChg chg="modSp">
        <pc:chgData name="Helen A Griffiths" userId="10033FFF9DF489E7@LIVE.COM" providerId="AD" clId="Web-{544AF934-A505-4BC8-8586-C523D7B14D09}" dt="2018-02-11T22:04:14.209" v="677"/>
        <pc:sldMkLst>
          <pc:docMk/>
          <pc:sldMk cId="2292160834" sldId="299"/>
        </pc:sldMkLst>
        <pc:spChg chg="mod">
          <ac:chgData name="Helen A Griffiths" userId="10033FFF9DF489E7@LIVE.COM" providerId="AD" clId="Web-{544AF934-A505-4BC8-8586-C523D7B14D09}" dt="2018-02-11T22:04:14.209" v="677"/>
          <ac:spMkLst>
            <pc:docMk/>
            <pc:sldMk cId="2292160834" sldId="299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570A63-7FAC-41B0-89DE-D4385F7282D5}" type="datetimeFigureOut">
              <a:rPr lang="en-GB" smtClean="0"/>
              <a:pPr/>
              <a:t>05/07/2019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3AA702-6E58-4111-80F9-C5308906C1C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411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BC52C-54FD-48E1-AAA2-1BFB5DB5147C}" type="datetimeFigureOut">
              <a:rPr lang="en-GB" smtClean="0"/>
              <a:pPr/>
              <a:t>05/07/2019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A556-E918-4327-BC5B-9E2CB2B2D76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02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BC52C-54FD-48E1-AAA2-1BFB5DB5147C}" type="datetimeFigureOut">
              <a:rPr lang="en-GB" smtClean="0"/>
              <a:pPr/>
              <a:t>05/07/2019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A556-E918-4327-BC5B-9E2CB2B2D76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5777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BC52C-54FD-48E1-AAA2-1BFB5DB5147C}" type="datetimeFigureOut">
              <a:rPr lang="en-GB" smtClean="0"/>
              <a:pPr/>
              <a:t>05/07/2019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A556-E918-4327-BC5B-9E2CB2B2D76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260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BC52C-54FD-48E1-AAA2-1BFB5DB5147C}" type="datetimeFigureOut">
              <a:rPr lang="en-GB" smtClean="0"/>
              <a:pPr/>
              <a:t>05/07/2019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A556-E918-4327-BC5B-9E2CB2B2D76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755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BC52C-54FD-48E1-AAA2-1BFB5DB5147C}" type="datetimeFigureOut">
              <a:rPr lang="en-GB" smtClean="0"/>
              <a:pPr/>
              <a:t>05/07/2019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A556-E918-4327-BC5B-9E2CB2B2D76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571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BC52C-54FD-48E1-AAA2-1BFB5DB5147C}" type="datetimeFigureOut">
              <a:rPr lang="en-GB" smtClean="0"/>
              <a:pPr/>
              <a:t>05/07/2019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A556-E918-4327-BC5B-9E2CB2B2D76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618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BC52C-54FD-48E1-AAA2-1BFB5DB5147C}" type="datetimeFigureOut">
              <a:rPr lang="en-GB" smtClean="0"/>
              <a:pPr/>
              <a:t>05/07/2019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A556-E918-4327-BC5B-9E2CB2B2D76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608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BC52C-54FD-48E1-AAA2-1BFB5DB5147C}" type="datetimeFigureOut">
              <a:rPr lang="en-GB" smtClean="0"/>
              <a:pPr/>
              <a:t>05/07/2019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A556-E918-4327-BC5B-9E2CB2B2D76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689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BC52C-54FD-48E1-AAA2-1BFB5DB5147C}" type="datetimeFigureOut">
              <a:rPr lang="en-GB" smtClean="0"/>
              <a:pPr/>
              <a:t>05/07/2019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A556-E918-4327-BC5B-9E2CB2B2D76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974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BC52C-54FD-48E1-AAA2-1BFB5DB5147C}" type="datetimeFigureOut">
              <a:rPr lang="en-GB" smtClean="0"/>
              <a:pPr/>
              <a:t>05/07/2019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A556-E918-4327-BC5B-9E2CB2B2D76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847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BC52C-54FD-48E1-AAA2-1BFB5DB5147C}" type="datetimeFigureOut">
              <a:rPr lang="en-GB" smtClean="0"/>
              <a:pPr/>
              <a:t>05/07/2019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A556-E918-4327-BC5B-9E2CB2B2D76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423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0BC52C-54FD-48E1-AAA2-1BFB5DB5147C}" type="datetimeFigureOut">
              <a:rPr lang="en-GB" smtClean="0"/>
              <a:pPr/>
              <a:t>05/07/2019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FA556-E918-4327-BC5B-9E2CB2B2D76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678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overty.ac.uk/definitions-poverty/income-threshold-approach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1470025"/>
          </a:xfrm>
        </p:spPr>
        <p:txBody>
          <a:bodyPr/>
          <a:lstStyle/>
          <a:p>
            <a:r>
              <a:rPr lang="en-GB" dirty="0" smtClean="0"/>
              <a:t>ECES4003</a:t>
            </a:r>
            <a:r>
              <a:rPr lang="en-GB" dirty="0" smtClean="0"/>
              <a:t>/C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9632" y="4581128"/>
            <a:ext cx="7088832" cy="1752600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Social Inclusion and Equality</a:t>
            </a:r>
          </a:p>
          <a:p>
            <a:r>
              <a:rPr lang="en-GB" sz="2800" i="1" dirty="0" err="1"/>
              <a:t>Cynhwysiant</a:t>
            </a:r>
            <a:r>
              <a:rPr lang="en-GB" sz="2800" i="1" dirty="0"/>
              <a:t> </a:t>
            </a:r>
            <a:r>
              <a:rPr lang="en-GB" sz="2800" i="1" dirty="0" err="1"/>
              <a:t>Cymdeithasol</a:t>
            </a:r>
            <a:r>
              <a:rPr lang="en-GB" sz="2800" i="1" dirty="0"/>
              <a:t> a </a:t>
            </a:r>
            <a:r>
              <a:rPr lang="en-GB" sz="2800" i="1" dirty="0" err="1"/>
              <a:t>Chydraddoldeb</a:t>
            </a:r>
            <a:endParaRPr lang="en-GB" sz="2800" i="1" dirty="0"/>
          </a:p>
          <a:p>
            <a:r>
              <a:rPr lang="en-GB" sz="2800" i="1" dirty="0" err="1"/>
              <a:t>Sesiwn</a:t>
            </a:r>
            <a:r>
              <a:rPr lang="en-GB" sz="2800" i="1" dirty="0"/>
              <a:t> 3 / Session 3 </a:t>
            </a:r>
            <a:endParaRPr lang="en-GB" sz="2800" i="1" dirty="0" smtClean="0"/>
          </a:p>
          <a:p>
            <a:r>
              <a:rPr lang="en-GB" sz="2800" i="1" dirty="0" err="1" smtClean="0"/>
              <a:t>Atebion</a:t>
            </a:r>
            <a:r>
              <a:rPr lang="en-GB" sz="2800" i="1" dirty="0" smtClean="0"/>
              <a:t> </a:t>
            </a:r>
            <a:r>
              <a:rPr lang="en-GB" sz="2800" i="1" dirty="0" err="1" smtClean="0"/>
              <a:t>cwis</a:t>
            </a:r>
            <a:r>
              <a:rPr lang="en-GB" sz="2800" i="1" dirty="0" smtClean="0"/>
              <a:t> /quiz answers</a:t>
            </a:r>
            <a:r>
              <a:rPr lang="en-GB" sz="2800" i="1" dirty="0" smtClean="0"/>
              <a:t> </a:t>
            </a:r>
            <a:endParaRPr lang="en-GB" sz="2800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772816"/>
            <a:ext cx="3956976" cy="2537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4231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Cwis</a:t>
            </a:r>
            <a:r>
              <a:rPr lang="en-GB" dirty="0"/>
              <a:t>/Quiz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ôl</a:t>
            </a:r>
            <a:r>
              <a:rPr lang="en-GB" dirty="0"/>
              <a:t> </a:t>
            </a:r>
            <a:r>
              <a:rPr lang="en-GB" dirty="0" err="1"/>
              <a:t>talu</a:t>
            </a:r>
            <a:r>
              <a:rPr lang="en-GB" dirty="0"/>
              <a:t> am y </a:t>
            </a:r>
            <a:r>
              <a:rPr lang="en-GB" dirty="0" err="1"/>
              <a:t>cartref</a:t>
            </a:r>
            <a:r>
              <a:rPr lang="en-GB" dirty="0"/>
              <a:t>, faint o </a:t>
            </a:r>
            <a:r>
              <a:rPr lang="en-GB" dirty="0" err="1"/>
              <a:t>arian</a:t>
            </a:r>
            <a:r>
              <a:rPr lang="en-GB" dirty="0"/>
              <a:t> </a:t>
            </a:r>
            <a:r>
              <a:rPr lang="en-GB" dirty="0" err="1"/>
              <a:t>sydd</a:t>
            </a:r>
            <a:r>
              <a:rPr lang="en-GB" dirty="0"/>
              <a:t> </a:t>
            </a:r>
            <a:r>
              <a:rPr lang="en-GB" dirty="0" err="1"/>
              <a:t>angen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deulu</a:t>
            </a:r>
            <a:r>
              <a:rPr lang="en-GB" dirty="0"/>
              <a:t> o </a:t>
            </a:r>
            <a:r>
              <a:rPr lang="en-GB" dirty="0" err="1"/>
              <a:t>ddau</a:t>
            </a:r>
            <a:r>
              <a:rPr lang="en-GB" dirty="0"/>
              <a:t> </a:t>
            </a:r>
            <a:r>
              <a:rPr lang="en-GB" dirty="0" err="1"/>
              <a:t>oedolyn</a:t>
            </a:r>
            <a:r>
              <a:rPr lang="en-GB" dirty="0"/>
              <a:t> a </a:t>
            </a:r>
            <a:r>
              <a:rPr lang="en-GB" dirty="0" err="1"/>
              <a:t>dau</a:t>
            </a:r>
            <a:r>
              <a:rPr lang="en-GB" dirty="0"/>
              <a:t> </a:t>
            </a:r>
            <a:r>
              <a:rPr lang="en-GB" dirty="0" err="1"/>
              <a:t>blentyn</a:t>
            </a:r>
            <a:r>
              <a:rPr lang="en-GB" dirty="0"/>
              <a:t> </a:t>
            </a:r>
            <a:r>
              <a:rPr lang="en-GB" dirty="0" err="1"/>
              <a:t>er</a:t>
            </a:r>
            <a:r>
              <a:rPr lang="en-GB" dirty="0"/>
              <a:t> </a:t>
            </a:r>
            <a:r>
              <a:rPr lang="en-GB" dirty="0" err="1"/>
              <a:t>mwyn</a:t>
            </a:r>
            <a:r>
              <a:rPr lang="en-GB" dirty="0"/>
              <a:t> </a:t>
            </a:r>
            <a:r>
              <a:rPr lang="en-GB" dirty="0" err="1"/>
              <a:t>cael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ystyried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uwch</a:t>
            </a:r>
            <a:r>
              <a:rPr lang="en-GB" dirty="0"/>
              <a:t> </a:t>
            </a:r>
            <a:r>
              <a:rPr lang="en-GB" dirty="0" err="1"/>
              <a:t>na’r</a:t>
            </a:r>
            <a:r>
              <a:rPr lang="en-GB" dirty="0"/>
              <a:t> </a:t>
            </a:r>
            <a:r>
              <a:rPr lang="en-GB" dirty="0" err="1"/>
              <a:t>llinell</a:t>
            </a:r>
            <a:r>
              <a:rPr lang="en-GB" dirty="0"/>
              <a:t> </a:t>
            </a:r>
            <a:r>
              <a:rPr lang="en-GB" dirty="0" err="1"/>
              <a:t>tlodi</a:t>
            </a:r>
            <a:r>
              <a:rPr lang="en-GB" dirty="0"/>
              <a:t>? </a:t>
            </a:r>
          </a:p>
          <a:p>
            <a:pPr lvl="1"/>
            <a:r>
              <a:rPr lang="en-GB" dirty="0">
                <a:solidFill>
                  <a:srgbClr val="FF0000"/>
                </a:solidFill>
              </a:rPr>
              <a:t>£375</a:t>
            </a:r>
          </a:p>
          <a:p>
            <a:pPr lvl="1"/>
            <a:r>
              <a:rPr lang="en-GB" dirty="0" err="1">
                <a:solidFill>
                  <a:srgbClr val="FF0000"/>
                </a:solidFill>
              </a:rPr>
              <a:t>Er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mae’r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mwyafrif</a:t>
            </a:r>
            <a:r>
              <a:rPr lang="en-GB" dirty="0">
                <a:solidFill>
                  <a:srgbClr val="FF0000"/>
                </a:solidFill>
              </a:rPr>
              <a:t> o </a:t>
            </a:r>
            <a:r>
              <a:rPr lang="en-GB" dirty="0" err="1">
                <a:solidFill>
                  <a:srgbClr val="FF0000"/>
                </a:solidFill>
              </a:rPr>
              <a:t>deuluoedd</a:t>
            </a:r>
            <a:r>
              <a:rPr lang="en-GB" dirty="0">
                <a:solidFill>
                  <a:srgbClr val="FF0000"/>
                </a:solidFill>
              </a:rPr>
              <a:t> </a:t>
            </a:r>
            <a:r>
              <a:rPr lang="en-GB" dirty="0" err="1">
                <a:solidFill>
                  <a:srgbClr val="FF0000"/>
                </a:solidFill>
              </a:rPr>
              <a:t>mewn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tlodi</a:t>
            </a:r>
            <a:r>
              <a:rPr lang="en-GB" dirty="0">
                <a:solidFill>
                  <a:srgbClr val="FF0000"/>
                </a:solidFill>
              </a:rPr>
              <a:t> </a:t>
            </a:r>
            <a:r>
              <a:rPr lang="en-GB" dirty="0" err="1">
                <a:solidFill>
                  <a:srgbClr val="FF0000"/>
                </a:solidFill>
              </a:rPr>
              <a:t>yn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goroesi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ar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lai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na</a:t>
            </a:r>
            <a:r>
              <a:rPr lang="en-GB" dirty="0">
                <a:solidFill>
                  <a:srgbClr val="FF0000"/>
                </a:solidFill>
              </a:rPr>
              <a:t> £13 y person (</a:t>
            </a:r>
            <a:r>
              <a:rPr lang="en-GB" dirty="0" err="1">
                <a:solidFill>
                  <a:srgbClr val="FF0000"/>
                </a:solidFill>
              </a:rPr>
              <a:t>ar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gyfer</a:t>
            </a:r>
            <a:r>
              <a:rPr lang="en-GB" dirty="0">
                <a:solidFill>
                  <a:srgbClr val="FF0000"/>
                </a:solidFill>
              </a:rPr>
              <a:t> POB cost </a:t>
            </a:r>
            <a:r>
              <a:rPr lang="en-GB" dirty="0" err="1">
                <a:solidFill>
                  <a:srgbClr val="FF0000"/>
                </a:solidFill>
              </a:rPr>
              <a:t>byw</a:t>
            </a:r>
            <a:r>
              <a:rPr lang="en-GB" dirty="0">
                <a:solidFill>
                  <a:srgbClr val="FF0000"/>
                </a:solidFill>
              </a:rPr>
              <a:t> – </a:t>
            </a:r>
            <a:r>
              <a:rPr lang="en-GB" dirty="0" err="1">
                <a:solidFill>
                  <a:srgbClr val="FF0000"/>
                </a:solidFill>
              </a:rPr>
              <a:t>gwres</a:t>
            </a:r>
            <a:r>
              <a:rPr lang="en-GB" dirty="0">
                <a:solidFill>
                  <a:srgbClr val="FF0000"/>
                </a:solidFill>
              </a:rPr>
              <a:t>, </a:t>
            </a:r>
            <a:r>
              <a:rPr lang="en-GB" dirty="0" err="1">
                <a:solidFill>
                  <a:srgbClr val="FF0000"/>
                </a:solidFill>
              </a:rPr>
              <a:t>bwyd</a:t>
            </a:r>
            <a:r>
              <a:rPr lang="en-GB" dirty="0">
                <a:solidFill>
                  <a:srgbClr val="FF0000"/>
                </a:solidFill>
              </a:rPr>
              <a:t>, </a:t>
            </a:r>
            <a:r>
              <a:rPr lang="en-GB" dirty="0" err="1">
                <a:solidFill>
                  <a:srgbClr val="FF0000"/>
                </a:solidFill>
              </a:rPr>
              <a:t>dillad</a:t>
            </a:r>
            <a:r>
              <a:rPr lang="en-GB" dirty="0">
                <a:solidFill>
                  <a:srgbClr val="FF0000"/>
                </a:solidFill>
              </a:rPr>
              <a:t>, </a:t>
            </a:r>
            <a:r>
              <a:rPr lang="en-GB" dirty="0" err="1">
                <a:solidFill>
                  <a:srgbClr val="FF0000"/>
                </a:solidFill>
              </a:rPr>
              <a:t>trafniadiaeth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ayb</a:t>
            </a:r>
            <a:r>
              <a:rPr lang="en-GB" dirty="0">
                <a:solidFill>
                  <a:srgbClr val="FF0000"/>
                </a:solidFill>
              </a:rPr>
              <a:t>) 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en-GB" dirty="0"/>
              <a:t>After paying for housing, how much per week does a family of 2 adults, 2 children need to be considered above the ‘poverty line’? </a:t>
            </a:r>
          </a:p>
          <a:p>
            <a:pPr lvl="1"/>
            <a:r>
              <a:rPr lang="en-GB" dirty="0">
                <a:solidFill>
                  <a:srgbClr val="FF0000"/>
                </a:solidFill>
              </a:rPr>
              <a:t>£375</a:t>
            </a:r>
          </a:p>
          <a:p>
            <a:pPr lvl="1"/>
            <a:r>
              <a:rPr lang="en-GB" dirty="0">
                <a:solidFill>
                  <a:srgbClr val="FF0000"/>
                </a:solidFill>
              </a:rPr>
              <a:t>However, most families in poverty survive on less than £13 per person per day (for ALL costs – utilities, food, clothing </a:t>
            </a:r>
            <a:r>
              <a:rPr lang="en-GB" dirty="0" err="1">
                <a:solidFill>
                  <a:srgbClr val="FF0000"/>
                </a:solidFill>
              </a:rPr>
              <a:t>etc</a:t>
            </a:r>
            <a:r>
              <a:rPr lang="en-GB" dirty="0">
                <a:solidFill>
                  <a:srgbClr val="FF0000"/>
                </a:solidFill>
              </a:rPr>
              <a:t>)</a:t>
            </a:r>
            <a:r>
              <a:rPr lang="en-GB" dirty="0"/>
              <a:t>. </a:t>
            </a:r>
          </a:p>
          <a:p>
            <a:pPr marL="457200" lvl="1" indent="0" algn="r">
              <a:buNone/>
            </a:pPr>
            <a:endParaRPr lang="en-GB" dirty="0"/>
          </a:p>
          <a:p>
            <a:pPr marL="457200" lvl="1" indent="0" algn="r">
              <a:buNone/>
            </a:pPr>
            <a:r>
              <a:rPr lang="en-GB" dirty="0"/>
              <a:t>(</a:t>
            </a:r>
            <a:r>
              <a:rPr lang="en-GB" dirty="0" err="1"/>
              <a:t>Barnardos</a:t>
            </a:r>
            <a:r>
              <a:rPr lang="en-GB" dirty="0"/>
              <a:t>, 2017) </a:t>
            </a:r>
          </a:p>
        </p:txBody>
      </p:sp>
    </p:spTree>
    <p:extLst>
      <p:ext uri="{BB962C8B-B14F-4D97-AF65-F5344CB8AC3E}">
        <p14:creationId xmlns:p14="http://schemas.microsoft.com/office/powerpoint/2010/main" val="2825930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GB" dirty="0"/>
              <a:t>Faint o </a:t>
            </a:r>
            <a:r>
              <a:rPr lang="en-GB" dirty="0" err="1"/>
              <a:t>arian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gyfartaledd</a:t>
            </a:r>
            <a:r>
              <a:rPr lang="en-GB" dirty="0"/>
              <a:t> </a:t>
            </a:r>
            <a:r>
              <a:rPr lang="en-GB" dirty="0" err="1"/>
              <a:t>mae</a:t>
            </a:r>
            <a:r>
              <a:rPr lang="en-GB" dirty="0"/>
              <a:t> </a:t>
            </a:r>
            <a:r>
              <a:rPr lang="en-GB" dirty="0" err="1"/>
              <a:t>teulu</a:t>
            </a:r>
            <a:r>
              <a:rPr lang="en-GB" dirty="0"/>
              <a:t> o </a:t>
            </a:r>
            <a:r>
              <a:rPr lang="en-GB" dirty="0" err="1"/>
              <a:t>bedwar</a:t>
            </a:r>
            <a:r>
              <a:rPr lang="en-GB" dirty="0"/>
              <a:t> (</a:t>
            </a:r>
            <a:r>
              <a:rPr lang="en-GB" dirty="0" err="1"/>
              <a:t>dau</a:t>
            </a:r>
            <a:r>
              <a:rPr lang="en-GB" dirty="0"/>
              <a:t> </a:t>
            </a:r>
            <a:r>
              <a:rPr lang="en-GB" dirty="0" err="1"/>
              <a:t>oedolyn</a:t>
            </a:r>
            <a:r>
              <a:rPr lang="en-GB" dirty="0"/>
              <a:t> a </a:t>
            </a:r>
            <a:r>
              <a:rPr lang="en-GB" dirty="0" err="1"/>
              <a:t>dau</a:t>
            </a:r>
            <a:r>
              <a:rPr lang="en-GB" dirty="0"/>
              <a:t> </a:t>
            </a:r>
            <a:r>
              <a:rPr lang="en-GB" dirty="0" err="1"/>
              <a:t>blentyn</a:t>
            </a:r>
            <a:r>
              <a:rPr lang="en-GB" dirty="0"/>
              <a:t>)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gwario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wythnos</a:t>
            </a:r>
            <a:r>
              <a:rPr lang="en-GB" dirty="0"/>
              <a:t>? </a:t>
            </a:r>
          </a:p>
          <a:p>
            <a:pPr lvl="1"/>
            <a:r>
              <a:rPr lang="en-GB" dirty="0">
                <a:solidFill>
                  <a:srgbClr val="FF0000"/>
                </a:solidFill>
              </a:rPr>
              <a:t>£664 (</a:t>
            </a:r>
            <a:r>
              <a:rPr lang="en-GB" dirty="0" err="1">
                <a:solidFill>
                  <a:srgbClr val="FF0000"/>
                </a:solidFill>
              </a:rPr>
              <a:t>neu</a:t>
            </a:r>
            <a:r>
              <a:rPr lang="en-GB" dirty="0">
                <a:solidFill>
                  <a:srgbClr val="FF0000"/>
                </a:solidFill>
              </a:rPr>
              <a:t> £175 y person) </a:t>
            </a:r>
          </a:p>
          <a:p>
            <a:pPr lvl="1"/>
            <a:r>
              <a:rPr lang="en-GB" dirty="0" err="1">
                <a:solidFill>
                  <a:srgbClr val="FF0000"/>
                </a:solidFill>
              </a:rPr>
              <a:t>Mae’r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teuluoedd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yn</a:t>
            </a:r>
            <a:r>
              <a:rPr lang="en-GB" dirty="0">
                <a:solidFill>
                  <a:srgbClr val="FF0000"/>
                </a:solidFill>
              </a:rPr>
              <a:t> y 20% </a:t>
            </a:r>
            <a:r>
              <a:rPr lang="en-GB" dirty="0" err="1">
                <a:solidFill>
                  <a:srgbClr val="FF0000"/>
                </a:solidFill>
              </a:rPr>
              <a:t>isaf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yn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gwario</a:t>
            </a:r>
            <a:r>
              <a:rPr lang="en-GB" dirty="0">
                <a:solidFill>
                  <a:srgbClr val="FF0000"/>
                </a:solidFill>
              </a:rPr>
              <a:t> £339 – </a:t>
            </a:r>
            <a:r>
              <a:rPr lang="en-GB" dirty="0" err="1">
                <a:solidFill>
                  <a:srgbClr val="FF0000"/>
                </a:solidFill>
              </a:rPr>
              <a:t>llai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na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hanner</a:t>
            </a:r>
            <a:r>
              <a:rPr lang="en-GB" dirty="0">
                <a:solidFill>
                  <a:srgbClr val="FF0000"/>
                </a:solidFill>
              </a:rPr>
              <a:t> y </a:t>
            </a:r>
            <a:r>
              <a:rPr lang="en-GB" dirty="0" err="1">
                <a:solidFill>
                  <a:srgbClr val="FF0000"/>
                </a:solidFill>
              </a:rPr>
              <a:t>cyfartaledd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cyffredinol</a:t>
            </a:r>
            <a:r>
              <a:rPr lang="en-GB" dirty="0">
                <a:solidFill>
                  <a:srgbClr val="FF0000"/>
                </a:solidFill>
              </a:rPr>
              <a:t> </a:t>
            </a:r>
          </a:p>
          <a:p>
            <a:pPr marL="457200" lvl="1" indent="0" algn="r">
              <a:buNone/>
            </a:pPr>
            <a:r>
              <a:rPr lang="en-GB" dirty="0">
                <a:solidFill>
                  <a:srgbClr val="000000"/>
                </a:solidFill>
              </a:rPr>
              <a:t>(</a:t>
            </a:r>
            <a:r>
              <a:rPr lang="en-GB" dirty="0" err="1">
                <a:solidFill>
                  <a:srgbClr val="000000"/>
                </a:solidFill>
              </a:rPr>
              <a:t>Barnardos</a:t>
            </a:r>
            <a:r>
              <a:rPr lang="en-GB" dirty="0">
                <a:solidFill>
                  <a:srgbClr val="000000"/>
                </a:solidFill>
              </a:rPr>
              <a:t>, 2013</a:t>
            </a:r>
            <a:r>
              <a:rPr lang="en-GB" dirty="0">
                <a:solidFill>
                  <a:srgbClr val="FF0000"/>
                </a:solidFill>
              </a:rPr>
              <a:t>) 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r>
              <a:rPr lang="en-GB" dirty="0"/>
              <a:t>What is the average weekly spend of a family of two adults and two children? </a:t>
            </a:r>
          </a:p>
          <a:p>
            <a:pPr lvl="1"/>
            <a:r>
              <a:rPr lang="en-GB" dirty="0">
                <a:solidFill>
                  <a:srgbClr val="FF0000"/>
                </a:solidFill>
              </a:rPr>
              <a:t>£664 (or £175 per person) </a:t>
            </a:r>
          </a:p>
          <a:p>
            <a:pPr lvl="1"/>
            <a:r>
              <a:rPr lang="en-GB" dirty="0">
                <a:solidFill>
                  <a:srgbClr val="FF0000"/>
                </a:solidFill>
              </a:rPr>
              <a:t>Families within the lowest 20% of income spend an average £339 – that’s less than half of the average family spend</a:t>
            </a:r>
          </a:p>
          <a:p>
            <a:pPr marL="457200" lvl="1" indent="0" algn="r">
              <a:buNone/>
            </a:pPr>
            <a:r>
              <a:rPr lang="en-GB" dirty="0"/>
              <a:t>(</a:t>
            </a:r>
            <a:r>
              <a:rPr lang="en-GB" dirty="0" err="1"/>
              <a:t>Barnardos</a:t>
            </a:r>
            <a:r>
              <a:rPr lang="en-GB" dirty="0"/>
              <a:t>, 2013) </a:t>
            </a:r>
          </a:p>
        </p:txBody>
      </p:sp>
    </p:spTree>
    <p:extLst>
      <p:ext uri="{BB962C8B-B14F-4D97-AF65-F5344CB8AC3E}">
        <p14:creationId xmlns:p14="http://schemas.microsoft.com/office/powerpoint/2010/main" val="1841695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/>
              <a:t>Gwaith </a:t>
            </a:r>
            <a:r>
              <a:rPr lang="en-GB" dirty="0" err="1"/>
              <a:t>yw'r</a:t>
            </a:r>
            <a:r>
              <a:rPr lang="en-GB" dirty="0"/>
              <a:t> </a:t>
            </a:r>
            <a:r>
              <a:rPr lang="en-GB" dirty="0" err="1"/>
              <a:t>ffordd</a:t>
            </a:r>
            <a:r>
              <a:rPr lang="en-GB" dirty="0"/>
              <a:t> o </a:t>
            </a:r>
            <a:r>
              <a:rPr lang="en-GB" dirty="0" err="1"/>
              <a:t>ddianc</a:t>
            </a:r>
            <a:r>
              <a:rPr lang="en-GB" dirty="0"/>
              <a:t> </a:t>
            </a:r>
            <a:r>
              <a:rPr lang="en-GB" dirty="0" err="1"/>
              <a:t>rhag</a:t>
            </a:r>
            <a:r>
              <a:rPr lang="en-GB" dirty="0"/>
              <a:t> </a:t>
            </a:r>
            <a:r>
              <a:rPr lang="en-GB" dirty="0" err="1"/>
              <a:t>tlodi</a:t>
            </a:r>
            <a:r>
              <a:rPr lang="en-GB" dirty="0"/>
              <a:t> – </a:t>
            </a:r>
            <a:r>
              <a:rPr lang="en-GB" dirty="0" err="1"/>
              <a:t>gwir</a:t>
            </a:r>
            <a:r>
              <a:rPr lang="en-GB" dirty="0"/>
              <a:t> </a:t>
            </a:r>
            <a:r>
              <a:rPr lang="en-GB" dirty="0" err="1"/>
              <a:t>neu</a:t>
            </a:r>
            <a:r>
              <a:rPr lang="en-GB" dirty="0"/>
              <a:t> </a:t>
            </a:r>
            <a:r>
              <a:rPr lang="en-GB" dirty="0" err="1"/>
              <a:t>gau</a:t>
            </a:r>
            <a:r>
              <a:rPr lang="en-GB" dirty="0"/>
              <a:t>?</a:t>
            </a:r>
          </a:p>
          <a:p>
            <a:pPr lvl="1"/>
            <a:r>
              <a:rPr lang="en-GB" dirty="0" err="1">
                <a:solidFill>
                  <a:srgbClr val="FF0000"/>
                </a:solidFill>
              </a:rPr>
              <a:t>Nid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yw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gwaith</a:t>
            </a:r>
            <a:r>
              <a:rPr lang="en-GB" dirty="0">
                <a:solidFill>
                  <a:srgbClr val="FF0000"/>
                </a:solidFill>
              </a:rPr>
              <a:t> o </a:t>
            </a:r>
            <a:r>
              <a:rPr lang="en-GB" dirty="0" err="1">
                <a:solidFill>
                  <a:srgbClr val="FF0000"/>
                </a:solidFill>
              </a:rPr>
              <a:t>angenrheidrwydd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yn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cymryd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pobl</a:t>
            </a:r>
            <a:r>
              <a:rPr lang="en-GB" dirty="0">
                <a:solidFill>
                  <a:srgbClr val="FF0000"/>
                </a:solidFill>
              </a:rPr>
              <a:t> </a:t>
            </a:r>
            <a:r>
              <a:rPr lang="en-GB" dirty="0" err="1">
                <a:solidFill>
                  <a:srgbClr val="FF0000"/>
                </a:solidFill>
              </a:rPr>
              <a:t>allan</a:t>
            </a:r>
            <a:r>
              <a:rPr lang="en-GB" dirty="0">
                <a:solidFill>
                  <a:srgbClr val="FF0000"/>
                </a:solidFill>
              </a:rPr>
              <a:t> o </a:t>
            </a:r>
            <a:r>
              <a:rPr lang="en-GB" dirty="0" err="1">
                <a:solidFill>
                  <a:srgbClr val="FF0000"/>
                </a:solidFill>
              </a:rPr>
              <a:t>dlodi</a:t>
            </a:r>
            <a:r>
              <a:rPr lang="en-GB" dirty="0">
                <a:solidFill>
                  <a:srgbClr val="FF0000"/>
                </a:solidFill>
              </a:rPr>
              <a:t>. Mae 64% o </a:t>
            </a:r>
            <a:r>
              <a:rPr lang="en-GB" dirty="0" err="1">
                <a:solidFill>
                  <a:srgbClr val="FF0000"/>
                </a:solidFill>
              </a:rPr>
              <a:t>blant</a:t>
            </a:r>
            <a:r>
              <a:rPr lang="en-GB" dirty="0">
                <a:solidFill>
                  <a:srgbClr val="FF0000"/>
                </a:solidFill>
              </a:rPr>
              <a:t> </a:t>
            </a:r>
            <a:r>
              <a:rPr lang="en-GB" dirty="0" err="1">
                <a:solidFill>
                  <a:srgbClr val="FF0000"/>
                </a:solidFill>
              </a:rPr>
              <a:t>sy'n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cael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eu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magu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mewn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tlodi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yn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rhan</a:t>
            </a:r>
            <a:r>
              <a:rPr lang="en-GB" dirty="0">
                <a:solidFill>
                  <a:srgbClr val="FF0000"/>
                </a:solidFill>
              </a:rPr>
              <a:t> o </a:t>
            </a:r>
            <a:r>
              <a:rPr lang="en-GB" dirty="0" err="1">
                <a:solidFill>
                  <a:srgbClr val="FF0000"/>
                </a:solidFill>
              </a:rPr>
              <a:t>deulu</a:t>
            </a:r>
            <a:r>
              <a:rPr lang="en-GB" dirty="0">
                <a:solidFill>
                  <a:srgbClr val="FF0000"/>
                </a:solidFill>
              </a:rPr>
              <a:t> </a:t>
            </a:r>
            <a:r>
              <a:rPr lang="en-GB" dirty="0" err="1">
                <a:solidFill>
                  <a:srgbClr val="FF0000"/>
                </a:solidFill>
              </a:rPr>
              <a:t>lle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mae</a:t>
            </a:r>
            <a:r>
              <a:rPr lang="en-GB" dirty="0">
                <a:solidFill>
                  <a:srgbClr val="FF0000"/>
                </a:solidFill>
              </a:rPr>
              <a:t> o </a:t>
            </a:r>
            <a:r>
              <a:rPr lang="en-GB" dirty="0" err="1">
                <a:solidFill>
                  <a:srgbClr val="FF0000"/>
                </a:solidFill>
              </a:rPr>
              <a:t>leiaf</a:t>
            </a:r>
            <a:r>
              <a:rPr lang="en-GB" dirty="0">
                <a:solidFill>
                  <a:srgbClr val="FF0000"/>
                </a:solidFill>
              </a:rPr>
              <a:t> un </a:t>
            </a:r>
            <a:r>
              <a:rPr lang="en-GB" dirty="0" err="1">
                <a:solidFill>
                  <a:srgbClr val="FF0000"/>
                </a:solidFill>
              </a:rPr>
              <a:t>aelod</a:t>
            </a:r>
            <a:r>
              <a:rPr lang="en-GB" dirty="0">
                <a:solidFill>
                  <a:srgbClr val="FF0000"/>
                </a:solidFill>
              </a:rPr>
              <a:t> </a:t>
            </a:r>
            <a:r>
              <a:rPr lang="en-GB" dirty="0" err="1">
                <a:solidFill>
                  <a:srgbClr val="FF0000"/>
                </a:solidFill>
              </a:rPr>
              <a:t>yn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gweithio</a:t>
            </a:r>
            <a:r>
              <a:rPr lang="en-GB" dirty="0">
                <a:solidFill>
                  <a:srgbClr val="FF0000"/>
                </a:solidFill>
              </a:rPr>
              <a:t>. (AGP, 2015) 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en-GB" dirty="0"/>
              <a:t>Employment is the route out of poverty – true or false? </a:t>
            </a:r>
          </a:p>
          <a:p>
            <a:pPr lvl="1"/>
            <a:r>
              <a:rPr lang="en-GB" dirty="0">
                <a:solidFill>
                  <a:srgbClr val="FF0000"/>
                </a:solidFill>
              </a:rPr>
              <a:t>Work does not provide a guaranteed route out of poverty in the UK. Two-thirds (64 per cent) of children growing up in poverty live in a family where at least one member works (DWP, 2015) </a:t>
            </a:r>
          </a:p>
        </p:txBody>
      </p:sp>
    </p:spTree>
    <p:extLst>
      <p:ext uri="{BB962C8B-B14F-4D97-AF65-F5344CB8AC3E}">
        <p14:creationId xmlns:p14="http://schemas.microsoft.com/office/powerpoint/2010/main" val="2937837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 dirty="0"/>
              <a:t>Faint o </a:t>
            </a:r>
            <a:r>
              <a:rPr lang="en-GB" dirty="0" err="1"/>
              <a:t>blant</a:t>
            </a:r>
            <a:r>
              <a:rPr lang="en-GB" dirty="0"/>
              <a:t> </a:t>
            </a:r>
            <a:r>
              <a:rPr lang="en-GB" dirty="0" err="1"/>
              <a:t>sy’n</a:t>
            </a:r>
            <a:r>
              <a:rPr lang="en-GB" dirty="0"/>
              <a:t> </a:t>
            </a:r>
            <a:r>
              <a:rPr lang="en-GB" dirty="0" err="1"/>
              <a:t>byw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tlodi</a:t>
            </a:r>
            <a:r>
              <a:rPr lang="en-GB" dirty="0"/>
              <a:t>:</a:t>
            </a:r>
          </a:p>
          <a:p>
            <a:pPr lvl="1"/>
            <a:r>
              <a:rPr lang="en-GB" dirty="0"/>
              <a:t> </a:t>
            </a:r>
            <a:r>
              <a:rPr lang="en-GB" dirty="0" err="1"/>
              <a:t>Yn</a:t>
            </a:r>
            <a:r>
              <a:rPr lang="en-GB" dirty="0"/>
              <a:t> y DU?</a:t>
            </a:r>
          </a:p>
          <a:p>
            <a:pPr lvl="1"/>
            <a:r>
              <a:rPr lang="en-GB" dirty="0"/>
              <a:t> </a:t>
            </a:r>
            <a:r>
              <a:rPr lang="en-GB" dirty="0" err="1"/>
              <a:t>Yng</a:t>
            </a:r>
            <a:r>
              <a:rPr lang="en-GB" dirty="0"/>
              <a:t> </a:t>
            </a:r>
            <a:r>
              <a:rPr lang="en-GB" dirty="0" err="1"/>
              <a:t>Nghymru</a:t>
            </a:r>
            <a:r>
              <a:rPr lang="en-GB" dirty="0"/>
              <a:t>?</a:t>
            </a:r>
          </a:p>
          <a:p>
            <a:pPr lvl="1"/>
            <a:r>
              <a:rPr lang="en-GB" dirty="0"/>
              <a:t> </a:t>
            </a:r>
            <a:r>
              <a:rPr lang="en-GB" dirty="0" err="1"/>
              <a:t>Yng</a:t>
            </a:r>
            <a:r>
              <a:rPr lang="en-GB" dirty="0"/>
              <a:t> </a:t>
            </a:r>
            <a:r>
              <a:rPr lang="en-GB" dirty="0" err="1"/>
              <a:t>Nghaerfyrddin</a:t>
            </a:r>
            <a:r>
              <a:rPr lang="en-GB" dirty="0"/>
              <a:t>? </a:t>
            </a:r>
          </a:p>
          <a:p>
            <a:pPr lvl="1"/>
            <a:endParaRPr lang="en-GB" dirty="0"/>
          </a:p>
          <a:p>
            <a:pPr lvl="1"/>
            <a:r>
              <a:rPr lang="en-GB" dirty="0">
                <a:solidFill>
                  <a:srgbClr val="FF0000"/>
                </a:solidFill>
              </a:rPr>
              <a:t>DU: 3.7 </a:t>
            </a:r>
            <a:r>
              <a:rPr lang="en-GB" dirty="0" err="1">
                <a:solidFill>
                  <a:srgbClr val="FF0000"/>
                </a:solidFill>
              </a:rPr>
              <a:t>miliwn</a:t>
            </a:r>
            <a:r>
              <a:rPr lang="en-GB" dirty="0">
                <a:solidFill>
                  <a:srgbClr val="FF0000"/>
                </a:solidFill>
              </a:rPr>
              <a:t> o </a:t>
            </a:r>
            <a:r>
              <a:rPr lang="en-GB" dirty="0" err="1">
                <a:solidFill>
                  <a:srgbClr val="FF0000"/>
                </a:solidFill>
              </a:rPr>
              <a:t>blant</a:t>
            </a:r>
            <a:r>
              <a:rPr lang="en-GB" dirty="0">
                <a:solidFill>
                  <a:srgbClr val="FF0000"/>
                </a:solidFill>
              </a:rPr>
              <a:t> (</a:t>
            </a:r>
            <a:r>
              <a:rPr lang="en-GB" dirty="0" err="1">
                <a:solidFill>
                  <a:srgbClr val="FF0000"/>
                </a:solidFill>
              </a:rPr>
              <a:t>Barnardos</a:t>
            </a:r>
            <a:r>
              <a:rPr lang="en-GB" dirty="0">
                <a:solidFill>
                  <a:srgbClr val="FF0000"/>
                </a:solidFill>
              </a:rPr>
              <a:t>, 2017)</a:t>
            </a:r>
          </a:p>
          <a:p>
            <a:pPr lvl="1"/>
            <a:r>
              <a:rPr lang="en-GB" dirty="0" err="1">
                <a:solidFill>
                  <a:srgbClr val="FF0000"/>
                </a:solidFill>
              </a:rPr>
              <a:t>Cymru</a:t>
            </a:r>
            <a:r>
              <a:rPr lang="en-GB" dirty="0">
                <a:solidFill>
                  <a:srgbClr val="FF0000"/>
                </a:solidFill>
              </a:rPr>
              <a:t>: 1 </a:t>
            </a:r>
            <a:r>
              <a:rPr lang="en-GB" dirty="0" err="1">
                <a:solidFill>
                  <a:srgbClr val="FF0000"/>
                </a:solidFill>
              </a:rPr>
              <a:t>mewn</a:t>
            </a:r>
            <a:r>
              <a:rPr lang="en-GB" dirty="0">
                <a:solidFill>
                  <a:srgbClr val="FF0000"/>
                </a:solidFill>
              </a:rPr>
              <a:t> 3 </a:t>
            </a:r>
            <a:r>
              <a:rPr lang="en-GB" dirty="0" err="1">
                <a:solidFill>
                  <a:srgbClr val="FF0000"/>
                </a:solidFill>
              </a:rPr>
              <a:t>ney</a:t>
            </a:r>
            <a:r>
              <a:rPr lang="en-GB" dirty="0">
                <a:solidFill>
                  <a:srgbClr val="FF0000"/>
                </a:solidFill>
              </a:rPr>
              <a:t> 200,000 (</a:t>
            </a:r>
            <a:r>
              <a:rPr lang="en-GB" dirty="0" err="1">
                <a:solidFill>
                  <a:srgbClr val="FF0000"/>
                </a:solidFill>
              </a:rPr>
              <a:t>Savethechildren</a:t>
            </a:r>
            <a:r>
              <a:rPr lang="en-GB" dirty="0">
                <a:solidFill>
                  <a:srgbClr val="FF0000"/>
                </a:solidFill>
              </a:rPr>
              <a:t>, 2017)</a:t>
            </a:r>
          </a:p>
          <a:p>
            <a:pPr lvl="1"/>
            <a:r>
              <a:rPr lang="en-GB" dirty="0" err="1">
                <a:solidFill>
                  <a:srgbClr val="FF0000"/>
                </a:solidFill>
              </a:rPr>
              <a:t>Caerfyrddin</a:t>
            </a:r>
            <a:r>
              <a:rPr lang="en-GB" dirty="0">
                <a:solidFill>
                  <a:srgbClr val="FF0000"/>
                </a:solidFill>
              </a:rPr>
              <a:t>: 4123 </a:t>
            </a:r>
            <a:r>
              <a:rPr lang="en-GB" dirty="0" err="1">
                <a:solidFill>
                  <a:srgbClr val="FF0000"/>
                </a:solidFill>
              </a:rPr>
              <a:t>plentyn</a:t>
            </a:r>
            <a:r>
              <a:rPr lang="en-GB" dirty="0">
                <a:solidFill>
                  <a:srgbClr val="FF0000"/>
                </a:solidFill>
              </a:rPr>
              <a:t> </a:t>
            </a:r>
            <a:r>
              <a:rPr lang="en-GB" dirty="0" err="1">
                <a:solidFill>
                  <a:srgbClr val="FF0000"/>
                </a:solidFill>
              </a:rPr>
              <a:t>neu</a:t>
            </a:r>
            <a:r>
              <a:rPr lang="en-GB" dirty="0">
                <a:solidFill>
                  <a:srgbClr val="FF0000"/>
                </a:solidFill>
              </a:rPr>
              <a:t> 27.7% (</a:t>
            </a:r>
            <a:r>
              <a:rPr lang="en-GB" dirty="0" err="1">
                <a:solidFill>
                  <a:srgbClr val="FF0000"/>
                </a:solidFill>
              </a:rPr>
              <a:t>Endchildpoverty</a:t>
            </a:r>
            <a:r>
              <a:rPr lang="en-GB" dirty="0">
                <a:solidFill>
                  <a:srgbClr val="FF0000"/>
                </a:solidFill>
              </a:rPr>
              <a:t>, 2015) 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en-GB" dirty="0"/>
              <a:t>How many children live in poverty:</a:t>
            </a:r>
          </a:p>
          <a:p>
            <a:pPr lvl="1"/>
            <a:r>
              <a:rPr lang="en-GB" dirty="0"/>
              <a:t>In the UK?</a:t>
            </a:r>
          </a:p>
          <a:p>
            <a:pPr lvl="1"/>
            <a:r>
              <a:rPr lang="en-GB" dirty="0"/>
              <a:t>In Wales?</a:t>
            </a:r>
          </a:p>
          <a:p>
            <a:pPr lvl="1"/>
            <a:r>
              <a:rPr lang="en-GB" dirty="0"/>
              <a:t>In Carmarthen? </a:t>
            </a:r>
          </a:p>
          <a:p>
            <a:pPr lvl="1"/>
            <a:endParaRPr lang="en-GB" dirty="0"/>
          </a:p>
          <a:p>
            <a:pPr lvl="1"/>
            <a:r>
              <a:rPr lang="en-GB" dirty="0" err="1">
                <a:solidFill>
                  <a:srgbClr val="FF0000"/>
                </a:solidFill>
              </a:rPr>
              <a:t>Uk</a:t>
            </a:r>
            <a:r>
              <a:rPr lang="en-GB" dirty="0">
                <a:solidFill>
                  <a:srgbClr val="FF0000"/>
                </a:solidFill>
              </a:rPr>
              <a:t> – 3.7 million children (</a:t>
            </a:r>
            <a:r>
              <a:rPr lang="en-GB" dirty="0" err="1">
                <a:solidFill>
                  <a:srgbClr val="FF0000"/>
                </a:solidFill>
              </a:rPr>
              <a:t>Barnardos</a:t>
            </a:r>
            <a:r>
              <a:rPr lang="en-GB" dirty="0">
                <a:solidFill>
                  <a:srgbClr val="FF0000"/>
                </a:solidFill>
              </a:rPr>
              <a:t>, 2017) </a:t>
            </a:r>
          </a:p>
          <a:p>
            <a:pPr lvl="1"/>
            <a:r>
              <a:rPr lang="en-GB" dirty="0">
                <a:solidFill>
                  <a:srgbClr val="FF0000"/>
                </a:solidFill>
              </a:rPr>
              <a:t>Wales: 1 in 3 or 200,000 children (</a:t>
            </a:r>
            <a:r>
              <a:rPr lang="en-GB" dirty="0" err="1">
                <a:solidFill>
                  <a:srgbClr val="FF0000"/>
                </a:solidFill>
              </a:rPr>
              <a:t>Savethechildren</a:t>
            </a:r>
            <a:r>
              <a:rPr lang="en-GB" dirty="0">
                <a:solidFill>
                  <a:srgbClr val="FF0000"/>
                </a:solidFill>
              </a:rPr>
              <a:t>, 2017) </a:t>
            </a:r>
          </a:p>
          <a:p>
            <a:pPr lvl="1"/>
            <a:r>
              <a:rPr lang="en-GB" dirty="0">
                <a:solidFill>
                  <a:srgbClr val="FF0000"/>
                </a:solidFill>
              </a:rPr>
              <a:t>Carmarthen: 27.7% or 4123 children (</a:t>
            </a:r>
            <a:r>
              <a:rPr lang="en-GB" dirty="0" err="1">
                <a:solidFill>
                  <a:srgbClr val="FF0000"/>
                </a:solidFill>
              </a:rPr>
              <a:t>Endchildpoverty</a:t>
            </a:r>
            <a:r>
              <a:rPr lang="en-GB" dirty="0">
                <a:solidFill>
                  <a:srgbClr val="FF0000"/>
                </a:solidFill>
              </a:rPr>
              <a:t>, 2015) </a:t>
            </a:r>
          </a:p>
        </p:txBody>
      </p:sp>
    </p:spTree>
    <p:extLst>
      <p:ext uri="{BB962C8B-B14F-4D97-AF65-F5344CB8AC3E}">
        <p14:creationId xmlns:p14="http://schemas.microsoft.com/office/powerpoint/2010/main" val="383931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 err="1"/>
              <a:t>Ystyrir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bod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byw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tlodi</a:t>
            </a:r>
            <a:r>
              <a:rPr lang="en-GB" dirty="0"/>
              <a:t> </a:t>
            </a:r>
            <a:r>
              <a:rPr lang="en-GB" dirty="0" err="1"/>
              <a:t>os</a:t>
            </a:r>
            <a:r>
              <a:rPr lang="en-GB" dirty="0"/>
              <a:t> </a:t>
            </a:r>
            <a:r>
              <a:rPr lang="en-GB" dirty="0" err="1"/>
              <a:t>oes</a:t>
            </a:r>
            <a:r>
              <a:rPr lang="en-GB" dirty="0"/>
              <a:t> </a:t>
            </a:r>
            <a:r>
              <a:rPr lang="en-GB" dirty="0" err="1"/>
              <a:t>gennych</a:t>
            </a:r>
            <a:r>
              <a:rPr lang="en-GB" dirty="0"/>
              <a:t> </a:t>
            </a:r>
            <a:r>
              <a:rPr lang="en-GB" dirty="0" err="1"/>
              <a:t>incwm</a:t>
            </a:r>
            <a:r>
              <a:rPr lang="en-GB" dirty="0"/>
              <a:t> </a:t>
            </a:r>
            <a:r>
              <a:rPr lang="en-GB" dirty="0" err="1"/>
              <a:t>cyfartalog</a:t>
            </a:r>
            <a:r>
              <a:rPr lang="en-GB" dirty="0"/>
              <a:t> o </a:t>
            </a:r>
            <a:r>
              <a:rPr lang="en-GB" dirty="0" err="1"/>
              <a:t>lai</a:t>
            </a:r>
            <a:r>
              <a:rPr lang="en-GB" dirty="0"/>
              <a:t> </a:t>
            </a:r>
            <a:r>
              <a:rPr lang="en-GB" dirty="0" err="1"/>
              <a:t>na</a:t>
            </a:r>
            <a:r>
              <a:rPr lang="en-GB" dirty="0"/>
              <a:t>: </a:t>
            </a:r>
          </a:p>
          <a:p>
            <a:r>
              <a:rPr lang="en-GB" dirty="0"/>
              <a:t>30%</a:t>
            </a:r>
          </a:p>
          <a:p>
            <a:r>
              <a:rPr lang="en-GB" dirty="0"/>
              <a:t>50%</a:t>
            </a:r>
          </a:p>
          <a:p>
            <a:r>
              <a:rPr lang="en-GB" dirty="0"/>
              <a:t>60% </a:t>
            </a:r>
          </a:p>
          <a:p>
            <a:pPr lvl="1"/>
            <a:r>
              <a:rPr lang="en-GB" dirty="0">
                <a:solidFill>
                  <a:srgbClr val="FF0000"/>
                </a:solidFill>
              </a:rPr>
              <a:t>60% (</a:t>
            </a:r>
            <a:r>
              <a:rPr lang="en-GB" dirty="0" err="1">
                <a:solidFill>
                  <a:srgbClr val="FF0000"/>
                </a:solidFill>
              </a:rPr>
              <a:t>ond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mae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rhai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yn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ystyried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hyn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i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fod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yn</a:t>
            </a:r>
            <a:r>
              <a:rPr lang="en-GB" dirty="0">
                <a:solidFill>
                  <a:srgbClr val="FF0000"/>
                </a:solidFill>
              </a:rPr>
              <a:t> </a:t>
            </a:r>
            <a:r>
              <a:rPr lang="en-GB" dirty="0" err="1">
                <a:solidFill>
                  <a:srgbClr val="FF0000"/>
                </a:solidFill>
              </a:rPr>
              <a:t>fesur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mympwyol</a:t>
            </a:r>
            <a:r>
              <a:rPr lang="en-GB" dirty="0">
                <a:solidFill>
                  <a:srgbClr val="FF0000"/>
                </a:solidFill>
              </a:rPr>
              <a:t>) 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en-GB" dirty="0"/>
              <a:t>You would be considered to be living in poverty if you had a </a:t>
            </a:r>
            <a:r>
              <a:rPr lang="en-GB" dirty="0">
                <a:hlinkClick r:id="rId2"/>
              </a:rPr>
              <a:t>mean income </a:t>
            </a:r>
            <a:r>
              <a:rPr lang="en-GB" dirty="0"/>
              <a:t>of less than:</a:t>
            </a:r>
          </a:p>
          <a:p>
            <a:r>
              <a:rPr lang="en-GB" dirty="0"/>
              <a:t>30%</a:t>
            </a:r>
          </a:p>
          <a:p>
            <a:r>
              <a:rPr lang="en-GB" dirty="0"/>
              <a:t>50%</a:t>
            </a:r>
          </a:p>
          <a:p>
            <a:r>
              <a:rPr lang="en-GB" dirty="0"/>
              <a:t>60% </a:t>
            </a:r>
          </a:p>
          <a:p>
            <a:pPr lvl="1"/>
            <a:r>
              <a:rPr lang="en-GB" dirty="0">
                <a:solidFill>
                  <a:srgbClr val="FF0000"/>
                </a:solidFill>
              </a:rPr>
              <a:t>60% (but this is considered by some to be ‘arbitrary’) </a:t>
            </a:r>
          </a:p>
        </p:txBody>
      </p:sp>
    </p:spTree>
    <p:extLst>
      <p:ext uri="{BB962C8B-B14F-4D97-AF65-F5344CB8AC3E}">
        <p14:creationId xmlns:p14="http://schemas.microsoft.com/office/powerpoint/2010/main" val="3221294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357</Words>
  <Application>Microsoft Office PowerPoint</Application>
  <PresentationFormat>On-screen Show (4:3)</PresentationFormat>
  <Paragraphs>52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ECES4003/C </vt:lpstr>
      <vt:lpstr>Cwis/Quiz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SJPE4004/C</dc:title>
  <dc:creator>Sarah Stewart</dc:creator>
  <cp:lastModifiedBy>Lynwen Roberts</cp:lastModifiedBy>
  <cp:revision>136</cp:revision>
  <dcterms:created xsi:type="dcterms:W3CDTF">2017-02-01T09:35:03Z</dcterms:created>
  <dcterms:modified xsi:type="dcterms:W3CDTF">2019-07-05T09:08:41Z</dcterms:modified>
</cp:coreProperties>
</file>