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5" r:id="rId4"/>
  </p:sldMasterIdLst>
  <p:notesMasterIdLst>
    <p:notesMasterId r:id="rId14"/>
  </p:notesMasterIdLst>
  <p:sldIdLst>
    <p:sldId id="263" r:id="rId5"/>
    <p:sldId id="270" r:id="rId6"/>
    <p:sldId id="272" r:id="rId7"/>
    <p:sldId id="271" r:id="rId8"/>
    <p:sldId id="276" r:id="rId9"/>
    <p:sldId id="273" r:id="rId10"/>
    <p:sldId id="274" r:id="rId11"/>
    <p:sldId id="275" r:id="rId12"/>
    <p:sldId id="26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2B9C13-7BB1-45DB-B209-83AE6FE33CB7}" v="17" dt="2026-08-09T09:46:05.3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75" d="100"/>
          <a:sy n="75" d="100"/>
        </p:scale>
        <p:origin x="284" y="-5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zenta Perez Factor (2540933)" userId="44aea8dd-c0a5-4c6b-94f6-4ff92afd6741" providerId="ADAL" clId="{4291146E-1C25-4BC8-AA1B-952ECD60F58B}"/>
    <pc:docChg chg="undo custSel addSld delSld modSld sldOrd modMainMaster modShowInfo">
      <pc:chgData name="Luzenta Perez Factor (2540933)" userId="44aea8dd-c0a5-4c6b-94f6-4ff92afd6741" providerId="ADAL" clId="{4291146E-1C25-4BC8-AA1B-952ECD60F58B}" dt="2026-08-09T10:35:44.620" v="2998"/>
      <pc:docMkLst>
        <pc:docMk/>
      </pc:docMkLst>
      <pc:sldChg chg="del modTransition">
        <pc:chgData name="Luzenta Perez Factor (2540933)" userId="44aea8dd-c0a5-4c6b-94f6-4ff92afd6741" providerId="ADAL" clId="{4291146E-1C25-4BC8-AA1B-952ECD60F58B}" dt="2026-08-09T09:28:11.642" v="2253" actId="47"/>
        <pc:sldMkLst>
          <pc:docMk/>
          <pc:sldMk cId="2499065386" sldId="260"/>
        </pc:sldMkLst>
      </pc:sldChg>
      <pc:sldChg chg="del modTransition">
        <pc:chgData name="Luzenta Perez Factor (2540933)" userId="44aea8dd-c0a5-4c6b-94f6-4ff92afd6741" providerId="ADAL" clId="{4291146E-1C25-4BC8-AA1B-952ECD60F58B}" dt="2026-08-09T09:28:16.382" v="2254" actId="47"/>
        <pc:sldMkLst>
          <pc:docMk/>
          <pc:sldMk cId="3785898686" sldId="261"/>
        </pc:sldMkLst>
      </pc:sldChg>
      <pc:sldChg chg="addSp delSp modSp mod modTransition">
        <pc:chgData name="Luzenta Perez Factor (2540933)" userId="44aea8dd-c0a5-4c6b-94f6-4ff92afd6741" providerId="ADAL" clId="{4291146E-1C25-4BC8-AA1B-952ECD60F58B}" dt="2026-08-09T09:52:04.646" v="2598" actId="26606"/>
        <pc:sldMkLst>
          <pc:docMk/>
          <pc:sldMk cId="1029811170" sldId="262"/>
        </pc:sldMkLst>
        <pc:spChg chg="mod">
          <ac:chgData name="Luzenta Perez Factor (2540933)" userId="44aea8dd-c0a5-4c6b-94f6-4ff92afd6741" providerId="ADAL" clId="{4291146E-1C25-4BC8-AA1B-952ECD60F58B}" dt="2026-08-09T09:52:04.646" v="2598" actId="26606"/>
          <ac:spMkLst>
            <pc:docMk/>
            <pc:sldMk cId="1029811170" sldId="262"/>
            <ac:spMk id="2" creationId="{CF8CEC2C-7BE4-A8B3-2E18-2CB5716B6E39}"/>
          </ac:spMkLst>
        </pc:spChg>
        <pc:spChg chg="mod">
          <ac:chgData name="Luzenta Perez Factor (2540933)" userId="44aea8dd-c0a5-4c6b-94f6-4ff92afd6741" providerId="ADAL" clId="{4291146E-1C25-4BC8-AA1B-952ECD60F58B}" dt="2026-08-09T09:52:04.646" v="2598" actId="26606"/>
          <ac:spMkLst>
            <pc:docMk/>
            <pc:sldMk cId="1029811170" sldId="262"/>
            <ac:spMk id="3" creationId="{AEBA6B9A-4256-6489-8E55-44F6E57939C4}"/>
          </ac:spMkLst>
        </pc:spChg>
        <pc:spChg chg="add del">
          <ac:chgData name="Luzenta Perez Factor (2540933)" userId="44aea8dd-c0a5-4c6b-94f6-4ff92afd6741" providerId="ADAL" clId="{4291146E-1C25-4BC8-AA1B-952ECD60F58B}" dt="2026-08-09T09:52:04.646" v="2598" actId="26606"/>
          <ac:spMkLst>
            <pc:docMk/>
            <pc:sldMk cId="1029811170" sldId="262"/>
            <ac:spMk id="10" creationId="{33E93247-6229-44AB-A550-739E971E690B}"/>
          </ac:spMkLst>
        </pc:spChg>
        <pc:spChg chg="add del">
          <ac:chgData name="Luzenta Perez Factor (2540933)" userId="44aea8dd-c0a5-4c6b-94f6-4ff92afd6741" providerId="ADAL" clId="{4291146E-1C25-4BC8-AA1B-952ECD60F58B}" dt="2026-08-09T09:52:04.639" v="2597" actId="26606"/>
          <ac:spMkLst>
            <pc:docMk/>
            <pc:sldMk cId="1029811170" sldId="262"/>
            <ac:spMk id="19" creationId="{33E93247-6229-44AB-A550-739E971E690B}"/>
          </ac:spMkLst>
        </pc:spChg>
        <pc:spChg chg="add">
          <ac:chgData name="Luzenta Perez Factor (2540933)" userId="44aea8dd-c0a5-4c6b-94f6-4ff92afd6741" providerId="ADAL" clId="{4291146E-1C25-4BC8-AA1B-952ECD60F58B}" dt="2026-08-09T09:52:04.646" v="2598" actId="26606"/>
          <ac:spMkLst>
            <pc:docMk/>
            <pc:sldMk cId="1029811170" sldId="262"/>
            <ac:spMk id="23" creationId="{33E93247-6229-44AB-A550-739E971E690B}"/>
          </ac:spMkLst>
        </pc:spChg>
        <pc:picChg chg="mod">
          <ac:chgData name="Luzenta Perez Factor (2540933)" userId="44aea8dd-c0a5-4c6b-94f6-4ff92afd6741" providerId="ADAL" clId="{4291146E-1C25-4BC8-AA1B-952ECD60F58B}" dt="2026-08-09T09:52:04.646" v="2598" actId="26606"/>
          <ac:picMkLst>
            <pc:docMk/>
            <pc:sldMk cId="1029811170" sldId="262"/>
            <ac:picMk id="7" creationId="{CACEF8F0-653D-3FC5-6BA7-2DA269C9CA99}"/>
          </ac:picMkLst>
        </pc:picChg>
        <pc:cxnChg chg="add del">
          <ac:chgData name="Luzenta Perez Factor (2540933)" userId="44aea8dd-c0a5-4c6b-94f6-4ff92afd6741" providerId="ADAL" clId="{4291146E-1C25-4BC8-AA1B-952ECD60F58B}" dt="2026-08-09T09:52:04.646" v="2598" actId="26606"/>
          <ac:cxnSpMkLst>
            <pc:docMk/>
            <pc:sldMk cId="1029811170" sldId="262"/>
            <ac:cxnSpMk id="12" creationId="{EE2E603F-4A95-4FE8-BB06-211DFD75DBEF}"/>
          </ac:cxnSpMkLst>
        </pc:cxnChg>
        <pc:cxnChg chg="add del">
          <ac:chgData name="Luzenta Perez Factor (2540933)" userId="44aea8dd-c0a5-4c6b-94f6-4ff92afd6741" providerId="ADAL" clId="{4291146E-1C25-4BC8-AA1B-952ECD60F58B}" dt="2026-08-09T09:52:04.646" v="2598" actId="26606"/>
          <ac:cxnSpMkLst>
            <pc:docMk/>
            <pc:sldMk cId="1029811170" sldId="262"/>
            <ac:cxnSpMk id="14" creationId="{D7CC41EB-2D81-4303-9171-6401B388BA35}"/>
          </ac:cxnSpMkLst>
        </pc:cxnChg>
        <pc:cxnChg chg="add del">
          <ac:chgData name="Luzenta Perez Factor (2540933)" userId="44aea8dd-c0a5-4c6b-94f6-4ff92afd6741" providerId="ADAL" clId="{4291146E-1C25-4BC8-AA1B-952ECD60F58B}" dt="2026-08-09T09:52:04.639" v="2597" actId="26606"/>
          <ac:cxnSpMkLst>
            <pc:docMk/>
            <pc:sldMk cId="1029811170" sldId="262"/>
            <ac:cxnSpMk id="21" creationId="{EE2E603F-4A95-4FE8-BB06-211DFD75DBEF}"/>
          </ac:cxnSpMkLst>
        </pc:cxnChg>
        <pc:cxnChg chg="add">
          <ac:chgData name="Luzenta Perez Factor (2540933)" userId="44aea8dd-c0a5-4c6b-94f6-4ff92afd6741" providerId="ADAL" clId="{4291146E-1C25-4BC8-AA1B-952ECD60F58B}" dt="2026-08-09T09:52:04.646" v="2598" actId="26606"/>
          <ac:cxnSpMkLst>
            <pc:docMk/>
            <pc:sldMk cId="1029811170" sldId="262"/>
            <ac:cxnSpMk id="24" creationId="{F9600FFC-92AF-4AD3-9595-B0E23476BD05}"/>
          </ac:cxnSpMkLst>
        </pc:cxnChg>
      </pc:sldChg>
      <pc:sldChg chg="addSp delSp modSp mod modTransition">
        <pc:chgData name="Luzenta Perez Factor (2540933)" userId="44aea8dd-c0a5-4c6b-94f6-4ff92afd6741" providerId="ADAL" clId="{4291146E-1C25-4BC8-AA1B-952ECD60F58B}" dt="2026-08-07T22:28:55.702" v="2066" actId="26606"/>
        <pc:sldMkLst>
          <pc:docMk/>
          <pc:sldMk cId="1040025500" sldId="263"/>
        </pc:sldMkLst>
        <pc:spChg chg="mod">
          <ac:chgData name="Luzenta Perez Factor (2540933)" userId="44aea8dd-c0a5-4c6b-94f6-4ff92afd6741" providerId="ADAL" clId="{4291146E-1C25-4BC8-AA1B-952ECD60F58B}" dt="2026-08-07T22:28:55.694" v="2065" actId="26606"/>
          <ac:spMkLst>
            <pc:docMk/>
            <pc:sldMk cId="1040025500" sldId="263"/>
            <ac:spMk id="2" creationId="{2002FFAD-0909-CBE4-F1A4-98285D78BADA}"/>
          </ac:spMkLst>
        </pc:spChg>
        <pc:spChg chg="mod">
          <ac:chgData name="Luzenta Perez Factor (2540933)" userId="44aea8dd-c0a5-4c6b-94f6-4ff92afd6741" providerId="ADAL" clId="{4291146E-1C25-4BC8-AA1B-952ECD60F58B}" dt="2026-08-07T22:28:55.694" v="2065" actId="26606"/>
          <ac:spMkLst>
            <pc:docMk/>
            <pc:sldMk cId="1040025500" sldId="263"/>
            <ac:spMk id="3" creationId="{E50163BD-EF1F-52B9-D58D-6E3C23E78AFE}"/>
          </ac:spMkLst>
        </pc:spChg>
        <pc:spChg chg="add">
          <ac:chgData name="Luzenta Perez Factor (2540933)" userId="44aea8dd-c0a5-4c6b-94f6-4ff92afd6741" providerId="ADAL" clId="{4291146E-1C25-4BC8-AA1B-952ECD60F58B}" dt="2026-08-07T22:28:55.702" v="2066" actId="26606"/>
          <ac:spMkLst>
            <pc:docMk/>
            <pc:sldMk cId="1040025500" sldId="263"/>
            <ac:spMk id="42" creationId="{E49D7415-2F11-44C2-B6AA-13A25B6814B9}"/>
          </ac:spMkLst>
        </pc:spChg>
        <pc:picChg chg="mod">
          <ac:chgData name="Luzenta Perez Factor (2540933)" userId="44aea8dd-c0a5-4c6b-94f6-4ff92afd6741" providerId="ADAL" clId="{4291146E-1C25-4BC8-AA1B-952ECD60F58B}" dt="2026-08-07T22:28:55.694" v="2065" actId="26606"/>
          <ac:picMkLst>
            <pc:docMk/>
            <pc:sldMk cId="1040025500" sldId="263"/>
            <ac:picMk id="5" creationId="{1A86A1B0-389D-FFEF-9A40-BEFCC555C2B9}"/>
          </ac:picMkLst>
        </pc:picChg>
        <pc:cxnChg chg="add">
          <ac:chgData name="Luzenta Perez Factor (2540933)" userId="44aea8dd-c0a5-4c6b-94f6-4ff92afd6741" providerId="ADAL" clId="{4291146E-1C25-4BC8-AA1B-952ECD60F58B}" dt="2026-08-07T22:28:55.702" v="2066" actId="26606"/>
          <ac:cxnSpMkLst>
            <pc:docMk/>
            <pc:sldMk cId="1040025500" sldId="263"/>
            <ac:cxnSpMk id="43" creationId="{511FC409-B3C2-4F68-865C-C5333D6F2710}"/>
          </ac:cxnSpMkLst>
        </pc:cxnChg>
        <pc:cxnChg chg="add">
          <ac:chgData name="Luzenta Perez Factor (2540933)" userId="44aea8dd-c0a5-4c6b-94f6-4ff92afd6741" providerId="ADAL" clId="{4291146E-1C25-4BC8-AA1B-952ECD60F58B}" dt="2026-08-07T22:28:55.702" v="2066" actId="26606"/>
          <ac:cxnSpMkLst>
            <pc:docMk/>
            <pc:sldMk cId="1040025500" sldId="263"/>
            <ac:cxnSpMk id="44" creationId="{B810270D-76A7-44B3-9746-7EDF5788602E}"/>
          </ac:cxnSpMkLst>
        </pc:cxnChg>
      </pc:sldChg>
      <pc:sldChg chg="modTransition">
        <pc:chgData name="Luzenta Perez Factor (2540933)" userId="44aea8dd-c0a5-4c6b-94f6-4ff92afd6741" providerId="ADAL" clId="{4291146E-1C25-4BC8-AA1B-952ECD60F58B}" dt="2026-08-03T06:24:49.773" v="40"/>
        <pc:sldMkLst>
          <pc:docMk/>
          <pc:sldMk cId="525729858" sldId="270"/>
        </pc:sldMkLst>
      </pc:sldChg>
      <pc:sldChg chg="modSp add del mod modTransition modNotesTx">
        <pc:chgData name="Luzenta Perez Factor (2540933)" userId="44aea8dd-c0a5-4c6b-94f6-4ff92afd6741" providerId="ADAL" clId="{4291146E-1C25-4BC8-AA1B-952ECD60F58B}" dt="2026-08-08T14:13:59.471" v="2101"/>
        <pc:sldMkLst>
          <pc:docMk/>
          <pc:sldMk cId="1012011273" sldId="271"/>
        </pc:sldMkLst>
        <pc:spChg chg="mod">
          <ac:chgData name="Luzenta Perez Factor (2540933)" userId="44aea8dd-c0a5-4c6b-94f6-4ff92afd6741" providerId="ADAL" clId="{4291146E-1C25-4BC8-AA1B-952ECD60F58B}" dt="2026-08-07T22:31:46.147" v="2077" actId="20577"/>
          <ac:spMkLst>
            <pc:docMk/>
            <pc:sldMk cId="1012011273" sldId="271"/>
            <ac:spMk id="2" creationId="{CF02CFF8-71E4-A044-EE88-A3A319970B01}"/>
          </ac:spMkLst>
        </pc:spChg>
      </pc:sldChg>
      <pc:sldChg chg="modSp mod modTransition modNotesTx">
        <pc:chgData name="Luzenta Perez Factor (2540933)" userId="44aea8dd-c0a5-4c6b-94f6-4ff92afd6741" providerId="ADAL" clId="{4291146E-1C25-4BC8-AA1B-952ECD60F58B}" dt="2026-08-09T09:58:48.274" v="2799" actId="6549"/>
        <pc:sldMkLst>
          <pc:docMk/>
          <pc:sldMk cId="494300209" sldId="272"/>
        </pc:sldMkLst>
        <pc:spChg chg="mod">
          <ac:chgData name="Luzenta Perez Factor (2540933)" userId="44aea8dd-c0a5-4c6b-94f6-4ff92afd6741" providerId="ADAL" clId="{4291146E-1C25-4BC8-AA1B-952ECD60F58B}" dt="2026-08-09T09:58:33.917" v="2798" actId="27636"/>
          <ac:spMkLst>
            <pc:docMk/>
            <pc:sldMk cId="494300209" sldId="272"/>
            <ac:spMk id="8" creationId="{6D66DA18-DF17-8B86-C945-ECC4EE0F459D}"/>
          </ac:spMkLst>
        </pc:spChg>
      </pc:sldChg>
      <pc:sldChg chg="addSp delSp modSp mod modTransition">
        <pc:chgData name="Luzenta Perez Factor (2540933)" userId="44aea8dd-c0a5-4c6b-94f6-4ff92afd6741" providerId="ADAL" clId="{4291146E-1C25-4BC8-AA1B-952ECD60F58B}" dt="2026-08-08T07:52:05.638" v="2089" actId="26606"/>
        <pc:sldMkLst>
          <pc:docMk/>
          <pc:sldMk cId="1927063662" sldId="273"/>
        </pc:sldMkLst>
        <pc:spChg chg="mod">
          <ac:chgData name="Luzenta Perez Factor (2540933)" userId="44aea8dd-c0a5-4c6b-94f6-4ff92afd6741" providerId="ADAL" clId="{4291146E-1C25-4BC8-AA1B-952ECD60F58B}" dt="2026-08-08T07:52:05.638" v="2089" actId="26606"/>
          <ac:spMkLst>
            <pc:docMk/>
            <pc:sldMk cId="1927063662" sldId="273"/>
            <ac:spMk id="2" creationId="{A0DE1DFA-8E68-2E5C-5EA3-84AB48D73B97}"/>
          </ac:spMkLst>
        </pc:spChg>
        <pc:spChg chg="del">
          <ac:chgData name="Luzenta Perez Factor (2540933)" userId="44aea8dd-c0a5-4c6b-94f6-4ff92afd6741" providerId="ADAL" clId="{4291146E-1C25-4BC8-AA1B-952ECD60F58B}" dt="2026-08-08T07:52:05.638" v="2089" actId="26606"/>
          <ac:spMkLst>
            <pc:docMk/>
            <pc:sldMk cId="1927063662" sldId="273"/>
            <ac:spMk id="9" creationId="{F68B2C62-7648-4430-90D5-AE0F252AF113}"/>
          </ac:spMkLst>
        </pc:spChg>
        <pc:spChg chg="add">
          <ac:chgData name="Luzenta Perez Factor (2540933)" userId="44aea8dd-c0a5-4c6b-94f6-4ff92afd6741" providerId="ADAL" clId="{4291146E-1C25-4BC8-AA1B-952ECD60F58B}" dt="2026-08-08T07:52:05.638" v="2089" actId="26606"/>
          <ac:spMkLst>
            <pc:docMk/>
            <pc:sldMk cId="1927063662" sldId="273"/>
            <ac:spMk id="16" creationId="{F68B2C62-7648-4430-90D5-AE0F252AF113}"/>
          </ac:spMkLst>
        </pc:spChg>
        <pc:spChg chg="add">
          <ac:chgData name="Luzenta Perez Factor (2540933)" userId="44aea8dd-c0a5-4c6b-94f6-4ff92afd6741" providerId="ADAL" clId="{4291146E-1C25-4BC8-AA1B-952ECD60F58B}" dt="2026-08-08T07:52:05.638" v="2089" actId="26606"/>
          <ac:spMkLst>
            <pc:docMk/>
            <pc:sldMk cId="1927063662" sldId="273"/>
            <ac:spMk id="18" creationId="{19604516-F583-413C-8C0B-E7944F332B5A}"/>
          </ac:spMkLst>
        </pc:spChg>
        <pc:graphicFrameChg chg="mod modGraphic">
          <ac:chgData name="Luzenta Perez Factor (2540933)" userId="44aea8dd-c0a5-4c6b-94f6-4ff92afd6741" providerId="ADAL" clId="{4291146E-1C25-4BC8-AA1B-952ECD60F58B}" dt="2026-08-08T07:52:05.638" v="2089" actId="26606"/>
          <ac:graphicFrameMkLst>
            <pc:docMk/>
            <pc:sldMk cId="1927063662" sldId="273"/>
            <ac:graphicFrameMk id="5" creationId="{F00CFB32-1083-0BDF-1E62-B011F00B9996}"/>
          </ac:graphicFrameMkLst>
        </pc:graphicFrameChg>
        <pc:cxnChg chg="del">
          <ac:chgData name="Luzenta Perez Factor (2540933)" userId="44aea8dd-c0a5-4c6b-94f6-4ff92afd6741" providerId="ADAL" clId="{4291146E-1C25-4BC8-AA1B-952ECD60F58B}" dt="2026-08-08T07:52:05.638" v="2089" actId="26606"/>
          <ac:cxnSpMkLst>
            <pc:docMk/>
            <pc:sldMk cId="1927063662" sldId="273"/>
            <ac:cxnSpMk id="11" creationId="{4BFD5B9F-5FB6-467D-83D5-DF82F1907354}"/>
          </ac:cxnSpMkLst>
        </pc:cxnChg>
        <pc:cxnChg chg="add">
          <ac:chgData name="Luzenta Perez Factor (2540933)" userId="44aea8dd-c0a5-4c6b-94f6-4ff92afd6741" providerId="ADAL" clId="{4291146E-1C25-4BC8-AA1B-952ECD60F58B}" dt="2026-08-08T07:52:05.638" v="2089" actId="26606"/>
          <ac:cxnSpMkLst>
            <pc:docMk/>
            <pc:sldMk cId="1927063662" sldId="273"/>
            <ac:cxnSpMk id="20" creationId="{4BFD5B9F-5FB6-467D-83D5-DF82F1907354}"/>
          </ac:cxnSpMkLst>
        </pc:cxnChg>
      </pc:sldChg>
      <pc:sldChg chg="addSp delSp modSp mod modTransition delDesignElem chgLayout">
        <pc:chgData name="Luzenta Perez Factor (2540933)" userId="44aea8dd-c0a5-4c6b-94f6-4ff92afd6741" providerId="ADAL" clId="{4291146E-1C25-4BC8-AA1B-952ECD60F58B}" dt="2026-08-09T10:11:27.816" v="2932" actId="20577"/>
        <pc:sldMkLst>
          <pc:docMk/>
          <pc:sldMk cId="422557493" sldId="274"/>
        </pc:sldMkLst>
        <pc:spChg chg="mod ord">
          <ac:chgData name="Luzenta Perez Factor (2540933)" userId="44aea8dd-c0a5-4c6b-94f6-4ff92afd6741" providerId="ADAL" clId="{4291146E-1C25-4BC8-AA1B-952ECD60F58B}" dt="2026-08-08T07:30:25.455" v="2082" actId="26606"/>
          <ac:spMkLst>
            <pc:docMk/>
            <pc:sldMk cId="422557493" sldId="274"/>
            <ac:spMk id="2" creationId="{C2FDFBC0-3DD2-E446-83E1-41941450A345}"/>
          </ac:spMkLst>
        </pc:spChg>
        <pc:spChg chg="mod ord">
          <ac:chgData name="Luzenta Perez Factor (2540933)" userId="44aea8dd-c0a5-4c6b-94f6-4ff92afd6741" providerId="ADAL" clId="{4291146E-1C25-4BC8-AA1B-952ECD60F58B}" dt="2026-08-09T10:11:27.816" v="2932" actId="20577"/>
          <ac:spMkLst>
            <pc:docMk/>
            <pc:sldMk cId="422557493" sldId="274"/>
            <ac:spMk id="3" creationId="{55149BB4-EAAF-EF1A-6E17-F72EC496C973}"/>
          </ac:spMkLst>
        </pc:spChg>
        <pc:spChg chg="add del">
          <ac:chgData name="Luzenta Perez Factor (2540933)" userId="44aea8dd-c0a5-4c6b-94f6-4ff92afd6741" providerId="ADAL" clId="{4291146E-1C25-4BC8-AA1B-952ECD60F58B}" dt="2026-08-08T07:30:25.455" v="2082" actId="26606"/>
          <ac:spMkLst>
            <pc:docMk/>
            <pc:sldMk cId="422557493" sldId="274"/>
            <ac:spMk id="22" creationId="{660EB578-C970-4186-B93C-45851BBC6E34}"/>
          </ac:spMkLst>
        </pc:spChg>
        <pc:spChg chg="add del">
          <ac:chgData name="Luzenta Perez Factor (2540933)" userId="44aea8dd-c0a5-4c6b-94f6-4ff92afd6741" providerId="ADAL" clId="{4291146E-1C25-4BC8-AA1B-952ECD60F58B}" dt="2026-08-08T07:30:09.674" v="2079" actId="26606"/>
          <ac:spMkLst>
            <pc:docMk/>
            <pc:sldMk cId="422557493" sldId="274"/>
            <ac:spMk id="31" creationId="{E49D7415-2F11-44C2-B6AA-13A25B6814B9}"/>
          </ac:spMkLst>
        </pc:spChg>
        <pc:spChg chg="add del">
          <ac:chgData name="Luzenta Perez Factor (2540933)" userId="44aea8dd-c0a5-4c6b-94f6-4ff92afd6741" providerId="ADAL" clId="{4291146E-1C25-4BC8-AA1B-952ECD60F58B}" dt="2026-08-08T07:30:25.453" v="2081" actId="26606"/>
          <ac:spMkLst>
            <pc:docMk/>
            <pc:sldMk cId="422557493" sldId="274"/>
            <ac:spMk id="37" creationId="{660EB578-C970-4186-B93C-45851BBC6E34}"/>
          </ac:spMkLst>
        </pc:spChg>
        <pc:spChg chg="add">
          <ac:chgData name="Luzenta Perez Factor (2540933)" userId="44aea8dd-c0a5-4c6b-94f6-4ff92afd6741" providerId="ADAL" clId="{4291146E-1C25-4BC8-AA1B-952ECD60F58B}" dt="2026-08-08T07:30:25.455" v="2082" actId="26606"/>
          <ac:spMkLst>
            <pc:docMk/>
            <pc:sldMk cId="422557493" sldId="274"/>
            <ac:spMk id="41" creationId="{E49D7415-2F11-44C2-B6AA-13A25B6814B9}"/>
          </ac:spMkLst>
        </pc:spChg>
        <pc:picChg chg="mod">
          <ac:chgData name="Luzenta Perez Factor (2540933)" userId="44aea8dd-c0a5-4c6b-94f6-4ff92afd6741" providerId="ADAL" clId="{4291146E-1C25-4BC8-AA1B-952ECD60F58B}" dt="2026-08-08T07:30:25.455" v="2082" actId="26606"/>
          <ac:picMkLst>
            <pc:docMk/>
            <pc:sldMk cId="422557493" sldId="274"/>
            <ac:picMk id="17" creationId="{050F018E-C2A3-9945-2D52-11E96D5DC4C7}"/>
          </ac:picMkLst>
        </pc:picChg>
        <pc:cxnChg chg="add del">
          <ac:chgData name="Luzenta Perez Factor (2540933)" userId="44aea8dd-c0a5-4c6b-94f6-4ff92afd6741" providerId="ADAL" clId="{4291146E-1C25-4BC8-AA1B-952ECD60F58B}" dt="2026-08-08T07:30:25.455" v="2082" actId="26606"/>
          <ac:cxnSpMkLst>
            <pc:docMk/>
            <pc:sldMk cId="422557493" sldId="274"/>
            <ac:cxnSpMk id="24" creationId="{CDF57B02-07BB-407B-BB36-06D9C64A673E}"/>
          </ac:cxnSpMkLst>
        </pc:cxnChg>
        <pc:cxnChg chg="add del">
          <ac:chgData name="Luzenta Perez Factor (2540933)" userId="44aea8dd-c0a5-4c6b-94f6-4ff92afd6741" providerId="ADAL" clId="{4291146E-1C25-4BC8-AA1B-952ECD60F58B}" dt="2026-08-08T07:30:25.455" v="2082" actId="26606"/>
          <ac:cxnSpMkLst>
            <pc:docMk/>
            <pc:sldMk cId="422557493" sldId="274"/>
            <ac:cxnSpMk id="26" creationId="{C6855964-C920-48EB-8804-74291211C8A9}"/>
          </ac:cxnSpMkLst>
        </pc:cxnChg>
        <pc:cxnChg chg="add del">
          <ac:chgData name="Luzenta Perez Factor (2540933)" userId="44aea8dd-c0a5-4c6b-94f6-4ff92afd6741" providerId="ADAL" clId="{4291146E-1C25-4BC8-AA1B-952ECD60F58B}" dt="2026-08-08T07:30:09.674" v="2079" actId="26606"/>
          <ac:cxnSpMkLst>
            <pc:docMk/>
            <pc:sldMk cId="422557493" sldId="274"/>
            <ac:cxnSpMk id="33" creationId="{511FC409-B3C2-4F68-865C-C5333D6F2710}"/>
          </ac:cxnSpMkLst>
        </pc:cxnChg>
        <pc:cxnChg chg="add del">
          <ac:chgData name="Luzenta Perez Factor (2540933)" userId="44aea8dd-c0a5-4c6b-94f6-4ff92afd6741" providerId="ADAL" clId="{4291146E-1C25-4BC8-AA1B-952ECD60F58B}" dt="2026-08-08T07:30:09.674" v="2079" actId="26606"/>
          <ac:cxnSpMkLst>
            <pc:docMk/>
            <pc:sldMk cId="422557493" sldId="274"/>
            <ac:cxnSpMk id="35" creationId="{B810270D-76A7-44B3-9746-7EDF5788602E}"/>
          </ac:cxnSpMkLst>
        </pc:cxnChg>
        <pc:cxnChg chg="add del">
          <ac:chgData name="Luzenta Perez Factor (2540933)" userId="44aea8dd-c0a5-4c6b-94f6-4ff92afd6741" providerId="ADAL" clId="{4291146E-1C25-4BC8-AA1B-952ECD60F58B}" dt="2026-08-08T07:30:25.453" v="2081" actId="26606"/>
          <ac:cxnSpMkLst>
            <pc:docMk/>
            <pc:sldMk cId="422557493" sldId="274"/>
            <ac:cxnSpMk id="38" creationId="{CDF57B02-07BB-407B-BB36-06D9C64A673E}"/>
          </ac:cxnSpMkLst>
        </pc:cxnChg>
        <pc:cxnChg chg="add del">
          <ac:chgData name="Luzenta Perez Factor (2540933)" userId="44aea8dd-c0a5-4c6b-94f6-4ff92afd6741" providerId="ADAL" clId="{4291146E-1C25-4BC8-AA1B-952ECD60F58B}" dt="2026-08-08T07:30:25.453" v="2081" actId="26606"/>
          <ac:cxnSpMkLst>
            <pc:docMk/>
            <pc:sldMk cId="422557493" sldId="274"/>
            <ac:cxnSpMk id="39" creationId="{C6855964-C920-48EB-8804-74291211C8A9}"/>
          </ac:cxnSpMkLst>
        </pc:cxnChg>
        <pc:cxnChg chg="add">
          <ac:chgData name="Luzenta Perez Factor (2540933)" userId="44aea8dd-c0a5-4c6b-94f6-4ff92afd6741" providerId="ADAL" clId="{4291146E-1C25-4BC8-AA1B-952ECD60F58B}" dt="2026-08-08T07:30:25.455" v="2082" actId="26606"/>
          <ac:cxnSpMkLst>
            <pc:docMk/>
            <pc:sldMk cId="422557493" sldId="274"/>
            <ac:cxnSpMk id="42" creationId="{D2E57F3D-33BE-4306-87E6-245763719516}"/>
          </ac:cxnSpMkLst>
        </pc:cxnChg>
      </pc:sldChg>
      <pc:sldChg chg="addSp delSp modSp mod modTransition">
        <pc:chgData name="Luzenta Perez Factor (2540933)" userId="44aea8dd-c0a5-4c6b-94f6-4ff92afd6741" providerId="ADAL" clId="{4291146E-1C25-4BC8-AA1B-952ECD60F58B}" dt="2026-08-09T09:33:46.347" v="2443" actId="20577"/>
        <pc:sldMkLst>
          <pc:docMk/>
          <pc:sldMk cId="1745475791" sldId="275"/>
        </pc:sldMkLst>
        <pc:spChg chg="mod">
          <ac:chgData name="Luzenta Perez Factor (2540933)" userId="44aea8dd-c0a5-4c6b-94f6-4ff92afd6741" providerId="ADAL" clId="{4291146E-1C25-4BC8-AA1B-952ECD60F58B}" dt="2026-08-08T07:53:11.040" v="2094" actId="26606"/>
          <ac:spMkLst>
            <pc:docMk/>
            <pc:sldMk cId="1745475791" sldId="275"/>
            <ac:spMk id="2" creationId="{E10F647F-ABF5-3134-9CCB-499927A48202}"/>
          </ac:spMkLst>
        </pc:spChg>
        <pc:spChg chg="add del">
          <ac:chgData name="Luzenta Perez Factor (2540933)" userId="44aea8dd-c0a5-4c6b-94f6-4ff92afd6741" providerId="ADAL" clId="{4291146E-1C25-4BC8-AA1B-952ECD60F58B}" dt="2026-08-08T07:53:11.040" v="2094" actId="26606"/>
          <ac:spMkLst>
            <pc:docMk/>
            <pc:sldMk cId="1745475791" sldId="275"/>
            <ac:spMk id="16" creationId="{F68B2C62-7648-4430-90D5-AE0F252AF113}"/>
          </ac:spMkLst>
        </pc:spChg>
        <pc:spChg chg="add del">
          <ac:chgData name="Luzenta Perez Factor (2540933)" userId="44aea8dd-c0a5-4c6b-94f6-4ff92afd6741" providerId="ADAL" clId="{4291146E-1C25-4BC8-AA1B-952ECD60F58B}" dt="2026-08-08T07:53:11.040" v="2094" actId="26606"/>
          <ac:spMkLst>
            <pc:docMk/>
            <pc:sldMk cId="1745475791" sldId="275"/>
            <ac:spMk id="18" creationId="{19604516-F583-413C-8C0B-E7944F332B5A}"/>
          </ac:spMkLst>
        </pc:spChg>
        <pc:spChg chg="add del">
          <ac:chgData name="Luzenta Perez Factor (2540933)" userId="44aea8dd-c0a5-4c6b-94f6-4ff92afd6741" providerId="ADAL" clId="{4291146E-1C25-4BC8-AA1B-952ECD60F58B}" dt="2026-08-08T07:52:38.505" v="2091" actId="26606"/>
          <ac:spMkLst>
            <pc:docMk/>
            <pc:sldMk cId="1745475791" sldId="275"/>
            <ac:spMk id="25" creationId="{F68B2C62-7648-4430-90D5-AE0F252AF113}"/>
          </ac:spMkLst>
        </pc:spChg>
        <pc:spChg chg="add del">
          <ac:chgData name="Luzenta Perez Factor (2540933)" userId="44aea8dd-c0a5-4c6b-94f6-4ff92afd6741" providerId="ADAL" clId="{4291146E-1C25-4BC8-AA1B-952ECD60F58B}" dt="2026-08-08T07:53:10.985" v="2093" actId="26606"/>
          <ac:spMkLst>
            <pc:docMk/>
            <pc:sldMk cId="1745475791" sldId="275"/>
            <ac:spMk id="30" creationId="{F68B2C62-7648-4430-90D5-AE0F252AF113}"/>
          </ac:spMkLst>
        </pc:spChg>
        <pc:spChg chg="add">
          <ac:chgData name="Luzenta Perez Factor (2540933)" userId="44aea8dd-c0a5-4c6b-94f6-4ff92afd6741" providerId="ADAL" clId="{4291146E-1C25-4BC8-AA1B-952ECD60F58B}" dt="2026-08-08T07:53:11.040" v="2094" actId="26606"/>
          <ac:spMkLst>
            <pc:docMk/>
            <pc:sldMk cId="1745475791" sldId="275"/>
            <ac:spMk id="33" creationId="{985184E4-C93A-4E34-8365-1886AAC5DE60}"/>
          </ac:spMkLst>
        </pc:spChg>
        <pc:graphicFrameChg chg="mod modGraphic">
          <ac:chgData name="Luzenta Perez Factor (2540933)" userId="44aea8dd-c0a5-4c6b-94f6-4ff92afd6741" providerId="ADAL" clId="{4291146E-1C25-4BC8-AA1B-952ECD60F58B}" dt="2026-08-09T09:33:46.347" v="2443" actId="20577"/>
          <ac:graphicFrameMkLst>
            <pc:docMk/>
            <pc:sldMk cId="1745475791" sldId="275"/>
            <ac:graphicFrameMk id="5" creationId="{82BEFE28-65A0-1C23-72ED-20BBDC439025}"/>
          </ac:graphicFrameMkLst>
        </pc:graphicFrameChg>
        <pc:cxnChg chg="add del">
          <ac:chgData name="Luzenta Perez Factor (2540933)" userId="44aea8dd-c0a5-4c6b-94f6-4ff92afd6741" providerId="ADAL" clId="{4291146E-1C25-4BC8-AA1B-952ECD60F58B}" dt="2026-08-08T07:53:11.040" v="2094" actId="26606"/>
          <ac:cxnSpMkLst>
            <pc:docMk/>
            <pc:sldMk cId="1745475791" sldId="275"/>
            <ac:cxnSpMk id="20" creationId="{4BFD5B9F-5FB6-467D-83D5-DF82F1907354}"/>
          </ac:cxnSpMkLst>
        </pc:cxnChg>
        <pc:cxnChg chg="add del">
          <ac:chgData name="Luzenta Perez Factor (2540933)" userId="44aea8dd-c0a5-4c6b-94f6-4ff92afd6741" providerId="ADAL" clId="{4291146E-1C25-4BC8-AA1B-952ECD60F58B}" dt="2026-08-08T07:52:38.505" v="2091" actId="26606"/>
          <ac:cxnSpMkLst>
            <pc:docMk/>
            <pc:sldMk cId="1745475791" sldId="275"/>
            <ac:cxnSpMk id="27" creationId="{4BFD5B9F-5FB6-467D-83D5-DF82F1907354}"/>
          </ac:cxnSpMkLst>
        </pc:cxnChg>
        <pc:cxnChg chg="add del">
          <ac:chgData name="Luzenta Perez Factor (2540933)" userId="44aea8dd-c0a5-4c6b-94f6-4ff92afd6741" providerId="ADAL" clId="{4291146E-1C25-4BC8-AA1B-952ECD60F58B}" dt="2026-08-08T07:53:10.985" v="2093" actId="26606"/>
          <ac:cxnSpMkLst>
            <pc:docMk/>
            <pc:sldMk cId="1745475791" sldId="275"/>
            <ac:cxnSpMk id="29" creationId="{9D74C2FC-3228-4FC1-B97B-87AD35508D91}"/>
          </ac:cxnSpMkLst>
        </pc:cxnChg>
        <pc:cxnChg chg="add del">
          <ac:chgData name="Luzenta Perez Factor (2540933)" userId="44aea8dd-c0a5-4c6b-94f6-4ff92afd6741" providerId="ADAL" clId="{4291146E-1C25-4BC8-AA1B-952ECD60F58B}" dt="2026-08-08T07:53:10.985" v="2093" actId="26606"/>
          <ac:cxnSpMkLst>
            <pc:docMk/>
            <pc:sldMk cId="1745475791" sldId="275"/>
            <ac:cxnSpMk id="31" creationId="{AAD0195E-7F27-4D06-9427-0C121D721A14}"/>
          </ac:cxnSpMkLst>
        </pc:cxnChg>
        <pc:cxnChg chg="add">
          <ac:chgData name="Luzenta Perez Factor (2540933)" userId="44aea8dd-c0a5-4c6b-94f6-4ff92afd6741" providerId="ADAL" clId="{4291146E-1C25-4BC8-AA1B-952ECD60F58B}" dt="2026-08-08T07:53:11.040" v="2094" actId="26606"/>
          <ac:cxnSpMkLst>
            <pc:docMk/>
            <pc:sldMk cId="1745475791" sldId="275"/>
            <ac:cxnSpMk id="34" creationId="{8AB0D40B-37F7-4F1F-B956-AFC12066ABE3}"/>
          </ac:cxnSpMkLst>
        </pc:cxnChg>
      </pc:sldChg>
      <pc:sldChg chg="addSp delSp modSp new mod ord setBg">
        <pc:chgData name="Luzenta Perez Factor (2540933)" userId="44aea8dd-c0a5-4c6b-94f6-4ff92afd6741" providerId="ADAL" clId="{4291146E-1C25-4BC8-AA1B-952ECD60F58B}" dt="2026-08-09T10:35:44.620" v="2998"/>
        <pc:sldMkLst>
          <pc:docMk/>
          <pc:sldMk cId="2240052313" sldId="276"/>
        </pc:sldMkLst>
        <pc:spChg chg="mod">
          <ac:chgData name="Luzenta Perez Factor (2540933)" userId="44aea8dd-c0a5-4c6b-94f6-4ff92afd6741" providerId="ADAL" clId="{4291146E-1C25-4BC8-AA1B-952ECD60F58B}" dt="2026-08-08T14:34:13.342" v="2252" actId="26606"/>
          <ac:spMkLst>
            <pc:docMk/>
            <pc:sldMk cId="2240052313" sldId="276"/>
            <ac:spMk id="2" creationId="{2478AAD5-463A-CD5F-F2C2-6811B455BE94}"/>
          </ac:spMkLst>
        </pc:spChg>
        <pc:spChg chg="add del">
          <ac:chgData name="Luzenta Perez Factor (2540933)" userId="44aea8dd-c0a5-4c6b-94f6-4ff92afd6741" providerId="ADAL" clId="{4291146E-1C25-4BC8-AA1B-952ECD60F58B}" dt="2026-08-08T14:31:17.907" v="2131" actId="26606"/>
          <ac:spMkLst>
            <pc:docMk/>
            <pc:sldMk cId="2240052313" sldId="276"/>
            <ac:spMk id="3" creationId="{A3296CB5-CD76-FA2D-E90F-5804CAC92431}"/>
          </ac:spMkLst>
        </pc:spChg>
        <pc:spChg chg="del mod">
          <ac:chgData name="Luzenta Perez Factor (2540933)" userId="44aea8dd-c0a5-4c6b-94f6-4ff92afd6741" providerId="ADAL" clId="{4291146E-1C25-4BC8-AA1B-952ECD60F58B}" dt="2026-08-08T14:34:13.342" v="2252" actId="26606"/>
          <ac:spMkLst>
            <pc:docMk/>
            <pc:sldMk cId="2240052313" sldId="276"/>
            <ac:spMk id="4" creationId="{75C36CA7-C7AA-A10E-683A-1D3D5E6C9EFA}"/>
          </ac:spMkLst>
        </pc:spChg>
        <pc:spChg chg="add del">
          <ac:chgData name="Luzenta Perez Factor (2540933)" userId="44aea8dd-c0a5-4c6b-94f6-4ff92afd6741" providerId="ADAL" clId="{4291146E-1C25-4BC8-AA1B-952ECD60F58B}" dt="2026-08-08T14:31:17.889" v="2130" actId="26606"/>
          <ac:spMkLst>
            <pc:docMk/>
            <pc:sldMk cId="2240052313" sldId="276"/>
            <ac:spMk id="13" creationId="{EEF92585-7A99-6108-9663-8C59032742EC}"/>
          </ac:spMkLst>
        </pc:spChg>
        <pc:spChg chg="add del">
          <ac:chgData name="Luzenta Perez Factor (2540933)" userId="44aea8dd-c0a5-4c6b-94f6-4ff92afd6741" providerId="ADAL" clId="{4291146E-1C25-4BC8-AA1B-952ECD60F58B}" dt="2026-08-08T14:31:03.423" v="2128" actId="26606"/>
          <ac:spMkLst>
            <pc:docMk/>
            <pc:sldMk cId="2240052313" sldId="276"/>
            <ac:spMk id="14" creationId="{660EB578-C970-4186-B93C-45851BBC6E34}"/>
          </ac:spMkLst>
        </pc:spChg>
        <pc:spChg chg="add del">
          <ac:chgData name="Luzenta Perez Factor (2540933)" userId="44aea8dd-c0a5-4c6b-94f6-4ff92afd6741" providerId="ADAL" clId="{4291146E-1C25-4BC8-AA1B-952ECD60F58B}" dt="2026-08-08T14:34:13.342" v="2252" actId="26606"/>
          <ac:spMkLst>
            <pc:docMk/>
            <pc:sldMk cId="2240052313" sldId="276"/>
            <ac:spMk id="21" creationId="{5F710FDB-0919-493E-8539-8240C23F1EB2}"/>
          </ac:spMkLst>
        </pc:spChg>
        <pc:spChg chg="add">
          <ac:chgData name="Luzenta Perez Factor (2540933)" userId="44aea8dd-c0a5-4c6b-94f6-4ff92afd6741" providerId="ADAL" clId="{4291146E-1C25-4BC8-AA1B-952ECD60F58B}" dt="2026-08-08T14:34:13.342" v="2252" actId="26606"/>
          <ac:spMkLst>
            <pc:docMk/>
            <pc:sldMk cId="2240052313" sldId="276"/>
            <ac:spMk id="32" creationId="{F68B2C62-7648-4430-90D5-AE0F252AF113}"/>
          </ac:spMkLst>
        </pc:spChg>
        <pc:graphicFrameChg chg="add">
          <ac:chgData name="Luzenta Perez Factor (2540933)" userId="44aea8dd-c0a5-4c6b-94f6-4ff92afd6741" providerId="ADAL" clId="{4291146E-1C25-4BC8-AA1B-952ECD60F58B}" dt="2026-08-08T14:34:13.342" v="2252" actId="26606"/>
          <ac:graphicFrameMkLst>
            <pc:docMk/>
            <pc:sldMk cId="2240052313" sldId="276"/>
            <ac:graphicFrameMk id="24" creationId="{E123530F-07F7-831F-3E6A-5B17E62A4A85}"/>
          </ac:graphicFrameMkLst>
        </pc:graphicFrameChg>
        <pc:picChg chg="add del">
          <ac:chgData name="Luzenta Perez Factor (2540933)" userId="44aea8dd-c0a5-4c6b-94f6-4ff92afd6741" providerId="ADAL" clId="{4291146E-1C25-4BC8-AA1B-952ECD60F58B}" dt="2026-08-08T14:31:03.423" v="2128" actId="26606"/>
          <ac:picMkLst>
            <pc:docMk/>
            <pc:sldMk cId="2240052313" sldId="276"/>
            <ac:picMk id="6" creationId="{F259DE3C-55CA-9221-8C22-5970CA8FE0D6}"/>
          </ac:picMkLst>
        </pc:picChg>
        <pc:cxnChg chg="add del">
          <ac:chgData name="Luzenta Perez Factor (2540933)" userId="44aea8dd-c0a5-4c6b-94f6-4ff92afd6741" providerId="ADAL" clId="{4291146E-1C25-4BC8-AA1B-952ECD60F58B}" dt="2026-08-08T14:31:17.889" v="2130" actId="26606"/>
          <ac:cxnSpMkLst>
            <pc:docMk/>
            <pc:sldMk cId="2240052313" sldId="276"/>
            <ac:cxnSpMk id="9" creationId="{F64F9B95-9045-48D2-B9F3-2927E98F54AA}"/>
          </ac:cxnSpMkLst>
        </pc:cxnChg>
        <pc:cxnChg chg="add del">
          <ac:chgData name="Luzenta Perez Factor (2540933)" userId="44aea8dd-c0a5-4c6b-94f6-4ff92afd6741" providerId="ADAL" clId="{4291146E-1C25-4BC8-AA1B-952ECD60F58B}" dt="2026-08-08T14:31:03.423" v="2128" actId="26606"/>
          <ac:cxnSpMkLst>
            <pc:docMk/>
            <pc:sldMk cId="2240052313" sldId="276"/>
            <ac:cxnSpMk id="10" creationId="{F64F9B95-9045-48D2-B9F3-2927E98F54AA}"/>
          </ac:cxnSpMkLst>
        </pc:cxnChg>
        <pc:cxnChg chg="add del">
          <ac:chgData name="Luzenta Perez Factor (2540933)" userId="44aea8dd-c0a5-4c6b-94f6-4ff92afd6741" providerId="ADAL" clId="{4291146E-1C25-4BC8-AA1B-952ECD60F58B}" dt="2026-08-08T14:31:17.889" v="2130" actId="26606"/>
          <ac:cxnSpMkLst>
            <pc:docMk/>
            <pc:sldMk cId="2240052313" sldId="276"/>
            <ac:cxnSpMk id="11" creationId="{085AA86F-6A4D-4BCB-A045-D992CDC2959B}"/>
          </ac:cxnSpMkLst>
        </pc:cxnChg>
        <pc:cxnChg chg="add del">
          <ac:chgData name="Luzenta Perez Factor (2540933)" userId="44aea8dd-c0a5-4c6b-94f6-4ff92afd6741" providerId="ADAL" clId="{4291146E-1C25-4BC8-AA1B-952ECD60F58B}" dt="2026-08-08T14:31:03.423" v="2128" actId="26606"/>
          <ac:cxnSpMkLst>
            <pc:docMk/>
            <pc:sldMk cId="2240052313" sldId="276"/>
            <ac:cxnSpMk id="12" creationId="{085AA86F-6A4D-4BCB-A045-D992CDC2959B}"/>
          </ac:cxnSpMkLst>
        </pc:cxnChg>
        <pc:cxnChg chg="add del">
          <ac:chgData name="Luzenta Perez Factor (2540933)" userId="44aea8dd-c0a5-4c6b-94f6-4ff92afd6741" providerId="ADAL" clId="{4291146E-1C25-4BC8-AA1B-952ECD60F58B}" dt="2026-08-08T14:31:17.889" v="2130" actId="26606"/>
          <ac:cxnSpMkLst>
            <pc:docMk/>
            <pc:sldMk cId="2240052313" sldId="276"/>
            <ac:cxnSpMk id="15" creationId="{78F0A063-5253-8DF5-3B7B-12FE096705F1}"/>
          </ac:cxnSpMkLst>
        </pc:cxnChg>
        <pc:cxnChg chg="add del">
          <ac:chgData name="Luzenta Perez Factor (2540933)" userId="44aea8dd-c0a5-4c6b-94f6-4ff92afd6741" providerId="ADAL" clId="{4291146E-1C25-4BC8-AA1B-952ECD60F58B}" dt="2026-08-08T14:31:03.423" v="2128" actId="26606"/>
          <ac:cxnSpMkLst>
            <pc:docMk/>
            <pc:sldMk cId="2240052313" sldId="276"/>
            <ac:cxnSpMk id="16" creationId="{CDF57B02-07BB-407B-BB36-06D9C64A673E}"/>
          </ac:cxnSpMkLst>
        </pc:cxnChg>
        <pc:cxnChg chg="add del">
          <ac:chgData name="Luzenta Perez Factor (2540933)" userId="44aea8dd-c0a5-4c6b-94f6-4ff92afd6741" providerId="ADAL" clId="{4291146E-1C25-4BC8-AA1B-952ECD60F58B}" dt="2026-08-08T14:34:13.342" v="2252" actId="26606"/>
          <ac:cxnSpMkLst>
            <pc:docMk/>
            <pc:sldMk cId="2240052313" sldId="276"/>
            <ac:cxnSpMk id="17" creationId="{872AE332-6ACA-45BE-875F-91A291D4A40D}"/>
          </ac:cxnSpMkLst>
        </pc:cxnChg>
        <pc:cxnChg chg="add del">
          <ac:chgData name="Luzenta Perez Factor (2540933)" userId="44aea8dd-c0a5-4c6b-94f6-4ff92afd6741" providerId="ADAL" clId="{4291146E-1C25-4BC8-AA1B-952ECD60F58B}" dt="2026-08-08T14:31:03.423" v="2128" actId="26606"/>
          <ac:cxnSpMkLst>
            <pc:docMk/>
            <pc:sldMk cId="2240052313" sldId="276"/>
            <ac:cxnSpMk id="18" creationId="{C6855964-C920-48EB-8804-74291211C8A9}"/>
          </ac:cxnSpMkLst>
        </pc:cxnChg>
        <pc:cxnChg chg="add del">
          <ac:chgData name="Luzenta Perez Factor (2540933)" userId="44aea8dd-c0a5-4c6b-94f6-4ff92afd6741" providerId="ADAL" clId="{4291146E-1C25-4BC8-AA1B-952ECD60F58B}" dt="2026-08-08T14:34:13.342" v="2252" actId="26606"/>
          <ac:cxnSpMkLst>
            <pc:docMk/>
            <pc:sldMk cId="2240052313" sldId="276"/>
            <ac:cxnSpMk id="19" creationId="{F64F9B95-9045-48D2-B9F3-2927E98F54AA}"/>
          </ac:cxnSpMkLst>
        </pc:cxnChg>
        <pc:cxnChg chg="add">
          <ac:chgData name="Luzenta Perez Factor (2540933)" userId="44aea8dd-c0a5-4c6b-94f6-4ff92afd6741" providerId="ADAL" clId="{4291146E-1C25-4BC8-AA1B-952ECD60F58B}" dt="2026-08-08T14:31:17.907" v="2131" actId="26606"/>
          <ac:cxnSpMkLst>
            <pc:docMk/>
            <pc:sldMk cId="2240052313" sldId="276"/>
            <ac:cxnSpMk id="20" creationId="{085AA86F-6A4D-4BCB-A045-D992CDC2959B}"/>
          </ac:cxnSpMkLst>
        </pc:cxnChg>
        <pc:cxnChg chg="add del">
          <ac:chgData name="Luzenta Perez Factor (2540933)" userId="44aea8dd-c0a5-4c6b-94f6-4ff92afd6741" providerId="ADAL" clId="{4291146E-1C25-4BC8-AA1B-952ECD60F58B}" dt="2026-08-08T14:34:13.342" v="2252" actId="26606"/>
          <ac:cxnSpMkLst>
            <pc:docMk/>
            <pc:sldMk cId="2240052313" sldId="276"/>
            <ac:cxnSpMk id="22" creationId="{22F20000-FD86-48F6-9363-FEC90C932DCD}"/>
          </ac:cxnSpMkLst>
        </pc:cxnChg>
        <pc:cxnChg chg="add">
          <ac:chgData name="Luzenta Perez Factor (2540933)" userId="44aea8dd-c0a5-4c6b-94f6-4ff92afd6741" providerId="ADAL" clId="{4291146E-1C25-4BC8-AA1B-952ECD60F58B}" dt="2026-08-08T14:34:13.342" v="2252" actId="26606"/>
          <ac:cxnSpMkLst>
            <pc:docMk/>
            <pc:sldMk cId="2240052313" sldId="276"/>
            <ac:cxnSpMk id="28" creationId="{F64F9B95-9045-48D2-B9F3-2927E98F54AA}"/>
          </ac:cxnSpMkLst>
        </pc:cxnChg>
        <pc:cxnChg chg="add">
          <ac:chgData name="Luzenta Perez Factor (2540933)" userId="44aea8dd-c0a5-4c6b-94f6-4ff92afd6741" providerId="ADAL" clId="{4291146E-1C25-4BC8-AA1B-952ECD60F58B}" dt="2026-08-08T14:34:13.342" v="2252" actId="26606"/>
          <ac:cxnSpMkLst>
            <pc:docMk/>
            <pc:sldMk cId="2240052313" sldId="276"/>
            <ac:cxnSpMk id="34" creationId="{0ADD27CF-4CE1-2871-1ABA-40FCA4D03214}"/>
          </ac:cxnSpMkLst>
        </pc:cxnChg>
      </pc:sldChg>
      <pc:sldChg chg="new del">
        <pc:chgData name="Luzenta Perez Factor (2540933)" userId="44aea8dd-c0a5-4c6b-94f6-4ff92afd6741" providerId="ADAL" clId="{4291146E-1C25-4BC8-AA1B-952ECD60F58B}" dt="2026-08-08T14:28:07.023" v="2103" actId="47"/>
        <pc:sldMkLst>
          <pc:docMk/>
          <pc:sldMk cId="4249723260" sldId="276"/>
        </pc:sldMkLst>
      </pc:sldChg>
      <pc:sldChg chg="addSp delSp modSp new del mod ord setBg addAnim setClrOvrMap">
        <pc:chgData name="Luzenta Perez Factor (2540933)" userId="44aea8dd-c0a5-4c6b-94f6-4ff92afd6741" providerId="ADAL" clId="{4291146E-1C25-4BC8-AA1B-952ECD60F58B}" dt="2026-08-09T10:15:20.760" v="2996" actId="47"/>
        <pc:sldMkLst>
          <pc:docMk/>
          <pc:sldMk cId="1906594858" sldId="277"/>
        </pc:sldMkLst>
        <pc:spChg chg="mod">
          <ac:chgData name="Luzenta Perez Factor (2540933)" userId="44aea8dd-c0a5-4c6b-94f6-4ff92afd6741" providerId="ADAL" clId="{4291146E-1C25-4BC8-AA1B-952ECD60F58B}" dt="2026-08-09T09:38:43.916" v="2463" actId="26606"/>
          <ac:spMkLst>
            <pc:docMk/>
            <pc:sldMk cId="1906594858" sldId="277"/>
            <ac:spMk id="2" creationId="{0C3434FE-E9CF-0C74-7AA3-6FC18B2B042C}"/>
          </ac:spMkLst>
        </pc:spChg>
        <pc:spChg chg="mod">
          <ac:chgData name="Luzenta Perez Factor (2540933)" userId="44aea8dd-c0a5-4c6b-94f6-4ff92afd6741" providerId="ADAL" clId="{4291146E-1C25-4BC8-AA1B-952ECD60F58B}" dt="2026-08-09T09:38:43.916" v="2463" actId="26606"/>
          <ac:spMkLst>
            <pc:docMk/>
            <pc:sldMk cId="1906594858" sldId="277"/>
            <ac:spMk id="3" creationId="{2BAE84CC-8373-85D5-85D9-11FF7503B371}"/>
          </ac:spMkLst>
        </pc:spChg>
        <pc:spChg chg="add del mod">
          <ac:chgData name="Luzenta Perez Factor (2540933)" userId="44aea8dd-c0a5-4c6b-94f6-4ff92afd6741" providerId="ADAL" clId="{4291146E-1C25-4BC8-AA1B-952ECD60F58B}" dt="2026-08-09T09:44:57.320" v="2472" actId="478"/>
          <ac:spMkLst>
            <pc:docMk/>
            <pc:sldMk cId="1906594858" sldId="277"/>
            <ac:spMk id="4" creationId="{539BBCF9-7728-B793-30FD-24B5D8A7EBC0}"/>
          </ac:spMkLst>
        </pc:spChg>
        <pc:spChg chg="add del mod">
          <ac:chgData name="Luzenta Perez Factor (2540933)" userId="44aea8dd-c0a5-4c6b-94f6-4ff92afd6741" providerId="ADAL" clId="{4291146E-1C25-4BC8-AA1B-952ECD60F58B}" dt="2026-08-09T09:48:43.661" v="2593"/>
          <ac:spMkLst>
            <pc:docMk/>
            <pc:sldMk cId="1906594858" sldId="277"/>
            <ac:spMk id="6" creationId="{7B4E627C-C9D3-5E3E-9874-9CFBC07C1A2D}"/>
          </ac:spMkLst>
        </pc:spChg>
        <pc:spChg chg="add mod">
          <ac:chgData name="Luzenta Perez Factor (2540933)" userId="44aea8dd-c0a5-4c6b-94f6-4ff92afd6741" providerId="ADAL" clId="{4291146E-1C25-4BC8-AA1B-952ECD60F58B}" dt="2026-08-09T10:14:56.400" v="2995" actId="20577"/>
          <ac:spMkLst>
            <pc:docMk/>
            <pc:sldMk cId="1906594858" sldId="277"/>
            <ac:spMk id="7" creationId="{919F990D-476E-2F0D-B14A-92AF7B67AA7D}"/>
          </ac:spMkLst>
        </pc:spChg>
        <pc:spChg chg="add">
          <ac:chgData name="Luzenta Perez Factor (2540933)" userId="44aea8dd-c0a5-4c6b-94f6-4ff92afd6741" providerId="ADAL" clId="{4291146E-1C25-4BC8-AA1B-952ECD60F58B}" dt="2026-08-09T09:38:43.916" v="2463" actId="26606"/>
          <ac:spMkLst>
            <pc:docMk/>
            <pc:sldMk cId="1906594858" sldId="277"/>
            <ac:spMk id="13" creationId="{33E93247-6229-44AB-A550-739E971E690B}"/>
          </ac:spMkLst>
        </pc:spChg>
        <pc:spChg chg="add">
          <ac:chgData name="Luzenta Perez Factor (2540933)" userId="44aea8dd-c0a5-4c6b-94f6-4ff92afd6741" providerId="ADAL" clId="{4291146E-1C25-4BC8-AA1B-952ECD60F58B}" dt="2026-08-09T09:38:43.916" v="2463" actId="26606"/>
          <ac:spMkLst>
            <pc:docMk/>
            <pc:sldMk cId="1906594858" sldId="277"/>
            <ac:spMk id="15" creationId="{6BB6B482-ACCA-4938-8AEA-49D525C17221}"/>
          </ac:spMkLst>
        </pc:spChg>
        <pc:picChg chg="add mod">
          <ac:chgData name="Luzenta Perez Factor (2540933)" userId="44aea8dd-c0a5-4c6b-94f6-4ff92afd6741" providerId="ADAL" clId="{4291146E-1C25-4BC8-AA1B-952ECD60F58B}" dt="2026-08-09T10:09:12.955" v="2842" actId="1076"/>
          <ac:picMkLst>
            <pc:docMk/>
            <pc:sldMk cId="1906594858" sldId="277"/>
            <ac:picMk id="5" creationId="{48EC5BCC-E206-A331-A85E-8B72C9D08E47}"/>
          </ac:picMkLst>
        </pc:picChg>
        <pc:cxnChg chg="add">
          <ac:chgData name="Luzenta Perez Factor (2540933)" userId="44aea8dd-c0a5-4c6b-94f6-4ff92afd6741" providerId="ADAL" clId="{4291146E-1C25-4BC8-AA1B-952ECD60F58B}" dt="2026-08-09T09:38:43.916" v="2463" actId="26606"/>
          <ac:cxnSpMkLst>
            <pc:docMk/>
            <pc:sldMk cId="1906594858" sldId="277"/>
            <ac:cxnSpMk id="9" creationId="{F64F9B95-9045-48D2-B9F3-2927E98F54AA}"/>
          </ac:cxnSpMkLst>
        </pc:cxnChg>
        <pc:cxnChg chg="add">
          <ac:chgData name="Luzenta Perez Factor (2540933)" userId="44aea8dd-c0a5-4c6b-94f6-4ff92afd6741" providerId="ADAL" clId="{4291146E-1C25-4BC8-AA1B-952ECD60F58B}" dt="2026-08-09T09:38:43.916" v="2463" actId="26606"/>
          <ac:cxnSpMkLst>
            <pc:docMk/>
            <pc:sldMk cId="1906594858" sldId="277"/>
            <ac:cxnSpMk id="11" creationId="{085AA86F-6A4D-4BCB-A045-D992CDC2959B}"/>
          </ac:cxnSpMkLst>
        </pc:cxnChg>
        <pc:cxnChg chg="add">
          <ac:chgData name="Luzenta Perez Factor (2540933)" userId="44aea8dd-c0a5-4c6b-94f6-4ff92afd6741" providerId="ADAL" clId="{4291146E-1C25-4BC8-AA1B-952ECD60F58B}" dt="2026-08-09T09:38:43.916" v="2463" actId="26606"/>
          <ac:cxnSpMkLst>
            <pc:docMk/>
            <pc:sldMk cId="1906594858" sldId="277"/>
            <ac:cxnSpMk id="17" creationId="{EE2E603F-4A95-4FE8-BB06-211DFD75DBEF}"/>
          </ac:cxnSpMkLst>
        </pc:cxnChg>
      </pc:sldChg>
      <pc:sldChg chg="modSp new del mod">
        <pc:chgData name="Luzenta Perez Factor (2540933)" userId="44aea8dd-c0a5-4c6b-94f6-4ff92afd6741" providerId="ADAL" clId="{4291146E-1C25-4BC8-AA1B-952ECD60F58B}" dt="2026-08-08T14:29:24.433" v="2117" actId="47"/>
        <pc:sldMkLst>
          <pc:docMk/>
          <pc:sldMk cId="3754023943" sldId="277"/>
        </pc:sldMkLst>
        <pc:spChg chg="mod">
          <ac:chgData name="Luzenta Perez Factor (2540933)" userId="44aea8dd-c0a5-4c6b-94f6-4ff92afd6741" providerId="ADAL" clId="{4291146E-1C25-4BC8-AA1B-952ECD60F58B}" dt="2026-08-08T14:29:09.710" v="2116" actId="20577"/>
          <ac:spMkLst>
            <pc:docMk/>
            <pc:sldMk cId="3754023943" sldId="277"/>
            <ac:spMk id="2" creationId="{9FA55905-1BCF-C768-A428-8C6BADF1CD94}"/>
          </ac:spMkLst>
        </pc:spChg>
      </pc:sldChg>
      <pc:sldMasterChg chg="modTransition modSldLayout">
        <pc:chgData name="Luzenta Perez Factor (2540933)" userId="44aea8dd-c0a5-4c6b-94f6-4ff92afd6741" providerId="ADAL" clId="{4291146E-1C25-4BC8-AA1B-952ECD60F58B}" dt="2026-08-03T06:24:49.773" v="40"/>
        <pc:sldMasterMkLst>
          <pc:docMk/>
          <pc:sldMasterMk cId="2518978959" sldId="2147483755"/>
        </pc:sldMasterMkLst>
        <pc:sldLayoutChg chg="modTransition">
          <pc:chgData name="Luzenta Perez Factor (2540933)" userId="44aea8dd-c0a5-4c6b-94f6-4ff92afd6741" providerId="ADAL" clId="{4291146E-1C25-4BC8-AA1B-952ECD60F58B}" dt="2026-08-03T06:24:49.773" v="40"/>
          <pc:sldLayoutMkLst>
            <pc:docMk/>
            <pc:sldMasterMk cId="2518978959" sldId="2147483755"/>
            <pc:sldLayoutMk cId="3511757002" sldId="2147483744"/>
          </pc:sldLayoutMkLst>
        </pc:sldLayoutChg>
        <pc:sldLayoutChg chg="modTransition">
          <pc:chgData name="Luzenta Perez Factor (2540933)" userId="44aea8dd-c0a5-4c6b-94f6-4ff92afd6741" providerId="ADAL" clId="{4291146E-1C25-4BC8-AA1B-952ECD60F58B}" dt="2026-08-03T06:24:49.773" v="40"/>
          <pc:sldLayoutMkLst>
            <pc:docMk/>
            <pc:sldMasterMk cId="2518978959" sldId="2147483755"/>
            <pc:sldLayoutMk cId="165086839" sldId="2147483745"/>
          </pc:sldLayoutMkLst>
        </pc:sldLayoutChg>
        <pc:sldLayoutChg chg="modTransition">
          <pc:chgData name="Luzenta Perez Factor (2540933)" userId="44aea8dd-c0a5-4c6b-94f6-4ff92afd6741" providerId="ADAL" clId="{4291146E-1C25-4BC8-AA1B-952ECD60F58B}" dt="2026-08-03T06:24:49.773" v="40"/>
          <pc:sldLayoutMkLst>
            <pc:docMk/>
            <pc:sldMasterMk cId="2518978959" sldId="2147483755"/>
            <pc:sldLayoutMk cId="620199512" sldId="2147483746"/>
          </pc:sldLayoutMkLst>
        </pc:sldLayoutChg>
        <pc:sldLayoutChg chg="modTransition">
          <pc:chgData name="Luzenta Perez Factor (2540933)" userId="44aea8dd-c0a5-4c6b-94f6-4ff92afd6741" providerId="ADAL" clId="{4291146E-1C25-4BC8-AA1B-952ECD60F58B}" dt="2026-08-03T06:24:49.773" v="40"/>
          <pc:sldLayoutMkLst>
            <pc:docMk/>
            <pc:sldMasterMk cId="2518978959" sldId="2147483755"/>
            <pc:sldLayoutMk cId="626017971" sldId="2147483747"/>
          </pc:sldLayoutMkLst>
        </pc:sldLayoutChg>
        <pc:sldLayoutChg chg="modTransition">
          <pc:chgData name="Luzenta Perez Factor (2540933)" userId="44aea8dd-c0a5-4c6b-94f6-4ff92afd6741" providerId="ADAL" clId="{4291146E-1C25-4BC8-AA1B-952ECD60F58B}" dt="2026-08-03T06:24:49.773" v="40"/>
          <pc:sldLayoutMkLst>
            <pc:docMk/>
            <pc:sldMasterMk cId="2518978959" sldId="2147483755"/>
            <pc:sldLayoutMk cId="2605033537" sldId="2147483748"/>
          </pc:sldLayoutMkLst>
        </pc:sldLayoutChg>
        <pc:sldLayoutChg chg="modTransition">
          <pc:chgData name="Luzenta Perez Factor (2540933)" userId="44aea8dd-c0a5-4c6b-94f6-4ff92afd6741" providerId="ADAL" clId="{4291146E-1C25-4BC8-AA1B-952ECD60F58B}" dt="2026-08-03T06:24:49.773" v="40"/>
          <pc:sldLayoutMkLst>
            <pc:docMk/>
            <pc:sldMasterMk cId="2518978959" sldId="2147483755"/>
            <pc:sldLayoutMk cId="1668149425" sldId="2147483749"/>
          </pc:sldLayoutMkLst>
        </pc:sldLayoutChg>
        <pc:sldLayoutChg chg="modTransition">
          <pc:chgData name="Luzenta Perez Factor (2540933)" userId="44aea8dd-c0a5-4c6b-94f6-4ff92afd6741" providerId="ADAL" clId="{4291146E-1C25-4BC8-AA1B-952ECD60F58B}" dt="2026-08-03T06:24:49.773" v="40"/>
          <pc:sldLayoutMkLst>
            <pc:docMk/>
            <pc:sldMasterMk cId="2518978959" sldId="2147483755"/>
            <pc:sldLayoutMk cId="1833433940" sldId="2147483750"/>
          </pc:sldLayoutMkLst>
        </pc:sldLayoutChg>
        <pc:sldLayoutChg chg="modTransition">
          <pc:chgData name="Luzenta Perez Factor (2540933)" userId="44aea8dd-c0a5-4c6b-94f6-4ff92afd6741" providerId="ADAL" clId="{4291146E-1C25-4BC8-AA1B-952ECD60F58B}" dt="2026-08-03T06:24:49.773" v="40"/>
          <pc:sldLayoutMkLst>
            <pc:docMk/>
            <pc:sldMasterMk cId="2518978959" sldId="2147483755"/>
            <pc:sldLayoutMk cId="3053990746" sldId="2147483751"/>
          </pc:sldLayoutMkLst>
        </pc:sldLayoutChg>
        <pc:sldLayoutChg chg="modTransition">
          <pc:chgData name="Luzenta Perez Factor (2540933)" userId="44aea8dd-c0a5-4c6b-94f6-4ff92afd6741" providerId="ADAL" clId="{4291146E-1C25-4BC8-AA1B-952ECD60F58B}" dt="2026-08-03T06:24:49.773" v="40"/>
          <pc:sldLayoutMkLst>
            <pc:docMk/>
            <pc:sldMasterMk cId="2518978959" sldId="2147483755"/>
            <pc:sldLayoutMk cId="245869834" sldId="2147483752"/>
          </pc:sldLayoutMkLst>
        </pc:sldLayoutChg>
        <pc:sldLayoutChg chg="modTransition">
          <pc:chgData name="Luzenta Perez Factor (2540933)" userId="44aea8dd-c0a5-4c6b-94f6-4ff92afd6741" providerId="ADAL" clId="{4291146E-1C25-4BC8-AA1B-952ECD60F58B}" dt="2026-08-03T06:24:49.773" v="40"/>
          <pc:sldLayoutMkLst>
            <pc:docMk/>
            <pc:sldMasterMk cId="2518978959" sldId="2147483755"/>
            <pc:sldLayoutMk cId="1671274121" sldId="2147483753"/>
          </pc:sldLayoutMkLst>
        </pc:sldLayoutChg>
        <pc:sldLayoutChg chg="modTransition">
          <pc:chgData name="Luzenta Perez Factor (2540933)" userId="44aea8dd-c0a5-4c6b-94f6-4ff92afd6741" providerId="ADAL" clId="{4291146E-1C25-4BC8-AA1B-952ECD60F58B}" dt="2026-08-03T06:24:49.773" v="40"/>
          <pc:sldLayoutMkLst>
            <pc:docMk/>
            <pc:sldMasterMk cId="2518978959" sldId="2147483755"/>
            <pc:sldLayoutMk cId="3346335658" sldId="2147483754"/>
          </pc:sldLayoutMkLst>
        </pc:sldLayoutChg>
      </pc:sldMaster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uowtsd-my.sharepoint.com/personal/2540933_student_uwtsd_ac_uk/Documents/DS%202%20chart.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standard"/>
        <c:varyColors val="0"/>
        <c:ser>
          <c:idx val="0"/>
          <c:order val="0"/>
          <c:tx>
            <c:strRef>
              <c:f>Sheet1!$D$4</c:f>
              <c:strCache>
                <c:ptCount val="1"/>
                <c:pt idx="0">
                  <c:v>Quantities</c:v>
                </c:pt>
              </c:strCache>
            </c:strRef>
          </c:tx>
          <c:spPr>
            <a:solidFill>
              <a:schemeClr val="accent1"/>
            </a:solidFill>
            <a:ln>
              <a:noFill/>
            </a:ln>
            <a:effectLst/>
            <a:sp3d/>
          </c:spPr>
          <c:invertIfNegative val="0"/>
          <c:cat>
            <c:strRef>
              <c:f>Sheet1!$C$5:$C$15</c:f>
              <c:strCache>
                <c:ptCount val="11"/>
                <c:pt idx="0">
                  <c:v>Apples</c:v>
                </c:pt>
                <c:pt idx="1">
                  <c:v>Bananas</c:v>
                </c:pt>
                <c:pt idx="2">
                  <c:v>carrots</c:v>
                </c:pt>
                <c:pt idx="3">
                  <c:v>Potatoes</c:v>
                </c:pt>
                <c:pt idx="4">
                  <c:v>Milk(2L bottles</c:v>
                </c:pt>
                <c:pt idx="5">
                  <c:v>Bread loaves</c:v>
                </c:pt>
                <c:pt idx="6">
                  <c:v>Eggs(boxes of 6)</c:v>
                </c:pt>
                <c:pt idx="7">
                  <c:v>Pasta   (500g)</c:v>
                </c:pt>
                <c:pt idx="9">
                  <c:v>Low stock</c:v>
                </c:pt>
                <c:pt idx="10">
                  <c:v>High stock</c:v>
                </c:pt>
              </c:strCache>
            </c:strRef>
          </c:cat>
          <c:val>
            <c:numRef>
              <c:f>Sheet1!$D$5:$D$15</c:f>
              <c:numCache>
                <c:formatCode>General</c:formatCode>
                <c:ptCount val="11"/>
                <c:pt idx="0">
                  <c:v>12</c:v>
                </c:pt>
                <c:pt idx="1">
                  <c:v>4</c:v>
                </c:pt>
                <c:pt idx="2">
                  <c:v>18</c:v>
                </c:pt>
                <c:pt idx="3">
                  <c:v>30</c:v>
                </c:pt>
                <c:pt idx="4">
                  <c:v>6</c:v>
                </c:pt>
                <c:pt idx="5">
                  <c:v>3</c:v>
                </c:pt>
                <c:pt idx="6">
                  <c:v>10</c:v>
                </c:pt>
                <c:pt idx="7">
                  <c:v>22</c:v>
                </c:pt>
                <c:pt idx="9">
                  <c:v>3</c:v>
                </c:pt>
                <c:pt idx="10">
                  <c:v>30</c:v>
                </c:pt>
              </c:numCache>
            </c:numRef>
          </c:val>
          <c:extLst>
            <c:ext xmlns:c16="http://schemas.microsoft.com/office/drawing/2014/chart" uri="{C3380CC4-5D6E-409C-BE32-E72D297353CC}">
              <c16:uniqueId val="{00000000-1C07-4C50-B043-5D6F5A0ABD66}"/>
            </c:ext>
          </c:extLst>
        </c:ser>
        <c:dLbls>
          <c:showLegendKey val="0"/>
          <c:showVal val="0"/>
          <c:showCatName val="0"/>
          <c:showSerName val="0"/>
          <c:showPercent val="0"/>
          <c:showBubbleSize val="0"/>
        </c:dLbls>
        <c:gapWidth val="150"/>
        <c:shape val="box"/>
        <c:axId val="1106313536"/>
        <c:axId val="1106334656"/>
        <c:axId val="635406016"/>
      </c:bar3DChart>
      <c:catAx>
        <c:axId val="1106313536"/>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06334656"/>
        <c:crosses val="autoZero"/>
        <c:auto val="1"/>
        <c:lblAlgn val="ctr"/>
        <c:lblOffset val="100"/>
        <c:noMultiLvlLbl val="0"/>
      </c:catAx>
      <c:valAx>
        <c:axId val="110633465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06313536"/>
        <c:crosses val="autoZero"/>
        <c:crossBetween val="between"/>
      </c:valAx>
      <c:serAx>
        <c:axId val="635406016"/>
        <c:scaling>
          <c:orientation val="minMax"/>
        </c:scaling>
        <c:delete val="0"/>
        <c:axPos val="b"/>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06334656"/>
        <c:crosses val="autoZero"/>
      </c:ser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_rels/data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69867E-635D-4E45-995C-13E63E7F2DA2}" type="doc">
      <dgm:prSet loTypeId="urn:microsoft.com/office/officeart/2016/7/layout/RepeatingBendingProcessNew" loCatId="process" qsTypeId="urn:microsoft.com/office/officeart/2005/8/quickstyle/simple1" qsCatId="simple" csTypeId="urn:microsoft.com/office/officeart/2005/8/colors/colorful5" csCatId="colorful"/>
      <dgm:spPr/>
      <dgm:t>
        <a:bodyPr/>
        <a:lstStyle/>
        <a:p>
          <a:endParaRPr lang="en-US"/>
        </a:p>
      </dgm:t>
    </dgm:pt>
    <dgm:pt modelId="{BD8B3F79-E867-4C29-88E7-3B9311CBC6E6}">
      <dgm:prSet/>
      <dgm:spPr/>
      <dgm:t>
        <a:bodyPr/>
        <a:lstStyle/>
        <a:p>
          <a:r>
            <a:rPr lang="en-US"/>
            <a:t>Add transitions</a:t>
          </a:r>
        </a:p>
      </dgm:t>
    </dgm:pt>
    <dgm:pt modelId="{FDA67D0E-4DEA-4BC9-BCA6-4832A5477326}" type="parTrans" cxnId="{14B382BF-4F98-41B1-B3D7-DAFE86CC75AE}">
      <dgm:prSet/>
      <dgm:spPr/>
      <dgm:t>
        <a:bodyPr/>
        <a:lstStyle/>
        <a:p>
          <a:endParaRPr lang="en-US"/>
        </a:p>
      </dgm:t>
    </dgm:pt>
    <dgm:pt modelId="{7064DA87-F595-45D1-9E67-2452CD0EBD3F}" type="sibTrans" cxnId="{14B382BF-4F98-41B1-B3D7-DAFE86CC75AE}">
      <dgm:prSet/>
      <dgm:spPr/>
      <dgm:t>
        <a:bodyPr/>
        <a:lstStyle/>
        <a:p>
          <a:endParaRPr lang="en-US"/>
        </a:p>
      </dgm:t>
    </dgm:pt>
    <dgm:pt modelId="{DB9C1D38-EB92-4BD5-900F-E22CBAC7AA3B}">
      <dgm:prSet/>
      <dgm:spPr/>
      <dgm:t>
        <a:bodyPr/>
        <a:lstStyle/>
        <a:p>
          <a:r>
            <a:rPr lang="en-US"/>
            <a:t>Add animations</a:t>
          </a:r>
        </a:p>
      </dgm:t>
    </dgm:pt>
    <dgm:pt modelId="{B393C579-1C28-4220-A442-3A3FB4398618}" type="parTrans" cxnId="{63E84F2B-808B-4F1B-B3B0-4912AE35DFD0}">
      <dgm:prSet/>
      <dgm:spPr/>
      <dgm:t>
        <a:bodyPr/>
        <a:lstStyle/>
        <a:p>
          <a:endParaRPr lang="en-US"/>
        </a:p>
      </dgm:t>
    </dgm:pt>
    <dgm:pt modelId="{5CB9E451-F082-44AF-906D-3E11F055CD23}" type="sibTrans" cxnId="{63E84F2B-808B-4F1B-B3B0-4912AE35DFD0}">
      <dgm:prSet/>
      <dgm:spPr/>
      <dgm:t>
        <a:bodyPr/>
        <a:lstStyle/>
        <a:p>
          <a:endParaRPr lang="en-US"/>
        </a:p>
      </dgm:t>
    </dgm:pt>
    <dgm:pt modelId="{F15C5887-97D3-40B3-92C8-2F73724DEF20}">
      <dgm:prSet/>
      <dgm:spPr/>
      <dgm:t>
        <a:bodyPr/>
        <a:lstStyle/>
        <a:p>
          <a:r>
            <a:rPr lang="en-US"/>
            <a:t>Insert picture</a:t>
          </a:r>
        </a:p>
      </dgm:t>
    </dgm:pt>
    <dgm:pt modelId="{4BB22611-751C-4CDC-80A2-73B715BC1142}" type="parTrans" cxnId="{7ED98099-3422-49FC-B70B-7F618575433C}">
      <dgm:prSet/>
      <dgm:spPr/>
      <dgm:t>
        <a:bodyPr/>
        <a:lstStyle/>
        <a:p>
          <a:endParaRPr lang="en-US"/>
        </a:p>
      </dgm:t>
    </dgm:pt>
    <dgm:pt modelId="{BA277B70-A4A1-46E0-8068-E0EDBEA31805}" type="sibTrans" cxnId="{7ED98099-3422-49FC-B70B-7F618575433C}">
      <dgm:prSet/>
      <dgm:spPr/>
      <dgm:t>
        <a:bodyPr/>
        <a:lstStyle/>
        <a:p>
          <a:endParaRPr lang="en-US"/>
        </a:p>
      </dgm:t>
    </dgm:pt>
    <dgm:pt modelId="{30D310A2-6F4E-47C6-A773-7E64DD86F96E}">
      <dgm:prSet/>
      <dgm:spPr/>
      <dgm:t>
        <a:bodyPr/>
        <a:lstStyle/>
        <a:p>
          <a:r>
            <a:rPr lang="en-US"/>
            <a:t>Make portfolio slides</a:t>
          </a:r>
        </a:p>
      </dgm:t>
    </dgm:pt>
    <dgm:pt modelId="{33979F5F-D2A5-4C9B-99D4-5E32CD88FB1D}" type="parTrans" cxnId="{B58BCA57-DEC7-4F32-B20B-B0DACF839FA4}">
      <dgm:prSet/>
      <dgm:spPr/>
      <dgm:t>
        <a:bodyPr/>
        <a:lstStyle/>
        <a:p>
          <a:endParaRPr lang="en-US"/>
        </a:p>
      </dgm:t>
    </dgm:pt>
    <dgm:pt modelId="{F756F1AF-5AF3-43B1-8B70-21DAE6B25734}" type="sibTrans" cxnId="{B58BCA57-DEC7-4F32-B20B-B0DACF839FA4}">
      <dgm:prSet/>
      <dgm:spPr/>
      <dgm:t>
        <a:bodyPr/>
        <a:lstStyle/>
        <a:p>
          <a:endParaRPr lang="en-US"/>
        </a:p>
      </dgm:t>
    </dgm:pt>
    <dgm:pt modelId="{F269E3B1-C936-47ED-83CB-CA54C8BA6B09}">
      <dgm:prSet/>
      <dgm:spPr/>
      <dgm:t>
        <a:bodyPr/>
        <a:lstStyle/>
        <a:p>
          <a:r>
            <a:rPr lang="en-US"/>
            <a:t>Prepare presentation speech</a:t>
          </a:r>
        </a:p>
      </dgm:t>
    </dgm:pt>
    <dgm:pt modelId="{AE9553EA-F28B-4298-AE8A-A18CEFCA6B7A}" type="parTrans" cxnId="{410A7A6E-9C47-4A74-A9A8-F69D50DB2CBE}">
      <dgm:prSet/>
      <dgm:spPr/>
      <dgm:t>
        <a:bodyPr/>
        <a:lstStyle/>
        <a:p>
          <a:endParaRPr lang="en-US"/>
        </a:p>
      </dgm:t>
    </dgm:pt>
    <dgm:pt modelId="{F294FD06-15B1-476E-A119-246F75F4EA2D}" type="sibTrans" cxnId="{410A7A6E-9C47-4A74-A9A8-F69D50DB2CBE}">
      <dgm:prSet/>
      <dgm:spPr/>
      <dgm:t>
        <a:bodyPr/>
        <a:lstStyle/>
        <a:p>
          <a:endParaRPr lang="en-US"/>
        </a:p>
      </dgm:t>
    </dgm:pt>
    <dgm:pt modelId="{4E66D4C9-C46E-4C57-84FA-48F8D34417E5}" type="pres">
      <dgm:prSet presAssocID="{F869867E-635D-4E45-995C-13E63E7F2DA2}" presName="Name0" presStyleCnt="0">
        <dgm:presLayoutVars>
          <dgm:dir/>
          <dgm:resizeHandles val="exact"/>
        </dgm:presLayoutVars>
      </dgm:prSet>
      <dgm:spPr/>
    </dgm:pt>
    <dgm:pt modelId="{77F24A44-D607-4D7B-B5A9-7D55BCCC4B34}" type="pres">
      <dgm:prSet presAssocID="{BD8B3F79-E867-4C29-88E7-3B9311CBC6E6}" presName="node" presStyleLbl="node1" presStyleIdx="0" presStyleCnt="5">
        <dgm:presLayoutVars>
          <dgm:bulletEnabled val="1"/>
        </dgm:presLayoutVars>
      </dgm:prSet>
      <dgm:spPr/>
    </dgm:pt>
    <dgm:pt modelId="{213C6EBA-737D-43A9-86C2-7FA7ACE1D086}" type="pres">
      <dgm:prSet presAssocID="{7064DA87-F595-45D1-9E67-2452CD0EBD3F}" presName="sibTrans" presStyleLbl="sibTrans1D1" presStyleIdx="0" presStyleCnt="4"/>
      <dgm:spPr/>
    </dgm:pt>
    <dgm:pt modelId="{4DBED71B-13CC-4E62-A1A2-4CEA6042DB09}" type="pres">
      <dgm:prSet presAssocID="{7064DA87-F595-45D1-9E67-2452CD0EBD3F}" presName="connectorText" presStyleLbl="sibTrans1D1" presStyleIdx="0" presStyleCnt="4"/>
      <dgm:spPr/>
    </dgm:pt>
    <dgm:pt modelId="{9B323406-34C9-446A-8467-13EBF72080B3}" type="pres">
      <dgm:prSet presAssocID="{DB9C1D38-EB92-4BD5-900F-E22CBAC7AA3B}" presName="node" presStyleLbl="node1" presStyleIdx="1" presStyleCnt="5">
        <dgm:presLayoutVars>
          <dgm:bulletEnabled val="1"/>
        </dgm:presLayoutVars>
      </dgm:prSet>
      <dgm:spPr/>
    </dgm:pt>
    <dgm:pt modelId="{C0B506D4-FA15-4876-99D6-0AF2930C32D8}" type="pres">
      <dgm:prSet presAssocID="{5CB9E451-F082-44AF-906D-3E11F055CD23}" presName="sibTrans" presStyleLbl="sibTrans1D1" presStyleIdx="1" presStyleCnt="4"/>
      <dgm:spPr/>
    </dgm:pt>
    <dgm:pt modelId="{8DFDB462-44FD-4C90-A9DB-3404940D1F77}" type="pres">
      <dgm:prSet presAssocID="{5CB9E451-F082-44AF-906D-3E11F055CD23}" presName="connectorText" presStyleLbl="sibTrans1D1" presStyleIdx="1" presStyleCnt="4"/>
      <dgm:spPr/>
    </dgm:pt>
    <dgm:pt modelId="{E33E8E48-37F2-4969-B72C-3D489708D6CD}" type="pres">
      <dgm:prSet presAssocID="{F15C5887-97D3-40B3-92C8-2F73724DEF20}" presName="node" presStyleLbl="node1" presStyleIdx="2" presStyleCnt="5">
        <dgm:presLayoutVars>
          <dgm:bulletEnabled val="1"/>
        </dgm:presLayoutVars>
      </dgm:prSet>
      <dgm:spPr/>
    </dgm:pt>
    <dgm:pt modelId="{62D21681-89BB-46B2-B508-283BCEB91B23}" type="pres">
      <dgm:prSet presAssocID="{BA277B70-A4A1-46E0-8068-E0EDBEA31805}" presName="sibTrans" presStyleLbl="sibTrans1D1" presStyleIdx="2" presStyleCnt="4"/>
      <dgm:spPr/>
    </dgm:pt>
    <dgm:pt modelId="{D32963BA-D330-4977-8C5E-F0536BB63187}" type="pres">
      <dgm:prSet presAssocID="{BA277B70-A4A1-46E0-8068-E0EDBEA31805}" presName="connectorText" presStyleLbl="sibTrans1D1" presStyleIdx="2" presStyleCnt="4"/>
      <dgm:spPr/>
    </dgm:pt>
    <dgm:pt modelId="{BBD21252-E8FA-4E13-AF37-4861A461E158}" type="pres">
      <dgm:prSet presAssocID="{30D310A2-6F4E-47C6-A773-7E64DD86F96E}" presName="node" presStyleLbl="node1" presStyleIdx="3" presStyleCnt="5">
        <dgm:presLayoutVars>
          <dgm:bulletEnabled val="1"/>
        </dgm:presLayoutVars>
      </dgm:prSet>
      <dgm:spPr/>
    </dgm:pt>
    <dgm:pt modelId="{AD6DF284-4F68-4B5E-877B-F6D9C4D87003}" type="pres">
      <dgm:prSet presAssocID="{F756F1AF-5AF3-43B1-8B70-21DAE6B25734}" presName="sibTrans" presStyleLbl="sibTrans1D1" presStyleIdx="3" presStyleCnt="4"/>
      <dgm:spPr/>
    </dgm:pt>
    <dgm:pt modelId="{0C50989F-ADD1-46FF-B792-BF6DA44F2B0A}" type="pres">
      <dgm:prSet presAssocID="{F756F1AF-5AF3-43B1-8B70-21DAE6B25734}" presName="connectorText" presStyleLbl="sibTrans1D1" presStyleIdx="3" presStyleCnt="4"/>
      <dgm:spPr/>
    </dgm:pt>
    <dgm:pt modelId="{F0EB9699-9CAA-4FDA-9DE7-174B8777BF79}" type="pres">
      <dgm:prSet presAssocID="{F269E3B1-C936-47ED-83CB-CA54C8BA6B09}" presName="node" presStyleLbl="node1" presStyleIdx="4" presStyleCnt="5">
        <dgm:presLayoutVars>
          <dgm:bulletEnabled val="1"/>
        </dgm:presLayoutVars>
      </dgm:prSet>
      <dgm:spPr/>
    </dgm:pt>
  </dgm:ptLst>
  <dgm:cxnLst>
    <dgm:cxn modelId="{69971B1C-071E-4F3C-9B88-F1599C6CD872}" type="presOf" srcId="{30D310A2-6F4E-47C6-A773-7E64DD86F96E}" destId="{BBD21252-E8FA-4E13-AF37-4861A461E158}" srcOrd="0" destOrd="0" presId="urn:microsoft.com/office/officeart/2016/7/layout/RepeatingBendingProcessNew"/>
    <dgm:cxn modelId="{16B71726-DF0D-4F1B-8C1D-DBCB633E3F3C}" type="presOf" srcId="{BA277B70-A4A1-46E0-8068-E0EDBEA31805}" destId="{D32963BA-D330-4977-8C5E-F0536BB63187}" srcOrd="1" destOrd="0" presId="urn:microsoft.com/office/officeart/2016/7/layout/RepeatingBendingProcessNew"/>
    <dgm:cxn modelId="{63E84F2B-808B-4F1B-B3B0-4912AE35DFD0}" srcId="{F869867E-635D-4E45-995C-13E63E7F2DA2}" destId="{DB9C1D38-EB92-4BD5-900F-E22CBAC7AA3B}" srcOrd="1" destOrd="0" parTransId="{B393C579-1C28-4220-A442-3A3FB4398618}" sibTransId="{5CB9E451-F082-44AF-906D-3E11F055CD23}"/>
    <dgm:cxn modelId="{216E6330-BD42-47FB-867A-E1F85126B901}" type="presOf" srcId="{F269E3B1-C936-47ED-83CB-CA54C8BA6B09}" destId="{F0EB9699-9CAA-4FDA-9DE7-174B8777BF79}" srcOrd="0" destOrd="0" presId="urn:microsoft.com/office/officeart/2016/7/layout/RepeatingBendingProcessNew"/>
    <dgm:cxn modelId="{FFBCA964-32DC-4494-B329-263BB3C78203}" type="presOf" srcId="{5CB9E451-F082-44AF-906D-3E11F055CD23}" destId="{C0B506D4-FA15-4876-99D6-0AF2930C32D8}" srcOrd="0" destOrd="0" presId="urn:microsoft.com/office/officeart/2016/7/layout/RepeatingBendingProcessNew"/>
    <dgm:cxn modelId="{410A7A6E-9C47-4A74-A9A8-F69D50DB2CBE}" srcId="{F869867E-635D-4E45-995C-13E63E7F2DA2}" destId="{F269E3B1-C936-47ED-83CB-CA54C8BA6B09}" srcOrd="4" destOrd="0" parTransId="{AE9553EA-F28B-4298-AE8A-A18CEFCA6B7A}" sibTransId="{F294FD06-15B1-476E-A119-246F75F4EA2D}"/>
    <dgm:cxn modelId="{B58BCA57-DEC7-4F32-B20B-B0DACF839FA4}" srcId="{F869867E-635D-4E45-995C-13E63E7F2DA2}" destId="{30D310A2-6F4E-47C6-A773-7E64DD86F96E}" srcOrd="3" destOrd="0" parTransId="{33979F5F-D2A5-4C9B-99D4-5E32CD88FB1D}" sibTransId="{F756F1AF-5AF3-43B1-8B70-21DAE6B25734}"/>
    <dgm:cxn modelId="{7ED98099-3422-49FC-B70B-7F618575433C}" srcId="{F869867E-635D-4E45-995C-13E63E7F2DA2}" destId="{F15C5887-97D3-40B3-92C8-2F73724DEF20}" srcOrd="2" destOrd="0" parTransId="{4BB22611-751C-4CDC-80A2-73B715BC1142}" sibTransId="{BA277B70-A4A1-46E0-8068-E0EDBEA31805}"/>
    <dgm:cxn modelId="{A9F62BB7-8EE8-4E1D-B02C-0B906209409E}" type="presOf" srcId="{7064DA87-F595-45D1-9E67-2452CD0EBD3F}" destId="{213C6EBA-737D-43A9-86C2-7FA7ACE1D086}" srcOrd="0" destOrd="0" presId="urn:microsoft.com/office/officeart/2016/7/layout/RepeatingBendingProcessNew"/>
    <dgm:cxn modelId="{E4EDFCBB-2CD1-466A-821D-58CB1405DBBC}" type="presOf" srcId="{F756F1AF-5AF3-43B1-8B70-21DAE6B25734}" destId="{0C50989F-ADD1-46FF-B792-BF6DA44F2B0A}" srcOrd="1" destOrd="0" presId="urn:microsoft.com/office/officeart/2016/7/layout/RepeatingBendingProcessNew"/>
    <dgm:cxn modelId="{14B382BF-4F98-41B1-B3D7-DAFE86CC75AE}" srcId="{F869867E-635D-4E45-995C-13E63E7F2DA2}" destId="{BD8B3F79-E867-4C29-88E7-3B9311CBC6E6}" srcOrd="0" destOrd="0" parTransId="{FDA67D0E-4DEA-4BC9-BCA6-4832A5477326}" sibTransId="{7064DA87-F595-45D1-9E67-2452CD0EBD3F}"/>
    <dgm:cxn modelId="{B5AF65C0-726E-40C9-9CD2-67810B3BC578}" type="presOf" srcId="{7064DA87-F595-45D1-9E67-2452CD0EBD3F}" destId="{4DBED71B-13CC-4E62-A1A2-4CEA6042DB09}" srcOrd="1" destOrd="0" presId="urn:microsoft.com/office/officeart/2016/7/layout/RepeatingBendingProcessNew"/>
    <dgm:cxn modelId="{0F36F8C4-161C-4A40-9DC0-B602A368BC82}" type="presOf" srcId="{F756F1AF-5AF3-43B1-8B70-21DAE6B25734}" destId="{AD6DF284-4F68-4B5E-877B-F6D9C4D87003}" srcOrd="0" destOrd="0" presId="urn:microsoft.com/office/officeart/2016/7/layout/RepeatingBendingProcessNew"/>
    <dgm:cxn modelId="{785D6AE0-6169-41DE-8787-2A639135FFCF}" type="presOf" srcId="{BD8B3F79-E867-4C29-88E7-3B9311CBC6E6}" destId="{77F24A44-D607-4D7B-B5A9-7D55BCCC4B34}" srcOrd="0" destOrd="0" presId="urn:microsoft.com/office/officeart/2016/7/layout/RepeatingBendingProcessNew"/>
    <dgm:cxn modelId="{5C9F38E1-48FF-46AC-9812-DD73A2968FC7}" type="presOf" srcId="{DB9C1D38-EB92-4BD5-900F-E22CBAC7AA3B}" destId="{9B323406-34C9-446A-8467-13EBF72080B3}" srcOrd="0" destOrd="0" presId="urn:microsoft.com/office/officeart/2016/7/layout/RepeatingBendingProcessNew"/>
    <dgm:cxn modelId="{3B4BD5E5-D62B-4B8F-AE9D-13EEB446941B}" type="presOf" srcId="{5CB9E451-F082-44AF-906D-3E11F055CD23}" destId="{8DFDB462-44FD-4C90-A9DB-3404940D1F77}" srcOrd="1" destOrd="0" presId="urn:microsoft.com/office/officeart/2016/7/layout/RepeatingBendingProcessNew"/>
    <dgm:cxn modelId="{D49DE6F1-BCB1-4A3B-A701-88B361433AC1}" type="presOf" srcId="{F869867E-635D-4E45-995C-13E63E7F2DA2}" destId="{4E66D4C9-C46E-4C57-84FA-48F8D34417E5}" srcOrd="0" destOrd="0" presId="urn:microsoft.com/office/officeart/2016/7/layout/RepeatingBendingProcessNew"/>
    <dgm:cxn modelId="{560BA9F8-CAC0-497F-8C86-83491C28A937}" type="presOf" srcId="{F15C5887-97D3-40B3-92C8-2F73724DEF20}" destId="{E33E8E48-37F2-4969-B72C-3D489708D6CD}" srcOrd="0" destOrd="0" presId="urn:microsoft.com/office/officeart/2016/7/layout/RepeatingBendingProcessNew"/>
    <dgm:cxn modelId="{121CB6FE-736F-4131-9067-720CB90B6771}" type="presOf" srcId="{BA277B70-A4A1-46E0-8068-E0EDBEA31805}" destId="{62D21681-89BB-46B2-B508-283BCEB91B23}" srcOrd="0" destOrd="0" presId="urn:microsoft.com/office/officeart/2016/7/layout/RepeatingBendingProcessNew"/>
    <dgm:cxn modelId="{A5C76104-9A7A-40D5-8F6A-6BA8F41A8DA0}" type="presParOf" srcId="{4E66D4C9-C46E-4C57-84FA-48F8D34417E5}" destId="{77F24A44-D607-4D7B-B5A9-7D55BCCC4B34}" srcOrd="0" destOrd="0" presId="urn:microsoft.com/office/officeart/2016/7/layout/RepeatingBendingProcessNew"/>
    <dgm:cxn modelId="{E3F889BE-3134-4B10-9161-5F6E4F85F3A3}" type="presParOf" srcId="{4E66D4C9-C46E-4C57-84FA-48F8D34417E5}" destId="{213C6EBA-737D-43A9-86C2-7FA7ACE1D086}" srcOrd="1" destOrd="0" presId="urn:microsoft.com/office/officeart/2016/7/layout/RepeatingBendingProcessNew"/>
    <dgm:cxn modelId="{5C0FBE98-1C6A-4DE9-A469-0F311791A89D}" type="presParOf" srcId="{213C6EBA-737D-43A9-86C2-7FA7ACE1D086}" destId="{4DBED71B-13CC-4E62-A1A2-4CEA6042DB09}" srcOrd="0" destOrd="0" presId="urn:microsoft.com/office/officeart/2016/7/layout/RepeatingBendingProcessNew"/>
    <dgm:cxn modelId="{B87270D9-E1E0-447D-8540-0ABA9C7271C2}" type="presParOf" srcId="{4E66D4C9-C46E-4C57-84FA-48F8D34417E5}" destId="{9B323406-34C9-446A-8467-13EBF72080B3}" srcOrd="2" destOrd="0" presId="urn:microsoft.com/office/officeart/2016/7/layout/RepeatingBendingProcessNew"/>
    <dgm:cxn modelId="{44D02C40-BD38-4762-87A5-D5228AE8E649}" type="presParOf" srcId="{4E66D4C9-C46E-4C57-84FA-48F8D34417E5}" destId="{C0B506D4-FA15-4876-99D6-0AF2930C32D8}" srcOrd="3" destOrd="0" presId="urn:microsoft.com/office/officeart/2016/7/layout/RepeatingBendingProcessNew"/>
    <dgm:cxn modelId="{561C6282-2E68-4033-92C3-0C27E0AE526B}" type="presParOf" srcId="{C0B506D4-FA15-4876-99D6-0AF2930C32D8}" destId="{8DFDB462-44FD-4C90-A9DB-3404940D1F77}" srcOrd="0" destOrd="0" presId="urn:microsoft.com/office/officeart/2016/7/layout/RepeatingBendingProcessNew"/>
    <dgm:cxn modelId="{D1F97898-DD31-448D-A8F9-CD2B695A7F37}" type="presParOf" srcId="{4E66D4C9-C46E-4C57-84FA-48F8D34417E5}" destId="{E33E8E48-37F2-4969-B72C-3D489708D6CD}" srcOrd="4" destOrd="0" presId="urn:microsoft.com/office/officeart/2016/7/layout/RepeatingBendingProcessNew"/>
    <dgm:cxn modelId="{FB6AFA09-9161-4708-B7EA-980FBF6ECE0F}" type="presParOf" srcId="{4E66D4C9-C46E-4C57-84FA-48F8D34417E5}" destId="{62D21681-89BB-46B2-B508-283BCEB91B23}" srcOrd="5" destOrd="0" presId="urn:microsoft.com/office/officeart/2016/7/layout/RepeatingBendingProcessNew"/>
    <dgm:cxn modelId="{C3C011D0-6C2D-4A04-8943-DB8200F5543B}" type="presParOf" srcId="{62D21681-89BB-46B2-B508-283BCEB91B23}" destId="{D32963BA-D330-4977-8C5E-F0536BB63187}" srcOrd="0" destOrd="0" presId="urn:microsoft.com/office/officeart/2016/7/layout/RepeatingBendingProcessNew"/>
    <dgm:cxn modelId="{2D0AC825-4DE5-485F-9E71-DA8FCF7A7DCD}" type="presParOf" srcId="{4E66D4C9-C46E-4C57-84FA-48F8D34417E5}" destId="{BBD21252-E8FA-4E13-AF37-4861A461E158}" srcOrd="6" destOrd="0" presId="urn:microsoft.com/office/officeart/2016/7/layout/RepeatingBendingProcessNew"/>
    <dgm:cxn modelId="{1BA2893D-E1EA-4E46-8C3E-D79EC79AA171}" type="presParOf" srcId="{4E66D4C9-C46E-4C57-84FA-48F8D34417E5}" destId="{AD6DF284-4F68-4B5E-877B-F6D9C4D87003}" srcOrd="7" destOrd="0" presId="urn:microsoft.com/office/officeart/2016/7/layout/RepeatingBendingProcessNew"/>
    <dgm:cxn modelId="{1F9C51F6-0D14-4970-B71D-17D75CF0F831}" type="presParOf" srcId="{AD6DF284-4F68-4B5E-877B-F6D9C4D87003}" destId="{0C50989F-ADD1-46FF-B792-BF6DA44F2B0A}" srcOrd="0" destOrd="0" presId="urn:microsoft.com/office/officeart/2016/7/layout/RepeatingBendingProcessNew"/>
    <dgm:cxn modelId="{4D29ABD2-1C83-49AE-B49E-63E8F10C512C}" type="presParOf" srcId="{4E66D4C9-C46E-4C57-84FA-48F8D34417E5}" destId="{F0EB9699-9CAA-4FDA-9DE7-174B8777BF79}"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6D68A38-8AC2-47E8-A98B-39C26F625C9D}"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US"/>
        </a:p>
      </dgm:t>
    </dgm:pt>
    <dgm:pt modelId="{890863A6-E7FB-4F2D-A1DE-F491E979AAFF}">
      <dgm:prSet/>
      <dgm:spPr/>
      <dgm:t>
        <a:bodyPr/>
        <a:lstStyle/>
        <a:p>
          <a:r>
            <a:rPr lang="en-GB" dirty="0"/>
            <a:t>I have developed my digital skills by learning how to use Microsoft Word, Excel and outlook effectively.</a:t>
          </a:r>
          <a:endParaRPr lang="en-US" dirty="0"/>
        </a:p>
      </dgm:t>
    </dgm:pt>
    <dgm:pt modelId="{CAFFEAAE-3E74-48DB-842A-DA7C0FFB3F3F}" type="parTrans" cxnId="{EBB78FE5-0038-4C0D-8B77-78BD38D75840}">
      <dgm:prSet/>
      <dgm:spPr/>
      <dgm:t>
        <a:bodyPr/>
        <a:lstStyle/>
        <a:p>
          <a:endParaRPr lang="en-US"/>
        </a:p>
      </dgm:t>
    </dgm:pt>
    <dgm:pt modelId="{3587555B-E057-4C1B-AB08-F76A8DE109CA}" type="sibTrans" cxnId="{EBB78FE5-0038-4C0D-8B77-78BD38D75840}">
      <dgm:prSet/>
      <dgm:spPr/>
      <dgm:t>
        <a:bodyPr/>
        <a:lstStyle/>
        <a:p>
          <a:endParaRPr lang="en-US"/>
        </a:p>
      </dgm:t>
    </dgm:pt>
    <dgm:pt modelId="{7713E3E2-0419-4185-B958-AE868B59B9EC}">
      <dgm:prSet/>
      <dgm:spPr/>
      <dgm:t>
        <a:bodyPr/>
        <a:lstStyle/>
        <a:p>
          <a:r>
            <a:rPr lang="en-GB" dirty="0"/>
            <a:t>I improved my communication and organisation skills through completing tasks that we are doing every lesson in class  and providing proper information we  get from university.</a:t>
          </a:r>
          <a:endParaRPr lang="en-US" dirty="0"/>
        </a:p>
      </dgm:t>
    </dgm:pt>
    <dgm:pt modelId="{7E7EE75A-E216-4406-A58D-1EAD37D02AA8}" type="parTrans" cxnId="{A43B82D9-A458-4ED3-8685-BA64D1E54F72}">
      <dgm:prSet/>
      <dgm:spPr/>
      <dgm:t>
        <a:bodyPr/>
        <a:lstStyle/>
        <a:p>
          <a:endParaRPr lang="en-US"/>
        </a:p>
      </dgm:t>
    </dgm:pt>
    <dgm:pt modelId="{C779C36B-0413-4804-87CF-5294E56D9896}" type="sibTrans" cxnId="{A43B82D9-A458-4ED3-8685-BA64D1E54F72}">
      <dgm:prSet/>
      <dgm:spPr/>
      <dgm:t>
        <a:bodyPr/>
        <a:lstStyle/>
        <a:p>
          <a:endParaRPr lang="en-US"/>
        </a:p>
      </dgm:t>
    </dgm:pt>
    <dgm:pt modelId="{E7AEFCA7-7159-4292-9C78-B8E8F6D81DB1}">
      <dgm:prSet/>
      <dgm:spPr/>
      <dgm:t>
        <a:bodyPr/>
        <a:lstStyle/>
        <a:p>
          <a:r>
            <a:rPr lang="en-GB" dirty="0"/>
            <a:t>I developed my confidence in creating  formal  documents, presentations and emails.</a:t>
          </a:r>
          <a:endParaRPr lang="en-US" dirty="0"/>
        </a:p>
      </dgm:t>
    </dgm:pt>
    <dgm:pt modelId="{52ACC34F-29CD-4AFA-9B64-31F7562636C8}" type="parTrans" cxnId="{AFC40FF4-E145-40B9-B657-E01706E8A788}">
      <dgm:prSet/>
      <dgm:spPr/>
      <dgm:t>
        <a:bodyPr/>
        <a:lstStyle/>
        <a:p>
          <a:endParaRPr lang="en-US"/>
        </a:p>
      </dgm:t>
    </dgm:pt>
    <dgm:pt modelId="{F3790CB0-97E8-4D45-B75A-51C74DB1D0CC}" type="sibTrans" cxnId="{AFC40FF4-E145-40B9-B657-E01706E8A788}">
      <dgm:prSet/>
      <dgm:spPr/>
      <dgm:t>
        <a:bodyPr/>
        <a:lstStyle/>
        <a:p>
          <a:endParaRPr lang="en-US"/>
        </a:p>
      </dgm:t>
    </dgm:pt>
    <dgm:pt modelId="{DA578483-22E2-4A8F-A37C-D3831C0EF337}">
      <dgm:prSet/>
      <dgm:spPr/>
      <dgm:t>
        <a:bodyPr/>
        <a:lstStyle/>
        <a:p>
          <a:r>
            <a:rPr lang="en-GB" dirty="0"/>
            <a:t>I learned the importance of teamwork , cooperation, and using technology in school. </a:t>
          </a:r>
          <a:endParaRPr lang="en-US" dirty="0"/>
        </a:p>
      </dgm:t>
    </dgm:pt>
    <dgm:pt modelId="{41193AA8-0BBC-432F-9165-287104EFE7D5}" type="parTrans" cxnId="{08FF64E2-6257-474A-87CF-EA1008D5DD4F}">
      <dgm:prSet/>
      <dgm:spPr/>
      <dgm:t>
        <a:bodyPr/>
        <a:lstStyle/>
        <a:p>
          <a:endParaRPr lang="en-US"/>
        </a:p>
      </dgm:t>
    </dgm:pt>
    <dgm:pt modelId="{581565FE-FFB6-414C-B7B2-FFEFD42DFEE1}" type="sibTrans" cxnId="{08FF64E2-6257-474A-87CF-EA1008D5DD4F}">
      <dgm:prSet/>
      <dgm:spPr/>
      <dgm:t>
        <a:bodyPr/>
        <a:lstStyle/>
        <a:p>
          <a:endParaRPr lang="en-US"/>
        </a:p>
      </dgm:t>
    </dgm:pt>
    <dgm:pt modelId="{0E419569-1217-467F-A342-B38A4AE33A67}">
      <dgm:prSet/>
      <dgm:spPr/>
      <dgm:t>
        <a:bodyPr/>
        <a:lstStyle/>
        <a:p>
          <a:r>
            <a:rPr lang="en-GB" dirty="0"/>
            <a:t>I will continue developing my skills to support my future studies in order to  achieve my goals.</a:t>
          </a:r>
          <a:endParaRPr lang="en-US" dirty="0"/>
        </a:p>
      </dgm:t>
    </dgm:pt>
    <dgm:pt modelId="{D1FAAA40-C8FC-44D1-BB52-18117AA98102}" type="parTrans" cxnId="{7015D8BC-FEC2-46C2-B3E5-6FB116702E42}">
      <dgm:prSet/>
      <dgm:spPr/>
      <dgm:t>
        <a:bodyPr/>
        <a:lstStyle/>
        <a:p>
          <a:endParaRPr lang="en-US"/>
        </a:p>
      </dgm:t>
    </dgm:pt>
    <dgm:pt modelId="{90635BFA-E7C4-4365-A00C-2F8704723676}" type="sibTrans" cxnId="{7015D8BC-FEC2-46C2-B3E5-6FB116702E42}">
      <dgm:prSet/>
      <dgm:spPr/>
      <dgm:t>
        <a:bodyPr/>
        <a:lstStyle/>
        <a:p>
          <a:endParaRPr lang="en-US"/>
        </a:p>
      </dgm:t>
    </dgm:pt>
    <dgm:pt modelId="{C041A489-3F1E-4F21-8CDC-A4FB76E79BCD}" type="pres">
      <dgm:prSet presAssocID="{A6D68A38-8AC2-47E8-A98B-39C26F625C9D}" presName="Name0" presStyleCnt="0">
        <dgm:presLayoutVars>
          <dgm:dir/>
          <dgm:animLvl val="lvl"/>
          <dgm:resizeHandles val="exact"/>
        </dgm:presLayoutVars>
      </dgm:prSet>
      <dgm:spPr/>
    </dgm:pt>
    <dgm:pt modelId="{19435A72-FCD8-4ACE-9673-D1B9E0425544}" type="pres">
      <dgm:prSet presAssocID="{0E419569-1217-467F-A342-B38A4AE33A67}" presName="boxAndChildren" presStyleCnt="0"/>
      <dgm:spPr/>
    </dgm:pt>
    <dgm:pt modelId="{39586287-5928-4962-9990-F5A5C616261E}" type="pres">
      <dgm:prSet presAssocID="{0E419569-1217-467F-A342-B38A4AE33A67}" presName="parentTextBox" presStyleLbl="node1" presStyleIdx="0" presStyleCnt="5"/>
      <dgm:spPr/>
    </dgm:pt>
    <dgm:pt modelId="{68224ACF-C1FC-4E68-9B4F-7AD71F120E49}" type="pres">
      <dgm:prSet presAssocID="{581565FE-FFB6-414C-B7B2-FFEFD42DFEE1}" presName="sp" presStyleCnt="0"/>
      <dgm:spPr/>
    </dgm:pt>
    <dgm:pt modelId="{7582900A-11F9-4233-905B-3E17BCCF83BD}" type="pres">
      <dgm:prSet presAssocID="{DA578483-22E2-4A8F-A37C-D3831C0EF337}" presName="arrowAndChildren" presStyleCnt="0"/>
      <dgm:spPr/>
    </dgm:pt>
    <dgm:pt modelId="{9EE93569-9914-4AF4-A46B-A25522F11B05}" type="pres">
      <dgm:prSet presAssocID="{DA578483-22E2-4A8F-A37C-D3831C0EF337}" presName="parentTextArrow" presStyleLbl="node1" presStyleIdx="1" presStyleCnt="5"/>
      <dgm:spPr/>
    </dgm:pt>
    <dgm:pt modelId="{E1B78C20-A939-4AD3-A667-0EEF224B394E}" type="pres">
      <dgm:prSet presAssocID="{F3790CB0-97E8-4D45-B75A-51C74DB1D0CC}" presName="sp" presStyleCnt="0"/>
      <dgm:spPr/>
    </dgm:pt>
    <dgm:pt modelId="{79C05871-11AF-4A03-BD08-C6A0C42D4CA6}" type="pres">
      <dgm:prSet presAssocID="{E7AEFCA7-7159-4292-9C78-B8E8F6D81DB1}" presName="arrowAndChildren" presStyleCnt="0"/>
      <dgm:spPr/>
    </dgm:pt>
    <dgm:pt modelId="{E2663132-F767-473C-923B-7C737113B66F}" type="pres">
      <dgm:prSet presAssocID="{E7AEFCA7-7159-4292-9C78-B8E8F6D81DB1}" presName="parentTextArrow" presStyleLbl="node1" presStyleIdx="2" presStyleCnt="5"/>
      <dgm:spPr/>
    </dgm:pt>
    <dgm:pt modelId="{BBC3BE1D-6FA9-4FF5-8636-35D3FB36C927}" type="pres">
      <dgm:prSet presAssocID="{C779C36B-0413-4804-87CF-5294E56D9896}" presName="sp" presStyleCnt="0"/>
      <dgm:spPr/>
    </dgm:pt>
    <dgm:pt modelId="{E7F7F3DD-0ACE-43D6-8285-68E757F43951}" type="pres">
      <dgm:prSet presAssocID="{7713E3E2-0419-4185-B958-AE868B59B9EC}" presName="arrowAndChildren" presStyleCnt="0"/>
      <dgm:spPr/>
    </dgm:pt>
    <dgm:pt modelId="{8490295C-0FE5-4B09-A76B-356A6DCC9E2E}" type="pres">
      <dgm:prSet presAssocID="{7713E3E2-0419-4185-B958-AE868B59B9EC}" presName="parentTextArrow" presStyleLbl="node1" presStyleIdx="3" presStyleCnt="5"/>
      <dgm:spPr/>
    </dgm:pt>
    <dgm:pt modelId="{444F234D-A638-44AC-9A67-8EE26651D2BA}" type="pres">
      <dgm:prSet presAssocID="{3587555B-E057-4C1B-AB08-F76A8DE109CA}" presName="sp" presStyleCnt="0"/>
      <dgm:spPr/>
    </dgm:pt>
    <dgm:pt modelId="{77DE3328-B430-4B34-8516-84288F1115C3}" type="pres">
      <dgm:prSet presAssocID="{890863A6-E7FB-4F2D-A1DE-F491E979AAFF}" presName="arrowAndChildren" presStyleCnt="0"/>
      <dgm:spPr/>
    </dgm:pt>
    <dgm:pt modelId="{E4EBA3E5-F9AF-46B8-86EC-BBA738A0DF8F}" type="pres">
      <dgm:prSet presAssocID="{890863A6-E7FB-4F2D-A1DE-F491E979AAFF}" presName="parentTextArrow" presStyleLbl="node1" presStyleIdx="4" presStyleCnt="5"/>
      <dgm:spPr/>
    </dgm:pt>
  </dgm:ptLst>
  <dgm:cxnLst>
    <dgm:cxn modelId="{73F88D16-115C-42CB-9203-7D01BE28A918}" type="presOf" srcId="{0E419569-1217-467F-A342-B38A4AE33A67}" destId="{39586287-5928-4962-9990-F5A5C616261E}" srcOrd="0" destOrd="0" presId="urn:microsoft.com/office/officeart/2005/8/layout/process4"/>
    <dgm:cxn modelId="{B23AF816-5538-4F87-A386-10E4C1FAFEE2}" type="presOf" srcId="{DA578483-22E2-4A8F-A37C-D3831C0EF337}" destId="{9EE93569-9914-4AF4-A46B-A25522F11B05}" srcOrd="0" destOrd="0" presId="urn:microsoft.com/office/officeart/2005/8/layout/process4"/>
    <dgm:cxn modelId="{3A292C4C-28E1-42DE-9A4A-B6A00FAE4DB6}" type="presOf" srcId="{E7AEFCA7-7159-4292-9C78-B8E8F6D81DB1}" destId="{E2663132-F767-473C-923B-7C737113B66F}" srcOrd="0" destOrd="0" presId="urn:microsoft.com/office/officeart/2005/8/layout/process4"/>
    <dgm:cxn modelId="{4B2FF7B1-31BB-4AE5-B9E3-C2554283E418}" type="presOf" srcId="{890863A6-E7FB-4F2D-A1DE-F491E979AAFF}" destId="{E4EBA3E5-F9AF-46B8-86EC-BBA738A0DF8F}" srcOrd="0" destOrd="0" presId="urn:microsoft.com/office/officeart/2005/8/layout/process4"/>
    <dgm:cxn modelId="{7015D8BC-FEC2-46C2-B3E5-6FB116702E42}" srcId="{A6D68A38-8AC2-47E8-A98B-39C26F625C9D}" destId="{0E419569-1217-467F-A342-B38A4AE33A67}" srcOrd="4" destOrd="0" parTransId="{D1FAAA40-C8FC-44D1-BB52-18117AA98102}" sibTransId="{90635BFA-E7C4-4365-A00C-2F8704723676}"/>
    <dgm:cxn modelId="{0EE22CC8-1292-41C6-9EE6-16E94CD2F1B4}" type="presOf" srcId="{7713E3E2-0419-4185-B958-AE868B59B9EC}" destId="{8490295C-0FE5-4B09-A76B-356A6DCC9E2E}" srcOrd="0" destOrd="0" presId="urn:microsoft.com/office/officeart/2005/8/layout/process4"/>
    <dgm:cxn modelId="{A43B82D9-A458-4ED3-8685-BA64D1E54F72}" srcId="{A6D68A38-8AC2-47E8-A98B-39C26F625C9D}" destId="{7713E3E2-0419-4185-B958-AE868B59B9EC}" srcOrd="1" destOrd="0" parTransId="{7E7EE75A-E216-4406-A58D-1EAD37D02AA8}" sibTransId="{C779C36B-0413-4804-87CF-5294E56D9896}"/>
    <dgm:cxn modelId="{08FF64E2-6257-474A-87CF-EA1008D5DD4F}" srcId="{A6D68A38-8AC2-47E8-A98B-39C26F625C9D}" destId="{DA578483-22E2-4A8F-A37C-D3831C0EF337}" srcOrd="3" destOrd="0" parTransId="{41193AA8-0BBC-432F-9165-287104EFE7D5}" sibTransId="{581565FE-FFB6-414C-B7B2-FFEFD42DFEE1}"/>
    <dgm:cxn modelId="{EBB78FE5-0038-4C0D-8B77-78BD38D75840}" srcId="{A6D68A38-8AC2-47E8-A98B-39C26F625C9D}" destId="{890863A6-E7FB-4F2D-A1DE-F491E979AAFF}" srcOrd="0" destOrd="0" parTransId="{CAFFEAAE-3E74-48DB-842A-DA7C0FFB3F3F}" sibTransId="{3587555B-E057-4C1B-AB08-F76A8DE109CA}"/>
    <dgm:cxn modelId="{AFC40FF4-E145-40B9-B657-E01706E8A788}" srcId="{A6D68A38-8AC2-47E8-A98B-39C26F625C9D}" destId="{E7AEFCA7-7159-4292-9C78-B8E8F6D81DB1}" srcOrd="2" destOrd="0" parTransId="{52ACC34F-29CD-4AFA-9B64-31F7562636C8}" sibTransId="{F3790CB0-97E8-4D45-B75A-51C74DB1D0CC}"/>
    <dgm:cxn modelId="{319A47F4-EF3E-49A9-9955-9EB5186712C4}" type="presOf" srcId="{A6D68A38-8AC2-47E8-A98B-39C26F625C9D}" destId="{C041A489-3F1E-4F21-8CDC-A4FB76E79BCD}" srcOrd="0" destOrd="0" presId="urn:microsoft.com/office/officeart/2005/8/layout/process4"/>
    <dgm:cxn modelId="{D079CB69-C048-4517-A6D1-25287EDB8D8A}" type="presParOf" srcId="{C041A489-3F1E-4F21-8CDC-A4FB76E79BCD}" destId="{19435A72-FCD8-4ACE-9673-D1B9E0425544}" srcOrd="0" destOrd="0" presId="urn:microsoft.com/office/officeart/2005/8/layout/process4"/>
    <dgm:cxn modelId="{A584E55A-45CC-4B33-B20C-E8C34A8F58DC}" type="presParOf" srcId="{19435A72-FCD8-4ACE-9673-D1B9E0425544}" destId="{39586287-5928-4962-9990-F5A5C616261E}" srcOrd="0" destOrd="0" presId="urn:microsoft.com/office/officeart/2005/8/layout/process4"/>
    <dgm:cxn modelId="{D6875323-9DE7-4F55-8FCF-F58277E72EA0}" type="presParOf" srcId="{C041A489-3F1E-4F21-8CDC-A4FB76E79BCD}" destId="{68224ACF-C1FC-4E68-9B4F-7AD71F120E49}" srcOrd="1" destOrd="0" presId="urn:microsoft.com/office/officeart/2005/8/layout/process4"/>
    <dgm:cxn modelId="{88B1B18E-030A-4E86-BD89-A214A0495455}" type="presParOf" srcId="{C041A489-3F1E-4F21-8CDC-A4FB76E79BCD}" destId="{7582900A-11F9-4233-905B-3E17BCCF83BD}" srcOrd="2" destOrd="0" presId="urn:microsoft.com/office/officeart/2005/8/layout/process4"/>
    <dgm:cxn modelId="{371A3478-6655-4067-BC96-9E3B358C9DEA}" type="presParOf" srcId="{7582900A-11F9-4233-905B-3E17BCCF83BD}" destId="{9EE93569-9914-4AF4-A46B-A25522F11B05}" srcOrd="0" destOrd="0" presId="urn:microsoft.com/office/officeart/2005/8/layout/process4"/>
    <dgm:cxn modelId="{68E767ED-AC36-4A0B-8719-ED59978473F2}" type="presParOf" srcId="{C041A489-3F1E-4F21-8CDC-A4FB76E79BCD}" destId="{E1B78C20-A939-4AD3-A667-0EEF224B394E}" srcOrd="3" destOrd="0" presId="urn:microsoft.com/office/officeart/2005/8/layout/process4"/>
    <dgm:cxn modelId="{EDA63104-962A-46B9-804B-3556C4C29CF1}" type="presParOf" srcId="{C041A489-3F1E-4F21-8CDC-A4FB76E79BCD}" destId="{79C05871-11AF-4A03-BD08-C6A0C42D4CA6}" srcOrd="4" destOrd="0" presId="urn:microsoft.com/office/officeart/2005/8/layout/process4"/>
    <dgm:cxn modelId="{064E5B71-A21C-4F3C-9F5B-02E2BD6CC848}" type="presParOf" srcId="{79C05871-11AF-4A03-BD08-C6A0C42D4CA6}" destId="{E2663132-F767-473C-923B-7C737113B66F}" srcOrd="0" destOrd="0" presId="urn:microsoft.com/office/officeart/2005/8/layout/process4"/>
    <dgm:cxn modelId="{8B31D889-8328-4856-8B24-3FEFE006E15B}" type="presParOf" srcId="{C041A489-3F1E-4F21-8CDC-A4FB76E79BCD}" destId="{BBC3BE1D-6FA9-4FF5-8636-35D3FB36C927}" srcOrd="5" destOrd="0" presId="urn:microsoft.com/office/officeart/2005/8/layout/process4"/>
    <dgm:cxn modelId="{1A5FB60D-C5FA-4AB3-968E-4D550A2BB0CF}" type="presParOf" srcId="{C041A489-3F1E-4F21-8CDC-A4FB76E79BCD}" destId="{E7F7F3DD-0ACE-43D6-8285-68E757F43951}" srcOrd="6" destOrd="0" presId="urn:microsoft.com/office/officeart/2005/8/layout/process4"/>
    <dgm:cxn modelId="{52D531F6-6A8E-4D8A-8EBD-76A22B67A9E7}" type="presParOf" srcId="{E7F7F3DD-0ACE-43D6-8285-68E757F43951}" destId="{8490295C-0FE5-4B09-A76B-356A6DCC9E2E}" srcOrd="0" destOrd="0" presId="urn:microsoft.com/office/officeart/2005/8/layout/process4"/>
    <dgm:cxn modelId="{B5BDF91E-0B00-483D-8062-96E837D26642}" type="presParOf" srcId="{C041A489-3F1E-4F21-8CDC-A4FB76E79BCD}" destId="{444F234D-A638-44AC-9A67-8EE26651D2BA}" srcOrd="7" destOrd="0" presId="urn:microsoft.com/office/officeart/2005/8/layout/process4"/>
    <dgm:cxn modelId="{E066C70F-245D-40CE-9A0D-464C330E3E68}" type="presParOf" srcId="{C041A489-3F1E-4F21-8CDC-A4FB76E79BCD}" destId="{77DE3328-B430-4B34-8516-84288F1115C3}" srcOrd="8" destOrd="0" presId="urn:microsoft.com/office/officeart/2005/8/layout/process4"/>
    <dgm:cxn modelId="{BF42C696-F858-4B71-96E0-2D2801B018F7}" type="presParOf" srcId="{77DE3328-B430-4B34-8516-84288F1115C3}" destId="{E4EBA3E5-F9AF-46B8-86EC-BBA738A0DF8F}"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6AE8E1D-3526-485E-9297-E330870018B2}" type="doc">
      <dgm:prSet loTypeId="urn:microsoft.com/office/officeart/2018/2/layout/IconVerticalSolidList" loCatId="icon" qsTypeId="urn:microsoft.com/office/officeart/2005/8/quickstyle/simple1" qsCatId="simple" csTypeId="urn:microsoft.com/office/officeart/2018/5/colors/Iconchunking_neutralbg_accent5_2" csCatId="accent5" phldr="1"/>
      <dgm:spPr/>
      <dgm:t>
        <a:bodyPr/>
        <a:lstStyle/>
        <a:p>
          <a:endParaRPr lang="en-US"/>
        </a:p>
      </dgm:t>
    </dgm:pt>
    <dgm:pt modelId="{7112DF1B-F5F1-4CBD-AE1B-B329CE0AD3C5}">
      <dgm:prSet/>
      <dgm:spPr/>
      <dgm:t>
        <a:bodyPr/>
        <a:lstStyle/>
        <a:p>
          <a:r>
            <a:rPr lang="en-GB"/>
            <a:t>I have developed my digital,  communication ,and organizational skills.</a:t>
          </a:r>
          <a:endParaRPr lang="en-US"/>
        </a:p>
      </dgm:t>
    </dgm:pt>
    <dgm:pt modelId="{AEE63EE7-28C7-4A58-94DD-96E611859F74}" type="parTrans" cxnId="{98E0B9C5-F40A-44C1-9307-1373FB429A55}">
      <dgm:prSet/>
      <dgm:spPr/>
      <dgm:t>
        <a:bodyPr/>
        <a:lstStyle/>
        <a:p>
          <a:endParaRPr lang="en-US"/>
        </a:p>
      </dgm:t>
    </dgm:pt>
    <dgm:pt modelId="{3259B8AF-9AB0-416D-8623-7F9F2B8C1A44}" type="sibTrans" cxnId="{98E0B9C5-F40A-44C1-9307-1373FB429A55}">
      <dgm:prSet/>
      <dgm:spPr/>
      <dgm:t>
        <a:bodyPr/>
        <a:lstStyle/>
        <a:p>
          <a:pPr>
            <a:lnSpc>
              <a:spcPct val="100000"/>
            </a:lnSpc>
          </a:pPr>
          <a:endParaRPr lang="en-US"/>
        </a:p>
      </dgm:t>
    </dgm:pt>
    <dgm:pt modelId="{0C1FA6EB-12DE-4B0A-B940-6312D206D818}">
      <dgm:prSet/>
      <dgm:spPr/>
      <dgm:t>
        <a:bodyPr/>
        <a:lstStyle/>
        <a:p>
          <a:r>
            <a:rPr lang="en-GB" dirty="0"/>
            <a:t>I have gained confidence in using Microsoft Word, Excel, Outlook and power point.</a:t>
          </a:r>
          <a:endParaRPr lang="en-US" dirty="0"/>
        </a:p>
      </dgm:t>
    </dgm:pt>
    <dgm:pt modelId="{921098B2-E13C-477F-92D8-8C5BF82461AB}" type="parTrans" cxnId="{AB334F49-AA92-41CB-890D-56AEA06936AE}">
      <dgm:prSet/>
      <dgm:spPr/>
      <dgm:t>
        <a:bodyPr/>
        <a:lstStyle/>
        <a:p>
          <a:endParaRPr lang="en-US"/>
        </a:p>
      </dgm:t>
    </dgm:pt>
    <dgm:pt modelId="{39B870DF-BE33-472F-BBAC-780235E9C322}" type="sibTrans" cxnId="{AB334F49-AA92-41CB-890D-56AEA06936AE}">
      <dgm:prSet/>
      <dgm:spPr/>
      <dgm:t>
        <a:bodyPr/>
        <a:lstStyle/>
        <a:p>
          <a:pPr>
            <a:lnSpc>
              <a:spcPct val="100000"/>
            </a:lnSpc>
          </a:pPr>
          <a:endParaRPr lang="en-US"/>
        </a:p>
      </dgm:t>
    </dgm:pt>
    <dgm:pt modelId="{E4AA350D-2B82-488A-8D5E-D5F86F2E45BE}">
      <dgm:prSet/>
      <dgm:spPr/>
      <dgm:t>
        <a:bodyPr/>
        <a:lstStyle/>
        <a:p>
          <a:r>
            <a:rPr lang="en-GB"/>
            <a:t>This portfolio shows my progress and learning throughout the course.</a:t>
          </a:r>
          <a:endParaRPr lang="en-US"/>
        </a:p>
      </dgm:t>
    </dgm:pt>
    <dgm:pt modelId="{FCE43E40-D92A-4B12-BC29-9F7B6D16A476}" type="parTrans" cxnId="{1EB6E95A-04A0-4720-BBFB-CC8BDFC47D93}">
      <dgm:prSet/>
      <dgm:spPr/>
      <dgm:t>
        <a:bodyPr/>
        <a:lstStyle/>
        <a:p>
          <a:endParaRPr lang="en-US"/>
        </a:p>
      </dgm:t>
    </dgm:pt>
    <dgm:pt modelId="{9451927F-BDD4-4C30-855F-B9C899068327}" type="sibTrans" cxnId="{1EB6E95A-04A0-4720-BBFB-CC8BDFC47D93}">
      <dgm:prSet/>
      <dgm:spPr/>
      <dgm:t>
        <a:bodyPr/>
        <a:lstStyle/>
        <a:p>
          <a:pPr>
            <a:lnSpc>
              <a:spcPct val="100000"/>
            </a:lnSpc>
          </a:pPr>
          <a:endParaRPr lang="en-US"/>
        </a:p>
      </dgm:t>
    </dgm:pt>
    <dgm:pt modelId="{1DFA2798-3945-4DAF-AC49-0288AF42E84E}">
      <dgm:prSet/>
      <dgm:spPr/>
      <dgm:t>
        <a:bodyPr/>
        <a:lstStyle/>
        <a:p>
          <a:r>
            <a:rPr lang="en-GB"/>
            <a:t>I will continue improving my skills for future studies and my career.</a:t>
          </a:r>
          <a:endParaRPr lang="en-US"/>
        </a:p>
      </dgm:t>
    </dgm:pt>
    <dgm:pt modelId="{1BB53E8E-8E28-474E-A698-241EE1DAD4CD}" type="parTrans" cxnId="{5B336C02-B826-4F69-A205-71073415A589}">
      <dgm:prSet/>
      <dgm:spPr/>
      <dgm:t>
        <a:bodyPr/>
        <a:lstStyle/>
        <a:p>
          <a:endParaRPr lang="en-US"/>
        </a:p>
      </dgm:t>
    </dgm:pt>
    <dgm:pt modelId="{2888F53E-9142-4CC7-8933-EFD61D59E7AE}" type="sibTrans" cxnId="{5B336C02-B826-4F69-A205-71073415A589}">
      <dgm:prSet/>
      <dgm:spPr/>
      <dgm:t>
        <a:bodyPr/>
        <a:lstStyle/>
        <a:p>
          <a:endParaRPr lang="en-US"/>
        </a:p>
      </dgm:t>
    </dgm:pt>
    <dgm:pt modelId="{D2B7624C-1BF7-4DFF-895C-D4BB9F5FEF9E}" type="pres">
      <dgm:prSet presAssocID="{66AE8E1D-3526-485E-9297-E330870018B2}" presName="root" presStyleCnt="0">
        <dgm:presLayoutVars>
          <dgm:dir/>
          <dgm:resizeHandles val="exact"/>
        </dgm:presLayoutVars>
      </dgm:prSet>
      <dgm:spPr/>
    </dgm:pt>
    <dgm:pt modelId="{6DCBA1EF-CA69-49C8-974D-14B7822676F3}" type="pres">
      <dgm:prSet presAssocID="{7112DF1B-F5F1-4CBD-AE1B-B329CE0AD3C5}" presName="compNode" presStyleCnt="0"/>
      <dgm:spPr/>
    </dgm:pt>
    <dgm:pt modelId="{1BB5C623-7AAA-4521-8B78-3222814B4E64}" type="pres">
      <dgm:prSet presAssocID="{7112DF1B-F5F1-4CBD-AE1B-B329CE0AD3C5}" presName="bgRect" presStyleLbl="bgShp" presStyleIdx="0" presStyleCnt="4"/>
      <dgm:spPr/>
    </dgm:pt>
    <dgm:pt modelId="{22476D31-3949-4F3F-AFD7-B1FD2EF15C55}" type="pres">
      <dgm:prSet presAssocID="{7112DF1B-F5F1-4CBD-AE1B-B329CE0AD3C5}"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onnections"/>
        </a:ext>
      </dgm:extLst>
    </dgm:pt>
    <dgm:pt modelId="{DA3B59F1-91E7-4FAE-8AB5-9FD67688DEDA}" type="pres">
      <dgm:prSet presAssocID="{7112DF1B-F5F1-4CBD-AE1B-B329CE0AD3C5}" presName="spaceRect" presStyleCnt="0"/>
      <dgm:spPr/>
    </dgm:pt>
    <dgm:pt modelId="{1C758551-9747-4C82-AC96-1E1849C05913}" type="pres">
      <dgm:prSet presAssocID="{7112DF1B-F5F1-4CBD-AE1B-B329CE0AD3C5}" presName="parTx" presStyleLbl="revTx" presStyleIdx="0" presStyleCnt="4">
        <dgm:presLayoutVars>
          <dgm:chMax val="0"/>
          <dgm:chPref val="0"/>
        </dgm:presLayoutVars>
      </dgm:prSet>
      <dgm:spPr/>
    </dgm:pt>
    <dgm:pt modelId="{E41F792D-199E-470B-B80B-755C2089CC9B}" type="pres">
      <dgm:prSet presAssocID="{3259B8AF-9AB0-416D-8623-7F9F2B8C1A44}" presName="sibTrans" presStyleCnt="0"/>
      <dgm:spPr/>
    </dgm:pt>
    <dgm:pt modelId="{E5F94E78-7661-4767-B95F-1283E9C057F0}" type="pres">
      <dgm:prSet presAssocID="{0C1FA6EB-12DE-4B0A-B940-6312D206D818}" presName="compNode" presStyleCnt="0"/>
      <dgm:spPr/>
    </dgm:pt>
    <dgm:pt modelId="{7E1AB723-7F6F-432C-8DE4-BE6C1A6EAB51}" type="pres">
      <dgm:prSet presAssocID="{0C1FA6EB-12DE-4B0A-B940-6312D206D818}" presName="bgRect" presStyleLbl="bgShp" presStyleIdx="1" presStyleCnt="4"/>
      <dgm:spPr/>
    </dgm:pt>
    <dgm:pt modelId="{647EE7D3-7EF8-49EA-8BC4-7F49CD3666C0}" type="pres">
      <dgm:prSet presAssocID="{0C1FA6EB-12DE-4B0A-B940-6312D206D818}"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ooting star"/>
        </a:ext>
      </dgm:extLst>
    </dgm:pt>
    <dgm:pt modelId="{061084CE-813B-46F8-8407-E4303616C2AE}" type="pres">
      <dgm:prSet presAssocID="{0C1FA6EB-12DE-4B0A-B940-6312D206D818}" presName="spaceRect" presStyleCnt="0"/>
      <dgm:spPr/>
    </dgm:pt>
    <dgm:pt modelId="{16F09A87-50F6-4F6A-A6A0-6BB236A6BCE7}" type="pres">
      <dgm:prSet presAssocID="{0C1FA6EB-12DE-4B0A-B940-6312D206D818}" presName="parTx" presStyleLbl="revTx" presStyleIdx="1" presStyleCnt="4">
        <dgm:presLayoutVars>
          <dgm:chMax val="0"/>
          <dgm:chPref val="0"/>
        </dgm:presLayoutVars>
      </dgm:prSet>
      <dgm:spPr/>
    </dgm:pt>
    <dgm:pt modelId="{87386C19-3DCF-467D-BAC5-6994E68D14C4}" type="pres">
      <dgm:prSet presAssocID="{39B870DF-BE33-472F-BBAC-780235E9C322}" presName="sibTrans" presStyleCnt="0"/>
      <dgm:spPr/>
    </dgm:pt>
    <dgm:pt modelId="{D3DB9C13-C542-497F-A325-76C3ABF025B0}" type="pres">
      <dgm:prSet presAssocID="{E4AA350D-2B82-488A-8D5E-D5F86F2E45BE}" presName="compNode" presStyleCnt="0"/>
      <dgm:spPr/>
    </dgm:pt>
    <dgm:pt modelId="{5828821A-5CFB-4B89-AE12-BE3FEAA36C45}" type="pres">
      <dgm:prSet presAssocID="{E4AA350D-2B82-488A-8D5E-D5F86F2E45BE}" presName="bgRect" presStyleLbl="bgShp" presStyleIdx="2" presStyleCnt="4"/>
      <dgm:spPr/>
    </dgm:pt>
    <dgm:pt modelId="{0C6CD994-E086-4686-99DF-B81A7A8C404B}" type="pres">
      <dgm:prSet presAssocID="{E4AA350D-2B82-488A-8D5E-D5F86F2E45BE}"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lassroom"/>
        </a:ext>
      </dgm:extLst>
    </dgm:pt>
    <dgm:pt modelId="{020532CB-BB52-4C94-831B-C9149F237F58}" type="pres">
      <dgm:prSet presAssocID="{E4AA350D-2B82-488A-8D5E-D5F86F2E45BE}" presName="spaceRect" presStyleCnt="0"/>
      <dgm:spPr/>
    </dgm:pt>
    <dgm:pt modelId="{C191F1B1-A16D-44AF-BF39-A572A2E46774}" type="pres">
      <dgm:prSet presAssocID="{E4AA350D-2B82-488A-8D5E-D5F86F2E45BE}" presName="parTx" presStyleLbl="revTx" presStyleIdx="2" presStyleCnt="4">
        <dgm:presLayoutVars>
          <dgm:chMax val="0"/>
          <dgm:chPref val="0"/>
        </dgm:presLayoutVars>
      </dgm:prSet>
      <dgm:spPr/>
    </dgm:pt>
    <dgm:pt modelId="{C2135AF9-DE49-4FD1-9DCA-E1860B34F03A}" type="pres">
      <dgm:prSet presAssocID="{9451927F-BDD4-4C30-855F-B9C899068327}" presName="sibTrans" presStyleCnt="0"/>
      <dgm:spPr/>
    </dgm:pt>
    <dgm:pt modelId="{2A51766A-EDEA-4B80-A513-5D55400F4F96}" type="pres">
      <dgm:prSet presAssocID="{1DFA2798-3945-4DAF-AC49-0288AF42E84E}" presName="compNode" presStyleCnt="0"/>
      <dgm:spPr/>
    </dgm:pt>
    <dgm:pt modelId="{227E06F9-815D-4C9D-BE7F-13E9B6C5DCFD}" type="pres">
      <dgm:prSet presAssocID="{1DFA2798-3945-4DAF-AC49-0288AF42E84E}" presName="bgRect" presStyleLbl="bgShp" presStyleIdx="3" presStyleCnt="4"/>
      <dgm:spPr/>
    </dgm:pt>
    <dgm:pt modelId="{AE9AA38A-1404-4874-8AB5-CBFB1D538F3F}" type="pres">
      <dgm:prSet presAssocID="{1DFA2798-3945-4DAF-AC49-0288AF42E84E}"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ploma Roll"/>
        </a:ext>
      </dgm:extLst>
    </dgm:pt>
    <dgm:pt modelId="{F3ABDC7F-C332-46EA-89F4-06CA8F40BEF4}" type="pres">
      <dgm:prSet presAssocID="{1DFA2798-3945-4DAF-AC49-0288AF42E84E}" presName="spaceRect" presStyleCnt="0"/>
      <dgm:spPr/>
    </dgm:pt>
    <dgm:pt modelId="{ACC484D0-4500-41CF-BB22-9D59A9A4DFF5}" type="pres">
      <dgm:prSet presAssocID="{1DFA2798-3945-4DAF-AC49-0288AF42E84E}" presName="parTx" presStyleLbl="revTx" presStyleIdx="3" presStyleCnt="4">
        <dgm:presLayoutVars>
          <dgm:chMax val="0"/>
          <dgm:chPref val="0"/>
        </dgm:presLayoutVars>
      </dgm:prSet>
      <dgm:spPr/>
    </dgm:pt>
  </dgm:ptLst>
  <dgm:cxnLst>
    <dgm:cxn modelId="{5B336C02-B826-4F69-A205-71073415A589}" srcId="{66AE8E1D-3526-485E-9297-E330870018B2}" destId="{1DFA2798-3945-4DAF-AC49-0288AF42E84E}" srcOrd="3" destOrd="0" parTransId="{1BB53E8E-8E28-474E-A698-241EE1DAD4CD}" sibTransId="{2888F53E-9142-4CC7-8933-EFD61D59E7AE}"/>
    <dgm:cxn modelId="{F310C82F-5D6E-4CD8-8F5E-961D0F009C2E}" type="presOf" srcId="{7112DF1B-F5F1-4CBD-AE1B-B329CE0AD3C5}" destId="{1C758551-9747-4C82-AC96-1E1849C05913}" srcOrd="0" destOrd="0" presId="urn:microsoft.com/office/officeart/2018/2/layout/IconVerticalSolidList"/>
    <dgm:cxn modelId="{D6299965-E535-44E4-A3FD-BDBFAD298617}" type="presOf" srcId="{1DFA2798-3945-4DAF-AC49-0288AF42E84E}" destId="{ACC484D0-4500-41CF-BB22-9D59A9A4DFF5}" srcOrd="0" destOrd="0" presId="urn:microsoft.com/office/officeart/2018/2/layout/IconVerticalSolidList"/>
    <dgm:cxn modelId="{B4BD3B67-70C0-457A-BC84-EF273F225343}" type="presOf" srcId="{0C1FA6EB-12DE-4B0A-B940-6312D206D818}" destId="{16F09A87-50F6-4F6A-A6A0-6BB236A6BCE7}" srcOrd="0" destOrd="0" presId="urn:microsoft.com/office/officeart/2018/2/layout/IconVerticalSolidList"/>
    <dgm:cxn modelId="{AB334F49-AA92-41CB-890D-56AEA06936AE}" srcId="{66AE8E1D-3526-485E-9297-E330870018B2}" destId="{0C1FA6EB-12DE-4B0A-B940-6312D206D818}" srcOrd="1" destOrd="0" parTransId="{921098B2-E13C-477F-92D8-8C5BF82461AB}" sibTransId="{39B870DF-BE33-472F-BBAC-780235E9C322}"/>
    <dgm:cxn modelId="{AD1E2E70-7833-4720-85AA-A4D83A4AE719}" type="presOf" srcId="{66AE8E1D-3526-485E-9297-E330870018B2}" destId="{D2B7624C-1BF7-4DFF-895C-D4BB9F5FEF9E}" srcOrd="0" destOrd="0" presId="urn:microsoft.com/office/officeart/2018/2/layout/IconVerticalSolidList"/>
    <dgm:cxn modelId="{1EB6E95A-04A0-4720-BBFB-CC8BDFC47D93}" srcId="{66AE8E1D-3526-485E-9297-E330870018B2}" destId="{E4AA350D-2B82-488A-8D5E-D5F86F2E45BE}" srcOrd="2" destOrd="0" parTransId="{FCE43E40-D92A-4B12-BC29-9F7B6D16A476}" sibTransId="{9451927F-BDD4-4C30-855F-B9C899068327}"/>
    <dgm:cxn modelId="{806D5982-F54D-42BE-896F-059FE0C4F118}" type="presOf" srcId="{E4AA350D-2B82-488A-8D5E-D5F86F2E45BE}" destId="{C191F1B1-A16D-44AF-BF39-A572A2E46774}" srcOrd="0" destOrd="0" presId="urn:microsoft.com/office/officeart/2018/2/layout/IconVerticalSolidList"/>
    <dgm:cxn modelId="{98E0B9C5-F40A-44C1-9307-1373FB429A55}" srcId="{66AE8E1D-3526-485E-9297-E330870018B2}" destId="{7112DF1B-F5F1-4CBD-AE1B-B329CE0AD3C5}" srcOrd="0" destOrd="0" parTransId="{AEE63EE7-28C7-4A58-94DD-96E611859F74}" sibTransId="{3259B8AF-9AB0-416D-8623-7F9F2B8C1A44}"/>
    <dgm:cxn modelId="{20586E6F-F08A-493A-942F-1A9EEC1721F2}" type="presParOf" srcId="{D2B7624C-1BF7-4DFF-895C-D4BB9F5FEF9E}" destId="{6DCBA1EF-CA69-49C8-974D-14B7822676F3}" srcOrd="0" destOrd="0" presId="urn:microsoft.com/office/officeart/2018/2/layout/IconVerticalSolidList"/>
    <dgm:cxn modelId="{0233EDA8-C957-4FA2-A4F6-3D8FC29E4690}" type="presParOf" srcId="{6DCBA1EF-CA69-49C8-974D-14B7822676F3}" destId="{1BB5C623-7AAA-4521-8B78-3222814B4E64}" srcOrd="0" destOrd="0" presId="urn:microsoft.com/office/officeart/2018/2/layout/IconVerticalSolidList"/>
    <dgm:cxn modelId="{D7276CCC-46FD-48C5-8A4E-00E9D805B3FC}" type="presParOf" srcId="{6DCBA1EF-CA69-49C8-974D-14B7822676F3}" destId="{22476D31-3949-4F3F-AFD7-B1FD2EF15C55}" srcOrd="1" destOrd="0" presId="urn:microsoft.com/office/officeart/2018/2/layout/IconVerticalSolidList"/>
    <dgm:cxn modelId="{433AA45D-8E73-4E4B-9825-765491CB5568}" type="presParOf" srcId="{6DCBA1EF-CA69-49C8-974D-14B7822676F3}" destId="{DA3B59F1-91E7-4FAE-8AB5-9FD67688DEDA}" srcOrd="2" destOrd="0" presId="urn:microsoft.com/office/officeart/2018/2/layout/IconVerticalSolidList"/>
    <dgm:cxn modelId="{DB7DD702-971E-44A5-A682-E1E3714F68E0}" type="presParOf" srcId="{6DCBA1EF-CA69-49C8-974D-14B7822676F3}" destId="{1C758551-9747-4C82-AC96-1E1849C05913}" srcOrd="3" destOrd="0" presId="urn:microsoft.com/office/officeart/2018/2/layout/IconVerticalSolidList"/>
    <dgm:cxn modelId="{FE5FB7E2-0149-4CEA-B2BB-DF0D2BA11BFC}" type="presParOf" srcId="{D2B7624C-1BF7-4DFF-895C-D4BB9F5FEF9E}" destId="{E41F792D-199E-470B-B80B-755C2089CC9B}" srcOrd="1" destOrd="0" presId="urn:microsoft.com/office/officeart/2018/2/layout/IconVerticalSolidList"/>
    <dgm:cxn modelId="{544B8F42-46F3-4EFD-B80F-069479B89AD2}" type="presParOf" srcId="{D2B7624C-1BF7-4DFF-895C-D4BB9F5FEF9E}" destId="{E5F94E78-7661-4767-B95F-1283E9C057F0}" srcOrd="2" destOrd="0" presId="urn:microsoft.com/office/officeart/2018/2/layout/IconVerticalSolidList"/>
    <dgm:cxn modelId="{7FA3E4FE-9655-401D-AEEE-996082C5060C}" type="presParOf" srcId="{E5F94E78-7661-4767-B95F-1283E9C057F0}" destId="{7E1AB723-7F6F-432C-8DE4-BE6C1A6EAB51}" srcOrd="0" destOrd="0" presId="urn:microsoft.com/office/officeart/2018/2/layout/IconVerticalSolidList"/>
    <dgm:cxn modelId="{DD801BE5-E48F-4F8B-A940-D2C2D83B528A}" type="presParOf" srcId="{E5F94E78-7661-4767-B95F-1283E9C057F0}" destId="{647EE7D3-7EF8-49EA-8BC4-7F49CD3666C0}" srcOrd="1" destOrd="0" presId="urn:microsoft.com/office/officeart/2018/2/layout/IconVerticalSolidList"/>
    <dgm:cxn modelId="{4EC19109-FF0C-43E9-AFAC-B1C37D03DDC0}" type="presParOf" srcId="{E5F94E78-7661-4767-B95F-1283E9C057F0}" destId="{061084CE-813B-46F8-8407-E4303616C2AE}" srcOrd="2" destOrd="0" presId="urn:microsoft.com/office/officeart/2018/2/layout/IconVerticalSolidList"/>
    <dgm:cxn modelId="{500B2A81-3830-4FED-A85C-D305A915DA82}" type="presParOf" srcId="{E5F94E78-7661-4767-B95F-1283E9C057F0}" destId="{16F09A87-50F6-4F6A-A6A0-6BB236A6BCE7}" srcOrd="3" destOrd="0" presId="urn:microsoft.com/office/officeart/2018/2/layout/IconVerticalSolidList"/>
    <dgm:cxn modelId="{71A46C48-69E7-4C97-AB4F-AC3D33CC6E9E}" type="presParOf" srcId="{D2B7624C-1BF7-4DFF-895C-D4BB9F5FEF9E}" destId="{87386C19-3DCF-467D-BAC5-6994E68D14C4}" srcOrd="3" destOrd="0" presId="urn:microsoft.com/office/officeart/2018/2/layout/IconVerticalSolidList"/>
    <dgm:cxn modelId="{ADAD9D81-F658-4697-ACE2-06E9E395A6F0}" type="presParOf" srcId="{D2B7624C-1BF7-4DFF-895C-D4BB9F5FEF9E}" destId="{D3DB9C13-C542-497F-A325-76C3ABF025B0}" srcOrd="4" destOrd="0" presId="urn:microsoft.com/office/officeart/2018/2/layout/IconVerticalSolidList"/>
    <dgm:cxn modelId="{708E72CE-413E-4724-A6E1-C38BE98BA041}" type="presParOf" srcId="{D3DB9C13-C542-497F-A325-76C3ABF025B0}" destId="{5828821A-5CFB-4B89-AE12-BE3FEAA36C45}" srcOrd="0" destOrd="0" presId="urn:microsoft.com/office/officeart/2018/2/layout/IconVerticalSolidList"/>
    <dgm:cxn modelId="{03636D73-B0D0-44E0-AFC0-E858AC833392}" type="presParOf" srcId="{D3DB9C13-C542-497F-A325-76C3ABF025B0}" destId="{0C6CD994-E086-4686-99DF-B81A7A8C404B}" srcOrd="1" destOrd="0" presId="urn:microsoft.com/office/officeart/2018/2/layout/IconVerticalSolidList"/>
    <dgm:cxn modelId="{1CF20C64-AEA9-43E8-8734-7609DFBCDD46}" type="presParOf" srcId="{D3DB9C13-C542-497F-A325-76C3ABF025B0}" destId="{020532CB-BB52-4C94-831B-C9149F237F58}" srcOrd="2" destOrd="0" presId="urn:microsoft.com/office/officeart/2018/2/layout/IconVerticalSolidList"/>
    <dgm:cxn modelId="{631DCA76-1D5A-4C75-B32F-67C88BF6E5D3}" type="presParOf" srcId="{D3DB9C13-C542-497F-A325-76C3ABF025B0}" destId="{C191F1B1-A16D-44AF-BF39-A572A2E46774}" srcOrd="3" destOrd="0" presId="urn:microsoft.com/office/officeart/2018/2/layout/IconVerticalSolidList"/>
    <dgm:cxn modelId="{1878CF02-5A07-4FC9-800B-6A4577CF14CF}" type="presParOf" srcId="{D2B7624C-1BF7-4DFF-895C-D4BB9F5FEF9E}" destId="{C2135AF9-DE49-4FD1-9DCA-E1860B34F03A}" srcOrd="5" destOrd="0" presId="urn:microsoft.com/office/officeart/2018/2/layout/IconVerticalSolidList"/>
    <dgm:cxn modelId="{B2410CF2-3D54-46E1-9217-AF3268050C7F}" type="presParOf" srcId="{D2B7624C-1BF7-4DFF-895C-D4BB9F5FEF9E}" destId="{2A51766A-EDEA-4B80-A513-5D55400F4F96}" srcOrd="6" destOrd="0" presId="urn:microsoft.com/office/officeart/2018/2/layout/IconVerticalSolidList"/>
    <dgm:cxn modelId="{CFC40BFB-82C7-479A-A10E-89AB09CCECE5}" type="presParOf" srcId="{2A51766A-EDEA-4B80-A513-5D55400F4F96}" destId="{227E06F9-815D-4C9D-BE7F-13E9B6C5DCFD}" srcOrd="0" destOrd="0" presId="urn:microsoft.com/office/officeart/2018/2/layout/IconVerticalSolidList"/>
    <dgm:cxn modelId="{DD26503A-5E01-4028-9F80-6998E27DA280}" type="presParOf" srcId="{2A51766A-EDEA-4B80-A513-5D55400F4F96}" destId="{AE9AA38A-1404-4874-8AB5-CBFB1D538F3F}" srcOrd="1" destOrd="0" presId="urn:microsoft.com/office/officeart/2018/2/layout/IconVerticalSolidList"/>
    <dgm:cxn modelId="{1D7BE3D1-EF3C-44F3-A287-5276DE46C56C}" type="presParOf" srcId="{2A51766A-EDEA-4B80-A513-5D55400F4F96}" destId="{F3ABDC7F-C332-46EA-89F4-06CA8F40BEF4}" srcOrd="2" destOrd="0" presId="urn:microsoft.com/office/officeart/2018/2/layout/IconVerticalSolidList"/>
    <dgm:cxn modelId="{7F15FA62-ED2F-4D8F-84BB-2F7A78FDDFC6}" type="presParOf" srcId="{2A51766A-EDEA-4B80-A513-5D55400F4F96}" destId="{ACC484D0-4500-41CF-BB22-9D59A9A4DFF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3C6EBA-737D-43A9-86C2-7FA7ACE1D086}">
      <dsp:nvSpPr>
        <dsp:cNvPr id="0" name=""/>
        <dsp:cNvSpPr/>
      </dsp:nvSpPr>
      <dsp:spPr>
        <a:xfrm>
          <a:off x="3444742" y="672826"/>
          <a:ext cx="518516" cy="91440"/>
        </a:xfrm>
        <a:custGeom>
          <a:avLst/>
          <a:gdLst/>
          <a:ahLst/>
          <a:cxnLst/>
          <a:rect l="0" t="0" r="0" b="0"/>
          <a:pathLst>
            <a:path>
              <a:moveTo>
                <a:pt x="0" y="45720"/>
              </a:moveTo>
              <a:lnTo>
                <a:pt x="518516"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90272" y="715801"/>
        <a:ext cx="27455" cy="5491"/>
      </dsp:txXfrm>
    </dsp:sp>
    <dsp:sp modelId="{77F24A44-D607-4D7B-B5A9-7D55BCCC4B34}">
      <dsp:nvSpPr>
        <dsp:cNvPr id="0" name=""/>
        <dsp:cNvSpPr/>
      </dsp:nvSpPr>
      <dsp:spPr>
        <a:xfrm>
          <a:off x="1059078" y="2307"/>
          <a:ext cx="2387463" cy="143247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6988" tIns="122799" rIns="116988" bIns="122799" numCol="1" spcCol="1270" anchor="ctr" anchorCtr="0">
          <a:noAutofit/>
        </a:bodyPr>
        <a:lstStyle/>
        <a:p>
          <a:pPr marL="0" lvl="0" indent="0" algn="ctr" defTabSz="1289050">
            <a:lnSpc>
              <a:spcPct val="90000"/>
            </a:lnSpc>
            <a:spcBef>
              <a:spcPct val="0"/>
            </a:spcBef>
            <a:spcAft>
              <a:spcPct val="35000"/>
            </a:spcAft>
            <a:buNone/>
          </a:pPr>
          <a:r>
            <a:rPr lang="en-US" sz="2900" kern="1200"/>
            <a:t>Add transitions</a:t>
          </a:r>
        </a:p>
      </dsp:txBody>
      <dsp:txXfrm>
        <a:off x="1059078" y="2307"/>
        <a:ext cx="2387463" cy="1432478"/>
      </dsp:txXfrm>
    </dsp:sp>
    <dsp:sp modelId="{C0B506D4-FA15-4876-99D6-0AF2930C32D8}">
      <dsp:nvSpPr>
        <dsp:cNvPr id="0" name=""/>
        <dsp:cNvSpPr/>
      </dsp:nvSpPr>
      <dsp:spPr>
        <a:xfrm>
          <a:off x="2252810" y="1432986"/>
          <a:ext cx="2936580" cy="518516"/>
        </a:xfrm>
        <a:custGeom>
          <a:avLst/>
          <a:gdLst/>
          <a:ahLst/>
          <a:cxnLst/>
          <a:rect l="0" t="0" r="0" b="0"/>
          <a:pathLst>
            <a:path>
              <a:moveTo>
                <a:pt x="2936580" y="0"/>
              </a:moveTo>
              <a:lnTo>
                <a:pt x="2936580" y="276358"/>
              </a:lnTo>
              <a:lnTo>
                <a:pt x="0" y="276358"/>
              </a:lnTo>
              <a:lnTo>
                <a:pt x="0" y="518516"/>
              </a:lnTo>
            </a:path>
          </a:pathLst>
        </a:custGeom>
        <a:noFill/>
        <a:ln w="6350" cap="flat" cmpd="sng" algn="ctr">
          <a:solidFill>
            <a:schemeClr val="accent5">
              <a:hueOff val="6336313"/>
              <a:satOff val="-8887"/>
              <a:lumOff val="-91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46413" y="1689498"/>
        <a:ext cx="149373" cy="5491"/>
      </dsp:txXfrm>
    </dsp:sp>
    <dsp:sp modelId="{9B323406-34C9-446A-8467-13EBF72080B3}">
      <dsp:nvSpPr>
        <dsp:cNvPr id="0" name=""/>
        <dsp:cNvSpPr/>
      </dsp:nvSpPr>
      <dsp:spPr>
        <a:xfrm>
          <a:off x="3995658" y="2307"/>
          <a:ext cx="2387463" cy="1432478"/>
        </a:xfrm>
        <a:prstGeom prst="rect">
          <a:avLst/>
        </a:prstGeom>
        <a:solidFill>
          <a:schemeClr val="accent5">
            <a:hueOff val="4752235"/>
            <a:satOff val="-6665"/>
            <a:lumOff val="-6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6988" tIns="122799" rIns="116988" bIns="122799" numCol="1" spcCol="1270" anchor="ctr" anchorCtr="0">
          <a:noAutofit/>
        </a:bodyPr>
        <a:lstStyle/>
        <a:p>
          <a:pPr marL="0" lvl="0" indent="0" algn="ctr" defTabSz="1289050">
            <a:lnSpc>
              <a:spcPct val="90000"/>
            </a:lnSpc>
            <a:spcBef>
              <a:spcPct val="0"/>
            </a:spcBef>
            <a:spcAft>
              <a:spcPct val="35000"/>
            </a:spcAft>
            <a:buNone/>
          </a:pPr>
          <a:r>
            <a:rPr lang="en-US" sz="2900" kern="1200"/>
            <a:t>Add animations</a:t>
          </a:r>
        </a:p>
      </dsp:txBody>
      <dsp:txXfrm>
        <a:off x="3995658" y="2307"/>
        <a:ext cx="2387463" cy="1432478"/>
      </dsp:txXfrm>
    </dsp:sp>
    <dsp:sp modelId="{62D21681-89BB-46B2-B508-283BCEB91B23}">
      <dsp:nvSpPr>
        <dsp:cNvPr id="0" name=""/>
        <dsp:cNvSpPr/>
      </dsp:nvSpPr>
      <dsp:spPr>
        <a:xfrm>
          <a:off x="3444742" y="2654422"/>
          <a:ext cx="518516" cy="91440"/>
        </a:xfrm>
        <a:custGeom>
          <a:avLst/>
          <a:gdLst/>
          <a:ahLst/>
          <a:cxnLst/>
          <a:rect l="0" t="0" r="0" b="0"/>
          <a:pathLst>
            <a:path>
              <a:moveTo>
                <a:pt x="0" y="45720"/>
              </a:moveTo>
              <a:lnTo>
                <a:pt x="518516" y="45720"/>
              </a:lnTo>
            </a:path>
          </a:pathLst>
        </a:custGeom>
        <a:noFill/>
        <a:ln w="6350" cap="flat" cmpd="sng" algn="ctr">
          <a:solidFill>
            <a:schemeClr val="accent5">
              <a:hueOff val="12672627"/>
              <a:satOff val="-17773"/>
              <a:lumOff val="-183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90272" y="2697396"/>
        <a:ext cx="27455" cy="5491"/>
      </dsp:txXfrm>
    </dsp:sp>
    <dsp:sp modelId="{E33E8E48-37F2-4969-B72C-3D489708D6CD}">
      <dsp:nvSpPr>
        <dsp:cNvPr id="0" name=""/>
        <dsp:cNvSpPr/>
      </dsp:nvSpPr>
      <dsp:spPr>
        <a:xfrm>
          <a:off x="1059078" y="1983902"/>
          <a:ext cx="2387463" cy="1432478"/>
        </a:xfrm>
        <a:prstGeom prst="rect">
          <a:avLst/>
        </a:prstGeom>
        <a:solidFill>
          <a:schemeClr val="accent5">
            <a:hueOff val="9504470"/>
            <a:satOff val="-13330"/>
            <a:lumOff val="-13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6988" tIns="122799" rIns="116988" bIns="122799" numCol="1" spcCol="1270" anchor="ctr" anchorCtr="0">
          <a:noAutofit/>
        </a:bodyPr>
        <a:lstStyle/>
        <a:p>
          <a:pPr marL="0" lvl="0" indent="0" algn="ctr" defTabSz="1289050">
            <a:lnSpc>
              <a:spcPct val="90000"/>
            </a:lnSpc>
            <a:spcBef>
              <a:spcPct val="0"/>
            </a:spcBef>
            <a:spcAft>
              <a:spcPct val="35000"/>
            </a:spcAft>
            <a:buNone/>
          </a:pPr>
          <a:r>
            <a:rPr lang="en-US" sz="2900" kern="1200"/>
            <a:t>Insert picture</a:t>
          </a:r>
        </a:p>
      </dsp:txBody>
      <dsp:txXfrm>
        <a:off x="1059078" y="1983902"/>
        <a:ext cx="2387463" cy="1432478"/>
      </dsp:txXfrm>
    </dsp:sp>
    <dsp:sp modelId="{AD6DF284-4F68-4B5E-877B-F6D9C4D87003}">
      <dsp:nvSpPr>
        <dsp:cNvPr id="0" name=""/>
        <dsp:cNvSpPr/>
      </dsp:nvSpPr>
      <dsp:spPr>
        <a:xfrm>
          <a:off x="2252810" y="3414581"/>
          <a:ext cx="2936580" cy="518516"/>
        </a:xfrm>
        <a:custGeom>
          <a:avLst/>
          <a:gdLst/>
          <a:ahLst/>
          <a:cxnLst/>
          <a:rect l="0" t="0" r="0" b="0"/>
          <a:pathLst>
            <a:path>
              <a:moveTo>
                <a:pt x="2936580" y="0"/>
              </a:moveTo>
              <a:lnTo>
                <a:pt x="2936580" y="276358"/>
              </a:lnTo>
              <a:lnTo>
                <a:pt x="0" y="276358"/>
              </a:lnTo>
              <a:lnTo>
                <a:pt x="0" y="518516"/>
              </a:lnTo>
            </a:path>
          </a:pathLst>
        </a:custGeom>
        <a:noFill/>
        <a:ln w="6350" cap="flat" cmpd="sng" algn="ctr">
          <a:solidFill>
            <a:schemeClr val="accent5">
              <a:hueOff val="19008940"/>
              <a:satOff val="-26660"/>
              <a:lumOff val="-274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46413" y="3671093"/>
        <a:ext cx="149373" cy="5491"/>
      </dsp:txXfrm>
    </dsp:sp>
    <dsp:sp modelId="{BBD21252-E8FA-4E13-AF37-4861A461E158}">
      <dsp:nvSpPr>
        <dsp:cNvPr id="0" name=""/>
        <dsp:cNvSpPr/>
      </dsp:nvSpPr>
      <dsp:spPr>
        <a:xfrm>
          <a:off x="3995658" y="1983902"/>
          <a:ext cx="2387463" cy="1432478"/>
        </a:xfrm>
        <a:prstGeom prst="rect">
          <a:avLst/>
        </a:prstGeom>
        <a:solidFill>
          <a:schemeClr val="accent5">
            <a:hueOff val="14256705"/>
            <a:satOff val="-19995"/>
            <a:lumOff val="-206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6988" tIns="122799" rIns="116988" bIns="122799" numCol="1" spcCol="1270" anchor="ctr" anchorCtr="0">
          <a:noAutofit/>
        </a:bodyPr>
        <a:lstStyle/>
        <a:p>
          <a:pPr marL="0" lvl="0" indent="0" algn="ctr" defTabSz="1289050">
            <a:lnSpc>
              <a:spcPct val="90000"/>
            </a:lnSpc>
            <a:spcBef>
              <a:spcPct val="0"/>
            </a:spcBef>
            <a:spcAft>
              <a:spcPct val="35000"/>
            </a:spcAft>
            <a:buNone/>
          </a:pPr>
          <a:r>
            <a:rPr lang="en-US" sz="2900" kern="1200"/>
            <a:t>Make portfolio slides</a:t>
          </a:r>
        </a:p>
      </dsp:txBody>
      <dsp:txXfrm>
        <a:off x="3995658" y="1983902"/>
        <a:ext cx="2387463" cy="1432478"/>
      </dsp:txXfrm>
    </dsp:sp>
    <dsp:sp modelId="{F0EB9699-9CAA-4FDA-9DE7-174B8777BF79}">
      <dsp:nvSpPr>
        <dsp:cNvPr id="0" name=""/>
        <dsp:cNvSpPr/>
      </dsp:nvSpPr>
      <dsp:spPr>
        <a:xfrm>
          <a:off x="1059078" y="3965497"/>
          <a:ext cx="2387463" cy="1432478"/>
        </a:xfrm>
        <a:prstGeom prst="rect">
          <a:avLst/>
        </a:prstGeom>
        <a:solidFill>
          <a:schemeClr val="accent5">
            <a:hueOff val="19008940"/>
            <a:satOff val="-26660"/>
            <a:lumOff val="-27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6988" tIns="122799" rIns="116988" bIns="122799" numCol="1" spcCol="1270" anchor="ctr" anchorCtr="0">
          <a:noAutofit/>
        </a:bodyPr>
        <a:lstStyle/>
        <a:p>
          <a:pPr marL="0" lvl="0" indent="0" algn="ctr" defTabSz="1289050">
            <a:lnSpc>
              <a:spcPct val="90000"/>
            </a:lnSpc>
            <a:spcBef>
              <a:spcPct val="0"/>
            </a:spcBef>
            <a:spcAft>
              <a:spcPct val="35000"/>
            </a:spcAft>
            <a:buNone/>
          </a:pPr>
          <a:r>
            <a:rPr lang="en-US" sz="2900" kern="1200"/>
            <a:t>Prepare presentation speech</a:t>
          </a:r>
        </a:p>
      </dsp:txBody>
      <dsp:txXfrm>
        <a:off x="1059078" y="3965497"/>
        <a:ext cx="2387463" cy="14324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586287-5928-4962-9990-F5A5C616261E}">
      <dsp:nvSpPr>
        <dsp:cNvPr id="0" name=""/>
        <dsp:cNvSpPr/>
      </dsp:nvSpPr>
      <dsp:spPr>
        <a:xfrm>
          <a:off x="0" y="4645483"/>
          <a:ext cx="5676900" cy="76213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I will continue developing my skills to support my future studies in order to  achieve my goals.</a:t>
          </a:r>
          <a:endParaRPr lang="en-US" sz="1400" kern="1200" dirty="0"/>
        </a:p>
      </dsp:txBody>
      <dsp:txXfrm>
        <a:off x="0" y="4645483"/>
        <a:ext cx="5676900" cy="762130"/>
      </dsp:txXfrm>
    </dsp:sp>
    <dsp:sp modelId="{9EE93569-9914-4AF4-A46B-A25522F11B05}">
      <dsp:nvSpPr>
        <dsp:cNvPr id="0" name=""/>
        <dsp:cNvSpPr/>
      </dsp:nvSpPr>
      <dsp:spPr>
        <a:xfrm rot="10800000">
          <a:off x="0" y="3484759"/>
          <a:ext cx="5676900" cy="1172156"/>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I learned the importance of teamwork , cooperation, and using technology in school. </a:t>
          </a:r>
          <a:endParaRPr lang="en-US" sz="1400" kern="1200" dirty="0"/>
        </a:p>
      </dsp:txBody>
      <dsp:txXfrm rot="10800000">
        <a:off x="0" y="3484759"/>
        <a:ext cx="5676900" cy="761632"/>
      </dsp:txXfrm>
    </dsp:sp>
    <dsp:sp modelId="{E2663132-F767-473C-923B-7C737113B66F}">
      <dsp:nvSpPr>
        <dsp:cNvPr id="0" name=""/>
        <dsp:cNvSpPr/>
      </dsp:nvSpPr>
      <dsp:spPr>
        <a:xfrm rot="10800000">
          <a:off x="0" y="2324034"/>
          <a:ext cx="5676900" cy="1172156"/>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I developed my confidence in creating  formal  documents, presentations and emails.</a:t>
          </a:r>
          <a:endParaRPr lang="en-US" sz="1400" kern="1200" dirty="0"/>
        </a:p>
      </dsp:txBody>
      <dsp:txXfrm rot="10800000">
        <a:off x="0" y="2324034"/>
        <a:ext cx="5676900" cy="761632"/>
      </dsp:txXfrm>
    </dsp:sp>
    <dsp:sp modelId="{8490295C-0FE5-4B09-A76B-356A6DCC9E2E}">
      <dsp:nvSpPr>
        <dsp:cNvPr id="0" name=""/>
        <dsp:cNvSpPr/>
      </dsp:nvSpPr>
      <dsp:spPr>
        <a:xfrm rot="10800000">
          <a:off x="0" y="1163310"/>
          <a:ext cx="5676900" cy="1172156"/>
        </a:xfrm>
        <a:prstGeom prst="upArrowCallou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I improved my communication and organisation skills through completing tasks that we are doing every lesson in class  and providing proper information we  get from university.</a:t>
          </a:r>
          <a:endParaRPr lang="en-US" sz="1400" kern="1200" dirty="0"/>
        </a:p>
      </dsp:txBody>
      <dsp:txXfrm rot="10800000">
        <a:off x="0" y="1163310"/>
        <a:ext cx="5676900" cy="761632"/>
      </dsp:txXfrm>
    </dsp:sp>
    <dsp:sp modelId="{E4EBA3E5-F9AF-46B8-86EC-BBA738A0DF8F}">
      <dsp:nvSpPr>
        <dsp:cNvPr id="0" name=""/>
        <dsp:cNvSpPr/>
      </dsp:nvSpPr>
      <dsp:spPr>
        <a:xfrm rot="10800000">
          <a:off x="0" y="2586"/>
          <a:ext cx="5676900" cy="1172156"/>
        </a:xfrm>
        <a:prstGeom prst="upArrowCallou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I have developed my digital skills by learning how to use Microsoft Word, Excel and outlook effectively.</a:t>
          </a:r>
          <a:endParaRPr lang="en-US" sz="1400" kern="1200" dirty="0"/>
        </a:p>
      </dsp:txBody>
      <dsp:txXfrm rot="10800000">
        <a:off x="0" y="2586"/>
        <a:ext cx="5676900" cy="7616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B5C623-7AAA-4521-8B78-3222814B4E64}">
      <dsp:nvSpPr>
        <dsp:cNvPr id="0" name=""/>
        <dsp:cNvSpPr/>
      </dsp:nvSpPr>
      <dsp:spPr>
        <a:xfrm>
          <a:off x="0" y="2245"/>
          <a:ext cx="5715000" cy="11380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476D31-3949-4F3F-AFD7-B1FD2EF15C55}">
      <dsp:nvSpPr>
        <dsp:cNvPr id="0" name=""/>
        <dsp:cNvSpPr/>
      </dsp:nvSpPr>
      <dsp:spPr>
        <a:xfrm>
          <a:off x="344258" y="258305"/>
          <a:ext cx="625924" cy="6259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758551-9747-4C82-AC96-1E1849C05913}">
      <dsp:nvSpPr>
        <dsp:cNvPr id="0" name=""/>
        <dsp:cNvSpPr/>
      </dsp:nvSpPr>
      <dsp:spPr>
        <a:xfrm>
          <a:off x="1314440" y="2245"/>
          <a:ext cx="4400559" cy="1138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443" tIns="120443" rIns="120443" bIns="120443" numCol="1" spcCol="1270" anchor="ctr" anchorCtr="0">
          <a:noAutofit/>
        </a:bodyPr>
        <a:lstStyle/>
        <a:p>
          <a:pPr marL="0" lvl="0" indent="0" algn="l" defTabSz="977900">
            <a:lnSpc>
              <a:spcPct val="90000"/>
            </a:lnSpc>
            <a:spcBef>
              <a:spcPct val="0"/>
            </a:spcBef>
            <a:spcAft>
              <a:spcPct val="35000"/>
            </a:spcAft>
            <a:buNone/>
          </a:pPr>
          <a:r>
            <a:rPr lang="en-GB" sz="2200" kern="1200"/>
            <a:t>I have developed my digital,  communication ,and organizational skills.</a:t>
          </a:r>
          <a:endParaRPr lang="en-US" sz="2200" kern="1200"/>
        </a:p>
      </dsp:txBody>
      <dsp:txXfrm>
        <a:off x="1314440" y="2245"/>
        <a:ext cx="4400559" cy="1138044"/>
      </dsp:txXfrm>
    </dsp:sp>
    <dsp:sp modelId="{7E1AB723-7F6F-432C-8DE4-BE6C1A6EAB51}">
      <dsp:nvSpPr>
        <dsp:cNvPr id="0" name=""/>
        <dsp:cNvSpPr/>
      </dsp:nvSpPr>
      <dsp:spPr>
        <a:xfrm>
          <a:off x="0" y="1424800"/>
          <a:ext cx="5715000" cy="11380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7EE7D3-7EF8-49EA-8BC4-7F49CD3666C0}">
      <dsp:nvSpPr>
        <dsp:cNvPr id="0" name=""/>
        <dsp:cNvSpPr/>
      </dsp:nvSpPr>
      <dsp:spPr>
        <a:xfrm>
          <a:off x="344258" y="1680860"/>
          <a:ext cx="625924" cy="6259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F09A87-50F6-4F6A-A6A0-6BB236A6BCE7}">
      <dsp:nvSpPr>
        <dsp:cNvPr id="0" name=""/>
        <dsp:cNvSpPr/>
      </dsp:nvSpPr>
      <dsp:spPr>
        <a:xfrm>
          <a:off x="1314440" y="1424800"/>
          <a:ext cx="4400559" cy="1138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443" tIns="120443" rIns="120443" bIns="120443" numCol="1" spcCol="1270" anchor="ctr" anchorCtr="0">
          <a:noAutofit/>
        </a:bodyPr>
        <a:lstStyle/>
        <a:p>
          <a:pPr marL="0" lvl="0" indent="0" algn="l" defTabSz="977900">
            <a:lnSpc>
              <a:spcPct val="90000"/>
            </a:lnSpc>
            <a:spcBef>
              <a:spcPct val="0"/>
            </a:spcBef>
            <a:spcAft>
              <a:spcPct val="35000"/>
            </a:spcAft>
            <a:buNone/>
          </a:pPr>
          <a:r>
            <a:rPr lang="en-GB" sz="2200" kern="1200" dirty="0"/>
            <a:t>I have gained confidence in using Microsoft Word, Excel, Outlook and power point.</a:t>
          </a:r>
          <a:endParaRPr lang="en-US" sz="2200" kern="1200" dirty="0"/>
        </a:p>
      </dsp:txBody>
      <dsp:txXfrm>
        <a:off x="1314440" y="1424800"/>
        <a:ext cx="4400559" cy="1138044"/>
      </dsp:txXfrm>
    </dsp:sp>
    <dsp:sp modelId="{5828821A-5CFB-4B89-AE12-BE3FEAA36C45}">
      <dsp:nvSpPr>
        <dsp:cNvPr id="0" name=""/>
        <dsp:cNvSpPr/>
      </dsp:nvSpPr>
      <dsp:spPr>
        <a:xfrm>
          <a:off x="0" y="2847355"/>
          <a:ext cx="5715000" cy="11380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6CD994-E086-4686-99DF-B81A7A8C404B}">
      <dsp:nvSpPr>
        <dsp:cNvPr id="0" name=""/>
        <dsp:cNvSpPr/>
      </dsp:nvSpPr>
      <dsp:spPr>
        <a:xfrm>
          <a:off x="344258" y="3103415"/>
          <a:ext cx="625924" cy="6259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91F1B1-A16D-44AF-BF39-A572A2E46774}">
      <dsp:nvSpPr>
        <dsp:cNvPr id="0" name=""/>
        <dsp:cNvSpPr/>
      </dsp:nvSpPr>
      <dsp:spPr>
        <a:xfrm>
          <a:off x="1314440" y="2847355"/>
          <a:ext cx="4400559" cy="1138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443" tIns="120443" rIns="120443" bIns="120443" numCol="1" spcCol="1270" anchor="ctr" anchorCtr="0">
          <a:noAutofit/>
        </a:bodyPr>
        <a:lstStyle/>
        <a:p>
          <a:pPr marL="0" lvl="0" indent="0" algn="l" defTabSz="977900">
            <a:lnSpc>
              <a:spcPct val="90000"/>
            </a:lnSpc>
            <a:spcBef>
              <a:spcPct val="0"/>
            </a:spcBef>
            <a:spcAft>
              <a:spcPct val="35000"/>
            </a:spcAft>
            <a:buNone/>
          </a:pPr>
          <a:r>
            <a:rPr lang="en-GB" sz="2200" kern="1200"/>
            <a:t>This portfolio shows my progress and learning throughout the course.</a:t>
          </a:r>
          <a:endParaRPr lang="en-US" sz="2200" kern="1200"/>
        </a:p>
      </dsp:txBody>
      <dsp:txXfrm>
        <a:off x="1314440" y="2847355"/>
        <a:ext cx="4400559" cy="1138044"/>
      </dsp:txXfrm>
    </dsp:sp>
    <dsp:sp modelId="{227E06F9-815D-4C9D-BE7F-13E9B6C5DCFD}">
      <dsp:nvSpPr>
        <dsp:cNvPr id="0" name=""/>
        <dsp:cNvSpPr/>
      </dsp:nvSpPr>
      <dsp:spPr>
        <a:xfrm>
          <a:off x="0" y="4269910"/>
          <a:ext cx="5715000" cy="11380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9AA38A-1404-4874-8AB5-CBFB1D538F3F}">
      <dsp:nvSpPr>
        <dsp:cNvPr id="0" name=""/>
        <dsp:cNvSpPr/>
      </dsp:nvSpPr>
      <dsp:spPr>
        <a:xfrm>
          <a:off x="344258" y="4525970"/>
          <a:ext cx="625924" cy="6259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C484D0-4500-41CF-BB22-9D59A9A4DFF5}">
      <dsp:nvSpPr>
        <dsp:cNvPr id="0" name=""/>
        <dsp:cNvSpPr/>
      </dsp:nvSpPr>
      <dsp:spPr>
        <a:xfrm>
          <a:off x="1314440" y="4269910"/>
          <a:ext cx="4400559" cy="1138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443" tIns="120443" rIns="120443" bIns="120443" numCol="1" spcCol="1270" anchor="ctr" anchorCtr="0">
          <a:noAutofit/>
        </a:bodyPr>
        <a:lstStyle/>
        <a:p>
          <a:pPr marL="0" lvl="0" indent="0" algn="l" defTabSz="977900">
            <a:lnSpc>
              <a:spcPct val="90000"/>
            </a:lnSpc>
            <a:spcBef>
              <a:spcPct val="0"/>
            </a:spcBef>
            <a:spcAft>
              <a:spcPct val="35000"/>
            </a:spcAft>
            <a:buNone/>
          </a:pPr>
          <a:r>
            <a:rPr lang="en-GB" sz="2200" kern="1200"/>
            <a:t>I will continue improving my skills for future studies and my career.</a:t>
          </a:r>
          <a:endParaRPr lang="en-US" sz="2200" kern="1200"/>
        </a:p>
      </dsp:txBody>
      <dsp:txXfrm>
        <a:off x="1314440" y="4269910"/>
        <a:ext cx="4400559" cy="1138044"/>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F8041D-A53B-439C-9FC4-88A5C244FD72}" type="datetimeFigureOut">
              <a:rPr lang="en-GB" smtClean="0"/>
              <a:t>08/08/2026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5066D5-599A-45C8-A787-1C2434A3E74E}" type="slidenum">
              <a:rPr lang="en-GB" smtClean="0"/>
              <a:t>‹#›</a:t>
            </a:fld>
            <a:endParaRPr lang="en-GB"/>
          </a:p>
        </p:txBody>
      </p:sp>
    </p:spTree>
    <p:extLst>
      <p:ext uri="{BB962C8B-B14F-4D97-AF65-F5344CB8AC3E}">
        <p14:creationId xmlns:p14="http://schemas.microsoft.com/office/powerpoint/2010/main" val="22097722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part is to introduce myself to everyone in the audience.</a:t>
            </a:r>
          </a:p>
        </p:txBody>
      </p:sp>
      <p:sp>
        <p:nvSpPr>
          <p:cNvPr id="4" name="Slide Number Placeholder 3"/>
          <p:cNvSpPr>
            <a:spLocks noGrp="1"/>
          </p:cNvSpPr>
          <p:nvPr>
            <p:ph type="sldNum" sz="quarter" idx="5"/>
          </p:nvPr>
        </p:nvSpPr>
        <p:spPr/>
        <p:txBody>
          <a:bodyPr/>
          <a:lstStyle/>
          <a:p>
            <a:fld id="{BF5066D5-599A-45C8-A787-1C2434A3E74E}" type="slidenum">
              <a:rPr lang="en-GB" smtClean="0"/>
              <a:t>1</a:t>
            </a:fld>
            <a:endParaRPr lang="en-GB"/>
          </a:p>
        </p:txBody>
      </p:sp>
    </p:spTree>
    <p:extLst>
      <p:ext uri="{BB962C8B-B14F-4D97-AF65-F5344CB8AC3E}">
        <p14:creationId xmlns:p14="http://schemas.microsoft.com/office/powerpoint/2010/main" val="2464261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mainly used to send and receive emails, appointments, and setting reminders. It helps me to communicate and manage my daily tasks efficiently.</a:t>
            </a:r>
          </a:p>
        </p:txBody>
      </p:sp>
      <p:sp>
        <p:nvSpPr>
          <p:cNvPr id="4" name="Slide Number Placeholder 3"/>
          <p:cNvSpPr>
            <a:spLocks noGrp="1"/>
          </p:cNvSpPr>
          <p:nvPr>
            <p:ph type="sldNum" sz="quarter" idx="5"/>
          </p:nvPr>
        </p:nvSpPr>
        <p:spPr/>
        <p:txBody>
          <a:bodyPr/>
          <a:lstStyle/>
          <a:p>
            <a:fld id="{BF5066D5-599A-45C8-A787-1C2434A3E74E}" type="slidenum">
              <a:rPr lang="en-GB" smtClean="0"/>
              <a:t>2</a:t>
            </a:fld>
            <a:endParaRPr lang="en-GB"/>
          </a:p>
        </p:txBody>
      </p:sp>
    </p:spTree>
    <p:extLst>
      <p:ext uri="{BB962C8B-B14F-4D97-AF65-F5344CB8AC3E}">
        <p14:creationId xmlns:p14="http://schemas.microsoft.com/office/powerpoint/2010/main" val="11859789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5066D5-599A-45C8-A787-1C2434A3E74E}" type="slidenum">
              <a:rPr lang="en-GB" smtClean="0"/>
              <a:t>3</a:t>
            </a:fld>
            <a:endParaRPr lang="en-GB"/>
          </a:p>
        </p:txBody>
      </p:sp>
    </p:spTree>
    <p:extLst>
      <p:ext uri="{BB962C8B-B14F-4D97-AF65-F5344CB8AC3E}">
        <p14:creationId xmlns:p14="http://schemas.microsoft.com/office/powerpoint/2010/main" val="6329053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v"/>
            </a:pPr>
            <a:r>
              <a:rPr lang="en-GB" dirty="0"/>
              <a:t> Create a table and chart</a:t>
            </a:r>
          </a:p>
          <a:p>
            <a:pPr marL="171450" indent="-171450">
              <a:buFont typeface="Wingdings" panose="05000000000000000000" pitchFamily="2" charset="2"/>
              <a:buChar char="v"/>
            </a:pPr>
            <a:r>
              <a:rPr lang="en-GB" dirty="0"/>
              <a:t>I learned to create a table by pressing Home tab and go to the design area then add the chosen theme. Next type  items and quantities and use to find low stock and high stocks using the formula that our lecturer taught us,  then I manage to make a chart by inserting column chart and to make my chart presentable and easy to see I provide colours using conditional formatting, highlights quantities and insert chart area column chart. I chose worksheets and start </a:t>
            </a:r>
            <a:r>
              <a:rPr lang="en-GB" dirty="0" err="1"/>
              <a:t>quantation</a:t>
            </a:r>
            <a:r>
              <a:rPr lang="en-GB" dirty="0"/>
              <a:t>.  I also knew how to copy and paste it by using ctrl C button and </a:t>
            </a:r>
            <a:r>
              <a:rPr lang="en-GB" dirty="0" err="1"/>
              <a:t>crtl</a:t>
            </a:r>
            <a:r>
              <a:rPr lang="en-GB" dirty="0"/>
              <a:t> v respectively. </a:t>
            </a:r>
          </a:p>
        </p:txBody>
      </p:sp>
      <p:sp>
        <p:nvSpPr>
          <p:cNvPr id="4" name="Slide Number Placeholder 3"/>
          <p:cNvSpPr>
            <a:spLocks noGrp="1"/>
          </p:cNvSpPr>
          <p:nvPr>
            <p:ph type="sldNum" sz="quarter" idx="5"/>
          </p:nvPr>
        </p:nvSpPr>
        <p:spPr/>
        <p:txBody>
          <a:bodyPr/>
          <a:lstStyle/>
          <a:p>
            <a:fld id="{BF5066D5-599A-45C8-A787-1C2434A3E74E}" type="slidenum">
              <a:rPr lang="en-GB" smtClean="0"/>
              <a:t>4</a:t>
            </a:fld>
            <a:endParaRPr lang="en-GB"/>
          </a:p>
        </p:txBody>
      </p:sp>
    </p:spTree>
    <p:extLst>
      <p:ext uri="{BB962C8B-B14F-4D97-AF65-F5344CB8AC3E}">
        <p14:creationId xmlns:p14="http://schemas.microsoft.com/office/powerpoint/2010/main" val="33231516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8/8/2026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3343394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8/8/2026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5399074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8/8/2026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586983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8/8/2026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71274121"/>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8/8/2026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4633565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8/8/2026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0503353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8/8/2026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1175700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8/8/2026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508683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8/8/2026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2019951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8/8/2026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26017971"/>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8/8/2026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6814942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8/8/2026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8978959"/>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48" r:id="rId6"/>
    <p:sldLayoutId id="2147483744" r:id="rId7"/>
    <p:sldLayoutId id="2147483745" r:id="rId8"/>
    <p:sldLayoutId id="2147483746" r:id="rId9"/>
    <p:sldLayoutId id="2147483747" r:id="rId10"/>
    <p:sldLayoutId id="2147483749" r:id="rId11"/>
  </p:sldLayoutIdLst>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tmp"/><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a:extLst>
              <a:ext uri="{FF2B5EF4-FFF2-40B4-BE49-F238E27FC236}">
                <a16:creationId xmlns:a16="http://schemas.microsoft.com/office/drawing/2014/main" id="{2002FFAD-0909-CBE4-F1A4-98285D78BADA}"/>
              </a:ext>
            </a:extLst>
          </p:cNvPr>
          <p:cNvSpPr>
            <a:spLocks noGrp="1"/>
          </p:cNvSpPr>
          <p:nvPr>
            <p:ph type="title"/>
          </p:nvPr>
        </p:nvSpPr>
        <p:spPr>
          <a:xfrm>
            <a:off x="8652507" y="1358671"/>
            <a:ext cx="2843711" cy="1493327"/>
          </a:xfrm>
        </p:spPr>
        <p:txBody>
          <a:bodyPr anchor="ctr">
            <a:normAutofit/>
          </a:bodyPr>
          <a:lstStyle/>
          <a:p>
            <a:r>
              <a:rPr lang="en-GB" sz="3100" b="1"/>
              <a:t>INTRODUCTION</a:t>
            </a:r>
          </a:p>
        </p:txBody>
      </p:sp>
      <p:pic>
        <p:nvPicPr>
          <p:cNvPr id="5" name="Picture 4" descr="Periodic table of elements">
            <a:extLst>
              <a:ext uri="{FF2B5EF4-FFF2-40B4-BE49-F238E27FC236}">
                <a16:creationId xmlns:a16="http://schemas.microsoft.com/office/drawing/2014/main" id="{1A86A1B0-389D-FFEF-9A40-BEFCC555C2B9}"/>
              </a:ext>
            </a:extLst>
          </p:cNvPr>
          <p:cNvPicPr>
            <a:picLocks noChangeAspect="1"/>
          </p:cNvPicPr>
          <p:nvPr/>
        </p:nvPicPr>
        <p:blipFill>
          <a:blip r:embed="rId3"/>
          <a:srcRect l="12040" r="9841"/>
          <a:stretch>
            <a:fillRect/>
          </a:stretch>
        </p:blipFill>
        <p:spPr>
          <a:xfrm>
            <a:off x="-1" y="10"/>
            <a:ext cx="8056345" cy="6857990"/>
          </a:xfrm>
          <a:prstGeom prst="rect">
            <a:avLst/>
          </a:prstGeom>
        </p:spPr>
      </p:pic>
      <p:cxnSp>
        <p:nvCxnSpPr>
          <p:cNvPr id="43" name="Straight Connector 42">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41170" y="1172935"/>
            <a:ext cx="2653318"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41170" y="3105667"/>
            <a:ext cx="265331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50163BD-EF1F-52B9-D58D-6E3C23E78AFE}"/>
              </a:ext>
            </a:extLst>
          </p:cNvPr>
          <p:cNvSpPr>
            <a:spLocks noGrp="1"/>
          </p:cNvSpPr>
          <p:nvPr>
            <p:ph idx="1"/>
          </p:nvPr>
        </p:nvSpPr>
        <p:spPr>
          <a:xfrm>
            <a:off x="8652509" y="3359338"/>
            <a:ext cx="2843711" cy="2862072"/>
          </a:xfrm>
        </p:spPr>
        <p:txBody>
          <a:bodyPr>
            <a:normAutofit/>
          </a:bodyPr>
          <a:lstStyle/>
          <a:p>
            <a:r>
              <a:rPr lang="en-GB" dirty="0"/>
              <a:t>My name is </a:t>
            </a:r>
            <a:r>
              <a:rPr lang="en-GB" dirty="0" err="1"/>
              <a:t>LuzentaPerez</a:t>
            </a:r>
            <a:r>
              <a:rPr lang="en-GB" dirty="0"/>
              <a:t> Factor  Student Number 2540933</a:t>
            </a:r>
          </a:p>
          <a:p>
            <a:pPr marL="0" indent="0">
              <a:buNone/>
            </a:pPr>
            <a:r>
              <a:rPr lang="en-GB" dirty="0"/>
              <a:t> </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04002550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F7E417-F1A9-39C4-6EA0-2173B2632C91}"/>
              </a:ext>
            </a:extLst>
          </p:cNvPr>
          <p:cNvSpPr>
            <a:spLocks noGrp="1"/>
          </p:cNvSpPr>
          <p:nvPr>
            <p:ph type="title"/>
          </p:nvPr>
        </p:nvSpPr>
        <p:spPr>
          <a:xfrm>
            <a:off x="704088" y="914400"/>
            <a:ext cx="3799763" cy="1473200"/>
          </a:xfrm>
        </p:spPr>
        <p:txBody>
          <a:bodyPr>
            <a:normAutofit fontScale="90000"/>
          </a:bodyPr>
          <a:lstStyle/>
          <a:p>
            <a:pPr>
              <a:lnSpc>
                <a:spcPct val="90000"/>
              </a:lnSpc>
            </a:pPr>
            <a:r>
              <a:rPr lang="en-GB" sz="2000" dirty="0"/>
              <a:t>MY WORK</a:t>
            </a:r>
            <a:br>
              <a:rPr lang="en-GB" sz="2000" dirty="0"/>
            </a:br>
            <a:br>
              <a:rPr lang="en-GB" sz="2000" dirty="0"/>
            </a:br>
            <a:br>
              <a:rPr lang="en-GB" sz="2000" dirty="0"/>
            </a:br>
            <a:r>
              <a:rPr lang="en-GB" sz="2000" dirty="0"/>
              <a:t>Microsoft OUTLOOK</a:t>
            </a:r>
            <a:br>
              <a:rPr lang="en-GB" sz="2000" dirty="0"/>
            </a:br>
            <a:br>
              <a:rPr lang="en-GB" sz="2000" dirty="0"/>
            </a:br>
            <a:br>
              <a:rPr lang="en-GB" sz="2000" dirty="0"/>
            </a:br>
            <a:br>
              <a:rPr lang="en-GB" sz="2000" dirty="0"/>
            </a:br>
            <a:endParaRPr lang="en-GB" sz="2000" dirty="0"/>
          </a:p>
        </p:txBody>
      </p:sp>
      <p:cxnSp>
        <p:nvCxnSpPr>
          <p:cNvPr id="21" name="Straight Connector 2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893239A0-D53C-AC5B-A5A9-2F23F39CF13F}"/>
              </a:ext>
            </a:extLst>
          </p:cNvPr>
          <p:cNvSpPr>
            <a:spLocks noGrp="1"/>
          </p:cNvSpPr>
          <p:nvPr>
            <p:ph idx="1"/>
          </p:nvPr>
        </p:nvSpPr>
        <p:spPr>
          <a:xfrm>
            <a:off x="704088" y="2387600"/>
            <a:ext cx="3799763" cy="3767328"/>
          </a:xfrm>
        </p:spPr>
        <p:txBody>
          <a:bodyPr>
            <a:normAutofit/>
          </a:bodyPr>
          <a:lstStyle/>
          <a:p>
            <a:pPr>
              <a:buFont typeface="Wingdings" panose="05000000000000000000" pitchFamily="2" charset="2"/>
              <a:buChar char="v"/>
            </a:pPr>
            <a:r>
              <a:rPr lang="en-US" dirty="0"/>
              <a:t>To send and receive emails</a:t>
            </a:r>
          </a:p>
          <a:p>
            <a:pPr>
              <a:buFont typeface="Wingdings" panose="05000000000000000000" pitchFamily="2" charset="2"/>
              <a:buChar char="v"/>
            </a:pPr>
            <a:r>
              <a:rPr lang="en-US" dirty="0"/>
              <a:t>Manage contacts</a:t>
            </a:r>
          </a:p>
          <a:p>
            <a:pPr>
              <a:buFont typeface="Wingdings" panose="05000000000000000000" pitchFamily="2" charset="2"/>
              <a:buChar char="v"/>
            </a:pPr>
            <a:r>
              <a:rPr lang="en-US" dirty="0"/>
              <a:t>Schedule appointments</a:t>
            </a:r>
          </a:p>
          <a:p>
            <a:pPr>
              <a:buFont typeface="Wingdings" panose="05000000000000000000" pitchFamily="2" charset="2"/>
              <a:buChar char="v"/>
            </a:pPr>
            <a:r>
              <a:rPr lang="en-US" dirty="0"/>
              <a:t>Organize calendar</a:t>
            </a:r>
          </a:p>
          <a:p>
            <a:pPr>
              <a:buFont typeface="Wingdings" panose="05000000000000000000" pitchFamily="2" charset="2"/>
              <a:buChar char="v"/>
            </a:pPr>
            <a:r>
              <a:rPr lang="en-US" dirty="0"/>
              <a:t>Create tasks and reminders</a:t>
            </a:r>
          </a:p>
        </p:txBody>
      </p:sp>
      <p:pic>
        <p:nvPicPr>
          <p:cNvPr id="5" name="Content Placeholder 4">
            <a:extLst>
              <a:ext uri="{FF2B5EF4-FFF2-40B4-BE49-F238E27FC236}">
                <a16:creationId xmlns:a16="http://schemas.microsoft.com/office/drawing/2014/main" id="{A976CB93-85E6-D526-18DF-B37563A48C80}"/>
              </a:ext>
            </a:extLst>
          </p:cNvPr>
          <p:cNvPicPr>
            <a:picLocks noChangeAspect="1"/>
          </p:cNvPicPr>
          <p:nvPr/>
        </p:nvPicPr>
        <p:blipFill>
          <a:blip r:embed="rId3"/>
          <a:srcRect l="16293" r="16294" b="-1"/>
          <a:stretch>
            <a:fillRect/>
          </a:stretch>
        </p:blipFill>
        <p:spPr>
          <a:xfrm>
            <a:off x="4981575" y="735286"/>
            <a:ext cx="6495042" cy="5419642"/>
          </a:xfrm>
          <a:prstGeom prst="rect">
            <a:avLst/>
          </a:prstGeom>
        </p:spPr>
      </p:pic>
    </p:spTree>
    <p:extLst>
      <p:ext uri="{BB962C8B-B14F-4D97-AF65-F5344CB8AC3E}">
        <p14:creationId xmlns:p14="http://schemas.microsoft.com/office/powerpoint/2010/main" val="52572985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9" name="Rectangle 2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194B38-600A-4B51-9850-ADC425613100}"/>
              </a:ext>
            </a:extLst>
          </p:cNvPr>
          <p:cNvSpPr>
            <a:spLocks noGrp="1"/>
          </p:cNvSpPr>
          <p:nvPr>
            <p:ph type="title"/>
          </p:nvPr>
        </p:nvSpPr>
        <p:spPr>
          <a:xfrm>
            <a:off x="685800" y="899024"/>
            <a:ext cx="3076032" cy="3914947"/>
          </a:xfrm>
        </p:spPr>
        <p:txBody>
          <a:bodyPr vert="horz" lIns="91440" tIns="45720" rIns="91440" bIns="45720" rtlCol="0" anchor="t">
            <a:normAutofit/>
          </a:bodyPr>
          <a:lstStyle/>
          <a:p>
            <a:r>
              <a:rPr lang="en-US" dirty="0"/>
              <a:t>My work</a:t>
            </a:r>
            <a:br>
              <a:rPr lang="en-US" dirty="0"/>
            </a:br>
            <a:br>
              <a:rPr lang="en-US" dirty="0"/>
            </a:br>
            <a:br>
              <a:rPr lang="en-US" dirty="0"/>
            </a:br>
            <a:r>
              <a:rPr lang="en-US" dirty="0"/>
              <a:t>Microsoft word</a:t>
            </a:r>
          </a:p>
        </p:txBody>
      </p:sp>
      <p:sp>
        <p:nvSpPr>
          <p:cNvPr id="8" name="Content Placeholder 7">
            <a:extLst>
              <a:ext uri="{FF2B5EF4-FFF2-40B4-BE49-F238E27FC236}">
                <a16:creationId xmlns:a16="http://schemas.microsoft.com/office/drawing/2014/main" id="{6D66DA18-DF17-8B86-C945-ECC4EE0F459D}"/>
              </a:ext>
            </a:extLst>
          </p:cNvPr>
          <p:cNvSpPr>
            <a:spLocks noGrp="1"/>
          </p:cNvSpPr>
          <p:nvPr>
            <p:ph idx="1"/>
          </p:nvPr>
        </p:nvSpPr>
        <p:spPr>
          <a:xfrm>
            <a:off x="729624" y="4914198"/>
            <a:ext cx="7229043" cy="1533623"/>
          </a:xfrm>
        </p:spPr>
        <p:txBody>
          <a:bodyPr vert="horz" lIns="91440" tIns="45720" rIns="91440" bIns="45720" rtlCol="0" anchor="b">
            <a:normAutofit lnSpcReduction="10000"/>
          </a:bodyPr>
          <a:lstStyle/>
          <a:p>
            <a:pPr marL="0" indent="0">
              <a:buNone/>
            </a:pPr>
            <a:r>
              <a:rPr lang="en-US" sz="1800" dirty="0"/>
              <a:t>Type letter</a:t>
            </a:r>
          </a:p>
          <a:p>
            <a:pPr>
              <a:buFont typeface="Wingdings" panose="05000000000000000000" pitchFamily="2" charset="2"/>
              <a:buChar char="q"/>
            </a:pPr>
            <a:r>
              <a:rPr lang="en-US" sz="1800" dirty="0"/>
              <a:t>IT HELPS ME TO CREATE AND EDIT TEXT DOCUMENTS</a:t>
            </a:r>
          </a:p>
          <a:p>
            <a:pPr>
              <a:buFont typeface="Wingdings" panose="05000000000000000000" pitchFamily="2" charset="2"/>
              <a:buChar char="q"/>
            </a:pPr>
            <a:r>
              <a:rPr lang="en-US" sz="1800" dirty="0"/>
              <a:t>I CAN WRITE, SAVE, FORMAT AND PRINT DOCUMENTS FOR WORK OR PERSONAL USE.</a:t>
            </a:r>
          </a:p>
          <a:p>
            <a:pPr marL="0" indent="0">
              <a:buNone/>
            </a:pPr>
            <a:endParaRPr lang="en-US" sz="1800" dirty="0"/>
          </a:p>
        </p:txBody>
      </p:sp>
      <p:cxnSp>
        <p:nvCxnSpPr>
          <p:cNvPr id="31" name="Straight Connector 3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371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2E3D2FDC-2D84-4481-2714-DD29C11D44B1}"/>
              </a:ext>
            </a:extLst>
          </p:cNvPr>
          <p:cNvPicPr>
            <a:picLocks noChangeAspect="1"/>
          </p:cNvPicPr>
          <p:nvPr/>
        </p:nvPicPr>
        <p:blipFill>
          <a:blip r:embed="rId3">
            <a:extLst>
              <a:ext uri="{28A0092B-C50C-407E-A947-70E740481C1C}">
                <a14:useLocalDpi xmlns:a14="http://schemas.microsoft.com/office/drawing/2010/main" val="0"/>
              </a:ext>
            </a:extLst>
          </a:blip>
          <a:srcRect r="2" b="44503"/>
          <a:stretch>
            <a:fillRect/>
          </a:stretch>
        </p:blipFill>
        <p:spPr>
          <a:xfrm>
            <a:off x="4038600" y="2357755"/>
            <a:ext cx="7353299" cy="2142492"/>
          </a:xfrm>
          <a:prstGeom prst="rect">
            <a:avLst/>
          </a:prstGeom>
        </p:spPr>
      </p:pic>
    </p:spTree>
    <p:extLst>
      <p:ext uri="{BB962C8B-B14F-4D97-AF65-F5344CB8AC3E}">
        <p14:creationId xmlns:p14="http://schemas.microsoft.com/office/powerpoint/2010/main" val="494300209"/>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2CFF8-71E4-A044-EE88-A3A319970B01}"/>
              </a:ext>
            </a:extLst>
          </p:cNvPr>
          <p:cNvSpPr>
            <a:spLocks noGrp="1"/>
          </p:cNvSpPr>
          <p:nvPr>
            <p:ph type="title"/>
          </p:nvPr>
        </p:nvSpPr>
        <p:spPr>
          <a:xfrm>
            <a:off x="1064243" y="374572"/>
            <a:ext cx="10900126" cy="1927225"/>
          </a:xfrm>
        </p:spPr>
        <p:txBody>
          <a:bodyPr>
            <a:normAutofit fontScale="90000"/>
          </a:bodyPr>
          <a:lstStyle/>
          <a:p>
            <a:r>
              <a:rPr lang="en-GB" sz="2000" dirty="0"/>
              <a:t>MY WORK</a:t>
            </a:r>
            <a:br>
              <a:rPr lang="en-GB" sz="2000"/>
            </a:br>
            <a:r>
              <a:rPr lang="en-GB" sz="2000"/>
              <a:t>EXCEL WORD</a:t>
            </a:r>
            <a:br>
              <a:rPr lang="en-GB" sz="2000"/>
            </a:br>
            <a:br>
              <a:rPr lang="en-GB" sz="1600" dirty="0"/>
            </a:br>
            <a:r>
              <a:rPr lang="en-GB" sz="1600" dirty="0"/>
              <a:t>Create table and chart</a:t>
            </a:r>
            <a:br>
              <a:rPr lang="en-GB" sz="1600" dirty="0"/>
            </a:br>
            <a:r>
              <a:rPr lang="en-GB" sz="1600" dirty="0"/>
              <a:t>I learned to create a table by pressing home tab and go to design to find the headings  then add the chosen  theme and add the  items and quantities and use to find the low stock by using = MIN(D5:D12) same with High stocks using =max(D5:D12)  I can create a chart  to show the low and high stock for clear information.</a:t>
            </a:r>
            <a:br>
              <a:rPr lang="en-GB" sz="1600" dirty="0"/>
            </a:br>
            <a:endParaRPr lang="en-GB" sz="1600" dirty="0"/>
          </a:p>
        </p:txBody>
      </p:sp>
      <p:graphicFrame>
        <p:nvGraphicFramePr>
          <p:cNvPr id="6" name="Content Placeholder 5">
            <a:extLst>
              <a:ext uri="{FF2B5EF4-FFF2-40B4-BE49-F238E27FC236}">
                <a16:creationId xmlns:a16="http://schemas.microsoft.com/office/drawing/2014/main" id="{926D8FB8-205E-92E9-80E1-2B641F16471B}"/>
              </a:ext>
            </a:extLst>
          </p:cNvPr>
          <p:cNvGraphicFramePr>
            <a:graphicFrameLocks noGrp="1"/>
          </p:cNvGraphicFramePr>
          <p:nvPr>
            <p:ph sz="half" idx="2"/>
          </p:nvPr>
        </p:nvGraphicFramePr>
        <p:xfrm>
          <a:off x="6514306" y="2841625"/>
          <a:ext cx="4546600" cy="3742690"/>
        </p:xfrm>
        <a:graphic>
          <a:graphicData uri="http://schemas.openxmlformats.org/drawingml/2006/table">
            <a:tbl>
              <a:tblPr>
                <a:tableStyleId>{5C22544A-7EE6-4342-B048-85BDC9FD1C3A}</a:tableStyleId>
              </a:tblPr>
              <a:tblGrid>
                <a:gridCol w="2527300">
                  <a:extLst>
                    <a:ext uri="{9D8B030D-6E8A-4147-A177-3AD203B41FA5}">
                      <a16:colId xmlns:a16="http://schemas.microsoft.com/office/drawing/2014/main" val="3453854428"/>
                    </a:ext>
                  </a:extLst>
                </a:gridCol>
                <a:gridCol w="800100">
                  <a:extLst>
                    <a:ext uri="{9D8B030D-6E8A-4147-A177-3AD203B41FA5}">
                      <a16:colId xmlns:a16="http://schemas.microsoft.com/office/drawing/2014/main" val="3415985175"/>
                    </a:ext>
                  </a:extLst>
                </a:gridCol>
                <a:gridCol w="609600">
                  <a:extLst>
                    <a:ext uri="{9D8B030D-6E8A-4147-A177-3AD203B41FA5}">
                      <a16:colId xmlns:a16="http://schemas.microsoft.com/office/drawing/2014/main" val="3626967065"/>
                    </a:ext>
                  </a:extLst>
                </a:gridCol>
                <a:gridCol w="609600">
                  <a:extLst>
                    <a:ext uri="{9D8B030D-6E8A-4147-A177-3AD203B41FA5}">
                      <a16:colId xmlns:a16="http://schemas.microsoft.com/office/drawing/2014/main" val="3391529980"/>
                    </a:ext>
                  </a:extLst>
                </a:gridCol>
              </a:tblGrid>
              <a:tr h="203200">
                <a:tc>
                  <a:txBody>
                    <a:bodyPr/>
                    <a:lstStyle/>
                    <a:p>
                      <a:pPr algn="l" fontAlgn="b">
                        <a:buNone/>
                      </a:pPr>
                      <a:r>
                        <a:rPr lang="en-GB" sz="1200" u="none" strike="noStrike">
                          <a:effectLst/>
                        </a:rPr>
                        <a:t>stock list current quantities</a:t>
                      </a:r>
                      <a:endParaRPr lang="en-GB" sz="1200" b="1" i="0" u="none" strike="noStrike">
                        <a:solidFill>
                          <a:srgbClr val="000000"/>
                        </a:solidFill>
                        <a:effectLst/>
                        <a:latin typeface="Aptos Narrow" panose="020B0004020202020204" pitchFamily="34" charset="0"/>
                      </a:endParaRPr>
                    </a:p>
                  </a:txBody>
                  <a:tcPr marL="6350" marR="6350" marT="6350" marB="0" anchor="b"/>
                </a:tc>
                <a:tc>
                  <a:txBody>
                    <a:bodyPr/>
                    <a:lstStyle/>
                    <a:p>
                      <a:pPr algn="l" fontAlgn="b">
                        <a:buNone/>
                      </a:pPr>
                      <a:r>
                        <a:rPr lang="en-GB" sz="1100" u="none" strike="noStrike">
                          <a:effectLst/>
                        </a:rPr>
                        <a:t>Quantities</a:t>
                      </a:r>
                      <a:endParaRPr lang="en-GB" sz="1100" b="1" i="0" u="none" strike="noStrike">
                        <a:solidFill>
                          <a:srgbClr val="000000"/>
                        </a:solidFill>
                        <a:effectLst/>
                        <a:latin typeface="Aptos Narrow" panose="020B0004020202020204" pitchFamily="34" charset="0"/>
                      </a:endParaRPr>
                    </a:p>
                  </a:txBody>
                  <a:tcPr marL="6350" marR="6350" marT="6350" marB="0" anchor="b"/>
                </a:tc>
                <a:tc>
                  <a:txBody>
                    <a:bodyPr/>
                    <a:lstStyle/>
                    <a:p>
                      <a:pPr algn="l" fontAlgn="b">
                        <a:buNone/>
                      </a:pPr>
                      <a:r>
                        <a:rPr lang="en-GB" sz="1100" u="none" strike="noStrike">
                          <a:effectLst/>
                        </a:rPr>
                        <a:t>Price</a:t>
                      </a:r>
                      <a:endParaRPr lang="en-GB" sz="1100" b="1" i="0" u="none" strike="noStrike">
                        <a:solidFill>
                          <a:srgbClr val="000000"/>
                        </a:solidFill>
                        <a:effectLst/>
                        <a:latin typeface="Aptos Narrow" panose="020B0004020202020204" pitchFamily="34" charset="0"/>
                      </a:endParaRPr>
                    </a:p>
                  </a:txBody>
                  <a:tcPr marL="6350" marR="6350" marT="6350" marB="0" anchor="b"/>
                </a:tc>
                <a:tc>
                  <a:txBody>
                    <a:bodyPr/>
                    <a:lstStyle/>
                    <a:p>
                      <a:pPr algn="l" fontAlgn="b">
                        <a:buNone/>
                      </a:pPr>
                      <a:r>
                        <a:rPr lang="en-GB" sz="1100" u="none" strike="noStrike">
                          <a:effectLst/>
                        </a:rPr>
                        <a:t>Cost</a:t>
                      </a:r>
                      <a:endParaRPr lang="en-GB" sz="1100" b="1" i="0" u="none" strike="noStrike">
                        <a:solidFill>
                          <a:srgbClr val="000000"/>
                        </a:solidFill>
                        <a:effectLst/>
                        <a:latin typeface="Aptos Narrow" panose="020B0004020202020204" pitchFamily="34" charset="0"/>
                      </a:endParaRPr>
                    </a:p>
                  </a:txBody>
                  <a:tcPr marL="6350" marR="6350" marT="6350" marB="0" anchor="b"/>
                </a:tc>
                <a:extLst>
                  <a:ext uri="{0D108BD9-81ED-4DB2-BD59-A6C34878D82A}">
                    <a16:rowId xmlns:a16="http://schemas.microsoft.com/office/drawing/2014/main" val="2531590881"/>
                  </a:ext>
                </a:extLst>
              </a:tr>
              <a:tr h="203200">
                <a:tc>
                  <a:txBody>
                    <a:bodyPr/>
                    <a:lstStyle/>
                    <a:p>
                      <a:pPr algn="l" fontAlgn="b">
                        <a:buNone/>
                      </a:pPr>
                      <a:r>
                        <a:rPr lang="en-GB" sz="1200" u="none" strike="noStrike">
                          <a:effectLst/>
                        </a:rPr>
                        <a:t>Apples</a:t>
                      </a:r>
                      <a:endParaRPr lang="en-GB" sz="1200" b="1" i="0" u="none" strike="noStrike">
                        <a:solidFill>
                          <a:srgbClr val="000000"/>
                        </a:solidFill>
                        <a:effectLst/>
                        <a:latin typeface="Aptos Narrow" panose="020B0004020202020204" pitchFamily="34" charset="0"/>
                      </a:endParaRPr>
                    </a:p>
                  </a:txBody>
                  <a:tcPr marL="6350" marR="6350" marT="6350" marB="0" anchor="b"/>
                </a:tc>
                <a:tc>
                  <a:txBody>
                    <a:bodyPr/>
                    <a:lstStyle/>
                    <a:p>
                      <a:pPr algn="r" fontAlgn="b">
                        <a:buNone/>
                      </a:pPr>
                      <a:r>
                        <a:rPr lang="en-GB" sz="1100" u="none" strike="noStrike">
                          <a:effectLst/>
                        </a:rPr>
                        <a:t>12</a:t>
                      </a:r>
                      <a:endParaRPr lang="en-GB" sz="1100" b="0" i="0" u="none" strike="noStrike">
                        <a:solidFill>
                          <a:srgbClr val="000000"/>
                        </a:solidFill>
                        <a:effectLst/>
                        <a:latin typeface="Aptos Narrow" panose="020B0004020202020204" pitchFamily="34" charset="0"/>
                      </a:endParaRPr>
                    </a:p>
                  </a:txBody>
                  <a:tcPr marL="6350" marR="6350" marT="6350" marB="0" anchor="b"/>
                </a:tc>
                <a:tc>
                  <a:txBody>
                    <a:bodyPr/>
                    <a:lstStyle/>
                    <a:p>
                      <a:pPr algn="l" fontAlgn="b">
                        <a:buNone/>
                      </a:pPr>
                      <a:r>
                        <a:rPr lang="en-GB" sz="1100" u="none" strike="noStrike">
                          <a:effectLst/>
                        </a:rPr>
                        <a:t> £       2.45 </a:t>
                      </a:r>
                      <a:endParaRPr lang="en-GB" sz="1100" b="0" i="0" u="none" strike="noStrike">
                        <a:solidFill>
                          <a:srgbClr val="000000"/>
                        </a:solidFill>
                        <a:effectLst/>
                        <a:latin typeface="Aptos Narrow" panose="020B0004020202020204" pitchFamily="34" charset="0"/>
                      </a:endParaRPr>
                    </a:p>
                  </a:txBody>
                  <a:tcPr marL="6350" marR="6350" marT="6350" marB="0" anchor="b"/>
                </a:tc>
                <a:tc>
                  <a:txBody>
                    <a:bodyPr/>
                    <a:lstStyle/>
                    <a:p>
                      <a:pPr algn="l" fontAlgn="b">
                        <a:buNone/>
                      </a:pPr>
                      <a:r>
                        <a:rPr lang="en-GB" sz="1100" u="none" strike="noStrike">
                          <a:effectLst/>
                        </a:rPr>
                        <a:t> £     29.40 </a:t>
                      </a:r>
                      <a:endParaRPr lang="en-GB" sz="1100" b="0" i="0" u="none" strike="noStrike">
                        <a:solidFill>
                          <a:srgbClr val="000000"/>
                        </a:solidFill>
                        <a:effectLst/>
                        <a:latin typeface="Aptos Narrow" panose="020B0004020202020204" pitchFamily="34" charset="0"/>
                      </a:endParaRPr>
                    </a:p>
                  </a:txBody>
                  <a:tcPr marL="6350" marR="6350" marT="6350" marB="0" anchor="b"/>
                </a:tc>
                <a:extLst>
                  <a:ext uri="{0D108BD9-81ED-4DB2-BD59-A6C34878D82A}">
                    <a16:rowId xmlns:a16="http://schemas.microsoft.com/office/drawing/2014/main" val="1464116343"/>
                  </a:ext>
                </a:extLst>
              </a:tr>
              <a:tr h="184150">
                <a:tc>
                  <a:txBody>
                    <a:bodyPr/>
                    <a:lstStyle/>
                    <a:p>
                      <a:pPr algn="l" fontAlgn="b">
                        <a:buNone/>
                      </a:pPr>
                      <a:r>
                        <a:rPr lang="en-GB" sz="1100" u="none" strike="noStrike">
                          <a:effectLst/>
                        </a:rPr>
                        <a:t>Bananas</a:t>
                      </a:r>
                      <a:endParaRPr lang="en-GB" sz="1100" b="0" i="0" u="none" strike="noStrike">
                        <a:solidFill>
                          <a:srgbClr val="000000"/>
                        </a:solidFill>
                        <a:effectLst/>
                        <a:latin typeface="Aptos Narrow" panose="020B0004020202020204" pitchFamily="34" charset="0"/>
                      </a:endParaRPr>
                    </a:p>
                  </a:txBody>
                  <a:tcPr marL="6350" marR="6350" marT="6350" marB="0" anchor="b"/>
                </a:tc>
                <a:tc>
                  <a:txBody>
                    <a:bodyPr/>
                    <a:lstStyle/>
                    <a:p>
                      <a:pPr algn="r" fontAlgn="b">
                        <a:buNone/>
                      </a:pPr>
                      <a:r>
                        <a:rPr lang="en-GB" sz="1100" u="none" strike="noStrike">
                          <a:effectLst/>
                        </a:rPr>
                        <a:t>4</a:t>
                      </a:r>
                      <a:endParaRPr lang="en-GB" sz="1100" b="0" i="0" u="none" strike="noStrike">
                        <a:solidFill>
                          <a:srgbClr val="000000"/>
                        </a:solidFill>
                        <a:effectLst/>
                        <a:latin typeface="Aptos Narrow" panose="020B0004020202020204" pitchFamily="34" charset="0"/>
                      </a:endParaRPr>
                    </a:p>
                  </a:txBody>
                  <a:tcPr marL="6350" marR="6350" marT="6350" marB="0" anchor="b"/>
                </a:tc>
                <a:tc>
                  <a:txBody>
                    <a:bodyPr/>
                    <a:lstStyle/>
                    <a:p>
                      <a:pPr algn="l" fontAlgn="b">
                        <a:buNone/>
                      </a:pPr>
                      <a:r>
                        <a:rPr lang="en-GB" sz="1100" u="none" strike="noStrike">
                          <a:effectLst/>
                        </a:rPr>
                        <a:t> £       1.10 </a:t>
                      </a:r>
                      <a:endParaRPr lang="en-GB" sz="1100" b="0" i="0" u="none" strike="noStrike">
                        <a:solidFill>
                          <a:srgbClr val="000000"/>
                        </a:solidFill>
                        <a:effectLst/>
                        <a:latin typeface="Aptos Narrow" panose="020B0004020202020204" pitchFamily="34" charset="0"/>
                      </a:endParaRPr>
                    </a:p>
                  </a:txBody>
                  <a:tcPr marL="6350" marR="6350" marT="6350" marB="0" anchor="b"/>
                </a:tc>
                <a:tc>
                  <a:txBody>
                    <a:bodyPr/>
                    <a:lstStyle/>
                    <a:p>
                      <a:pPr algn="l" fontAlgn="b">
                        <a:buNone/>
                      </a:pPr>
                      <a:r>
                        <a:rPr lang="en-GB" sz="1100" u="none" strike="noStrike">
                          <a:effectLst/>
                        </a:rPr>
                        <a:t> £       4.40 </a:t>
                      </a:r>
                      <a:endParaRPr lang="en-GB" sz="1100" b="0" i="0" u="none" strike="noStrike">
                        <a:solidFill>
                          <a:srgbClr val="000000"/>
                        </a:solidFill>
                        <a:effectLst/>
                        <a:latin typeface="Aptos Narrow" panose="020B0004020202020204" pitchFamily="34" charset="0"/>
                      </a:endParaRPr>
                    </a:p>
                  </a:txBody>
                  <a:tcPr marL="6350" marR="6350" marT="6350" marB="0" anchor="b"/>
                </a:tc>
                <a:extLst>
                  <a:ext uri="{0D108BD9-81ED-4DB2-BD59-A6C34878D82A}">
                    <a16:rowId xmlns:a16="http://schemas.microsoft.com/office/drawing/2014/main" val="3050209062"/>
                  </a:ext>
                </a:extLst>
              </a:tr>
              <a:tr h="184150">
                <a:tc>
                  <a:txBody>
                    <a:bodyPr/>
                    <a:lstStyle/>
                    <a:p>
                      <a:pPr algn="l" fontAlgn="b">
                        <a:buNone/>
                      </a:pPr>
                      <a:r>
                        <a:rPr lang="en-GB" sz="1100" u="none" strike="noStrike">
                          <a:effectLst/>
                        </a:rPr>
                        <a:t>carrots</a:t>
                      </a:r>
                      <a:endParaRPr lang="en-GB" sz="1100" b="0" i="0" u="none" strike="noStrike">
                        <a:solidFill>
                          <a:srgbClr val="000000"/>
                        </a:solidFill>
                        <a:effectLst/>
                        <a:latin typeface="Aptos Narrow" panose="020B0004020202020204" pitchFamily="34" charset="0"/>
                      </a:endParaRPr>
                    </a:p>
                  </a:txBody>
                  <a:tcPr marL="6350" marR="6350" marT="6350" marB="0" anchor="b"/>
                </a:tc>
                <a:tc>
                  <a:txBody>
                    <a:bodyPr/>
                    <a:lstStyle/>
                    <a:p>
                      <a:pPr algn="r" fontAlgn="b">
                        <a:buNone/>
                      </a:pPr>
                      <a:r>
                        <a:rPr lang="en-GB" sz="1100" u="none" strike="noStrike">
                          <a:effectLst/>
                        </a:rPr>
                        <a:t>18</a:t>
                      </a:r>
                      <a:endParaRPr lang="en-GB" sz="1100" b="0" i="0" u="none" strike="noStrike">
                        <a:solidFill>
                          <a:srgbClr val="000000"/>
                        </a:solidFill>
                        <a:effectLst/>
                        <a:latin typeface="Aptos Narrow" panose="020B0004020202020204" pitchFamily="34" charset="0"/>
                      </a:endParaRPr>
                    </a:p>
                  </a:txBody>
                  <a:tcPr marL="6350" marR="6350" marT="6350" marB="0" anchor="b"/>
                </a:tc>
                <a:tc>
                  <a:txBody>
                    <a:bodyPr/>
                    <a:lstStyle/>
                    <a:p>
                      <a:pPr algn="l" fontAlgn="b">
                        <a:buNone/>
                      </a:pPr>
                      <a:r>
                        <a:rPr lang="en-GB" sz="1100" u="none" strike="noStrike">
                          <a:effectLst/>
                        </a:rPr>
                        <a:t> £       1.25 </a:t>
                      </a:r>
                      <a:endParaRPr lang="en-GB" sz="1100" b="0" i="0" u="none" strike="noStrike">
                        <a:solidFill>
                          <a:srgbClr val="000000"/>
                        </a:solidFill>
                        <a:effectLst/>
                        <a:latin typeface="Aptos Narrow" panose="020B0004020202020204" pitchFamily="34" charset="0"/>
                      </a:endParaRPr>
                    </a:p>
                  </a:txBody>
                  <a:tcPr marL="6350" marR="6350" marT="6350" marB="0" anchor="b"/>
                </a:tc>
                <a:tc>
                  <a:txBody>
                    <a:bodyPr/>
                    <a:lstStyle/>
                    <a:p>
                      <a:pPr algn="l" fontAlgn="b">
                        <a:buNone/>
                      </a:pPr>
                      <a:r>
                        <a:rPr lang="en-GB" sz="1100" u="none" strike="noStrike">
                          <a:effectLst/>
                        </a:rPr>
                        <a:t> £     22.50 </a:t>
                      </a:r>
                      <a:endParaRPr lang="en-GB" sz="1100" b="0" i="0" u="none" strike="noStrike">
                        <a:solidFill>
                          <a:srgbClr val="000000"/>
                        </a:solidFill>
                        <a:effectLst/>
                        <a:latin typeface="Aptos Narrow" panose="020B0004020202020204" pitchFamily="34" charset="0"/>
                      </a:endParaRPr>
                    </a:p>
                  </a:txBody>
                  <a:tcPr marL="6350" marR="6350" marT="6350" marB="0" anchor="b"/>
                </a:tc>
                <a:extLst>
                  <a:ext uri="{0D108BD9-81ED-4DB2-BD59-A6C34878D82A}">
                    <a16:rowId xmlns:a16="http://schemas.microsoft.com/office/drawing/2014/main" val="4105607802"/>
                  </a:ext>
                </a:extLst>
              </a:tr>
              <a:tr h="184150">
                <a:tc>
                  <a:txBody>
                    <a:bodyPr/>
                    <a:lstStyle/>
                    <a:p>
                      <a:pPr algn="l" fontAlgn="b">
                        <a:buNone/>
                      </a:pPr>
                      <a:r>
                        <a:rPr lang="en-GB" sz="1100" u="none" strike="noStrike">
                          <a:effectLst/>
                        </a:rPr>
                        <a:t>Potatoes</a:t>
                      </a:r>
                      <a:endParaRPr lang="en-GB" sz="1100" b="0" i="0" u="none" strike="noStrike">
                        <a:solidFill>
                          <a:srgbClr val="000000"/>
                        </a:solidFill>
                        <a:effectLst/>
                        <a:latin typeface="Aptos Narrow" panose="020B0004020202020204" pitchFamily="34" charset="0"/>
                      </a:endParaRPr>
                    </a:p>
                  </a:txBody>
                  <a:tcPr marL="6350" marR="6350" marT="6350" marB="0" anchor="b"/>
                </a:tc>
                <a:tc>
                  <a:txBody>
                    <a:bodyPr/>
                    <a:lstStyle/>
                    <a:p>
                      <a:pPr algn="r" fontAlgn="b">
                        <a:buNone/>
                      </a:pPr>
                      <a:r>
                        <a:rPr lang="en-GB" sz="1100" u="none" strike="noStrike">
                          <a:effectLst/>
                        </a:rPr>
                        <a:t>30</a:t>
                      </a:r>
                      <a:endParaRPr lang="en-GB" sz="1100" b="0" i="0" u="none" strike="noStrike">
                        <a:solidFill>
                          <a:srgbClr val="000000"/>
                        </a:solidFill>
                        <a:effectLst/>
                        <a:latin typeface="Aptos Narrow" panose="020B0004020202020204" pitchFamily="34" charset="0"/>
                      </a:endParaRPr>
                    </a:p>
                  </a:txBody>
                  <a:tcPr marL="6350" marR="6350" marT="6350" marB="0" anchor="b"/>
                </a:tc>
                <a:tc>
                  <a:txBody>
                    <a:bodyPr/>
                    <a:lstStyle/>
                    <a:p>
                      <a:pPr algn="l" fontAlgn="b">
                        <a:buNone/>
                      </a:pPr>
                      <a:r>
                        <a:rPr lang="en-GB" sz="1100" u="none" strike="noStrike">
                          <a:effectLst/>
                        </a:rPr>
                        <a:t> £       2.75 </a:t>
                      </a:r>
                      <a:endParaRPr lang="en-GB" sz="1100" b="0" i="0" u="none" strike="noStrike">
                        <a:solidFill>
                          <a:srgbClr val="000000"/>
                        </a:solidFill>
                        <a:effectLst/>
                        <a:latin typeface="Aptos Narrow" panose="020B0004020202020204" pitchFamily="34" charset="0"/>
                      </a:endParaRPr>
                    </a:p>
                  </a:txBody>
                  <a:tcPr marL="6350" marR="6350" marT="6350" marB="0" anchor="b"/>
                </a:tc>
                <a:tc>
                  <a:txBody>
                    <a:bodyPr/>
                    <a:lstStyle/>
                    <a:p>
                      <a:pPr algn="l" fontAlgn="b">
                        <a:buNone/>
                      </a:pPr>
                      <a:r>
                        <a:rPr lang="en-GB" sz="1100" u="none" strike="noStrike">
                          <a:effectLst/>
                        </a:rPr>
                        <a:t> £     82.50 </a:t>
                      </a:r>
                      <a:endParaRPr lang="en-GB" sz="1100" b="0" i="0" u="none" strike="noStrike">
                        <a:solidFill>
                          <a:srgbClr val="000000"/>
                        </a:solidFill>
                        <a:effectLst/>
                        <a:latin typeface="Aptos Narrow" panose="020B0004020202020204" pitchFamily="34" charset="0"/>
                      </a:endParaRPr>
                    </a:p>
                  </a:txBody>
                  <a:tcPr marL="6350" marR="6350" marT="6350" marB="0" anchor="b"/>
                </a:tc>
                <a:extLst>
                  <a:ext uri="{0D108BD9-81ED-4DB2-BD59-A6C34878D82A}">
                    <a16:rowId xmlns:a16="http://schemas.microsoft.com/office/drawing/2014/main" val="530201559"/>
                  </a:ext>
                </a:extLst>
              </a:tr>
              <a:tr h="184150">
                <a:tc>
                  <a:txBody>
                    <a:bodyPr/>
                    <a:lstStyle/>
                    <a:p>
                      <a:pPr algn="l" fontAlgn="b">
                        <a:buNone/>
                      </a:pPr>
                      <a:r>
                        <a:rPr lang="en-GB" sz="1100" u="none" strike="noStrike">
                          <a:effectLst/>
                        </a:rPr>
                        <a:t>Milk(2L bottles</a:t>
                      </a:r>
                      <a:endParaRPr lang="en-GB" sz="1100" b="0" i="0" u="none" strike="noStrike">
                        <a:solidFill>
                          <a:srgbClr val="000000"/>
                        </a:solidFill>
                        <a:effectLst/>
                        <a:latin typeface="Aptos Narrow" panose="020B0004020202020204" pitchFamily="34" charset="0"/>
                      </a:endParaRPr>
                    </a:p>
                  </a:txBody>
                  <a:tcPr marL="6350" marR="6350" marT="6350" marB="0" anchor="b"/>
                </a:tc>
                <a:tc>
                  <a:txBody>
                    <a:bodyPr/>
                    <a:lstStyle/>
                    <a:p>
                      <a:pPr algn="r" fontAlgn="b">
                        <a:buNone/>
                      </a:pPr>
                      <a:r>
                        <a:rPr lang="en-GB" sz="1100" u="none" strike="noStrike">
                          <a:effectLst/>
                        </a:rPr>
                        <a:t>6</a:t>
                      </a:r>
                      <a:endParaRPr lang="en-GB" sz="1100" b="0" i="0" u="none" strike="noStrike">
                        <a:solidFill>
                          <a:srgbClr val="000000"/>
                        </a:solidFill>
                        <a:effectLst/>
                        <a:latin typeface="Aptos Narrow" panose="020B0004020202020204" pitchFamily="34" charset="0"/>
                      </a:endParaRPr>
                    </a:p>
                  </a:txBody>
                  <a:tcPr marL="6350" marR="6350" marT="6350" marB="0" anchor="b"/>
                </a:tc>
                <a:tc>
                  <a:txBody>
                    <a:bodyPr/>
                    <a:lstStyle/>
                    <a:p>
                      <a:pPr algn="l" fontAlgn="b">
                        <a:buNone/>
                      </a:pPr>
                      <a:r>
                        <a:rPr lang="en-GB" sz="1100" u="none" strike="noStrike">
                          <a:effectLst/>
                        </a:rPr>
                        <a:t> £       2.20 </a:t>
                      </a:r>
                      <a:endParaRPr lang="en-GB" sz="1100" b="0" i="0" u="none" strike="noStrike">
                        <a:solidFill>
                          <a:srgbClr val="000000"/>
                        </a:solidFill>
                        <a:effectLst/>
                        <a:latin typeface="Aptos Narrow" panose="020B0004020202020204" pitchFamily="34" charset="0"/>
                      </a:endParaRPr>
                    </a:p>
                  </a:txBody>
                  <a:tcPr marL="6350" marR="6350" marT="6350" marB="0" anchor="b"/>
                </a:tc>
                <a:tc>
                  <a:txBody>
                    <a:bodyPr/>
                    <a:lstStyle/>
                    <a:p>
                      <a:pPr algn="l" fontAlgn="b">
                        <a:buNone/>
                      </a:pPr>
                      <a:r>
                        <a:rPr lang="en-GB" sz="1100" u="none" strike="noStrike">
                          <a:effectLst/>
                        </a:rPr>
                        <a:t> £     13.20 </a:t>
                      </a:r>
                      <a:endParaRPr lang="en-GB" sz="1100" b="0" i="0" u="none" strike="noStrike">
                        <a:solidFill>
                          <a:srgbClr val="000000"/>
                        </a:solidFill>
                        <a:effectLst/>
                        <a:latin typeface="Aptos Narrow" panose="020B0004020202020204" pitchFamily="34" charset="0"/>
                      </a:endParaRPr>
                    </a:p>
                  </a:txBody>
                  <a:tcPr marL="6350" marR="6350" marT="6350" marB="0" anchor="b"/>
                </a:tc>
                <a:extLst>
                  <a:ext uri="{0D108BD9-81ED-4DB2-BD59-A6C34878D82A}">
                    <a16:rowId xmlns:a16="http://schemas.microsoft.com/office/drawing/2014/main" val="927556590"/>
                  </a:ext>
                </a:extLst>
              </a:tr>
              <a:tr h="184150">
                <a:tc>
                  <a:txBody>
                    <a:bodyPr/>
                    <a:lstStyle/>
                    <a:p>
                      <a:pPr algn="l" fontAlgn="b">
                        <a:buNone/>
                      </a:pPr>
                      <a:r>
                        <a:rPr lang="en-GB" sz="1100" u="none" strike="noStrike">
                          <a:effectLst/>
                        </a:rPr>
                        <a:t>Bread loaves</a:t>
                      </a:r>
                      <a:endParaRPr lang="en-GB" sz="1100" b="0" i="0" u="none" strike="noStrike">
                        <a:solidFill>
                          <a:srgbClr val="000000"/>
                        </a:solidFill>
                        <a:effectLst/>
                        <a:latin typeface="Aptos Narrow" panose="020B0004020202020204" pitchFamily="34" charset="0"/>
                      </a:endParaRPr>
                    </a:p>
                  </a:txBody>
                  <a:tcPr marL="6350" marR="6350" marT="6350" marB="0" anchor="b"/>
                </a:tc>
                <a:tc>
                  <a:txBody>
                    <a:bodyPr/>
                    <a:lstStyle/>
                    <a:p>
                      <a:pPr algn="r" fontAlgn="b">
                        <a:buNone/>
                      </a:pPr>
                      <a:r>
                        <a:rPr lang="en-GB" sz="1100" u="none" strike="noStrike">
                          <a:effectLst/>
                        </a:rPr>
                        <a:t>3</a:t>
                      </a:r>
                      <a:endParaRPr lang="en-GB" sz="1100" b="0" i="0" u="none" strike="noStrike">
                        <a:solidFill>
                          <a:srgbClr val="000000"/>
                        </a:solidFill>
                        <a:effectLst/>
                        <a:latin typeface="Aptos Narrow" panose="020B0004020202020204" pitchFamily="34" charset="0"/>
                      </a:endParaRPr>
                    </a:p>
                  </a:txBody>
                  <a:tcPr marL="6350" marR="6350" marT="6350" marB="0" anchor="b"/>
                </a:tc>
                <a:tc>
                  <a:txBody>
                    <a:bodyPr/>
                    <a:lstStyle/>
                    <a:p>
                      <a:pPr algn="l" fontAlgn="b">
                        <a:buNone/>
                      </a:pPr>
                      <a:r>
                        <a:rPr lang="en-GB" sz="1100" u="none" strike="noStrike">
                          <a:effectLst/>
                        </a:rPr>
                        <a:t> £       1.25 </a:t>
                      </a:r>
                      <a:endParaRPr lang="en-GB" sz="1100" b="0" i="0" u="none" strike="noStrike">
                        <a:solidFill>
                          <a:srgbClr val="000000"/>
                        </a:solidFill>
                        <a:effectLst/>
                        <a:latin typeface="Aptos Narrow" panose="020B0004020202020204" pitchFamily="34" charset="0"/>
                      </a:endParaRPr>
                    </a:p>
                  </a:txBody>
                  <a:tcPr marL="6350" marR="6350" marT="6350" marB="0" anchor="b"/>
                </a:tc>
                <a:tc>
                  <a:txBody>
                    <a:bodyPr/>
                    <a:lstStyle/>
                    <a:p>
                      <a:pPr algn="l" fontAlgn="b">
                        <a:buNone/>
                      </a:pPr>
                      <a:r>
                        <a:rPr lang="en-GB" sz="1100" u="none" strike="noStrike">
                          <a:effectLst/>
                        </a:rPr>
                        <a:t> £       3.75 </a:t>
                      </a:r>
                      <a:endParaRPr lang="en-GB" sz="1100" b="0" i="0" u="none" strike="noStrike">
                        <a:solidFill>
                          <a:srgbClr val="000000"/>
                        </a:solidFill>
                        <a:effectLst/>
                        <a:latin typeface="Aptos Narrow" panose="020B0004020202020204" pitchFamily="34" charset="0"/>
                      </a:endParaRPr>
                    </a:p>
                  </a:txBody>
                  <a:tcPr marL="6350" marR="6350" marT="6350" marB="0" anchor="b"/>
                </a:tc>
                <a:extLst>
                  <a:ext uri="{0D108BD9-81ED-4DB2-BD59-A6C34878D82A}">
                    <a16:rowId xmlns:a16="http://schemas.microsoft.com/office/drawing/2014/main" val="288417676"/>
                  </a:ext>
                </a:extLst>
              </a:tr>
              <a:tr h="184150">
                <a:tc>
                  <a:txBody>
                    <a:bodyPr/>
                    <a:lstStyle/>
                    <a:p>
                      <a:pPr algn="l" fontAlgn="b">
                        <a:buNone/>
                      </a:pPr>
                      <a:r>
                        <a:rPr lang="en-GB" sz="1100" u="none" strike="noStrike">
                          <a:effectLst/>
                        </a:rPr>
                        <a:t>Eggs(boxes of 6)</a:t>
                      </a:r>
                      <a:endParaRPr lang="en-GB" sz="1100" b="0" i="0" u="none" strike="noStrike">
                        <a:solidFill>
                          <a:srgbClr val="000000"/>
                        </a:solidFill>
                        <a:effectLst/>
                        <a:latin typeface="Aptos Narrow" panose="020B0004020202020204" pitchFamily="34" charset="0"/>
                      </a:endParaRPr>
                    </a:p>
                  </a:txBody>
                  <a:tcPr marL="6350" marR="6350" marT="6350" marB="0" anchor="b"/>
                </a:tc>
                <a:tc>
                  <a:txBody>
                    <a:bodyPr/>
                    <a:lstStyle/>
                    <a:p>
                      <a:pPr algn="r" fontAlgn="b">
                        <a:buNone/>
                      </a:pPr>
                      <a:r>
                        <a:rPr lang="en-GB" sz="1100" u="none" strike="noStrike">
                          <a:effectLst/>
                        </a:rPr>
                        <a:t>10</a:t>
                      </a:r>
                      <a:endParaRPr lang="en-GB" sz="1100" b="0" i="0" u="none" strike="noStrike">
                        <a:solidFill>
                          <a:srgbClr val="000000"/>
                        </a:solidFill>
                        <a:effectLst/>
                        <a:latin typeface="Aptos Narrow" panose="020B0004020202020204" pitchFamily="34" charset="0"/>
                      </a:endParaRPr>
                    </a:p>
                  </a:txBody>
                  <a:tcPr marL="6350" marR="6350" marT="6350" marB="0" anchor="b"/>
                </a:tc>
                <a:tc>
                  <a:txBody>
                    <a:bodyPr/>
                    <a:lstStyle/>
                    <a:p>
                      <a:pPr algn="l" fontAlgn="b">
                        <a:buNone/>
                      </a:pPr>
                      <a:r>
                        <a:rPr lang="en-GB" sz="1100" u="none" strike="noStrike">
                          <a:effectLst/>
                        </a:rPr>
                        <a:t> £       3.10 </a:t>
                      </a:r>
                      <a:endParaRPr lang="en-GB" sz="1100" b="0" i="0" u="none" strike="noStrike">
                        <a:solidFill>
                          <a:srgbClr val="000000"/>
                        </a:solidFill>
                        <a:effectLst/>
                        <a:latin typeface="Aptos Narrow" panose="020B0004020202020204" pitchFamily="34" charset="0"/>
                      </a:endParaRPr>
                    </a:p>
                  </a:txBody>
                  <a:tcPr marL="6350" marR="6350" marT="6350" marB="0" anchor="b"/>
                </a:tc>
                <a:tc>
                  <a:txBody>
                    <a:bodyPr/>
                    <a:lstStyle/>
                    <a:p>
                      <a:pPr algn="l" fontAlgn="b">
                        <a:buNone/>
                      </a:pPr>
                      <a:r>
                        <a:rPr lang="en-GB" sz="1100" u="none" strike="noStrike">
                          <a:effectLst/>
                        </a:rPr>
                        <a:t> £     31.00 </a:t>
                      </a:r>
                      <a:endParaRPr lang="en-GB" sz="1100" b="0" i="0" u="none" strike="noStrike">
                        <a:solidFill>
                          <a:srgbClr val="000000"/>
                        </a:solidFill>
                        <a:effectLst/>
                        <a:latin typeface="Aptos Narrow" panose="020B0004020202020204" pitchFamily="34" charset="0"/>
                      </a:endParaRPr>
                    </a:p>
                  </a:txBody>
                  <a:tcPr marL="6350" marR="6350" marT="6350" marB="0" anchor="b"/>
                </a:tc>
                <a:extLst>
                  <a:ext uri="{0D108BD9-81ED-4DB2-BD59-A6C34878D82A}">
                    <a16:rowId xmlns:a16="http://schemas.microsoft.com/office/drawing/2014/main" val="3742033260"/>
                  </a:ext>
                </a:extLst>
              </a:tr>
              <a:tr h="184150">
                <a:tc>
                  <a:txBody>
                    <a:bodyPr/>
                    <a:lstStyle/>
                    <a:p>
                      <a:pPr algn="l" fontAlgn="b">
                        <a:buNone/>
                      </a:pPr>
                      <a:r>
                        <a:rPr lang="en-GB" sz="1100" u="none" strike="noStrike">
                          <a:effectLst/>
                        </a:rPr>
                        <a:t>Pasta   (500g)</a:t>
                      </a:r>
                      <a:endParaRPr lang="en-GB" sz="1100" b="0" i="0" u="none" strike="noStrike">
                        <a:solidFill>
                          <a:srgbClr val="000000"/>
                        </a:solidFill>
                        <a:effectLst/>
                        <a:latin typeface="Aptos Narrow" panose="020B0004020202020204" pitchFamily="34" charset="0"/>
                      </a:endParaRPr>
                    </a:p>
                  </a:txBody>
                  <a:tcPr marL="6350" marR="6350" marT="6350" marB="0" anchor="b"/>
                </a:tc>
                <a:tc>
                  <a:txBody>
                    <a:bodyPr/>
                    <a:lstStyle/>
                    <a:p>
                      <a:pPr algn="r" fontAlgn="b">
                        <a:buNone/>
                      </a:pPr>
                      <a:r>
                        <a:rPr lang="en-GB" sz="1100" u="none" strike="noStrike">
                          <a:effectLst/>
                        </a:rPr>
                        <a:t>22</a:t>
                      </a:r>
                      <a:endParaRPr lang="en-GB" sz="1100" b="0" i="0" u="none" strike="noStrike">
                        <a:solidFill>
                          <a:srgbClr val="000000"/>
                        </a:solidFill>
                        <a:effectLst/>
                        <a:latin typeface="Aptos Narrow" panose="020B0004020202020204" pitchFamily="34" charset="0"/>
                      </a:endParaRPr>
                    </a:p>
                  </a:txBody>
                  <a:tcPr marL="6350" marR="6350" marT="6350" marB="0" anchor="b"/>
                </a:tc>
                <a:tc>
                  <a:txBody>
                    <a:bodyPr/>
                    <a:lstStyle/>
                    <a:p>
                      <a:pPr algn="l" fontAlgn="b">
                        <a:buNone/>
                      </a:pPr>
                      <a:r>
                        <a:rPr lang="en-GB" sz="1100" u="none" strike="noStrike">
                          <a:effectLst/>
                        </a:rPr>
                        <a:t> £       1.10 </a:t>
                      </a:r>
                      <a:endParaRPr lang="en-GB" sz="1100" b="0" i="0" u="none" strike="noStrike">
                        <a:solidFill>
                          <a:srgbClr val="000000"/>
                        </a:solidFill>
                        <a:effectLst/>
                        <a:latin typeface="Aptos Narrow" panose="020B0004020202020204" pitchFamily="34" charset="0"/>
                      </a:endParaRPr>
                    </a:p>
                  </a:txBody>
                  <a:tcPr marL="6350" marR="6350" marT="6350" marB="0" anchor="b"/>
                </a:tc>
                <a:tc>
                  <a:txBody>
                    <a:bodyPr/>
                    <a:lstStyle/>
                    <a:p>
                      <a:pPr algn="l" fontAlgn="b">
                        <a:buNone/>
                      </a:pPr>
                      <a:r>
                        <a:rPr lang="en-GB" sz="1100" u="none" strike="noStrike">
                          <a:effectLst/>
                        </a:rPr>
                        <a:t> £     24.20 </a:t>
                      </a:r>
                      <a:endParaRPr lang="en-GB" sz="1100" b="0" i="0" u="none" strike="noStrike">
                        <a:solidFill>
                          <a:srgbClr val="000000"/>
                        </a:solidFill>
                        <a:effectLst/>
                        <a:latin typeface="Aptos Narrow" panose="020B0004020202020204" pitchFamily="34" charset="0"/>
                      </a:endParaRPr>
                    </a:p>
                  </a:txBody>
                  <a:tcPr marL="6350" marR="6350" marT="6350" marB="0" anchor="b"/>
                </a:tc>
                <a:extLst>
                  <a:ext uri="{0D108BD9-81ED-4DB2-BD59-A6C34878D82A}">
                    <a16:rowId xmlns:a16="http://schemas.microsoft.com/office/drawing/2014/main" val="647725882"/>
                  </a:ext>
                </a:extLst>
              </a:tr>
              <a:tr h="184150">
                <a:tc>
                  <a:txBody>
                    <a:bodyPr/>
                    <a:lstStyle/>
                    <a:p>
                      <a:pPr algn="l" fontAlgn="b">
                        <a:buNone/>
                      </a:pPr>
                      <a:endParaRPr lang="en-GB" sz="1100" b="0" i="0" u="none" strike="noStrike">
                        <a:solidFill>
                          <a:srgbClr val="000000"/>
                        </a:solidFill>
                        <a:effectLst/>
                        <a:latin typeface="Aptos Narrow" panose="020B0004020202020204" pitchFamily="34" charset="0"/>
                      </a:endParaRPr>
                    </a:p>
                  </a:txBody>
                  <a:tcPr marL="6350" marR="6350" marT="6350" marB="0" anchor="b"/>
                </a:tc>
                <a:tc>
                  <a:txBody>
                    <a:bodyPr/>
                    <a:lstStyle/>
                    <a:p>
                      <a:pPr algn="l" fontAlgn="b">
                        <a:buNone/>
                      </a:pPr>
                      <a:endParaRPr lang="en-GB" sz="1100" b="0" i="0" u="none" strike="noStrike">
                        <a:solidFill>
                          <a:srgbClr val="000000"/>
                        </a:solidFill>
                        <a:effectLst/>
                        <a:latin typeface="Aptos Narrow" panose="020B0004020202020204" pitchFamily="34" charset="0"/>
                      </a:endParaRPr>
                    </a:p>
                  </a:txBody>
                  <a:tcPr marL="6350" marR="6350" marT="6350" marB="0" anchor="b"/>
                </a:tc>
                <a:tc>
                  <a:txBody>
                    <a:bodyPr/>
                    <a:lstStyle/>
                    <a:p>
                      <a:pPr algn="l" fontAlgn="b">
                        <a:buNone/>
                      </a:pPr>
                      <a:endParaRPr lang="en-GB" sz="1100" b="0" i="0" u="none" strike="noStrike">
                        <a:solidFill>
                          <a:srgbClr val="000000"/>
                        </a:solidFill>
                        <a:effectLst/>
                        <a:latin typeface="Aptos Narrow" panose="020B0004020202020204" pitchFamily="34" charset="0"/>
                      </a:endParaRPr>
                    </a:p>
                  </a:txBody>
                  <a:tcPr marL="6350" marR="6350" marT="6350" marB="0" anchor="b"/>
                </a:tc>
                <a:tc>
                  <a:txBody>
                    <a:bodyPr/>
                    <a:lstStyle/>
                    <a:p>
                      <a:pPr algn="l" fontAlgn="b">
                        <a:buNone/>
                      </a:pPr>
                      <a:endParaRPr lang="en-GB" sz="1100" b="0" i="0" u="none" strike="noStrike">
                        <a:solidFill>
                          <a:srgbClr val="000000"/>
                        </a:solidFill>
                        <a:effectLst/>
                        <a:latin typeface="Aptos Narrow" panose="020B0004020202020204" pitchFamily="34" charset="0"/>
                      </a:endParaRPr>
                    </a:p>
                  </a:txBody>
                  <a:tcPr marL="6350" marR="6350" marT="6350" marB="0" anchor="b"/>
                </a:tc>
                <a:extLst>
                  <a:ext uri="{0D108BD9-81ED-4DB2-BD59-A6C34878D82A}">
                    <a16:rowId xmlns:a16="http://schemas.microsoft.com/office/drawing/2014/main" val="3376284272"/>
                  </a:ext>
                </a:extLst>
              </a:tr>
              <a:tr h="234950">
                <a:tc>
                  <a:txBody>
                    <a:bodyPr/>
                    <a:lstStyle/>
                    <a:p>
                      <a:pPr algn="l" fontAlgn="b">
                        <a:buNone/>
                      </a:pPr>
                      <a:r>
                        <a:rPr lang="en-GB" sz="1100" u="none" strike="noStrike">
                          <a:effectLst/>
                        </a:rPr>
                        <a:t>Low stock</a:t>
                      </a:r>
                      <a:endParaRPr lang="en-GB" sz="1100" b="1" i="0" u="none" strike="noStrike">
                        <a:solidFill>
                          <a:srgbClr val="000000"/>
                        </a:solidFill>
                        <a:effectLst/>
                        <a:latin typeface="Aptos Narrow" panose="020B0004020202020204" pitchFamily="34" charset="0"/>
                      </a:endParaRPr>
                    </a:p>
                  </a:txBody>
                  <a:tcPr marL="6350" marR="6350" marT="6350" marB="0" anchor="b"/>
                </a:tc>
                <a:tc>
                  <a:txBody>
                    <a:bodyPr/>
                    <a:lstStyle/>
                    <a:p>
                      <a:pPr algn="r" fontAlgn="b">
                        <a:buNone/>
                      </a:pPr>
                      <a:r>
                        <a:rPr lang="en-GB" sz="1400" u="none" strike="noStrike">
                          <a:effectLst/>
                        </a:rPr>
                        <a:t>3</a:t>
                      </a:r>
                      <a:endParaRPr lang="en-GB" sz="1400" b="1" i="0" u="none" strike="noStrike">
                        <a:solidFill>
                          <a:srgbClr val="000000"/>
                        </a:solidFill>
                        <a:effectLst/>
                        <a:latin typeface="Aptos Narrow" panose="020B0004020202020204" pitchFamily="34" charset="0"/>
                      </a:endParaRPr>
                    </a:p>
                  </a:txBody>
                  <a:tcPr marL="6350" marR="6350" marT="6350" marB="0" anchor="b"/>
                </a:tc>
                <a:tc>
                  <a:txBody>
                    <a:bodyPr/>
                    <a:lstStyle/>
                    <a:p>
                      <a:pPr algn="l" fontAlgn="b">
                        <a:buNone/>
                      </a:pPr>
                      <a:endParaRPr lang="en-GB" sz="1100" b="0" i="0" u="none" strike="noStrike">
                        <a:solidFill>
                          <a:srgbClr val="000000"/>
                        </a:solidFill>
                        <a:effectLst/>
                        <a:latin typeface="Aptos Narrow" panose="020B0004020202020204" pitchFamily="34" charset="0"/>
                      </a:endParaRPr>
                    </a:p>
                  </a:txBody>
                  <a:tcPr marL="6350" marR="6350" marT="6350" marB="0" anchor="b"/>
                </a:tc>
                <a:tc>
                  <a:txBody>
                    <a:bodyPr/>
                    <a:lstStyle/>
                    <a:p>
                      <a:pPr algn="l" fontAlgn="b">
                        <a:buNone/>
                      </a:pPr>
                      <a:endParaRPr lang="en-GB" sz="1100" b="0" i="0" u="none" strike="noStrike">
                        <a:solidFill>
                          <a:srgbClr val="000000"/>
                        </a:solidFill>
                        <a:effectLst/>
                        <a:latin typeface="Aptos Narrow" panose="020B0004020202020204" pitchFamily="34" charset="0"/>
                      </a:endParaRPr>
                    </a:p>
                  </a:txBody>
                  <a:tcPr marL="6350" marR="6350" marT="6350" marB="0" anchor="b"/>
                </a:tc>
                <a:extLst>
                  <a:ext uri="{0D108BD9-81ED-4DB2-BD59-A6C34878D82A}">
                    <a16:rowId xmlns:a16="http://schemas.microsoft.com/office/drawing/2014/main" val="2771057552"/>
                  </a:ext>
                </a:extLst>
              </a:tr>
              <a:tr h="203200">
                <a:tc>
                  <a:txBody>
                    <a:bodyPr/>
                    <a:lstStyle/>
                    <a:p>
                      <a:pPr algn="l" fontAlgn="b">
                        <a:buNone/>
                      </a:pPr>
                      <a:r>
                        <a:rPr lang="en-GB" sz="1100" u="none" strike="noStrike">
                          <a:effectLst/>
                        </a:rPr>
                        <a:t>High stock</a:t>
                      </a:r>
                      <a:endParaRPr lang="en-GB" sz="1100" b="1" i="0" u="none" strike="noStrike">
                        <a:solidFill>
                          <a:srgbClr val="000000"/>
                        </a:solidFill>
                        <a:effectLst/>
                        <a:latin typeface="Aptos Narrow" panose="020B0004020202020204" pitchFamily="34" charset="0"/>
                      </a:endParaRPr>
                    </a:p>
                  </a:txBody>
                  <a:tcPr marL="6350" marR="6350" marT="6350" marB="0" anchor="b"/>
                </a:tc>
                <a:tc>
                  <a:txBody>
                    <a:bodyPr/>
                    <a:lstStyle/>
                    <a:p>
                      <a:pPr algn="r" fontAlgn="b">
                        <a:buNone/>
                      </a:pPr>
                      <a:r>
                        <a:rPr lang="en-GB" sz="1200" u="none" strike="noStrike">
                          <a:effectLst/>
                        </a:rPr>
                        <a:t>30</a:t>
                      </a:r>
                      <a:endParaRPr lang="en-GB" sz="1200" b="1" i="0" u="none" strike="noStrike">
                        <a:solidFill>
                          <a:srgbClr val="000000"/>
                        </a:solidFill>
                        <a:effectLst/>
                        <a:latin typeface="Aptos Narrow" panose="020B0004020202020204" pitchFamily="34" charset="0"/>
                      </a:endParaRPr>
                    </a:p>
                  </a:txBody>
                  <a:tcPr marL="6350" marR="6350" marT="6350" marB="0" anchor="b"/>
                </a:tc>
                <a:tc>
                  <a:txBody>
                    <a:bodyPr/>
                    <a:lstStyle/>
                    <a:p>
                      <a:pPr algn="l" fontAlgn="b">
                        <a:buNone/>
                      </a:pPr>
                      <a:endParaRPr lang="en-GB" sz="1100" b="0" i="0" u="none" strike="noStrike">
                        <a:solidFill>
                          <a:srgbClr val="000000"/>
                        </a:solidFill>
                        <a:effectLst/>
                        <a:latin typeface="Aptos Narrow" panose="020B0004020202020204" pitchFamily="34" charset="0"/>
                      </a:endParaRPr>
                    </a:p>
                  </a:txBody>
                  <a:tcPr marL="6350" marR="6350" marT="6350" marB="0" anchor="b"/>
                </a:tc>
                <a:tc>
                  <a:txBody>
                    <a:bodyPr/>
                    <a:lstStyle/>
                    <a:p>
                      <a:pPr algn="l" fontAlgn="b">
                        <a:buNone/>
                      </a:pPr>
                      <a:endParaRPr lang="en-GB" sz="1100" b="0" i="0" u="none" strike="noStrike">
                        <a:solidFill>
                          <a:srgbClr val="000000"/>
                        </a:solidFill>
                        <a:effectLst/>
                        <a:latin typeface="Aptos Narrow" panose="020B0004020202020204" pitchFamily="34" charset="0"/>
                      </a:endParaRPr>
                    </a:p>
                  </a:txBody>
                  <a:tcPr marL="6350" marR="6350" marT="6350" marB="0" anchor="b"/>
                </a:tc>
                <a:extLst>
                  <a:ext uri="{0D108BD9-81ED-4DB2-BD59-A6C34878D82A}">
                    <a16:rowId xmlns:a16="http://schemas.microsoft.com/office/drawing/2014/main" val="1568940312"/>
                  </a:ext>
                </a:extLst>
              </a:tr>
              <a:tr h="184150">
                <a:tc>
                  <a:txBody>
                    <a:bodyPr/>
                    <a:lstStyle/>
                    <a:p>
                      <a:pPr algn="l" fontAlgn="b">
                        <a:buNone/>
                      </a:pPr>
                      <a:endParaRPr lang="en-GB" sz="1100" b="0" i="0" u="none" strike="noStrike">
                        <a:solidFill>
                          <a:srgbClr val="000000"/>
                        </a:solidFill>
                        <a:effectLst/>
                        <a:latin typeface="Aptos Narrow" panose="020B0004020202020204" pitchFamily="34" charset="0"/>
                      </a:endParaRPr>
                    </a:p>
                  </a:txBody>
                  <a:tcPr marL="6350" marR="6350" marT="6350" marB="0" anchor="b"/>
                </a:tc>
                <a:tc>
                  <a:txBody>
                    <a:bodyPr/>
                    <a:lstStyle/>
                    <a:p>
                      <a:pPr algn="l" fontAlgn="b">
                        <a:buNone/>
                      </a:pPr>
                      <a:endParaRPr lang="en-GB" sz="1100" b="0" i="0" u="none" strike="noStrike">
                        <a:solidFill>
                          <a:srgbClr val="000000"/>
                        </a:solidFill>
                        <a:effectLst/>
                        <a:latin typeface="Aptos Narrow" panose="020B0004020202020204" pitchFamily="34" charset="0"/>
                      </a:endParaRPr>
                    </a:p>
                  </a:txBody>
                  <a:tcPr marL="6350" marR="6350" marT="6350" marB="0" anchor="b"/>
                </a:tc>
                <a:tc>
                  <a:txBody>
                    <a:bodyPr/>
                    <a:lstStyle/>
                    <a:p>
                      <a:pPr algn="l" fontAlgn="b">
                        <a:buNone/>
                      </a:pPr>
                      <a:endParaRPr lang="en-GB" sz="1100" b="0" i="0" u="none" strike="noStrike">
                        <a:solidFill>
                          <a:srgbClr val="000000"/>
                        </a:solidFill>
                        <a:effectLst/>
                        <a:latin typeface="Aptos Narrow" panose="020B0004020202020204" pitchFamily="34" charset="0"/>
                      </a:endParaRPr>
                    </a:p>
                  </a:txBody>
                  <a:tcPr marL="6350" marR="6350" marT="6350" marB="0" anchor="b"/>
                </a:tc>
                <a:tc>
                  <a:txBody>
                    <a:bodyPr/>
                    <a:lstStyle/>
                    <a:p>
                      <a:pPr algn="l" fontAlgn="b">
                        <a:buNone/>
                      </a:pPr>
                      <a:endParaRPr lang="en-GB" sz="1100" b="0" i="0" u="none" strike="noStrike" dirty="0">
                        <a:solidFill>
                          <a:srgbClr val="000000"/>
                        </a:solidFill>
                        <a:effectLst/>
                        <a:latin typeface="Aptos Narrow" panose="020B0004020202020204" pitchFamily="34" charset="0"/>
                      </a:endParaRPr>
                    </a:p>
                  </a:txBody>
                  <a:tcPr marL="6350" marR="6350" marT="6350" marB="0" anchor="b"/>
                </a:tc>
                <a:extLst>
                  <a:ext uri="{0D108BD9-81ED-4DB2-BD59-A6C34878D82A}">
                    <a16:rowId xmlns:a16="http://schemas.microsoft.com/office/drawing/2014/main" val="3167388878"/>
                  </a:ext>
                </a:extLst>
              </a:tr>
            </a:tbl>
          </a:graphicData>
        </a:graphic>
      </p:graphicFrame>
      <p:graphicFrame>
        <p:nvGraphicFramePr>
          <p:cNvPr id="5" name="Content Placeholder 4">
            <a:extLst>
              <a:ext uri="{FF2B5EF4-FFF2-40B4-BE49-F238E27FC236}">
                <a16:creationId xmlns:a16="http://schemas.microsoft.com/office/drawing/2014/main" id="{4D1A2EBB-D3BD-D607-F276-AE1DA574F3C7}"/>
              </a:ext>
            </a:extLst>
          </p:cNvPr>
          <p:cNvGraphicFramePr>
            <a:graphicFrameLocks noGrp="1"/>
          </p:cNvGraphicFramePr>
          <p:nvPr>
            <p:ph sz="half" idx="1"/>
          </p:nvPr>
        </p:nvGraphicFramePr>
        <p:xfrm>
          <a:off x="704850" y="2222500"/>
          <a:ext cx="5211763" cy="3740150"/>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012011273"/>
      </p:ext>
    </p:extLst>
  </p:cSld>
  <p:clrMapOvr>
    <a:masterClrMapping/>
  </p:clrMapOvr>
  <mc:AlternateContent xmlns:mc="http://schemas.openxmlformats.org/markup-compatibility/2006">
    <mc:Choice xmlns:p14="http://schemas.microsoft.com/office/powerpoint/2010/main" Requires="p14">
      <p:transition spd="slow" p14:dur="1500">
        <p14:window dir="ver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8" name="Straight Connector 2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2" name="Rectangle 31">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78AAD5-463A-CD5F-F2C2-6811B455BE94}"/>
              </a:ext>
            </a:extLst>
          </p:cNvPr>
          <p:cNvSpPr>
            <a:spLocks noGrp="1"/>
          </p:cNvSpPr>
          <p:nvPr>
            <p:ph type="title"/>
          </p:nvPr>
        </p:nvSpPr>
        <p:spPr>
          <a:xfrm>
            <a:off x="704087" y="609601"/>
            <a:ext cx="2521714" cy="4488878"/>
          </a:xfrm>
        </p:spPr>
        <p:txBody>
          <a:bodyPr vert="horz" lIns="91440" tIns="45720" rIns="91440" bIns="45720" rtlCol="0" anchor="t">
            <a:normAutofit/>
          </a:bodyPr>
          <a:lstStyle/>
          <a:p>
            <a:r>
              <a:rPr lang="en-US"/>
              <a:t>MY WORK</a:t>
            </a:r>
            <a:br>
              <a:rPr lang="en-US"/>
            </a:br>
            <a:br>
              <a:rPr lang="en-US"/>
            </a:br>
            <a:r>
              <a:rPr lang="en-US"/>
              <a:t>Power point</a:t>
            </a:r>
          </a:p>
        </p:txBody>
      </p:sp>
      <p:cxnSp>
        <p:nvCxnSpPr>
          <p:cNvPr id="34" name="Straight Connector 33">
            <a:extLst>
              <a:ext uri="{FF2B5EF4-FFF2-40B4-BE49-F238E27FC236}">
                <a16:creationId xmlns:a16="http://schemas.microsoft.com/office/drawing/2014/main" id="{0ADD27CF-4CE1-2871-1ABA-40FCA4D032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38488" y="723900"/>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24" name="Text Placeholder 3">
            <a:extLst>
              <a:ext uri="{FF2B5EF4-FFF2-40B4-BE49-F238E27FC236}">
                <a16:creationId xmlns:a16="http://schemas.microsoft.com/office/drawing/2014/main" id="{E123530F-07F7-831F-3E6A-5B17E62A4A85}"/>
              </a:ext>
            </a:extLst>
          </p:cNvPr>
          <p:cNvGraphicFramePr/>
          <p:nvPr>
            <p:extLst>
              <p:ext uri="{D42A27DB-BD31-4B8C-83A1-F6EECF244321}">
                <p14:modId xmlns:p14="http://schemas.microsoft.com/office/powerpoint/2010/main" val="3924700406"/>
              </p:ext>
            </p:extLst>
          </p:nvPr>
        </p:nvGraphicFramePr>
        <p:xfrm>
          <a:off x="3987800" y="723900"/>
          <a:ext cx="7442201" cy="54002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005231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9604516-F583-413C-8C0B-E7944F332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
            <a:ext cx="4876800" cy="685798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DE1DFA-8E68-2E5C-5EA3-84AB48D73B97}"/>
              </a:ext>
            </a:extLst>
          </p:cNvPr>
          <p:cNvSpPr>
            <a:spLocks noGrp="1"/>
          </p:cNvSpPr>
          <p:nvPr>
            <p:ph type="title"/>
          </p:nvPr>
        </p:nvSpPr>
        <p:spPr>
          <a:xfrm>
            <a:off x="704088" y="914400"/>
            <a:ext cx="3724528" cy="3670298"/>
          </a:xfrm>
        </p:spPr>
        <p:txBody>
          <a:bodyPr>
            <a:normAutofit/>
          </a:bodyPr>
          <a:lstStyle/>
          <a:p>
            <a:r>
              <a:rPr lang="en-GB">
                <a:solidFill>
                  <a:schemeClr val="bg1"/>
                </a:solidFill>
              </a:rPr>
              <a:t>development</a:t>
            </a:r>
          </a:p>
        </p:txBody>
      </p:sp>
      <p:cxnSp>
        <p:nvCxnSpPr>
          <p:cNvPr id="20" name="Straight Connector 19">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00CFB32-1083-0BDF-1E62-B011F00B9996}"/>
              </a:ext>
            </a:extLst>
          </p:cNvPr>
          <p:cNvGraphicFramePr>
            <a:graphicFrameLocks noGrp="1"/>
          </p:cNvGraphicFramePr>
          <p:nvPr>
            <p:ph idx="1"/>
            <p:extLst>
              <p:ext uri="{D42A27DB-BD31-4B8C-83A1-F6EECF244321}">
                <p14:modId xmlns:p14="http://schemas.microsoft.com/office/powerpoint/2010/main" val="3481677538"/>
              </p:ext>
            </p:extLst>
          </p:nvPr>
        </p:nvGraphicFramePr>
        <p:xfrm>
          <a:off x="5715000" y="723901"/>
          <a:ext cx="5676900" cy="5410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7063662"/>
      </p:ext>
    </p:extLst>
  </p:cSld>
  <p:clrMapOvr>
    <a:masterClrMapping/>
  </p:clrMapOvr>
  <mc:AlternateContent xmlns:mc="http://schemas.openxmlformats.org/markup-compatibility/2006" xmlns:p14="http://schemas.microsoft.com/office/powerpoint/2010/main">
    <mc:Choice Requires="p14">
      <p:transition spd="slow" p14:dur="3000">
        <p14:shred pattern="rectangle" dir="ou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FDFBC0-3DD2-E446-83E1-41941450A345}"/>
              </a:ext>
            </a:extLst>
          </p:cNvPr>
          <p:cNvSpPr>
            <a:spLocks noGrp="1"/>
          </p:cNvSpPr>
          <p:nvPr>
            <p:ph type="title"/>
          </p:nvPr>
        </p:nvSpPr>
        <p:spPr>
          <a:xfrm>
            <a:off x="6284749" y="909638"/>
            <a:ext cx="5201121" cy="1318062"/>
          </a:xfrm>
        </p:spPr>
        <p:txBody>
          <a:bodyPr>
            <a:normAutofit/>
          </a:bodyPr>
          <a:lstStyle/>
          <a:p>
            <a:r>
              <a:rPr lang="en-GB"/>
              <a:t>reflection</a:t>
            </a:r>
            <a:endParaRPr lang="en-GB" dirty="0"/>
          </a:p>
        </p:txBody>
      </p:sp>
      <p:pic>
        <p:nvPicPr>
          <p:cNvPr id="17" name="Picture 16" descr="A person reaching for a paper on a table full of paper and sticky notes">
            <a:extLst>
              <a:ext uri="{FF2B5EF4-FFF2-40B4-BE49-F238E27FC236}">
                <a16:creationId xmlns:a16="http://schemas.microsoft.com/office/drawing/2014/main" id="{050F018E-C2A3-9945-2D52-11E96D5DC4C7}"/>
              </a:ext>
            </a:extLst>
          </p:cNvPr>
          <p:cNvPicPr>
            <a:picLocks noChangeAspect="1"/>
          </p:cNvPicPr>
          <p:nvPr/>
        </p:nvPicPr>
        <p:blipFill>
          <a:blip r:embed="rId2"/>
          <a:srcRect l="22232" r="22417" b="-1"/>
          <a:stretch>
            <a:fillRect/>
          </a:stretch>
        </p:blipFill>
        <p:spPr>
          <a:xfrm>
            <a:off x="20" y="10"/>
            <a:ext cx="5686740" cy="6857990"/>
          </a:xfrm>
          <a:prstGeom prst="rect">
            <a:avLst/>
          </a:prstGeom>
        </p:spPr>
      </p:pic>
      <p:cxnSp>
        <p:nvCxnSpPr>
          <p:cNvPr id="42" name="Straight Connector 41">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22739" y="722376"/>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5149BB4-EAAF-EF1A-6E17-F72EC496C973}"/>
              </a:ext>
            </a:extLst>
          </p:cNvPr>
          <p:cNvSpPr>
            <a:spLocks noGrp="1"/>
          </p:cNvSpPr>
          <p:nvPr>
            <p:ph idx="1"/>
          </p:nvPr>
        </p:nvSpPr>
        <p:spPr>
          <a:xfrm>
            <a:off x="6290838" y="2236843"/>
            <a:ext cx="5201121" cy="3931920"/>
          </a:xfrm>
        </p:spPr>
        <p:txBody>
          <a:bodyPr>
            <a:normAutofit lnSpcReduction="10000"/>
          </a:bodyPr>
          <a:lstStyle/>
          <a:p>
            <a:pPr>
              <a:lnSpc>
                <a:spcPct val="100000"/>
              </a:lnSpc>
            </a:pPr>
            <a:r>
              <a:rPr lang="en-GB" sz="1300" dirty="0"/>
              <a:t>During my course, I have developed my knowledge and skills in using digital tools such as Microsoft Word , Microsoft  Excel, Outlook and power point. . I have learned how to  develop high- quality  documents , classify  information, and communicate professionally and clearly via email.</a:t>
            </a:r>
          </a:p>
          <a:p>
            <a:pPr>
              <a:lnSpc>
                <a:spcPct val="100000"/>
              </a:lnSpc>
            </a:pPr>
            <a:r>
              <a:rPr lang="en-GB" sz="1300" dirty="0"/>
              <a:t>I have improved my self confidence in completing tasks using my own initiative  and have improved my ability to manage my time effectively and solve the problem without seeking  assistance. . I gained better understanding of the  importance of accuracy by clear presentation of information.</a:t>
            </a:r>
          </a:p>
          <a:p>
            <a:pPr>
              <a:lnSpc>
                <a:spcPct val="100000"/>
              </a:lnSpc>
            </a:pPr>
            <a:r>
              <a:rPr lang="en-GB" sz="1300" dirty="0"/>
              <a:t>Overall, this experience has helped me recognize my strengths and areas for improvement. I will continue developing my digital and communication skills to support my future studies and career.</a:t>
            </a:r>
          </a:p>
          <a:p>
            <a:pPr>
              <a:lnSpc>
                <a:spcPct val="100000"/>
              </a:lnSpc>
            </a:pPr>
            <a:r>
              <a:rPr lang="en-GB" sz="1300" b="1" dirty="0"/>
              <a:t>“At the beginning,  I found some digital tasks challenging, but with practice and help with my teacher I became more confident.</a:t>
            </a:r>
          </a:p>
          <a:p>
            <a:pPr>
              <a:lnSpc>
                <a:spcPct val="100000"/>
              </a:lnSpc>
            </a:pPr>
            <a:r>
              <a:rPr lang="en-GB" sz="1300" b="1" dirty="0"/>
              <a:t>I still need to learned more in the future that’s why I came here to study. </a:t>
            </a:r>
          </a:p>
        </p:txBody>
      </p:sp>
    </p:spTree>
    <p:extLst>
      <p:ext uri="{BB962C8B-B14F-4D97-AF65-F5344CB8AC3E}">
        <p14:creationId xmlns:p14="http://schemas.microsoft.com/office/powerpoint/2010/main" val="422557493"/>
      </p:ext>
    </p:extLst>
  </p:cSld>
  <p:clrMapOvr>
    <a:masterClrMapping/>
  </p:clrMapOvr>
  <mc:AlternateContent xmlns:mc="http://schemas.openxmlformats.org/markup-compatibility/2006">
    <mc:Choice xmlns:p14="http://schemas.microsoft.com/office/powerpoint/2010/main" Requires="p14">
      <p:transition spd="slow" p14:dur="2500">
        <p:checker/>
      </p:transition>
    </mc:Choice>
    <mc:Fallback>
      <p:transition spd="slow">
        <p:checker/>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985184E4-C93A-4E34-8365-1886AAC5D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0F647F-ABF5-3134-9CCB-499927A48202}"/>
              </a:ext>
            </a:extLst>
          </p:cNvPr>
          <p:cNvSpPr>
            <a:spLocks noGrp="1"/>
          </p:cNvSpPr>
          <p:nvPr>
            <p:ph type="title"/>
          </p:nvPr>
        </p:nvSpPr>
        <p:spPr>
          <a:xfrm>
            <a:off x="704088" y="554762"/>
            <a:ext cx="3623818" cy="4559890"/>
          </a:xfrm>
        </p:spPr>
        <p:txBody>
          <a:bodyPr>
            <a:normAutofit/>
          </a:bodyPr>
          <a:lstStyle/>
          <a:p>
            <a:r>
              <a:rPr lang="en-GB"/>
              <a:t>conclusion</a:t>
            </a:r>
          </a:p>
        </p:txBody>
      </p:sp>
      <p:cxnSp>
        <p:nvCxnSpPr>
          <p:cNvPr id="34" name="Straight Connector 33">
            <a:extLst>
              <a:ext uri="{FF2B5EF4-FFF2-40B4-BE49-F238E27FC236}">
                <a16:creationId xmlns:a16="http://schemas.microsoft.com/office/drawing/2014/main" id="{8AB0D40B-37F7-4F1F-B956-AFC12066AB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68972" y="723901"/>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2BEFE28-65A0-1C23-72ED-20BBDC439025}"/>
              </a:ext>
            </a:extLst>
          </p:cNvPr>
          <p:cNvGraphicFramePr>
            <a:graphicFrameLocks noGrp="1"/>
          </p:cNvGraphicFramePr>
          <p:nvPr>
            <p:ph idx="1"/>
            <p:extLst>
              <p:ext uri="{D42A27DB-BD31-4B8C-83A1-F6EECF244321}">
                <p14:modId xmlns:p14="http://schemas.microsoft.com/office/powerpoint/2010/main" val="2813929983"/>
              </p:ext>
            </p:extLst>
          </p:nvPr>
        </p:nvGraphicFramePr>
        <p:xfrm>
          <a:off x="5715000" y="723900"/>
          <a:ext cx="5715000" cy="5410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454757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8CEC2C-7BE4-A8B3-2E18-2CB5716B6E39}"/>
              </a:ext>
            </a:extLst>
          </p:cNvPr>
          <p:cNvSpPr>
            <a:spLocks noGrp="1"/>
          </p:cNvSpPr>
          <p:nvPr>
            <p:ph type="ctrTitle"/>
          </p:nvPr>
        </p:nvSpPr>
        <p:spPr>
          <a:xfrm>
            <a:off x="3642630" y="448181"/>
            <a:ext cx="7445661" cy="1146939"/>
          </a:xfrm>
        </p:spPr>
        <p:txBody>
          <a:bodyPr>
            <a:normAutofit/>
          </a:bodyPr>
          <a:lstStyle/>
          <a:p>
            <a:pPr>
              <a:lnSpc>
                <a:spcPct val="90000"/>
              </a:lnSpc>
            </a:pPr>
            <a:r>
              <a:rPr lang="en-GB" sz="4600"/>
              <a:t>End of the presentation</a:t>
            </a:r>
          </a:p>
        </p:txBody>
      </p:sp>
      <p:sp>
        <p:nvSpPr>
          <p:cNvPr id="3" name="Subtitle 2">
            <a:extLst>
              <a:ext uri="{FF2B5EF4-FFF2-40B4-BE49-F238E27FC236}">
                <a16:creationId xmlns:a16="http://schemas.microsoft.com/office/drawing/2014/main" id="{AEBA6B9A-4256-6489-8E55-44F6E57939C4}"/>
              </a:ext>
            </a:extLst>
          </p:cNvPr>
          <p:cNvSpPr>
            <a:spLocks noGrp="1"/>
          </p:cNvSpPr>
          <p:nvPr>
            <p:ph type="subTitle" idx="1"/>
          </p:nvPr>
        </p:nvSpPr>
        <p:spPr>
          <a:xfrm>
            <a:off x="600634" y="661358"/>
            <a:ext cx="2228409" cy="3529642"/>
          </a:xfrm>
        </p:spPr>
        <p:txBody>
          <a:bodyPr anchor="t">
            <a:normAutofit/>
          </a:bodyPr>
          <a:lstStyle/>
          <a:p>
            <a:pPr algn="r"/>
            <a:r>
              <a:rPr lang="en-GB"/>
              <a:t>Thank you for reading  and I hope you liked my presentation and found it helpful. Thank you for your time. Have a good day.</a:t>
            </a:r>
          </a:p>
        </p:txBody>
      </p:sp>
      <p:cxnSp>
        <p:nvCxnSpPr>
          <p:cNvPr id="24" name="Straight Connector 23">
            <a:extLst>
              <a:ext uri="{FF2B5EF4-FFF2-40B4-BE49-F238E27FC236}">
                <a16:creationId xmlns:a16="http://schemas.microsoft.com/office/drawing/2014/main" id="{F9600FFC-92AF-4AD3-9595-B0E23476BD0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195590" y="661358"/>
            <a:ext cx="0" cy="576072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Graphic 6" descr="Smiling Face with No Fill">
            <a:extLst>
              <a:ext uri="{FF2B5EF4-FFF2-40B4-BE49-F238E27FC236}">
                <a16:creationId xmlns:a16="http://schemas.microsoft.com/office/drawing/2014/main" id="{CACEF8F0-653D-3FC5-6BA7-2DA269C9CA9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3734996" y="1666639"/>
            <a:ext cx="4733020" cy="4733020"/>
          </a:xfrm>
          <a:prstGeom prst="rect">
            <a:avLst/>
          </a:prstGeom>
        </p:spPr>
      </p:pic>
    </p:spTree>
    <p:extLst>
      <p:ext uri="{BB962C8B-B14F-4D97-AF65-F5344CB8AC3E}">
        <p14:creationId xmlns:p14="http://schemas.microsoft.com/office/powerpoint/2010/main" val="102981117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FB5D19D5245B9409983EC810C9067F8" ma:contentTypeVersion="8" ma:contentTypeDescription="Create a new document." ma:contentTypeScope="" ma:versionID="2c3259ef06f1450406805d271a2d91d3">
  <xsd:schema xmlns:xsd="http://www.w3.org/2001/XMLSchema" xmlns:xs="http://www.w3.org/2001/XMLSchema" xmlns:p="http://schemas.microsoft.com/office/2006/metadata/properties" xmlns:ns3="b8a14efc-8158-4062-9bc8-f81230b4ef5c" targetNamespace="http://schemas.microsoft.com/office/2006/metadata/properties" ma:root="true" ma:fieldsID="882c10c81cec9dbd5c2264dca624c6c8" ns3:_="">
    <xsd:import namespace="b8a14efc-8158-4062-9bc8-f81230b4ef5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8a14efc-8158-4062-9bc8-f81230b4ef5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C029A5F-079F-4C27-B173-29A436F061A0}">
  <ds:schemaRefs>
    <ds:schemaRef ds:uri="http://schemas.microsoft.com/sharepoint/v3/contenttype/forms"/>
  </ds:schemaRefs>
</ds:datastoreItem>
</file>

<file path=customXml/itemProps2.xml><?xml version="1.0" encoding="utf-8"?>
<ds:datastoreItem xmlns:ds="http://schemas.openxmlformats.org/officeDocument/2006/customXml" ds:itemID="{C7071C60-FD28-495F-9B21-CB9088BC991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8a14efc-8158-4062-9bc8-f81230b4ef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188CA6-000F-4B22-B6B5-6928FAE6AB89}">
  <ds:schemaRefs>
    <ds:schemaRef ds:uri="http://www.w3.org/XML/1998/namespace"/>
    <ds:schemaRef ds:uri="http://purl.org/dc/dcmitype/"/>
    <ds:schemaRef ds:uri="http://schemas.microsoft.com/office/2006/documentManagement/types"/>
    <ds:schemaRef ds:uri="http://schemas.microsoft.com/office/infopath/2007/PartnerControls"/>
    <ds:schemaRef ds:uri="b8a14efc-8158-4062-9bc8-f81230b4ef5c"/>
    <ds:schemaRef ds:uri="http://schemas.microsoft.com/office/2006/metadata/properties"/>
    <ds:schemaRef ds:uri="http://purl.org/dc/elements/1.1/"/>
    <ds:schemaRef ds:uri="http://schemas.openxmlformats.org/package/2006/metadata/core-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
  <TotalTime>7993</TotalTime>
  <Words>771</Words>
  <Application>Microsoft Office PowerPoint</Application>
  <PresentationFormat>Widescreen</PresentationFormat>
  <Paragraphs>90</Paragraphs>
  <Slides>9</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Aptos</vt:lpstr>
      <vt:lpstr>Aptos Narrow</vt:lpstr>
      <vt:lpstr>Arial</vt:lpstr>
      <vt:lpstr>Calisto MT</vt:lpstr>
      <vt:lpstr>Univers Condensed</vt:lpstr>
      <vt:lpstr>Wingdings</vt:lpstr>
      <vt:lpstr>ChronicleVTI</vt:lpstr>
      <vt:lpstr>INTRODUCTION</vt:lpstr>
      <vt:lpstr>MY WORK   Microsoft OUTLOOK    </vt:lpstr>
      <vt:lpstr>My work   Microsoft word</vt:lpstr>
      <vt:lpstr>MY WORK EXCEL WORD  Create table and chart I learned to create a table by pressing home tab and go to design to find the headings  then add the chosen  theme and add the  items and quantities and use to find the low stock by using = MIN(D5:D12) same with High stocks using =max(D5:D12)  I can create a chart  to show the low and high stock for clear information. </vt:lpstr>
      <vt:lpstr>MY WORK  Power point</vt:lpstr>
      <vt:lpstr>development</vt:lpstr>
      <vt:lpstr>reflection</vt:lpstr>
      <vt:lpstr>conclusion</vt:lpstr>
      <vt:lpstr>End of the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Luzenta Perez Factor (2540933)</dc:creator>
  <cp:lastModifiedBy>Luzenta Perez Factor (2540933)</cp:lastModifiedBy>
  <cp:revision>1</cp:revision>
  <dcterms:created xsi:type="dcterms:W3CDTF">2026-08-02T09:11:30Z</dcterms:created>
  <dcterms:modified xsi:type="dcterms:W3CDTF">2026-08-09T10:35:53Z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0x010100AFB5D19D5245B9409983EC810C9067F8</vt:lpwstr>
  </property>
</Properties>
</file>