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326E2-1B7C-4EB1-83E2-836AA8FF4765}" v="1" dt="2026-10-15T08:42:15.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78"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xana Pasareanu" userId="344f0927558dddf4" providerId="LiveId" clId="{9D1412F1-EA53-48A6-8B4C-99320C614BAC}"/>
    <pc:docChg chg="undo custSel modSld modNotesMaster">
      <pc:chgData name="Roxana Pasareanu" userId="344f0927558dddf4" providerId="LiveId" clId="{9D1412F1-EA53-48A6-8B4C-99320C614BAC}" dt="2026-10-15T08:42:22.457" v="169"/>
      <pc:docMkLst>
        <pc:docMk/>
      </pc:docMkLst>
      <pc:sldChg chg="addSp delSp modSp mod modNotes">
        <pc:chgData name="Roxana Pasareanu" userId="344f0927558dddf4" providerId="LiveId" clId="{9D1412F1-EA53-48A6-8B4C-99320C614BAC}" dt="2026-10-15T08:42:22.457" v="169"/>
        <pc:sldMkLst>
          <pc:docMk/>
          <pc:sldMk cId="1520045429" sldId="257"/>
        </pc:sldMkLst>
        <pc:spChg chg="add del mod">
          <ac:chgData name="Roxana Pasareanu" userId="344f0927558dddf4" providerId="LiveId" clId="{9D1412F1-EA53-48A6-8B4C-99320C614BAC}" dt="2026-10-15T08:42:22.457" v="169"/>
          <ac:spMkLst>
            <pc:docMk/>
            <pc:sldMk cId="1520045429" sldId="257"/>
            <ac:spMk id="2" creationId="{A174DF3F-9C54-D94B-EB19-F0A0C9084ED0}"/>
          </ac:spMkLst>
        </pc:spChg>
        <pc:spChg chg="add del mod">
          <ac:chgData name="Roxana Pasareanu" userId="344f0927558dddf4" providerId="LiveId" clId="{9D1412F1-EA53-48A6-8B4C-99320C614BAC}" dt="2026-10-15T08:38:03.151" v="164" actId="26606"/>
          <ac:spMkLst>
            <pc:docMk/>
            <pc:sldMk cId="1520045429" sldId="257"/>
            <ac:spMk id="3" creationId="{E62692CC-C468-781F-CFB1-703FB08EC25E}"/>
          </ac:spMkLst>
        </pc:spChg>
        <pc:spChg chg="add del">
          <ac:chgData name="Roxana Pasareanu" userId="344f0927558dddf4" providerId="LiveId" clId="{9D1412F1-EA53-48A6-8B4C-99320C614BAC}" dt="2026-10-15T08:30:31.441" v="131" actId="26606"/>
          <ac:spMkLst>
            <pc:docMk/>
            <pc:sldMk cId="1520045429" sldId="257"/>
            <ac:spMk id="9" creationId="{79BB35BC-D5C2-4C8B-A22A-A71E6191913B}"/>
          </ac:spMkLst>
        </pc:spChg>
        <pc:spChg chg="add del">
          <ac:chgData name="Roxana Pasareanu" userId="344f0927558dddf4" providerId="LiveId" clId="{9D1412F1-EA53-48A6-8B4C-99320C614BAC}" dt="2026-10-15T08:30:40.351" v="133" actId="26606"/>
          <ac:spMkLst>
            <pc:docMk/>
            <pc:sldMk cId="1520045429" sldId="257"/>
            <ac:spMk id="11" creationId="{D1EA859B-E555-4109-94F3-6700E046E008}"/>
          </ac:spMkLst>
        </pc:spChg>
        <pc:spChg chg="add del">
          <ac:chgData name="Roxana Pasareanu" userId="344f0927558dddf4" providerId="LiveId" clId="{9D1412F1-EA53-48A6-8B4C-99320C614BAC}" dt="2026-10-15T08:30:40.351" v="133" actId="26606"/>
          <ac:spMkLst>
            <pc:docMk/>
            <pc:sldMk cId="1520045429" sldId="257"/>
            <ac:spMk id="12" creationId="{04812C46-200A-4DEB-A05E-3ED6C68C2387}"/>
          </ac:spMkLst>
        </pc:spChg>
        <pc:spChg chg="add del">
          <ac:chgData name="Roxana Pasareanu" userId="344f0927558dddf4" providerId="LiveId" clId="{9D1412F1-EA53-48A6-8B4C-99320C614BAC}" dt="2026-10-15T08:30:47.320" v="135" actId="26606"/>
          <ac:spMkLst>
            <pc:docMk/>
            <pc:sldMk cId="1520045429" sldId="257"/>
            <ac:spMk id="14" creationId="{362810D9-2C5A-477D-949C-C191895477F3}"/>
          </ac:spMkLst>
        </pc:spChg>
        <pc:spChg chg="add del">
          <ac:chgData name="Roxana Pasareanu" userId="344f0927558dddf4" providerId="LiveId" clId="{9D1412F1-EA53-48A6-8B4C-99320C614BAC}" dt="2026-10-15T08:30:47.320" v="135" actId="26606"/>
          <ac:spMkLst>
            <pc:docMk/>
            <pc:sldMk cId="1520045429" sldId="257"/>
            <ac:spMk id="15" creationId="{081E4A58-353D-44AE-B2FC-2A74E2E400F7}"/>
          </ac:spMkLst>
        </pc:spChg>
        <pc:spChg chg="add del">
          <ac:chgData name="Roxana Pasareanu" userId="344f0927558dddf4" providerId="LiveId" clId="{9D1412F1-EA53-48A6-8B4C-99320C614BAC}" dt="2026-10-15T08:31:18.728" v="145" actId="26606"/>
          <ac:spMkLst>
            <pc:docMk/>
            <pc:sldMk cId="1520045429" sldId="257"/>
            <ac:spMk id="16" creationId="{E62692CC-C468-781F-CFB1-703FB08EC25E}"/>
          </ac:spMkLst>
        </pc:spChg>
        <pc:spChg chg="add">
          <ac:chgData name="Roxana Pasareanu" userId="344f0927558dddf4" providerId="LiveId" clId="{9D1412F1-EA53-48A6-8B4C-99320C614BAC}" dt="2026-10-15T08:31:18.743" v="146" actId="26606"/>
          <ac:spMkLst>
            <pc:docMk/>
            <pc:sldMk cId="1520045429" sldId="257"/>
            <ac:spMk id="18" creationId="{79BB35BC-D5C2-4C8B-A22A-A71E6191913B}"/>
          </ac:spMkLst>
        </pc:spChg>
        <pc:spChg chg="add mod">
          <ac:chgData name="Roxana Pasareanu" userId="344f0927558dddf4" providerId="LiveId" clId="{9D1412F1-EA53-48A6-8B4C-99320C614BAC}" dt="2026-10-15T08:38:23.922" v="166" actId="255"/>
          <ac:spMkLst>
            <pc:docMk/>
            <pc:sldMk cId="1520045429" sldId="257"/>
            <ac:spMk id="19" creationId="{E62692CC-C468-781F-CFB1-703FB08EC25E}"/>
          </ac:spMkLst>
        </pc:spChg>
        <pc:graphicFrameChg chg="add del">
          <ac:chgData name="Roxana Pasareanu" userId="344f0927558dddf4" providerId="LiveId" clId="{9D1412F1-EA53-48A6-8B4C-99320C614BAC}" dt="2026-10-15T08:31:00.711" v="137" actId="26606"/>
          <ac:graphicFrameMkLst>
            <pc:docMk/>
            <pc:sldMk cId="1520045429" sldId="257"/>
            <ac:graphicFrameMk id="6" creationId="{B3A86BFE-4DC9-E13F-4604-D323BEDA69E4}"/>
          </ac:graphicFrameMkLst>
        </pc:graphicFrameChg>
        <pc:graphicFrameChg chg="add del">
          <ac:chgData name="Roxana Pasareanu" userId="344f0927558dddf4" providerId="LiveId" clId="{9D1412F1-EA53-48A6-8B4C-99320C614BAC}" dt="2026-10-15T08:31:08.679" v="139" actId="26606"/>
          <ac:graphicFrameMkLst>
            <pc:docMk/>
            <pc:sldMk cId="1520045429" sldId="257"/>
            <ac:graphicFrameMk id="8" creationId="{AB52ED8B-FF67-9B6E-9AA7-A52B1EBE2791}"/>
          </ac:graphicFrameMkLst>
        </pc:graphicFrameChg>
        <pc:graphicFrameChg chg="add del">
          <ac:chgData name="Roxana Pasareanu" userId="344f0927558dddf4" providerId="LiveId" clId="{9D1412F1-EA53-48A6-8B4C-99320C614BAC}" dt="2026-10-15T08:31:10.638" v="141" actId="26606"/>
          <ac:graphicFrameMkLst>
            <pc:docMk/>
            <pc:sldMk cId="1520045429" sldId="257"/>
            <ac:graphicFrameMk id="10" creationId="{4E0DF58C-E2D7-74F4-CCEA-BA3ACD894A74}"/>
          </ac:graphicFrameMkLst>
        </pc:graphicFrameChg>
        <pc:graphicFrameChg chg="add del">
          <ac:chgData name="Roxana Pasareanu" userId="344f0927558dddf4" providerId="LiveId" clId="{9D1412F1-EA53-48A6-8B4C-99320C614BAC}" dt="2026-10-15T08:31:16.552" v="143" actId="26606"/>
          <ac:graphicFrameMkLst>
            <pc:docMk/>
            <pc:sldMk cId="1520045429" sldId="257"/>
            <ac:graphicFrameMk id="13" creationId="{7A39F3D9-FCCE-4E4E-65A0-F6FA1D2615C6}"/>
          </ac:graphicFrameMkLst>
        </pc:graphicFrameChg>
        <pc:picChg chg="mod">
          <ac:chgData name="Roxana Pasareanu" userId="344f0927558dddf4" providerId="LiveId" clId="{9D1412F1-EA53-48A6-8B4C-99320C614BAC}" dt="2026-10-15T08:31:18.743" v="146" actId="26606"/>
          <ac:picMkLst>
            <pc:docMk/>
            <pc:sldMk cId="1520045429" sldId="257"/>
            <ac:picMk id="4" creationId="{B7E9790A-3CAA-6093-AC58-B17C509ADE36}"/>
          </ac:picMkLst>
        </pc:picChg>
      </pc:sldChg>
      <pc:sldChg chg="addSp delSp modSp mod modNotes">
        <pc:chgData name="Roxana Pasareanu" userId="344f0927558dddf4" providerId="LiveId" clId="{9D1412F1-EA53-48A6-8B4C-99320C614BAC}" dt="2026-10-15T08:38:03.151" v="164" actId="26606"/>
        <pc:sldMkLst>
          <pc:docMk/>
          <pc:sldMk cId="350252584" sldId="258"/>
        </pc:sldMkLst>
        <pc:spChg chg="mod ord">
          <ac:chgData name="Roxana Pasareanu" userId="344f0927558dddf4" providerId="LiveId" clId="{9D1412F1-EA53-48A6-8B4C-99320C614BAC}" dt="2026-10-15T08:38:01.758" v="163" actId="26606"/>
          <ac:spMkLst>
            <pc:docMk/>
            <pc:sldMk cId="350252584" sldId="258"/>
            <ac:spMk id="2" creationId="{5A1AB3D2-1A64-D74E-FD96-134DB1E1AA38}"/>
          </ac:spMkLst>
        </pc:spChg>
        <pc:spChg chg="mod">
          <ac:chgData name="Roxana Pasareanu" userId="344f0927558dddf4" providerId="LiveId" clId="{9D1412F1-EA53-48A6-8B4C-99320C614BAC}" dt="2026-10-15T08:38:01.758" v="163" actId="26606"/>
          <ac:spMkLst>
            <pc:docMk/>
            <pc:sldMk cId="350252584" sldId="258"/>
            <ac:spMk id="3" creationId="{BB5142C6-4BAD-B900-82F9-E44BD9998D34}"/>
          </ac:spMkLst>
        </pc:spChg>
        <pc:spChg chg="add del">
          <ac:chgData name="Roxana Pasareanu" userId="344f0927558dddf4" providerId="LiveId" clId="{9D1412F1-EA53-48A6-8B4C-99320C614BAC}" dt="2026-10-15T08:38:01.758" v="163" actId="26606"/>
          <ac:spMkLst>
            <pc:docMk/>
            <pc:sldMk cId="350252584" sldId="258"/>
            <ac:spMk id="20" creationId="{EF273D9E-5BEA-459A-918F-AF5ACA258471}"/>
          </ac:spMkLst>
        </pc:spChg>
        <pc:spChg chg="add del">
          <ac:chgData name="Roxana Pasareanu" userId="344f0927558dddf4" providerId="LiveId" clId="{9D1412F1-EA53-48A6-8B4C-99320C614BAC}" dt="2026-10-15T08:38:01.758" v="163" actId="26606"/>
          <ac:spMkLst>
            <pc:docMk/>
            <pc:sldMk cId="350252584" sldId="258"/>
            <ac:spMk id="22" creationId="{5DFA5EF5-56B1-49EE-B0BB-69B6399FAD9F}"/>
          </ac:spMkLst>
        </pc:spChg>
        <pc:spChg chg="add del">
          <ac:chgData name="Roxana Pasareanu" userId="344f0927558dddf4" providerId="LiveId" clId="{9D1412F1-EA53-48A6-8B4C-99320C614BAC}" dt="2026-10-15T08:32:56.099" v="157" actId="26606"/>
          <ac:spMkLst>
            <pc:docMk/>
            <pc:sldMk cId="350252584" sldId="258"/>
            <ac:spMk id="26" creationId="{AFB5468C-305B-445A-A53B-93DB583365AE}"/>
          </ac:spMkLst>
        </pc:spChg>
        <pc:spChg chg="add del">
          <ac:chgData name="Roxana Pasareanu" userId="344f0927558dddf4" providerId="LiveId" clId="{9D1412F1-EA53-48A6-8B4C-99320C614BAC}" dt="2026-10-15T08:38:01.758" v="163" actId="26606"/>
          <ac:spMkLst>
            <pc:docMk/>
            <pc:sldMk cId="350252584" sldId="258"/>
            <ac:spMk id="27" creationId="{A2CDF4EC-7B47-436E-927B-575404258573}"/>
          </ac:spMkLst>
        </pc:spChg>
        <pc:spChg chg="add del">
          <ac:chgData name="Roxana Pasareanu" userId="344f0927558dddf4" providerId="LiveId" clId="{9D1412F1-EA53-48A6-8B4C-99320C614BAC}" dt="2026-10-15T08:32:49.289" v="155" actId="26606"/>
          <ac:spMkLst>
            <pc:docMk/>
            <pc:sldMk cId="350252584" sldId="258"/>
            <ac:spMk id="32" creationId="{D2B783EE-0239-4717-BBEA-8C9EAC61C824}"/>
          </ac:spMkLst>
        </pc:spChg>
        <pc:spChg chg="add del">
          <ac:chgData name="Roxana Pasareanu" userId="344f0927558dddf4" providerId="LiveId" clId="{9D1412F1-EA53-48A6-8B4C-99320C614BAC}" dt="2026-10-15T08:32:49.289" v="155" actId="26606"/>
          <ac:spMkLst>
            <pc:docMk/>
            <pc:sldMk cId="350252584" sldId="258"/>
            <ac:spMk id="34" creationId="{A7B99495-F43F-4D80-A44F-2CB4764EB90B}"/>
          </ac:spMkLst>
        </pc:spChg>
        <pc:spChg chg="add del">
          <ac:chgData name="Roxana Pasareanu" userId="344f0927558dddf4" providerId="LiveId" clId="{9D1412F1-EA53-48A6-8B4C-99320C614BAC}" dt="2026-10-15T08:32:49.289" v="155" actId="26606"/>
          <ac:spMkLst>
            <pc:docMk/>
            <pc:sldMk cId="350252584" sldId="258"/>
            <ac:spMk id="36" creationId="{70BEB1E7-2F88-40BC-B73D-42E5B6F80BFC}"/>
          </ac:spMkLst>
        </pc:spChg>
        <pc:spChg chg="add del">
          <ac:chgData name="Roxana Pasareanu" userId="344f0927558dddf4" providerId="LiveId" clId="{9D1412F1-EA53-48A6-8B4C-99320C614BAC}" dt="2026-10-15T08:32:56.099" v="157" actId="26606"/>
          <ac:spMkLst>
            <pc:docMk/>
            <pc:sldMk cId="350252584" sldId="258"/>
            <ac:spMk id="38" creationId="{99F1FFA9-D672-408C-9220-ADEEC6ABDD09}"/>
          </ac:spMkLst>
        </pc:spChg>
        <pc:spChg chg="add del">
          <ac:chgData name="Roxana Pasareanu" userId="344f0927558dddf4" providerId="LiveId" clId="{9D1412F1-EA53-48A6-8B4C-99320C614BAC}" dt="2026-10-15T08:38:01.758" v="163" actId="26606"/>
          <ac:spMkLst>
            <pc:docMk/>
            <pc:sldMk cId="350252584" sldId="258"/>
            <ac:spMk id="40" creationId="{82095FCE-EF05-4443-B97A-85DEE3A5CA17}"/>
          </ac:spMkLst>
        </pc:spChg>
        <pc:spChg chg="add del">
          <ac:chgData name="Roxana Pasareanu" userId="344f0927558dddf4" providerId="LiveId" clId="{9D1412F1-EA53-48A6-8B4C-99320C614BAC}" dt="2026-10-15T08:38:01.758" v="163" actId="26606"/>
          <ac:spMkLst>
            <pc:docMk/>
            <pc:sldMk cId="350252584" sldId="258"/>
            <ac:spMk id="41" creationId="{231BF440-39FA-4087-84CC-2EEC0BBDAF29}"/>
          </ac:spMkLst>
        </pc:spChg>
        <pc:spChg chg="add del">
          <ac:chgData name="Roxana Pasareanu" userId="344f0927558dddf4" providerId="LiveId" clId="{9D1412F1-EA53-48A6-8B4C-99320C614BAC}" dt="2026-10-15T08:38:01.758" v="163" actId="26606"/>
          <ac:spMkLst>
            <pc:docMk/>
            <pc:sldMk cId="350252584" sldId="258"/>
            <ac:spMk id="42" creationId="{CA00AE6B-AA30-4CF8-BA6F-339B780AD76C}"/>
          </ac:spMkLst>
        </pc:spChg>
        <pc:spChg chg="add del">
          <ac:chgData name="Roxana Pasareanu" userId="344f0927558dddf4" providerId="LiveId" clId="{9D1412F1-EA53-48A6-8B4C-99320C614BAC}" dt="2026-10-15T08:38:01.758" v="163" actId="26606"/>
          <ac:spMkLst>
            <pc:docMk/>
            <pc:sldMk cId="350252584" sldId="258"/>
            <ac:spMk id="43" creationId="{F04E4CBA-303B-48BD-8451-C2701CB0EEBF}"/>
          </ac:spMkLst>
        </pc:spChg>
        <pc:spChg chg="add del">
          <ac:chgData name="Roxana Pasareanu" userId="344f0927558dddf4" providerId="LiveId" clId="{9D1412F1-EA53-48A6-8B4C-99320C614BAC}" dt="2026-10-15T08:38:01.758" v="163" actId="26606"/>
          <ac:spMkLst>
            <pc:docMk/>
            <pc:sldMk cId="350252584" sldId="258"/>
            <ac:spMk id="45" creationId="{75C56826-D4E5-42ED-8529-079651CB3005}"/>
          </ac:spMkLst>
        </pc:spChg>
        <pc:picChg chg="mod ord">
          <ac:chgData name="Roxana Pasareanu" userId="344f0927558dddf4" providerId="LiveId" clId="{9D1412F1-EA53-48A6-8B4C-99320C614BAC}" dt="2026-10-15T08:32:56.099" v="157" actId="26606"/>
          <ac:picMkLst>
            <pc:docMk/>
            <pc:sldMk cId="350252584" sldId="258"/>
            <ac:picMk id="4" creationId="{3DD51EE1-B2D3-2C8A-FE63-75FB7D4EDD13}"/>
          </ac:picMkLst>
        </pc:picChg>
        <pc:picChg chg="mod">
          <ac:chgData name="Roxana Pasareanu" userId="344f0927558dddf4" providerId="LiveId" clId="{9D1412F1-EA53-48A6-8B4C-99320C614BAC}" dt="2026-10-15T08:32:56.099" v="157" actId="26606"/>
          <ac:picMkLst>
            <pc:docMk/>
            <pc:sldMk cId="350252584" sldId="258"/>
            <ac:picMk id="7" creationId="{5ABD8CF2-3175-9AD7-E00F-C71207B79C47}"/>
          </ac:picMkLst>
        </pc:picChg>
      </pc:sldChg>
      <pc:sldChg chg="addSp delSp modSp mod modNotes">
        <pc:chgData name="Roxana Pasareanu" userId="344f0927558dddf4" providerId="LiveId" clId="{9D1412F1-EA53-48A6-8B4C-99320C614BAC}" dt="2026-10-15T08:38:03.151" v="164" actId="26606"/>
        <pc:sldMkLst>
          <pc:docMk/>
          <pc:sldMk cId="3419103523" sldId="259"/>
        </pc:sldMkLst>
        <pc:spChg chg="mod">
          <ac:chgData name="Roxana Pasareanu" userId="344f0927558dddf4" providerId="LiveId" clId="{9D1412F1-EA53-48A6-8B4C-99320C614BAC}" dt="2026-10-15T08:37:59.375" v="162" actId="26606"/>
          <ac:spMkLst>
            <pc:docMk/>
            <pc:sldMk cId="3419103523" sldId="259"/>
            <ac:spMk id="2" creationId="{04933EF6-15D0-A457-FE11-20EA04823E7E}"/>
          </ac:spMkLst>
        </pc:spChg>
        <pc:spChg chg="mod">
          <ac:chgData name="Roxana Pasareanu" userId="344f0927558dddf4" providerId="LiveId" clId="{9D1412F1-EA53-48A6-8B4C-99320C614BAC}" dt="2026-10-15T08:37:59.375" v="162" actId="26606"/>
          <ac:spMkLst>
            <pc:docMk/>
            <pc:sldMk cId="3419103523" sldId="259"/>
            <ac:spMk id="3" creationId="{1B37B6F8-14F9-3306-EECC-05B8291B3DBE}"/>
          </ac:spMkLst>
        </pc:spChg>
        <pc:spChg chg="add del">
          <ac:chgData name="Roxana Pasareanu" userId="344f0927558dddf4" providerId="LiveId" clId="{9D1412F1-EA53-48A6-8B4C-99320C614BAC}" dt="2026-10-15T08:37:59.375" v="162" actId="26606"/>
          <ac:spMkLst>
            <pc:docMk/>
            <pc:sldMk cId="3419103523" sldId="259"/>
            <ac:spMk id="16" creationId="{D2B783EE-0239-4717-BBEA-8C9EAC61C824}"/>
          </ac:spMkLst>
        </pc:spChg>
        <pc:spChg chg="add del">
          <ac:chgData name="Roxana Pasareanu" userId="344f0927558dddf4" providerId="LiveId" clId="{9D1412F1-EA53-48A6-8B4C-99320C614BAC}" dt="2026-10-15T08:37:59.375" v="162" actId="26606"/>
          <ac:spMkLst>
            <pc:docMk/>
            <pc:sldMk cId="3419103523" sldId="259"/>
            <ac:spMk id="18" creationId="{A7B99495-F43F-4D80-A44F-2CB4764EB90B}"/>
          </ac:spMkLst>
        </pc:spChg>
        <pc:spChg chg="add del">
          <ac:chgData name="Roxana Pasareanu" userId="344f0927558dddf4" providerId="LiveId" clId="{9D1412F1-EA53-48A6-8B4C-99320C614BAC}" dt="2026-10-15T08:37:59.375" v="162" actId="26606"/>
          <ac:spMkLst>
            <pc:docMk/>
            <pc:sldMk cId="3419103523" sldId="259"/>
            <ac:spMk id="20" creationId="{70BEB1E7-2F88-40BC-B73D-42E5B6F80BFC}"/>
          </ac:spMkLst>
        </pc:spChg>
        <pc:spChg chg="add del">
          <ac:chgData name="Roxana Pasareanu" userId="344f0927558dddf4" providerId="LiveId" clId="{9D1412F1-EA53-48A6-8B4C-99320C614BAC}" dt="2026-10-15T08:33:59.734" v="160" actId="26606"/>
          <ac:spMkLst>
            <pc:docMk/>
            <pc:sldMk cId="3419103523" sldId="259"/>
            <ac:spMk id="25" creationId="{AFB5468C-305B-445A-A53B-93DB583365AE}"/>
          </ac:spMkLst>
        </pc:spChg>
        <pc:spChg chg="add del">
          <ac:chgData name="Roxana Pasareanu" userId="344f0927558dddf4" providerId="LiveId" clId="{9D1412F1-EA53-48A6-8B4C-99320C614BAC}" dt="2026-10-15T08:33:59.734" v="160" actId="26606"/>
          <ac:spMkLst>
            <pc:docMk/>
            <pc:sldMk cId="3419103523" sldId="259"/>
            <ac:spMk id="27" creationId="{A2CDF4EC-7B47-436E-927B-575404258573}"/>
          </ac:spMkLst>
        </pc:spChg>
        <pc:spChg chg="add del">
          <ac:chgData name="Roxana Pasareanu" userId="344f0927558dddf4" providerId="LiveId" clId="{9D1412F1-EA53-48A6-8B4C-99320C614BAC}" dt="2026-10-15T08:33:59.734" v="160" actId="26606"/>
          <ac:spMkLst>
            <pc:docMk/>
            <pc:sldMk cId="3419103523" sldId="259"/>
            <ac:spMk id="29" creationId="{EF273D9E-5BEA-459A-918F-AF5ACA258471}"/>
          </ac:spMkLst>
        </pc:spChg>
        <pc:spChg chg="add del">
          <ac:chgData name="Roxana Pasareanu" userId="344f0927558dddf4" providerId="LiveId" clId="{9D1412F1-EA53-48A6-8B4C-99320C614BAC}" dt="2026-10-15T08:33:59.734" v="160" actId="26606"/>
          <ac:spMkLst>
            <pc:docMk/>
            <pc:sldMk cId="3419103523" sldId="259"/>
            <ac:spMk id="31" creationId="{5DFA5EF5-56B1-49EE-B0BB-69B6399FAD9F}"/>
          </ac:spMkLst>
        </pc:spChg>
        <pc:spChg chg="add del">
          <ac:chgData name="Roxana Pasareanu" userId="344f0927558dddf4" providerId="LiveId" clId="{9D1412F1-EA53-48A6-8B4C-99320C614BAC}" dt="2026-10-15T08:37:59.375" v="162" actId="26606"/>
          <ac:spMkLst>
            <pc:docMk/>
            <pc:sldMk cId="3419103523" sldId="259"/>
            <ac:spMk id="35" creationId="{034ACCCC-54D4-4F78-9B85-4A34FEBAA995}"/>
          </ac:spMkLst>
        </pc:spChg>
        <pc:spChg chg="add del">
          <ac:chgData name="Roxana Pasareanu" userId="344f0927558dddf4" providerId="LiveId" clId="{9D1412F1-EA53-48A6-8B4C-99320C614BAC}" dt="2026-10-15T08:37:59.375" v="162" actId="26606"/>
          <ac:spMkLst>
            <pc:docMk/>
            <pc:sldMk cId="3419103523" sldId="259"/>
            <ac:spMk id="36" creationId="{55CB1B7E-4B0B-4E99-9560-9667270DA7A6}"/>
          </ac:spMkLst>
        </pc:spChg>
        <pc:spChg chg="add del">
          <ac:chgData name="Roxana Pasareanu" userId="344f0927558dddf4" providerId="LiveId" clId="{9D1412F1-EA53-48A6-8B4C-99320C614BAC}" dt="2026-10-15T08:37:59.375" v="162" actId="26606"/>
          <ac:spMkLst>
            <pc:docMk/>
            <pc:sldMk cId="3419103523" sldId="259"/>
            <ac:spMk id="37" creationId="{72413CFE-8B8A-45C9-B7BA-CF49986D4818}"/>
          </ac:spMkLst>
        </pc:spChg>
        <pc:spChg chg="add del">
          <ac:chgData name="Roxana Pasareanu" userId="344f0927558dddf4" providerId="LiveId" clId="{9D1412F1-EA53-48A6-8B4C-99320C614BAC}" dt="2026-10-15T08:37:59.375" v="162" actId="26606"/>
          <ac:spMkLst>
            <pc:docMk/>
            <pc:sldMk cId="3419103523" sldId="259"/>
            <ac:spMk id="38" creationId="{C924DBCE-E731-4B22-8181-A39C1D86276C}"/>
          </ac:spMkLst>
        </pc:spChg>
        <pc:spChg chg="add del">
          <ac:chgData name="Roxana Pasareanu" userId="344f0927558dddf4" providerId="LiveId" clId="{9D1412F1-EA53-48A6-8B4C-99320C614BAC}" dt="2026-10-15T08:37:59.375" v="162" actId="26606"/>
          <ac:spMkLst>
            <pc:docMk/>
            <pc:sldMk cId="3419103523" sldId="259"/>
            <ac:spMk id="39" creationId="{196DE3D2-178D-4017-842D-87C88CE92E13}"/>
          </ac:spMkLst>
        </pc:spChg>
        <pc:picChg chg="mod ord">
          <ac:chgData name="Roxana Pasareanu" userId="344f0927558dddf4" providerId="LiveId" clId="{9D1412F1-EA53-48A6-8B4C-99320C614BAC}" dt="2026-10-15T08:33:59.734" v="160" actId="26606"/>
          <ac:picMkLst>
            <pc:docMk/>
            <pc:sldMk cId="3419103523" sldId="259"/>
            <ac:picMk id="6" creationId="{517A8BE2-A773-55FB-2C8D-10FF8E619014}"/>
          </ac:picMkLst>
        </pc:picChg>
      </pc:sldChg>
      <pc:sldChg chg="modNotes">
        <pc:chgData name="Roxana Pasareanu" userId="344f0927558dddf4" providerId="LiveId" clId="{9D1412F1-EA53-48A6-8B4C-99320C614BAC}" dt="2026-10-15T08:38:03.151" v="164" actId="26606"/>
        <pc:sldMkLst>
          <pc:docMk/>
          <pc:sldMk cId="2027961631" sldId="260"/>
        </pc:sldMkLst>
      </pc:sldChg>
      <pc:sldChg chg="modNotes">
        <pc:chgData name="Roxana Pasareanu" userId="344f0927558dddf4" providerId="LiveId" clId="{9D1412F1-EA53-48A6-8B4C-99320C614BAC}" dt="2026-10-15T08:38:03.151" v="164" actId="26606"/>
        <pc:sldMkLst>
          <pc:docMk/>
          <pc:sldMk cId="963374755" sldId="261"/>
        </pc:sldMkLst>
      </pc:sldChg>
      <pc:sldChg chg="modNotes">
        <pc:chgData name="Roxana Pasareanu" userId="344f0927558dddf4" providerId="LiveId" clId="{9D1412F1-EA53-48A6-8B4C-99320C614BAC}" dt="2026-10-15T08:38:03.151" v="164" actId="26606"/>
        <pc:sldMkLst>
          <pc:docMk/>
          <pc:sldMk cId="1024533287" sldId="262"/>
        </pc:sldMkLst>
      </pc:sldChg>
      <pc:sldChg chg="modNotes">
        <pc:chgData name="Roxana Pasareanu" userId="344f0927558dddf4" providerId="LiveId" clId="{9D1412F1-EA53-48A6-8B4C-99320C614BAC}" dt="2026-10-15T08:38:03.151" v="164" actId="26606"/>
        <pc:sldMkLst>
          <pc:docMk/>
          <pc:sldMk cId="4017316770" sldId="263"/>
        </pc:sldMkLst>
      </pc:sldChg>
      <pc:sldChg chg="modNotes">
        <pc:chgData name="Roxana Pasareanu" userId="344f0927558dddf4" providerId="LiveId" clId="{9D1412F1-EA53-48A6-8B4C-99320C614BAC}" dt="2026-10-15T08:38:03.151" v="164" actId="26606"/>
        <pc:sldMkLst>
          <pc:docMk/>
          <pc:sldMk cId="2273106988" sldId="264"/>
        </pc:sldMkLst>
      </pc:sldChg>
      <pc:sldChg chg="modNotes">
        <pc:chgData name="Roxana Pasareanu" userId="344f0927558dddf4" providerId="LiveId" clId="{9D1412F1-EA53-48A6-8B4C-99320C614BAC}" dt="2026-10-15T08:38:03.151" v="164" actId="26606"/>
        <pc:sldMkLst>
          <pc:docMk/>
          <pc:sldMk cId="4065716170" sldId="265"/>
        </pc:sldMkLst>
      </pc:sldChg>
      <pc:sldChg chg="modNotes">
        <pc:chgData name="Roxana Pasareanu" userId="344f0927558dddf4" providerId="LiveId" clId="{9D1412F1-EA53-48A6-8B4C-99320C614BAC}" dt="2026-10-15T08:38:03.151" v="164" actId="26606"/>
        <pc:sldMkLst>
          <pc:docMk/>
          <pc:sldMk cId="4093240835" sldId="266"/>
        </pc:sldMkLst>
      </pc:sldChg>
      <pc:sldChg chg="modNotes">
        <pc:chgData name="Roxana Pasareanu" userId="344f0927558dddf4" providerId="LiveId" clId="{9D1412F1-EA53-48A6-8B4C-99320C614BAC}" dt="2026-10-15T08:38:03.151" v="164" actId="26606"/>
        <pc:sldMkLst>
          <pc:docMk/>
          <pc:sldMk cId="4175519598" sldId="267"/>
        </pc:sldMkLst>
      </pc:sldChg>
      <pc:sldChg chg="modNotes">
        <pc:chgData name="Roxana Pasareanu" userId="344f0927558dddf4" providerId="LiveId" clId="{9D1412F1-EA53-48A6-8B4C-99320C614BAC}" dt="2026-10-15T08:38:03.151" v="164" actId="26606"/>
        <pc:sldMkLst>
          <pc:docMk/>
          <pc:sldMk cId="272968151" sldId="268"/>
        </pc:sldMkLst>
      </pc:sldChg>
      <pc:sldChg chg="modNotes">
        <pc:chgData name="Roxana Pasareanu" userId="344f0927558dddf4" providerId="LiveId" clId="{9D1412F1-EA53-48A6-8B4C-99320C614BAC}" dt="2026-10-15T08:38:03.151" v="164" actId="26606"/>
        <pc:sldMkLst>
          <pc:docMk/>
          <pc:sldMk cId="3571103717" sldId="269"/>
        </pc:sldMkLst>
      </pc:sldChg>
      <pc:sldChg chg="modSp mod modNotes">
        <pc:chgData name="Roxana Pasareanu" userId="344f0927558dddf4" providerId="LiveId" clId="{9D1412F1-EA53-48A6-8B4C-99320C614BAC}" dt="2026-10-15T08:38:03.151" v="164" actId="26606"/>
        <pc:sldMkLst>
          <pc:docMk/>
          <pc:sldMk cId="3668868724" sldId="270"/>
        </pc:sldMkLst>
        <pc:picChg chg="mod">
          <ac:chgData name="Roxana Pasareanu" userId="344f0927558dddf4" providerId="LiveId" clId="{9D1412F1-EA53-48A6-8B4C-99320C614BAC}" dt="2026-10-15T08:38:03.151" v="164" actId="26606"/>
          <ac:picMkLst>
            <pc:docMk/>
            <pc:sldMk cId="3668868724" sldId="270"/>
            <ac:picMk id="9" creationId="{05CEF92B-0443-C5D7-60C9-E9157086B082}"/>
          </ac:picMkLst>
        </pc:picChg>
      </pc:sldChg>
      <pc:sldChg chg="modNotes">
        <pc:chgData name="Roxana Pasareanu" userId="344f0927558dddf4" providerId="LiveId" clId="{9D1412F1-EA53-48A6-8B4C-99320C614BAC}" dt="2026-10-15T08:38:03.151" v="164" actId="26606"/>
        <pc:sldMkLst>
          <pc:docMk/>
          <pc:sldMk cId="2546853810" sldId="271"/>
        </pc:sldMkLst>
      </pc:sldChg>
      <pc:sldChg chg="modNotes">
        <pc:chgData name="Roxana Pasareanu" userId="344f0927558dddf4" providerId="LiveId" clId="{9D1412F1-EA53-48A6-8B4C-99320C614BAC}" dt="2026-10-15T08:38:03.151" v="164" actId="26606"/>
        <pc:sldMkLst>
          <pc:docMk/>
          <pc:sldMk cId="1997968380" sldId="27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7">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8">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5">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9">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6">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10">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15">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CE88AA-0867-495C-A496-4FC5DCA26FAE}" type="doc">
      <dgm:prSet loTypeId="urn:microsoft.com/office/officeart/2005/8/layout/default" loCatId="list" qsTypeId="urn:microsoft.com/office/officeart/2005/8/quickstyle/simple4#9" qsCatId="simple" csTypeId="urn:microsoft.com/office/officeart/2005/8/colors/colorful2#7" csCatId="colorful"/>
      <dgm:spPr/>
      <dgm:t>
        <a:bodyPr/>
        <a:lstStyle/>
        <a:p>
          <a:endParaRPr lang="en-US"/>
        </a:p>
      </dgm:t>
    </dgm:pt>
    <dgm:pt modelId="{61E80818-1544-411C-899A-FFB39FE53B1E}">
      <dgm:prSet/>
      <dgm:spPr/>
      <dgm:t>
        <a:bodyPr/>
        <a:lstStyle/>
        <a:p>
          <a:r>
            <a:rPr lang="en-US" b="1"/>
            <a:t>Integrating Holistic Health and Wellbeing</a:t>
          </a:r>
          <a:endParaRPr lang="en-US"/>
        </a:p>
      </dgm:t>
    </dgm:pt>
    <dgm:pt modelId="{898ADF56-363F-4838-AAF7-56B49313812F}" type="parTrans" cxnId="{82179FE1-AD37-41B5-B302-21042F6C938E}">
      <dgm:prSet/>
      <dgm:spPr/>
      <dgm:t>
        <a:bodyPr/>
        <a:lstStyle/>
        <a:p>
          <a:endParaRPr lang="en-US"/>
        </a:p>
      </dgm:t>
    </dgm:pt>
    <dgm:pt modelId="{2FA729F5-4C03-4936-AF62-0099C2CA93E9}" type="sibTrans" cxnId="{82179FE1-AD37-41B5-B302-21042F6C938E}">
      <dgm:prSet/>
      <dgm:spPr/>
      <dgm:t>
        <a:bodyPr/>
        <a:lstStyle/>
        <a:p>
          <a:endParaRPr lang="en-US"/>
        </a:p>
      </dgm:t>
    </dgm:pt>
    <dgm:pt modelId="{127FAE98-A5AB-4B0A-A6F0-33F40A48B6A6}">
      <dgm:prSet/>
      <dgm:spPr/>
      <dgm:t>
        <a:bodyPr/>
        <a:lstStyle/>
        <a:p>
          <a:r>
            <a:rPr lang="en-US" b="1"/>
            <a:t>1. Assess broadly</a:t>
          </a:r>
          <a:endParaRPr lang="en-US"/>
        </a:p>
      </dgm:t>
    </dgm:pt>
    <dgm:pt modelId="{4ADEDFA7-FE85-49AB-A5BC-6109A8C5D7ED}" type="parTrans" cxnId="{33841C8C-988B-4171-867C-DDFA78528DAF}">
      <dgm:prSet/>
      <dgm:spPr/>
      <dgm:t>
        <a:bodyPr/>
        <a:lstStyle/>
        <a:p>
          <a:endParaRPr lang="en-US"/>
        </a:p>
      </dgm:t>
    </dgm:pt>
    <dgm:pt modelId="{A3DB69C1-A223-4366-9523-5BE638410CFF}" type="sibTrans" cxnId="{33841C8C-988B-4171-867C-DDFA78528DAF}">
      <dgm:prSet/>
      <dgm:spPr/>
      <dgm:t>
        <a:bodyPr/>
        <a:lstStyle/>
        <a:p>
          <a:endParaRPr lang="en-US"/>
        </a:p>
      </dgm:t>
    </dgm:pt>
    <dgm:pt modelId="{91AFF172-20CB-4FF2-9A58-A3C786E8F3D4}">
      <dgm:prSet/>
      <dgm:spPr/>
      <dgm:t>
        <a:bodyPr/>
        <a:lstStyle/>
        <a:p>
          <a:r>
            <a:rPr lang="en-US"/>
            <a:t>Physical health </a:t>
          </a:r>
        </a:p>
      </dgm:t>
    </dgm:pt>
    <dgm:pt modelId="{06C9E93C-8E92-4A81-BCED-FC4C83E95F64}" type="parTrans" cxnId="{C31533B1-CAB9-499F-A61F-83BD1C8EC538}">
      <dgm:prSet/>
      <dgm:spPr/>
      <dgm:t>
        <a:bodyPr/>
        <a:lstStyle/>
        <a:p>
          <a:endParaRPr lang="en-US"/>
        </a:p>
      </dgm:t>
    </dgm:pt>
    <dgm:pt modelId="{B7845BE0-9BFD-4029-ACE7-A0C0AC67A521}" type="sibTrans" cxnId="{C31533B1-CAB9-499F-A61F-83BD1C8EC538}">
      <dgm:prSet/>
      <dgm:spPr/>
      <dgm:t>
        <a:bodyPr/>
        <a:lstStyle/>
        <a:p>
          <a:endParaRPr lang="en-US"/>
        </a:p>
      </dgm:t>
    </dgm:pt>
    <dgm:pt modelId="{3F8EE752-3B3E-47B0-A889-D3423A2BC98B}">
      <dgm:prSet/>
      <dgm:spPr/>
      <dgm:t>
        <a:bodyPr/>
        <a:lstStyle/>
        <a:p>
          <a:r>
            <a:rPr lang="en-US"/>
            <a:t>Mental wellbeing </a:t>
          </a:r>
        </a:p>
      </dgm:t>
    </dgm:pt>
    <dgm:pt modelId="{ADB1C2C3-F306-44DB-9134-0BF57624C5CE}" type="parTrans" cxnId="{247B8A54-AF50-4507-B3EA-6189DE7740E9}">
      <dgm:prSet/>
      <dgm:spPr/>
      <dgm:t>
        <a:bodyPr/>
        <a:lstStyle/>
        <a:p>
          <a:endParaRPr lang="en-US"/>
        </a:p>
      </dgm:t>
    </dgm:pt>
    <dgm:pt modelId="{000AAB88-9C68-46F3-8FCA-A7E156CF0C9F}" type="sibTrans" cxnId="{247B8A54-AF50-4507-B3EA-6189DE7740E9}">
      <dgm:prSet/>
      <dgm:spPr/>
      <dgm:t>
        <a:bodyPr/>
        <a:lstStyle/>
        <a:p>
          <a:endParaRPr lang="en-US"/>
        </a:p>
      </dgm:t>
    </dgm:pt>
    <dgm:pt modelId="{DD7FBD13-2068-45ED-8B3F-562DD585C139}">
      <dgm:prSet/>
      <dgm:spPr/>
      <dgm:t>
        <a:bodyPr/>
        <a:lstStyle/>
        <a:p>
          <a:r>
            <a:rPr lang="en-US"/>
            <a:t>Social circumstances </a:t>
          </a:r>
        </a:p>
      </dgm:t>
    </dgm:pt>
    <dgm:pt modelId="{29F426D4-2374-49AB-8AAC-57A0E558846D}" type="parTrans" cxnId="{6FBB4424-7E15-4E92-B1C4-FFA5EBE7D3CC}">
      <dgm:prSet/>
      <dgm:spPr/>
      <dgm:t>
        <a:bodyPr/>
        <a:lstStyle/>
        <a:p>
          <a:endParaRPr lang="en-US"/>
        </a:p>
      </dgm:t>
    </dgm:pt>
    <dgm:pt modelId="{796FE1FB-7180-44D1-B295-07C4F9984DE2}" type="sibTrans" cxnId="{6FBB4424-7E15-4E92-B1C4-FFA5EBE7D3CC}">
      <dgm:prSet/>
      <dgm:spPr/>
      <dgm:t>
        <a:bodyPr/>
        <a:lstStyle/>
        <a:p>
          <a:endParaRPr lang="en-US"/>
        </a:p>
      </dgm:t>
    </dgm:pt>
    <dgm:pt modelId="{BA470400-3475-4D18-A21E-D0E05766411F}">
      <dgm:prSet/>
      <dgm:spPr/>
      <dgm:t>
        <a:bodyPr/>
        <a:lstStyle/>
        <a:p>
          <a:r>
            <a:rPr lang="en-US"/>
            <a:t>Lifestyle </a:t>
          </a:r>
        </a:p>
      </dgm:t>
    </dgm:pt>
    <dgm:pt modelId="{144CC2D3-323D-444D-9453-9F23D9733A94}" type="parTrans" cxnId="{E901F272-1268-434E-8A21-81D5BDA22C53}">
      <dgm:prSet/>
      <dgm:spPr/>
      <dgm:t>
        <a:bodyPr/>
        <a:lstStyle/>
        <a:p>
          <a:endParaRPr lang="en-US"/>
        </a:p>
      </dgm:t>
    </dgm:pt>
    <dgm:pt modelId="{0C0C2DD2-BB19-4BD3-810A-CE33CEE66774}" type="sibTrans" cxnId="{E901F272-1268-434E-8A21-81D5BDA22C53}">
      <dgm:prSet/>
      <dgm:spPr/>
      <dgm:t>
        <a:bodyPr/>
        <a:lstStyle/>
        <a:p>
          <a:endParaRPr lang="en-US"/>
        </a:p>
      </dgm:t>
    </dgm:pt>
    <dgm:pt modelId="{F6B54BF6-578C-4CEE-B6F2-9746F958D75A}">
      <dgm:prSet/>
      <dgm:spPr/>
      <dgm:t>
        <a:bodyPr/>
        <a:lstStyle/>
        <a:p>
          <a:r>
            <a:rPr lang="en-US"/>
            <a:t>Environment </a:t>
          </a:r>
        </a:p>
      </dgm:t>
    </dgm:pt>
    <dgm:pt modelId="{C3C0B915-F4EF-4146-A4AB-61C74F48BFB1}" type="parTrans" cxnId="{A944564F-6F48-489F-AD9F-5ED93C822F0A}">
      <dgm:prSet/>
      <dgm:spPr/>
      <dgm:t>
        <a:bodyPr/>
        <a:lstStyle/>
        <a:p>
          <a:endParaRPr lang="en-US"/>
        </a:p>
      </dgm:t>
    </dgm:pt>
    <dgm:pt modelId="{6E982D85-9A9B-4A24-9E2D-EDFC76ADE044}" type="sibTrans" cxnId="{A944564F-6F48-489F-AD9F-5ED93C822F0A}">
      <dgm:prSet/>
      <dgm:spPr/>
      <dgm:t>
        <a:bodyPr/>
        <a:lstStyle/>
        <a:p>
          <a:endParaRPr lang="en-US"/>
        </a:p>
      </dgm:t>
    </dgm:pt>
    <dgm:pt modelId="{E742CF5B-5C33-4BED-8645-C57FB9D22A28}">
      <dgm:prSet/>
      <dgm:spPr/>
      <dgm:t>
        <a:bodyPr/>
        <a:lstStyle/>
        <a:p>
          <a:r>
            <a:rPr lang="en-US" b="1"/>
            <a:t>2. Co-produce care</a:t>
          </a:r>
          <a:endParaRPr lang="en-US"/>
        </a:p>
      </dgm:t>
    </dgm:pt>
    <dgm:pt modelId="{F62BB40B-36E5-4EB2-9E53-AF5EB98F5EE6}" type="parTrans" cxnId="{8D3F80B4-950C-4FFF-B8AE-DB97CB8F1480}">
      <dgm:prSet/>
      <dgm:spPr/>
      <dgm:t>
        <a:bodyPr/>
        <a:lstStyle/>
        <a:p>
          <a:endParaRPr lang="en-US"/>
        </a:p>
      </dgm:t>
    </dgm:pt>
    <dgm:pt modelId="{5E6C3B8A-2450-4F0D-AC21-85083ED727F3}" type="sibTrans" cxnId="{8D3F80B4-950C-4FFF-B8AE-DB97CB8F1480}">
      <dgm:prSet/>
      <dgm:spPr/>
      <dgm:t>
        <a:bodyPr/>
        <a:lstStyle/>
        <a:p>
          <a:endParaRPr lang="en-US"/>
        </a:p>
      </dgm:t>
    </dgm:pt>
    <dgm:pt modelId="{C412C5B5-100E-492A-85FA-075B458945FF}">
      <dgm:prSet/>
      <dgm:spPr/>
      <dgm:t>
        <a:bodyPr/>
        <a:lstStyle/>
        <a:p>
          <a:r>
            <a:rPr lang="en-US"/>
            <a:t>Shared decision-making </a:t>
          </a:r>
        </a:p>
      </dgm:t>
    </dgm:pt>
    <dgm:pt modelId="{024631C1-C897-443E-849F-DE5F7C8B61ED}" type="parTrans" cxnId="{A0936C19-3B7B-4A32-B45E-4D6A2CB0C5C9}">
      <dgm:prSet/>
      <dgm:spPr/>
      <dgm:t>
        <a:bodyPr/>
        <a:lstStyle/>
        <a:p>
          <a:endParaRPr lang="en-US"/>
        </a:p>
      </dgm:t>
    </dgm:pt>
    <dgm:pt modelId="{7248932A-13FD-4CF2-8096-5754B0EA550A}" type="sibTrans" cxnId="{A0936C19-3B7B-4A32-B45E-4D6A2CB0C5C9}">
      <dgm:prSet/>
      <dgm:spPr/>
      <dgm:t>
        <a:bodyPr/>
        <a:lstStyle/>
        <a:p>
          <a:endParaRPr lang="en-US"/>
        </a:p>
      </dgm:t>
    </dgm:pt>
    <dgm:pt modelId="{84DAA9F2-E29F-4605-AC6F-E71C7DA7E926}">
      <dgm:prSet/>
      <dgm:spPr/>
      <dgm:t>
        <a:bodyPr/>
        <a:lstStyle/>
        <a:p>
          <a:r>
            <a:rPr lang="en-US"/>
            <a:t>Individual goals </a:t>
          </a:r>
        </a:p>
      </dgm:t>
    </dgm:pt>
    <dgm:pt modelId="{4D6A78D8-A02B-4DA0-B76F-EBB627FC5072}" type="parTrans" cxnId="{61210461-9216-4CC7-93EA-B3BE70E9EB98}">
      <dgm:prSet/>
      <dgm:spPr/>
      <dgm:t>
        <a:bodyPr/>
        <a:lstStyle/>
        <a:p>
          <a:endParaRPr lang="en-US"/>
        </a:p>
      </dgm:t>
    </dgm:pt>
    <dgm:pt modelId="{A3672A6D-06BC-4E7A-8DC7-B1BE1B5FD617}" type="sibTrans" cxnId="{61210461-9216-4CC7-93EA-B3BE70E9EB98}">
      <dgm:prSet/>
      <dgm:spPr/>
      <dgm:t>
        <a:bodyPr/>
        <a:lstStyle/>
        <a:p>
          <a:endParaRPr lang="en-US"/>
        </a:p>
      </dgm:t>
    </dgm:pt>
    <dgm:pt modelId="{16DBA4B3-134A-4508-BC30-21C0C31CD291}">
      <dgm:prSet/>
      <dgm:spPr/>
      <dgm:t>
        <a:bodyPr/>
        <a:lstStyle/>
        <a:p>
          <a:r>
            <a:rPr lang="en-US"/>
            <a:t>Self-management </a:t>
          </a:r>
        </a:p>
      </dgm:t>
    </dgm:pt>
    <dgm:pt modelId="{6CC124B4-16AD-4FFC-87AD-82ED467B3B79}" type="parTrans" cxnId="{45F3E882-946F-4161-9A7D-EF5D22A1DBFD}">
      <dgm:prSet/>
      <dgm:spPr/>
      <dgm:t>
        <a:bodyPr/>
        <a:lstStyle/>
        <a:p>
          <a:endParaRPr lang="en-US"/>
        </a:p>
      </dgm:t>
    </dgm:pt>
    <dgm:pt modelId="{3246BE29-C9B9-48F9-A4C9-02CEFC8D5128}" type="sibTrans" cxnId="{45F3E882-946F-4161-9A7D-EF5D22A1DBFD}">
      <dgm:prSet/>
      <dgm:spPr/>
      <dgm:t>
        <a:bodyPr/>
        <a:lstStyle/>
        <a:p>
          <a:endParaRPr lang="en-US"/>
        </a:p>
      </dgm:t>
    </dgm:pt>
    <dgm:pt modelId="{57E2337D-3B73-48B2-B9EF-5405A37B191E}">
      <dgm:prSet/>
      <dgm:spPr/>
      <dgm:t>
        <a:bodyPr/>
        <a:lstStyle/>
        <a:p>
          <a:r>
            <a:rPr lang="en-US"/>
            <a:t>Patient involvement </a:t>
          </a:r>
        </a:p>
      </dgm:t>
    </dgm:pt>
    <dgm:pt modelId="{214F8E9A-329D-46E0-B8FB-899A2BB8E118}" type="parTrans" cxnId="{E46301AE-C0A4-4201-A5AA-D724D8092504}">
      <dgm:prSet/>
      <dgm:spPr/>
      <dgm:t>
        <a:bodyPr/>
        <a:lstStyle/>
        <a:p>
          <a:endParaRPr lang="en-US"/>
        </a:p>
      </dgm:t>
    </dgm:pt>
    <dgm:pt modelId="{17247224-04BF-484C-AB40-6072C9685608}" type="sibTrans" cxnId="{E46301AE-C0A4-4201-A5AA-D724D8092504}">
      <dgm:prSet/>
      <dgm:spPr/>
      <dgm:t>
        <a:bodyPr/>
        <a:lstStyle/>
        <a:p>
          <a:endParaRPr lang="en-US"/>
        </a:p>
      </dgm:t>
    </dgm:pt>
    <dgm:pt modelId="{45CD1475-562D-4CD0-A19E-DE39C9AC8989}">
      <dgm:prSet/>
      <dgm:spPr/>
      <dgm:t>
        <a:bodyPr/>
        <a:lstStyle/>
        <a:p>
          <a:r>
            <a:rPr lang="en-US" b="1"/>
            <a:t>3. Coordinate services</a:t>
          </a:r>
          <a:endParaRPr lang="en-US"/>
        </a:p>
      </dgm:t>
    </dgm:pt>
    <dgm:pt modelId="{2847BB63-99FA-45B2-B3A8-59710BD8DE09}" type="parTrans" cxnId="{5A87A0D6-4BC3-4012-864B-E6A3FDF57B8E}">
      <dgm:prSet/>
      <dgm:spPr/>
      <dgm:t>
        <a:bodyPr/>
        <a:lstStyle/>
        <a:p>
          <a:endParaRPr lang="en-US"/>
        </a:p>
      </dgm:t>
    </dgm:pt>
    <dgm:pt modelId="{A857A3AF-378C-4DB2-9109-3C3A0D886FF8}" type="sibTrans" cxnId="{5A87A0D6-4BC3-4012-864B-E6A3FDF57B8E}">
      <dgm:prSet/>
      <dgm:spPr/>
      <dgm:t>
        <a:bodyPr/>
        <a:lstStyle/>
        <a:p>
          <a:endParaRPr lang="en-US"/>
        </a:p>
      </dgm:t>
    </dgm:pt>
    <dgm:pt modelId="{4D285AD3-76EF-40F9-A04A-4CED1B939E2A}">
      <dgm:prSet/>
      <dgm:spPr/>
      <dgm:t>
        <a:bodyPr/>
        <a:lstStyle/>
        <a:p>
          <a:r>
            <a:rPr lang="en-US"/>
            <a:t>Primary care </a:t>
          </a:r>
        </a:p>
      </dgm:t>
    </dgm:pt>
    <dgm:pt modelId="{9E2A1077-1EB3-49EB-ABA4-A20B5363B10F}" type="parTrans" cxnId="{393E0B24-318A-4A71-A949-09732F4F52BF}">
      <dgm:prSet/>
      <dgm:spPr/>
      <dgm:t>
        <a:bodyPr/>
        <a:lstStyle/>
        <a:p>
          <a:endParaRPr lang="en-US"/>
        </a:p>
      </dgm:t>
    </dgm:pt>
    <dgm:pt modelId="{0E1608C0-7F10-4588-92C4-2CCDFFE40503}" type="sibTrans" cxnId="{393E0B24-318A-4A71-A949-09732F4F52BF}">
      <dgm:prSet/>
      <dgm:spPr/>
      <dgm:t>
        <a:bodyPr/>
        <a:lstStyle/>
        <a:p>
          <a:endParaRPr lang="en-US"/>
        </a:p>
      </dgm:t>
    </dgm:pt>
    <dgm:pt modelId="{CACC43F8-7730-41F4-A366-2F199AC0530B}">
      <dgm:prSet/>
      <dgm:spPr/>
      <dgm:t>
        <a:bodyPr/>
        <a:lstStyle/>
        <a:p>
          <a:r>
            <a:rPr lang="en-US"/>
            <a:t>Social care </a:t>
          </a:r>
        </a:p>
      </dgm:t>
    </dgm:pt>
    <dgm:pt modelId="{65BE7A8D-4FCD-4C55-9D93-D2139E68CB21}" type="parTrans" cxnId="{C25DFDCC-A1E1-4B33-BB67-A20F17C2749E}">
      <dgm:prSet/>
      <dgm:spPr/>
      <dgm:t>
        <a:bodyPr/>
        <a:lstStyle/>
        <a:p>
          <a:endParaRPr lang="en-US"/>
        </a:p>
      </dgm:t>
    </dgm:pt>
    <dgm:pt modelId="{0C7DA459-99DD-48F1-AAF8-6BA83FC30DA8}" type="sibTrans" cxnId="{C25DFDCC-A1E1-4B33-BB67-A20F17C2749E}">
      <dgm:prSet/>
      <dgm:spPr/>
      <dgm:t>
        <a:bodyPr/>
        <a:lstStyle/>
        <a:p>
          <a:endParaRPr lang="en-US"/>
        </a:p>
      </dgm:t>
    </dgm:pt>
    <dgm:pt modelId="{7BC4C73A-B59F-44A6-A473-99C8AFB71073}">
      <dgm:prSet/>
      <dgm:spPr/>
      <dgm:t>
        <a:bodyPr/>
        <a:lstStyle/>
        <a:p>
          <a:r>
            <a:rPr lang="en-US"/>
            <a:t>Mental health services </a:t>
          </a:r>
        </a:p>
      </dgm:t>
    </dgm:pt>
    <dgm:pt modelId="{6984F185-193D-43F9-A218-C404E27891CD}" type="parTrans" cxnId="{38FF7488-2050-4DF6-A7C3-587E39491742}">
      <dgm:prSet/>
      <dgm:spPr/>
      <dgm:t>
        <a:bodyPr/>
        <a:lstStyle/>
        <a:p>
          <a:endParaRPr lang="en-US"/>
        </a:p>
      </dgm:t>
    </dgm:pt>
    <dgm:pt modelId="{5412DD8A-D6EE-40E3-8040-A6AA2B538A66}" type="sibTrans" cxnId="{38FF7488-2050-4DF6-A7C3-587E39491742}">
      <dgm:prSet/>
      <dgm:spPr/>
      <dgm:t>
        <a:bodyPr/>
        <a:lstStyle/>
        <a:p>
          <a:endParaRPr lang="en-US"/>
        </a:p>
      </dgm:t>
    </dgm:pt>
    <dgm:pt modelId="{A685AA8D-131E-42E3-91A5-3A23C00A953A}">
      <dgm:prSet/>
      <dgm:spPr/>
      <dgm:t>
        <a:bodyPr/>
        <a:lstStyle/>
        <a:p>
          <a:r>
            <a:rPr lang="en-US"/>
            <a:t>Community services </a:t>
          </a:r>
        </a:p>
      </dgm:t>
    </dgm:pt>
    <dgm:pt modelId="{3E9A1320-740B-425E-BCE0-AED10E990F20}" type="parTrans" cxnId="{BF00B818-5F67-450F-8A50-D0368A184598}">
      <dgm:prSet/>
      <dgm:spPr/>
      <dgm:t>
        <a:bodyPr/>
        <a:lstStyle/>
        <a:p>
          <a:endParaRPr lang="en-US"/>
        </a:p>
      </dgm:t>
    </dgm:pt>
    <dgm:pt modelId="{D7E17BB9-1966-4F2E-A478-C28BA959A1CF}" type="sibTrans" cxnId="{BF00B818-5F67-450F-8A50-D0368A184598}">
      <dgm:prSet/>
      <dgm:spPr/>
      <dgm:t>
        <a:bodyPr/>
        <a:lstStyle/>
        <a:p>
          <a:endParaRPr lang="en-US"/>
        </a:p>
      </dgm:t>
    </dgm:pt>
    <dgm:pt modelId="{7234E34D-FC2F-41D4-BB22-330127B73A34}">
      <dgm:prSet/>
      <dgm:spPr/>
      <dgm:t>
        <a:bodyPr/>
        <a:lstStyle/>
        <a:p>
          <a:r>
            <a:rPr lang="en-US"/>
            <a:t>Specialist services </a:t>
          </a:r>
        </a:p>
      </dgm:t>
    </dgm:pt>
    <dgm:pt modelId="{D6C7F144-6F49-4C55-B7FB-B78B9A007D3F}" type="parTrans" cxnId="{D7110D2B-EBFA-42F7-94CF-F116A47546AF}">
      <dgm:prSet/>
      <dgm:spPr/>
      <dgm:t>
        <a:bodyPr/>
        <a:lstStyle/>
        <a:p>
          <a:endParaRPr lang="en-US"/>
        </a:p>
      </dgm:t>
    </dgm:pt>
    <dgm:pt modelId="{04AB0EFF-48D9-4C3E-B3B3-973B0D4F7226}" type="sibTrans" cxnId="{D7110D2B-EBFA-42F7-94CF-F116A47546AF}">
      <dgm:prSet/>
      <dgm:spPr/>
      <dgm:t>
        <a:bodyPr/>
        <a:lstStyle/>
        <a:p>
          <a:endParaRPr lang="en-US"/>
        </a:p>
      </dgm:t>
    </dgm:pt>
    <dgm:pt modelId="{B394D722-E4AC-44E2-9154-FEF0012A483D}">
      <dgm:prSet/>
      <dgm:spPr/>
      <dgm:t>
        <a:bodyPr/>
        <a:lstStyle/>
        <a:p>
          <a:r>
            <a:rPr lang="en-US" b="1"/>
            <a:t>4. Sustain care</a:t>
          </a:r>
          <a:endParaRPr lang="en-US"/>
        </a:p>
      </dgm:t>
    </dgm:pt>
    <dgm:pt modelId="{E80156AC-5F68-453A-ACFF-029D628D3C14}" type="parTrans" cxnId="{AEA5E42C-C111-4E1E-AF73-B98E0EB875FA}">
      <dgm:prSet/>
      <dgm:spPr/>
      <dgm:t>
        <a:bodyPr/>
        <a:lstStyle/>
        <a:p>
          <a:endParaRPr lang="en-US"/>
        </a:p>
      </dgm:t>
    </dgm:pt>
    <dgm:pt modelId="{C3410044-C54E-41A9-A028-8A849FDA796C}" type="sibTrans" cxnId="{AEA5E42C-C111-4E1E-AF73-B98E0EB875FA}">
      <dgm:prSet/>
      <dgm:spPr/>
      <dgm:t>
        <a:bodyPr/>
        <a:lstStyle/>
        <a:p>
          <a:endParaRPr lang="en-US"/>
        </a:p>
      </dgm:t>
    </dgm:pt>
    <dgm:pt modelId="{C250CB84-7EE1-457D-A335-15D8AB348E8D}">
      <dgm:prSet/>
      <dgm:spPr/>
      <dgm:t>
        <a:bodyPr/>
        <a:lstStyle/>
        <a:p>
          <a:r>
            <a:rPr lang="en-US"/>
            <a:t>Prevention </a:t>
          </a:r>
        </a:p>
      </dgm:t>
    </dgm:pt>
    <dgm:pt modelId="{2F3DD237-9E46-4C22-B7B7-9461A2ED1394}" type="parTrans" cxnId="{2DD90BB5-B066-4C08-8339-84735BD1D571}">
      <dgm:prSet/>
      <dgm:spPr/>
      <dgm:t>
        <a:bodyPr/>
        <a:lstStyle/>
        <a:p>
          <a:endParaRPr lang="en-US"/>
        </a:p>
      </dgm:t>
    </dgm:pt>
    <dgm:pt modelId="{82F019DB-907A-49B7-8D96-7EF5074FE88A}" type="sibTrans" cxnId="{2DD90BB5-B066-4C08-8339-84735BD1D571}">
      <dgm:prSet/>
      <dgm:spPr/>
      <dgm:t>
        <a:bodyPr/>
        <a:lstStyle/>
        <a:p>
          <a:endParaRPr lang="en-US"/>
        </a:p>
      </dgm:t>
    </dgm:pt>
    <dgm:pt modelId="{F099B995-E90C-4606-B207-04CE592A924A}">
      <dgm:prSet/>
      <dgm:spPr/>
      <dgm:t>
        <a:bodyPr/>
        <a:lstStyle/>
        <a:p>
          <a:r>
            <a:rPr lang="en-US"/>
            <a:t>Community support </a:t>
          </a:r>
        </a:p>
      </dgm:t>
    </dgm:pt>
    <dgm:pt modelId="{56E29CBB-6695-46DD-8057-0402A842890A}" type="parTrans" cxnId="{7A07457E-D216-40B2-9D11-A5636D751ED6}">
      <dgm:prSet/>
      <dgm:spPr/>
      <dgm:t>
        <a:bodyPr/>
        <a:lstStyle/>
        <a:p>
          <a:endParaRPr lang="en-US"/>
        </a:p>
      </dgm:t>
    </dgm:pt>
    <dgm:pt modelId="{4A663709-2585-4481-AA5E-8DE64FA4CFCF}" type="sibTrans" cxnId="{7A07457E-D216-40B2-9D11-A5636D751ED6}">
      <dgm:prSet/>
      <dgm:spPr/>
      <dgm:t>
        <a:bodyPr/>
        <a:lstStyle/>
        <a:p>
          <a:endParaRPr lang="en-US"/>
        </a:p>
      </dgm:t>
    </dgm:pt>
    <dgm:pt modelId="{35DE5A82-4BCF-4130-ACA8-4B88E93372D0}">
      <dgm:prSet/>
      <dgm:spPr/>
      <dgm:t>
        <a:bodyPr/>
        <a:lstStyle/>
        <a:p>
          <a:r>
            <a:rPr lang="en-US"/>
            <a:t>Appropriate digital technology </a:t>
          </a:r>
        </a:p>
      </dgm:t>
    </dgm:pt>
    <dgm:pt modelId="{E1DD052B-AF31-4106-AD4F-DDDD0B05F2AA}" type="parTrans" cxnId="{B0BFD11F-0B34-40C3-A9C6-ACD5421DC1E1}">
      <dgm:prSet/>
      <dgm:spPr/>
      <dgm:t>
        <a:bodyPr/>
        <a:lstStyle/>
        <a:p>
          <a:endParaRPr lang="en-US"/>
        </a:p>
      </dgm:t>
    </dgm:pt>
    <dgm:pt modelId="{9FE306BC-0254-4926-9847-E5A8D467A561}" type="sibTrans" cxnId="{B0BFD11F-0B34-40C3-A9C6-ACD5421DC1E1}">
      <dgm:prSet/>
      <dgm:spPr/>
      <dgm:t>
        <a:bodyPr/>
        <a:lstStyle/>
        <a:p>
          <a:endParaRPr lang="en-US"/>
        </a:p>
      </dgm:t>
    </dgm:pt>
    <dgm:pt modelId="{5B8F2F3F-7128-4A2B-AD33-E17D389AABB1}">
      <dgm:prSet/>
      <dgm:spPr/>
      <dgm:t>
        <a:bodyPr/>
        <a:lstStyle/>
        <a:p>
          <a:r>
            <a:rPr lang="en-US"/>
            <a:t>Long-term evaluation </a:t>
          </a:r>
        </a:p>
      </dgm:t>
    </dgm:pt>
    <dgm:pt modelId="{AD2EACDB-7675-49BC-B7AB-5F7BDBAD7DD4}" type="parTrans" cxnId="{BE06CFA6-5E81-4077-9708-FF15B5BA3C2D}">
      <dgm:prSet/>
      <dgm:spPr/>
      <dgm:t>
        <a:bodyPr/>
        <a:lstStyle/>
        <a:p>
          <a:endParaRPr lang="en-US"/>
        </a:p>
      </dgm:t>
    </dgm:pt>
    <dgm:pt modelId="{9E5B122C-E6C9-4194-B8EB-981C420FDB85}" type="sibTrans" cxnId="{BE06CFA6-5E81-4077-9708-FF15B5BA3C2D}">
      <dgm:prSet/>
      <dgm:spPr/>
      <dgm:t>
        <a:bodyPr/>
        <a:lstStyle/>
        <a:p>
          <a:endParaRPr lang="en-US"/>
        </a:p>
      </dgm:t>
    </dgm:pt>
    <dgm:pt modelId="{0CB5CA85-5B63-4FA0-999F-A134F6D26B57}">
      <dgm:prSet/>
      <dgm:spPr/>
      <dgm:t>
        <a:bodyPr/>
        <a:lstStyle/>
        <a:p>
          <a:r>
            <a:rPr lang="en-US" i="1"/>
            <a:t>(WHO, 2023; Department of Health and Social Care, 2022)</a:t>
          </a:r>
          <a:endParaRPr lang="en-US"/>
        </a:p>
      </dgm:t>
    </dgm:pt>
    <dgm:pt modelId="{447625A1-6470-4739-A190-B30FF1424152}" type="parTrans" cxnId="{D8EF0456-3BC1-4D79-8244-6017F3A13FFF}">
      <dgm:prSet/>
      <dgm:spPr/>
      <dgm:t>
        <a:bodyPr/>
        <a:lstStyle/>
        <a:p>
          <a:endParaRPr lang="en-US"/>
        </a:p>
      </dgm:t>
    </dgm:pt>
    <dgm:pt modelId="{E9C55154-5E2A-4F28-BCCB-06BEA8FC4422}" type="sibTrans" cxnId="{D8EF0456-3BC1-4D79-8244-6017F3A13FFF}">
      <dgm:prSet/>
      <dgm:spPr/>
      <dgm:t>
        <a:bodyPr/>
        <a:lstStyle/>
        <a:p>
          <a:endParaRPr lang="en-US"/>
        </a:p>
      </dgm:t>
    </dgm:pt>
    <dgm:pt modelId="{7151F6D6-56C5-47A9-8AAE-21B84E0B6C55}" type="pres">
      <dgm:prSet presAssocID="{06CE88AA-0867-495C-A496-4FC5DCA26FAE}" presName="diagram" presStyleCnt="0">
        <dgm:presLayoutVars>
          <dgm:dir/>
          <dgm:resizeHandles val="exact"/>
        </dgm:presLayoutVars>
      </dgm:prSet>
      <dgm:spPr/>
    </dgm:pt>
    <dgm:pt modelId="{821B0781-757C-457D-8BA9-3651BF6E1AD6}" type="pres">
      <dgm:prSet presAssocID="{61E80818-1544-411C-899A-FFB39FE53B1E}" presName="node" presStyleLbl="node1" presStyleIdx="0" presStyleCnt="24">
        <dgm:presLayoutVars>
          <dgm:bulletEnabled val="1"/>
        </dgm:presLayoutVars>
      </dgm:prSet>
      <dgm:spPr/>
    </dgm:pt>
    <dgm:pt modelId="{2FD85821-1E48-4B4A-8C5B-F5D821DD9C96}" type="pres">
      <dgm:prSet presAssocID="{2FA729F5-4C03-4936-AF62-0099C2CA93E9}" presName="sibTrans" presStyleCnt="0"/>
      <dgm:spPr/>
    </dgm:pt>
    <dgm:pt modelId="{9E73C897-438E-420A-A0F6-18F9A8B20FD8}" type="pres">
      <dgm:prSet presAssocID="{127FAE98-A5AB-4B0A-A6F0-33F40A48B6A6}" presName="node" presStyleLbl="node1" presStyleIdx="1" presStyleCnt="24">
        <dgm:presLayoutVars>
          <dgm:bulletEnabled val="1"/>
        </dgm:presLayoutVars>
      </dgm:prSet>
      <dgm:spPr/>
    </dgm:pt>
    <dgm:pt modelId="{06629BCD-22EC-4EB3-91FD-CC874CB1DA4F}" type="pres">
      <dgm:prSet presAssocID="{A3DB69C1-A223-4366-9523-5BE638410CFF}" presName="sibTrans" presStyleCnt="0"/>
      <dgm:spPr/>
    </dgm:pt>
    <dgm:pt modelId="{571E3555-EFE0-470C-B918-80B50CF4F52D}" type="pres">
      <dgm:prSet presAssocID="{91AFF172-20CB-4FF2-9A58-A3C786E8F3D4}" presName="node" presStyleLbl="node1" presStyleIdx="2" presStyleCnt="24">
        <dgm:presLayoutVars>
          <dgm:bulletEnabled val="1"/>
        </dgm:presLayoutVars>
      </dgm:prSet>
      <dgm:spPr/>
    </dgm:pt>
    <dgm:pt modelId="{692273C3-46AE-416B-A438-5442E60FE41D}" type="pres">
      <dgm:prSet presAssocID="{B7845BE0-9BFD-4029-ACE7-A0C0AC67A521}" presName="sibTrans" presStyleCnt="0"/>
      <dgm:spPr/>
    </dgm:pt>
    <dgm:pt modelId="{D7289512-DF12-4492-89B4-20C68A83FB8A}" type="pres">
      <dgm:prSet presAssocID="{3F8EE752-3B3E-47B0-A889-D3423A2BC98B}" presName="node" presStyleLbl="node1" presStyleIdx="3" presStyleCnt="24">
        <dgm:presLayoutVars>
          <dgm:bulletEnabled val="1"/>
        </dgm:presLayoutVars>
      </dgm:prSet>
      <dgm:spPr/>
    </dgm:pt>
    <dgm:pt modelId="{E040B20C-C82C-44B9-92BE-6B68842C52BE}" type="pres">
      <dgm:prSet presAssocID="{000AAB88-9C68-46F3-8FCA-A7E156CF0C9F}" presName="sibTrans" presStyleCnt="0"/>
      <dgm:spPr/>
    </dgm:pt>
    <dgm:pt modelId="{674A4D52-8D11-4AC8-B263-0C8672E09D63}" type="pres">
      <dgm:prSet presAssocID="{DD7FBD13-2068-45ED-8B3F-562DD585C139}" presName="node" presStyleLbl="node1" presStyleIdx="4" presStyleCnt="24">
        <dgm:presLayoutVars>
          <dgm:bulletEnabled val="1"/>
        </dgm:presLayoutVars>
      </dgm:prSet>
      <dgm:spPr/>
    </dgm:pt>
    <dgm:pt modelId="{6A4D6016-97C0-475B-8E5B-E0B7BF3B8D49}" type="pres">
      <dgm:prSet presAssocID="{796FE1FB-7180-44D1-B295-07C4F9984DE2}" presName="sibTrans" presStyleCnt="0"/>
      <dgm:spPr/>
    </dgm:pt>
    <dgm:pt modelId="{6AC83371-7D0F-42FC-9789-333948B8A15C}" type="pres">
      <dgm:prSet presAssocID="{BA470400-3475-4D18-A21E-D0E05766411F}" presName="node" presStyleLbl="node1" presStyleIdx="5" presStyleCnt="24">
        <dgm:presLayoutVars>
          <dgm:bulletEnabled val="1"/>
        </dgm:presLayoutVars>
      </dgm:prSet>
      <dgm:spPr/>
    </dgm:pt>
    <dgm:pt modelId="{13B70AC8-86B8-4025-AFCC-1A954FB7C756}" type="pres">
      <dgm:prSet presAssocID="{0C0C2DD2-BB19-4BD3-810A-CE33CEE66774}" presName="sibTrans" presStyleCnt="0"/>
      <dgm:spPr/>
    </dgm:pt>
    <dgm:pt modelId="{F3E36130-6B26-496B-BAE6-C3D0AE2C4491}" type="pres">
      <dgm:prSet presAssocID="{F6B54BF6-578C-4CEE-B6F2-9746F958D75A}" presName="node" presStyleLbl="node1" presStyleIdx="6" presStyleCnt="24">
        <dgm:presLayoutVars>
          <dgm:bulletEnabled val="1"/>
        </dgm:presLayoutVars>
      </dgm:prSet>
      <dgm:spPr/>
    </dgm:pt>
    <dgm:pt modelId="{194CB3C0-FFB4-414C-B4A5-D5976E3F264A}" type="pres">
      <dgm:prSet presAssocID="{6E982D85-9A9B-4A24-9E2D-EDFC76ADE044}" presName="sibTrans" presStyleCnt="0"/>
      <dgm:spPr/>
    </dgm:pt>
    <dgm:pt modelId="{6EC71A86-0493-4442-ACCE-4FD6DA73AE6C}" type="pres">
      <dgm:prSet presAssocID="{E742CF5B-5C33-4BED-8645-C57FB9D22A28}" presName="node" presStyleLbl="node1" presStyleIdx="7" presStyleCnt="24">
        <dgm:presLayoutVars>
          <dgm:bulletEnabled val="1"/>
        </dgm:presLayoutVars>
      </dgm:prSet>
      <dgm:spPr/>
    </dgm:pt>
    <dgm:pt modelId="{1F08F7B5-03F4-4E5F-849D-A6D1BF4EA3AF}" type="pres">
      <dgm:prSet presAssocID="{5E6C3B8A-2450-4F0D-AC21-85083ED727F3}" presName="sibTrans" presStyleCnt="0"/>
      <dgm:spPr/>
    </dgm:pt>
    <dgm:pt modelId="{15E8FA44-5E8F-4742-8A6F-C0A91B3FF13C}" type="pres">
      <dgm:prSet presAssocID="{C412C5B5-100E-492A-85FA-075B458945FF}" presName="node" presStyleLbl="node1" presStyleIdx="8" presStyleCnt="24">
        <dgm:presLayoutVars>
          <dgm:bulletEnabled val="1"/>
        </dgm:presLayoutVars>
      </dgm:prSet>
      <dgm:spPr/>
    </dgm:pt>
    <dgm:pt modelId="{59982F4E-27A8-4E16-A65E-C95CD11F9C43}" type="pres">
      <dgm:prSet presAssocID="{7248932A-13FD-4CF2-8096-5754B0EA550A}" presName="sibTrans" presStyleCnt="0"/>
      <dgm:spPr/>
    </dgm:pt>
    <dgm:pt modelId="{AF5DF564-7EE8-4289-BF52-45F4602EADAB}" type="pres">
      <dgm:prSet presAssocID="{84DAA9F2-E29F-4605-AC6F-E71C7DA7E926}" presName="node" presStyleLbl="node1" presStyleIdx="9" presStyleCnt="24">
        <dgm:presLayoutVars>
          <dgm:bulletEnabled val="1"/>
        </dgm:presLayoutVars>
      </dgm:prSet>
      <dgm:spPr/>
    </dgm:pt>
    <dgm:pt modelId="{4B30D7BD-ED9E-403D-A3FE-2E4E3B95933E}" type="pres">
      <dgm:prSet presAssocID="{A3672A6D-06BC-4E7A-8DC7-B1BE1B5FD617}" presName="sibTrans" presStyleCnt="0"/>
      <dgm:spPr/>
    </dgm:pt>
    <dgm:pt modelId="{6AD0A540-32AF-4AB7-BF57-0E1F87BBB2D4}" type="pres">
      <dgm:prSet presAssocID="{16DBA4B3-134A-4508-BC30-21C0C31CD291}" presName="node" presStyleLbl="node1" presStyleIdx="10" presStyleCnt="24">
        <dgm:presLayoutVars>
          <dgm:bulletEnabled val="1"/>
        </dgm:presLayoutVars>
      </dgm:prSet>
      <dgm:spPr/>
    </dgm:pt>
    <dgm:pt modelId="{86443836-5E31-4073-893F-B6C67FD93394}" type="pres">
      <dgm:prSet presAssocID="{3246BE29-C9B9-48F9-A4C9-02CEFC8D5128}" presName="sibTrans" presStyleCnt="0"/>
      <dgm:spPr/>
    </dgm:pt>
    <dgm:pt modelId="{D5BDF210-5951-4224-BF6C-8F4690F4FC87}" type="pres">
      <dgm:prSet presAssocID="{57E2337D-3B73-48B2-B9EF-5405A37B191E}" presName="node" presStyleLbl="node1" presStyleIdx="11" presStyleCnt="24">
        <dgm:presLayoutVars>
          <dgm:bulletEnabled val="1"/>
        </dgm:presLayoutVars>
      </dgm:prSet>
      <dgm:spPr/>
    </dgm:pt>
    <dgm:pt modelId="{32601D4F-F4E5-4137-BBD9-5A1C8619EA2E}" type="pres">
      <dgm:prSet presAssocID="{17247224-04BF-484C-AB40-6072C9685608}" presName="sibTrans" presStyleCnt="0"/>
      <dgm:spPr/>
    </dgm:pt>
    <dgm:pt modelId="{BB1850CF-F318-405C-9DD1-D98D75DCA535}" type="pres">
      <dgm:prSet presAssocID="{45CD1475-562D-4CD0-A19E-DE39C9AC8989}" presName="node" presStyleLbl="node1" presStyleIdx="12" presStyleCnt="24">
        <dgm:presLayoutVars>
          <dgm:bulletEnabled val="1"/>
        </dgm:presLayoutVars>
      </dgm:prSet>
      <dgm:spPr/>
    </dgm:pt>
    <dgm:pt modelId="{33A87DD6-70C8-4785-A18A-7765D1B01CD5}" type="pres">
      <dgm:prSet presAssocID="{A857A3AF-378C-4DB2-9109-3C3A0D886FF8}" presName="sibTrans" presStyleCnt="0"/>
      <dgm:spPr/>
    </dgm:pt>
    <dgm:pt modelId="{9DC766FD-41BC-47E1-9355-48BA95CA246C}" type="pres">
      <dgm:prSet presAssocID="{4D285AD3-76EF-40F9-A04A-4CED1B939E2A}" presName="node" presStyleLbl="node1" presStyleIdx="13" presStyleCnt="24">
        <dgm:presLayoutVars>
          <dgm:bulletEnabled val="1"/>
        </dgm:presLayoutVars>
      </dgm:prSet>
      <dgm:spPr/>
    </dgm:pt>
    <dgm:pt modelId="{F6BC98AD-0AB3-4DA2-AF5A-F75107C7E48D}" type="pres">
      <dgm:prSet presAssocID="{0E1608C0-7F10-4588-92C4-2CCDFFE40503}" presName="sibTrans" presStyleCnt="0"/>
      <dgm:spPr/>
    </dgm:pt>
    <dgm:pt modelId="{AE505D24-D0FB-47C9-9FF9-A94FDC8FC561}" type="pres">
      <dgm:prSet presAssocID="{CACC43F8-7730-41F4-A366-2F199AC0530B}" presName="node" presStyleLbl="node1" presStyleIdx="14" presStyleCnt="24">
        <dgm:presLayoutVars>
          <dgm:bulletEnabled val="1"/>
        </dgm:presLayoutVars>
      </dgm:prSet>
      <dgm:spPr/>
    </dgm:pt>
    <dgm:pt modelId="{70F6BC8D-2D15-42B7-8F1E-E13EA25E8363}" type="pres">
      <dgm:prSet presAssocID="{0C7DA459-99DD-48F1-AAF8-6BA83FC30DA8}" presName="sibTrans" presStyleCnt="0"/>
      <dgm:spPr/>
    </dgm:pt>
    <dgm:pt modelId="{22CD2603-6FA8-4E65-9FE1-39976A74EA1B}" type="pres">
      <dgm:prSet presAssocID="{7BC4C73A-B59F-44A6-A473-99C8AFB71073}" presName="node" presStyleLbl="node1" presStyleIdx="15" presStyleCnt="24">
        <dgm:presLayoutVars>
          <dgm:bulletEnabled val="1"/>
        </dgm:presLayoutVars>
      </dgm:prSet>
      <dgm:spPr/>
    </dgm:pt>
    <dgm:pt modelId="{2135C51E-C20E-4B34-9F39-B858D0452FBA}" type="pres">
      <dgm:prSet presAssocID="{5412DD8A-D6EE-40E3-8040-A6AA2B538A66}" presName="sibTrans" presStyleCnt="0"/>
      <dgm:spPr/>
    </dgm:pt>
    <dgm:pt modelId="{75167AD6-61D7-4444-826E-A600AADDF00C}" type="pres">
      <dgm:prSet presAssocID="{A685AA8D-131E-42E3-91A5-3A23C00A953A}" presName="node" presStyleLbl="node1" presStyleIdx="16" presStyleCnt="24">
        <dgm:presLayoutVars>
          <dgm:bulletEnabled val="1"/>
        </dgm:presLayoutVars>
      </dgm:prSet>
      <dgm:spPr/>
    </dgm:pt>
    <dgm:pt modelId="{18A5591D-DDFE-4711-82A5-618E71F97501}" type="pres">
      <dgm:prSet presAssocID="{D7E17BB9-1966-4F2E-A478-C28BA959A1CF}" presName="sibTrans" presStyleCnt="0"/>
      <dgm:spPr/>
    </dgm:pt>
    <dgm:pt modelId="{70AC39A1-FE19-4D4F-A103-A00AE9D71A5B}" type="pres">
      <dgm:prSet presAssocID="{7234E34D-FC2F-41D4-BB22-330127B73A34}" presName="node" presStyleLbl="node1" presStyleIdx="17" presStyleCnt="24">
        <dgm:presLayoutVars>
          <dgm:bulletEnabled val="1"/>
        </dgm:presLayoutVars>
      </dgm:prSet>
      <dgm:spPr/>
    </dgm:pt>
    <dgm:pt modelId="{BF6B7922-A782-45A8-8251-9B3E84CD6F69}" type="pres">
      <dgm:prSet presAssocID="{04AB0EFF-48D9-4C3E-B3B3-973B0D4F7226}" presName="sibTrans" presStyleCnt="0"/>
      <dgm:spPr/>
    </dgm:pt>
    <dgm:pt modelId="{EBE753D5-82AC-4AE8-B674-9E25D5B80F2D}" type="pres">
      <dgm:prSet presAssocID="{B394D722-E4AC-44E2-9154-FEF0012A483D}" presName="node" presStyleLbl="node1" presStyleIdx="18" presStyleCnt="24">
        <dgm:presLayoutVars>
          <dgm:bulletEnabled val="1"/>
        </dgm:presLayoutVars>
      </dgm:prSet>
      <dgm:spPr/>
    </dgm:pt>
    <dgm:pt modelId="{FE9C7FDE-4377-4128-A12B-407FC23AE025}" type="pres">
      <dgm:prSet presAssocID="{C3410044-C54E-41A9-A028-8A849FDA796C}" presName="sibTrans" presStyleCnt="0"/>
      <dgm:spPr/>
    </dgm:pt>
    <dgm:pt modelId="{1FEA907E-980E-4191-B0BF-F1793093CA91}" type="pres">
      <dgm:prSet presAssocID="{C250CB84-7EE1-457D-A335-15D8AB348E8D}" presName="node" presStyleLbl="node1" presStyleIdx="19" presStyleCnt="24">
        <dgm:presLayoutVars>
          <dgm:bulletEnabled val="1"/>
        </dgm:presLayoutVars>
      </dgm:prSet>
      <dgm:spPr/>
    </dgm:pt>
    <dgm:pt modelId="{14142944-E9E4-4C78-A7A2-D607A665A946}" type="pres">
      <dgm:prSet presAssocID="{82F019DB-907A-49B7-8D96-7EF5074FE88A}" presName="sibTrans" presStyleCnt="0"/>
      <dgm:spPr/>
    </dgm:pt>
    <dgm:pt modelId="{68CF169A-C785-42A7-A2AD-C2BFC8FF92DA}" type="pres">
      <dgm:prSet presAssocID="{F099B995-E90C-4606-B207-04CE592A924A}" presName="node" presStyleLbl="node1" presStyleIdx="20" presStyleCnt="24">
        <dgm:presLayoutVars>
          <dgm:bulletEnabled val="1"/>
        </dgm:presLayoutVars>
      </dgm:prSet>
      <dgm:spPr/>
    </dgm:pt>
    <dgm:pt modelId="{144EE88F-00F6-43FF-99AC-71FB303A7314}" type="pres">
      <dgm:prSet presAssocID="{4A663709-2585-4481-AA5E-8DE64FA4CFCF}" presName="sibTrans" presStyleCnt="0"/>
      <dgm:spPr/>
    </dgm:pt>
    <dgm:pt modelId="{AF835C76-C7C4-4FB5-8DA4-135559C8F0BB}" type="pres">
      <dgm:prSet presAssocID="{35DE5A82-4BCF-4130-ACA8-4B88E93372D0}" presName="node" presStyleLbl="node1" presStyleIdx="21" presStyleCnt="24">
        <dgm:presLayoutVars>
          <dgm:bulletEnabled val="1"/>
        </dgm:presLayoutVars>
      </dgm:prSet>
      <dgm:spPr/>
    </dgm:pt>
    <dgm:pt modelId="{BF9A73B3-A849-447A-BBDA-8578D979D8A7}" type="pres">
      <dgm:prSet presAssocID="{9FE306BC-0254-4926-9847-E5A8D467A561}" presName="sibTrans" presStyleCnt="0"/>
      <dgm:spPr/>
    </dgm:pt>
    <dgm:pt modelId="{D6DE88D2-964F-4053-A17E-986B681F82BC}" type="pres">
      <dgm:prSet presAssocID="{5B8F2F3F-7128-4A2B-AD33-E17D389AABB1}" presName="node" presStyleLbl="node1" presStyleIdx="22" presStyleCnt="24">
        <dgm:presLayoutVars>
          <dgm:bulletEnabled val="1"/>
        </dgm:presLayoutVars>
      </dgm:prSet>
      <dgm:spPr/>
    </dgm:pt>
    <dgm:pt modelId="{99B9AEFF-B505-4C48-A3E9-F2D38A18BC98}" type="pres">
      <dgm:prSet presAssocID="{9E5B122C-E6C9-4194-B8EB-981C420FDB85}" presName="sibTrans" presStyleCnt="0"/>
      <dgm:spPr/>
    </dgm:pt>
    <dgm:pt modelId="{493493F2-B77E-4F7B-AF04-0CE932FBC64F}" type="pres">
      <dgm:prSet presAssocID="{0CB5CA85-5B63-4FA0-999F-A134F6D26B57}" presName="node" presStyleLbl="node1" presStyleIdx="23" presStyleCnt="24">
        <dgm:presLayoutVars>
          <dgm:bulletEnabled val="1"/>
        </dgm:presLayoutVars>
      </dgm:prSet>
      <dgm:spPr/>
    </dgm:pt>
  </dgm:ptLst>
  <dgm:cxnLst>
    <dgm:cxn modelId="{A6A34F02-247A-47E3-9D30-F2CFEA3DDE4D}" type="presOf" srcId="{16DBA4B3-134A-4508-BC30-21C0C31CD291}" destId="{6AD0A540-32AF-4AB7-BF57-0E1F87BBB2D4}" srcOrd="0" destOrd="0" presId="urn:microsoft.com/office/officeart/2005/8/layout/default"/>
    <dgm:cxn modelId="{14B24604-EF4F-4B34-9A96-6E40A6E1065B}" type="presOf" srcId="{4D285AD3-76EF-40F9-A04A-4CED1B939E2A}" destId="{9DC766FD-41BC-47E1-9355-48BA95CA246C}" srcOrd="0" destOrd="0" presId="urn:microsoft.com/office/officeart/2005/8/layout/default"/>
    <dgm:cxn modelId="{BF00B818-5F67-450F-8A50-D0368A184598}" srcId="{06CE88AA-0867-495C-A496-4FC5DCA26FAE}" destId="{A685AA8D-131E-42E3-91A5-3A23C00A953A}" srcOrd="16" destOrd="0" parTransId="{3E9A1320-740B-425E-BCE0-AED10E990F20}" sibTransId="{D7E17BB9-1966-4F2E-A478-C28BA959A1CF}"/>
    <dgm:cxn modelId="{37B83D19-2FD8-4E81-A682-33F1212E35FB}" type="presOf" srcId="{C412C5B5-100E-492A-85FA-075B458945FF}" destId="{15E8FA44-5E8F-4742-8A6F-C0A91B3FF13C}" srcOrd="0" destOrd="0" presId="urn:microsoft.com/office/officeart/2005/8/layout/default"/>
    <dgm:cxn modelId="{A0936C19-3B7B-4A32-B45E-4D6A2CB0C5C9}" srcId="{06CE88AA-0867-495C-A496-4FC5DCA26FAE}" destId="{C412C5B5-100E-492A-85FA-075B458945FF}" srcOrd="8" destOrd="0" parTransId="{024631C1-C897-443E-849F-DE5F7C8B61ED}" sibTransId="{7248932A-13FD-4CF2-8096-5754B0EA550A}"/>
    <dgm:cxn modelId="{1E3FBF19-75F8-440A-91E3-3DF04678F897}" type="presOf" srcId="{CACC43F8-7730-41F4-A366-2F199AC0530B}" destId="{AE505D24-D0FB-47C9-9FF9-A94FDC8FC561}" srcOrd="0" destOrd="0" presId="urn:microsoft.com/office/officeart/2005/8/layout/default"/>
    <dgm:cxn modelId="{B0BFD11F-0B34-40C3-A9C6-ACD5421DC1E1}" srcId="{06CE88AA-0867-495C-A496-4FC5DCA26FAE}" destId="{35DE5A82-4BCF-4130-ACA8-4B88E93372D0}" srcOrd="21" destOrd="0" parTransId="{E1DD052B-AF31-4106-AD4F-DDDD0B05F2AA}" sibTransId="{9FE306BC-0254-4926-9847-E5A8D467A561}"/>
    <dgm:cxn modelId="{5007D320-DC45-4DC1-AD5F-AA9119D94280}" type="presOf" srcId="{57E2337D-3B73-48B2-B9EF-5405A37B191E}" destId="{D5BDF210-5951-4224-BF6C-8F4690F4FC87}" srcOrd="0" destOrd="0" presId="urn:microsoft.com/office/officeart/2005/8/layout/default"/>
    <dgm:cxn modelId="{393E0B24-318A-4A71-A949-09732F4F52BF}" srcId="{06CE88AA-0867-495C-A496-4FC5DCA26FAE}" destId="{4D285AD3-76EF-40F9-A04A-4CED1B939E2A}" srcOrd="13" destOrd="0" parTransId="{9E2A1077-1EB3-49EB-ABA4-A20B5363B10F}" sibTransId="{0E1608C0-7F10-4588-92C4-2CCDFFE40503}"/>
    <dgm:cxn modelId="{6FBB4424-7E15-4E92-B1C4-FFA5EBE7D3CC}" srcId="{06CE88AA-0867-495C-A496-4FC5DCA26FAE}" destId="{DD7FBD13-2068-45ED-8B3F-562DD585C139}" srcOrd="4" destOrd="0" parTransId="{29F426D4-2374-49AB-8AAC-57A0E558846D}" sibTransId="{796FE1FB-7180-44D1-B295-07C4F9984DE2}"/>
    <dgm:cxn modelId="{D7110D2B-EBFA-42F7-94CF-F116A47546AF}" srcId="{06CE88AA-0867-495C-A496-4FC5DCA26FAE}" destId="{7234E34D-FC2F-41D4-BB22-330127B73A34}" srcOrd="17" destOrd="0" parTransId="{D6C7F144-6F49-4C55-B7FB-B78B9A007D3F}" sibTransId="{04AB0EFF-48D9-4C3E-B3B3-973B0D4F7226}"/>
    <dgm:cxn modelId="{7656EC2B-D81C-4523-9409-36DF0F776567}" type="presOf" srcId="{84DAA9F2-E29F-4605-AC6F-E71C7DA7E926}" destId="{AF5DF564-7EE8-4289-BF52-45F4602EADAB}" srcOrd="0" destOrd="0" presId="urn:microsoft.com/office/officeart/2005/8/layout/default"/>
    <dgm:cxn modelId="{AEA5E42C-C111-4E1E-AF73-B98E0EB875FA}" srcId="{06CE88AA-0867-495C-A496-4FC5DCA26FAE}" destId="{B394D722-E4AC-44E2-9154-FEF0012A483D}" srcOrd="18" destOrd="0" parTransId="{E80156AC-5F68-453A-ACFF-029D628D3C14}" sibTransId="{C3410044-C54E-41A9-A028-8A849FDA796C}"/>
    <dgm:cxn modelId="{9BB3073A-E8CE-45CE-AC03-0FFA5AC23284}" type="presOf" srcId="{35DE5A82-4BCF-4130-ACA8-4B88E93372D0}" destId="{AF835C76-C7C4-4FB5-8DA4-135559C8F0BB}" srcOrd="0" destOrd="0" presId="urn:microsoft.com/office/officeart/2005/8/layout/default"/>
    <dgm:cxn modelId="{551CAF5B-83EA-41D7-AC7B-F846824D8260}" type="presOf" srcId="{127FAE98-A5AB-4B0A-A6F0-33F40A48B6A6}" destId="{9E73C897-438E-420A-A0F6-18F9A8B20FD8}" srcOrd="0" destOrd="0" presId="urn:microsoft.com/office/officeart/2005/8/layout/default"/>
    <dgm:cxn modelId="{61210461-9216-4CC7-93EA-B3BE70E9EB98}" srcId="{06CE88AA-0867-495C-A496-4FC5DCA26FAE}" destId="{84DAA9F2-E29F-4605-AC6F-E71C7DA7E926}" srcOrd="9" destOrd="0" parTransId="{4D6A78D8-A02B-4DA0-B76F-EBB627FC5072}" sibTransId="{A3672A6D-06BC-4E7A-8DC7-B1BE1B5FD617}"/>
    <dgm:cxn modelId="{D615A745-C2A7-4976-8F3A-98DC1873B5CB}" type="presOf" srcId="{61E80818-1544-411C-899A-FFB39FE53B1E}" destId="{821B0781-757C-457D-8BA9-3651BF6E1AD6}" srcOrd="0" destOrd="0" presId="urn:microsoft.com/office/officeart/2005/8/layout/default"/>
    <dgm:cxn modelId="{DCCAC965-A4B2-4F55-BDA7-A92C493BF0C2}" type="presOf" srcId="{C250CB84-7EE1-457D-A335-15D8AB348E8D}" destId="{1FEA907E-980E-4191-B0BF-F1793093CA91}" srcOrd="0" destOrd="0" presId="urn:microsoft.com/office/officeart/2005/8/layout/default"/>
    <dgm:cxn modelId="{C004306B-318F-4B7A-94EA-A8C1E871C735}" type="presOf" srcId="{0CB5CA85-5B63-4FA0-999F-A134F6D26B57}" destId="{493493F2-B77E-4F7B-AF04-0CE932FBC64F}" srcOrd="0" destOrd="0" presId="urn:microsoft.com/office/officeart/2005/8/layout/default"/>
    <dgm:cxn modelId="{A944564F-6F48-489F-AD9F-5ED93C822F0A}" srcId="{06CE88AA-0867-495C-A496-4FC5DCA26FAE}" destId="{F6B54BF6-578C-4CEE-B6F2-9746F958D75A}" srcOrd="6" destOrd="0" parTransId="{C3C0B915-F4EF-4146-A4AB-61C74F48BFB1}" sibTransId="{6E982D85-9A9B-4A24-9E2D-EDFC76ADE044}"/>
    <dgm:cxn modelId="{E901F272-1268-434E-8A21-81D5BDA22C53}" srcId="{06CE88AA-0867-495C-A496-4FC5DCA26FAE}" destId="{BA470400-3475-4D18-A21E-D0E05766411F}" srcOrd="5" destOrd="0" parTransId="{144CC2D3-323D-444D-9453-9F23D9733A94}" sibTransId="{0C0C2DD2-BB19-4BD3-810A-CE33CEE66774}"/>
    <dgm:cxn modelId="{247B8A54-AF50-4507-B3EA-6189DE7740E9}" srcId="{06CE88AA-0867-495C-A496-4FC5DCA26FAE}" destId="{3F8EE752-3B3E-47B0-A889-D3423A2BC98B}" srcOrd="3" destOrd="0" parTransId="{ADB1C2C3-F306-44DB-9134-0BF57624C5CE}" sibTransId="{000AAB88-9C68-46F3-8FCA-A7E156CF0C9F}"/>
    <dgm:cxn modelId="{D8EF0456-3BC1-4D79-8244-6017F3A13FFF}" srcId="{06CE88AA-0867-495C-A496-4FC5DCA26FAE}" destId="{0CB5CA85-5B63-4FA0-999F-A134F6D26B57}" srcOrd="23" destOrd="0" parTransId="{447625A1-6470-4739-A190-B30FF1424152}" sibTransId="{E9C55154-5E2A-4F28-BCCB-06BEA8FC4422}"/>
    <dgm:cxn modelId="{7A07457E-D216-40B2-9D11-A5636D751ED6}" srcId="{06CE88AA-0867-495C-A496-4FC5DCA26FAE}" destId="{F099B995-E90C-4606-B207-04CE592A924A}" srcOrd="20" destOrd="0" parTransId="{56E29CBB-6695-46DD-8057-0402A842890A}" sibTransId="{4A663709-2585-4481-AA5E-8DE64FA4CFCF}"/>
    <dgm:cxn modelId="{45F3E882-946F-4161-9A7D-EF5D22A1DBFD}" srcId="{06CE88AA-0867-495C-A496-4FC5DCA26FAE}" destId="{16DBA4B3-134A-4508-BC30-21C0C31CD291}" srcOrd="10" destOrd="0" parTransId="{6CC124B4-16AD-4FFC-87AD-82ED467B3B79}" sibTransId="{3246BE29-C9B9-48F9-A4C9-02CEFC8D5128}"/>
    <dgm:cxn modelId="{38FF7488-2050-4DF6-A7C3-587E39491742}" srcId="{06CE88AA-0867-495C-A496-4FC5DCA26FAE}" destId="{7BC4C73A-B59F-44A6-A473-99C8AFB71073}" srcOrd="15" destOrd="0" parTransId="{6984F185-193D-43F9-A218-C404E27891CD}" sibTransId="{5412DD8A-D6EE-40E3-8040-A6AA2B538A66}"/>
    <dgm:cxn modelId="{119C4A8A-02C5-4E39-BC02-028ED8685EC3}" type="presOf" srcId="{F099B995-E90C-4606-B207-04CE592A924A}" destId="{68CF169A-C785-42A7-A2AD-C2BFC8FF92DA}" srcOrd="0" destOrd="0" presId="urn:microsoft.com/office/officeart/2005/8/layout/default"/>
    <dgm:cxn modelId="{33841C8C-988B-4171-867C-DDFA78528DAF}" srcId="{06CE88AA-0867-495C-A496-4FC5DCA26FAE}" destId="{127FAE98-A5AB-4B0A-A6F0-33F40A48B6A6}" srcOrd="1" destOrd="0" parTransId="{4ADEDFA7-FE85-49AB-A5BC-6109A8C5D7ED}" sibTransId="{A3DB69C1-A223-4366-9523-5BE638410CFF}"/>
    <dgm:cxn modelId="{43E09697-45E7-4279-B9DE-0847CD3B7022}" type="presOf" srcId="{F6B54BF6-578C-4CEE-B6F2-9746F958D75A}" destId="{F3E36130-6B26-496B-BAE6-C3D0AE2C4491}" srcOrd="0" destOrd="0" presId="urn:microsoft.com/office/officeart/2005/8/layout/default"/>
    <dgm:cxn modelId="{2568D498-250E-4891-9CB6-0CA380918CBA}" type="presOf" srcId="{3F8EE752-3B3E-47B0-A889-D3423A2BC98B}" destId="{D7289512-DF12-4492-89B4-20C68A83FB8A}" srcOrd="0" destOrd="0" presId="urn:microsoft.com/office/officeart/2005/8/layout/default"/>
    <dgm:cxn modelId="{CD6A23A0-3CF7-466C-96D8-0CB24BFACE6D}" type="presOf" srcId="{91AFF172-20CB-4FF2-9A58-A3C786E8F3D4}" destId="{571E3555-EFE0-470C-B918-80B50CF4F52D}" srcOrd="0" destOrd="0" presId="urn:microsoft.com/office/officeart/2005/8/layout/default"/>
    <dgm:cxn modelId="{BE06CFA6-5E81-4077-9708-FF15B5BA3C2D}" srcId="{06CE88AA-0867-495C-A496-4FC5DCA26FAE}" destId="{5B8F2F3F-7128-4A2B-AD33-E17D389AABB1}" srcOrd="22" destOrd="0" parTransId="{AD2EACDB-7675-49BC-B7AB-5F7BDBAD7DD4}" sibTransId="{9E5B122C-E6C9-4194-B8EB-981C420FDB85}"/>
    <dgm:cxn modelId="{E46301AE-C0A4-4201-A5AA-D724D8092504}" srcId="{06CE88AA-0867-495C-A496-4FC5DCA26FAE}" destId="{57E2337D-3B73-48B2-B9EF-5405A37B191E}" srcOrd="11" destOrd="0" parTransId="{214F8E9A-329D-46E0-B8FB-899A2BB8E118}" sibTransId="{17247224-04BF-484C-AB40-6072C9685608}"/>
    <dgm:cxn modelId="{C31533B1-CAB9-499F-A61F-83BD1C8EC538}" srcId="{06CE88AA-0867-495C-A496-4FC5DCA26FAE}" destId="{91AFF172-20CB-4FF2-9A58-A3C786E8F3D4}" srcOrd="2" destOrd="0" parTransId="{06C9E93C-8E92-4A81-BCED-FC4C83E95F64}" sibTransId="{B7845BE0-9BFD-4029-ACE7-A0C0AC67A521}"/>
    <dgm:cxn modelId="{26F404B2-B52E-4B2D-84F0-10B933460CF8}" type="presOf" srcId="{7BC4C73A-B59F-44A6-A473-99C8AFB71073}" destId="{22CD2603-6FA8-4E65-9FE1-39976A74EA1B}" srcOrd="0" destOrd="0" presId="urn:microsoft.com/office/officeart/2005/8/layout/default"/>
    <dgm:cxn modelId="{8D3F80B4-950C-4FFF-B8AE-DB97CB8F1480}" srcId="{06CE88AA-0867-495C-A496-4FC5DCA26FAE}" destId="{E742CF5B-5C33-4BED-8645-C57FB9D22A28}" srcOrd="7" destOrd="0" parTransId="{F62BB40B-36E5-4EB2-9E53-AF5EB98F5EE6}" sibTransId="{5E6C3B8A-2450-4F0D-AC21-85083ED727F3}"/>
    <dgm:cxn modelId="{2DD90BB5-B066-4C08-8339-84735BD1D571}" srcId="{06CE88AA-0867-495C-A496-4FC5DCA26FAE}" destId="{C250CB84-7EE1-457D-A335-15D8AB348E8D}" srcOrd="19" destOrd="0" parTransId="{2F3DD237-9E46-4C22-B7B7-9461A2ED1394}" sibTransId="{82F019DB-907A-49B7-8D96-7EF5074FE88A}"/>
    <dgm:cxn modelId="{F178D8C2-B380-4F15-A404-11FC8101C9EA}" type="presOf" srcId="{A685AA8D-131E-42E3-91A5-3A23C00A953A}" destId="{75167AD6-61D7-4444-826E-A600AADDF00C}" srcOrd="0" destOrd="0" presId="urn:microsoft.com/office/officeart/2005/8/layout/default"/>
    <dgm:cxn modelId="{D72119C3-58C8-473B-A403-FA05143385EB}" type="presOf" srcId="{7234E34D-FC2F-41D4-BB22-330127B73A34}" destId="{70AC39A1-FE19-4D4F-A103-A00AE9D71A5B}" srcOrd="0" destOrd="0" presId="urn:microsoft.com/office/officeart/2005/8/layout/default"/>
    <dgm:cxn modelId="{6094E0C7-5E8E-4848-B74E-FE3A8BE675BF}" type="presOf" srcId="{E742CF5B-5C33-4BED-8645-C57FB9D22A28}" destId="{6EC71A86-0493-4442-ACCE-4FD6DA73AE6C}" srcOrd="0" destOrd="0" presId="urn:microsoft.com/office/officeart/2005/8/layout/default"/>
    <dgm:cxn modelId="{C25DFDCC-A1E1-4B33-BB67-A20F17C2749E}" srcId="{06CE88AA-0867-495C-A496-4FC5DCA26FAE}" destId="{CACC43F8-7730-41F4-A366-2F199AC0530B}" srcOrd="14" destOrd="0" parTransId="{65BE7A8D-4FCD-4C55-9D93-D2139E68CB21}" sibTransId="{0C7DA459-99DD-48F1-AAF8-6BA83FC30DA8}"/>
    <dgm:cxn modelId="{5A87A0D6-4BC3-4012-864B-E6A3FDF57B8E}" srcId="{06CE88AA-0867-495C-A496-4FC5DCA26FAE}" destId="{45CD1475-562D-4CD0-A19E-DE39C9AC8989}" srcOrd="12" destOrd="0" parTransId="{2847BB63-99FA-45B2-B3A8-59710BD8DE09}" sibTransId="{A857A3AF-378C-4DB2-9109-3C3A0D886FF8}"/>
    <dgm:cxn modelId="{8959CBD8-AA1D-4D31-AD8E-798851C4D73F}" type="presOf" srcId="{5B8F2F3F-7128-4A2B-AD33-E17D389AABB1}" destId="{D6DE88D2-964F-4053-A17E-986B681F82BC}" srcOrd="0" destOrd="0" presId="urn:microsoft.com/office/officeart/2005/8/layout/default"/>
    <dgm:cxn modelId="{6210C4DC-C3B7-4FB2-9647-9E69FBB8FD84}" type="presOf" srcId="{06CE88AA-0867-495C-A496-4FC5DCA26FAE}" destId="{7151F6D6-56C5-47A9-8AAE-21B84E0B6C55}" srcOrd="0" destOrd="0" presId="urn:microsoft.com/office/officeart/2005/8/layout/default"/>
    <dgm:cxn modelId="{82179FE1-AD37-41B5-B302-21042F6C938E}" srcId="{06CE88AA-0867-495C-A496-4FC5DCA26FAE}" destId="{61E80818-1544-411C-899A-FFB39FE53B1E}" srcOrd="0" destOrd="0" parTransId="{898ADF56-363F-4838-AAF7-56B49313812F}" sibTransId="{2FA729F5-4C03-4936-AF62-0099C2CA93E9}"/>
    <dgm:cxn modelId="{4CCFF0E4-6B3F-42CA-A67F-B0A1381BB49D}" type="presOf" srcId="{B394D722-E4AC-44E2-9154-FEF0012A483D}" destId="{EBE753D5-82AC-4AE8-B674-9E25D5B80F2D}" srcOrd="0" destOrd="0" presId="urn:microsoft.com/office/officeart/2005/8/layout/default"/>
    <dgm:cxn modelId="{9A7F63E8-7B5F-44D3-A823-ABA4EC49C477}" type="presOf" srcId="{BA470400-3475-4D18-A21E-D0E05766411F}" destId="{6AC83371-7D0F-42FC-9789-333948B8A15C}" srcOrd="0" destOrd="0" presId="urn:microsoft.com/office/officeart/2005/8/layout/default"/>
    <dgm:cxn modelId="{FB5400FA-0EBA-4CDC-A441-B930AACCA4FC}" type="presOf" srcId="{45CD1475-562D-4CD0-A19E-DE39C9AC8989}" destId="{BB1850CF-F318-405C-9DD1-D98D75DCA535}" srcOrd="0" destOrd="0" presId="urn:microsoft.com/office/officeart/2005/8/layout/default"/>
    <dgm:cxn modelId="{C8D2EDFD-1FF0-497A-9D79-0A00865B1ACA}" type="presOf" srcId="{DD7FBD13-2068-45ED-8B3F-562DD585C139}" destId="{674A4D52-8D11-4AC8-B263-0C8672E09D63}" srcOrd="0" destOrd="0" presId="urn:microsoft.com/office/officeart/2005/8/layout/default"/>
    <dgm:cxn modelId="{19C18733-9DA6-479D-911B-32C723B1FE95}" type="presParOf" srcId="{7151F6D6-56C5-47A9-8AAE-21B84E0B6C55}" destId="{821B0781-757C-457D-8BA9-3651BF6E1AD6}" srcOrd="0" destOrd="0" presId="urn:microsoft.com/office/officeart/2005/8/layout/default"/>
    <dgm:cxn modelId="{41278DAD-2C9D-4AA0-B1A3-570740C78981}" type="presParOf" srcId="{7151F6D6-56C5-47A9-8AAE-21B84E0B6C55}" destId="{2FD85821-1E48-4B4A-8C5B-F5D821DD9C96}" srcOrd="1" destOrd="0" presId="urn:microsoft.com/office/officeart/2005/8/layout/default"/>
    <dgm:cxn modelId="{D76C0AE4-B00C-4EC2-B1A9-C3FDEDD3093C}" type="presParOf" srcId="{7151F6D6-56C5-47A9-8AAE-21B84E0B6C55}" destId="{9E73C897-438E-420A-A0F6-18F9A8B20FD8}" srcOrd="2" destOrd="0" presId="urn:microsoft.com/office/officeart/2005/8/layout/default"/>
    <dgm:cxn modelId="{CA06E38B-1D57-403F-89D6-82687AA1C029}" type="presParOf" srcId="{7151F6D6-56C5-47A9-8AAE-21B84E0B6C55}" destId="{06629BCD-22EC-4EB3-91FD-CC874CB1DA4F}" srcOrd="3" destOrd="0" presId="urn:microsoft.com/office/officeart/2005/8/layout/default"/>
    <dgm:cxn modelId="{F4352B1C-E04E-4CC5-A849-5A8AD97D34C2}" type="presParOf" srcId="{7151F6D6-56C5-47A9-8AAE-21B84E0B6C55}" destId="{571E3555-EFE0-470C-B918-80B50CF4F52D}" srcOrd="4" destOrd="0" presId="urn:microsoft.com/office/officeart/2005/8/layout/default"/>
    <dgm:cxn modelId="{6F3B44BE-7D94-4E9F-A8E9-9A2F3176704F}" type="presParOf" srcId="{7151F6D6-56C5-47A9-8AAE-21B84E0B6C55}" destId="{692273C3-46AE-416B-A438-5442E60FE41D}" srcOrd="5" destOrd="0" presId="urn:microsoft.com/office/officeart/2005/8/layout/default"/>
    <dgm:cxn modelId="{5545C962-E2DB-4E3F-81A0-A104B5917D3C}" type="presParOf" srcId="{7151F6D6-56C5-47A9-8AAE-21B84E0B6C55}" destId="{D7289512-DF12-4492-89B4-20C68A83FB8A}" srcOrd="6" destOrd="0" presId="urn:microsoft.com/office/officeart/2005/8/layout/default"/>
    <dgm:cxn modelId="{82B314B4-E6AE-464B-A25D-FC8BBC28BA36}" type="presParOf" srcId="{7151F6D6-56C5-47A9-8AAE-21B84E0B6C55}" destId="{E040B20C-C82C-44B9-92BE-6B68842C52BE}" srcOrd="7" destOrd="0" presId="urn:microsoft.com/office/officeart/2005/8/layout/default"/>
    <dgm:cxn modelId="{DDC5BF09-C187-43E1-A1AC-9F9A14CB0168}" type="presParOf" srcId="{7151F6D6-56C5-47A9-8AAE-21B84E0B6C55}" destId="{674A4D52-8D11-4AC8-B263-0C8672E09D63}" srcOrd="8" destOrd="0" presId="urn:microsoft.com/office/officeart/2005/8/layout/default"/>
    <dgm:cxn modelId="{C27586BA-B858-4E28-BD98-DE13640759FD}" type="presParOf" srcId="{7151F6D6-56C5-47A9-8AAE-21B84E0B6C55}" destId="{6A4D6016-97C0-475B-8E5B-E0B7BF3B8D49}" srcOrd="9" destOrd="0" presId="urn:microsoft.com/office/officeart/2005/8/layout/default"/>
    <dgm:cxn modelId="{92B629F8-E081-4878-BE01-2F1271D6E3ED}" type="presParOf" srcId="{7151F6D6-56C5-47A9-8AAE-21B84E0B6C55}" destId="{6AC83371-7D0F-42FC-9789-333948B8A15C}" srcOrd="10" destOrd="0" presId="urn:microsoft.com/office/officeart/2005/8/layout/default"/>
    <dgm:cxn modelId="{D97079A6-227D-4AA4-9222-4ECF3858664D}" type="presParOf" srcId="{7151F6D6-56C5-47A9-8AAE-21B84E0B6C55}" destId="{13B70AC8-86B8-4025-AFCC-1A954FB7C756}" srcOrd="11" destOrd="0" presId="urn:microsoft.com/office/officeart/2005/8/layout/default"/>
    <dgm:cxn modelId="{136513A9-56B4-49B4-9875-49357F714568}" type="presParOf" srcId="{7151F6D6-56C5-47A9-8AAE-21B84E0B6C55}" destId="{F3E36130-6B26-496B-BAE6-C3D0AE2C4491}" srcOrd="12" destOrd="0" presId="urn:microsoft.com/office/officeart/2005/8/layout/default"/>
    <dgm:cxn modelId="{1E378FC4-F9D1-4CD2-8428-0C55553DADED}" type="presParOf" srcId="{7151F6D6-56C5-47A9-8AAE-21B84E0B6C55}" destId="{194CB3C0-FFB4-414C-B4A5-D5976E3F264A}" srcOrd="13" destOrd="0" presId="urn:microsoft.com/office/officeart/2005/8/layout/default"/>
    <dgm:cxn modelId="{4978A8FE-A63D-44EC-BEEB-C0A688A4FB5D}" type="presParOf" srcId="{7151F6D6-56C5-47A9-8AAE-21B84E0B6C55}" destId="{6EC71A86-0493-4442-ACCE-4FD6DA73AE6C}" srcOrd="14" destOrd="0" presId="urn:microsoft.com/office/officeart/2005/8/layout/default"/>
    <dgm:cxn modelId="{7CF983D1-308C-4BC2-A220-6E92653617B8}" type="presParOf" srcId="{7151F6D6-56C5-47A9-8AAE-21B84E0B6C55}" destId="{1F08F7B5-03F4-4E5F-849D-A6D1BF4EA3AF}" srcOrd="15" destOrd="0" presId="urn:microsoft.com/office/officeart/2005/8/layout/default"/>
    <dgm:cxn modelId="{D5202E57-B7AC-4A83-8721-CC86B647B8B3}" type="presParOf" srcId="{7151F6D6-56C5-47A9-8AAE-21B84E0B6C55}" destId="{15E8FA44-5E8F-4742-8A6F-C0A91B3FF13C}" srcOrd="16" destOrd="0" presId="urn:microsoft.com/office/officeart/2005/8/layout/default"/>
    <dgm:cxn modelId="{A619291B-66B8-4BA5-9F9B-0091CEA847AB}" type="presParOf" srcId="{7151F6D6-56C5-47A9-8AAE-21B84E0B6C55}" destId="{59982F4E-27A8-4E16-A65E-C95CD11F9C43}" srcOrd="17" destOrd="0" presId="urn:microsoft.com/office/officeart/2005/8/layout/default"/>
    <dgm:cxn modelId="{6A7F121D-F5D3-435F-B211-2ADEDB3182CF}" type="presParOf" srcId="{7151F6D6-56C5-47A9-8AAE-21B84E0B6C55}" destId="{AF5DF564-7EE8-4289-BF52-45F4602EADAB}" srcOrd="18" destOrd="0" presId="urn:microsoft.com/office/officeart/2005/8/layout/default"/>
    <dgm:cxn modelId="{C18F96B1-EF6B-4618-B519-456DD1B044BE}" type="presParOf" srcId="{7151F6D6-56C5-47A9-8AAE-21B84E0B6C55}" destId="{4B30D7BD-ED9E-403D-A3FE-2E4E3B95933E}" srcOrd="19" destOrd="0" presId="urn:microsoft.com/office/officeart/2005/8/layout/default"/>
    <dgm:cxn modelId="{44B2306B-5435-4320-AEE5-671E52E7F57A}" type="presParOf" srcId="{7151F6D6-56C5-47A9-8AAE-21B84E0B6C55}" destId="{6AD0A540-32AF-4AB7-BF57-0E1F87BBB2D4}" srcOrd="20" destOrd="0" presId="urn:microsoft.com/office/officeart/2005/8/layout/default"/>
    <dgm:cxn modelId="{51CEE535-0AFA-417C-99BD-A8FF2D0F0762}" type="presParOf" srcId="{7151F6D6-56C5-47A9-8AAE-21B84E0B6C55}" destId="{86443836-5E31-4073-893F-B6C67FD93394}" srcOrd="21" destOrd="0" presId="urn:microsoft.com/office/officeart/2005/8/layout/default"/>
    <dgm:cxn modelId="{781F3FDA-DD3F-41FD-9F08-77A9CC8D3761}" type="presParOf" srcId="{7151F6D6-56C5-47A9-8AAE-21B84E0B6C55}" destId="{D5BDF210-5951-4224-BF6C-8F4690F4FC87}" srcOrd="22" destOrd="0" presId="urn:microsoft.com/office/officeart/2005/8/layout/default"/>
    <dgm:cxn modelId="{AA4696C6-013B-4CEB-BE5E-9B0123C0C51B}" type="presParOf" srcId="{7151F6D6-56C5-47A9-8AAE-21B84E0B6C55}" destId="{32601D4F-F4E5-4137-BBD9-5A1C8619EA2E}" srcOrd="23" destOrd="0" presId="urn:microsoft.com/office/officeart/2005/8/layout/default"/>
    <dgm:cxn modelId="{3000094F-07CC-45A6-912D-48C6CD94A52D}" type="presParOf" srcId="{7151F6D6-56C5-47A9-8AAE-21B84E0B6C55}" destId="{BB1850CF-F318-405C-9DD1-D98D75DCA535}" srcOrd="24" destOrd="0" presId="urn:microsoft.com/office/officeart/2005/8/layout/default"/>
    <dgm:cxn modelId="{E651AC5F-FA2D-432A-B295-3DAACDCE0D4F}" type="presParOf" srcId="{7151F6D6-56C5-47A9-8AAE-21B84E0B6C55}" destId="{33A87DD6-70C8-4785-A18A-7765D1B01CD5}" srcOrd="25" destOrd="0" presId="urn:microsoft.com/office/officeart/2005/8/layout/default"/>
    <dgm:cxn modelId="{A75E21B3-A0CC-4F91-A95B-7718B8F7E74E}" type="presParOf" srcId="{7151F6D6-56C5-47A9-8AAE-21B84E0B6C55}" destId="{9DC766FD-41BC-47E1-9355-48BA95CA246C}" srcOrd="26" destOrd="0" presId="urn:microsoft.com/office/officeart/2005/8/layout/default"/>
    <dgm:cxn modelId="{F649D23F-74CB-4705-9334-48E931A6F9C0}" type="presParOf" srcId="{7151F6D6-56C5-47A9-8AAE-21B84E0B6C55}" destId="{F6BC98AD-0AB3-4DA2-AF5A-F75107C7E48D}" srcOrd="27" destOrd="0" presId="urn:microsoft.com/office/officeart/2005/8/layout/default"/>
    <dgm:cxn modelId="{5279909D-08C5-42A9-A086-C9A57B61A492}" type="presParOf" srcId="{7151F6D6-56C5-47A9-8AAE-21B84E0B6C55}" destId="{AE505D24-D0FB-47C9-9FF9-A94FDC8FC561}" srcOrd="28" destOrd="0" presId="urn:microsoft.com/office/officeart/2005/8/layout/default"/>
    <dgm:cxn modelId="{EC081C9A-3271-4848-9850-D5C9DFF53D89}" type="presParOf" srcId="{7151F6D6-56C5-47A9-8AAE-21B84E0B6C55}" destId="{70F6BC8D-2D15-42B7-8F1E-E13EA25E8363}" srcOrd="29" destOrd="0" presId="urn:microsoft.com/office/officeart/2005/8/layout/default"/>
    <dgm:cxn modelId="{B4BE89DC-B141-4330-85CF-4ABD67037585}" type="presParOf" srcId="{7151F6D6-56C5-47A9-8AAE-21B84E0B6C55}" destId="{22CD2603-6FA8-4E65-9FE1-39976A74EA1B}" srcOrd="30" destOrd="0" presId="urn:microsoft.com/office/officeart/2005/8/layout/default"/>
    <dgm:cxn modelId="{62DF45EE-DD9F-4035-9032-78EF03E2CCA5}" type="presParOf" srcId="{7151F6D6-56C5-47A9-8AAE-21B84E0B6C55}" destId="{2135C51E-C20E-4B34-9F39-B858D0452FBA}" srcOrd="31" destOrd="0" presId="urn:microsoft.com/office/officeart/2005/8/layout/default"/>
    <dgm:cxn modelId="{3D28C6EC-A8CF-494C-AF4E-54552C275CC6}" type="presParOf" srcId="{7151F6D6-56C5-47A9-8AAE-21B84E0B6C55}" destId="{75167AD6-61D7-4444-826E-A600AADDF00C}" srcOrd="32" destOrd="0" presId="urn:microsoft.com/office/officeart/2005/8/layout/default"/>
    <dgm:cxn modelId="{1C3013B3-A606-42EC-BB1C-7E29FE76B946}" type="presParOf" srcId="{7151F6D6-56C5-47A9-8AAE-21B84E0B6C55}" destId="{18A5591D-DDFE-4711-82A5-618E71F97501}" srcOrd="33" destOrd="0" presId="urn:microsoft.com/office/officeart/2005/8/layout/default"/>
    <dgm:cxn modelId="{1B3916D8-5CF0-45C1-9B78-ACD96F7D8B04}" type="presParOf" srcId="{7151F6D6-56C5-47A9-8AAE-21B84E0B6C55}" destId="{70AC39A1-FE19-4D4F-A103-A00AE9D71A5B}" srcOrd="34" destOrd="0" presId="urn:microsoft.com/office/officeart/2005/8/layout/default"/>
    <dgm:cxn modelId="{717AE81B-8102-4B77-9417-B177E2E65F72}" type="presParOf" srcId="{7151F6D6-56C5-47A9-8AAE-21B84E0B6C55}" destId="{BF6B7922-A782-45A8-8251-9B3E84CD6F69}" srcOrd="35" destOrd="0" presId="urn:microsoft.com/office/officeart/2005/8/layout/default"/>
    <dgm:cxn modelId="{7BC19618-5000-4CA9-A1E7-222AD25C3493}" type="presParOf" srcId="{7151F6D6-56C5-47A9-8AAE-21B84E0B6C55}" destId="{EBE753D5-82AC-4AE8-B674-9E25D5B80F2D}" srcOrd="36" destOrd="0" presId="urn:microsoft.com/office/officeart/2005/8/layout/default"/>
    <dgm:cxn modelId="{34A01C62-F15E-45E5-A4D5-10CE00C47119}" type="presParOf" srcId="{7151F6D6-56C5-47A9-8AAE-21B84E0B6C55}" destId="{FE9C7FDE-4377-4128-A12B-407FC23AE025}" srcOrd="37" destOrd="0" presId="urn:microsoft.com/office/officeart/2005/8/layout/default"/>
    <dgm:cxn modelId="{9CCB0C12-749C-4A44-BE50-7FE968BBE911}" type="presParOf" srcId="{7151F6D6-56C5-47A9-8AAE-21B84E0B6C55}" destId="{1FEA907E-980E-4191-B0BF-F1793093CA91}" srcOrd="38" destOrd="0" presId="urn:microsoft.com/office/officeart/2005/8/layout/default"/>
    <dgm:cxn modelId="{1976A4AC-ECBE-4993-B504-E3C69B669346}" type="presParOf" srcId="{7151F6D6-56C5-47A9-8AAE-21B84E0B6C55}" destId="{14142944-E9E4-4C78-A7A2-D607A665A946}" srcOrd="39" destOrd="0" presId="urn:microsoft.com/office/officeart/2005/8/layout/default"/>
    <dgm:cxn modelId="{1CD5BDCF-FE2D-49D3-AF36-6F2211270736}" type="presParOf" srcId="{7151F6D6-56C5-47A9-8AAE-21B84E0B6C55}" destId="{68CF169A-C785-42A7-A2AD-C2BFC8FF92DA}" srcOrd="40" destOrd="0" presId="urn:microsoft.com/office/officeart/2005/8/layout/default"/>
    <dgm:cxn modelId="{517E2C38-0BA5-408B-9777-E7B4039A4916}" type="presParOf" srcId="{7151F6D6-56C5-47A9-8AAE-21B84E0B6C55}" destId="{144EE88F-00F6-43FF-99AC-71FB303A7314}" srcOrd="41" destOrd="0" presId="urn:microsoft.com/office/officeart/2005/8/layout/default"/>
    <dgm:cxn modelId="{FE85EA60-9BA6-453F-B314-39E0E5BAF688}" type="presParOf" srcId="{7151F6D6-56C5-47A9-8AAE-21B84E0B6C55}" destId="{AF835C76-C7C4-4FB5-8DA4-135559C8F0BB}" srcOrd="42" destOrd="0" presId="urn:microsoft.com/office/officeart/2005/8/layout/default"/>
    <dgm:cxn modelId="{35ABC5D3-A2DC-4A6F-ADC7-4C6622C484C6}" type="presParOf" srcId="{7151F6D6-56C5-47A9-8AAE-21B84E0B6C55}" destId="{BF9A73B3-A849-447A-BBDA-8578D979D8A7}" srcOrd="43" destOrd="0" presId="urn:microsoft.com/office/officeart/2005/8/layout/default"/>
    <dgm:cxn modelId="{0AF5B03F-C2A6-48A3-87AB-E351380B3028}" type="presParOf" srcId="{7151F6D6-56C5-47A9-8AAE-21B84E0B6C55}" destId="{D6DE88D2-964F-4053-A17E-986B681F82BC}" srcOrd="44" destOrd="0" presId="urn:microsoft.com/office/officeart/2005/8/layout/default"/>
    <dgm:cxn modelId="{17DC967E-12D1-4700-A4C2-EEA944643B40}" type="presParOf" srcId="{7151F6D6-56C5-47A9-8AAE-21B84E0B6C55}" destId="{99B9AEFF-B505-4C48-A3E9-F2D38A18BC98}" srcOrd="45" destOrd="0" presId="urn:microsoft.com/office/officeart/2005/8/layout/default"/>
    <dgm:cxn modelId="{4F946DB2-C5E7-4F32-A6D5-8299B6530755}" type="presParOf" srcId="{7151F6D6-56C5-47A9-8AAE-21B84E0B6C55}" destId="{493493F2-B77E-4F7B-AF04-0CE932FBC64F}" srcOrd="4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131FDF-D873-466E-9695-A419D8249D7A}" type="doc">
      <dgm:prSet loTypeId="urn:microsoft.com/office/officeart/2005/8/layout/default" loCatId="list" qsTypeId="urn:microsoft.com/office/officeart/2005/8/quickstyle/simple4#10" qsCatId="simple" csTypeId="urn:microsoft.com/office/officeart/2005/8/colors/colorful2#8" csCatId="colorful"/>
      <dgm:spPr/>
      <dgm:t>
        <a:bodyPr/>
        <a:lstStyle/>
        <a:p>
          <a:endParaRPr lang="en-US"/>
        </a:p>
      </dgm:t>
    </dgm:pt>
    <dgm:pt modelId="{0A353435-DDDC-4CEF-9011-03F42010ACFC}">
      <dgm:prSet/>
      <dgm:spPr/>
      <dgm:t>
        <a:bodyPr/>
        <a:lstStyle/>
        <a:p>
          <a:r>
            <a:rPr lang="en-US" b="1"/>
            <a:t>Theoretical Perspective: The Biopsychosocial Model</a:t>
          </a:r>
          <a:endParaRPr lang="en-US"/>
        </a:p>
      </dgm:t>
    </dgm:pt>
    <dgm:pt modelId="{5964CBD7-61A2-4EF5-AECC-6218D7E2CFE4}" type="parTrans" cxnId="{CCDB6155-11A5-445E-885D-AE5C6609D3A7}">
      <dgm:prSet/>
      <dgm:spPr/>
      <dgm:t>
        <a:bodyPr/>
        <a:lstStyle/>
        <a:p>
          <a:endParaRPr lang="en-US"/>
        </a:p>
      </dgm:t>
    </dgm:pt>
    <dgm:pt modelId="{2AC3DCFE-C286-480A-B92E-75577A377665}" type="sibTrans" cxnId="{CCDB6155-11A5-445E-885D-AE5C6609D3A7}">
      <dgm:prSet/>
      <dgm:spPr/>
      <dgm:t>
        <a:bodyPr/>
        <a:lstStyle/>
        <a:p>
          <a:endParaRPr lang="en-US"/>
        </a:p>
      </dgm:t>
    </dgm:pt>
    <dgm:pt modelId="{0933BAC7-4C68-4D24-AC1B-1EABA63E3092}">
      <dgm:prSet/>
      <dgm:spPr/>
      <dgm:t>
        <a:bodyPr/>
        <a:lstStyle/>
        <a:p>
          <a:r>
            <a:rPr lang="en-US"/>
            <a:t>The biopsychosocial model recognises that health is influenced by three interconnected dimensions:</a:t>
          </a:r>
        </a:p>
      </dgm:t>
    </dgm:pt>
    <dgm:pt modelId="{6E28F768-77BD-4088-AE80-BBD6DF480450}" type="parTrans" cxnId="{56BCAC8D-DF0C-486F-85F6-93967840DA51}">
      <dgm:prSet/>
      <dgm:spPr/>
      <dgm:t>
        <a:bodyPr/>
        <a:lstStyle/>
        <a:p>
          <a:endParaRPr lang="en-US"/>
        </a:p>
      </dgm:t>
    </dgm:pt>
    <dgm:pt modelId="{9DF3B250-DDE6-458F-A08B-84E4183F9022}" type="sibTrans" cxnId="{56BCAC8D-DF0C-486F-85F6-93967840DA51}">
      <dgm:prSet/>
      <dgm:spPr/>
      <dgm:t>
        <a:bodyPr/>
        <a:lstStyle/>
        <a:p>
          <a:endParaRPr lang="en-US"/>
        </a:p>
      </dgm:t>
    </dgm:pt>
    <dgm:pt modelId="{1850EBF2-5A33-41BD-B2A3-7ACA895E5430}">
      <dgm:prSet/>
      <dgm:spPr/>
      <dgm:t>
        <a:bodyPr/>
        <a:lstStyle/>
        <a:p>
          <a:r>
            <a:rPr lang="en-US" b="1"/>
            <a:t>BIOLOGICAL</a:t>
          </a:r>
          <a:endParaRPr lang="en-US"/>
        </a:p>
      </dgm:t>
    </dgm:pt>
    <dgm:pt modelId="{1D396BD8-077F-41AB-9DC3-3DAA9F3FDC37}" type="parTrans" cxnId="{18F97240-653E-4AFF-89F5-064873056F05}">
      <dgm:prSet/>
      <dgm:spPr/>
      <dgm:t>
        <a:bodyPr/>
        <a:lstStyle/>
        <a:p>
          <a:endParaRPr lang="en-US"/>
        </a:p>
      </dgm:t>
    </dgm:pt>
    <dgm:pt modelId="{D39D1E19-A85C-4004-9CB0-71134FE7F0F7}" type="sibTrans" cxnId="{18F97240-653E-4AFF-89F5-064873056F05}">
      <dgm:prSet/>
      <dgm:spPr/>
      <dgm:t>
        <a:bodyPr/>
        <a:lstStyle/>
        <a:p>
          <a:endParaRPr lang="en-US"/>
        </a:p>
      </dgm:t>
    </dgm:pt>
    <dgm:pt modelId="{ADC4731F-D61F-4873-9654-B555B375ECDD}">
      <dgm:prSet/>
      <dgm:spPr/>
      <dgm:t>
        <a:bodyPr/>
        <a:lstStyle/>
        <a:p>
          <a:r>
            <a:rPr lang="en-US"/>
            <a:t>Disease </a:t>
          </a:r>
        </a:p>
      </dgm:t>
    </dgm:pt>
    <dgm:pt modelId="{326F6CD9-93F7-4BD7-AC2A-D3ED477CFC67}" type="parTrans" cxnId="{EBF04421-34BA-4417-B1F4-5E3525302D9B}">
      <dgm:prSet/>
      <dgm:spPr/>
      <dgm:t>
        <a:bodyPr/>
        <a:lstStyle/>
        <a:p>
          <a:endParaRPr lang="en-US"/>
        </a:p>
      </dgm:t>
    </dgm:pt>
    <dgm:pt modelId="{7BB03AC2-545D-44A7-B657-24E00F15E508}" type="sibTrans" cxnId="{EBF04421-34BA-4417-B1F4-5E3525302D9B}">
      <dgm:prSet/>
      <dgm:spPr/>
      <dgm:t>
        <a:bodyPr/>
        <a:lstStyle/>
        <a:p>
          <a:endParaRPr lang="en-US"/>
        </a:p>
      </dgm:t>
    </dgm:pt>
    <dgm:pt modelId="{36209D32-DB18-4E60-842B-582B2ACEB312}">
      <dgm:prSet/>
      <dgm:spPr/>
      <dgm:t>
        <a:bodyPr/>
        <a:lstStyle/>
        <a:p>
          <a:r>
            <a:rPr lang="en-US"/>
            <a:t>Genetics </a:t>
          </a:r>
        </a:p>
      </dgm:t>
    </dgm:pt>
    <dgm:pt modelId="{4B237E6F-318F-4D22-B064-0365C159918B}" type="parTrans" cxnId="{2E54CF8E-1F60-4A15-9F1D-8F9AEB27F1FA}">
      <dgm:prSet/>
      <dgm:spPr/>
      <dgm:t>
        <a:bodyPr/>
        <a:lstStyle/>
        <a:p>
          <a:endParaRPr lang="en-US"/>
        </a:p>
      </dgm:t>
    </dgm:pt>
    <dgm:pt modelId="{13C3CC78-51E4-474D-83D6-431CD474C00E}" type="sibTrans" cxnId="{2E54CF8E-1F60-4A15-9F1D-8F9AEB27F1FA}">
      <dgm:prSet/>
      <dgm:spPr/>
      <dgm:t>
        <a:bodyPr/>
        <a:lstStyle/>
        <a:p>
          <a:endParaRPr lang="en-US"/>
        </a:p>
      </dgm:t>
    </dgm:pt>
    <dgm:pt modelId="{B98A0296-73CE-4087-A38A-9B740600353A}">
      <dgm:prSet/>
      <dgm:spPr/>
      <dgm:t>
        <a:bodyPr/>
        <a:lstStyle/>
        <a:p>
          <a:r>
            <a:rPr lang="en-US"/>
            <a:t>Physiology </a:t>
          </a:r>
        </a:p>
      </dgm:t>
    </dgm:pt>
    <dgm:pt modelId="{AFC9DAF5-8D23-43F0-8116-8E9505975480}" type="parTrans" cxnId="{05D34042-2967-437A-8CDF-0F9600F5DD9F}">
      <dgm:prSet/>
      <dgm:spPr/>
      <dgm:t>
        <a:bodyPr/>
        <a:lstStyle/>
        <a:p>
          <a:endParaRPr lang="en-US"/>
        </a:p>
      </dgm:t>
    </dgm:pt>
    <dgm:pt modelId="{F9380B22-8007-4C97-B13F-E87B2787E54D}" type="sibTrans" cxnId="{05D34042-2967-437A-8CDF-0F9600F5DD9F}">
      <dgm:prSet/>
      <dgm:spPr/>
      <dgm:t>
        <a:bodyPr/>
        <a:lstStyle/>
        <a:p>
          <a:endParaRPr lang="en-US"/>
        </a:p>
      </dgm:t>
    </dgm:pt>
    <dgm:pt modelId="{6654BD91-D88D-4E3C-AB2A-9FD9BDE06380}">
      <dgm:prSet/>
      <dgm:spPr/>
      <dgm:t>
        <a:bodyPr/>
        <a:lstStyle/>
        <a:p>
          <a:r>
            <a:rPr lang="en-US"/>
            <a:t>Medication </a:t>
          </a:r>
        </a:p>
      </dgm:t>
    </dgm:pt>
    <dgm:pt modelId="{21DC555C-627E-4537-BF3D-0A6E25F44430}" type="parTrans" cxnId="{7C45F22E-9DC9-41C6-BED2-23D12091A8F2}">
      <dgm:prSet/>
      <dgm:spPr/>
      <dgm:t>
        <a:bodyPr/>
        <a:lstStyle/>
        <a:p>
          <a:endParaRPr lang="en-US"/>
        </a:p>
      </dgm:t>
    </dgm:pt>
    <dgm:pt modelId="{5B0114F7-750E-4B6C-8E3A-D9C7E218AA3A}" type="sibTrans" cxnId="{7C45F22E-9DC9-41C6-BED2-23D12091A8F2}">
      <dgm:prSet/>
      <dgm:spPr/>
      <dgm:t>
        <a:bodyPr/>
        <a:lstStyle/>
        <a:p>
          <a:endParaRPr lang="en-US"/>
        </a:p>
      </dgm:t>
    </dgm:pt>
    <dgm:pt modelId="{ABBAC830-1B6C-413A-8953-80F2F8FC2BB6}">
      <dgm:prSet/>
      <dgm:spPr/>
      <dgm:t>
        <a:bodyPr/>
        <a:lstStyle/>
        <a:p>
          <a:r>
            <a:rPr lang="en-US"/>
            <a:t>Physical functioning </a:t>
          </a:r>
        </a:p>
      </dgm:t>
    </dgm:pt>
    <dgm:pt modelId="{7821843B-5480-472F-B9B0-E4DA11B3E003}" type="parTrans" cxnId="{295C3763-B27F-4FDF-A7BD-BE519D9F8D92}">
      <dgm:prSet/>
      <dgm:spPr/>
      <dgm:t>
        <a:bodyPr/>
        <a:lstStyle/>
        <a:p>
          <a:endParaRPr lang="en-US"/>
        </a:p>
      </dgm:t>
    </dgm:pt>
    <dgm:pt modelId="{EDDEFB62-AB23-497E-9B4B-6CE2DD2A9381}" type="sibTrans" cxnId="{295C3763-B27F-4FDF-A7BD-BE519D9F8D92}">
      <dgm:prSet/>
      <dgm:spPr/>
      <dgm:t>
        <a:bodyPr/>
        <a:lstStyle/>
        <a:p>
          <a:endParaRPr lang="en-US"/>
        </a:p>
      </dgm:t>
    </dgm:pt>
    <dgm:pt modelId="{E2419D20-D157-4578-BDB7-646759BBB20C}">
      <dgm:prSet/>
      <dgm:spPr/>
      <dgm:t>
        <a:bodyPr/>
        <a:lstStyle/>
        <a:p>
          <a:r>
            <a:rPr lang="en-US" b="1"/>
            <a:t>PSYCHOLOGICAL</a:t>
          </a:r>
          <a:endParaRPr lang="en-US"/>
        </a:p>
      </dgm:t>
    </dgm:pt>
    <dgm:pt modelId="{E1C7BF50-95D8-47DD-8739-7BB920E1E5BF}" type="parTrans" cxnId="{463BA5A2-0F57-4AC5-9AAA-5516FD5C7DDF}">
      <dgm:prSet/>
      <dgm:spPr/>
      <dgm:t>
        <a:bodyPr/>
        <a:lstStyle/>
        <a:p>
          <a:endParaRPr lang="en-US"/>
        </a:p>
      </dgm:t>
    </dgm:pt>
    <dgm:pt modelId="{135BE0F5-286C-46C4-B61A-ED00B6E4800B}" type="sibTrans" cxnId="{463BA5A2-0F57-4AC5-9AAA-5516FD5C7DDF}">
      <dgm:prSet/>
      <dgm:spPr/>
      <dgm:t>
        <a:bodyPr/>
        <a:lstStyle/>
        <a:p>
          <a:endParaRPr lang="en-US"/>
        </a:p>
      </dgm:t>
    </dgm:pt>
    <dgm:pt modelId="{B4A8C879-FC17-48E8-8DA7-D6777A02D393}">
      <dgm:prSet/>
      <dgm:spPr/>
      <dgm:t>
        <a:bodyPr/>
        <a:lstStyle/>
        <a:p>
          <a:r>
            <a:rPr lang="en-US"/>
            <a:t>Emotions </a:t>
          </a:r>
        </a:p>
      </dgm:t>
    </dgm:pt>
    <dgm:pt modelId="{13D26E6E-6023-4033-9FAD-6E1981E934F5}" type="parTrans" cxnId="{E0CA1BFD-C388-4669-93DB-4ACFD369C6C4}">
      <dgm:prSet/>
      <dgm:spPr/>
      <dgm:t>
        <a:bodyPr/>
        <a:lstStyle/>
        <a:p>
          <a:endParaRPr lang="en-US"/>
        </a:p>
      </dgm:t>
    </dgm:pt>
    <dgm:pt modelId="{B69A4B80-62BB-48B2-8BB4-4C6FB86AC007}" type="sibTrans" cxnId="{E0CA1BFD-C388-4669-93DB-4ACFD369C6C4}">
      <dgm:prSet/>
      <dgm:spPr/>
      <dgm:t>
        <a:bodyPr/>
        <a:lstStyle/>
        <a:p>
          <a:endParaRPr lang="en-US"/>
        </a:p>
      </dgm:t>
    </dgm:pt>
    <dgm:pt modelId="{4131A578-97F2-4A1B-89F7-C7D21002AFE6}">
      <dgm:prSet/>
      <dgm:spPr/>
      <dgm:t>
        <a:bodyPr/>
        <a:lstStyle/>
        <a:p>
          <a:r>
            <a:rPr lang="en-US"/>
            <a:t>Anxiety and depression </a:t>
          </a:r>
        </a:p>
      </dgm:t>
    </dgm:pt>
    <dgm:pt modelId="{EC7DB16B-0E55-417F-9330-E26E8BF6F1C5}" type="parTrans" cxnId="{2857F7EC-99BD-4EC1-9AF4-58AD15A5FB7F}">
      <dgm:prSet/>
      <dgm:spPr/>
      <dgm:t>
        <a:bodyPr/>
        <a:lstStyle/>
        <a:p>
          <a:endParaRPr lang="en-US"/>
        </a:p>
      </dgm:t>
    </dgm:pt>
    <dgm:pt modelId="{58722023-2831-48C6-A0C2-1A785ACDA286}" type="sibTrans" cxnId="{2857F7EC-99BD-4EC1-9AF4-58AD15A5FB7F}">
      <dgm:prSet/>
      <dgm:spPr/>
      <dgm:t>
        <a:bodyPr/>
        <a:lstStyle/>
        <a:p>
          <a:endParaRPr lang="en-US"/>
        </a:p>
      </dgm:t>
    </dgm:pt>
    <dgm:pt modelId="{8646A2A0-7861-47CC-8095-95F958E36122}">
      <dgm:prSet/>
      <dgm:spPr/>
      <dgm:t>
        <a:bodyPr/>
        <a:lstStyle/>
        <a:p>
          <a:r>
            <a:rPr lang="en-US"/>
            <a:t>Coping </a:t>
          </a:r>
        </a:p>
      </dgm:t>
    </dgm:pt>
    <dgm:pt modelId="{C988561D-C4B1-4220-9171-5F0409516314}" type="parTrans" cxnId="{2EB318B4-E968-4FFB-94FA-B00965A112BA}">
      <dgm:prSet/>
      <dgm:spPr/>
      <dgm:t>
        <a:bodyPr/>
        <a:lstStyle/>
        <a:p>
          <a:endParaRPr lang="en-US"/>
        </a:p>
      </dgm:t>
    </dgm:pt>
    <dgm:pt modelId="{86C2CC1F-B751-4B10-B11D-71F1BF8A7C0F}" type="sibTrans" cxnId="{2EB318B4-E968-4FFB-94FA-B00965A112BA}">
      <dgm:prSet/>
      <dgm:spPr/>
      <dgm:t>
        <a:bodyPr/>
        <a:lstStyle/>
        <a:p>
          <a:endParaRPr lang="en-US"/>
        </a:p>
      </dgm:t>
    </dgm:pt>
    <dgm:pt modelId="{8861676C-FD28-4EF2-8CCA-05321FAC71C8}">
      <dgm:prSet/>
      <dgm:spPr/>
      <dgm:t>
        <a:bodyPr/>
        <a:lstStyle/>
        <a:p>
          <a:r>
            <a:rPr lang="en-US"/>
            <a:t>Motivation </a:t>
          </a:r>
        </a:p>
      </dgm:t>
    </dgm:pt>
    <dgm:pt modelId="{597416DB-5AA4-4E5C-A82A-761DE7B3269D}" type="parTrans" cxnId="{18CAA3AE-D154-4AFE-996F-A0813C870C7A}">
      <dgm:prSet/>
      <dgm:spPr/>
      <dgm:t>
        <a:bodyPr/>
        <a:lstStyle/>
        <a:p>
          <a:endParaRPr lang="en-US"/>
        </a:p>
      </dgm:t>
    </dgm:pt>
    <dgm:pt modelId="{C5E90367-CEED-4B36-81E6-5CAC4D8EBACA}" type="sibTrans" cxnId="{18CAA3AE-D154-4AFE-996F-A0813C870C7A}">
      <dgm:prSet/>
      <dgm:spPr/>
      <dgm:t>
        <a:bodyPr/>
        <a:lstStyle/>
        <a:p>
          <a:endParaRPr lang="en-US"/>
        </a:p>
      </dgm:t>
    </dgm:pt>
    <dgm:pt modelId="{6A979D0C-D4ED-4FEC-A930-BB53B3F4F2AF}">
      <dgm:prSet/>
      <dgm:spPr/>
      <dgm:t>
        <a:bodyPr/>
        <a:lstStyle/>
        <a:p>
          <a:r>
            <a:rPr lang="en-US"/>
            <a:t>Health beliefs </a:t>
          </a:r>
        </a:p>
      </dgm:t>
    </dgm:pt>
    <dgm:pt modelId="{E8F27F9E-3E82-4A97-A742-43C07127DF49}" type="parTrans" cxnId="{BE535135-366D-4C89-A149-E8F81F4AE4CF}">
      <dgm:prSet/>
      <dgm:spPr/>
      <dgm:t>
        <a:bodyPr/>
        <a:lstStyle/>
        <a:p>
          <a:endParaRPr lang="en-US"/>
        </a:p>
      </dgm:t>
    </dgm:pt>
    <dgm:pt modelId="{0C5C9808-C00A-4B24-B6A1-D5062D91834B}" type="sibTrans" cxnId="{BE535135-366D-4C89-A149-E8F81F4AE4CF}">
      <dgm:prSet/>
      <dgm:spPr/>
      <dgm:t>
        <a:bodyPr/>
        <a:lstStyle/>
        <a:p>
          <a:endParaRPr lang="en-US"/>
        </a:p>
      </dgm:t>
    </dgm:pt>
    <dgm:pt modelId="{0DB706E1-9042-4DE2-9C13-B497D2503FF8}">
      <dgm:prSet/>
      <dgm:spPr/>
      <dgm:t>
        <a:bodyPr/>
        <a:lstStyle/>
        <a:p>
          <a:r>
            <a:rPr lang="en-US" b="1"/>
            <a:t>SOCIAL</a:t>
          </a:r>
          <a:endParaRPr lang="en-US"/>
        </a:p>
      </dgm:t>
    </dgm:pt>
    <dgm:pt modelId="{37083435-0FC6-40AB-AC69-804A822730F9}" type="parTrans" cxnId="{1A8D27D9-664B-4CDC-AA3C-C9CE3FE5C322}">
      <dgm:prSet/>
      <dgm:spPr/>
      <dgm:t>
        <a:bodyPr/>
        <a:lstStyle/>
        <a:p>
          <a:endParaRPr lang="en-US"/>
        </a:p>
      </dgm:t>
    </dgm:pt>
    <dgm:pt modelId="{D981B136-0858-4671-B106-368016FB913B}" type="sibTrans" cxnId="{1A8D27D9-664B-4CDC-AA3C-C9CE3FE5C322}">
      <dgm:prSet/>
      <dgm:spPr/>
      <dgm:t>
        <a:bodyPr/>
        <a:lstStyle/>
        <a:p>
          <a:endParaRPr lang="en-US"/>
        </a:p>
      </dgm:t>
    </dgm:pt>
    <dgm:pt modelId="{CAFF9F13-9E4F-42F1-A734-E16731A89507}">
      <dgm:prSet/>
      <dgm:spPr/>
      <dgm:t>
        <a:bodyPr/>
        <a:lstStyle/>
        <a:p>
          <a:r>
            <a:rPr lang="en-US"/>
            <a:t>Family </a:t>
          </a:r>
        </a:p>
      </dgm:t>
    </dgm:pt>
    <dgm:pt modelId="{A129FEB7-249F-4C29-B2DA-F1533C4AFD1E}" type="parTrans" cxnId="{DE8310DE-A2C1-49A4-B4D2-369E5C5D04C3}">
      <dgm:prSet/>
      <dgm:spPr/>
      <dgm:t>
        <a:bodyPr/>
        <a:lstStyle/>
        <a:p>
          <a:endParaRPr lang="en-US"/>
        </a:p>
      </dgm:t>
    </dgm:pt>
    <dgm:pt modelId="{2490BEE6-2CD5-4841-9C13-F8D5E7D479A7}" type="sibTrans" cxnId="{DE8310DE-A2C1-49A4-B4D2-369E5C5D04C3}">
      <dgm:prSet/>
      <dgm:spPr/>
      <dgm:t>
        <a:bodyPr/>
        <a:lstStyle/>
        <a:p>
          <a:endParaRPr lang="en-US"/>
        </a:p>
      </dgm:t>
    </dgm:pt>
    <dgm:pt modelId="{506C679E-CB9E-4D49-826D-A25030BA054E}">
      <dgm:prSet/>
      <dgm:spPr/>
      <dgm:t>
        <a:bodyPr/>
        <a:lstStyle/>
        <a:p>
          <a:r>
            <a:rPr lang="en-US"/>
            <a:t>Relationships </a:t>
          </a:r>
        </a:p>
      </dgm:t>
    </dgm:pt>
    <dgm:pt modelId="{9B5683F6-5CFD-4805-BFE5-3B56C8EA0BCC}" type="parTrans" cxnId="{FA2C199E-03CB-43BF-A2B0-C21E70CE3083}">
      <dgm:prSet/>
      <dgm:spPr/>
      <dgm:t>
        <a:bodyPr/>
        <a:lstStyle/>
        <a:p>
          <a:endParaRPr lang="en-US"/>
        </a:p>
      </dgm:t>
    </dgm:pt>
    <dgm:pt modelId="{BE478D8E-C0A2-43B8-92DB-5832A6E703CC}" type="sibTrans" cxnId="{FA2C199E-03CB-43BF-A2B0-C21E70CE3083}">
      <dgm:prSet/>
      <dgm:spPr/>
      <dgm:t>
        <a:bodyPr/>
        <a:lstStyle/>
        <a:p>
          <a:endParaRPr lang="en-US"/>
        </a:p>
      </dgm:t>
    </dgm:pt>
    <dgm:pt modelId="{225AE264-6777-4981-BEAE-F51EB5AD28C4}">
      <dgm:prSet/>
      <dgm:spPr/>
      <dgm:t>
        <a:bodyPr/>
        <a:lstStyle/>
        <a:p>
          <a:r>
            <a:rPr lang="en-US"/>
            <a:t>Housing </a:t>
          </a:r>
        </a:p>
      </dgm:t>
    </dgm:pt>
    <dgm:pt modelId="{75DCD9BD-6299-42C9-B33A-69B6F5C47079}" type="parTrans" cxnId="{AB2DD97F-6405-4BE6-9C0F-08D985F4EDB7}">
      <dgm:prSet/>
      <dgm:spPr/>
      <dgm:t>
        <a:bodyPr/>
        <a:lstStyle/>
        <a:p>
          <a:endParaRPr lang="en-US"/>
        </a:p>
      </dgm:t>
    </dgm:pt>
    <dgm:pt modelId="{F0C882DA-2D80-4AFC-95A0-455DC2B62DF7}" type="sibTrans" cxnId="{AB2DD97F-6405-4BE6-9C0F-08D985F4EDB7}">
      <dgm:prSet/>
      <dgm:spPr/>
      <dgm:t>
        <a:bodyPr/>
        <a:lstStyle/>
        <a:p>
          <a:endParaRPr lang="en-US"/>
        </a:p>
      </dgm:t>
    </dgm:pt>
    <dgm:pt modelId="{FB062141-2ED0-493B-AB74-9AC88C1F5F4F}">
      <dgm:prSet/>
      <dgm:spPr/>
      <dgm:t>
        <a:bodyPr/>
        <a:lstStyle/>
        <a:p>
          <a:r>
            <a:rPr lang="en-US"/>
            <a:t>Employment </a:t>
          </a:r>
        </a:p>
      </dgm:t>
    </dgm:pt>
    <dgm:pt modelId="{B7ABC1D1-7545-4D44-BEFE-569BB6E9A332}" type="parTrans" cxnId="{13346935-19A7-4C7F-9703-95B9F78984F9}">
      <dgm:prSet/>
      <dgm:spPr/>
      <dgm:t>
        <a:bodyPr/>
        <a:lstStyle/>
        <a:p>
          <a:endParaRPr lang="en-US"/>
        </a:p>
      </dgm:t>
    </dgm:pt>
    <dgm:pt modelId="{F5EF9657-A80E-4D53-AFB0-62856F1A5EDE}" type="sibTrans" cxnId="{13346935-19A7-4C7F-9703-95B9F78984F9}">
      <dgm:prSet/>
      <dgm:spPr/>
      <dgm:t>
        <a:bodyPr/>
        <a:lstStyle/>
        <a:p>
          <a:endParaRPr lang="en-US"/>
        </a:p>
      </dgm:t>
    </dgm:pt>
    <dgm:pt modelId="{F0C7A60E-10FE-409D-85C4-45B8C715270E}">
      <dgm:prSet/>
      <dgm:spPr/>
      <dgm:t>
        <a:bodyPr/>
        <a:lstStyle/>
        <a:p>
          <a:r>
            <a:rPr lang="en-US"/>
            <a:t>Income </a:t>
          </a:r>
        </a:p>
      </dgm:t>
    </dgm:pt>
    <dgm:pt modelId="{ADEE65E0-0BB2-4A9A-A8CC-97F71D003CF0}" type="parTrans" cxnId="{59F4BA50-AB3D-48DA-B277-AAA9CA2D2A1F}">
      <dgm:prSet/>
      <dgm:spPr/>
      <dgm:t>
        <a:bodyPr/>
        <a:lstStyle/>
        <a:p>
          <a:endParaRPr lang="en-US"/>
        </a:p>
      </dgm:t>
    </dgm:pt>
    <dgm:pt modelId="{C8761502-FA31-4656-A108-A574B4844E29}" type="sibTrans" cxnId="{59F4BA50-AB3D-48DA-B277-AAA9CA2D2A1F}">
      <dgm:prSet/>
      <dgm:spPr/>
      <dgm:t>
        <a:bodyPr/>
        <a:lstStyle/>
        <a:p>
          <a:endParaRPr lang="en-US"/>
        </a:p>
      </dgm:t>
    </dgm:pt>
    <dgm:pt modelId="{96C23AFD-B729-4424-BB2E-2127C0663B5C}">
      <dgm:prSet/>
      <dgm:spPr/>
      <dgm:t>
        <a:bodyPr/>
        <a:lstStyle/>
        <a:p>
          <a:r>
            <a:rPr lang="en-US"/>
            <a:t>Community </a:t>
          </a:r>
        </a:p>
      </dgm:t>
    </dgm:pt>
    <dgm:pt modelId="{9DCD1B21-D3B9-4F2C-BB30-E2144518F13D}" type="parTrans" cxnId="{8A2B9E30-64A2-475C-98B2-2988F66B52F1}">
      <dgm:prSet/>
      <dgm:spPr/>
      <dgm:t>
        <a:bodyPr/>
        <a:lstStyle/>
        <a:p>
          <a:endParaRPr lang="en-US"/>
        </a:p>
      </dgm:t>
    </dgm:pt>
    <dgm:pt modelId="{C0A6D706-6128-494E-B46F-C7F7B629F172}" type="sibTrans" cxnId="{8A2B9E30-64A2-475C-98B2-2988F66B52F1}">
      <dgm:prSet/>
      <dgm:spPr/>
      <dgm:t>
        <a:bodyPr/>
        <a:lstStyle/>
        <a:p>
          <a:endParaRPr lang="en-US"/>
        </a:p>
      </dgm:t>
    </dgm:pt>
    <dgm:pt modelId="{6C1045C3-A59E-4684-8338-518B53BFCFA2}">
      <dgm:prSet/>
      <dgm:spPr/>
      <dgm:t>
        <a:bodyPr/>
        <a:lstStyle/>
        <a:p>
          <a:r>
            <a:rPr lang="en-US" i="1"/>
            <a:t>(Engel, 1977)</a:t>
          </a:r>
          <a:endParaRPr lang="en-US"/>
        </a:p>
      </dgm:t>
    </dgm:pt>
    <dgm:pt modelId="{B1CC1D63-2A7A-47C6-B8EF-A66FF63196C5}" type="parTrans" cxnId="{EE564565-6EC9-4388-A915-368365BA0A7A}">
      <dgm:prSet/>
      <dgm:spPr/>
      <dgm:t>
        <a:bodyPr/>
        <a:lstStyle/>
        <a:p>
          <a:endParaRPr lang="en-US"/>
        </a:p>
      </dgm:t>
    </dgm:pt>
    <dgm:pt modelId="{5CF1FCDF-E713-41FA-80C6-81BAD5004872}" type="sibTrans" cxnId="{EE564565-6EC9-4388-A915-368365BA0A7A}">
      <dgm:prSet/>
      <dgm:spPr/>
      <dgm:t>
        <a:bodyPr/>
        <a:lstStyle/>
        <a:p>
          <a:endParaRPr lang="en-US"/>
        </a:p>
      </dgm:t>
    </dgm:pt>
    <dgm:pt modelId="{16DC336E-86CC-45DF-A169-A438EB797B99}">
      <dgm:prSet/>
      <dgm:spPr/>
      <dgm:t>
        <a:bodyPr/>
        <a:lstStyle/>
        <a:p>
          <a:r>
            <a:rPr lang="en-US" b="1"/>
            <a:t>Critical consideration</a:t>
          </a:r>
          <a:endParaRPr lang="en-US"/>
        </a:p>
      </dgm:t>
    </dgm:pt>
    <dgm:pt modelId="{AF8F21D5-E004-40D1-BFE7-CF9A5183C177}" type="parTrans" cxnId="{446C545A-9C3C-4FEA-9401-05E18733CC0D}">
      <dgm:prSet/>
      <dgm:spPr/>
      <dgm:t>
        <a:bodyPr/>
        <a:lstStyle/>
        <a:p>
          <a:endParaRPr lang="en-US"/>
        </a:p>
      </dgm:t>
    </dgm:pt>
    <dgm:pt modelId="{35EAC1AC-B4BB-412E-8F17-53086886E2F8}" type="sibTrans" cxnId="{446C545A-9C3C-4FEA-9401-05E18733CC0D}">
      <dgm:prSet/>
      <dgm:spPr/>
      <dgm:t>
        <a:bodyPr/>
        <a:lstStyle/>
        <a:p>
          <a:endParaRPr lang="en-US"/>
        </a:p>
      </dgm:t>
    </dgm:pt>
    <dgm:pt modelId="{03AFA2C5-25F3-495C-BA10-DDC99E28A3C3}">
      <dgm:prSet/>
      <dgm:spPr/>
      <dgm:t>
        <a:bodyPr/>
        <a:lstStyle/>
        <a:p>
          <a:r>
            <a:rPr lang="en-US"/>
            <a:t>A holistic model can broaden assessment, but effective implementation requires time, multidisciplinary working and appropriate resources.</a:t>
          </a:r>
        </a:p>
      </dgm:t>
    </dgm:pt>
    <dgm:pt modelId="{A697EE1E-3CD0-4608-876E-8CEF9D1B8033}" type="parTrans" cxnId="{6CE96D89-6012-4BD8-A418-E5D33C43F311}">
      <dgm:prSet/>
      <dgm:spPr/>
      <dgm:t>
        <a:bodyPr/>
        <a:lstStyle/>
        <a:p>
          <a:endParaRPr lang="en-US"/>
        </a:p>
      </dgm:t>
    </dgm:pt>
    <dgm:pt modelId="{4453DE98-4F0A-4D4E-80D5-7FF271B53B58}" type="sibTrans" cxnId="{6CE96D89-6012-4BD8-A418-E5D33C43F311}">
      <dgm:prSet/>
      <dgm:spPr/>
      <dgm:t>
        <a:bodyPr/>
        <a:lstStyle/>
        <a:p>
          <a:endParaRPr lang="en-US"/>
        </a:p>
      </dgm:t>
    </dgm:pt>
    <dgm:pt modelId="{2B18ABA4-F187-4197-8EBE-85CED7670FA4}" type="pres">
      <dgm:prSet presAssocID="{58131FDF-D873-466E-9695-A419D8249D7A}" presName="diagram" presStyleCnt="0">
        <dgm:presLayoutVars>
          <dgm:dir/>
          <dgm:resizeHandles val="exact"/>
        </dgm:presLayoutVars>
      </dgm:prSet>
      <dgm:spPr/>
    </dgm:pt>
    <dgm:pt modelId="{D44626BA-1945-443A-81E3-69EF5D5176CA}" type="pres">
      <dgm:prSet presAssocID="{0A353435-DDDC-4CEF-9011-03F42010ACFC}" presName="node" presStyleLbl="node1" presStyleIdx="0" presStyleCnt="24">
        <dgm:presLayoutVars>
          <dgm:bulletEnabled val="1"/>
        </dgm:presLayoutVars>
      </dgm:prSet>
      <dgm:spPr/>
    </dgm:pt>
    <dgm:pt modelId="{2D123323-9F3F-45C9-BE41-F40A9B552BC0}" type="pres">
      <dgm:prSet presAssocID="{2AC3DCFE-C286-480A-B92E-75577A377665}" presName="sibTrans" presStyleCnt="0"/>
      <dgm:spPr/>
    </dgm:pt>
    <dgm:pt modelId="{16A0BCD5-71F4-4EB7-92A9-649F5C92468D}" type="pres">
      <dgm:prSet presAssocID="{0933BAC7-4C68-4D24-AC1B-1EABA63E3092}" presName="node" presStyleLbl="node1" presStyleIdx="1" presStyleCnt="24">
        <dgm:presLayoutVars>
          <dgm:bulletEnabled val="1"/>
        </dgm:presLayoutVars>
      </dgm:prSet>
      <dgm:spPr/>
    </dgm:pt>
    <dgm:pt modelId="{C0A5FEC8-2842-412A-B372-5239E22DD006}" type="pres">
      <dgm:prSet presAssocID="{9DF3B250-DDE6-458F-A08B-84E4183F9022}" presName="sibTrans" presStyleCnt="0"/>
      <dgm:spPr/>
    </dgm:pt>
    <dgm:pt modelId="{99B52B5A-9E16-47D1-883D-449ACB082F4C}" type="pres">
      <dgm:prSet presAssocID="{1850EBF2-5A33-41BD-B2A3-7ACA895E5430}" presName="node" presStyleLbl="node1" presStyleIdx="2" presStyleCnt="24">
        <dgm:presLayoutVars>
          <dgm:bulletEnabled val="1"/>
        </dgm:presLayoutVars>
      </dgm:prSet>
      <dgm:spPr/>
    </dgm:pt>
    <dgm:pt modelId="{A1ABB779-8404-4043-ACB7-BF533C0721A0}" type="pres">
      <dgm:prSet presAssocID="{D39D1E19-A85C-4004-9CB0-71134FE7F0F7}" presName="sibTrans" presStyleCnt="0"/>
      <dgm:spPr/>
    </dgm:pt>
    <dgm:pt modelId="{A4171B04-463E-4257-9724-83CF868B04D4}" type="pres">
      <dgm:prSet presAssocID="{ADC4731F-D61F-4873-9654-B555B375ECDD}" presName="node" presStyleLbl="node1" presStyleIdx="3" presStyleCnt="24">
        <dgm:presLayoutVars>
          <dgm:bulletEnabled val="1"/>
        </dgm:presLayoutVars>
      </dgm:prSet>
      <dgm:spPr/>
    </dgm:pt>
    <dgm:pt modelId="{5D600B21-BA18-4791-9518-0F1DBE59F084}" type="pres">
      <dgm:prSet presAssocID="{7BB03AC2-545D-44A7-B657-24E00F15E508}" presName="sibTrans" presStyleCnt="0"/>
      <dgm:spPr/>
    </dgm:pt>
    <dgm:pt modelId="{556279CC-B5F6-42FE-B385-C2FB5F9084E4}" type="pres">
      <dgm:prSet presAssocID="{36209D32-DB18-4E60-842B-582B2ACEB312}" presName="node" presStyleLbl="node1" presStyleIdx="4" presStyleCnt="24">
        <dgm:presLayoutVars>
          <dgm:bulletEnabled val="1"/>
        </dgm:presLayoutVars>
      </dgm:prSet>
      <dgm:spPr/>
    </dgm:pt>
    <dgm:pt modelId="{B21B2D93-8E4D-40BC-AEA9-7CB5E77053A2}" type="pres">
      <dgm:prSet presAssocID="{13C3CC78-51E4-474D-83D6-431CD474C00E}" presName="sibTrans" presStyleCnt="0"/>
      <dgm:spPr/>
    </dgm:pt>
    <dgm:pt modelId="{DD5DF4C9-A610-4E21-8DD9-16942AC1FC2C}" type="pres">
      <dgm:prSet presAssocID="{B98A0296-73CE-4087-A38A-9B740600353A}" presName="node" presStyleLbl="node1" presStyleIdx="5" presStyleCnt="24">
        <dgm:presLayoutVars>
          <dgm:bulletEnabled val="1"/>
        </dgm:presLayoutVars>
      </dgm:prSet>
      <dgm:spPr/>
    </dgm:pt>
    <dgm:pt modelId="{E2CA57F2-AF02-4EBE-AB54-E8203B08799F}" type="pres">
      <dgm:prSet presAssocID="{F9380B22-8007-4C97-B13F-E87B2787E54D}" presName="sibTrans" presStyleCnt="0"/>
      <dgm:spPr/>
    </dgm:pt>
    <dgm:pt modelId="{AF9FCBA4-C4A4-4A0F-8486-57E6FB98E4EF}" type="pres">
      <dgm:prSet presAssocID="{6654BD91-D88D-4E3C-AB2A-9FD9BDE06380}" presName="node" presStyleLbl="node1" presStyleIdx="6" presStyleCnt="24">
        <dgm:presLayoutVars>
          <dgm:bulletEnabled val="1"/>
        </dgm:presLayoutVars>
      </dgm:prSet>
      <dgm:spPr/>
    </dgm:pt>
    <dgm:pt modelId="{B7614407-3AD9-40D8-9F00-13EE0AFEAC5C}" type="pres">
      <dgm:prSet presAssocID="{5B0114F7-750E-4B6C-8E3A-D9C7E218AA3A}" presName="sibTrans" presStyleCnt="0"/>
      <dgm:spPr/>
    </dgm:pt>
    <dgm:pt modelId="{5D4C1661-E0D5-4C7C-90FB-B3AA9F1597AF}" type="pres">
      <dgm:prSet presAssocID="{ABBAC830-1B6C-413A-8953-80F2F8FC2BB6}" presName="node" presStyleLbl="node1" presStyleIdx="7" presStyleCnt="24">
        <dgm:presLayoutVars>
          <dgm:bulletEnabled val="1"/>
        </dgm:presLayoutVars>
      </dgm:prSet>
      <dgm:spPr/>
    </dgm:pt>
    <dgm:pt modelId="{2D4D5D30-A16B-4CB5-8844-FA67569A51BB}" type="pres">
      <dgm:prSet presAssocID="{EDDEFB62-AB23-497E-9B4B-6CE2DD2A9381}" presName="sibTrans" presStyleCnt="0"/>
      <dgm:spPr/>
    </dgm:pt>
    <dgm:pt modelId="{A2DFBB40-282E-4673-A0B0-5EE7A3EBCAED}" type="pres">
      <dgm:prSet presAssocID="{E2419D20-D157-4578-BDB7-646759BBB20C}" presName="node" presStyleLbl="node1" presStyleIdx="8" presStyleCnt="24">
        <dgm:presLayoutVars>
          <dgm:bulletEnabled val="1"/>
        </dgm:presLayoutVars>
      </dgm:prSet>
      <dgm:spPr/>
    </dgm:pt>
    <dgm:pt modelId="{FD180353-3EA8-4E09-A793-2869624685AB}" type="pres">
      <dgm:prSet presAssocID="{135BE0F5-286C-46C4-B61A-ED00B6E4800B}" presName="sibTrans" presStyleCnt="0"/>
      <dgm:spPr/>
    </dgm:pt>
    <dgm:pt modelId="{0882E1CD-7FAA-4DB1-A5AD-21741C472160}" type="pres">
      <dgm:prSet presAssocID="{B4A8C879-FC17-48E8-8DA7-D6777A02D393}" presName="node" presStyleLbl="node1" presStyleIdx="9" presStyleCnt="24">
        <dgm:presLayoutVars>
          <dgm:bulletEnabled val="1"/>
        </dgm:presLayoutVars>
      </dgm:prSet>
      <dgm:spPr/>
    </dgm:pt>
    <dgm:pt modelId="{1C59A62E-A736-4B6A-8D76-A1C567996646}" type="pres">
      <dgm:prSet presAssocID="{B69A4B80-62BB-48B2-8BB4-4C6FB86AC007}" presName="sibTrans" presStyleCnt="0"/>
      <dgm:spPr/>
    </dgm:pt>
    <dgm:pt modelId="{E63B61D0-10CA-4B2C-9CBB-B3AF23F87A7F}" type="pres">
      <dgm:prSet presAssocID="{4131A578-97F2-4A1B-89F7-C7D21002AFE6}" presName="node" presStyleLbl="node1" presStyleIdx="10" presStyleCnt="24">
        <dgm:presLayoutVars>
          <dgm:bulletEnabled val="1"/>
        </dgm:presLayoutVars>
      </dgm:prSet>
      <dgm:spPr/>
    </dgm:pt>
    <dgm:pt modelId="{0E9168B7-26F0-447E-BCAD-4F2CEC6E4461}" type="pres">
      <dgm:prSet presAssocID="{58722023-2831-48C6-A0C2-1A785ACDA286}" presName="sibTrans" presStyleCnt="0"/>
      <dgm:spPr/>
    </dgm:pt>
    <dgm:pt modelId="{5B13283B-F7FA-48FC-B1B2-578B23284099}" type="pres">
      <dgm:prSet presAssocID="{8646A2A0-7861-47CC-8095-95F958E36122}" presName="node" presStyleLbl="node1" presStyleIdx="11" presStyleCnt="24">
        <dgm:presLayoutVars>
          <dgm:bulletEnabled val="1"/>
        </dgm:presLayoutVars>
      </dgm:prSet>
      <dgm:spPr/>
    </dgm:pt>
    <dgm:pt modelId="{0E0AC6E3-8E35-4B02-8F04-D7FE898E39B1}" type="pres">
      <dgm:prSet presAssocID="{86C2CC1F-B751-4B10-B11D-71F1BF8A7C0F}" presName="sibTrans" presStyleCnt="0"/>
      <dgm:spPr/>
    </dgm:pt>
    <dgm:pt modelId="{E15B90BC-18C1-4F11-9247-71F90153C960}" type="pres">
      <dgm:prSet presAssocID="{8861676C-FD28-4EF2-8CCA-05321FAC71C8}" presName="node" presStyleLbl="node1" presStyleIdx="12" presStyleCnt="24">
        <dgm:presLayoutVars>
          <dgm:bulletEnabled val="1"/>
        </dgm:presLayoutVars>
      </dgm:prSet>
      <dgm:spPr/>
    </dgm:pt>
    <dgm:pt modelId="{159C4F6B-A94A-47AD-B366-2E86473C117F}" type="pres">
      <dgm:prSet presAssocID="{C5E90367-CEED-4B36-81E6-5CAC4D8EBACA}" presName="sibTrans" presStyleCnt="0"/>
      <dgm:spPr/>
    </dgm:pt>
    <dgm:pt modelId="{8C5E153E-988D-4F8D-9131-6800297E2F21}" type="pres">
      <dgm:prSet presAssocID="{6A979D0C-D4ED-4FEC-A930-BB53B3F4F2AF}" presName="node" presStyleLbl="node1" presStyleIdx="13" presStyleCnt="24">
        <dgm:presLayoutVars>
          <dgm:bulletEnabled val="1"/>
        </dgm:presLayoutVars>
      </dgm:prSet>
      <dgm:spPr/>
    </dgm:pt>
    <dgm:pt modelId="{C68ECEA7-3EA1-47A4-AE2B-CBB1F1CDE84B}" type="pres">
      <dgm:prSet presAssocID="{0C5C9808-C00A-4B24-B6A1-D5062D91834B}" presName="sibTrans" presStyleCnt="0"/>
      <dgm:spPr/>
    </dgm:pt>
    <dgm:pt modelId="{B46F1E39-8513-4D13-8CE6-C24E03EBFC5A}" type="pres">
      <dgm:prSet presAssocID="{0DB706E1-9042-4DE2-9C13-B497D2503FF8}" presName="node" presStyleLbl="node1" presStyleIdx="14" presStyleCnt="24">
        <dgm:presLayoutVars>
          <dgm:bulletEnabled val="1"/>
        </dgm:presLayoutVars>
      </dgm:prSet>
      <dgm:spPr/>
    </dgm:pt>
    <dgm:pt modelId="{B7A3B701-BA34-4FB3-8810-35CF018A7017}" type="pres">
      <dgm:prSet presAssocID="{D981B136-0858-4671-B106-368016FB913B}" presName="sibTrans" presStyleCnt="0"/>
      <dgm:spPr/>
    </dgm:pt>
    <dgm:pt modelId="{5B1BA823-6777-483B-AF0E-8982F407D5BA}" type="pres">
      <dgm:prSet presAssocID="{CAFF9F13-9E4F-42F1-A734-E16731A89507}" presName="node" presStyleLbl="node1" presStyleIdx="15" presStyleCnt="24">
        <dgm:presLayoutVars>
          <dgm:bulletEnabled val="1"/>
        </dgm:presLayoutVars>
      </dgm:prSet>
      <dgm:spPr/>
    </dgm:pt>
    <dgm:pt modelId="{9EA0B0E6-D61A-4574-BF3B-2D55D7401781}" type="pres">
      <dgm:prSet presAssocID="{2490BEE6-2CD5-4841-9C13-F8D5E7D479A7}" presName="sibTrans" presStyleCnt="0"/>
      <dgm:spPr/>
    </dgm:pt>
    <dgm:pt modelId="{64FA30A2-2156-479A-B1DF-159F80708007}" type="pres">
      <dgm:prSet presAssocID="{506C679E-CB9E-4D49-826D-A25030BA054E}" presName="node" presStyleLbl="node1" presStyleIdx="16" presStyleCnt="24">
        <dgm:presLayoutVars>
          <dgm:bulletEnabled val="1"/>
        </dgm:presLayoutVars>
      </dgm:prSet>
      <dgm:spPr/>
    </dgm:pt>
    <dgm:pt modelId="{134FF582-99B0-4DF0-8F3B-A51E5C15453E}" type="pres">
      <dgm:prSet presAssocID="{BE478D8E-C0A2-43B8-92DB-5832A6E703CC}" presName="sibTrans" presStyleCnt="0"/>
      <dgm:spPr/>
    </dgm:pt>
    <dgm:pt modelId="{E2957EDC-4A13-426F-9963-E432B97CB64F}" type="pres">
      <dgm:prSet presAssocID="{225AE264-6777-4981-BEAE-F51EB5AD28C4}" presName="node" presStyleLbl="node1" presStyleIdx="17" presStyleCnt="24">
        <dgm:presLayoutVars>
          <dgm:bulletEnabled val="1"/>
        </dgm:presLayoutVars>
      </dgm:prSet>
      <dgm:spPr/>
    </dgm:pt>
    <dgm:pt modelId="{14C48111-34AF-4315-915B-168951880AB0}" type="pres">
      <dgm:prSet presAssocID="{F0C882DA-2D80-4AFC-95A0-455DC2B62DF7}" presName="sibTrans" presStyleCnt="0"/>
      <dgm:spPr/>
    </dgm:pt>
    <dgm:pt modelId="{B4134080-F0AC-4EED-9FA7-263BF55AE32F}" type="pres">
      <dgm:prSet presAssocID="{FB062141-2ED0-493B-AB74-9AC88C1F5F4F}" presName="node" presStyleLbl="node1" presStyleIdx="18" presStyleCnt="24">
        <dgm:presLayoutVars>
          <dgm:bulletEnabled val="1"/>
        </dgm:presLayoutVars>
      </dgm:prSet>
      <dgm:spPr/>
    </dgm:pt>
    <dgm:pt modelId="{8EF4D61F-FF2A-4674-A0A1-EDD1C3CCC72F}" type="pres">
      <dgm:prSet presAssocID="{F5EF9657-A80E-4D53-AFB0-62856F1A5EDE}" presName="sibTrans" presStyleCnt="0"/>
      <dgm:spPr/>
    </dgm:pt>
    <dgm:pt modelId="{2328B09E-D830-45F8-AAE4-ADCB6D610D2A}" type="pres">
      <dgm:prSet presAssocID="{F0C7A60E-10FE-409D-85C4-45B8C715270E}" presName="node" presStyleLbl="node1" presStyleIdx="19" presStyleCnt="24">
        <dgm:presLayoutVars>
          <dgm:bulletEnabled val="1"/>
        </dgm:presLayoutVars>
      </dgm:prSet>
      <dgm:spPr/>
    </dgm:pt>
    <dgm:pt modelId="{12381937-053D-4795-884E-DD4BE1EA5622}" type="pres">
      <dgm:prSet presAssocID="{C8761502-FA31-4656-A108-A574B4844E29}" presName="sibTrans" presStyleCnt="0"/>
      <dgm:spPr/>
    </dgm:pt>
    <dgm:pt modelId="{48040E24-EED3-4DAF-98A8-8E4BD1E00186}" type="pres">
      <dgm:prSet presAssocID="{96C23AFD-B729-4424-BB2E-2127C0663B5C}" presName="node" presStyleLbl="node1" presStyleIdx="20" presStyleCnt="24">
        <dgm:presLayoutVars>
          <dgm:bulletEnabled val="1"/>
        </dgm:presLayoutVars>
      </dgm:prSet>
      <dgm:spPr/>
    </dgm:pt>
    <dgm:pt modelId="{9BC2CEF1-1A01-4ACC-BDA1-3D81BD26500E}" type="pres">
      <dgm:prSet presAssocID="{C0A6D706-6128-494E-B46F-C7F7B629F172}" presName="sibTrans" presStyleCnt="0"/>
      <dgm:spPr/>
    </dgm:pt>
    <dgm:pt modelId="{86FD8BD4-B1DD-466A-ABF3-820A86F1DF2C}" type="pres">
      <dgm:prSet presAssocID="{6C1045C3-A59E-4684-8338-518B53BFCFA2}" presName="node" presStyleLbl="node1" presStyleIdx="21" presStyleCnt="24">
        <dgm:presLayoutVars>
          <dgm:bulletEnabled val="1"/>
        </dgm:presLayoutVars>
      </dgm:prSet>
      <dgm:spPr/>
    </dgm:pt>
    <dgm:pt modelId="{5E5C567C-A8EE-49DD-9BAA-92A35430910D}" type="pres">
      <dgm:prSet presAssocID="{5CF1FCDF-E713-41FA-80C6-81BAD5004872}" presName="sibTrans" presStyleCnt="0"/>
      <dgm:spPr/>
    </dgm:pt>
    <dgm:pt modelId="{BB930D92-6818-4F02-84FF-30F80E97A2D9}" type="pres">
      <dgm:prSet presAssocID="{16DC336E-86CC-45DF-A169-A438EB797B99}" presName="node" presStyleLbl="node1" presStyleIdx="22" presStyleCnt="24">
        <dgm:presLayoutVars>
          <dgm:bulletEnabled val="1"/>
        </dgm:presLayoutVars>
      </dgm:prSet>
      <dgm:spPr/>
    </dgm:pt>
    <dgm:pt modelId="{3963D5A5-E289-485A-9245-81AACD50D471}" type="pres">
      <dgm:prSet presAssocID="{35EAC1AC-B4BB-412E-8F17-53086886E2F8}" presName="sibTrans" presStyleCnt="0"/>
      <dgm:spPr/>
    </dgm:pt>
    <dgm:pt modelId="{1F13CAC3-6352-49C3-B7B4-D790104E65FE}" type="pres">
      <dgm:prSet presAssocID="{03AFA2C5-25F3-495C-BA10-DDC99E28A3C3}" presName="node" presStyleLbl="node1" presStyleIdx="23" presStyleCnt="24">
        <dgm:presLayoutVars>
          <dgm:bulletEnabled val="1"/>
        </dgm:presLayoutVars>
      </dgm:prSet>
      <dgm:spPr/>
    </dgm:pt>
  </dgm:ptLst>
  <dgm:cxnLst>
    <dgm:cxn modelId="{166CF710-1B67-49BD-B097-97AC72D88CBE}" type="presOf" srcId="{0A353435-DDDC-4CEF-9011-03F42010ACFC}" destId="{D44626BA-1945-443A-81E3-69EF5D5176CA}" srcOrd="0" destOrd="0" presId="urn:microsoft.com/office/officeart/2005/8/layout/default"/>
    <dgm:cxn modelId="{31DBB81E-D790-4E6C-AD80-9F290C361CAC}" type="presOf" srcId="{6654BD91-D88D-4E3C-AB2A-9FD9BDE06380}" destId="{AF9FCBA4-C4A4-4A0F-8486-57E6FB98E4EF}" srcOrd="0" destOrd="0" presId="urn:microsoft.com/office/officeart/2005/8/layout/default"/>
    <dgm:cxn modelId="{EBF04421-34BA-4417-B1F4-5E3525302D9B}" srcId="{58131FDF-D873-466E-9695-A419D8249D7A}" destId="{ADC4731F-D61F-4873-9654-B555B375ECDD}" srcOrd="3" destOrd="0" parTransId="{326F6CD9-93F7-4BD7-AC2A-D3ED477CFC67}" sibTransId="{7BB03AC2-545D-44A7-B657-24E00F15E508}"/>
    <dgm:cxn modelId="{EB3A8E29-E2C2-4328-83E2-F52A8F59BA14}" type="presOf" srcId="{36209D32-DB18-4E60-842B-582B2ACEB312}" destId="{556279CC-B5F6-42FE-B385-C2FB5F9084E4}" srcOrd="0" destOrd="0" presId="urn:microsoft.com/office/officeart/2005/8/layout/default"/>
    <dgm:cxn modelId="{7C45F22E-9DC9-41C6-BED2-23D12091A8F2}" srcId="{58131FDF-D873-466E-9695-A419D8249D7A}" destId="{6654BD91-D88D-4E3C-AB2A-9FD9BDE06380}" srcOrd="6" destOrd="0" parTransId="{21DC555C-627E-4537-BF3D-0A6E25F44430}" sibTransId="{5B0114F7-750E-4B6C-8E3A-D9C7E218AA3A}"/>
    <dgm:cxn modelId="{8A2B9E30-64A2-475C-98B2-2988F66B52F1}" srcId="{58131FDF-D873-466E-9695-A419D8249D7A}" destId="{96C23AFD-B729-4424-BB2E-2127C0663B5C}" srcOrd="20" destOrd="0" parTransId="{9DCD1B21-D3B9-4F2C-BB30-E2144518F13D}" sibTransId="{C0A6D706-6128-494E-B46F-C7F7B629F172}"/>
    <dgm:cxn modelId="{13346935-19A7-4C7F-9703-95B9F78984F9}" srcId="{58131FDF-D873-466E-9695-A419D8249D7A}" destId="{FB062141-2ED0-493B-AB74-9AC88C1F5F4F}" srcOrd="18" destOrd="0" parTransId="{B7ABC1D1-7545-4D44-BEFE-569BB6E9A332}" sibTransId="{F5EF9657-A80E-4D53-AFB0-62856F1A5EDE}"/>
    <dgm:cxn modelId="{BE535135-366D-4C89-A149-E8F81F4AE4CF}" srcId="{58131FDF-D873-466E-9695-A419D8249D7A}" destId="{6A979D0C-D4ED-4FEC-A930-BB53B3F4F2AF}" srcOrd="13" destOrd="0" parTransId="{E8F27F9E-3E82-4A97-A742-43C07127DF49}" sibTransId="{0C5C9808-C00A-4B24-B6A1-D5062D91834B}"/>
    <dgm:cxn modelId="{3661523D-27FF-4D55-97D1-7B35861E18D4}" type="presOf" srcId="{F0C7A60E-10FE-409D-85C4-45B8C715270E}" destId="{2328B09E-D830-45F8-AAE4-ADCB6D610D2A}" srcOrd="0" destOrd="0" presId="urn:microsoft.com/office/officeart/2005/8/layout/default"/>
    <dgm:cxn modelId="{6D3D633E-CE35-44AD-9F88-B2393A07A1DD}" type="presOf" srcId="{8646A2A0-7861-47CC-8095-95F958E36122}" destId="{5B13283B-F7FA-48FC-B1B2-578B23284099}" srcOrd="0" destOrd="0" presId="urn:microsoft.com/office/officeart/2005/8/layout/default"/>
    <dgm:cxn modelId="{18F97240-653E-4AFF-89F5-064873056F05}" srcId="{58131FDF-D873-466E-9695-A419D8249D7A}" destId="{1850EBF2-5A33-41BD-B2A3-7ACA895E5430}" srcOrd="2" destOrd="0" parTransId="{1D396BD8-077F-41AB-9DC3-3DAA9F3FDC37}" sibTransId="{D39D1E19-A85C-4004-9CB0-71134FE7F0F7}"/>
    <dgm:cxn modelId="{5451E15C-AD9C-487A-96AC-9B8357D43F7A}" type="presOf" srcId="{ABBAC830-1B6C-413A-8953-80F2F8FC2BB6}" destId="{5D4C1661-E0D5-4C7C-90FB-B3AA9F1597AF}" srcOrd="0" destOrd="0" presId="urn:microsoft.com/office/officeart/2005/8/layout/default"/>
    <dgm:cxn modelId="{D545DE41-0A03-4833-948A-23835C0625F6}" type="presOf" srcId="{03AFA2C5-25F3-495C-BA10-DDC99E28A3C3}" destId="{1F13CAC3-6352-49C3-B7B4-D790104E65FE}" srcOrd="0" destOrd="0" presId="urn:microsoft.com/office/officeart/2005/8/layout/default"/>
    <dgm:cxn modelId="{BBA04062-964D-4F47-9953-92E5881A27DE}" type="presOf" srcId="{1850EBF2-5A33-41BD-B2A3-7ACA895E5430}" destId="{99B52B5A-9E16-47D1-883D-449ACB082F4C}" srcOrd="0" destOrd="0" presId="urn:microsoft.com/office/officeart/2005/8/layout/default"/>
    <dgm:cxn modelId="{05D34042-2967-437A-8CDF-0F9600F5DD9F}" srcId="{58131FDF-D873-466E-9695-A419D8249D7A}" destId="{B98A0296-73CE-4087-A38A-9B740600353A}" srcOrd="5" destOrd="0" parTransId="{AFC9DAF5-8D23-43F0-8116-8E9505975480}" sibTransId="{F9380B22-8007-4C97-B13F-E87B2787E54D}"/>
    <dgm:cxn modelId="{0A6DFB42-7D23-42B0-824D-A02470ECE120}" type="presOf" srcId="{225AE264-6777-4981-BEAE-F51EB5AD28C4}" destId="{E2957EDC-4A13-426F-9963-E432B97CB64F}" srcOrd="0" destOrd="0" presId="urn:microsoft.com/office/officeart/2005/8/layout/default"/>
    <dgm:cxn modelId="{295C3763-B27F-4FDF-A7BD-BE519D9F8D92}" srcId="{58131FDF-D873-466E-9695-A419D8249D7A}" destId="{ABBAC830-1B6C-413A-8953-80F2F8FC2BB6}" srcOrd="7" destOrd="0" parTransId="{7821843B-5480-472F-B9B0-E4DA11B3E003}" sibTransId="{EDDEFB62-AB23-497E-9B4B-6CE2DD2A9381}"/>
    <dgm:cxn modelId="{EE564565-6EC9-4388-A915-368365BA0A7A}" srcId="{58131FDF-D873-466E-9695-A419D8249D7A}" destId="{6C1045C3-A59E-4684-8338-518B53BFCFA2}" srcOrd="21" destOrd="0" parTransId="{B1CC1D63-2A7A-47C6-B8EF-A66FF63196C5}" sibTransId="{5CF1FCDF-E713-41FA-80C6-81BAD5004872}"/>
    <dgm:cxn modelId="{63F75248-EE4E-4C9E-AEED-4702CADC9EDA}" type="presOf" srcId="{6C1045C3-A59E-4684-8338-518B53BFCFA2}" destId="{86FD8BD4-B1DD-466A-ABF3-820A86F1DF2C}" srcOrd="0" destOrd="0" presId="urn:microsoft.com/office/officeart/2005/8/layout/default"/>
    <dgm:cxn modelId="{619B2C4A-BF83-48D3-B6A5-618F6BB3BA2D}" type="presOf" srcId="{58131FDF-D873-466E-9695-A419D8249D7A}" destId="{2B18ABA4-F187-4197-8EBE-85CED7670FA4}" srcOrd="0" destOrd="0" presId="urn:microsoft.com/office/officeart/2005/8/layout/default"/>
    <dgm:cxn modelId="{36166D4E-B7F5-4465-98FF-8BD0CF8C0889}" type="presOf" srcId="{6A979D0C-D4ED-4FEC-A930-BB53B3F4F2AF}" destId="{8C5E153E-988D-4F8D-9131-6800297E2F21}" srcOrd="0" destOrd="0" presId="urn:microsoft.com/office/officeart/2005/8/layout/default"/>
    <dgm:cxn modelId="{C5E6864F-1DE2-4F15-810B-8424091D8FF6}" type="presOf" srcId="{0933BAC7-4C68-4D24-AC1B-1EABA63E3092}" destId="{16A0BCD5-71F4-4EB7-92A9-649F5C92468D}" srcOrd="0" destOrd="0" presId="urn:microsoft.com/office/officeart/2005/8/layout/default"/>
    <dgm:cxn modelId="{1F549E4F-7A2C-4DB6-A51C-01F2DC7DA32F}" type="presOf" srcId="{ADC4731F-D61F-4873-9654-B555B375ECDD}" destId="{A4171B04-463E-4257-9724-83CF868B04D4}" srcOrd="0" destOrd="0" presId="urn:microsoft.com/office/officeart/2005/8/layout/default"/>
    <dgm:cxn modelId="{59F4BA50-AB3D-48DA-B277-AAA9CA2D2A1F}" srcId="{58131FDF-D873-466E-9695-A419D8249D7A}" destId="{F0C7A60E-10FE-409D-85C4-45B8C715270E}" srcOrd="19" destOrd="0" parTransId="{ADEE65E0-0BB2-4A9A-A8CC-97F71D003CF0}" sibTransId="{C8761502-FA31-4656-A108-A574B4844E29}"/>
    <dgm:cxn modelId="{CCDB6155-11A5-445E-885D-AE5C6609D3A7}" srcId="{58131FDF-D873-466E-9695-A419D8249D7A}" destId="{0A353435-DDDC-4CEF-9011-03F42010ACFC}" srcOrd="0" destOrd="0" parTransId="{5964CBD7-61A2-4EF5-AECC-6218D7E2CFE4}" sibTransId="{2AC3DCFE-C286-480A-B92E-75577A377665}"/>
    <dgm:cxn modelId="{CE890657-BE32-40FC-99BE-F2F675AFEB25}" type="presOf" srcId="{506C679E-CB9E-4D49-826D-A25030BA054E}" destId="{64FA30A2-2156-479A-B1DF-159F80708007}" srcOrd="0" destOrd="0" presId="urn:microsoft.com/office/officeart/2005/8/layout/default"/>
    <dgm:cxn modelId="{446C545A-9C3C-4FEA-9401-05E18733CC0D}" srcId="{58131FDF-D873-466E-9695-A419D8249D7A}" destId="{16DC336E-86CC-45DF-A169-A438EB797B99}" srcOrd="22" destOrd="0" parTransId="{AF8F21D5-E004-40D1-BFE7-CF9A5183C177}" sibTransId="{35EAC1AC-B4BB-412E-8F17-53086886E2F8}"/>
    <dgm:cxn modelId="{AB2DD97F-6405-4BE6-9C0F-08D985F4EDB7}" srcId="{58131FDF-D873-466E-9695-A419D8249D7A}" destId="{225AE264-6777-4981-BEAE-F51EB5AD28C4}" srcOrd="17" destOrd="0" parTransId="{75DCD9BD-6299-42C9-B33A-69B6F5C47079}" sibTransId="{F0C882DA-2D80-4AFC-95A0-455DC2B62DF7}"/>
    <dgm:cxn modelId="{EBA7BA85-05D1-4462-AFBD-08141119AFA3}" type="presOf" srcId="{CAFF9F13-9E4F-42F1-A734-E16731A89507}" destId="{5B1BA823-6777-483B-AF0E-8982F407D5BA}" srcOrd="0" destOrd="0" presId="urn:microsoft.com/office/officeart/2005/8/layout/default"/>
    <dgm:cxn modelId="{6CE96D89-6012-4BD8-A418-E5D33C43F311}" srcId="{58131FDF-D873-466E-9695-A419D8249D7A}" destId="{03AFA2C5-25F3-495C-BA10-DDC99E28A3C3}" srcOrd="23" destOrd="0" parTransId="{A697EE1E-3CD0-4608-876E-8CEF9D1B8033}" sibTransId="{4453DE98-4F0A-4D4E-80D5-7FF271B53B58}"/>
    <dgm:cxn modelId="{E6582B8C-B60D-4961-8015-67041C1A6A46}" type="presOf" srcId="{8861676C-FD28-4EF2-8CCA-05321FAC71C8}" destId="{E15B90BC-18C1-4F11-9247-71F90153C960}" srcOrd="0" destOrd="0" presId="urn:microsoft.com/office/officeart/2005/8/layout/default"/>
    <dgm:cxn modelId="{56BCAC8D-DF0C-486F-85F6-93967840DA51}" srcId="{58131FDF-D873-466E-9695-A419D8249D7A}" destId="{0933BAC7-4C68-4D24-AC1B-1EABA63E3092}" srcOrd="1" destOrd="0" parTransId="{6E28F768-77BD-4088-AE80-BBD6DF480450}" sibTransId="{9DF3B250-DDE6-458F-A08B-84E4183F9022}"/>
    <dgm:cxn modelId="{8773AF8E-056F-4108-BE63-0E0B192B19EC}" type="presOf" srcId="{0DB706E1-9042-4DE2-9C13-B497D2503FF8}" destId="{B46F1E39-8513-4D13-8CE6-C24E03EBFC5A}" srcOrd="0" destOrd="0" presId="urn:microsoft.com/office/officeart/2005/8/layout/default"/>
    <dgm:cxn modelId="{2E54CF8E-1F60-4A15-9F1D-8F9AEB27F1FA}" srcId="{58131FDF-D873-466E-9695-A419D8249D7A}" destId="{36209D32-DB18-4E60-842B-582B2ACEB312}" srcOrd="4" destOrd="0" parTransId="{4B237E6F-318F-4D22-B064-0365C159918B}" sibTransId="{13C3CC78-51E4-474D-83D6-431CD474C00E}"/>
    <dgm:cxn modelId="{49A4ED90-F4A5-4975-BC0A-6C2AFD50470E}" type="presOf" srcId="{16DC336E-86CC-45DF-A169-A438EB797B99}" destId="{BB930D92-6818-4F02-84FF-30F80E97A2D9}" srcOrd="0" destOrd="0" presId="urn:microsoft.com/office/officeart/2005/8/layout/default"/>
    <dgm:cxn modelId="{2C5CEE99-DCCB-4AF1-853D-58FFA3C914F2}" type="presOf" srcId="{4131A578-97F2-4A1B-89F7-C7D21002AFE6}" destId="{E63B61D0-10CA-4B2C-9CBB-B3AF23F87A7F}" srcOrd="0" destOrd="0" presId="urn:microsoft.com/office/officeart/2005/8/layout/default"/>
    <dgm:cxn modelId="{FA2C199E-03CB-43BF-A2B0-C21E70CE3083}" srcId="{58131FDF-D873-466E-9695-A419D8249D7A}" destId="{506C679E-CB9E-4D49-826D-A25030BA054E}" srcOrd="16" destOrd="0" parTransId="{9B5683F6-5CFD-4805-BFE5-3B56C8EA0BCC}" sibTransId="{BE478D8E-C0A2-43B8-92DB-5832A6E703CC}"/>
    <dgm:cxn modelId="{463BA5A2-0F57-4AC5-9AAA-5516FD5C7DDF}" srcId="{58131FDF-D873-466E-9695-A419D8249D7A}" destId="{E2419D20-D157-4578-BDB7-646759BBB20C}" srcOrd="8" destOrd="0" parTransId="{E1C7BF50-95D8-47DD-8739-7BB920E1E5BF}" sibTransId="{135BE0F5-286C-46C4-B61A-ED00B6E4800B}"/>
    <dgm:cxn modelId="{18CAA3AE-D154-4AFE-996F-A0813C870C7A}" srcId="{58131FDF-D873-466E-9695-A419D8249D7A}" destId="{8861676C-FD28-4EF2-8CCA-05321FAC71C8}" srcOrd="12" destOrd="0" parTransId="{597416DB-5AA4-4E5C-A82A-761DE7B3269D}" sibTransId="{C5E90367-CEED-4B36-81E6-5CAC4D8EBACA}"/>
    <dgm:cxn modelId="{2EB318B4-E968-4FFB-94FA-B00965A112BA}" srcId="{58131FDF-D873-466E-9695-A419D8249D7A}" destId="{8646A2A0-7861-47CC-8095-95F958E36122}" srcOrd="11" destOrd="0" parTransId="{C988561D-C4B1-4220-9171-5F0409516314}" sibTransId="{86C2CC1F-B751-4B10-B11D-71F1BF8A7C0F}"/>
    <dgm:cxn modelId="{7D1238CF-BA53-4714-9D24-A1A3D753B43D}" type="presOf" srcId="{E2419D20-D157-4578-BDB7-646759BBB20C}" destId="{A2DFBB40-282E-4673-A0B0-5EE7A3EBCAED}" srcOrd="0" destOrd="0" presId="urn:microsoft.com/office/officeart/2005/8/layout/default"/>
    <dgm:cxn modelId="{163A7AD4-1758-4AFD-A67B-E2C2D2A545AA}" type="presOf" srcId="{B4A8C879-FC17-48E8-8DA7-D6777A02D393}" destId="{0882E1CD-7FAA-4DB1-A5AD-21741C472160}" srcOrd="0" destOrd="0" presId="urn:microsoft.com/office/officeart/2005/8/layout/default"/>
    <dgm:cxn modelId="{1A8D27D9-664B-4CDC-AA3C-C9CE3FE5C322}" srcId="{58131FDF-D873-466E-9695-A419D8249D7A}" destId="{0DB706E1-9042-4DE2-9C13-B497D2503FF8}" srcOrd="14" destOrd="0" parTransId="{37083435-0FC6-40AB-AC69-804A822730F9}" sibTransId="{D981B136-0858-4671-B106-368016FB913B}"/>
    <dgm:cxn modelId="{DE8310DE-A2C1-49A4-B4D2-369E5C5D04C3}" srcId="{58131FDF-D873-466E-9695-A419D8249D7A}" destId="{CAFF9F13-9E4F-42F1-A734-E16731A89507}" srcOrd="15" destOrd="0" parTransId="{A129FEB7-249F-4C29-B2DA-F1533C4AFD1E}" sibTransId="{2490BEE6-2CD5-4841-9C13-F8D5E7D479A7}"/>
    <dgm:cxn modelId="{E2C1A5E1-32CC-45B8-9BDF-1BA7FE7482D0}" type="presOf" srcId="{B98A0296-73CE-4087-A38A-9B740600353A}" destId="{DD5DF4C9-A610-4E21-8DD9-16942AC1FC2C}" srcOrd="0" destOrd="0" presId="urn:microsoft.com/office/officeart/2005/8/layout/default"/>
    <dgm:cxn modelId="{2857F7EC-99BD-4EC1-9AF4-58AD15A5FB7F}" srcId="{58131FDF-D873-466E-9695-A419D8249D7A}" destId="{4131A578-97F2-4A1B-89F7-C7D21002AFE6}" srcOrd="10" destOrd="0" parTransId="{EC7DB16B-0E55-417F-9330-E26E8BF6F1C5}" sibTransId="{58722023-2831-48C6-A0C2-1A785ACDA286}"/>
    <dgm:cxn modelId="{7C27D7FA-AD3B-4448-AF28-F4C2AC10B226}" type="presOf" srcId="{FB062141-2ED0-493B-AB74-9AC88C1F5F4F}" destId="{B4134080-F0AC-4EED-9FA7-263BF55AE32F}" srcOrd="0" destOrd="0" presId="urn:microsoft.com/office/officeart/2005/8/layout/default"/>
    <dgm:cxn modelId="{E0CA1BFD-C388-4669-93DB-4ACFD369C6C4}" srcId="{58131FDF-D873-466E-9695-A419D8249D7A}" destId="{B4A8C879-FC17-48E8-8DA7-D6777A02D393}" srcOrd="9" destOrd="0" parTransId="{13D26E6E-6023-4033-9FAD-6E1981E934F5}" sibTransId="{B69A4B80-62BB-48B2-8BB4-4C6FB86AC007}"/>
    <dgm:cxn modelId="{D08535FD-1D96-43C5-A464-B287659AB877}" type="presOf" srcId="{96C23AFD-B729-4424-BB2E-2127C0663B5C}" destId="{48040E24-EED3-4DAF-98A8-8E4BD1E00186}" srcOrd="0" destOrd="0" presId="urn:microsoft.com/office/officeart/2005/8/layout/default"/>
    <dgm:cxn modelId="{39999BF0-D29B-40AA-88BC-1C95784E3EA5}" type="presParOf" srcId="{2B18ABA4-F187-4197-8EBE-85CED7670FA4}" destId="{D44626BA-1945-443A-81E3-69EF5D5176CA}" srcOrd="0" destOrd="0" presId="urn:microsoft.com/office/officeart/2005/8/layout/default"/>
    <dgm:cxn modelId="{99EFFDB6-110C-499C-9322-4EC0B0C8D514}" type="presParOf" srcId="{2B18ABA4-F187-4197-8EBE-85CED7670FA4}" destId="{2D123323-9F3F-45C9-BE41-F40A9B552BC0}" srcOrd="1" destOrd="0" presId="urn:microsoft.com/office/officeart/2005/8/layout/default"/>
    <dgm:cxn modelId="{C001AA32-EA08-4E55-8C2F-49AFE131EC90}" type="presParOf" srcId="{2B18ABA4-F187-4197-8EBE-85CED7670FA4}" destId="{16A0BCD5-71F4-4EB7-92A9-649F5C92468D}" srcOrd="2" destOrd="0" presId="urn:microsoft.com/office/officeart/2005/8/layout/default"/>
    <dgm:cxn modelId="{39B55061-FBE7-4A0C-8F9F-6DF1CCC5F3F4}" type="presParOf" srcId="{2B18ABA4-F187-4197-8EBE-85CED7670FA4}" destId="{C0A5FEC8-2842-412A-B372-5239E22DD006}" srcOrd="3" destOrd="0" presId="urn:microsoft.com/office/officeart/2005/8/layout/default"/>
    <dgm:cxn modelId="{B1992E6B-5FC5-439D-ADBF-7715E82D3A6B}" type="presParOf" srcId="{2B18ABA4-F187-4197-8EBE-85CED7670FA4}" destId="{99B52B5A-9E16-47D1-883D-449ACB082F4C}" srcOrd="4" destOrd="0" presId="urn:microsoft.com/office/officeart/2005/8/layout/default"/>
    <dgm:cxn modelId="{1DA58574-136A-43C1-8F0C-CD6561DF575B}" type="presParOf" srcId="{2B18ABA4-F187-4197-8EBE-85CED7670FA4}" destId="{A1ABB779-8404-4043-ACB7-BF533C0721A0}" srcOrd="5" destOrd="0" presId="urn:microsoft.com/office/officeart/2005/8/layout/default"/>
    <dgm:cxn modelId="{4BB7A19D-AF2C-4B7E-AA40-9587E4299323}" type="presParOf" srcId="{2B18ABA4-F187-4197-8EBE-85CED7670FA4}" destId="{A4171B04-463E-4257-9724-83CF868B04D4}" srcOrd="6" destOrd="0" presId="urn:microsoft.com/office/officeart/2005/8/layout/default"/>
    <dgm:cxn modelId="{E58FB55E-5C9B-4B39-A801-95D4C16B01FD}" type="presParOf" srcId="{2B18ABA4-F187-4197-8EBE-85CED7670FA4}" destId="{5D600B21-BA18-4791-9518-0F1DBE59F084}" srcOrd="7" destOrd="0" presId="urn:microsoft.com/office/officeart/2005/8/layout/default"/>
    <dgm:cxn modelId="{280F3FCD-0578-45BF-AF78-844B0158D5F0}" type="presParOf" srcId="{2B18ABA4-F187-4197-8EBE-85CED7670FA4}" destId="{556279CC-B5F6-42FE-B385-C2FB5F9084E4}" srcOrd="8" destOrd="0" presId="urn:microsoft.com/office/officeart/2005/8/layout/default"/>
    <dgm:cxn modelId="{6A8C165C-63D3-4899-AF63-4652BE042C68}" type="presParOf" srcId="{2B18ABA4-F187-4197-8EBE-85CED7670FA4}" destId="{B21B2D93-8E4D-40BC-AEA9-7CB5E77053A2}" srcOrd="9" destOrd="0" presId="urn:microsoft.com/office/officeart/2005/8/layout/default"/>
    <dgm:cxn modelId="{733F0B31-B1E9-4310-88F7-A53F7DD7313D}" type="presParOf" srcId="{2B18ABA4-F187-4197-8EBE-85CED7670FA4}" destId="{DD5DF4C9-A610-4E21-8DD9-16942AC1FC2C}" srcOrd="10" destOrd="0" presId="urn:microsoft.com/office/officeart/2005/8/layout/default"/>
    <dgm:cxn modelId="{7EB85269-0963-499A-B92A-BB5274FEAC14}" type="presParOf" srcId="{2B18ABA4-F187-4197-8EBE-85CED7670FA4}" destId="{E2CA57F2-AF02-4EBE-AB54-E8203B08799F}" srcOrd="11" destOrd="0" presId="urn:microsoft.com/office/officeart/2005/8/layout/default"/>
    <dgm:cxn modelId="{D84E2C58-1274-405B-9CE3-518D91DC1D9F}" type="presParOf" srcId="{2B18ABA4-F187-4197-8EBE-85CED7670FA4}" destId="{AF9FCBA4-C4A4-4A0F-8486-57E6FB98E4EF}" srcOrd="12" destOrd="0" presId="urn:microsoft.com/office/officeart/2005/8/layout/default"/>
    <dgm:cxn modelId="{0D26B135-1692-4C0D-8E3E-3A1AD3DBDC76}" type="presParOf" srcId="{2B18ABA4-F187-4197-8EBE-85CED7670FA4}" destId="{B7614407-3AD9-40D8-9F00-13EE0AFEAC5C}" srcOrd="13" destOrd="0" presId="urn:microsoft.com/office/officeart/2005/8/layout/default"/>
    <dgm:cxn modelId="{0E3CEA1C-83B0-4B6C-882D-D82CF0935E08}" type="presParOf" srcId="{2B18ABA4-F187-4197-8EBE-85CED7670FA4}" destId="{5D4C1661-E0D5-4C7C-90FB-B3AA9F1597AF}" srcOrd="14" destOrd="0" presId="urn:microsoft.com/office/officeart/2005/8/layout/default"/>
    <dgm:cxn modelId="{FC70B216-A039-4B0E-85CD-01E4F676F239}" type="presParOf" srcId="{2B18ABA4-F187-4197-8EBE-85CED7670FA4}" destId="{2D4D5D30-A16B-4CB5-8844-FA67569A51BB}" srcOrd="15" destOrd="0" presId="urn:microsoft.com/office/officeart/2005/8/layout/default"/>
    <dgm:cxn modelId="{616DDB25-8EEB-4069-8B45-61B1B801C2C9}" type="presParOf" srcId="{2B18ABA4-F187-4197-8EBE-85CED7670FA4}" destId="{A2DFBB40-282E-4673-A0B0-5EE7A3EBCAED}" srcOrd="16" destOrd="0" presId="urn:microsoft.com/office/officeart/2005/8/layout/default"/>
    <dgm:cxn modelId="{BF5998CD-277D-4E7E-A513-BA5ACAF90D80}" type="presParOf" srcId="{2B18ABA4-F187-4197-8EBE-85CED7670FA4}" destId="{FD180353-3EA8-4E09-A793-2869624685AB}" srcOrd="17" destOrd="0" presId="urn:microsoft.com/office/officeart/2005/8/layout/default"/>
    <dgm:cxn modelId="{C420A142-D46A-48FD-B90D-C04326FB432E}" type="presParOf" srcId="{2B18ABA4-F187-4197-8EBE-85CED7670FA4}" destId="{0882E1CD-7FAA-4DB1-A5AD-21741C472160}" srcOrd="18" destOrd="0" presId="urn:microsoft.com/office/officeart/2005/8/layout/default"/>
    <dgm:cxn modelId="{4C639A86-71AB-4103-ACB6-B767AB781639}" type="presParOf" srcId="{2B18ABA4-F187-4197-8EBE-85CED7670FA4}" destId="{1C59A62E-A736-4B6A-8D76-A1C567996646}" srcOrd="19" destOrd="0" presId="urn:microsoft.com/office/officeart/2005/8/layout/default"/>
    <dgm:cxn modelId="{4624EA01-F527-4D64-BEBA-02BB2165E1DD}" type="presParOf" srcId="{2B18ABA4-F187-4197-8EBE-85CED7670FA4}" destId="{E63B61D0-10CA-4B2C-9CBB-B3AF23F87A7F}" srcOrd="20" destOrd="0" presId="urn:microsoft.com/office/officeart/2005/8/layout/default"/>
    <dgm:cxn modelId="{9163B2D4-7568-4DEC-BCA2-03170751D1A7}" type="presParOf" srcId="{2B18ABA4-F187-4197-8EBE-85CED7670FA4}" destId="{0E9168B7-26F0-447E-BCAD-4F2CEC6E4461}" srcOrd="21" destOrd="0" presId="urn:microsoft.com/office/officeart/2005/8/layout/default"/>
    <dgm:cxn modelId="{7FAC80D9-838D-467D-9C89-D76A1B5CDB6C}" type="presParOf" srcId="{2B18ABA4-F187-4197-8EBE-85CED7670FA4}" destId="{5B13283B-F7FA-48FC-B1B2-578B23284099}" srcOrd="22" destOrd="0" presId="urn:microsoft.com/office/officeart/2005/8/layout/default"/>
    <dgm:cxn modelId="{BCAA9258-1774-4F71-BCB2-0EF47B260806}" type="presParOf" srcId="{2B18ABA4-F187-4197-8EBE-85CED7670FA4}" destId="{0E0AC6E3-8E35-4B02-8F04-D7FE898E39B1}" srcOrd="23" destOrd="0" presId="urn:microsoft.com/office/officeart/2005/8/layout/default"/>
    <dgm:cxn modelId="{3B19A21F-4CE7-45C3-97FC-374EBF16235A}" type="presParOf" srcId="{2B18ABA4-F187-4197-8EBE-85CED7670FA4}" destId="{E15B90BC-18C1-4F11-9247-71F90153C960}" srcOrd="24" destOrd="0" presId="urn:microsoft.com/office/officeart/2005/8/layout/default"/>
    <dgm:cxn modelId="{6A0C0780-067B-4F69-9748-FF2A4A1CFA77}" type="presParOf" srcId="{2B18ABA4-F187-4197-8EBE-85CED7670FA4}" destId="{159C4F6B-A94A-47AD-B366-2E86473C117F}" srcOrd="25" destOrd="0" presId="urn:microsoft.com/office/officeart/2005/8/layout/default"/>
    <dgm:cxn modelId="{22EC955C-5C9B-4E12-8F10-531AAD8C47DD}" type="presParOf" srcId="{2B18ABA4-F187-4197-8EBE-85CED7670FA4}" destId="{8C5E153E-988D-4F8D-9131-6800297E2F21}" srcOrd="26" destOrd="0" presId="urn:microsoft.com/office/officeart/2005/8/layout/default"/>
    <dgm:cxn modelId="{E9530EB4-9404-49F9-ADA7-0FB68C79C858}" type="presParOf" srcId="{2B18ABA4-F187-4197-8EBE-85CED7670FA4}" destId="{C68ECEA7-3EA1-47A4-AE2B-CBB1F1CDE84B}" srcOrd="27" destOrd="0" presId="urn:microsoft.com/office/officeart/2005/8/layout/default"/>
    <dgm:cxn modelId="{3CEEB5E4-E821-4D85-88A0-1986BA4E5950}" type="presParOf" srcId="{2B18ABA4-F187-4197-8EBE-85CED7670FA4}" destId="{B46F1E39-8513-4D13-8CE6-C24E03EBFC5A}" srcOrd="28" destOrd="0" presId="urn:microsoft.com/office/officeart/2005/8/layout/default"/>
    <dgm:cxn modelId="{401FFCE9-8232-4F2B-B72A-9C6744E7A7FB}" type="presParOf" srcId="{2B18ABA4-F187-4197-8EBE-85CED7670FA4}" destId="{B7A3B701-BA34-4FB3-8810-35CF018A7017}" srcOrd="29" destOrd="0" presId="urn:microsoft.com/office/officeart/2005/8/layout/default"/>
    <dgm:cxn modelId="{A244D0E3-95BF-4DF7-B518-B46A82407B3C}" type="presParOf" srcId="{2B18ABA4-F187-4197-8EBE-85CED7670FA4}" destId="{5B1BA823-6777-483B-AF0E-8982F407D5BA}" srcOrd="30" destOrd="0" presId="urn:microsoft.com/office/officeart/2005/8/layout/default"/>
    <dgm:cxn modelId="{E7ED755B-127D-4266-8459-6EA4FFC24A70}" type="presParOf" srcId="{2B18ABA4-F187-4197-8EBE-85CED7670FA4}" destId="{9EA0B0E6-D61A-4574-BF3B-2D55D7401781}" srcOrd="31" destOrd="0" presId="urn:microsoft.com/office/officeart/2005/8/layout/default"/>
    <dgm:cxn modelId="{AB7A9879-8E42-4568-8081-EEDEEADF03C6}" type="presParOf" srcId="{2B18ABA4-F187-4197-8EBE-85CED7670FA4}" destId="{64FA30A2-2156-479A-B1DF-159F80708007}" srcOrd="32" destOrd="0" presId="urn:microsoft.com/office/officeart/2005/8/layout/default"/>
    <dgm:cxn modelId="{98A437A5-9007-4A73-803E-3E7F64986184}" type="presParOf" srcId="{2B18ABA4-F187-4197-8EBE-85CED7670FA4}" destId="{134FF582-99B0-4DF0-8F3B-A51E5C15453E}" srcOrd="33" destOrd="0" presId="urn:microsoft.com/office/officeart/2005/8/layout/default"/>
    <dgm:cxn modelId="{E4B5433A-81A2-4E65-B2C7-6CEBE0D8763E}" type="presParOf" srcId="{2B18ABA4-F187-4197-8EBE-85CED7670FA4}" destId="{E2957EDC-4A13-426F-9963-E432B97CB64F}" srcOrd="34" destOrd="0" presId="urn:microsoft.com/office/officeart/2005/8/layout/default"/>
    <dgm:cxn modelId="{8634A3FD-6CF9-43F1-97BD-B77C5E048F68}" type="presParOf" srcId="{2B18ABA4-F187-4197-8EBE-85CED7670FA4}" destId="{14C48111-34AF-4315-915B-168951880AB0}" srcOrd="35" destOrd="0" presId="urn:microsoft.com/office/officeart/2005/8/layout/default"/>
    <dgm:cxn modelId="{C7C0DAE5-1F2E-4BDA-90F8-EB880DD274E7}" type="presParOf" srcId="{2B18ABA4-F187-4197-8EBE-85CED7670FA4}" destId="{B4134080-F0AC-4EED-9FA7-263BF55AE32F}" srcOrd="36" destOrd="0" presId="urn:microsoft.com/office/officeart/2005/8/layout/default"/>
    <dgm:cxn modelId="{D2890534-1DCE-44AA-A310-99F6BC68EF89}" type="presParOf" srcId="{2B18ABA4-F187-4197-8EBE-85CED7670FA4}" destId="{8EF4D61F-FF2A-4674-A0A1-EDD1C3CCC72F}" srcOrd="37" destOrd="0" presId="urn:microsoft.com/office/officeart/2005/8/layout/default"/>
    <dgm:cxn modelId="{3F5444AC-6B3E-4A06-BBD8-732532195B4D}" type="presParOf" srcId="{2B18ABA4-F187-4197-8EBE-85CED7670FA4}" destId="{2328B09E-D830-45F8-AAE4-ADCB6D610D2A}" srcOrd="38" destOrd="0" presId="urn:microsoft.com/office/officeart/2005/8/layout/default"/>
    <dgm:cxn modelId="{5D81932E-559D-44B0-ABC4-2D9D5D55002F}" type="presParOf" srcId="{2B18ABA4-F187-4197-8EBE-85CED7670FA4}" destId="{12381937-053D-4795-884E-DD4BE1EA5622}" srcOrd="39" destOrd="0" presId="urn:microsoft.com/office/officeart/2005/8/layout/default"/>
    <dgm:cxn modelId="{058AA6A0-FFB8-4237-BBA1-A0F2BA53EDF3}" type="presParOf" srcId="{2B18ABA4-F187-4197-8EBE-85CED7670FA4}" destId="{48040E24-EED3-4DAF-98A8-8E4BD1E00186}" srcOrd="40" destOrd="0" presId="urn:microsoft.com/office/officeart/2005/8/layout/default"/>
    <dgm:cxn modelId="{ABBC73B5-F04E-424E-AC96-64431CD7E3FE}" type="presParOf" srcId="{2B18ABA4-F187-4197-8EBE-85CED7670FA4}" destId="{9BC2CEF1-1A01-4ACC-BDA1-3D81BD26500E}" srcOrd="41" destOrd="0" presId="urn:microsoft.com/office/officeart/2005/8/layout/default"/>
    <dgm:cxn modelId="{AC327B94-E1B2-4800-A963-FB0BC322464F}" type="presParOf" srcId="{2B18ABA4-F187-4197-8EBE-85CED7670FA4}" destId="{86FD8BD4-B1DD-466A-ABF3-820A86F1DF2C}" srcOrd="42" destOrd="0" presId="urn:microsoft.com/office/officeart/2005/8/layout/default"/>
    <dgm:cxn modelId="{F1C8DEA1-9AC0-4D52-A406-4A17DA12E7A2}" type="presParOf" srcId="{2B18ABA4-F187-4197-8EBE-85CED7670FA4}" destId="{5E5C567C-A8EE-49DD-9BAA-92A35430910D}" srcOrd="43" destOrd="0" presId="urn:microsoft.com/office/officeart/2005/8/layout/default"/>
    <dgm:cxn modelId="{F10F156D-B4D5-426A-A03B-3436440255C7}" type="presParOf" srcId="{2B18ABA4-F187-4197-8EBE-85CED7670FA4}" destId="{BB930D92-6818-4F02-84FF-30F80E97A2D9}" srcOrd="44" destOrd="0" presId="urn:microsoft.com/office/officeart/2005/8/layout/default"/>
    <dgm:cxn modelId="{8B70A348-81DA-42DD-AA9F-99215EEDEB25}" type="presParOf" srcId="{2B18ABA4-F187-4197-8EBE-85CED7670FA4}" destId="{3963D5A5-E289-485A-9245-81AACD50D471}" srcOrd="45" destOrd="0" presId="urn:microsoft.com/office/officeart/2005/8/layout/default"/>
    <dgm:cxn modelId="{DCD25927-603C-41BE-9194-E45E37923604}" type="presParOf" srcId="{2B18ABA4-F187-4197-8EBE-85CED7670FA4}" destId="{1F13CAC3-6352-49C3-B7B4-D790104E65FE}" srcOrd="4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5AFBED-F31F-4273-8587-A66CB2EE1F3A}" type="doc">
      <dgm:prSet loTypeId="urn:microsoft.com/office/officeart/2005/8/layout/default" loCatId="list" qsTypeId="urn:microsoft.com/office/officeart/2005/8/quickstyle/simple4#11" qsCatId="simple" csTypeId="urn:microsoft.com/office/officeart/2005/8/colors/colorful1#5" csCatId="colorful"/>
      <dgm:spPr/>
      <dgm:t>
        <a:bodyPr/>
        <a:lstStyle/>
        <a:p>
          <a:endParaRPr lang="en-US"/>
        </a:p>
      </dgm:t>
    </dgm:pt>
    <dgm:pt modelId="{204D3566-DDEF-4112-9004-D381307C2C81}">
      <dgm:prSet/>
      <dgm:spPr/>
      <dgm:t>
        <a:bodyPr/>
        <a:lstStyle/>
        <a:p>
          <a:r>
            <a:rPr lang="en-US" b="1"/>
            <a:t>Social Determinants, Equity and Wellbeing</a:t>
          </a:r>
          <a:endParaRPr lang="en-US"/>
        </a:p>
      </dgm:t>
    </dgm:pt>
    <dgm:pt modelId="{9D5BDBF7-CF16-4308-B947-7D5CF443DD8C}" type="parTrans" cxnId="{67B677FA-E97D-4213-B370-E0638A5993C5}">
      <dgm:prSet/>
      <dgm:spPr/>
      <dgm:t>
        <a:bodyPr/>
        <a:lstStyle/>
        <a:p>
          <a:endParaRPr lang="en-US"/>
        </a:p>
      </dgm:t>
    </dgm:pt>
    <dgm:pt modelId="{24DE12F7-7A3C-4051-87DA-BCE0C15AE393}" type="sibTrans" cxnId="{67B677FA-E97D-4213-B370-E0638A5993C5}">
      <dgm:prSet/>
      <dgm:spPr/>
      <dgm:t>
        <a:bodyPr/>
        <a:lstStyle/>
        <a:p>
          <a:endParaRPr lang="en-US"/>
        </a:p>
      </dgm:t>
    </dgm:pt>
    <dgm:pt modelId="{70F32AA8-B2EB-487E-A65B-28C17E1061C7}">
      <dgm:prSet/>
      <dgm:spPr/>
      <dgm:t>
        <a:bodyPr/>
        <a:lstStyle/>
        <a:p>
          <a:r>
            <a:rPr lang="en-US"/>
            <a:t>Health is influenced by the conditions in which people:</a:t>
          </a:r>
        </a:p>
      </dgm:t>
    </dgm:pt>
    <dgm:pt modelId="{44B13AB8-CC25-4786-8024-ADD57D7629F9}" type="parTrans" cxnId="{3C366311-78EF-4AC1-9F34-99C42022B3FC}">
      <dgm:prSet/>
      <dgm:spPr/>
      <dgm:t>
        <a:bodyPr/>
        <a:lstStyle/>
        <a:p>
          <a:endParaRPr lang="en-US"/>
        </a:p>
      </dgm:t>
    </dgm:pt>
    <dgm:pt modelId="{737524E9-4A03-4961-BCD7-B6093D5E2DBA}" type="sibTrans" cxnId="{3C366311-78EF-4AC1-9F34-99C42022B3FC}">
      <dgm:prSet/>
      <dgm:spPr/>
      <dgm:t>
        <a:bodyPr/>
        <a:lstStyle/>
        <a:p>
          <a:endParaRPr lang="en-US"/>
        </a:p>
      </dgm:t>
    </dgm:pt>
    <dgm:pt modelId="{C76F56B2-2370-45A3-9E69-87C11F16DB0C}">
      <dgm:prSet/>
      <dgm:spPr/>
      <dgm:t>
        <a:bodyPr/>
        <a:lstStyle/>
        <a:p>
          <a:r>
            <a:rPr lang="en-US"/>
            <a:t>Are born </a:t>
          </a:r>
        </a:p>
      </dgm:t>
    </dgm:pt>
    <dgm:pt modelId="{4B0293C7-9851-4C3E-9A4A-DE25D5B9A081}" type="parTrans" cxnId="{1C460129-ECCC-486D-B6CF-2BFC2ECE8A24}">
      <dgm:prSet/>
      <dgm:spPr/>
      <dgm:t>
        <a:bodyPr/>
        <a:lstStyle/>
        <a:p>
          <a:endParaRPr lang="en-US"/>
        </a:p>
      </dgm:t>
    </dgm:pt>
    <dgm:pt modelId="{03912E96-0813-4F28-A8A5-835283358F3B}" type="sibTrans" cxnId="{1C460129-ECCC-486D-B6CF-2BFC2ECE8A24}">
      <dgm:prSet/>
      <dgm:spPr/>
      <dgm:t>
        <a:bodyPr/>
        <a:lstStyle/>
        <a:p>
          <a:endParaRPr lang="en-US"/>
        </a:p>
      </dgm:t>
    </dgm:pt>
    <dgm:pt modelId="{8542A8AC-5506-42CB-936B-1A8AAD0B1923}">
      <dgm:prSet/>
      <dgm:spPr/>
      <dgm:t>
        <a:bodyPr/>
        <a:lstStyle/>
        <a:p>
          <a:r>
            <a:rPr lang="en-US"/>
            <a:t>Grow </a:t>
          </a:r>
        </a:p>
      </dgm:t>
    </dgm:pt>
    <dgm:pt modelId="{04DCA3F4-7684-47F8-8ECC-35BAB8BE5CEA}" type="parTrans" cxnId="{56A37E2D-EDE4-4EE5-B945-8201F6C93B66}">
      <dgm:prSet/>
      <dgm:spPr/>
      <dgm:t>
        <a:bodyPr/>
        <a:lstStyle/>
        <a:p>
          <a:endParaRPr lang="en-US"/>
        </a:p>
      </dgm:t>
    </dgm:pt>
    <dgm:pt modelId="{C980B8D0-BB61-4223-A7F0-96CBBB1E98E4}" type="sibTrans" cxnId="{56A37E2D-EDE4-4EE5-B945-8201F6C93B66}">
      <dgm:prSet/>
      <dgm:spPr/>
      <dgm:t>
        <a:bodyPr/>
        <a:lstStyle/>
        <a:p>
          <a:endParaRPr lang="en-US"/>
        </a:p>
      </dgm:t>
    </dgm:pt>
    <dgm:pt modelId="{F1BC5A56-0B3E-4B68-A96B-F74B0ADE12F1}">
      <dgm:prSet/>
      <dgm:spPr/>
      <dgm:t>
        <a:bodyPr/>
        <a:lstStyle/>
        <a:p>
          <a:r>
            <a:rPr lang="en-US"/>
            <a:t>Live </a:t>
          </a:r>
        </a:p>
      </dgm:t>
    </dgm:pt>
    <dgm:pt modelId="{A308B47C-2FFB-4BC4-9FB2-23D9B6FC133A}" type="parTrans" cxnId="{EFE3580F-889C-43BE-AA22-D9EC268BB385}">
      <dgm:prSet/>
      <dgm:spPr/>
      <dgm:t>
        <a:bodyPr/>
        <a:lstStyle/>
        <a:p>
          <a:endParaRPr lang="en-US"/>
        </a:p>
      </dgm:t>
    </dgm:pt>
    <dgm:pt modelId="{3B997079-9A10-4ABD-9010-0BDEBFC37467}" type="sibTrans" cxnId="{EFE3580F-889C-43BE-AA22-D9EC268BB385}">
      <dgm:prSet/>
      <dgm:spPr/>
      <dgm:t>
        <a:bodyPr/>
        <a:lstStyle/>
        <a:p>
          <a:endParaRPr lang="en-US"/>
        </a:p>
      </dgm:t>
    </dgm:pt>
    <dgm:pt modelId="{2D499B18-A09E-47F8-B9DA-0D0C16D18A48}">
      <dgm:prSet/>
      <dgm:spPr/>
      <dgm:t>
        <a:bodyPr/>
        <a:lstStyle/>
        <a:p>
          <a:r>
            <a:rPr lang="en-US"/>
            <a:t>Work </a:t>
          </a:r>
        </a:p>
      </dgm:t>
    </dgm:pt>
    <dgm:pt modelId="{8BB95795-A3F2-4B7C-9FF1-A69FE91D9042}" type="parTrans" cxnId="{679FC3BC-2337-4010-9C76-C0DEAF3C41AD}">
      <dgm:prSet/>
      <dgm:spPr/>
      <dgm:t>
        <a:bodyPr/>
        <a:lstStyle/>
        <a:p>
          <a:endParaRPr lang="en-US"/>
        </a:p>
      </dgm:t>
    </dgm:pt>
    <dgm:pt modelId="{C5DFBC63-5ECB-43EE-A1D6-9378DD2CC43C}" type="sibTrans" cxnId="{679FC3BC-2337-4010-9C76-C0DEAF3C41AD}">
      <dgm:prSet/>
      <dgm:spPr/>
      <dgm:t>
        <a:bodyPr/>
        <a:lstStyle/>
        <a:p>
          <a:endParaRPr lang="en-US"/>
        </a:p>
      </dgm:t>
    </dgm:pt>
    <dgm:pt modelId="{80CA3FC7-D69A-4BF4-9B36-3653DCA92187}">
      <dgm:prSet/>
      <dgm:spPr/>
      <dgm:t>
        <a:bodyPr/>
        <a:lstStyle/>
        <a:p>
          <a:r>
            <a:rPr lang="en-US"/>
            <a:t>Age </a:t>
          </a:r>
        </a:p>
      </dgm:t>
    </dgm:pt>
    <dgm:pt modelId="{6CEB24CE-7D33-4E12-94F7-C2CD9C1A4DDA}" type="parTrans" cxnId="{11EB7AA9-907C-4B0A-979C-92B79D5008E4}">
      <dgm:prSet/>
      <dgm:spPr/>
      <dgm:t>
        <a:bodyPr/>
        <a:lstStyle/>
        <a:p>
          <a:endParaRPr lang="en-US"/>
        </a:p>
      </dgm:t>
    </dgm:pt>
    <dgm:pt modelId="{14ECAED2-1DC0-4E47-A2BF-6068B3D18948}" type="sibTrans" cxnId="{11EB7AA9-907C-4B0A-979C-92B79D5008E4}">
      <dgm:prSet/>
      <dgm:spPr/>
      <dgm:t>
        <a:bodyPr/>
        <a:lstStyle/>
        <a:p>
          <a:endParaRPr lang="en-US"/>
        </a:p>
      </dgm:t>
    </dgm:pt>
    <dgm:pt modelId="{0FAF1A9D-A2C2-4860-97B9-D3C7E83E0D4C}">
      <dgm:prSet/>
      <dgm:spPr/>
      <dgm:t>
        <a:bodyPr/>
        <a:lstStyle/>
        <a:p>
          <a:r>
            <a:rPr lang="en-US"/>
            <a:t>Key determinants include:</a:t>
          </a:r>
        </a:p>
      </dgm:t>
    </dgm:pt>
    <dgm:pt modelId="{50E4EB53-BF67-4CE3-894A-B9FFA307F169}" type="parTrans" cxnId="{A6CD6401-3801-4191-8C9A-A93699A2BF9D}">
      <dgm:prSet/>
      <dgm:spPr/>
      <dgm:t>
        <a:bodyPr/>
        <a:lstStyle/>
        <a:p>
          <a:endParaRPr lang="en-US"/>
        </a:p>
      </dgm:t>
    </dgm:pt>
    <dgm:pt modelId="{B4BAFDF0-AAE8-4F0A-9CFC-8D830FB6FEDB}" type="sibTrans" cxnId="{A6CD6401-3801-4191-8C9A-A93699A2BF9D}">
      <dgm:prSet/>
      <dgm:spPr/>
      <dgm:t>
        <a:bodyPr/>
        <a:lstStyle/>
        <a:p>
          <a:endParaRPr lang="en-US"/>
        </a:p>
      </dgm:t>
    </dgm:pt>
    <dgm:pt modelId="{CDAB8F49-3C46-40C9-861B-C2408A0649A5}">
      <dgm:prSet/>
      <dgm:spPr/>
      <dgm:t>
        <a:bodyPr/>
        <a:lstStyle/>
        <a:p>
          <a:r>
            <a:rPr lang="en-US"/>
            <a:t>Income and employment </a:t>
          </a:r>
        </a:p>
      </dgm:t>
    </dgm:pt>
    <dgm:pt modelId="{C7F84F85-C503-4EB1-A693-FC28CA4D97C9}" type="parTrans" cxnId="{ED34FAAD-5414-4547-A00E-8B960E9247F9}">
      <dgm:prSet/>
      <dgm:spPr/>
      <dgm:t>
        <a:bodyPr/>
        <a:lstStyle/>
        <a:p>
          <a:endParaRPr lang="en-US"/>
        </a:p>
      </dgm:t>
    </dgm:pt>
    <dgm:pt modelId="{7DF3FFA7-DD52-489F-8759-BF5993FB0AAC}" type="sibTrans" cxnId="{ED34FAAD-5414-4547-A00E-8B960E9247F9}">
      <dgm:prSet/>
      <dgm:spPr/>
      <dgm:t>
        <a:bodyPr/>
        <a:lstStyle/>
        <a:p>
          <a:endParaRPr lang="en-US"/>
        </a:p>
      </dgm:t>
    </dgm:pt>
    <dgm:pt modelId="{DF0ED97C-F3AC-4AD6-AA8A-08B86860A739}">
      <dgm:prSet/>
      <dgm:spPr/>
      <dgm:t>
        <a:bodyPr/>
        <a:lstStyle/>
        <a:p>
          <a:r>
            <a:rPr lang="en-US"/>
            <a:t>Education </a:t>
          </a:r>
        </a:p>
      </dgm:t>
    </dgm:pt>
    <dgm:pt modelId="{C57D1BD6-FBA1-4B1C-AFF1-BC53767B5E28}" type="parTrans" cxnId="{FAD33B58-5A84-4FF2-975A-97625A310281}">
      <dgm:prSet/>
      <dgm:spPr/>
      <dgm:t>
        <a:bodyPr/>
        <a:lstStyle/>
        <a:p>
          <a:endParaRPr lang="en-US"/>
        </a:p>
      </dgm:t>
    </dgm:pt>
    <dgm:pt modelId="{EED1929F-DF69-496B-9DD9-301DE06EBACB}" type="sibTrans" cxnId="{FAD33B58-5A84-4FF2-975A-97625A310281}">
      <dgm:prSet/>
      <dgm:spPr/>
      <dgm:t>
        <a:bodyPr/>
        <a:lstStyle/>
        <a:p>
          <a:endParaRPr lang="en-US"/>
        </a:p>
      </dgm:t>
    </dgm:pt>
    <dgm:pt modelId="{766EAE18-D5E3-4DFC-A943-0D2354B5404C}">
      <dgm:prSet/>
      <dgm:spPr/>
      <dgm:t>
        <a:bodyPr/>
        <a:lstStyle/>
        <a:p>
          <a:r>
            <a:rPr lang="en-US"/>
            <a:t>Housing </a:t>
          </a:r>
        </a:p>
      </dgm:t>
    </dgm:pt>
    <dgm:pt modelId="{865FF0ED-26BD-4E43-91A1-799EFE48F22E}" type="parTrans" cxnId="{2FCEC38E-1058-4112-9CEC-F6DC0FF834AD}">
      <dgm:prSet/>
      <dgm:spPr/>
      <dgm:t>
        <a:bodyPr/>
        <a:lstStyle/>
        <a:p>
          <a:endParaRPr lang="en-US"/>
        </a:p>
      </dgm:t>
    </dgm:pt>
    <dgm:pt modelId="{6AEA302C-04E6-420E-AE6D-78B96DD8FD1C}" type="sibTrans" cxnId="{2FCEC38E-1058-4112-9CEC-F6DC0FF834AD}">
      <dgm:prSet/>
      <dgm:spPr/>
      <dgm:t>
        <a:bodyPr/>
        <a:lstStyle/>
        <a:p>
          <a:endParaRPr lang="en-US"/>
        </a:p>
      </dgm:t>
    </dgm:pt>
    <dgm:pt modelId="{4838BF68-2F19-47F7-82BF-985546DDEA1D}">
      <dgm:prSet/>
      <dgm:spPr/>
      <dgm:t>
        <a:bodyPr/>
        <a:lstStyle/>
        <a:p>
          <a:r>
            <a:rPr lang="en-US"/>
            <a:t>Food security </a:t>
          </a:r>
        </a:p>
      </dgm:t>
    </dgm:pt>
    <dgm:pt modelId="{47A22505-F515-43F8-AB49-1D88CA8E31EE}" type="parTrans" cxnId="{3ED818F8-A3F0-4F92-BA05-76B20BA28D08}">
      <dgm:prSet/>
      <dgm:spPr/>
      <dgm:t>
        <a:bodyPr/>
        <a:lstStyle/>
        <a:p>
          <a:endParaRPr lang="en-US"/>
        </a:p>
      </dgm:t>
    </dgm:pt>
    <dgm:pt modelId="{C91BE2A6-7551-42F2-BA64-B240592EE466}" type="sibTrans" cxnId="{3ED818F8-A3F0-4F92-BA05-76B20BA28D08}">
      <dgm:prSet/>
      <dgm:spPr/>
      <dgm:t>
        <a:bodyPr/>
        <a:lstStyle/>
        <a:p>
          <a:endParaRPr lang="en-US"/>
        </a:p>
      </dgm:t>
    </dgm:pt>
    <dgm:pt modelId="{3F2CDD41-E47D-433A-A651-1E6F7C2C1125}">
      <dgm:prSet/>
      <dgm:spPr/>
      <dgm:t>
        <a:bodyPr/>
        <a:lstStyle/>
        <a:p>
          <a:r>
            <a:rPr lang="en-US"/>
            <a:t>Social relationships </a:t>
          </a:r>
        </a:p>
      </dgm:t>
    </dgm:pt>
    <dgm:pt modelId="{3FF60D69-B0B9-4EDE-AD35-E0BF4C46F0FC}" type="parTrans" cxnId="{B3E42EA9-B205-444B-AE02-1EF77ABB52D0}">
      <dgm:prSet/>
      <dgm:spPr/>
      <dgm:t>
        <a:bodyPr/>
        <a:lstStyle/>
        <a:p>
          <a:endParaRPr lang="en-US"/>
        </a:p>
      </dgm:t>
    </dgm:pt>
    <dgm:pt modelId="{58C31544-FDB2-4902-8EB6-1E694190699C}" type="sibTrans" cxnId="{B3E42EA9-B205-444B-AE02-1EF77ABB52D0}">
      <dgm:prSet/>
      <dgm:spPr/>
      <dgm:t>
        <a:bodyPr/>
        <a:lstStyle/>
        <a:p>
          <a:endParaRPr lang="en-US"/>
        </a:p>
      </dgm:t>
    </dgm:pt>
    <dgm:pt modelId="{D912104C-DE63-43E9-A655-F5E262B74264}">
      <dgm:prSet/>
      <dgm:spPr/>
      <dgm:t>
        <a:bodyPr/>
        <a:lstStyle/>
        <a:p>
          <a:r>
            <a:rPr lang="en-US"/>
            <a:t>Physical environment </a:t>
          </a:r>
        </a:p>
      </dgm:t>
    </dgm:pt>
    <dgm:pt modelId="{0FBD1A3E-A651-40AC-9EE6-E7853B9AFA12}" type="parTrans" cxnId="{8E297942-1C7C-400B-9183-477265FA7CDD}">
      <dgm:prSet/>
      <dgm:spPr/>
      <dgm:t>
        <a:bodyPr/>
        <a:lstStyle/>
        <a:p>
          <a:endParaRPr lang="en-US"/>
        </a:p>
      </dgm:t>
    </dgm:pt>
    <dgm:pt modelId="{A41D00AA-EBB9-4D13-808B-8FC81BA498AC}" type="sibTrans" cxnId="{8E297942-1C7C-400B-9183-477265FA7CDD}">
      <dgm:prSet/>
      <dgm:spPr/>
      <dgm:t>
        <a:bodyPr/>
        <a:lstStyle/>
        <a:p>
          <a:endParaRPr lang="en-US"/>
        </a:p>
      </dgm:t>
    </dgm:pt>
    <dgm:pt modelId="{73B1C0E6-78E9-447D-92B3-F63A46827356}">
      <dgm:prSet/>
      <dgm:spPr/>
      <dgm:t>
        <a:bodyPr/>
        <a:lstStyle/>
        <a:p>
          <a:r>
            <a:rPr lang="en-US"/>
            <a:t>Access to healthcare </a:t>
          </a:r>
        </a:p>
      </dgm:t>
    </dgm:pt>
    <dgm:pt modelId="{EB6FD961-7BE0-4636-A773-972AAA7931D7}" type="parTrans" cxnId="{1BEAFBA6-D5FB-452B-853F-60C03D04B16B}">
      <dgm:prSet/>
      <dgm:spPr/>
      <dgm:t>
        <a:bodyPr/>
        <a:lstStyle/>
        <a:p>
          <a:endParaRPr lang="en-US"/>
        </a:p>
      </dgm:t>
    </dgm:pt>
    <dgm:pt modelId="{E9004496-477A-4647-BA5D-62B90AFF91CF}" type="sibTrans" cxnId="{1BEAFBA6-D5FB-452B-853F-60C03D04B16B}">
      <dgm:prSet/>
      <dgm:spPr/>
      <dgm:t>
        <a:bodyPr/>
        <a:lstStyle/>
        <a:p>
          <a:endParaRPr lang="en-US"/>
        </a:p>
      </dgm:t>
    </dgm:pt>
    <dgm:pt modelId="{CCA140EB-5DB4-4CB2-9BA6-D679879DAC01}">
      <dgm:prSet/>
      <dgm:spPr/>
      <dgm:t>
        <a:bodyPr/>
        <a:lstStyle/>
        <a:p>
          <a:r>
            <a:rPr lang="en-US" i="1"/>
            <a:t>(WHO, 2024)</a:t>
          </a:r>
          <a:endParaRPr lang="en-US"/>
        </a:p>
      </dgm:t>
    </dgm:pt>
    <dgm:pt modelId="{44CBFBCE-D3B2-47EE-BEC1-00055EDC3931}" type="parTrans" cxnId="{552EECD7-3808-4AB3-A7BB-159EF89A0CE3}">
      <dgm:prSet/>
      <dgm:spPr/>
      <dgm:t>
        <a:bodyPr/>
        <a:lstStyle/>
        <a:p>
          <a:endParaRPr lang="en-US"/>
        </a:p>
      </dgm:t>
    </dgm:pt>
    <dgm:pt modelId="{7675EB03-0FF0-4CAB-AD59-459A235737EF}" type="sibTrans" cxnId="{552EECD7-3808-4AB3-A7BB-159EF89A0CE3}">
      <dgm:prSet/>
      <dgm:spPr/>
      <dgm:t>
        <a:bodyPr/>
        <a:lstStyle/>
        <a:p>
          <a:endParaRPr lang="en-US"/>
        </a:p>
      </dgm:t>
    </dgm:pt>
    <dgm:pt modelId="{4320A08D-A908-42DD-919E-B4DD87A3A92E}">
      <dgm:prSet/>
      <dgm:spPr/>
      <dgm:t>
        <a:bodyPr/>
        <a:lstStyle/>
        <a:p>
          <a:r>
            <a:rPr lang="en-US" b="1"/>
            <a:t>Health inequalities</a:t>
          </a:r>
          <a:endParaRPr lang="en-US"/>
        </a:p>
      </dgm:t>
    </dgm:pt>
    <dgm:pt modelId="{4EA87228-25DC-480B-8D40-356873BB4FB8}" type="parTrans" cxnId="{A88B9903-C832-498D-A81A-902140701139}">
      <dgm:prSet/>
      <dgm:spPr/>
      <dgm:t>
        <a:bodyPr/>
        <a:lstStyle/>
        <a:p>
          <a:endParaRPr lang="en-US"/>
        </a:p>
      </dgm:t>
    </dgm:pt>
    <dgm:pt modelId="{DF9773F5-FA74-4ABE-8600-F6261BE2805C}" type="sibTrans" cxnId="{A88B9903-C832-498D-A81A-902140701139}">
      <dgm:prSet/>
      <dgm:spPr/>
      <dgm:t>
        <a:bodyPr/>
        <a:lstStyle/>
        <a:p>
          <a:endParaRPr lang="en-US"/>
        </a:p>
      </dgm:t>
    </dgm:pt>
    <dgm:pt modelId="{C2DB3D75-8561-4523-A1C7-8C86FA24CF61}">
      <dgm:prSet/>
      <dgm:spPr/>
      <dgm:t>
        <a:bodyPr/>
        <a:lstStyle/>
        <a:p>
          <a:r>
            <a:rPr lang="en-US"/>
            <a:t>People experiencing socioeconomic disadvantage often experience:</a:t>
          </a:r>
        </a:p>
      </dgm:t>
    </dgm:pt>
    <dgm:pt modelId="{66861235-7AE9-4BF9-B353-0FF10322BAC7}" type="parTrans" cxnId="{5C91E2DC-006E-4937-9E4E-8BEEF33B60A2}">
      <dgm:prSet/>
      <dgm:spPr/>
      <dgm:t>
        <a:bodyPr/>
        <a:lstStyle/>
        <a:p>
          <a:endParaRPr lang="en-US"/>
        </a:p>
      </dgm:t>
    </dgm:pt>
    <dgm:pt modelId="{BC2FDE9C-EF4E-4210-970E-BD5217CED4EB}" type="sibTrans" cxnId="{5C91E2DC-006E-4937-9E4E-8BEEF33B60A2}">
      <dgm:prSet/>
      <dgm:spPr/>
      <dgm:t>
        <a:bodyPr/>
        <a:lstStyle/>
        <a:p>
          <a:endParaRPr lang="en-US"/>
        </a:p>
      </dgm:t>
    </dgm:pt>
    <dgm:pt modelId="{C3F6E57E-0A1F-4D38-81AF-CBA15227AED6}">
      <dgm:prSet/>
      <dgm:spPr/>
      <dgm:t>
        <a:bodyPr/>
        <a:lstStyle/>
        <a:p>
          <a:r>
            <a:rPr lang="en-US"/>
            <a:t>Greater exposure to health risks </a:t>
          </a:r>
        </a:p>
      </dgm:t>
    </dgm:pt>
    <dgm:pt modelId="{C125D8DC-38DA-47F7-8157-1652AE72D162}" type="parTrans" cxnId="{60AFB2B5-FBA2-4CD5-8A3A-4CFCD2106B5D}">
      <dgm:prSet/>
      <dgm:spPr/>
      <dgm:t>
        <a:bodyPr/>
        <a:lstStyle/>
        <a:p>
          <a:endParaRPr lang="en-US"/>
        </a:p>
      </dgm:t>
    </dgm:pt>
    <dgm:pt modelId="{CFBE0F9B-343D-4159-A79D-C5803FACCBBF}" type="sibTrans" cxnId="{60AFB2B5-FBA2-4CD5-8A3A-4CFCD2106B5D}">
      <dgm:prSet/>
      <dgm:spPr/>
      <dgm:t>
        <a:bodyPr/>
        <a:lstStyle/>
        <a:p>
          <a:endParaRPr lang="en-US"/>
        </a:p>
      </dgm:t>
    </dgm:pt>
    <dgm:pt modelId="{18634C9C-D6C9-41E3-9297-954DCC6DCD15}">
      <dgm:prSet/>
      <dgm:spPr/>
      <dgm:t>
        <a:bodyPr/>
        <a:lstStyle/>
        <a:p>
          <a:r>
            <a:rPr lang="en-US"/>
            <a:t>Higher levels of illness </a:t>
          </a:r>
        </a:p>
      </dgm:t>
    </dgm:pt>
    <dgm:pt modelId="{ECA34A96-8961-447E-9D70-1F768ED9B1E1}" type="parTrans" cxnId="{C17229DF-22A5-4621-BFAF-B0CCC3F523DA}">
      <dgm:prSet/>
      <dgm:spPr/>
      <dgm:t>
        <a:bodyPr/>
        <a:lstStyle/>
        <a:p>
          <a:endParaRPr lang="en-US"/>
        </a:p>
      </dgm:t>
    </dgm:pt>
    <dgm:pt modelId="{D2DB3708-A2AE-4F13-B787-319524AF8866}" type="sibTrans" cxnId="{C17229DF-22A5-4621-BFAF-B0CCC3F523DA}">
      <dgm:prSet/>
      <dgm:spPr/>
      <dgm:t>
        <a:bodyPr/>
        <a:lstStyle/>
        <a:p>
          <a:endParaRPr lang="en-US"/>
        </a:p>
      </dgm:t>
    </dgm:pt>
    <dgm:pt modelId="{3A624779-CED3-4D56-B75C-0017F9785CCA}">
      <dgm:prSet/>
      <dgm:spPr/>
      <dgm:t>
        <a:bodyPr/>
        <a:lstStyle/>
        <a:p>
          <a:r>
            <a:rPr lang="en-US"/>
            <a:t>Reduced access to services </a:t>
          </a:r>
        </a:p>
      </dgm:t>
    </dgm:pt>
    <dgm:pt modelId="{3416612F-B6D0-40F6-B569-750AFDAA93C7}" type="parTrans" cxnId="{F5613343-AFAA-4DE5-9C01-160237AAD8B7}">
      <dgm:prSet/>
      <dgm:spPr/>
      <dgm:t>
        <a:bodyPr/>
        <a:lstStyle/>
        <a:p>
          <a:endParaRPr lang="en-US"/>
        </a:p>
      </dgm:t>
    </dgm:pt>
    <dgm:pt modelId="{8DB3FCCA-83BC-43FC-A1D3-D9745F3A8F03}" type="sibTrans" cxnId="{F5613343-AFAA-4DE5-9C01-160237AAD8B7}">
      <dgm:prSet/>
      <dgm:spPr/>
      <dgm:t>
        <a:bodyPr/>
        <a:lstStyle/>
        <a:p>
          <a:endParaRPr lang="en-US"/>
        </a:p>
      </dgm:t>
    </dgm:pt>
    <dgm:pt modelId="{C7A18370-060C-448E-9BC3-084009F24C67}">
      <dgm:prSet/>
      <dgm:spPr/>
      <dgm:t>
        <a:bodyPr/>
        <a:lstStyle/>
        <a:p>
          <a:r>
            <a:rPr lang="en-US"/>
            <a:t>Shorter healthy life expectancy </a:t>
          </a:r>
        </a:p>
      </dgm:t>
    </dgm:pt>
    <dgm:pt modelId="{FDB7B4B3-041E-4839-ACBC-4CB625ECA1CA}" type="parTrans" cxnId="{4020521F-ACF6-4C48-AFF6-0C8267B48F01}">
      <dgm:prSet/>
      <dgm:spPr/>
      <dgm:t>
        <a:bodyPr/>
        <a:lstStyle/>
        <a:p>
          <a:endParaRPr lang="en-US"/>
        </a:p>
      </dgm:t>
    </dgm:pt>
    <dgm:pt modelId="{1BED9846-4189-472A-A330-0A8E4541B236}" type="sibTrans" cxnId="{4020521F-ACF6-4C48-AFF6-0C8267B48F01}">
      <dgm:prSet/>
      <dgm:spPr/>
      <dgm:t>
        <a:bodyPr/>
        <a:lstStyle/>
        <a:p>
          <a:endParaRPr lang="en-US"/>
        </a:p>
      </dgm:t>
    </dgm:pt>
    <dgm:pt modelId="{58FFED2D-4848-42A5-80F1-4468A79BCA6B}">
      <dgm:prSet/>
      <dgm:spPr/>
      <dgm:t>
        <a:bodyPr/>
        <a:lstStyle/>
        <a:p>
          <a:r>
            <a:rPr lang="en-US" b="1"/>
            <a:t>Key principle:</a:t>
          </a:r>
          <a:endParaRPr lang="en-US"/>
        </a:p>
      </dgm:t>
    </dgm:pt>
    <dgm:pt modelId="{EC1C17D2-F878-4072-A13F-722C88CB2503}" type="parTrans" cxnId="{A3809DBD-717C-4FAB-B319-F4E9266D8C4D}">
      <dgm:prSet/>
      <dgm:spPr/>
      <dgm:t>
        <a:bodyPr/>
        <a:lstStyle/>
        <a:p>
          <a:endParaRPr lang="en-US"/>
        </a:p>
      </dgm:t>
    </dgm:pt>
    <dgm:pt modelId="{D310A8B1-CD91-45E0-93F7-7A3FD7200D34}" type="sibTrans" cxnId="{A3809DBD-717C-4FAB-B319-F4E9266D8C4D}">
      <dgm:prSet/>
      <dgm:spPr/>
      <dgm:t>
        <a:bodyPr/>
        <a:lstStyle/>
        <a:p>
          <a:endParaRPr lang="en-US"/>
        </a:p>
      </dgm:t>
    </dgm:pt>
    <dgm:pt modelId="{63144419-C4A6-4DC4-9A49-CE71DA580ADC}">
      <dgm:prSet/>
      <dgm:spPr/>
      <dgm:t>
        <a:bodyPr/>
        <a:lstStyle/>
        <a:p>
          <a:r>
            <a:rPr lang="en-US" b="1"/>
            <a:t>Equity does not always mean providing identical services to everyone.</a:t>
          </a:r>
          <a:endParaRPr lang="en-US"/>
        </a:p>
      </dgm:t>
    </dgm:pt>
    <dgm:pt modelId="{2D85F1ED-BA6F-418C-8646-D26E4C6BC061}" type="parTrans" cxnId="{BBBCCEBD-14B5-4589-9AE6-1FBBEDB77A49}">
      <dgm:prSet/>
      <dgm:spPr/>
      <dgm:t>
        <a:bodyPr/>
        <a:lstStyle/>
        <a:p>
          <a:endParaRPr lang="en-US"/>
        </a:p>
      </dgm:t>
    </dgm:pt>
    <dgm:pt modelId="{A9EEB792-06E5-4E06-A59F-8799EB909241}" type="sibTrans" cxnId="{BBBCCEBD-14B5-4589-9AE6-1FBBEDB77A49}">
      <dgm:prSet/>
      <dgm:spPr/>
      <dgm:t>
        <a:bodyPr/>
        <a:lstStyle/>
        <a:p>
          <a:endParaRPr lang="en-US"/>
        </a:p>
      </dgm:t>
    </dgm:pt>
    <dgm:pt modelId="{86771652-D054-47D1-AA3A-134901DFAA53}" type="pres">
      <dgm:prSet presAssocID="{025AFBED-F31F-4273-8587-A66CB2EE1F3A}" presName="diagram" presStyleCnt="0">
        <dgm:presLayoutVars>
          <dgm:dir/>
          <dgm:resizeHandles val="exact"/>
        </dgm:presLayoutVars>
      </dgm:prSet>
      <dgm:spPr/>
    </dgm:pt>
    <dgm:pt modelId="{F5F32DF9-28C2-4A30-A397-16CB7E8B2013}" type="pres">
      <dgm:prSet presAssocID="{204D3566-DDEF-4112-9004-D381307C2C81}" presName="node" presStyleLbl="node1" presStyleIdx="0" presStyleCnt="24">
        <dgm:presLayoutVars>
          <dgm:bulletEnabled val="1"/>
        </dgm:presLayoutVars>
      </dgm:prSet>
      <dgm:spPr/>
    </dgm:pt>
    <dgm:pt modelId="{85760F70-289E-4FDE-9DC4-8617E81D162B}" type="pres">
      <dgm:prSet presAssocID="{24DE12F7-7A3C-4051-87DA-BCE0C15AE393}" presName="sibTrans" presStyleCnt="0"/>
      <dgm:spPr/>
    </dgm:pt>
    <dgm:pt modelId="{EDD436AB-6A84-4A3D-A77A-7BC6E4908AEF}" type="pres">
      <dgm:prSet presAssocID="{70F32AA8-B2EB-487E-A65B-28C17E1061C7}" presName="node" presStyleLbl="node1" presStyleIdx="1" presStyleCnt="24">
        <dgm:presLayoutVars>
          <dgm:bulletEnabled val="1"/>
        </dgm:presLayoutVars>
      </dgm:prSet>
      <dgm:spPr/>
    </dgm:pt>
    <dgm:pt modelId="{57AED138-A0AE-4FCE-9DCE-26C4513266D4}" type="pres">
      <dgm:prSet presAssocID="{737524E9-4A03-4961-BCD7-B6093D5E2DBA}" presName="sibTrans" presStyleCnt="0"/>
      <dgm:spPr/>
    </dgm:pt>
    <dgm:pt modelId="{7A1BCB71-2E4C-44F3-B212-4E9C74232A40}" type="pres">
      <dgm:prSet presAssocID="{C76F56B2-2370-45A3-9E69-87C11F16DB0C}" presName="node" presStyleLbl="node1" presStyleIdx="2" presStyleCnt="24">
        <dgm:presLayoutVars>
          <dgm:bulletEnabled val="1"/>
        </dgm:presLayoutVars>
      </dgm:prSet>
      <dgm:spPr/>
    </dgm:pt>
    <dgm:pt modelId="{E9520B21-5C9E-40B4-AEA0-CF1C35E089C9}" type="pres">
      <dgm:prSet presAssocID="{03912E96-0813-4F28-A8A5-835283358F3B}" presName="sibTrans" presStyleCnt="0"/>
      <dgm:spPr/>
    </dgm:pt>
    <dgm:pt modelId="{0E5C053D-0BA9-4629-925F-932714046D38}" type="pres">
      <dgm:prSet presAssocID="{8542A8AC-5506-42CB-936B-1A8AAD0B1923}" presName="node" presStyleLbl="node1" presStyleIdx="3" presStyleCnt="24">
        <dgm:presLayoutVars>
          <dgm:bulletEnabled val="1"/>
        </dgm:presLayoutVars>
      </dgm:prSet>
      <dgm:spPr/>
    </dgm:pt>
    <dgm:pt modelId="{70A98C22-3D15-4F72-9B01-17A3DCD2617D}" type="pres">
      <dgm:prSet presAssocID="{C980B8D0-BB61-4223-A7F0-96CBBB1E98E4}" presName="sibTrans" presStyleCnt="0"/>
      <dgm:spPr/>
    </dgm:pt>
    <dgm:pt modelId="{5D78C218-0452-4380-B7FA-B94932742B09}" type="pres">
      <dgm:prSet presAssocID="{F1BC5A56-0B3E-4B68-A96B-F74B0ADE12F1}" presName="node" presStyleLbl="node1" presStyleIdx="4" presStyleCnt="24">
        <dgm:presLayoutVars>
          <dgm:bulletEnabled val="1"/>
        </dgm:presLayoutVars>
      </dgm:prSet>
      <dgm:spPr/>
    </dgm:pt>
    <dgm:pt modelId="{F0E672C5-FF9E-4B95-859C-B6A341269394}" type="pres">
      <dgm:prSet presAssocID="{3B997079-9A10-4ABD-9010-0BDEBFC37467}" presName="sibTrans" presStyleCnt="0"/>
      <dgm:spPr/>
    </dgm:pt>
    <dgm:pt modelId="{6978F2D9-6DCB-48FC-A1CD-0237D4AE07E2}" type="pres">
      <dgm:prSet presAssocID="{2D499B18-A09E-47F8-B9DA-0D0C16D18A48}" presName="node" presStyleLbl="node1" presStyleIdx="5" presStyleCnt="24">
        <dgm:presLayoutVars>
          <dgm:bulletEnabled val="1"/>
        </dgm:presLayoutVars>
      </dgm:prSet>
      <dgm:spPr/>
    </dgm:pt>
    <dgm:pt modelId="{365A9E1E-666A-48F8-9179-67D03D36D527}" type="pres">
      <dgm:prSet presAssocID="{C5DFBC63-5ECB-43EE-A1D6-9378DD2CC43C}" presName="sibTrans" presStyleCnt="0"/>
      <dgm:spPr/>
    </dgm:pt>
    <dgm:pt modelId="{B342F9DC-9A91-4F6A-A0C5-8FE9992C7C0E}" type="pres">
      <dgm:prSet presAssocID="{80CA3FC7-D69A-4BF4-9B36-3653DCA92187}" presName="node" presStyleLbl="node1" presStyleIdx="6" presStyleCnt="24">
        <dgm:presLayoutVars>
          <dgm:bulletEnabled val="1"/>
        </dgm:presLayoutVars>
      </dgm:prSet>
      <dgm:spPr/>
    </dgm:pt>
    <dgm:pt modelId="{1C3295A9-4898-4EEA-9F6F-75775D76FCA1}" type="pres">
      <dgm:prSet presAssocID="{14ECAED2-1DC0-4E47-A2BF-6068B3D18948}" presName="sibTrans" presStyleCnt="0"/>
      <dgm:spPr/>
    </dgm:pt>
    <dgm:pt modelId="{2B0EBF07-F469-4CD9-B7BF-9B4D93442FA3}" type="pres">
      <dgm:prSet presAssocID="{0FAF1A9D-A2C2-4860-97B9-D3C7E83E0D4C}" presName="node" presStyleLbl="node1" presStyleIdx="7" presStyleCnt="24">
        <dgm:presLayoutVars>
          <dgm:bulletEnabled val="1"/>
        </dgm:presLayoutVars>
      </dgm:prSet>
      <dgm:spPr/>
    </dgm:pt>
    <dgm:pt modelId="{E25BED00-2103-4EF8-9547-3248C6C321C4}" type="pres">
      <dgm:prSet presAssocID="{B4BAFDF0-AAE8-4F0A-9CFC-8D830FB6FEDB}" presName="sibTrans" presStyleCnt="0"/>
      <dgm:spPr/>
    </dgm:pt>
    <dgm:pt modelId="{BB533A4C-DB2C-456A-A967-35C07536F8F5}" type="pres">
      <dgm:prSet presAssocID="{CDAB8F49-3C46-40C9-861B-C2408A0649A5}" presName="node" presStyleLbl="node1" presStyleIdx="8" presStyleCnt="24">
        <dgm:presLayoutVars>
          <dgm:bulletEnabled val="1"/>
        </dgm:presLayoutVars>
      </dgm:prSet>
      <dgm:spPr/>
    </dgm:pt>
    <dgm:pt modelId="{DE5075E9-AF83-4E18-AA61-6224A4801DB4}" type="pres">
      <dgm:prSet presAssocID="{7DF3FFA7-DD52-489F-8759-BF5993FB0AAC}" presName="sibTrans" presStyleCnt="0"/>
      <dgm:spPr/>
    </dgm:pt>
    <dgm:pt modelId="{F62693C4-14DC-45AF-A08A-198E9A191CB6}" type="pres">
      <dgm:prSet presAssocID="{DF0ED97C-F3AC-4AD6-AA8A-08B86860A739}" presName="node" presStyleLbl="node1" presStyleIdx="9" presStyleCnt="24">
        <dgm:presLayoutVars>
          <dgm:bulletEnabled val="1"/>
        </dgm:presLayoutVars>
      </dgm:prSet>
      <dgm:spPr/>
    </dgm:pt>
    <dgm:pt modelId="{E111C9EB-8C1C-41CF-9CAF-D6F1CCD198CE}" type="pres">
      <dgm:prSet presAssocID="{EED1929F-DF69-496B-9DD9-301DE06EBACB}" presName="sibTrans" presStyleCnt="0"/>
      <dgm:spPr/>
    </dgm:pt>
    <dgm:pt modelId="{EAB72B90-5270-4D3D-800F-5F9E064538C8}" type="pres">
      <dgm:prSet presAssocID="{766EAE18-D5E3-4DFC-A943-0D2354B5404C}" presName="node" presStyleLbl="node1" presStyleIdx="10" presStyleCnt="24">
        <dgm:presLayoutVars>
          <dgm:bulletEnabled val="1"/>
        </dgm:presLayoutVars>
      </dgm:prSet>
      <dgm:spPr/>
    </dgm:pt>
    <dgm:pt modelId="{41C493C6-BEB2-4FD7-871F-49151687AB13}" type="pres">
      <dgm:prSet presAssocID="{6AEA302C-04E6-420E-AE6D-78B96DD8FD1C}" presName="sibTrans" presStyleCnt="0"/>
      <dgm:spPr/>
    </dgm:pt>
    <dgm:pt modelId="{44D16431-3344-49A0-9636-438C10258A39}" type="pres">
      <dgm:prSet presAssocID="{4838BF68-2F19-47F7-82BF-985546DDEA1D}" presName="node" presStyleLbl="node1" presStyleIdx="11" presStyleCnt="24">
        <dgm:presLayoutVars>
          <dgm:bulletEnabled val="1"/>
        </dgm:presLayoutVars>
      </dgm:prSet>
      <dgm:spPr/>
    </dgm:pt>
    <dgm:pt modelId="{3BF9B54D-20C6-4693-A19D-669595FDDEED}" type="pres">
      <dgm:prSet presAssocID="{C91BE2A6-7551-42F2-BA64-B240592EE466}" presName="sibTrans" presStyleCnt="0"/>
      <dgm:spPr/>
    </dgm:pt>
    <dgm:pt modelId="{56AA8C40-B573-49E3-8B35-9C03499EBC74}" type="pres">
      <dgm:prSet presAssocID="{3F2CDD41-E47D-433A-A651-1E6F7C2C1125}" presName="node" presStyleLbl="node1" presStyleIdx="12" presStyleCnt="24">
        <dgm:presLayoutVars>
          <dgm:bulletEnabled val="1"/>
        </dgm:presLayoutVars>
      </dgm:prSet>
      <dgm:spPr/>
    </dgm:pt>
    <dgm:pt modelId="{3079924D-86D3-4E98-8D98-42DC438432B6}" type="pres">
      <dgm:prSet presAssocID="{58C31544-FDB2-4902-8EB6-1E694190699C}" presName="sibTrans" presStyleCnt="0"/>
      <dgm:spPr/>
    </dgm:pt>
    <dgm:pt modelId="{51EFB6E2-FB53-46A6-B836-EC026989FD52}" type="pres">
      <dgm:prSet presAssocID="{D912104C-DE63-43E9-A655-F5E262B74264}" presName="node" presStyleLbl="node1" presStyleIdx="13" presStyleCnt="24">
        <dgm:presLayoutVars>
          <dgm:bulletEnabled val="1"/>
        </dgm:presLayoutVars>
      </dgm:prSet>
      <dgm:spPr/>
    </dgm:pt>
    <dgm:pt modelId="{FF010AB6-B2AE-4647-994F-ED8FAE38FBF8}" type="pres">
      <dgm:prSet presAssocID="{A41D00AA-EBB9-4D13-808B-8FC81BA498AC}" presName="sibTrans" presStyleCnt="0"/>
      <dgm:spPr/>
    </dgm:pt>
    <dgm:pt modelId="{57824D3E-7C1B-4086-AFD7-B8327D57A1ED}" type="pres">
      <dgm:prSet presAssocID="{73B1C0E6-78E9-447D-92B3-F63A46827356}" presName="node" presStyleLbl="node1" presStyleIdx="14" presStyleCnt="24">
        <dgm:presLayoutVars>
          <dgm:bulletEnabled val="1"/>
        </dgm:presLayoutVars>
      </dgm:prSet>
      <dgm:spPr/>
    </dgm:pt>
    <dgm:pt modelId="{BE618EF2-A577-4E5C-8257-F0718172A724}" type="pres">
      <dgm:prSet presAssocID="{E9004496-477A-4647-BA5D-62B90AFF91CF}" presName="sibTrans" presStyleCnt="0"/>
      <dgm:spPr/>
    </dgm:pt>
    <dgm:pt modelId="{1197F7FC-41CF-4A48-8322-EA39BFE4E22B}" type="pres">
      <dgm:prSet presAssocID="{CCA140EB-5DB4-4CB2-9BA6-D679879DAC01}" presName="node" presStyleLbl="node1" presStyleIdx="15" presStyleCnt="24">
        <dgm:presLayoutVars>
          <dgm:bulletEnabled val="1"/>
        </dgm:presLayoutVars>
      </dgm:prSet>
      <dgm:spPr/>
    </dgm:pt>
    <dgm:pt modelId="{31088163-5190-4E04-A674-EE52C881A419}" type="pres">
      <dgm:prSet presAssocID="{7675EB03-0FF0-4CAB-AD59-459A235737EF}" presName="sibTrans" presStyleCnt="0"/>
      <dgm:spPr/>
    </dgm:pt>
    <dgm:pt modelId="{E5AD062A-6859-4088-9D6B-86DC80D41872}" type="pres">
      <dgm:prSet presAssocID="{4320A08D-A908-42DD-919E-B4DD87A3A92E}" presName="node" presStyleLbl="node1" presStyleIdx="16" presStyleCnt="24">
        <dgm:presLayoutVars>
          <dgm:bulletEnabled val="1"/>
        </dgm:presLayoutVars>
      </dgm:prSet>
      <dgm:spPr/>
    </dgm:pt>
    <dgm:pt modelId="{05C281A3-A551-4A4A-AF6B-AA5EC6E2CD1B}" type="pres">
      <dgm:prSet presAssocID="{DF9773F5-FA74-4ABE-8600-F6261BE2805C}" presName="sibTrans" presStyleCnt="0"/>
      <dgm:spPr/>
    </dgm:pt>
    <dgm:pt modelId="{836891AB-756B-41C1-A1BE-707BE3796607}" type="pres">
      <dgm:prSet presAssocID="{C2DB3D75-8561-4523-A1C7-8C86FA24CF61}" presName="node" presStyleLbl="node1" presStyleIdx="17" presStyleCnt="24">
        <dgm:presLayoutVars>
          <dgm:bulletEnabled val="1"/>
        </dgm:presLayoutVars>
      </dgm:prSet>
      <dgm:spPr/>
    </dgm:pt>
    <dgm:pt modelId="{1A35EE35-FB8D-4F88-A0A7-546B8038FAF5}" type="pres">
      <dgm:prSet presAssocID="{BC2FDE9C-EF4E-4210-970E-BD5217CED4EB}" presName="sibTrans" presStyleCnt="0"/>
      <dgm:spPr/>
    </dgm:pt>
    <dgm:pt modelId="{55782070-8E40-43DD-A5E5-E0913AAFE978}" type="pres">
      <dgm:prSet presAssocID="{C3F6E57E-0A1F-4D38-81AF-CBA15227AED6}" presName="node" presStyleLbl="node1" presStyleIdx="18" presStyleCnt="24">
        <dgm:presLayoutVars>
          <dgm:bulletEnabled val="1"/>
        </dgm:presLayoutVars>
      </dgm:prSet>
      <dgm:spPr/>
    </dgm:pt>
    <dgm:pt modelId="{78881243-CF9F-4665-87C4-7FAF94D65971}" type="pres">
      <dgm:prSet presAssocID="{CFBE0F9B-343D-4159-A79D-C5803FACCBBF}" presName="sibTrans" presStyleCnt="0"/>
      <dgm:spPr/>
    </dgm:pt>
    <dgm:pt modelId="{4E980C2D-2EF8-4EE1-94E2-5E40641040C5}" type="pres">
      <dgm:prSet presAssocID="{18634C9C-D6C9-41E3-9297-954DCC6DCD15}" presName="node" presStyleLbl="node1" presStyleIdx="19" presStyleCnt="24">
        <dgm:presLayoutVars>
          <dgm:bulletEnabled val="1"/>
        </dgm:presLayoutVars>
      </dgm:prSet>
      <dgm:spPr/>
    </dgm:pt>
    <dgm:pt modelId="{C98DF201-8FDA-43FE-A003-DC99CD25FB63}" type="pres">
      <dgm:prSet presAssocID="{D2DB3708-A2AE-4F13-B787-319524AF8866}" presName="sibTrans" presStyleCnt="0"/>
      <dgm:spPr/>
    </dgm:pt>
    <dgm:pt modelId="{3EB154F7-5CF8-48CA-B1C0-4F36F5054504}" type="pres">
      <dgm:prSet presAssocID="{3A624779-CED3-4D56-B75C-0017F9785CCA}" presName="node" presStyleLbl="node1" presStyleIdx="20" presStyleCnt="24">
        <dgm:presLayoutVars>
          <dgm:bulletEnabled val="1"/>
        </dgm:presLayoutVars>
      </dgm:prSet>
      <dgm:spPr/>
    </dgm:pt>
    <dgm:pt modelId="{15D11D68-97A2-4AF4-8ED7-D82AB0788B64}" type="pres">
      <dgm:prSet presAssocID="{8DB3FCCA-83BC-43FC-A1D3-D9745F3A8F03}" presName="sibTrans" presStyleCnt="0"/>
      <dgm:spPr/>
    </dgm:pt>
    <dgm:pt modelId="{9244779C-E5A2-4D3A-B5A7-6A4CB96E6F21}" type="pres">
      <dgm:prSet presAssocID="{C7A18370-060C-448E-9BC3-084009F24C67}" presName="node" presStyleLbl="node1" presStyleIdx="21" presStyleCnt="24">
        <dgm:presLayoutVars>
          <dgm:bulletEnabled val="1"/>
        </dgm:presLayoutVars>
      </dgm:prSet>
      <dgm:spPr/>
    </dgm:pt>
    <dgm:pt modelId="{D3034798-3A79-4221-A937-EC28F21EC94F}" type="pres">
      <dgm:prSet presAssocID="{1BED9846-4189-472A-A330-0A8E4541B236}" presName="sibTrans" presStyleCnt="0"/>
      <dgm:spPr/>
    </dgm:pt>
    <dgm:pt modelId="{0A269FDF-770F-4955-82E8-A6B9974E7AF3}" type="pres">
      <dgm:prSet presAssocID="{58FFED2D-4848-42A5-80F1-4468A79BCA6B}" presName="node" presStyleLbl="node1" presStyleIdx="22" presStyleCnt="24">
        <dgm:presLayoutVars>
          <dgm:bulletEnabled val="1"/>
        </dgm:presLayoutVars>
      </dgm:prSet>
      <dgm:spPr/>
    </dgm:pt>
    <dgm:pt modelId="{161C8785-57E4-43BA-AA59-558A03F2FA35}" type="pres">
      <dgm:prSet presAssocID="{D310A8B1-CD91-45E0-93F7-7A3FD7200D34}" presName="sibTrans" presStyleCnt="0"/>
      <dgm:spPr/>
    </dgm:pt>
    <dgm:pt modelId="{2F39AB05-3DC3-4340-BFC7-3B6E4E2D2903}" type="pres">
      <dgm:prSet presAssocID="{63144419-C4A6-4DC4-9A49-CE71DA580ADC}" presName="node" presStyleLbl="node1" presStyleIdx="23" presStyleCnt="24">
        <dgm:presLayoutVars>
          <dgm:bulletEnabled val="1"/>
        </dgm:presLayoutVars>
      </dgm:prSet>
      <dgm:spPr/>
    </dgm:pt>
  </dgm:ptLst>
  <dgm:cxnLst>
    <dgm:cxn modelId="{A6CD6401-3801-4191-8C9A-A93699A2BF9D}" srcId="{025AFBED-F31F-4273-8587-A66CB2EE1F3A}" destId="{0FAF1A9D-A2C2-4860-97B9-D3C7E83E0D4C}" srcOrd="7" destOrd="0" parTransId="{50E4EB53-BF67-4CE3-894A-B9FFA307F169}" sibTransId="{B4BAFDF0-AAE8-4F0A-9CFC-8D830FB6FEDB}"/>
    <dgm:cxn modelId="{942DE402-118D-4864-820D-2047EAD56B77}" type="presOf" srcId="{CDAB8F49-3C46-40C9-861B-C2408A0649A5}" destId="{BB533A4C-DB2C-456A-A967-35C07536F8F5}" srcOrd="0" destOrd="0" presId="urn:microsoft.com/office/officeart/2005/8/layout/default"/>
    <dgm:cxn modelId="{A88B9903-C832-498D-A81A-902140701139}" srcId="{025AFBED-F31F-4273-8587-A66CB2EE1F3A}" destId="{4320A08D-A908-42DD-919E-B4DD87A3A92E}" srcOrd="16" destOrd="0" parTransId="{4EA87228-25DC-480B-8D40-356873BB4FB8}" sibTransId="{DF9773F5-FA74-4ABE-8600-F6261BE2805C}"/>
    <dgm:cxn modelId="{7E0CD903-CCBB-4298-825D-B79768AFAF9B}" type="presOf" srcId="{3F2CDD41-E47D-433A-A651-1E6F7C2C1125}" destId="{56AA8C40-B573-49E3-8B35-9C03499EBC74}" srcOrd="0" destOrd="0" presId="urn:microsoft.com/office/officeart/2005/8/layout/default"/>
    <dgm:cxn modelId="{9977800B-C161-4D80-A510-857BEFC213EC}" type="presOf" srcId="{CCA140EB-5DB4-4CB2-9BA6-D679879DAC01}" destId="{1197F7FC-41CF-4A48-8322-EA39BFE4E22B}" srcOrd="0" destOrd="0" presId="urn:microsoft.com/office/officeart/2005/8/layout/default"/>
    <dgm:cxn modelId="{EFE3580F-889C-43BE-AA22-D9EC268BB385}" srcId="{025AFBED-F31F-4273-8587-A66CB2EE1F3A}" destId="{F1BC5A56-0B3E-4B68-A96B-F74B0ADE12F1}" srcOrd="4" destOrd="0" parTransId="{A308B47C-2FFB-4BC4-9FB2-23D9B6FC133A}" sibTransId="{3B997079-9A10-4ABD-9010-0BDEBFC37467}"/>
    <dgm:cxn modelId="{3C366311-78EF-4AC1-9F34-99C42022B3FC}" srcId="{025AFBED-F31F-4273-8587-A66CB2EE1F3A}" destId="{70F32AA8-B2EB-487E-A65B-28C17E1061C7}" srcOrd="1" destOrd="0" parTransId="{44B13AB8-CC25-4786-8024-ADD57D7629F9}" sibTransId="{737524E9-4A03-4961-BCD7-B6093D5E2DBA}"/>
    <dgm:cxn modelId="{9F4D8513-3F6F-47AD-B9E2-3AA7A9E3B45F}" type="presOf" srcId="{58FFED2D-4848-42A5-80F1-4468A79BCA6B}" destId="{0A269FDF-770F-4955-82E8-A6B9974E7AF3}" srcOrd="0" destOrd="0" presId="urn:microsoft.com/office/officeart/2005/8/layout/default"/>
    <dgm:cxn modelId="{4020521F-ACF6-4C48-AFF6-0C8267B48F01}" srcId="{025AFBED-F31F-4273-8587-A66CB2EE1F3A}" destId="{C7A18370-060C-448E-9BC3-084009F24C67}" srcOrd="21" destOrd="0" parTransId="{FDB7B4B3-041E-4839-ACBC-4CB625ECA1CA}" sibTransId="{1BED9846-4189-472A-A330-0A8E4541B236}"/>
    <dgm:cxn modelId="{6D75D727-B980-41B3-8740-C6E265A83ADD}" type="presOf" srcId="{025AFBED-F31F-4273-8587-A66CB2EE1F3A}" destId="{86771652-D054-47D1-AA3A-134901DFAA53}" srcOrd="0" destOrd="0" presId="urn:microsoft.com/office/officeart/2005/8/layout/default"/>
    <dgm:cxn modelId="{1C460129-ECCC-486D-B6CF-2BFC2ECE8A24}" srcId="{025AFBED-F31F-4273-8587-A66CB2EE1F3A}" destId="{C76F56B2-2370-45A3-9E69-87C11F16DB0C}" srcOrd="2" destOrd="0" parTransId="{4B0293C7-9851-4C3E-9A4A-DE25D5B9A081}" sibTransId="{03912E96-0813-4F28-A8A5-835283358F3B}"/>
    <dgm:cxn modelId="{4D22632B-ABA1-44B3-A719-47D440FD02FE}" type="presOf" srcId="{D912104C-DE63-43E9-A655-F5E262B74264}" destId="{51EFB6E2-FB53-46A6-B836-EC026989FD52}" srcOrd="0" destOrd="0" presId="urn:microsoft.com/office/officeart/2005/8/layout/default"/>
    <dgm:cxn modelId="{56A37E2D-EDE4-4EE5-B945-8201F6C93B66}" srcId="{025AFBED-F31F-4273-8587-A66CB2EE1F3A}" destId="{8542A8AC-5506-42CB-936B-1A8AAD0B1923}" srcOrd="3" destOrd="0" parTransId="{04DCA3F4-7684-47F8-8ECC-35BAB8BE5CEA}" sibTransId="{C980B8D0-BB61-4223-A7F0-96CBBB1E98E4}"/>
    <dgm:cxn modelId="{E4627D37-7DE1-4487-93AF-E12F51A4D052}" type="presOf" srcId="{4838BF68-2F19-47F7-82BF-985546DDEA1D}" destId="{44D16431-3344-49A0-9636-438C10258A39}" srcOrd="0" destOrd="0" presId="urn:microsoft.com/office/officeart/2005/8/layout/default"/>
    <dgm:cxn modelId="{F10CEE3A-FC02-4AB0-9EDB-669CB3C03799}" type="presOf" srcId="{C76F56B2-2370-45A3-9E69-87C11F16DB0C}" destId="{7A1BCB71-2E4C-44F3-B212-4E9C74232A40}" srcOrd="0" destOrd="0" presId="urn:microsoft.com/office/officeart/2005/8/layout/default"/>
    <dgm:cxn modelId="{2F7E9060-3888-4499-BE10-DA595415802D}" type="presOf" srcId="{73B1C0E6-78E9-447D-92B3-F63A46827356}" destId="{57824D3E-7C1B-4086-AFD7-B8327D57A1ED}" srcOrd="0" destOrd="0" presId="urn:microsoft.com/office/officeart/2005/8/layout/default"/>
    <dgm:cxn modelId="{8E297942-1C7C-400B-9183-477265FA7CDD}" srcId="{025AFBED-F31F-4273-8587-A66CB2EE1F3A}" destId="{D912104C-DE63-43E9-A655-F5E262B74264}" srcOrd="13" destOrd="0" parTransId="{0FBD1A3E-A651-40AC-9EE6-E7853B9AFA12}" sibTransId="{A41D00AA-EBB9-4D13-808B-8FC81BA498AC}"/>
    <dgm:cxn modelId="{F5613343-AFAA-4DE5-9C01-160237AAD8B7}" srcId="{025AFBED-F31F-4273-8587-A66CB2EE1F3A}" destId="{3A624779-CED3-4D56-B75C-0017F9785CCA}" srcOrd="20" destOrd="0" parTransId="{3416612F-B6D0-40F6-B569-750AFDAA93C7}" sibTransId="{8DB3FCCA-83BC-43FC-A1D3-D9745F3A8F03}"/>
    <dgm:cxn modelId="{9787CD69-5DA2-43A8-8C91-D8E34EF1B2A9}" type="presOf" srcId="{204D3566-DDEF-4112-9004-D381307C2C81}" destId="{F5F32DF9-28C2-4A30-A397-16CB7E8B2013}" srcOrd="0" destOrd="0" presId="urn:microsoft.com/office/officeart/2005/8/layout/default"/>
    <dgm:cxn modelId="{524C794C-725E-4E74-BF3D-69D269A8BEE8}" type="presOf" srcId="{0FAF1A9D-A2C2-4860-97B9-D3C7E83E0D4C}" destId="{2B0EBF07-F469-4CD9-B7BF-9B4D93442FA3}" srcOrd="0" destOrd="0" presId="urn:microsoft.com/office/officeart/2005/8/layout/default"/>
    <dgm:cxn modelId="{14B20574-0E1D-495D-8EB2-F0D482BB2945}" type="presOf" srcId="{8542A8AC-5506-42CB-936B-1A8AAD0B1923}" destId="{0E5C053D-0BA9-4629-925F-932714046D38}" srcOrd="0" destOrd="0" presId="urn:microsoft.com/office/officeart/2005/8/layout/default"/>
    <dgm:cxn modelId="{035A8057-F824-4FA4-AF14-3B8DFC764BC1}" type="presOf" srcId="{C7A18370-060C-448E-9BC3-084009F24C67}" destId="{9244779C-E5A2-4D3A-B5A7-6A4CB96E6F21}" srcOrd="0" destOrd="0" presId="urn:microsoft.com/office/officeart/2005/8/layout/default"/>
    <dgm:cxn modelId="{C0C7BB57-A5D7-4483-BD14-2DFC968FE377}" type="presOf" srcId="{18634C9C-D6C9-41E3-9297-954DCC6DCD15}" destId="{4E980C2D-2EF8-4EE1-94E2-5E40641040C5}" srcOrd="0" destOrd="0" presId="urn:microsoft.com/office/officeart/2005/8/layout/default"/>
    <dgm:cxn modelId="{FAD33B58-5A84-4FF2-975A-97625A310281}" srcId="{025AFBED-F31F-4273-8587-A66CB2EE1F3A}" destId="{DF0ED97C-F3AC-4AD6-AA8A-08B86860A739}" srcOrd="9" destOrd="0" parTransId="{C57D1BD6-FBA1-4B1C-AFF1-BC53767B5E28}" sibTransId="{EED1929F-DF69-496B-9DD9-301DE06EBACB}"/>
    <dgm:cxn modelId="{2FCEC38E-1058-4112-9CEC-F6DC0FF834AD}" srcId="{025AFBED-F31F-4273-8587-A66CB2EE1F3A}" destId="{766EAE18-D5E3-4DFC-A943-0D2354B5404C}" srcOrd="10" destOrd="0" parTransId="{865FF0ED-26BD-4E43-91A1-799EFE48F22E}" sibTransId="{6AEA302C-04E6-420E-AE6D-78B96DD8FD1C}"/>
    <dgm:cxn modelId="{3A3B7393-9ABE-48CC-A255-B4CE43672CDE}" type="presOf" srcId="{70F32AA8-B2EB-487E-A65B-28C17E1061C7}" destId="{EDD436AB-6A84-4A3D-A77A-7BC6E4908AEF}" srcOrd="0" destOrd="0" presId="urn:microsoft.com/office/officeart/2005/8/layout/default"/>
    <dgm:cxn modelId="{1BEAFBA6-D5FB-452B-853F-60C03D04B16B}" srcId="{025AFBED-F31F-4273-8587-A66CB2EE1F3A}" destId="{73B1C0E6-78E9-447D-92B3-F63A46827356}" srcOrd="14" destOrd="0" parTransId="{EB6FD961-7BE0-4636-A773-972AAA7931D7}" sibTransId="{E9004496-477A-4647-BA5D-62B90AFF91CF}"/>
    <dgm:cxn modelId="{B3E42EA9-B205-444B-AE02-1EF77ABB52D0}" srcId="{025AFBED-F31F-4273-8587-A66CB2EE1F3A}" destId="{3F2CDD41-E47D-433A-A651-1E6F7C2C1125}" srcOrd="12" destOrd="0" parTransId="{3FF60D69-B0B9-4EDE-AD35-E0BF4C46F0FC}" sibTransId="{58C31544-FDB2-4902-8EB6-1E694190699C}"/>
    <dgm:cxn modelId="{11EB7AA9-907C-4B0A-979C-92B79D5008E4}" srcId="{025AFBED-F31F-4273-8587-A66CB2EE1F3A}" destId="{80CA3FC7-D69A-4BF4-9B36-3653DCA92187}" srcOrd="6" destOrd="0" parTransId="{6CEB24CE-7D33-4E12-94F7-C2CD9C1A4DDA}" sibTransId="{14ECAED2-1DC0-4E47-A2BF-6068B3D18948}"/>
    <dgm:cxn modelId="{7C2DEFAD-EE8E-41A1-91E1-DCDC866CDF53}" type="presOf" srcId="{C2DB3D75-8561-4523-A1C7-8C86FA24CF61}" destId="{836891AB-756B-41C1-A1BE-707BE3796607}" srcOrd="0" destOrd="0" presId="urn:microsoft.com/office/officeart/2005/8/layout/default"/>
    <dgm:cxn modelId="{ED34FAAD-5414-4547-A00E-8B960E9247F9}" srcId="{025AFBED-F31F-4273-8587-A66CB2EE1F3A}" destId="{CDAB8F49-3C46-40C9-861B-C2408A0649A5}" srcOrd="8" destOrd="0" parTransId="{C7F84F85-C503-4EB1-A693-FC28CA4D97C9}" sibTransId="{7DF3FFA7-DD52-489F-8759-BF5993FB0AAC}"/>
    <dgm:cxn modelId="{C626EAB0-47FA-4C9B-9015-C495BAFCF611}" type="presOf" srcId="{63144419-C4A6-4DC4-9A49-CE71DA580ADC}" destId="{2F39AB05-3DC3-4340-BFC7-3B6E4E2D2903}" srcOrd="0" destOrd="0" presId="urn:microsoft.com/office/officeart/2005/8/layout/default"/>
    <dgm:cxn modelId="{66E040B3-71FB-4F19-99BC-E0CCC36FAB04}" type="presOf" srcId="{80CA3FC7-D69A-4BF4-9B36-3653DCA92187}" destId="{B342F9DC-9A91-4F6A-A0C5-8FE9992C7C0E}" srcOrd="0" destOrd="0" presId="urn:microsoft.com/office/officeart/2005/8/layout/default"/>
    <dgm:cxn modelId="{60AFB2B5-FBA2-4CD5-8A3A-4CFCD2106B5D}" srcId="{025AFBED-F31F-4273-8587-A66CB2EE1F3A}" destId="{C3F6E57E-0A1F-4D38-81AF-CBA15227AED6}" srcOrd="18" destOrd="0" parTransId="{C125D8DC-38DA-47F7-8157-1652AE72D162}" sibTransId="{CFBE0F9B-343D-4159-A79D-C5803FACCBBF}"/>
    <dgm:cxn modelId="{0D186ABC-6284-474C-9E78-D258F496FA98}" type="presOf" srcId="{C3F6E57E-0A1F-4D38-81AF-CBA15227AED6}" destId="{55782070-8E40-43DD-A5E5-E0913AAFE978}" srcOrd="0" destOrd="0" presId="urn:microsoft.com/office/officeart/2005/8/layout/default"/>
    <dgm:cxn modelId="{679FC3BC-2337-4010-9C76-C0DEAF3C41AD}" srcId="{025AFBED-F31F-4273-8587-A66CB2EE1F3A}" destId="{2D499B18-A09E-47F8-B9DA-0D0C16D18A48}" srcOrd="5" destOrd="0" parTransId="{8BB95795-A3F2-4B7C-9FF1-A69FE91D9042}" sibTransId="{C5DFBC63-5ECB-43EE-A1D6-9378DD2CC43C}"/>
    <dgm:cxn modelId="{A3809DBD-717C-4FAB-B319-F4E9266D8C4D}" srcId="{025AFBED-F31F-4273-8587-A66CB2EE1F3A}" destId="{58FFED2D-4848-42A5-80F1-4468A79BCA6B}" srcOrd="22" destOrd="0" parTransId="{EC1C17D2-F878-4072-A13F-722C88CB2503}" sibTransId="{D310A8B1-CD91-45E0-93F7-7A3FD7200D34}"/>
    <dgm:cxn modelId="{BBBCCEBD-14B5-4589-9AE6-1FBBEDB77A49}" srcId="{025AFBED-F31F-4273-8587-A66CB2EE1F3A}" destId="{63144419-C4A6-4DC4-9A49-CE71DA580ADC}" srcOrd="23" destOrd="0" parTransId="{2D85F1ED-BA6F-418C-8646-D26E4C6BC061}" sibTransId="{A9EEB792-06E5-4E06-A59F-8799EB909241}"/>
    <dgm:cxn modelId="{739976C2-90E0-41DD-8D94-6E1DC30BDE9C}" type="presOf" srcId="{DF0ED97C-F3AC-4AD6-AA8A-08B86860A739}" destId="{F62693C4-14DC-45AF-A08A-198E9A191CB6}" srcOrd="0" destOrd="0" presId="urn:microsoft.com/office/officeart/2005/8/layout/default"/>
    <dgm:cxn modelId="{24832DC5-C89A-421D-B18E-0FDDF2F39195}" type="presOf" srcId="{3A624779-CED3-4D56-B75C-0017F9785CCA}" destId="{3EB154F7-5CF8-48CA-B1C0-4F36F5054504}" srcOrd="0" destOrd="0" presId="urn:microsoft.com/office/officeart/2005/8/layout/default"/>
    <dgm:cxn modelId="{9B7161CC-ABBD-412C-9BEB-4EB9DA73A00E}" type="presOf" srcId="{2D499B18-A09E-47F8-B9DA-0D0C16D18A48}" destId="{6978F2D9-6DCB-48FC-A1CD-0237D4AE07E2}" srcOrd="0" destOrd="0" presId="urn:microsoft.com/office/officeart/2005/8/layout/default"/>
    <dgm:cxn modelId="{4E37EED3-B9D7-4BDA-8F46-D9C206721551}" type="presOf" srcId="{4320A08D-A908-42DD-919E-B4DD87A3A92E}" destId="{E5AD062A-6859-4088-9D6B-86DC80D41872}" srcOrd="0" destOrd="0" presId="urn:microsoft.com/office/officeart/2005/8/layout/default"/>
    <dgm:cxn modelId="{552EECD7-3808-4AB3-A7BB-159EF89A0CE3}" srcId="{025AFBED-F31F-4273-8587-A66CB2EE1F3A}" destId="{CCA140EB-5DB4-4CB2-9BA6-D679879DAC01}" srcOrd="15" destOrd="0" parTransId="{44CBFBCE-D3B2-47EE-BEC1-00055EDC3931}" sibTransId="{7675EB03-0FF0-4CAB-AD59-459A235737EF}"/>
    <dgm:cxn modelId="{5C91E2DC-006E-4937-9E4E-8BEEF33B60A2}" srcId="{025AFBED-F31F-4273-8587-A66CB2EE1F3A}" destId="{C2DB3D75-8561-4523-A1C7-8C86FA24CF61}" srcOrd="17" destOrd="0" parTransId="{66861235-7AE9-4BF9-B353-0FF10322BAC7}" sibTransId="{BC2FDE9C-EF4E-4210-970E-BD5217CED4EB}"/>
    <dgm:cxn modelId="{C17229DF-22A5-4621-BFAF-B0CCC3F523DA}" srcId="{025AFBED-F31F-4273-8587-A66CB2EE1F3A}" destId="{18634C9C-D6C9-41E3-9297-954DCC6DCD15}" srcOrd="19" destOrd="0" parTransId="{ECA34A96-8961-447E-9D70-1F768ED9B1E1}" sibTransId="{D2DB3708-A2AE-4F13-B787-319524AF8866}"/>
    <dgm:cxn modelId="{8C39CBE6-E725-4194-B339-2A8EE32CFB43}" type="presOf" srcId="{F1BC5A56-0B3E-4B68-A96B-F74B0ADE12F1}" destId="{5D78C218-0452-4380-B7FA-B94932742B09}" srcOrd="0" destOrd="0" presId="urn:microsoft.com/office/officeart/2005/8/layout/default"/>
    <dgm:cxn modelId="{3ED818F8-A3F0-4F92-BA05-76B20BA28D08}" srcId="{025AFBED-F31F-4273-8587-A66CB2EE1F3A}" destId="{4838BF68-2F19-47F7-82BF-985546DDEA1D}" srcOrd="11" destOrd="0" parTransId="{47A22505-F515-43F8-AB49-1D88CA8E31EE}" sibTransId="{C91BE2A6-7551-42F2-BA64-B240592EE466}"/>
    <dgm:cxn modelId="{B9273BFA-4BE2-4DE8-805A-D8A1806F41F8}" type="presOf" srcId="{766EAE18-D5E3-4DFC-A943-0D2354B5404C}" destId="{EAB72B90-5270-4D3D-800F-5F9E064538C8}" srcOrd="0" destOrd="0" presId="urn:microsoft.com/office/officeart/2005/8/layout/default"/>
    <dgm:cxn modelId="{67B677FA-E97D-4213-B370-E0638A5993C5}" srcId="{025AFBED-F31F-4273-8587-A66CB2EE1F3A}" destId="{204D3566-DDEF-4112-9004-D381307C2C81}" srcOrd="0" destOrd="0" parTransId="{9D5BDBF7-CF16-4308-B947-7D5CF443DD8C}" sibTransId="{24DE12F7-7A3C-4051-87DA-BCE0C15AE393}"/>
    <dgm:cxn modelId="{49C814B7-8B33-4D4B-BAF2-8EA1863A1CA3}" type="presParOf" srcId="{86771652-D054-47D1-AA3A-134901DFAA53}" destId="{F5F32DF9-28C2-4A30-A397-16CB7E8B2013}" srcOrd="0" destOrd="0" presId="urn:microsoft.com/office/officeart/2005/8/layout/default"/>
    <dgm:cxn modelId="{63E97581-9640-48EC-BE10-74057D658186}" type="presParOf" srcId="{86771652-D054-47D1-AA3A-134901DFAA53}" destId="{85760F70-289E-4FDE-9DC4-8617E81D162B}" srcOrd="1" destOrd="0" presId="urn:microsoft.com/office/officeart/2005/8/layout/default"/>
    <dgm:cxn modelId="{EC35E288-D151-4F7E-B394-052400E327C2}" type="presParOf" srcId="{86771652-D054-47D1-AA3A-134901DFAA53}" destId="{EDD436AB-6A84-4A3D-A77A-7BC6E4908AEF}" srcOrd="2" destOrd="0" presId="urn:microsoft.com/office/officeart/2005/8/layout/default"/>
    <dgm:cxn modelId="{3FF2C9B6-FFA3-49F3-A7AB-DFC80614316F}" type="presParOf" srcId="{86771652-D054-47D1-AA3A-134901DFAA53}" destId="{57AED138-A0AE-4FCE-9DCE-26C4513266D4}" srcOrd="3" destOrd="0" presId="urn:microsoft.com/office/officeart/2005/8/layout/default"/>
    <dgm:cxn modelId="{802B3D54-1DED-440C-A1CA-25816A864E45}" type="presParOf" srcId="{86771652-D054-47D1-AA3A-134901DFAA53}" destId="{7A1BCB71-2E4C-44F3-B212-4E9C74232A40}" srcOrd="4" destOrd="0" presId="urn:microsoft.com/office/officeart/2005/8/layout/default"/>
    <dgm:cxn modelId="{34B187D9-3213-4937-890D-B11664CF7C63}" type="presParOf" srcId="{86771652-D054-47D1-AA3A-134901DFAA53}" destId="{E9520B21-5C9E-40B4-AEA0-CF1C35E089C9}" srcOrd="5" destOrd="0" presId="urn:microsoft.com/office/officeart/2005/8/layout/default"/>
    <dgm:cxn modelId="{50F38E41-3EE7-4179-9A74-E5A2A058853C}" type="presParOf" srcId="{86771652-D054-47D1-AA3A-134901DFAA53}" destId="{0E5C053D-0BA9-4629-925F-932714046D38}" srcOrd="6" destOrd="0" presId="urn:microsoft.com/office/officeart/2005/8/layout/default"/>
    <dgm:cxn modelId="{4429B0AC-B441-415C-A713-B6707E247095}" type="presParOf" srcId="{86771652-D054-47D1-AA3A-134901DFAA53}" destId="{70A98C22-3D15-4F72-9B01-17A3DCD2617D}" srcOrd="7" destOrd="0" presId="urn:microsoft.com/office/officeart/2005/8/layout/default"/>
    <dgm:cxn modelId="{CCE6304A-88E2-46F2-A49A-09D0C51223CD}" type="presParOf" srcId="{86771652-D054-47D1-AA3A-134901DFAA53}" destId="{5D78C218-0452-4380-B7FA-B94932742B09}" srcOrd="8" destOrd="0" presId="urn:microsoft.com/office/officeart/2005/8/layout/default"/>
    <dgm:cxn modelId="{72289D99-620D-4141-B3E2-B80C217B05B1}" type="presParOf" srcId="{86771652-D054-47D1-AA3A-134901DFAA53}" destId="{F0E672C5-FF9E-4B95-859C-B6A341269394}" srcOrd="9" destOrd="0" presId="urn:microsoft.com/office/officeart/2005/8/layout/default"/>
    <dgm:cxn modelId="{618214F3-88DD-4ECB-8811-AB78EC0352D9}" type="presParOf" srcId="{86771652-D054-47D1-AA3A-134901DFAA53}" destId="{6978F2D9-6DCB-48FC-A1CD-0237D4AE07E2}" srcOrd="10" destOrd="0" presId="urn:microsoft.com/office/officeart/2005/8/layout/default"/>
    <dgm:cxn modelId="{1BEC1091-8357-4C5E-8271-1FC06584E9CC}" type="presParOf" srcId="{86771652-D054-47D1-AA3A-134901DFAA53}" destId="{365A9E1E-666A-48F8-9179-67D03D36D527}" srcOrd="11" destOrd="0" presId="urn:microsoft.com/office/officeart/2005/8/layout/default"/>
    <dgm:cxn modelId="{E52934CE-C4DB-47B0-835C-AFEFAD74EFF8}" type="presParOf" srcId="{86771652-D054-47D1-AA3A-134901DFAA53}" destId="{B342F9DC-9A91-4F6A-A0C5-8FE9992C7C0E}" srcOrd="12" destOrd="0" presId="urn:microsoft.com/office/officeart/2005/8/layout/default"/>
    <dgm:cxn modelId="{35C1EBB1-3968-4782-8D16-D66FE9D74A50}" type="presParOf" srcId="{86771652-D054-47D1-AA3A-134901DFAA53}" destId="{1C3295A9-4898-4EEA-9F6F-75775D76FCA1}" srcOrd="13" destOrd="0" presId="urn:microsoft.com/office/officeart/2005/8/layout/default"/>
    <dgm:cxn modelId="{DF2C72EC-A697-47F4-B963-1792425A657D}" type="presParOf" srcId="{86771652-D054-47D1-AA3A-134901DFAA53}" destId="{2B0EBF07-F469-4CD9-B7BF-9B4D93442FA3}" srcOrd="14" destOrd="0" presId="urn:microsoft.com/office/officeart/2005/8/layout/default"/>
    <dgm:cxn modelId="{4C01D652-0AA7-4188-941E-FCDC4AC99EA5}" type="presParOf" srcId="{86771652-D054-47D1-AA3A-134901DFAA53}" destId="{E25BED00-2103-4EF8-9547-3248C6C321C4}" srcOrd="15" destOrd="0" presId="urn:microsoft.com/office/officeart/2005/8/layout/default"/>
    <dgm:cxn modelId="{ACE056BF-DE7D-436D-845B-C29B872F60F3}" type="presParOf" srcId="{86771652-D054-47D1-AA3A-134901DFAA53}" destId="{BB533A4C-DB2C-456A-A967-35C07536F8F5}" srcOrd="16" destOrd="0" presId="urn:microsoft.com/office/officeart/2005/8/layout/default"/>
    <dgm:cxn modelId="{8F1F0E06-33A1-488F-B42E-0C6A8FE4CC6E}" type="presParOf" srcId="{86771652-D054-47D1-AA3A-134901DFAA53}" destId="{DE5075E9-AF83-4E18-AA61-6224A4801DB4}" srcOrd="17" destOrd="0" presId="urn:microsoft.com/office/officeart/2005/8/layout/default"/>
    <dgm:cxn modelId="{68AE3387-A2A8-4E11-8026-0C20E3C4766A}" type="presParOf" srcId="{86771652-D054-47D1-AA3A-134901DFAA53}" destId="{F62693C4-14DC-45AF-A08A-198E9A191CB6}" srcOrd="18" destOrd="0" presId="urn:microsoft.com/office/officeart/2005/8/layout/default"/>
    <dgm:cxn modelId="{F81EA969-F27A-4124-91D3-EE1EF8FDB509}" type="presParOf" srcId="{86771652-D054-47D1-AA3A-134901DFAA53}" destId="{E111C9EB-8C1C-41CF-9CAF-D6F1CCD198CE}" srcOrd="19" destOrd="0" presId="urn:microsoft.com/office/officeart/2005/8/layout/default"/>
    <dgm:cxn modelId="{4D1143B6-378A-4480-983E-262DC23D93ED}" type="presParOf" srcId="{86771652-D054-47D1-AA3A-134901DFAA53}" destId="{EAB72B90-5270-4D3D-800F-5F9E064538C8}" srcOrd="20" destOrd="0" presId="urn:microsoft.com/office/officeart/2005/8/layout/default"/>
    <dgm:cxn modelId="{F9784E2C-B1FA-4AF9-B679-C7BDD24843E7}" type="presParOf" srcId="{86771652-D054-47D1-AA3A-134901DFAA53}" destId="{41C493C6-BEB2-4FD7-871F-49151687AB13}" srcOrd="21" destOrd="0" presId="urn:microsoft.com/office/officeart/2005/8/layout/default"/>
    <dgm:cxn modelId="{4644403D-D733-40BD-98DE-DE1B5DC2148D}" type="presParOf" srcId="{86771652-D054-47D1-AA3A-134901DFAA53}" destId="{44D16431-3344-49A0-9636-438C10258A39}" srcOrd="22" destOrd="0" presId="urn:microsoft.com/office/officeart/2005/8/layout/default"/>
    <dgm:cxn modelId="{37C88BAE-293A-43C4-898E-ECBCE452D3A8}" type="presParOf" srcId="{86771652-D054-47D1-AA3A-134901DFAA53}" destId="{3BF9B54D-20C6-4693-A19D-669595FDDEED}" srcOrd="23" destOrd="0" presId="urn:microsoft.com/office/officeart/2005/8/layout/default"/>
    <dgm:cxn modelId="{EFF1750D-9B89-48BA-9E4C-EF6385E325EE}" type="presParOf" srcId="{86771652-D054-47D1-AA3A-134901DFAA53}" destId="{56AA8C40-B573-49E3-8B35-9C03499EBC74}" srcOrd="24" destOrd="0" presId="urn:microsoft.com/office/officeart/2005/8/layout/default"/>
    <dgm:cxn modelId="{0F66DA44-7A37-494A-8E57-48B8CDE4360D}" type="presParOf" srcId="{86771652-D054-47D1-AA3A-134901DFAA53}" destId="{3079924D-86D3-4E98-8D98-42DC438432B6}" srcOrd="25" destOrd="0" presId="urn:microsoft.com/office/officeart/2005/8/layout/default"/>
    <dgm:cxn modelId="{EBB63A2B-01D8-400C-BD4D-A0995897EEA8}" type="presParOf" srcId="{86771652-D054-47D1-AA3A-134901DFAA53}" destId="{51EFB6E2-FB53-46A6-B836-EC026989FD52}" srcOrd="26" destOrd="0" presId="urn:microsoft.com/office/officeart/2005/8/layout/default"/>
    <dgm:cxn modelId="{0BB2ACC7-418D-4188-954C-164983500F12}" type="presParOf" srcId="{86771652-D054-47D1-AA3A-134901DFAA53}" destId="{FF010AB6-B2AE-4647-994F-ED8FAE38FBF8}" srcOrd="27" destOrd="0" presId="urn:microsoft.com/office/officeart/2005/8/layout/default"/>
    <dgm:cxn modelId="{A78F2D57-2B78-4CA6-86C3-8DC899D11F8F}" type="presParOf" srcId="{86771652-D054-47D1-AA3A-134901DFAA53}" destId="{57824D3E-7C1B-4086-AFD7-B8327D57A1ED}" srcOrd="28" destOrd="0" presId="urn:microsoft.com/office/officeart/2005/8/layout/default"/>
    <dgm:cxn modelId="{D4CA96AF-ECC8-4A5E-A2D4-E045AB7447A4}" type="presParOf" srcId="{86771652-D054-47D1-AA3A-134901DFAA53}" destId="{BE618EF2-A577-4E5C-8257-F0718172A724}" srcOrd="29" destOrd="0" presId="urn:microsoft.com/office/officeart/2005/8/layout/default"/>
    <dgm:cxn modelId="{93086895-FB0E-4910-A0FA-CAB7C7B9D604}" type="presParOf" srcId="{86771652-D054-47D1-AA3A-134901DFAA53}" destId="{1197F7FC-41CF-4A48-8322-EA39BFE4E22B}" srcOrd="30" destOrd="0" presId="urn:microsoft.com/office/officeart/2005/8/layout/default"/>
    <dgm:cxn modelId="{33277714-3A81-4D05-9635-DC0BDF56DA6F}" type="presParOf" srcId="{86771652-D054-47D1-AA3A-134901DFAA53}" destId="{31088163-5190-4E04-A674-EE52C881A419}" srcOrd="31" destOrd="0" presId="urn:microsoft.com/office/officeart/2005/8/layout/default"/>
    <dgm:cxn modelId="{B670097B-234C-4612-B44A-BEF943572343}" type="presParOf" srcId="{86771652-D054-47D1-AA3A-134901DFAA53}" destId="{E5AD062A-6859-4088-9D6B-86DC80D41872}" srcOrd="32" destOrd="0" presId="urn:microsoft.com/office/officeart/2005/8/layout/default"/>
    <dgm:cxn modelId="{A32F741B-7E0C-4CD9-BB02-8A61A406146C}" type="presParOf" srcId="{86771652-D054-47D1-AA3A-134901DFAA53}" destId="{05C281A3-A551-4A4A-AF6B-AA5EC6E2CD1B}" srcOrd="33" destOrd="0" presId="urn:microsoft.com/office/officeart/2005/8/layout/default"/>
    <dgm:cxn modelId="{45D7159E-C634-40A0-94D1-5CC05BC02DF8}" type="presParOf" srcId="{86771652-D054-47D1-AA3A-134901DFAA53}" destId="{836891AB-756B-41C1-A1BE-707BE3796607}" srcOrd="34" destOrd="0" presId="urn:microsoft.com/office/officeart/2005/8/layout/default"/>
    <dgm:cxn modelId="{6578C605-C0FC-461C-A4A6-504FA672A7A7}" type="presParOf" srcId="{86771652-D054-47D1-AA3A-134901DFAA53}" destId="{1A35EE35-FB8D-4F88-A0A7-546B8038FAF5}" srcOrd="35" destOrd="0" presId="urn:microsoft.com/office/officeart/2005/8/layout/default"/>
    <dgm:cxn modelId="{AB39B3B1-1F2A-4495-B5AD-58B8BF72164C}" type="presParOf" srcId="{86771652-D054-47D1-AA3A-134901DFAA53}" destId="{55782070-8E40-43DD-A5E5-E0913AAFE978}" srcOrd="36" destOrd="0" presId="urn:microsoft.com/office/officeart/2005/8/layout/default"/>
    <dgm:cxn modelId="{EFB8A4FC-17A9-4DFD-B7FA-E8C7B303FDBB}" type="presParOf" srcId="{86771652-D054-47D1-AA3A-134901DFAA53}" destId="{78881243-CF9F-4665-87C4-7FAF94D65971}" srcOrd="37" destOrd="0" presId="urn:microsoft.com/office/officeart/2005/8/layout/default"/>
    <dgm:cxn modelId="{52BE1F53-0222-46C3-8BD9-2278A3CE82C1}" type="presParOf" srcId="{86771652-D054-47D1-AA3A-134901DFAA53}" destId="{4E980C2D-2EF8-4EE1-94E2-5E40641040C5}" srcOrd="38" destOrd="0" presId="urn:microsoft.com/office/officeart/2005/8/layout/default"/>
    <dgm:cxn modelId="{1CC661AF-84FB-4157-A509-572B18CB9EB5}" type="presParOf" srcId="{86771652-D054-47D1-AA3A-134901DFAA53}" destId="{C98DF201-8FDA-43FE-A003-DC99CD25FB63}" srcOrd="39" destOrd="0" presId="urn:microsoft.com/office/officeart/2005/8/layout/default"/>
    <dgm:cxn modelId="{C657D462-E09B-4F2F-80F7-4E56D3B5D47D}" type="presParOf" srcId="{86771652-D054-47D1-AA3A-134901DFAA53}" destId="{3EB154F7-5CF8-48CA-B1C0-4F36F5054504}" srcOrd="40" destOrd="0" presId="urn:microsoft.com/office/officeart/2005/8/layout/default"/>
    <dgm:cxn modelId="{07F5D6CB-1168-4D5F-AEF9-A1A29ECE8F89}" type="presParOf" srcId="{86771652-D054-47D1-AA3A-134901DFAA53}" destId="{15D11D68-97A2-4AF4-8ED7-D82AB0788B64}" srcOrd="41" destOrd="0" presId="urn:microsoft.com/office/officeart/2005/8/layout/default"/>
    <dgm:cxn modelId="{ED5BA0FF-9A84-4A1A-B4E3-A2A6F386EA3A}" type="presParOf" srcId="{86771652-D054-47D1-AA3A-134901DFAA53}" destId="{9244779C-E5A2-4D3A-B5A7-6A4CB96E6F21}" srcOrd="42" destOrd="0" presId="urn:microsoft.com/office/officeart/2005/8/layout/default"/>
    <dgm:cxn modelId="{00AE4AE5-0811-45D1-A85B-6E13E4B16565}" type="presParOf" srcId="{86771652-D054-47D1-AA3A-134901DFAA53}" destId="{D3034798-3A79-4221-A937-EC28F21EC94F}" srcOrd="43" destOrd="0" presId="urn:microsoft.com/office/officeart/2005/8/layout/default"/>
    <dgm:cxn modelId="{A34DBDAE-52A3-4114-B2FE-CEE72137BB2D}" type="presParOf" srcId="{86771652-D054-47D1-AA3A-134901DFAA53}" destId="{0A269FDF-770F-4955-82E8-A6B9974E7AF3}" srcOrd="44" destOrd="0" presId="urn:microsoft.com/office/officeart/2005/8/layout/default"/>
    <dgm:cxn modelId="{4A1B5323-DA6F-495A-8052-CDB7BC3D3AFC}" type="presParOf" srcId="{86771652-D054-47D1-AA3A-134901DFAA53}" destId="{161C8785-57E4-43BA-AA59-558A03F2FA35}" srcOrd="45" destOrd="0" presId="urn:microsoft.com/office/officeart/2005/8/layout/default"/>
    <dgm:cxn modelId="{77AF5DA6-3634-4D08-A032-7DF5DE34BBC9}" type="presParOf" srcId="{86771652-D054-47D1-AA3A-134901DFAA53}" destId="{2F39AB05-3DC3-4340-BFC7-3B6E4E2D2903}" srcOrd="4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442CA8-06C7-4A34-8635-D1BBB64D5C75}" type="doc">
      <dgm:prSet loTypeId="urn:microsoft.com/office/officeart/2005/8/layout/default" loCatId="list" qsTypeId="urn:microsoft.com/office/officeart/2005/8/quickstyle/simple4#12" qsCatId="simple" csTypeId="urn:microsoft.com/office/officeart/2005/8/colors/colorful2#9" csCatId="colorful"/>
      <dgm:spPr/>
      <dgm:t>
        <a:bodyPr/>
        <a:lstStyle/>
        <a:p>
          <a:endParaRPr lang="en-US"/>
        </a:p>
      </dgm:t>
    </dgm:pt>
    <dgm:pt modelId="{7F79858C-9137-4DE2-9A31-ED7E761E66A2}">
      <dgm:prSet/>
      <dgm:spPr/>
      <dgm:t>
        <a:bodyPr/>
        <a:lstStyle/>
        <a:p>
          <a:r>
            <a:rPr lang="en-US" b="1"/>
            <a:t>Health in All Policies</a:t>
          </a:r>
          <a:endParaRPr lang="en-US"/>
        </a:p>
      </dgm:t>
    </dgm:pt>
    <dgm:pt modelId="{BA35730C-08AC-47AB-90CC-615927AA9E22}" type="parTrans" cxnId="{2CAC9116-C7E3-428B-A62D-6C48D1E89288}">
      <dgm:prSet/>
      <dgm:spPr/>
      <dgm:t>
        <a:bodyPr/>
        <a:lstStyle/>
        <a:p>
          <a:endParaRPr lang="en-US"/>
        </a:p>
      </dgm:t>
    </dgm:pt>
    <dgm:pt modelId="{5786E6B0-73AA-4429-92D6-A060B756EABB}" type="sibTrans" cxnId="{2CAC9116-C7E3-428B-A62D-6C48D1E89288}">
      <dgm:prSet/>
      <dgm:spPr/>
      <dgm:t>
        <a:bodyPr/>
        <a:lstStyle/>
        <a:p>
          <a:endParaRPr lang="en-US"/>
        </a:p>
      </dgm:t>
    </dgm:pt>
    <dgm:pt modelId="{7CFCC3FB-CE3A-41EF-A645-1EC585778787}">
      <dgm:prSet/>
      <dgm:spPr/>
      <dgm:t>
        <a:bodyPr/>
        <a:lstStyle/>
        <a:p>
          <a:r>
            <a:rPr lang="en-US"/>
            <a:t>Health is influenced by decisions made across multiple sectors.</a:t>
          </a:r>
        </a:p>
      </dgm:t>
    </dgm:pt>
    <dgm:pt modelId="{2C7DD10F-8528-44A8-98CE-9FE4684B76D6}" type="parTrans" cxnId="{91FF7599-8784-4786-A62D-47B9E8F79D27}">
      <dgm:prSet/>
      <dgm:spPr/>
      <dgm:t>
        <a:bodyPr/>
        <a:lstStyle/>
        <a:p>
          <a:endParaRPr lang="en-US"/>
        </a:p>
      </dgm:t>
    </dgm:pt>
    <dgm:pt modelId="{7D8C4524-CAE4-4777-A7EE-8877E608B241}" type="sibTrans" cxnId="{91FF7599-8784-4786-A62D-47B9E8F79D27}">
      <dgm:prSet/>
      <dgm:spPr/>
      <dgm:t>
        <a:bodyPr/>
        <a:lstStyle/>
        <a:p>
          <a:endParaRPr lang="en-US"/>
        </a:p>
      </dgm:t>
    </dgm:pt>
    <dgm:pt modelId="{3E418775-CD7D-4B31-B019-98E73DE24848}">
      <dgm:prSet/>
      <dgm:spPr/>
      <dgm:t>
        <a:bodyPr/>
        <a:lstStyle/>
        <a:p>
          <a:r>
            <a:rPr lang="en-US" b="1"/>
            <a:t>Examples</a:t>
          </a:r>
          <a:endParaRPr lang="en-US"/>
        </a:p>
      </dgm:t>
    </dgm:pt>
    <dgm:pt modelId="{E4F05F78-E6CA-4D63-8EB8-37FA7E485817}" type="parTrans" cxnId="{9BD275CD-FEB1-4666-8FFB-5B9B7397D409}">
      <dgm:prSet/>
      <dgm:spPr/>
      <dgm:t>
        <a:bodyPr/>
        <a:lstStyle/>
        <a:p>
          <a:endParaRPr lang="en-US"/>
        </a:p>
      </dgm:t>
    </dgm:pt>
    <dgm:pt modelId="{04B81165-CC68-4D8F-9503-4BBA4D0F95CA}" type="sibTrans" cxnId="{9BD275CD-FEB1-4666-8FFB-5B9B7397D409}">
      <dgm:prSet/>
      <dgm:spPr/>
      <dgm:t>
        <a:bodyPr/>
        <a:lstStyle/>
        <a:p>
          <a:endParaRPr lang="en-US"/>
        </a:p>
      </dgm:t>
    </dgm:pt>
    <dgm:pt modelId="{F1EE920D-890E-4DF0-B6AA-8B9E63279B65}">
      <dgm:prSet/>
      <dgm:spPr/>
      <dgm:t>
        <a:bodyPr/>
        <a:lstStyle/>
        <a:p>
          <a:r>
            <a:rPr lang="en-US" b="1"/>
            <a:t>Transport</a:t>
          </a:r>
          <a:endParaRPr lang="en-US"/>
        </a:p>
      </dgm:t>
    </dgm:pt>
    <dgm:pt modelId="{90C5B795-98FC-4FBA-B4C1-2B3CC38FBDA2}" type="parTrans" cxnId="{4AD477EF-D8E8-4133-BC69-5F287B76312B}">
      <dgm:prSet/>
      <dgm:spPr/>
      <dgm:t>
        <a:bodyPr/>
        <a:lstStyle/>
        <a:p>
          <a:endParaRPr lang="en-US"/>
        </a:p>
      </dgm:t>
    </dgm:pt>
    <dgm:pt modelId="{44A3CD86-5CE7-4CF7-A330-1D7C19E2159C}" type="sibTrans" cxnId="{4AD477EF-D8E8-4133-BC69-5F287B76312B}">
      <dgm:prSet/>
      <dgm:spPr/>
      <dgm:t>
        <a:bodyPr/>
        <a:lstStyle/>
        <a:p>
          <a:endParaRPr lang="en-US"/>
        </a:p>
      </dgm:t>
    </dgm:pt>
    <dgm:pt modelId="{B5DD2145-1CAE-4AEE-9C57-A670F3C08BCD}">
      <dgm:prSet/>
      <dgm:spPr/>
      <dgm:t>
        <a:bodyPr/>
        <a:lstStyle/>
        <a:p>
          <a:r>
            <a:rPr lang="en-US"/>
            <a:t>Physical activity </a:t>
          </a:r>
        </a:p>
      </dgm:t>
    </dgm:pt>
    <dgm:pt modelId="{933A0F91-6594-4774-B4BF-5F0B9E618E63}" type="parTrans" cxnId="{430E8EA5-102D-4832-A819-8F85CD57E884}">
      <dgm:prSet/>
      <dgm:spPr/>
      <dgm:t>
        <a:bodyPr/>
        <a:lstStyle/>
        <a:p>
          <a:endParaRPr lang="en-US"/>
        </a:p>
      </dgm:t>
    </dgm:pt>
    <dgm:pt modelId="{4980A938-B88D-4B07-A555-74B08C99F0A1}" type="sibTrans" cxnId="{430E8EA5-102D-4832-A819-8F85CD57E884}">
      <dgm:prSet/>
      <dgm:spPr/>
      <dgm:t>
        <a:bodyPr/>
        <a:lstStyle/>
        <a:p>
          <a:endParaRPr lang="en-US"/>
        </a:p>
      </dgm:t>
    </dgm:pt>
    <dgm:pt modelId="{C6545AE1-CC6D-4493-AEE4-7A151E18A4DC}">
      <dgm:prSet/>
      <dgm:spPr/>
      <dgm:t>
        <a:bodyPr/>
        <a:lstStyle/>
        <a:p>
          <a:r>
            <a:rPr lang="en-US"/>
            <a:t>Air pollution </a:t>
          </a:r>
        </a:p>
      </dgm:t>
    </dgm:pt>
    <dgm:pt modelId="{F92D4E77-AB85-44B4-8294-14938FA450DE}" type="parTrans" cxnId="{7BE010EC-DF84-45F8-8346-C70E0282E72D}">
      <dgm:prSet/>
      <dgm:spPr/>
      <dgm:t>
        <a:bodyPr/>
        <a:lstStyle/>
        <a:p>
          <a:endParaRPr lang="en-US"/>
        </a:p>
      </dgm:t>
    </dgm:pt>
    <dgm:pt modelId="{9B0C2495-AD8E-4789-A140-F32CACFBD2B3}" type="sibTrans" cxnId="{7BE010EC-DF84-45F8-8346-C70E0282E72D}">
      <dgm:prSet/>
      <dgm:spPr/>
      <dgm:t>
        <a:bodyPr/>
        <a:lstStyle/>
        <a:p>
          <a:endParaRPr lang="en-US"/>
        </a:p>
      </dgm:t>
    </dgm:pt>
    <dgm:pt modelId="{4C14E8E9-F948-4A92-B5E3-59843F5CDF5D}">
      <dgm:prSet/>
      <dgm:spPr/>
      <dgm:t>
        <a:bodyPr/>
        <a:lstStyle/>
        <a:p>
          <a:r>
            <a:rPr lang="en-US"/>
            <a:t>Accessibility </a:t>
          </a:r>
        </a:p>
      </dgm:t>
    </dgm:pt>
    <dgm:pt modelId="{0AC39FD5-E8EE-4B49-AD42-6D7A275634B5}" type="parTrans" cxnId="{FCB6A19F-F468-4791-B76C-523B508DA360}">
      <dgm:prSet/>
      <dgm:spPr/>
      <dgm:t>
        <a:bodyPr/>
        <a:lstStyle/>
        <a:p>
          <a:endParaRPr lang="en-US"/>
        </a:p>
      </dgm:t>
    </dgm:pt>
    <dgm:pt modelId="{7656DABF-7D93-4916-8D8A-C23BBB20DBAE}" type="sibTrans" cxnId="{FCB6A19F-F468-4791-B76C-523B508DA360}">
      <dgm:prSet/>
      <dgm:spPr/>
      <dgm:t>
        <a:bodyPr/>
        <a:lstStyle/>
        <a:p>
          <a:endParaRPr lang="en-US"/>
        </a:p>
      </dgm:t>
    </dgm:pt>
    <dgm:pt modelId="{F5FA5C8E-8FED-4038-AF93-18D1490C0133}">
      <dgm:prSet/>
      <dgm:spPr/>
      <dgm:t>
        <a:bodyPr/>
        <a:lstStyle/>
        <a:p>
          <a:r>
            <a:rPr lang="en-US" b="1"/>
            <a:t>Housing</a:t>
          </a:r>
          <a:endParaRPr lang="en-US"/>
        </a:p>
      </dgm:t>
    </dgm:pt>
    <dgm:pt modelId="{227102F4-7FC4-4624-80E2-27C90ABAB6CF}" type="parTrans" cxnId="{27AC2867-546E-4A01-9685-549D18075834}">
      <dgm:prSet/>
      <dgm:spPr/>
      <dgm:t>
        <a:bodyPr/>
        <a:lstStyle/>
        <a:p>
          <a:endParaRPr lang="en-US"/>
        </a:p>
      </dgm:t>
    </dgm:pt>
    <dgm:pt modelId="{2C1707D4-CE11-4F66-B9DA-EDCE7DEA842D}" type="sibTrans" cxnId="{27AC2867-546E-4A01-9685-549D18075834}">
      <dgm:prSet/>
      <dgm:spPr/>
      <dgm:t>
        <a:bodyPr/>
        <a:lstStyle/>
        <a:p>
          <a:endParaRPr lang="en-US"/>
        </a:p>
      </dgm:t>
    </dgm:pt>
    <dgm:pt modelId="{C3E6C281-2A09-42ED-ACF4-DF33C7388FBD}">
      <dgm:prSet/>
      <dgm:spPr/>
      <dgm:t>
        <a:bodyPr/>
        <a:lstStyle/>
        <a:p>
          <a:r>
            <a:rPr lang="en-US"/>
            <a:t>Respiratory health </a:t>
          </a:r>
        </a:p>
      </dgm:t>
    </dgm:pt>
    <dgm:pt modelId="{9EF5BA3B-D5EB-4D79-BB03-56E06BE89556}" type="parTrans" cxnId="{68F4CEB4-6E80-4548-B3C4-DCB5E1E6222A}">
      <dgm:prSet/>
      <dgm:spPr/>
      <dgm:t>
        <a:bodyPr/>
        <a:lstStyle/>
        <a:p>
          <a:endParaRPr lang="en-US"/>
        </a:p>
      </dgm:t>
    </dgm:pt>
    <dgm:pt modelId="{C2206512-2CBB-46DF-861D-37AC1EDB15CD}" type="sibTrans" cxnId="{68F4CEB4-6E80-4548-B3C4-DCB5E1E6222A}">
      <dgm:prSet/>
      <dgm:spPr/>
      <dgm:t>
        <a:bodyPr/>
        <a:lstStyle/>
        <a:p>
          <a:endParaRPr lang="en-US"/>
        </a:p>
      </dgm:t>
    </dgm:pt>
    <dgm:pt modelId="{48BBCE28-BEB8-4F65-9244-0347F0B6B0FE}">
      <dgm:prSet/>
      <dgm:spPr/>
      <dgm:t>
        <a:bodyPr/>
        <a:lstStyle/>
        <a:p>
          <a:r>
            <a:rPr lang="en-US"/>
            <a:t>Safety </a:t>
          </a:r>
        </a:p>
      </dgm:t>
    </dgm:pt>
    <dgm:pt modelId="{85B55419-AEA0-4CBE-9D1C-5B91B20A9E1E}" type="parTrans" cxnId="{48EC16A2-AF33-4C2E-9245-3773F8FD8B71}">
      <dgm:prSet/>
      <dgm:spPr/>
      <dgm:t>
        <a:bodyPr/>
        <a:lstStyle/>
        <a:p>
          <a:endParaRPr lang="en-US"/>
        </a:p>
      </dgm:t>
    </dgm:pt>
    <dgm:pt modelId="{0F7E26D2-9932-4597-9F2A-16889BB5BD4D}" type="sibTrans" cxnId="{48EC16A2-AF33-4C2E-9245-3773F8FD8B71}">
      <dgm:prSet/>
      <dgm:spPr/>
      <dgm:t>
        <a:bodyPr/>
        <a:lstStyle/>
        <a:p>
          <a:endParaRPr lang="en-US"/>
        </a:p>
      </dgm:t>
    </dgm:pt>
    <dgm:pt modelId="{4FE11403-834E-4B76-AAFC-F554FC986BA9}">
      <dgm:prSet/>
      <dgm:spPr/>
      <dgm:t>
        <a:bodyPr/>
        <a:lstStyle/>
        <a:p>
          <a:r>
            <a:rPr lang="en-US"/>
            <a:t>Mental wellbeing </a:t>
          </a:r>
        </a:p>
      </dgm:t>
    </dgm:pt>
    <dgm:pt modelId="{C35A4083-004F-460A-88EB-C140D3CB0740}" type="parTrans" cxnId="{C468B167-3BA8-40AF-B088-10A5B9144EDA}">
      <dgm:prSet/>
      <dgm:spPr/>
      <dgm:t>
        <a:bodyPr/>
        <a:lstStyle/>
        <a:p>
          <a:endParaRPr lang="en-US"/>
        </a:p>
      </dgm:t>
    </dgm:pt>
    <dgm:pt modelId="{06B2E091-9CB0-4D7F-B13D-3333923E19CF}" type="sibTrans" cxnId="{C468B167-3BA8-40AF-B088-10A5B9144EDA}">
      <dgm:prSet/>
      <dgm:spPr/>
      <dgm:t>
        <a:bodyPr/>
        <a:lstStyle/>
        <a:p>
          <a:endParaRPr lang="en-US"/>
        </a:p>
      </dgm:t>
    </dgm:pt>
    <dgm:pt modelId="{618CA828-0514-489A-A2C4-D943A343D79B}">
      <dgm:prSet/>
      <dgm:spPr/>
      <dgm:t>
        <a:bodyPr/>
        <a:lstStyle/>
        <a:p>
          <a:r>
            <a:rPr lang="en-US" b="1"/>
            <a:t>Education</a:t>
          </a:r>
          <a:endParaRPr lang="en-US"/>
        </a:p>
      </dgm:t>
    </dgm:pt>
    <dgm:pt modelId="{BD2B7405-EDB5-41DA-BE5A-FDF60B9E96C7}" type="parTrans" cxnId="{F10B7A57-1E0C-43BB-B682-D26DBE9465B0}">
      <dgm:prSet/>
      <dgm:spPr/>
      <dgm:t>
        <a:bodyPr/>
        <a:lstStyle/>
        <a:p>
          <a:endParaRPr lang="en-US"/>
        </a:p>
      </dgm:t>
    </dgm:pt>
    <dgm:pt modelId="{CA36664F-84B0-4E68-9767-2EE1CAFF5ABA}" type="sibTrans" cxnId="{F10B7A57-1E0C-43BB-B682-D26DBE9465B0}">
      <dgm:prSet/>
      <dgm:spPr/>
      <dgm:t>
        <a:bodyPr/>
        <a:lstStyle/>
        <a:p>
          <a:endParaRPr lang="en-US"/>
        </a:p>
      </dgm:t>
    </dgm:pt>
    <dgm:pt modelId="{BF6A181E-E9E6-440B-8470-CC08C8F166AA}">
      <dgm:prSet/>
      <dgm:spPr/>
      <dgm:t>
        <a:bodyPr/>
        <a:lstStyle/>
        <a:p>
          <a:r>
            <a:rPr lang="en-US"/>
            <a:t>Health literacy </a:t>
          </a:r>
        </a:p>
      </dgm:t>
    </dgm:pt>
    <dgm:pt modelId="{03BF85AC-40D4-4FB1-A2E4-7D26671FB6BD}" type="parTrans" cxnId="{B8A64721-7FB9-41B2-A4E7-C4F83860E193}">
      <dgm:prSet/>
      <dgm:spPr/>
      <dgm:t>
        <a:bodyPr/>
        <a:lstStyle/>
        <a:p>
          <a:endParaRPr lang="en-US"/>
        </a:p>
      </dgm:t>
    </dgm:pt>
    <dgm:pt modelId="{AEEEBC2D-F7AF-40B9-8E2D-5ED5BC54F8AA}" type="sibTrans" cxnId="{B8A64721-7FB9-41B2-A4E7-C4F83860E193}">
      <dgm:prSet/>
      <dgm:spPr/>
      <dgm:t>
        <a:bodyPr/>
        <a:lstStyle/>
        <a:p>
          <a:endParaRPr lang="en-US"/>
        </a:p>
      </dgm:t>
    </dgm:pt>
    <dgm:pt modelId="{8D012038-A4D2-4B01-94FA-7AA47DE5A2F4}">
      <dgm:prSet/>
      <dgm:spPr/>
      <dgm:t>
        <a:bodyPr/>
        <a:lstStyle/>
        <a:p>
          <a:r>
            <a:rPr lang="en-US"/>
            <a:t>Employment opportunities </a:t>
          </a:r>
        </a:p>
      </dgm:t>
    </dgm:pt>
    <dgm:pt modelId="{A08B58B8-44BD-42EF-A94D-9F0702F2649D}" type="parTrans" cxnId="{689053E3-EBE2-4532-AC19-B224DE2DEB0B}">
      <dgm:prSet/>
      <dgm:spPr/>
      <dgm:t>
        <a:bodyPr/>
        <a:lstStyle/>
        <a:p>
          <a:endParaRPr lang="en-US"/>
        </a:p>
      </dgm:t>
    </dgm:pt>
    <dgm:pt modelId="{E0893D5A-811F-46EA-8007-B69BDF491B07}" type="sibTrans" cxnId="{689053E3-EBE2-4532-AC19-B224DE2DEB0B}">
      <dgm:prSet/>
      <dgm:spPr/>
      <dgm:t>
        <a:bodyPr/>
        <a:lstStyle/>
        <a:p>
          <a:endParaRPr lang="en-US"/>
        </a:p>
      </dgm:t>
    </dgm:pt>
    <dgm:pt modelId="{EFC4A3C2-9180-4293-8F6B-5AADD7E66415}">
      <dgm:prSet/>
      <dgm:spPr/>
      <dgm:t>
        <a:bodyPr/>
        <a:lstStyle/>
        <a:p>
          <a:r>
            <a:rPr lang="en-US"/>
            <a:t>Long-term health </a:t>
          </a:r>
        </a:p>
      </dgm:t>
    </dgm:pt>
    <dgm:pt modelId="{B63F8B3C-6DC2-4736-A06E-DC091FDF33FD}" type="parTrans" cxnId="{CE0A0070-1327-4765-9E5F-BEFCE1355003}">
      <dgm:prSet/>
      <dgm:spPr/>
      <dgm:t>
        <a:bodyPr/>
        <a:lstStyle/>
        <a:p>
          <a:endParaRPr lang="en-US"/>
        </a:p>
      </dgm:t>
    </dgm:pt>
    <dgm:pt modelId="{9439DAA0-A618-46C7-BB9B-A2BF0DD7F292}" type="sibTrans" cxnId="{CE0A0070-1327-4765-9E5F-BEFCE1355003}">
      <dgm:prSet/>
      <dgm:spPr/>
      <dgm:t>
        <a:bodyPr/>
        <a:lstStyle/>
        <a:p>
          <a:endParaRPr lang="en-US"/>
        </a:p>
      </dgm:t>
    </dgm:pt>
    <dgm:pt modelId="{4CC7CA02-231F-404B-9F50-54D4BF2A1AF6}">
      <dgm:prSet/>
      <dgm:spPr/>
      <dgm:t>
        <a:bodyPr/>
        <a:lstStyle/>
        <a:p>
          <a:r>
            <a:rPr lang="en-US" b="1"/>
            <a:t>Environment</a:t>
          </a:r>
          <a:endParaRPr lang="en-US"/>
        </a:p>
      </dgm:t>
    </dgm:pt>
    <dgm:pt modelId="{21468F39-E109-4CCB-A05E-ACF3AADB3CFC}" type="parTrans" cxnId="{516E2C95-4A05-43CE-8A89-338C75C9CBD4}">
      <dgm:prSet/>
      <dgm:spPr/>
      <dgm:t>
        <a:bodyPr/>
        <a:lstStyle/>
        <a:p>
          <a:endParaRPr lang="en-US"/>
        </a:p>
      </dgm:t>
    </dgm:pt>
    <dgm:pt modelId="{911C65EE-D3AF-4229-B3AF-687EF81FBD9D}" type="sibTrans" cxnId="{516E2C95-4A05-43CE-8A89-338C75C9CBD4}">
      <dgm:prSet/>
      <dgm:spPr/>
      <dgm:t>
        <a:bodyPr/>
        <a:lstStyle/>
        <a:p>
          <a:endParaRPr lang="en-US"/>
        </a:p>
      </dgm:t>
    </dgm:pt>
    <dgm:pt modelId="{F0794FB6-CCC5-4ACF-8E3F-0A128ED44C12}">
      <dgm:prSet/>
      <dgm:spPr/>
      <dgm:t>
        <a:bodyPr/>
        <a:lstStyle/>
        <a:p>
          <a:r>
            <a:rPr lang="en-US"/>
            <a:t>Pollution </a:t>
          </a:r>
        </a:p>
      </dgm:t>
    </dgm:pt>
    <dgm:pt modelId="{1C92B393-390F-4C30-B518-EE8BE57E3BB1}" type="parTrans" cxnId="{AC4CFCA6-6AF0-48C8-811E-4BCD7C94F006}">
      <dgm:prSet/>
      <dgm:spPr/>
      <dgm:t>
        <a:bodyPr/>
        <a:lstStyle/>
        <a:p>
          <a:endParaRPr lang="en-US"/>
        </a:p>
      </dgm:t>
    </dgm:pt>
    <dgm:pt modelId="{9D1F31E9-CD01-499B-829D-7B06BB1BB3CA}" type="sibTrans" cxnId="{AC4CFCA6-6AF0-48C8-811E-4BCD7C94F006}">
      <dgm:prSet/>
      <dgm:spPr/>
      <dgm:t>
        <a:bodyPr/>
        <a:lstStyle/>
        <a:p>
          <a:endParaRPr lang="en-US"/>
        </a:p>
      </dgm:t>
    </dgm:pt>
    <dgm:pt modelId="{E11AC739-E839-4146-AC08-EDC137BB5B33}">
      <dgm:prSet/>
      <dgm:spPr/>
      <dgm:t>
        <a:bodyPr/>
        <a:lstStyle/>
        <a:p>
          <a:r>
            <a:rPr lang="en-US"/>
            <a:t>Climate risks </a:t>
          </a:r>
        </a:p>
      </dgm:t>
    </dgm:pt>
    <dgm:pt modelId="{79657A70-7379-48FB-9526-D8F32D8463AD}" type="parTrans" cxnId="{F1D62909-4142-458F-BEB1-31D904A9EFD3}">
      <dgm:prSet/>
      <dgm:spPr/>
      <dgm:t>
        <a:bodyPr/>
        <a:lstStyle/>
        <a:p>
          <a:endParaRPr lang="en-US"/>
        </a:p>
      </dgm:t>
    </dgm:pt>
    <dgm:pt modelId="{9022A6F5-2624-4708-9C63-27A02603CA8A}" type="sibTrans" cxnId="{F1D62909-4142-458F-BEB1-31D904A9EFD3}">
      <dgm:prSet/>
      <dgm:spPr/>
      <dgm:t>
        <a:bodyPr/>
        <a:lstStyle/>
        <a:p>
          <a:endParaRPr lang="en-US"/>
        </a:p>
      </dgm:t>
    </dgm:pt>
    <dgm:pt modelId="{EBC21D9E-2381-4B3C-B4B5-E95976015B26}">
      <dgm:prSet/>
      <dgm:spPr/>
      <dgm:t>
        <a:bodyPr/>
        <a:lstStyle/>
        <a:p>
          <a:r>
            <a:rPr lang="en-US"/>
            <a:t>Healthy spaces </a:t>
          </a:r>
        </a:p>
      </dgm:t>
    </dgm:pt>
    <dgm:pt modelId="{BC4DA3CC-6EF0-490B-BA5A-EC1C30F0BCD2}" type="parTrans" cxnId="{5534CB46-1E82-4B11-8DAA-409BBC81A6B7}">
      <dgm:prSet/>
      <dgm:spPr/>
      <dgm:t>
        <a:bodyPr/>
        <a:lstStyle/>
        <a:p>
          <a:endParaRPr lang="en-US"/>
        </a:p>
      </dgm:t>
    </dgm:pt>
    <dgm:pt modelId="{60F98865-7F58-4D8D-9B54-3D841C9924F6}" type="sibTrans" cxnId="{5534CB46-1E82-4B11-8DAA-409BBC81A6B7}">
      <dgm:prSet/>
      <dgm:spPr/>
      <dgm:t>
        <a:bodyPr/>
        <a:lstStyle/>
        <a:p>
          <a:endParaRPr lang="en-US"/>
        </a:p>
      </dgm:t>
    </dgm:pt>
    <dgm:pt modelId="{A9589A76-6EAC-4CDE-80FB-EF72D0C967B5}">
      <dgm:prSet/>
      <dgm:spPr/>
      <dgm:t>
        <a:bodyPr/>
        <a:lstStyle/>
        <a:p>
          <a:r>
            <a:rPr lang="en-US" i="1"/>
            <a:t>(WHO, 2014; WHO, 2023)</a:t>
          </a:r>
          <a:endParaRPr lang="en-US"/>
        </a:p>
      </dgm:t>
    </dgm:pt>
    <dgm:pt modelId="{E26030E1-DCD1-4DEB-8701-88E7D278446C}" type="parTrans" cxnId="{0A09DA3C-3007-49B2-80B4-42550562F274}">
      <dgm:prSet/>
      <dgm:spPr/>
      <dgm:t>
        <a:bodyPr/>
        <a:lstStyle/>
        <a:p>
          <a:endParaRPr lang="en-US"/>
        </a:p>
      </dgm:t>
    </dgm:pt>
    <dgm:pt modelId="{B36D70D1-41A4-4E6A-9402-409CA9AFABA2}" type="sibTrans" cxnId="{0A09DA3C-3007-49B2-80B4-42550562F274}">
      <dgm:prSet/>
      <dgm:spPr/>
      <dgm:t>
        <a:bodyPr/>
        <a:lstStyle/>
        <a:p>
          <a:endParaRPr lang="en-US"/>
        </a:p>
      </dgm:t>
    </dgm:pt>
    <dgm:pt modelId="{948FD034-09D3-478E-9E9A-13856C6286D4}">
      <dgm:prSet/>
      <dgm:spPr/>
      <dgm:t>
        <a:bodyPr/>
        <a:lstStyle/>
        <a:p>
          <a:r>
            <a:rPr lang="en-US" b="1"/>
            <a:t>Health in All Policies means considering health and health inequalities when developing policies across sectors.</a:t>
          </a:r>
          <a:endParaRPr lang="en-US"/>
        </a:p>
      </dgm:t>
    </dgm:pt>
    <dgm:pt modelId="{6B0272B1-5DD4-4BBC-8198-B64E1F74C1A8}" type="parTrans" cxnId="{C0BE6AC3-4FC4-4FC9-97CA-1B6699E93100}">
      <dgm:prSet/>
      <dgm:spPr/>
      <dgm:t>
        <a:bodyPr/>
        <a:lstStyle/>
        <a:p>
          <a:endParaRPr lang="en-US"/>
        </a:p>
      </dgm:t>
    </dgm:pt>
    <dgm:pt modelId="{B7E72CED-B2D4-42A6-B77B-8CBB30922403}" type="sibTrans" cxnId="{C0BE6AC3-4FC4-4FC9-97CA-1B6699E93100}">
      <dgm:prSet/>
      <dgm:spPr/>
      <dgm:t>
        <a:bodyPr/>
        <a:lstStyle/>
        <a:p>
          <a:endParaRPr lang="en-US"/>
        </a:p>
      </dgm:t>
    </dgm:pt>
    <dgm:pt modelId="{69F64959-F25F-40D0-8BF2-40CD3C81DE23}" type="pres">
      <dgm:prSet presAssocID="{0B442CA8-06C7-4A34-8635-D1BBB64D5C75}" presName="diagram" presStyleCnt="0">
        <dgm:presLayoutVars>
          <dgm:dir/>
          <dgm:resizeHandles val="exact"/>
        </dgm:presLayoutVars>
      </dgm:prSet>
      <dgm:spPr/>
    </dgm:pt>
    <dgm:pt modelId="{FF383363-8AEB-42F7-95B1-B1E128A88EB0}" type="pres">
      <dgm:prSet presAssocID="{7F79858C-9137-4DE2-9A31-ED7E761E66A2}" presName="node" presStyleLbl="node1" presStyleIdx="0" presStyleCnt="21">
        <dgm:presLayoutVars>
          <dgm:bulletEnabled val="1"/>
        </dgm:presLayoutVars>
      </dgm:prSet>
      <dgm:spPr/>
    </dgm:pt>
    <dgm:pt modelId="{93E053EE-BCEC-439F-899A-0073487BFC5A}" type="pres">
      <dgm:prSet presAssocID="{5786E6B0-73AA-4429-92D6-A060B756EABB}" presName="sibTrans" presStyleCnt="0"/>
      <dgm:spPr/>
    </dgm:pt>
    <dgm:pt modelId="{773255D1-4FDC-410E-8E96-96ADB5A7DEB0}" type="pres">
      <dgm:prSet presAssocID="{7CFCC3FB-CE3A-41EF-A645-1EC585778787}" presName="node" presStyleLbl="node1" presStyleIdx="1" presStyleCnt="21">
        <dgm:presLayoutVars>
          <dgm:bulletEnabled val="1"/>
        </dgm:presLayoutVars>
      </dgm:prSet>
      <dgm:spPr/>
    </dgm:pt>
    <dgm:pt modelId="{0A3F326B-62DB-45AE-BF63-9416BD58F4F7}" type="pres">
      <dgm:prSet presAssocID="{7D8C4524-CAE4-4777-A7EE-8877E608B241}" presName="sibTrans" presStyleCnt="0"/>
      <dgm:spPr/>
    </dgm:pt>
    <dgm:pt modelId="{347121C8-F4CC-4413-875B-763B3AB1A84E}" type="pres">
      <dgm:prSet presAssocID="{3E418775-CD7D-4B31-B019-98E73DE24848}" presName="node" presStyleLbl="node1" presStyleIdx="2" presStyleCnt="21">
        <dgm:presLayoutVars>
          <dgm:bulletEnabled val="1"/>
        </dgm:presLayoutVars>
      </dgm:prSet>
      <dgm:spPr/>
    </dgm:pt>
    <dgm:pt modelId="{AEB14BA2-9B5A-430C-9409-D2D3C1645535}" type="pres">
      <dgm:prSet presAssocID="{04B81165-CC68-4D8F-9503-4BBA4D0F95CA}" presName="sibTrans" presStyleCnt="0"/>
      <dgm:spPr/>
    </dgm:pt>
    <dgm:pt modelId="{7B728F04-C60C-4204-951A-3E4316324A2B}" type="pres">
      <dgm:prSet presAssocID="{F1EE920D-890E-4DF0-B6AA-8B9E63279B65}" presName="node" presStyleLbl="node1" presStyleIdx="3" presStyleCnt="21">
        <dgm:presLayoutVars>
          <dgm:bulletEnabled val="1"/>
        </dgm:presLayoutVars>
      </dgm:prSet>
      <dgm:spPr/>
    </dgm:pt>
    <dgm:pt modelId="{6C3F930E-1943-4FDA-B775-EC27C743BFBD}" type="pres">
      <dgm:prSet presAssocID="{44A3CD86-5CE7-4CF7-A330-1D7C19E2159C}" presName="sibTrans" presStyleCnt="0"/>
      <dgm:spPr/>
    </dgm:pt>
    <dgm:pt modelId="{75CC99A0-B52C-483C-8A7A-7A3112219770}" type="pres">
      <dgm:prSet presAssocID="{B5DD2145-1CAE-4AEE-9C57-A670F3C08BCD}" presName="node" presStyleLbl="node1" presStyleIdx="4" presStyleCnt="21">
        <dgm:presLayoutVars>
          <dgm:bulletEnabled val="1"/>
        </dgm:presLayoutVars>
      </dgm:prSet>
      <dgm:spPr/>
    </dgm:pt>
    <dgm:pt modelId="{1DB19A30-7526-4C4F-A4A1-D728BEB4C126}" type="pres">
      <dgm:prSet presAssocID="{4980A938-B88D-4B07-A555-74B08C99F0A1}" presName="sibTrans" presStyleCnt="0"/>
      <dgm:spPr/>
    </dgm:pt>
    <dgm:pt modelId="{DBFD5FC6-029D-47F6-BDE3-135EB283520C}" type="pres">
      <dgm:prSet presAssocID="{C6545AE1-CC6D-4493-AEE4-7A151E18A4DC}" presName="node" presStyleLbl="node1" presStyleIdx="5" presStyleCnt="21">
        <dgm:presLayoutVars>
          <dgm:bulletEnabled val="1"/>
        </dgm:presLayoutVars>
      </dgm:prSet>
      <dgm:spPr/>
    </dgm:pt>
    <dgm:pt modelId="{97144C23-4965-43A5-8272-B65A67767F4D}" type="pres">
      <dgm:prSet presAssocID="{9B0C2495-AD8E-4789-A140-F32CACFBD2B3}" presName="sibTrans" presStyleCnt="0"/>
      <dgm:spPr/>
    </dgm:pt>
    <dgm:pt modelId="{EB084F42-4567-42D9-B0CF-109C8910F203}" type="pres">
      <dgm:prSet presAssocID="{4C14E8E9-F948-4A92-B5E3-59843F5CDF5D}" presName="node" presStyleLbl="node1" presStyleIdx="6" presStyleCnt="21">
        <dgm:presLayoutVars>
          <dgm:bulletEnabled val="1"/>
        </dgm:presLayoutVars>
      </dgm:prSet>
      <dgm:spPr/>
    </dgm:pt>
    <dgm:pt modelId="{B84A2F08-DC21-4978-8257-8012ABDF57BD}" type="pres">
      <dgm:prSet presAssocID="{7656DABF-7D93-4916-8D8A-C23BBB20DBAE}" presName="sibTrans" presStyleCnt="0"/>
      <dgm:spPr/>
    </dgm:pt>
    <dgm:pt modelId="{4227E2F3-F11D-41F1-BC70-00580A655BAE}" type="pres">
      <dgm:prSet presAssocID="{F5FA5C8E-8FED-4038-AF93-18D1490C0133}" presName="node" presStyleLbl="node1" presStyleIdx="7" presStyleCnt="21">
        <dgm:presLayoutVars>
          <dgm:bulletEnabled val="1"/>
        </dgm:presLayoutVars>
      </dgm:prSet>
      <dgm:spPr/>
    </dgm:pt>
    <dgm:pt modelId="{795963D0-0900-4E1F-A396-87BC8A41DD17}" type="pres">
      <dgm:prSet presAssocID="{2C1707D4-CE11-4F66-B9DA-EDCE7DEA842D}" presName="sibTrans" presStyleCnt="0"/>
      <dgm:spPr/>
    </dgm:pt>
    <dgm:pt modelId="{4A913CF7-4423-4364-BFB0-86464D7C4BE1}" type="pres">
      <dgm:prSet presAssocID="{C3E6C281-2A09-42ED-ACF4-DF33C7388FBD}" presName="node" presStyleLbl="node1" presStyleIdx="8" presStyleCnt="21">
        <dgm:presLayoutVars>
          <dgm:bulletEnabled val="1"/>
        </dgm:presLayoutVars>
      </dgm:prSet>
      <dgm:spPr/>
    </dgm:pt>
    <dgm:pt modelId="{08E386D3-4FDB-4907-8BF6-5F83B90B7CE4}" type="pres">
      <dgm:prSet presAssocID="{C2206512-2CBB-46DF-861D-37AC1EDB15CD}" presName="sibTrans" presStyleCnt="0"/>
      <dgm:spPr/>
    </dgm:pt>
    <dgm:pt modelId="{901ABE7B-38F9-4568-9101-AA337AFEE6BB}" type="pres">
      <dgm:prSet presAssocID="{48BBCE28-BEB8-4F65-9244-0347F0B6B0FE}" presName="node" presStyleLbl="node1" presStyleIdx="9" presStyleCnt="21">
        <dgm:presLayoutVars>
          <dgm:bulletEnabled val="1"/>
        </dgm:presLayoutVars>
      </dgm:prSet>
      <dgm:spPr/>
    </dgm:pt>
    <dgm:pt modelId="{2635265F-646A-4664-A008-A6AE07D6D5A1}" type="pres">
      <dgm:prSet presAssocID="{0F7E26D2-9932-4597-9F2A-16889BB5BD4D}" presName="sibTrans" presStyleCnt="0"/>
      <dgm:spPr/>
    </dgm:pt>
    <dgm:pt modelId="{0EE2CC95-BB06-41A7-8082-4CDAFF684687}" type="pres">
      <dgm:prSet presAssocID="{4FE11403-834E-4B76-AAFC-F554FC986BA9}" presName="node" presStyleLbl="node1" presStyleIdx="10" presStyleCnt="21">
        <dgm:presLayoutVars>
          <dgm:bulletEnabled val="1"/>
        </dgm:presLayoutVars>
      </dgm:prSet>
      <dgm:spPr/>
    </dgm:pt>
    <dgm:pt modelId="{3222D05D-6C72-4F7F-89E3-DBA69C6E1295}" type="pres">
      <dgm:prSet presAssocID="{06B2E091-9CB0-4D7F-B13D-3333923E19CF}" presName="sibTrans" presStyleCnt="0"/>
      <dgm:spPr/>
    </dgm:pt>
    <dgm:pt modelId="{37877A66-4572-49A1-A299-E3B17113D879}" type="pres">
      <dgm:prSet presAssocID="{618CA828-0514-489A-A2C4-D943A343D79B}" presName="node" presStyleLbl="node1" presStyleIdx="11" presStyleCnt="21">
        <dgm:presLayoutVars>
          <dgm:bulletEnabled val="1"/>
        </dgm:presLayoutVars>
      </dgm:prSet>
      <dgm:spPr/>
    </dgm:pt>
    <dgm:pt modelId="{C8DC2516-268F-41F2-8C96-E21A349209C0}" type="pres">
      <dgm:prSet presAssocID="{CA36664F-84B0-4E68-9767-2EE1CAFF5ABA}" presName="sibTrans" presStyleCnt="0"/>
      <dgm:spPr/>
    </dgm:pt>
    <dgm:pt modelId="{F4680879-B176-4D67-BCC6-62733E8C3907}" type="pres">
      <dgm:prSet presAssocID="{BF6A181E-E9E6-440B-8470-CC08C8F166AA}" presName="node" presStyleLbl="node1" presStyleIdx="12" presStyleCnt="21">
        <dgm:presLayoutVars>
          <dgm:bulletEnabled val="1"/>
        </dgm:presLayoutVars>
      </dgm:prSet>
      <dgm:spPr/>
    </dgm:pt>
    <dgm:pt modelId="{773F2CCB-1EE0-4E64-A8E0-D8337CA7F09F}" type="pres">
      <dgm:prSet presAssocID="{AEEEBC2D-F7AF-40B9-8E2D-5ED5BC54F8AA}" presName="sibTrans" presStyleCnt="0"/>
      <dgm:spPr/>
    </dgm:pt>
    <dgm:pt modelId="{FB9EBAFF-D789-4327-9891-915F6A340AFA}" type="pres">
      <dgm:prSet presAssocID="{8D012038-A4D2-4B01-94FA-7AA47DE5A2F4}" presName="node" presStyleLbl="node1" presStyleIdx="13" presStyleCnt="21">
        <dgm:presLayoutVars>
          <dgm:bulletEnabled val="1"/>
        </dgm:presLayoutVars>
      </dgm:prSet>
      <dgm:spPr/>
    </dgm:pt>
    <dgm:pt modelId="{4C8852D3-73AD-4156-97A8-2581D92F8E55}" type="pres">
      <dgm:prSet presAssocID="{E0893D5A-811F-46EA-8007-B69BDF491B07}" presName="sibTrans" presStyleCnt="0"/>
      <dgm:spPr/>
    </dgm:pt>
    <dgm:pt modelId="{2233A4B5-DCF2-49AC-8E74-6B012E5CF470}" type="pres">
      <dgm:prSet presAssocID="{EFC4A3C2-9180-4293-8F6B-5AADD7E66415}" presName="node" presStyleLbl="node1" presStyleIdx="14" presStyleCnt="21">
        <dgm:presLayoutVars>
          <dgm:bulletEnabled val="1"/>
        </dgm:presLayoutVars>
      </dgm:prSet>
      <dgm:spPr/>
    </dgm:pt>
    <dgm:pt modelId="{47C5695F-8721-4029-BD32-C46ED28EEBCE}" type="pres">
      <dgm:prSet presAssocID="{9439DAA0-A618-46C7-BB9B-A2BF0DD7F292}" presName="sibTrans" presStyleCnt="0"/>
      <dgm:spPr/>
    </dgm:pt>
    <dgm:pt modelId="{5C656531-76D7-4F6B-ADA0-79B008C9F6F4}" type="pres">
      <dgm:prSet presAssocID="{4CC7CA02-231F-404B-9F50-54D4BF2A1AF6}" presName="node" presStyleLbl="node1" presStyleIdx="15" presStyleCnt="21">
        <dgm:presLayoutVars>
          <dgm:bulletEnabled val="1"/>
        </dgm:presLayoutVars>
      </dgm:prSet>
      <dgm:spPr/>
    </dgm:pt>
    <dgm:pt modelId="{5315B59E-A1FF-461A-80E0-1D7C216F9350}" type="pres">
      <dgm:prSet presAssocID="{911C65EE-D3AF-4229-B3AF-687EF81FBD9D}" presName="sibTrans" presStyleCnt="0"/>
      <dgm:spPr/>
    </dgm:pt>
    <dgm:pt modelId="{2B7CCF69-3277-42FD-8243-E9ECF4650E67}" type="pres">
      <dgm:prSet presAssocID="{F0794FB6-CCC5-4ACF-8E3F-0A128ED44C12}" presName="node" presStyleLbl="node1" presStyleIdx="16" presStyleCnt="21">
        <dgm:presLayoutVars>
          <dgm:bulletEnabled val="1"/>
        </dgm:presLayoutVars>
      </dgm:prSet>
      <dgm:spPr/>
    </dgm:pt>
    <dgm:pt modelId="{874637E8-BE41-4504-A1BF-173EE251811B}" type="pres">
      <dgm:prSet presAssocID="{9D1F31E9-CD01-499B-829D-7B06BB1BB3CA}" presName="sibTrans" presStyleCnt="0"/>
      <dgm:spPr/>
    </dgm:pt>
    <dgm:pt modelId="{2B19F95F-B3C5-4DA7-B7EC-DC39FD0441D7}" type="pres">
      <dgm:prSet presAssocID="{E11AC739-E839-4146-AC08-EDC137BB5B33}" presName="node" presStyleLbl="node1" presStyleIdx="17" presStyleCnt="21">
        <dgm:presLayoutVars>
          <dgm:bulletEnabled val="1"/>
        </dgm:presLayoutVars>
      </dgm:prSet>
      <dgm:spPr/>
    </dgm:pt>
    <dgm:pt modelId="{08B56BD0-E514-467B-AD83-91DDF7BCD239}" type="pres">
      <dgm:prSet presAssocID="{9022A6F5-2624-4708-9C63-27A02603CA8A}" presName="sibTrans" presStyleCnt="0"/>
      <dgm:spPr/>
    </dgm:pt>
    <dgm:pt modelId="{3ACEDFAD-3EEE-401B-AAE3-BD1086D982AC}" type="pres">
      <dgm:prSet presAssocID="{EBC21D9E-2381-4B3C-B4B5-E95976015B26}" presName="node" presStyleLbl="node1" presStyleIdx="18" presStyleCnt="21">
        <dgm:presLayoutVars>
          <dgm:bulletEnabled val="1"/>
        </dgm:presLayoutVars>
      </dgm:prSet>
      <dgm:spPr/>
    </dgm:pt>
    <dgm:pt modelId="{818C78FB-219A-46E4-9639-11777B9A9159}" type="pres">
      <dgm:prSet presAssocID="{60F98865-7F58-4D8D-9B54-3D841C9924F6}" presName="sibTrans" presStyleCnt="0"/>
      <dgm:spPr/>
    </dgm:pt>
    <dgm:pt modelId="{714AA403-59E5-464B-A975-0D88DFF35DD5}" type="pres">
      <dgm:prSet presAssocID="{A9589A76-6EAC-4CDE-80FB-EF72D0C967B5}" presName="node" presStyleLbl="node1" presStyleIdx="19" presStyleCnt="21">
        <dgm:presLayoutVars>
          <dgm:bulletEnabled val="1"/>
        </dgm:presLayoutVars>
      </dgm:prSet>
      <dgm:spPr/>
    </dgm:pt>
    <dgm:pt modelId="{9F797622-8CD1-4E2B-BC69-81217F125B92}" type="pres">
      <dgm:prSet presAssocID="{B36D70D1-41A4-4E6A-9402-409CA9AFABA2}" presName="sibTrans" presStyleCnt="0"/>
      <dgm:spPr/>
    </dgm:pt>
    <dgm:pt modelId="{258B2969-2C1C-4DD1-BDE8-FDF7EC47B2E3}" type="pres">
      <dgm:prSet presAssocID="{948FD034-09D3-478E-9E9A-13856C6286D4}" presName="node" presStyleLbl="node1" presStyleIdx="20" presStyleCnt="21">
        <dgm:presLayoutVars>
          <dgm:bulletEnabled val="1"/>
        </dgm:presLayoutVars>
      </dgm:prSet>
      <dgm:spPr/>
    </dgm:pt>
  </dgm:ptLst>
  <dgm:cxnLst>
    <dgm:cxn modelId="{F1D62909-4142-458F-BEB1-31D904A9EFD3}" srcId="{0B442CA8-06C7-4A34-8635-D1BBB64D5C75}" destId="{E11AC739-E839-4146-AC08-EDC137BB5B33}" srcOrd="17" destOrd="0" parTransId="{79657A70-7379-48FB-9526-D8F32D8463AD}" sibTransId="{9022A6F5-2624-4708-9C63-27A02603CA8A}"/>
    <dgm:cxn modelId="{828B250E-B2BB-4527-9B60-72435F2FFBDA}" type="presOf" srcId="{7F79858C-9137-4DE2-9A31-ED7E761E66A2}" destId="{FF383363-8AEB-42F7-95B1-B1E128A88EB0}" srcOrd="0" destOrd="0" presId="urn:microsoft.com/office/officeart/2005/8/layout/default"/>
    <dgm:cxn modelId="{FEC51710-C1AF-4557-BC59-E89FCEB8CB16}" type="presOf" srcId="{8D012038-A4D2-4B01-94FA-7AA47DE5A2F4}" destId="{FB9EBAFF-D789-4327-9891-915F6A340AFA}" srcOrd="0" destOrd="0" presId="urn:microsoft.com/office/officeart/2005/8/layout/default"/>
    <dgm:cxn modelId="{2CAC9116-C7E3-428B-A62D-6C48D1E89288}" srcId="{0B442CA8-06C7-4A34-8635-D1BBB64D5C75}" destId="{7F79858C-9137-4DE2-9A31-ED7E761E66A2}" srcOrd="0" destOrd="0" parTransId="{BA35730C-08AC-47AB-90CC-615927AA9E22}" sibTransId="{5786E6B0-73AA-4429-92D6-A060B756EABB}"/>
    <dgm:cxn modelId="{7C0C0320-31ED-4790-8C05-6A2503558661}" type="presOf" srcId="{BF6A181E-E9E6-440B-8470-CC08C8F166AA}" destId="{F4680879-B176-4D67-BCC6-62733E8C3907}" srcOrd="0" destOrd="0" presId="urn:microsoft.com/office/officeart/2005/8/layout/default"/>
    <dgm:cxn modelId="{B8A64721-7FB9-41B2-A4E7-C4F83860E193}" srcId="{0B442CA8-06C7-4A34-8635-D1BBB64D5C75}" destId="{BF6A181E-E9E6-440B-8470-CC08C8F166AA}" srcOrd="12" destOrd="0" parTransId="{03BF85AC-40D4-4FB1-A2E4-7D26671FB6BD}" sibTransId="{AEEEBC2D-F7AF-40B9-8E2D-5ED5BC54F8AA}"/>
    <dgm:cxn modelId="{92960C29-658D-4168-857F-3A218C3932F3}" type="presOf" srcId="{948FD034-09D3-478E-9E9A-13856C6286D4}" destId="{258B2969-2C1C-4DD1-BDE8-FDF7EC47B2E3}" srcOrd="0" destOrd="0" presId="urn:microsoft.com/office/officeart/2005/8/layout/default"/>
    <dgm:cxn modelId="{DAC5092A-CBC6-49A6-93C0-BA2AD3F62816}" type="presOf" srcId="{A9589A76-6EAC-4CDE-80FB-EF72D0C967B5}" destId="{714AA403-59E5-464B-A975-0D88DFF35DD5}" srcOrd="0" destOrd="0" presId="urn:microsoft.com/office/officeart/2005/8/layout/default"/>
    <dgm:cxn modelId="{43D92837-2B7C-4ABB-9682-74F952E5A8D8}" type="presOf" srcId="{B5DD2145-1CAE-4AEE-9C57-A670F3C08BCD}" destId="{75CC99A0-B52C-483C-8A7A-7A3112219770}" srcOrd="0" destOrd="0" presId="urn:microsoft.com/office/officeart/2005/8/layout/default"/>
    <dgm:cxn modelId="{BB54D03A-33B1-4FAF-B1C6-431F16DB4C73}" type="presOf" srcId="{C3E6C281-2A09-42ED-ACF4-DF33C7388FBD}" destId="{4A913CF7-4423-4364-BFB0-86464D7C4BE1}" srcOrd="0" destOrd="0" presId="urn:microsoft.com/office/officeart/2005/8/layout/default"/>
    <dgm:cxn modelId="{0A09DA3C-3007-49B2-80B4-42550562F274}" srcId="{0B442CA8-06C7-4A34-8635-D1BBB64D5C75}" destId="{A9589A76-6EAC-4CDE-80FB-EF72D0C967B5}" srcOrd="19" destOrd="0" parTransId="{E26030E1-DCD1-4DEB-8701-88E7D278446C}" sibTransId="{B36D70D1-41A4-4E6A-9402-409CA9AFABA2}"/>
    <dgm:cxn modelId="{5534CB46-1E82-4B11-8DAA-409BBC81A6B7}" srcId="{0B442CA8-06C7-4A34-8635-D1BBB64D5C75}" destId="{EBC21D9E-2381-4B3C-B4B5-E95976015B26}" srcOrd="18" destOrd="0" parTransId="{BC4DA3CC-6EF0-490B-BA5A-EC1C30F0BCD2}" sibTransId="{60F98865-7F58-4D8D-9B54-3D841C9924F6}"/>
    <dgm:cxn modelId="{27AC2867-546E-4A01-9685-549D18075834}" srcId="{0B442CA8-06C7-4A34-8635-D1BBB64D5C75}" destId="{F5FA5C8E-8FED-4038-AF93-18D1490C0133}" srcOrd="7" destOrd="0" parTransId="{227102F4-7FC4-4624-80E2-27C90ABAB6CF}" sibTransId="{2C1707D4-CE11-4F66-B9DA-EDCE7DEA842D}"/>
    <dgm:cxn modelId="{C468B167-3BA8-40AF-B088-10A5B9144EDA}" srcId="{0B442CA8-06C7-4A34-8635-D1BBB64D5C75}" destId="{4FE11403-834E-4B76-AAFC-F554FC986BA9}" srcOrd="10" destOrd="0" parTransId="{C35A4083-004F-460A-88EB-C140D3CB0740}" sibTransId="{06B2E091-9CB0-4D7F-B13D-3333923E19CF}"/>
    <dgm:cxn modelId="{1550066D-ACE7-49AB-AC1E-F72B1E297889}" type="presOf" srcId="{EFC4A3C2-9180-4293-8F6B-5AADD7E66415}" destId="{2233A4B5-DCF2-49AC-8E74-6B012E5CF470}" srcOrd="0" destOrd="0" presId="urn:microsoft.com/office/officeart/2005/8/layout/default"/>
    <dgm:cxn modelId="{A906A44D-0F13-4972-9651-B52E2BC15926}" type="presOf" srcId="{F5FA5C8E-8FED-4038-AF93-18D1490C0133}" destId="{4227E2F3-F11D-41F1-BC70-00580A655BAE}" srcOrd="0" destOrd="0" presId="urn:microsoft.com/office/officeart/2005/8/layout/default"/>
    <dgm:cxn modelId="{CE0A0070-1327-4765-9E5F-BEFCE1355003}" srcId="{0B442CA8-06C7-4A34-8635-D1BBB64D5C75}" destId="{EFC4A3C2-9180-4293-8F6B-5AADD7E66415}" srcOrd="14" destOrd="0" parTransId="{B63F8B3C-6DC2-4736-A06E-DC091FDF33FD}" sibTransId="{9439DAA0-A618-46C7-BB9B-A2BF0DD7F292}"/>
    <dgm:cxn modelId="{1F57FD55-1CE0-4EFA-B349-2FCDB50497AE}" type="presOf" srcId="{48BBCE28-BEB8-4F65-9244-0347F0B6B0FE}" destId="{901ABE7B-38F9-4568-9101-AA337AFEE6BB}" srcOrd="0" destOrd="0" presId="urn:microsoft.com/office/officeart/2005/8/layout/default"/>
    <dgm:cxn modelId="{F10B7A57-1E0C-43BB-B682-D26DBE9465B0}" srcId="{0B442CA8-06C7-4A34-8635-D1BBB64D5C75}" destId="{618CA828-0514-489A-A2C4-D943A343D79B}" srcOrd="11" destOrd="0" parTransId="{BD2B7405-EDB5-41DA-BE5A-FDF60B9E96C7}" sibTransId="{CA36664F-84B0-4E68-9767-2EE1CAFF5ABA}"/>
    <dgm:cxn modelId="{FEF3AB7D-FA7D-4E41-ABB3-F848CE857DBE}" type="presOf" srcId="{4CC7CA02-231F-404B-9F50-54D4BF2A1AF6}" destId="{5C656531-76D7-4F6B-ADA0-79B008C9F6F4}" srcOrd="0" destOrd="0" presId="urn:microsoft.com/office/officeart/2005/8/layout/default"/>
    <dgm:cxn modelId="{516E2C95-4A05-43CE-8A89-338C75C9CBD4}" srcId="{0B442CA8-06C7-4A34-8635-D1BBB64D5C75}" destId="{4CC7CA02-231F-404B-9F50-54D4BF2A1AF6}" srcOrd="15" destOrd="0" parTransId="{21468F39-E109-4CCB-A05E-ACF3AADB3CFC}" sibTransId="{911C65EE-D3AF-4229-B3AF-687EF81FBD9D}"/>
    <dgm:cxn modelId="{636F8198-D0C1-4019-BB97-F9EA25E0E9E7}" type="presOf" srcId="{618CA828-0514-489A-A2C4-D943A343D79B}" destId="{37877A66-4572-49A1-A299-E3B17113D879}" srcOrd="0" destOrd="0" presId="urn:microsoft.com/office/officeart/2005/8/layout/default"/>
    <dgm:cxn modelId="{7A518E98-C137-47F8-ACA3-C59097B3383F}" type="presOf" srcId="{0B442CA8-06C7-4A34-8635-D1BBB64D5C75}" destId="{69F64959-F25F-40D0-8BF2-40CD3C81DE23}" srcOrd="0" destOrd="0" presId="urn:microsoft.com/office/officeart/2005/8/layout/default"/>
    <dgm:cxn modelId="{91FF7599-8784-4786-A62D-47B9E8F79D27}" srcId="{0B442CA8-06C7-4A34-8635-D1BBB64D5C75}" destId="{7CFCC3FB-CE3A-41EF-A645-1EC585778787}" srcOrd="1" destOrd="0" parTransId="{2C7DD10F-8528-44A8-98CE-9FE4684B76D6}" sibTransId="{7D8C4524-CAE4-4777-A7EE-8877E608B241}"/>
    <dgm:cxn modelId="{1852CA9D-E201-4148-ACC6-6C65BAB4F1CE}" type="presOf" srcId="{7CFCC3FB-CE3A-41EF-A645-1EC585778787}" destId="{773255D1-4FDC-410E-8E96-96ADB5A7DEB0}" srcOrd="0" destOrd="0" presId="urn:microsoft.com/office/officeart/2005/8/layout/default"/>
    <dgm:cxn modelId="{93CC6B9E-19DD-496B-8049-335D1878606C}" type="presOf" srcId="{E11AC739-E839-4146-AC08-EDC137BB5B33}" destId="{2B19F95F-B3C5-4DA7-B7EC-DC39FD0441D7}" srcOrd="0" destOrd="0" presId="urn:microsoft.com/office/officeart/2005/8/layout/default"/>
    <dgm:cxn modelId="{FCB6A19F-F468-4791-B76C-523B508DA360}" srcId="{0B442CA8-06C7-4A34-8635-D1BBB64D5C75}" destId="{4C14E8E9-F948-4A92-B5E3-59843F5CDF5D}" srcOrd="6" destOrd="0" parTransId="{0AC39FD5-E8EE-4B49-AD42-6D7A275634B5}" sibTransId="{7656DABF-7D93-4916-8D8A-C23BBB20DBAE}"/>
    <dgm:cxn modelId="{48EC16A2-AF33-4C2E-9245-3773F8FD8B71}" srcId="{0B442CA8-06C7-4A34-8635-D1BBB64D5C75}" destId="{48BBCE28-BEB8-4F65-9244-0347F0B6B0FE}" srcOrd="9" destOrd="0" parTransId="{85B55419-AEA0-4CBE-9D1C-5B91B20A9E1E}" sibTransId="{0F7E26D2-9932-4597-9F2A-16889BB5BD4D}"/>
    <dgm:cxn modelId="{430E8EA5-102D-4832-A819-8F85CD57E884}" srcId="{0B442CA8-06C7-4A34-8635-D1BBB64D5C75}" destId="{B5DD2145-1CAE-4AEE-9C57-A670F3C08BCD}" srcOrd="4" destOrd="0" parTransId="{933A0F91-6594-4774-B4BF-5F0B9E618E63}" sibTransId="{4980A938-B88D-4B07-A555-74B08C99F0A1}"/>
    <dgm:cxn modelId="{AC4CFCA6-6AF0-48C8-811E-4BCD7C94F006}" srcId="{0B442CA8-06C7-4A34-8635-D1BBB64D5C75}" destId="{F0794FB6-CCC5-4ACF-8E3F-0A128ED44C12}" srcOrd="16" destOrd="0" parTransId="{1C92B393-390F-4C30-B518-EE8BE57E3BB1}" sibTransId="{9D1F31E9-CD01-499B-829D-7B06BB1BB3CA}"/>
    <dgm:cxn modelId="{BA85C5AB-A259-47C2-9E3A-0459560FA990}" type="presOf" srcId="{F0794FB6-CCC5-4ACF-8E3F-0A128ED44C12}" destId="{2B7CCF69-3277-42FD-8243-E9ECF4650E67}" srcOrd="0" destOrd="0" presId="urn:microsoft.com/office/officeart/2005/8/layout/default"/>
    <dgm:cxn modelId="{D63715AC-E1DD-4098-AE3C-01DA53E439EC}" type="presOf" srcId="{4C14E8E9-F948-4A92-B5E3-59843F5CDF5D}" destId="{EB084F42-4567-42D9-B0CF-109C8910F203}" srcOrd="0" destOrd="0" presId="urn:microsoft.com/office/officeart/2005/8/layout/default"/>
    <dgm:cxn modelId="{68F4CEB4-6E80-4548-B3C4-DCB5E1E6222A}" srcId="{0B442CA8-06C7-4A34-8635-D1BBB64D5C75}" destId="{C3E6C281-2A09-42ED-ACF4-DF33C7388FBD}" srcOrd="8" destOrd="0" parTransId="{9EF5BA3B-D5EB-4D79-BB03-56E06BE89556}" sibTransId="{C2206512-2CBB-46DF-861D-37AC1EDB15CD}"/>
    <dgm:cxn modelId="{C0BE6AC3-4FC4-4FC9-97CA-1B6699E93100}" srcId="{0B442CA8-06C7-4A34-8635-D1BBB64D5C75}" destId="{948FD034-09D3-478E-9E9A-13856C6286D4}" srcOrd="20" destOrd="0" parTransId="{6B0272B1-5DD4-4BBC-8198-B64E1F74C1A8}" sibTransId="{B7E72CED-B2D4-42A6-B77B-8CBB30922403}"/>
    <dgm:cxn modelId="{9BD275CD-FEB1-4666-8FFB-5B9B7397D409}" srcId="{0B442CA8-06C7-4A34-8635-D1BBB64D5C75}" destId="{3E418775-CD7D-4B31-B019-98E73DE24848}" srcOrd="2" destOrd="0" parTransId="{E4F05F78-E6CA-4D63-8EB8-37FA7E485817}" sibTransId="{04B81165-CC68-4D8F-9503-4BBA4D0F95CA}"/>
    <dgm:cxn modelId="{A0D6FECD-0AFD-4C72-88DD-FD861311553B}" type="presOf" srcId="{F1EE920D-890E-4DF0-B6AA-8B9E63279B65}" destId="{7B728F04-C60C-4204-951A-3E4316324A2B}" srcOrd="0" destOrd="0" presId="urn:microsoft.com/office/officeart/2005/8/layout/default"/>
    <dgm:cxn modelId="{57D650D7-EFF8-4AA4-8077-763D87E6FD34}" type="presOf" srcId="{C6545AE1-CC6D-4493-AEE4-7A151E18A4DC}" destId="{DBFD5FC6-029D-47F6-BDE3-135EB283520C}" srcOrd="0" destOrd="0" presId="urn:microsoft.com/office/officeart/2005/8/layout/default"/>
    <dgm:cxn modelId="{C7FB0EDF-B998-4CFF-AAEF-993845DC996C}" type="presOf" srcId="{EBC21D9E-2381-4B3C-B4B5-E95976015B26}" destId="{3ACEDFAD-3EEE-401B-AAE3-BD1086D982AC}" srcOrd="0" destOrd="0" presId="urn:microsoft.com/office/officeart/2005/8/layout/default"/>
    <dgm:cxn modelId="{689053E3-EBE2-4532-AC19-B224DE2DEB0B}" srcId="{0B442CA8-06C7-4A34-8635-D1BBB64D5C75}" destId="{8D012038-A4D2-4B01-94FA-7AA47DE5A2F4}" srcOrd="13" destOrd="0" parTransId="{A08B58B8-44BD-42EF-A94D-9F0702F2649D}" sibTransId="{E0893D5A-811F-46EA-8007-B69BDF491B07}"/>
    <dgm:cxn modelId="{7BE010EC-DF84-45F8-8346-C70E0282E72D}" srcId="{0B442CA8-06C7-4A34-8635-D1BBB64D5C75}" destId="{C6545AE1-CC6D-4493-AEE4-7A151E18A4DC}" srcOrd="5" destOrd="0" parTransId="{F92D4E77-AB85-44B4-8294-14938FA450DE}" sibTransId="{9B0C2495-AD8E-4789-A140-F32CACFBD2B3}"/>
    <dgm:cxn modelId="{4AD477EF-D8E8-4133-BC69-5F287B76312B}" srcId="{0B442CA8-06C7-4A34-8635-D1BBB64D5C75}" destId="{F1EE920D-890E-4DF0-B6AA-8B9E63279B65}" srcOrd="3" destOrd="0" parTransId="{90C5B795-98FC-4FBA-B4C1-2B3CC38FBDA2}" sibTransId="{44A3CD86-5CE7-4CF7-A330-1D7C19E2159C}"/>
    <dgm:cxn modelId="{0DC9F5FB-6BDD-4AD1-A1B2-4292D33BD03E}" type="presOf" srcId="{4FE11403-834E-4B76-AAFC-F554FC986BA9}" destId="{0EE2CC95-BB06-41A7-8082-4CDAFF684687}" srcOrd="0" destOrd="0" presId="urn:microsoft.com/office/officeart/2005/8/layout/default"/>
    <dgm:cxn modelId="{C7AE39FC-33A8-499C-B42B-4B4273058E62}" type="presOf" srcId="{3E418775-CD7D-4B31-B019-98E73DE24848}" destId="{347121C8-F4CC-4413-875B-763B3AB1A84E}" srcOrd="0" destOrd="0" presId="urn:microsoft.com/office/officeart/2005/8/layout/default"/>
    <dgm:cxn modelId="{151EDBD1-75EC-49E5-B9CD-8FB88390FF4D}" type="presParOf" srcId="{69F64959-F25F-40D0-8BF2-40CD3C81DE23}" destId="{FF383363-8AEB-42F7-95B1-B1E128A88EB0}" srcOrd="0" destOrd="0" presId="urn:microsoft.com/office/officeart/2005/8/layout/default"/>
    <dgm:cxn modelId="{67851652-AC7F-4C27-BFA8-B2B2B2ED61D5}" type="presParOf" srcId="{69F64959-F25F-40D0-8BF2-40CD3C81DE23}" destId="{93E053EE-BCEC-439F-899A-0073487BFC5A}" srcOrd="1" destOrd="0" presId="urn:microsoft.com/office/officeart/2005/8/layout/default"/>
    <dgm:cxn modelId="{49C7B457-EA06-4A03-9DBA-D24BF01D7BF9}" type="presParOf" srcId="{69F64959-F25F-40D0-8BF2-40CD3C81DE23}" destId="{773255D1-4FDC-410E-8E96-96ADB5A7DEB0}" srcOrd="2" destOrd="0" presId="urn:microsoft.com/office/officeart/2005/8/layout/default"/>
    <dgm:cxn modelId="{9B948E98-2055-4930-9277-F3448ED865B1}" type="presParOf" srcId="{69F64959-F25F-40D0-8BF2-40CD3C81DE23}" destId="{0A3F326B-62DB-45AE-BF63-9416BD58F4F7}" srcOrd="3" destOrd="0" presId="urn:microsoft.com/office/officeart/2005/8/layout/default"/>
    <dgm:cxn modelId="{9C68683C-A75F-4B52-81CF-6BCAB77429DF}" type="presParOf" srcId="{69F64959-F25F-40D0-8BF2-40CD3C81DE23}" destId="{347121C8-F4CC-4413-875B-763B3AB1A84E}" srcOrd="4" destOrd="0" presId="urn:microsoft.com/office/officeart/2005/8/layout/default"/>
    <dgm:cxn modelId="{C6135132-B008-4309-8223-4A39EA1EDDB2}" type="presParOf" srcId="{69F64959-F25F-40D0-8BF2-40CD3C81DE23}" destId="{AEB14BA2-9B5A-430C-9409-D2D3C1645535}" srcOrd="5" destOrd="0" presId="urn:microsoft.com/office/officeart/2005/8/layout/default"/>
    <dgm:cxn modelId="{E69A585E-D01C-4625-BD61-5C82E84FCEEB}" type="presParOf" srcId="{69F64959-F25F-40D0-8BF2-40CD3C81DE23}" destId="{7B728F04-C60C-4204-951A-3E4316324A2B}" srcOrd="6" destOrd="0" presId="urn:microsoft.com/office/officeart/2005/8/layout/default"/>
    <dgm:cxn modelId="{4C9FE72A-ED58-4A38-87E8-1619BA2BBD4B}" type="presParOf" srcId="{69F64959-F25F-40D0-8BF2-40CD3C81DE23}" destId="{6C3F930E-1943-4FDA-B775-EC27C743BFBD}" srcOrd="7" destOrd="0" presId="urn:microsoft.com/office/officeart/2005/8/layout/default"/>
    <dgm:cxn modelId="{E35759EB-F484-40D4-BD5C-B95E6BBE5777}" type="presParOf" srcId="{69F64959-F25F-40D0-8BF2-40CD3C81DE23}" destId="{75CC99A0-B52C-483C-8A7A-7A3112219770}" srcOrd="8" destOrd="0" presId="urn:microsoft.com/office/officeart/2005/8/layout/default"/>
    <dgm:cxn modelId="{B43A156A-2C7F-4FEB-93CB-3093E0C0BB16}" type="presParOf" srcId="{69F64959-F25F-40D0-8BF2-40CD3C81DE23}" destId="{1DB19A30-7526-4C4F-A4A1-D728BEB4C126}" srcOrd="9" destOrd="0" presId="urn:microsoft.com/office/officeart/2005/8/layout/default"/>
    <dgm:cxn modelId="{934DEF81-93BB-4614-89B0-A48CDC95E7E9}" type="presParOf" srcId="{69F64959-F25F-40D0-8BF2-40CD3C81DE23}" destId="{DBFD5FC6-029D-47F6-BDE3-135EB283520C}" srcOrd="10" destOrd="0" presId="urn:microsoft.com/office/officeart/2005/8/layout/default"/>
    <dgm:cxn modelId="{ECBB5BCB-C397-48F3-8DDC-C11205751DB3}" type="presParOf" srcId="{69F64959-F25F-40D0-8BF2-40CD3C81DE23}" destId="{97144C23-4965-43A5-8272-B65A67767F4D}" srcOrd="11" destOrd="0" presId="urn:microsoft.com/office/officeart/2005/8/layout/default"/>
    <dgm:cxn modelId="{9972497C-41BE-466E-86DD-80A42B2A4185}" type="presParOf" srcId="{69F64959-F25F-40D0-8BF2-40CD3C81DE23}" destId="{EB084F42-4567-42D9-B0CF-109C8910F203}" srcOrd="12" destOrd="0" presId="urn:microsoft.com/office/officeart/2005/8/layout/default"/>
    <dgm:cxn modelId="{CE8188B8-C95C-4616-BAD4-5649232677FC}" type="presParOf" srcId="{69F64959-F25F-40D0-8BF2-40CD3C81DE23}" destId="{B84A2F08-DC21-4978-8257-8012ABDF57BD}" srcOrd="13" destOrd="0" presId="urn:microsoft.com/office/officeart/2005/8/layout/default"/>
    <dgm:cxn modelId="{8C5F6717-F5F6-4F57-A7EF-87B33307AC51}" type="presParOf" srcId="{69F64959-F25F-40D0-8BF2-40CD3C81DE23}" destId="{4227E2F3-F11D-41F1-BC70-00580A655BAE}" srcOrd="14" destOrd="0" presId="urn:microsoft.com/office/officeart/2005/8/layout/default"/>
    <dgm:cxn modelId="{C8187499-184E-4CCD-A59B-0F55AD4BDF2B}" type="presParOf" srcId="{69F64959-F25F-40D0-8BF2-40CD3C81DE23}" destId="{795963D0-0900-4E1F-A396-87BC8A41DD17}" srcOrd="15" destOrd="0" presId="urn:microsoft.com/office/officeart/2005/8/layout/default"/>
    <dgm:cxn modelId="{B240E9D3-1895-4E29-AA7F-06CF187E7AB2}" type="presParOf" srcId="{69F64959-F25F-40D0-8BF2-40CD3C81DE23}" destId="{4A913CF7-4423-4364-BFB0-86464D7C4BE1}" srcOrd="16" destOrd="0" presId="urn:microsoft.com/office/officeart/2005/8/layout/default"/>
    <dgm:cxn modelId="{59F7587B-83C7-474A-A8E8-2064B38B4B60}" type="presParOf" srcId="{69F64959-F25F-40D0-8BF2-40CD3C81DE23}" destId="{08E386D3-4FDB-4907-8BF6-5F83B90B7CE4}" srcOrd="17" destOrd="0" presId="urn:microsoft.com/office/officeart/2005/8/layout/default"/>
    <dgm:cxn modelId="{B92D19D9-814F-4944-AED0-ABB39CC85881}" type="presParOf" srcId="{69F64959-F25F-40D0-8BF2-40CD3C81DE23}" destId="{901ABE7B-38F9-4568-9101-AA337AFEE6BB}" srcOrd="18" destOrd="0" presId="urn:microsoft.com/office/officeart/2005/8/layout/default"/>
    <dgm:cxn modelId="{8FFE991E-D699-4E51-B38B-FD5CEAF1C465}" type="presParOf" srcId="{69F64959-F25F-40D0-8BF2-40CD3C81DE23}" destId="{2635265F-646A-4664-A008-A6AE07D6D5A1}" srcOrd="19" destOrd="0" presId="urn:microsoft.com/office/officeart/2005/8/layout/default"/>
    <dgm:cxn modelId="{E2AC538F-5E17-4BD2-BF2D-9E7604EFBDDE}" type="presParOf" srcId="{69F64959-F25F-40D0-8BF2-40CD3C81DE23}" destId="{0EE2CC95-BB06-41A7-8082-4CDAFF684687}" srcOrd="20" destOrd="0" presId="urn:microsoft.com/office/officeart/2005/8/layout/default"/>
    <dgm:cxn modelId="{D630A7EC-404E-4C54-811E-E263A6466092}" type="presParOf" srcId="{69F64959-F25F-40D0-8BF2-40CD3C81DE23}" destId="{3222D05D-6C72-4F7F-89E3-DBA69C6E1295}" srcOrd="21" destOrd="0" presId="urn:microsoft.com/office/officeart/2005/8/layout/default"/>
    <dgm:cxn modelId="{39FB1826-C5A6-455C-9F3C-ACB3161AF133}" type="presParOf" srcId="{69F64959-F25F-40D0-8BF2-40CD3C81DE23}" destId="{37877A66-4572-49A1-A299-E3B17113D879}" srcOrd="22" destOrd="0" presId="urn:microsoft.com/office/officeart/2005/8/layout/default"/>
    <dgm:cxn modelId="{86D8FB9A-D676-4719-9F52-11FAA11E0E40}" type="presParOf" srcId="{69F64959-F25F-40D0-8BF2-40CD3C81DE23}" destId="{C8DC2516-268F-41F2-8C96-E21A349209C0}" srcOrd="23" destOrd="0" presId="urn:microsoft.com/office/officeart/2005/8/layout/default"/>
    <dgm:cxn modelId="{94484B80-4CFF-4305-982C-2C79E4E32B66}" type="presParOf" srcId="{69F64959-F25F-40D0-8BF2-40CD3C81DE23}" destId="{F4680879-B176-4D67-BCC6-62733E8C3907}" srcOrd="24" destOrd="0" presId="urn:microsoft.com/office/officeart/2005/8/layout/default"/>
    <dgm:cxn modelId="{01EB2EE5-80B8-454A-819F-0B7FDD34C210}" type="presParOf" srcId="{69F64959-F25F-40D0-8BF2-40CD3C81DE23}" destId="{773F2CCB-1EE0-4E64-A8E0-D8337CA7F09F}" srcOrd="25" destOrd="0" presId="urn:microsoft.com/office/officeart/2005/8/layout/default"/>
    <dgm:cxn modelId="{90B6A680-5E06-414D-8F17-077D21A14902}" type="presParOf" srcId="{69F64959-F25F-40D0-8BF2-40CD3C81DE23}" destId="{FB9EBAFF-D789-4327-9891-915F6A340AFA}" srcOrd="26" destOrd="0" presId="urn:microsoft.com/office/officeart/2005/8/layout/default"/>
    <dgm:cxn modelId="{C4F294F0-A1BD-496E-9FA1-08218E8E6F1C}" type="presParOf" srcId="{69F64959-F25F-40D0-8BF2-40CD3C81DE23}" destId="{4C8852D3-73AD-4156-97A8-2581D92F8E55}" srcOrd="27" destOrd="0" presId="urn:microsoft.com/office/officeart/2005/8/layout/default"/>
    <dgm:cxn modelId="{11B86595-A0A2-43E1-9727-3FCD76FD90C9}" type="presParOf" srcId="{69F64959-F25F-40D0-8BF2-40CD3C81DE23}" destId="{2233A4B5-DCF2-49AC-8E74-6B012E5CF470}" srcOrd="28" destOrd="0" presId="urn:microsoft.com/office/officeart/2005/8/layout/default"/>
    <dgm:cxn modelId="{0819659D-A5DE-45B8-9809-C5E0450130FE}" type="presParOf" srcId="{69F64959-F25F-40D0-8BF2-40CD3C81DE23}" destId="{47C5695F-8721-4029-BD32-C46ED28EEBCE}" srcOrd="29" destOrd="0" presId="urn:microsoft.com/office/officeart/2005/8/layout/default"/>
    <dgm:cxn modelId="{985AED39-7681-4C5E-A649-50625596EBF1}" type="presParOf" srcId="{69F64959-F25F-40D0-8BF2-40CD3C81DE23}" destId="{5C656531-76D7-4F6B-ADA0-79B008C9F6F4}" srcOrd="30" destOrd="0" presId="urn:microsoft.com/office/officeart/2005/8/layout/default"/>
    <dgm:cxn modelId="{A081497F-B98E-4062-8E7B-3B5193EE8FA0}" type="presParOf" srcId="{69F64959-F25F-40D0-8BF2-40CD3C81DE23}" destId="{5315B59E-A1FF-461A-80E0-1D7C216F9350}" srcOrd="31" destOrd="0" presId="urn:microsoft.com/office/officeart/2005/8/layout/default"/>
    <dgm:cxn modelId="{736F09AD-ADE2-46E2-B11D-0A4D35C0777D}" type="presParOf" srcId="{69F64959-F25F-40D0-8BF2-40CD3C81DE23}" destId="{2B7CCF69-3277-42FD-8243-E9ECF4650E67}" srcOrd="32" destOrd="0" presId="urn:microsoft.com/office/officeart/2005/8/layout/default"/>
    <dgm:cxn modelId="{2A4952B3-E10F-4C84-83EF-A2763418059B}" type="presParOf" srcId="{69F64959-F25F-40D0-8BF2-40CD3C81DE23}" destId="{874637E8-BE41-4504-A1BF-173EE251811B}" srcOrd="33" destOrd="0" presId="urn:microsoft.com/office/officeart/2005/8/layout/default"/>
    <dgm:cxn modelId="{1C3127BA-F159-42ED-B5A2-5573A84E96D9}" type="presParOf" srcId="{69F64959-F25F-40D0-8BF2-40CD3C81DE23}" destId="{2B19F95F-B3C5-4DA7-B7EC-DC39FD0441D7}" srcOrd="34" destOrd="0" presId="urn:microsoft.com/office/officeart/2005/8/layout/default"/>
    <dgm:cxn modelId="{D2B9FE7E-D037-454B-AF4A-ED10CD2776AD}" type="presParOf" srcId="{69F64959-F25F-40D0-8BF2-40CD3C81DE23}" destId="{08B56BD0-E514-467B-AD83-91DDF7BCD239}" srcOrd="35" destOrd="0" presId="urn:microsoft.com/office/officeart/2005/8/layout/default"/>
    <dgm:cxn modelId="{E8EF3F91-664B-417C-9A67-5AAC04490EF9}" type="presParOf" srcId="{69F64959-F25F-40D0-8BF2-40CD3C81DE23}" destId="{3ACEDFAD-3EEE-401B-AAE3-BD1086D982AC}" srcOrd="36" destOrd="0" presId="urn:microsoft.com/office/officeart/2005/8/layout/default"/>
    <dgm:cxn modelId="{AD600DA0-FDA4-4EEF-BDC0-736E17AB3CBF}" type="presParOf" srcId="{69F64959-F25F-40D0-8BF2-40CD3C81DE23}" destId="{818C78FB-219A-46E4-9639-11777B9A9159}" srcOrd="37" destOrd="0" presId="urn:microsoft.com/office/officeart/2005/8/layout/default"/>
    <dgm:cxn modelId="{8CC2176D-B8A0-4E9B-B908-8CB6C63C3136}" type="presParOf" srcId="{69F64959-F25F-40D0-8BF2-40CD3C81DE23}" destId="{714AA403-59E5-464B-A975-0D88DFF35DD5}" srcOrd="38" destOrd="0" presId="urn:microsoft.com/office/officeart/2005/8/layout/default"/>
    <dgm:cxn modelId="{D9F30182-AF06-4E24-B2D2-C01D25E39AC2}" type="presParOf" srcId="{69F64959-F25F-40D0-8BF2-40CD3C81DE23}" destId="{9F797622-8CD1-4E2B-BC69-81217F125B92}" srcOrd="39" destOrd="0" presId="urn:microsoft.com/office/officeart/2005/8/layout/default"/>
    <dgm:cxn modelId="{45093335-00CE-472E-86A1-9C5D94DEEB3A}" type="presParOf" srcId="{69F64959-F25F-40D0-8BF2-40CD3C81DE23}" destId="{258B2969-2C1C-4DD1-BDE8-FDF7EC47B2E3}" srcOrd="4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AC0C26-BC67-4790-AE6B-A2FEAA7B5CEE}" type="doc">
      <dgm:prSet loTypeId="urn:microsoft.com/office/officeart/2005/8/layout/default" loCatId="list" qsTypeId="urn:microsoft.com/office/officeart/2005/8/quickstyle/simple4#13" qsCatId="simple" csTypeId="urn:microsoft.com/office/officeart/2005/8/colors/colorful1#6" csCatId="colorful"/>
      <dgm:spPr/>
      <dgm:t>
        <a:bodyPr/>
        <a:lstStyle/>
        <a:p>
          <a:endParaRPr lang="en-US"/>
        </a:p>
      </dgm:t>
    </dgm:pt>
    <dgm:pt modelId="{2256F6C3-7CDB-4FD7-BACE-3292C7254C1B}">
      <dgm:prSet/>
      <dgm:spPr/>
      <dgm:t>
        <a:bodyPr/>
        <a:lstStyle/>
        <a:p>
          <a:r>
            <a:rPr lang="en-US" b="1"/>
            <a:t>Integrated Health and Social Care in England</a:t>
          </a:r>
          <a:endParaRPr lang="en-US"/>
        </a:p>
      </dgm:t>
    </dgm:pt>
    <dgm:pt modelId="{F00DC326-0711-4307-90D3-7C1B4498198D}" type="parTrans" cxnId="{32E7DDDC-491B-4FB4-A213-524C4C4AF5E4}">
      <dgm:prSet/>
      <dgm:spPr/>
      <dgm:t>
        <a:bodyPr/>
        <a:lstStyle/>
        <a:p>
          <a:endParaRPr lang="en-US"/>
        </a:p>
      </dgm:t>
    </dgm:pt>
    <dgm:pt modelId="{0BBDB579-CB05-4F68-8B05-27C06553DB3A}" type="sibTrans" cxnId="{32E7DDDC-491B-4FB4-A213-524C4C4AF5E4}">
      <dgm:prSet/>
      <dgm:spPr/>
      <dgm:t>
        <a:bodyPr/>
        <a:lstStyle/>
        <a:p>
          <a:endParaRPr lang="en-US"/>
        </a:p>
      </dgm:t>
    </dgm:pt>
    <dgm:pt modelId="{B9661581-DFA4-480F-8216-283EA4FB555B}">
      <dgm:prSet/>
      <dgm:spPr/>
      <dgm:t>
        <a:bodyPr/>
        <a:lstStyle/>
        <a:p>
          <a:r>
            <a:rPr lang="en-US"/>
            <a:t>The </a:t>
          </a:r>
          <a:r>
            <a:rPr lang="en-US" b="1"/>
            <a:t>Health and Care Act 2022</a:t>
          </a:r>
          <a:r>
            <a:rPr lang="en-US"/>
            <a:t> strengthened integration between health and social care in England.</a:t>
          </a:r>
        </a:p>
      </dgm:t>
    </dgm:pt>
    <dgm:pt modelId="{272301B1-DAAA-4C82-8A74-8A43D3CC4C17}" type="parTrans" cxnId="{F5B1650B-8E9E-4E5A-B29D-12F284988CA9}">
      <dgm:prSet/>
      <dgm:spPr/>
      <dgm:t>
        <a:bodyPr/>
        <a:lstStyle/>
        <a:p>
          <a:endParaRPr lang="en-US"/>
        </a:p>
      </dgm:t>
    </dgm:pt>
    <dgm:pt modelId="{623707CD-D299-4D79-B029-49DD78AE5D48}" type="sibTrans" cxnId="{F5B1650B-8E9E-4E5A-B29D-12F284988CA9}">
      <dgm:prSet/>
      <dgm:spPr/>
      <dgm:t>
        <a:bodyPr/>
        <a:lstStyle/>
        <a:p>
          <a:endParaRPr lang="en-US"/>
        </a:p>
      </dgm:t>
    </dgm:pt>
    <dgm:pt modelId="{39BD9A2F-A5F3-4A8F-A225-D73B62C8567B}">
      <dgm:prSet/>
      <dgm:spPr/>
      <dgm:t>
        <a:bodyPr/>
        <a:lstStyle/>
        <a:p>
          <a:r>
            <a:rPr lang="en-US" b="1"/>
            <a:t>Integrated Care Boards have responsibilities relating to:</a:t>
          </a:r>
          <a:endParaRPr lang="en-US"/>
        </a:p>
      </dgm:t>
    </dgm:pt>
    <dgm:pt modelId="{3B0AC9D6-3160-442E-AE33-F74DD5747547}" type="parTrans" cxnId="{1BDFCAD7-FBCF-4C67-A6D8-2AC6A24213BF}">
      <dgm:prSet/>
      <dgm:spPr/>
      <dgm:t>
        <a:bodyPr/>
        <a:lstStyle/>
        <a:p>
          <a:endParaRPr lang="en-US"/>
        </a:p>
      </dgm:t>
    </dgm:pt>
    <dgm:pt modelId="{5645D06A-8973-4B37-96D7-1A3CBADCECCD}" type="sibTrans" cxnId="{1BDFCAD7-FBCF-4C67-A6D8-2AC6A24213BF}">
      <dgm:prSet/>
      <dgm:spPr/>
      <dgm:t>
        <a:bodyPr/>
        <a:lstStyle/>
        <a:p>
          <a:endParaRPr lang="en-US"/>
        </a:p>
      </dgm:t>
    </dgm:pt>
    <dgm:pt modelId="{5D74821C-1D58-43E4-9940-16AE08BEB32B}">
      <dgm:prSet/>
      <dgm:spPr/>
      <dgm:t>
        <a:bodyPr/>
        <a:lstStyle/>
        <a:p>
          <a:r>
            <a:rPr lang="en-US"/>
            <a:t>Integration of health services </a:t>
          </a:r>
        </a:p>
      </dgm:t>
    </dgm:pt>
    <dgm:pt modelId="{461B4D21-3B28-4357-B882-972BF85A1A49}" type="parTrans" cxnId="{660AE941-4A26-4D4D-97A0-E20386C818F6}">
      <dgm:prSet/>
      <dgm:spPr/>
      <dgm:t>
        <a:bodyPr/>
        <a:lstStyle/>
        <a:p>
          <a:endParaRPr lang="en-US"/>
        </a:p>
      </dgm:t>
    </dgm:pt>
    <dgm:pt modelId="{296282BE-9A94-4B09-B659-DAB656D6DC7B}" type="sibTrans" cxnId="{660AE941-4A26-4D4D-97A0-E20386C818F6}">
      <dgm:prSet/>
      <dgm:spPr/>
      <dgm:t>
        <a:bodyPr/>
        <a:lstStyle/>
        <a:p>
          <a:endParaRPr lang="en-US"/>
        </a:p>
      </dgm:t>
    </dgm:pt>
    <dgm:pt modelId="{33A7DDE2-60DF-4C40-B384-1B46C95351CE}">
      <dgm:prSet/>
      <dgm:spPr/>
      <dgm:t>
        <a:bodyPr/>
        <a:lstStyle/>
        <a:p>
          <a:r>
            <a:rPr lang="en-US"/>
            <a:t>Health-related services </a:t>
          </a:r>
        </a:p>
      </dgm:t>
    </dgm:pt>
    <dgm:pt modelId="{F1F50DFA-BE4B-4667-9D1D-F1EA3F500085}" type="parTrans" cxnId="{6871EF9F-D3AF-4CE0-9416-3A2CD39A203C}">
      <dgm:prSet/>
      <dgm:spPr/>
      <dgm:t>
        <a:bodyPr/>
        <a:lstStyle/>
        <a:p>
          <a:endParaRPr lang="en-US"/>
        </a:p>
      </dgm:t>
    </dgm:pt>
    <dgm:pt modelId="{F4093B13-CDF1-4F81-9E2B-DAE5159021C8}" type="sibTrans" cxnId="{6871EF9F-D3AF-4CE0-9416-3A2CD39A203C}">
      <dgm:prSet/>
      <dgm:spPr/>
      <dgm:t>
        <a:bodyPr/>
        <a:lstStyle/>
        <a:p>
          <a:endParaRPr lang="en-US"/>
        </a:p>
      </dgm:t>
    </dgm:pt>
    <dgm:pt modelId="{F5A0FEFF-65A2-4C01-A3C0-C09F7B8C2D09}">
      <dgm:prSet/>
      <dgm:spPr/>
      <dgm:t>
        <a:bodyPr/>
        <a:lstStyle/>
        <a:p>
          <a:r>
            <a:rPr lang="en-US"/>
            <a:t>Social care </a:t>
          </a:r>
        </a:p>
      </dgm:t>
    </dgm:pt>
    <dgm:pt modelId="{59CB5B36-C205-4FA1-9E4A-6DE1C482671A}" type="parTrans" cxnId="{AB8D4F6B-01C8-4D76-B323-01D7E37890BA}">
      <dgm:prSet/>
      <dgm:spPr/>
      <dgm:t>
        <a:bodyPr/>
        <a:lstStyle/>
        <a:p>
          <a:endParaRPr lang="en-US"/>
        </a:p>
      </dgm:t>
    </dgm:pt>
    <dgm:pt modelId="{433979BD-AAC8-4436-91DF-E7FCBC76EE12}" type="sibTrans" cxnId="{AB8D4F6B-01C8-4D76-B323-01D7E37890BA}">
      <dgm:prSet/>
      <dgm:spPr/>
      <dgm:t>
        <a:bodyPr/>
        <a:lstStyle/>
        <a:p>
          <a:endParaRPr lang="en-US"/>
        </a:p>
      </dgm:t>
    </dgm:pt>
    <dgm:pt modelId="{429F6D75-2003-4A35-B484-CDCE286B1054}">
      <dgm:prSet/>
      <dgm:spPr/>
      <dgm:t>
        <a:bodyPr/>
        <a:lstStyle/>
        <a:p>
          <a:r>
            <a:rPr lang="en-US"/>
            <a:t>Reducing health inequalities </a:t>
          </a:r>
        </a:p>
      </dgm:t>
    </dgm:pt>
    <dgm:pt modelId="{C54CAFBA-AD19-4AE1-A7CC-D07A65FF5DBB}" type="parTrans" cxnId="{A291401E-9B98-481C-A32D-0986CEAA459E}">
      <dgm:prSet/>
      <dgm:spPr/>
      <dgm:t>
        <a:bodyPr/>
        <a:lstStyle/>
        <a:p>
          <a:endParaRPr lang="en-US"/>
        </a:p>
      </dgm:t>
    </dgm:pt>
    <dgm:pt modelId="{FF97965D-B85B-4DF7-B6CB-E84594A99D06}" type="sibTrans" cxnId="{A291401E-9B98-481C-A32D-0986CEAA459E}">
      <dgm:prSet/>
      <dgm:spPr/>
      <dgm:t>
        <a:bodyPr/>
        <a:lstStyle/>
        <a:p>
          <a:endParaRPr lang="en-US"/>
        </a:p>
      </dgm:t>
    </dgm:pt>
    <dgm:pt modelId="{55779D01-4637-466E-B162-7662F35B39DB}">
      <dgm:prSet/>
      <dgm:spPr/>
      <dgm:t>
        <a:bodyPr/>
        <a:lstStyle/>
        <a:p>
          <a:r>
            <a:rPr lang="en-US"/>
            <a:t>Improving population health </a:t>
          </a:r>
        </a:p>
      </dgm:t>
    </dgm:pt>
    <dgm:pt modelId="{8511BB10-0FE9-4161-8D39-171DB79B1718}" type="parTrans" cxnId="{26517E09-DBF4-4A3A-86D8-CBBD266C85BB}">
      <dgm:prSet/>
      <dgm:spPr/>
      <dgm:t>
        <a:bodyPr/>
        <a:lstStyle/>
        <a:p>
          <a:endParaRPr lang="en-US"/>
        </a:p>
      </dgm:t>
    </dgm:pt>
    <dgm:pt modelId="{FA3DB407-38AB-4953-8856-59285C652935}" type="sibTrans" cxnId="{26517E09-DBF4-4A3A-86D8-CBBD266C85BB}">
      <dgm:prSet/>
      <dgm:spPr/>
      <dgm:t>
        <a:bodyPr/>
        <a:lstStyle/>
        <a:p>
          <a:endParaRPr lang="en-US"/>
        </a:p>
      </dgm:t>
    </dgm:pt>
    <dgm:pt modelId="{D8E8D9B8-42D8-499C-97FB-D490D819F31C}">
      <dgm:prSet/>
      <dgm:spPr/>
      <dgm:t>
        <a:bodyPr/>
        <a:lstStyle/>
        <a:p>
          <a:r>
            <a:rPr lang="en-US" i="1"/>
            <a:t>(Health and Care Act, 2022)</a:t>
          </a:r>
          <a:endParaRPr lang="en-US"/>
        </a:p>
      </dgm:t>
    </dgm:pt>
    <dgm:pt modelId="{DEE25A4E-6AB9-4DD8-9806-8845AAB89461}" type="parTrans" cxnId="{9B0271AB-5284-4C70-A891-0EC5B90BE39B}">
      <dgm:prSet/>
      <dgm:spPr/>
      <dgm:t>
        <a:bodyPr/>
        <a:lstStyle/>
        <a:p>
          <a:endParaRPr lang="en-US"/>
        </a:p>
      </dgm:t>
    </dgm:pt>
    <dgm:pt modelId="{8F5D95E9-5884-4F3D-A55D-D0218F336773}" type="sibTrans" cxnId="{9B0271AB-5284-4C70-A891-0EC5B90BE39B}">
      <dgm:prSet/>
      <dgm:spPr/>
      <dgm:t>
        <a:bodyPr/>
        <a:lstStyle/>
        <a:p>
          <a:endParaRPr lang="en-US"/>
        </a:p>
      </dgm:t>
    </dgm:pt>
    <dgm:pt modelId="{41023D3A-4C13-45E6-8B11-2AE971690BE8}">
      <dgm:prSet/>
      <dgm:spPr/>
      <dgm:t>
        <a:bodyPr/>
        <a:lstStyle/>
        <a:p>
          <a:r>
            <a:rPr lang="en-US" b="1"/>
            <a:t>Potential benefits</a:t>
          </a:r>
          <a:endParaRPr lang="en-US"/>
        </a:p>
      </dgm:t>
    </dgm:pt>
    <dgm:pt modelId="{AA653FA1-FBE1-4B5B-9C38-CB65913CB5AB}" type="parTrans" cxnId="{970E5BCC-8045-429E-8BD7-573B0A4D1565}">
      <dgm:prSet/>
      <dgm:spPr/>
      <dgm:t>
        <a:bodyPr/>
        <a:lstStyle/>
        <a:p>
          <a:endParaRPr lang="en-US"/>
        </a:p>
      </dgm:t>
    </dgm:pt>
    <dgm:pt modelId="{47752944-5726-4DD0-87DC-29D9AE7BC585}" type="sibTrans" cxnId="{970E5BCC-8045-429E-8BD7-573B0A4D1565}">
      <dgm:prSet/>
      <dgm:spPr/>
      <dgm:t>
        <a:bodyPr/>
        <a:lstStyle/>
        <a:p>
          <a:endParaRPr lang="en-US"/>
        </a:p>
      </dgm:t>
    </dgm:pt>
    <dgm:pt modelId="{DA271122-EED6-4981-A81D-E7CFCD739979}">
      <dgm:prSet/>
      <dgm:spPr/>
      <dgm:t>
        <a:bodyPr/>
        <a:lstStyle/>
        <a:p>
          <a:r>
            <a:rPr lang="en-US"/>
            <a:t>More coordinated services </a:t>
          </a:r>
        </a:p>
      </dgm:t>
    </dgm:pt>
    <dgm:pt modelId="{A379BC4E-99A9-4060-9735-FBB06506CBD5}" type="parTrans" cxnId="{80941078-73D5-4FF8-8B8D-ACCA07924C98}">
      <dgm:prSet/>
      <dgm:spPr/>
      <dgm:t>
        <a:bodyPr/>
        <a:lstStyle/>
        <a:p>
          <a:endParaRPr lang="en-US"/>
        </a:p>
      </dgm:t>
    </dgm:pt>
    <dgm:pt modelId="{A6525940-6EB1-4E3B-A3D0-8D6C4EAE2EF0}" type="sibTrans" cxnId="{80941078-73D5-4FF8-8B8D-ACCA07924C98}">
      <dgm:prSet/>
      <dgm:spPr/>
      <dgm:t>
        <a:bodyPr/>
        <a:lstStyle/>
        <a:p>
          <a:endParaRPr lang="en-US"/>
        </a:p>
      </dgm:t>
    </dgm:pt>
    <dgm:pt modelId="{B301CEE7-3A30-43FD-AB2E-5FDCDEBA9380}">
      <dgm:prSet/>
      <dgm:spPr/>
      <dgm:t>
        <a:bodyPr/>
        <a:lstStyle/>
        <a:p>
          <a:r>
            <a:rPr lang="en-US"/>
            <a:t>Improved continuity of care </a:t>
          </a:r>
        </a:p>
      </dgm:t>
    </dgm:pt>
    <dgm:pt modelId="{3A5B3902-0006-46A3-ADAD-93C2EF687EB8}" type="parTrans" cxnId="{80397AFE-8497-46AE-9E28-8D5BD8145984}">
      <dgm:prSet/>
      <dgm:spPr/>
      <dgm:t>
        <a:bodyPr/>
        <a:lstStyle/>
        <a:p>
          <a:endParaRPr lang="en-US"/>
        </a:p>
      </dgm:t>
    </dgm:pt>
    <dgm:pt modelId="{D7D469CA-35E6-4DA6-82AE-B44058F960C3}" type="sibTrans" cxnId="{80397AFE-8497-46AE-9E28-8D5BD8145984}">
      <dgm:prSet/>
      <dgm:spPr/>
      <dgm:t>
        <a:bodyPr/>
        <a:lstStyle/>
        <a:p>
          <a:endParaRPr lang="en-US"/>
        </a:p>
      </dgm:t>
    </dgm:pt>
    <dgm:pt modelId="{B9FB454E-9707-4843-9777-A7EEAB23E930}">
      <dgm:prSet/>
      <dgm:spPr/>
      <dgm:t>
        <a:bodyPr/>
        <a:lstStyle/>
        <a:p>
          <a:r>
            <a:rPr lang="en-US"/>
            <a:t>Better population-health planning </a:t>
          </a:r>
        </a:p>
      </dgm:t>
    </dgm:pt>
    <dgm:pt modelId="{45735F81-CC94-4021-8806-CD70742DCF4A}" type="parTrans" cxnId="{E37BD25B-FB3F-4731-AA16-B73C7B701120}">
      <dgm:prSet/>
      <dgm:spPr/>
      <dgm:t>
        <a:bodyPr/>
        <a:lstStyle/>
        <a:p>
          <a:endParaRPr lang="en-US"/>
        </a:p>
      </dgm:t>
    </dgm:pt>
    <dgm:pt modelId="{A8043CAF-6882-4BB8-9491-7365DCF1A5E5}" type="sibTrans" cxnId="{E37BD25B-FB3F-4731-AA16-B73C7B701120}">
      <dgm:prSet/>
      <dgm:spPr/>
      <dgm:t>
        <a:bodyPr/>
        <a:lstStyle/>
        <a:p>
          <a:endParaRPr lang="en-US"/>
        </a:p>
      </dgm:t>
    </dgm:pt>
    <dgm:pt modelId="{63C3AB82-03CC-481B-A8C9-38B350018B96}">
      <dgm:prSet/>
      <dgm:spPr/>
      <dgm:t>
        <a:bodyPr/>
        <a:lstStyle/>
        <a:p>
          <a:r>
            <a:rPr lang="en-US"/>
            <a:t>Greater collaboration between organisations </a:t>
          </a:r>
        </a:p>
      </dgm:t>
    </dgm:pt>
    <dgm:pt modelId="{15E8CC6C-D453-4F67-8A36-F64DCD2D55BF}" type="parTrans" cxnId="{CBCC0E3E-FF9B-4B68-847E-4AF1E0F41396}">
      <dgm:prSet/>
      <dgm:spPr/>
      <dgm:t>
        <a:bodyPr/>
        <a:lstStyle/>
        <a:p>
          <a:endParaRPr lang="en-US"/>
        </a:p>
      </dgm:t>
    </dgm:pt>
    <dgm:pt modelId="{F68A8B70-DA2C-45D8-AF22-2FEAF2BC12EA}" type="sibTrans" cxnId="{CBCC0E3E-FF9B-4B68-847E-4AF1E0F41396}">
      <dgm:prSet/>
      <dgm:spPr/>
      <dgm:t>
        <a:bodyPr/>
        <a:lstStyle/>
        <a:p>
          <a:endParaRPr lang="en-US"/>
        </a:p>
      </dgm:t>
    </dgm:pt>
    <dgm:pt modelId="{80FC7105-F313-4D33-8BEE-9879E1CDBDDC}">
      <dgm:prSet/>
      <dgm:spPr/>
      <dgm:t>
        <a:bodyPr/>
        <a:lstStyle/>
        <a:p>
          <a:r>
            <a:rPr lang="en-US" b="1"/>
            <a:t>Challenges</a:t>
          </a:r>
          <a:endParaRPr lang="en-US"/>
        </a:p>
      </dgm:t>
    </dgm:pt>
    <dgm:pt modelId="{110DCC38-6E67-41B3-91C1-EF6527986784}" type="parTrans" cxnId="{D268B321-E987-4770-A9FF-D320EB538852}">
      <dgm:prSet/>
      <dgm:spPr/>
      <dgm:t>
        <a:bodyPr/>
        <a:lstStyle/>
        <a:p>
          <a:endParaRPr lang="en-US"/>
        </a:p>
      </dgm:t>
    </dgm:pt>
    <dgm:pt modelId="{3FA02144-2A24-48D5-B184-071A06D585A6}" type="sibTrans" cxnId="{D268B321-E987-4770-A9FF-D320EB538852}">
      <dgm:prSet/>
      <dgm:spPr/>
      <dgm:t>
        <a:bodyPr/>
        <a:lstStyle/>
        <a:p>
          <a:endParaRPr lang="en-US"/>
        </a:p>
      </dgm:t>
    </dgm:pt>
    <dgm:pt modelId="{59BF9A10-4689-4FD4-9049-DB5987081839}">
      <dgm:prSet/>
      <dgm:spPr/>
      <dgm:t>
        <a:bodyPr/>
        <a:lstStyle/>
        <a:p>
          <a:r>
            <a:rPr lang="en-US"/>
            <a:t>Workforce pressures </a:t>
          </a:r>
        </a:p>
      </dgm:t>
    </dgm:pt>
    <dgm:pt modelId="{96A47B7D-56F3-4546-9F65-ACBDD4F56DC0}" type="parTrans" cxnId="{D9885BF7-AECB-417E-BC59-4C0B465D0787}">
      <dgm:prSet/>
      <dgm:spPr/>
      <dgm:t>
        <a:bodyPr/>
        <a:lstStyle/>
        <a:p>
          <a:endParaRPr lang="en-US"/>
        </a:p>
      </dgm:t>
    </dgm:pt>
    <dgm:pt modelId="{9A84D7A8-B89B-4CBC-8959-44C832128B5B}" type="sibTrans" cxnId="{D9885BF7-AECB-417E-BC59-4C0B465D0787}">
      <dgm:prSet/>
      <dgm:spPr/>
      <dgm:t>
        <a:bodyPr/>
        <a:lstStyle/>
        <a:p>
          <a:endParaRPr lang="en-US"/>
        </a:p>
      </dgm:t>
    </dgm:pt>
    <dgm:pt modelId="{5C56EE1B-AACA-42E0-B013-FE083B8B3FAA}">
      <dgm:prSet/>
      <dgm:spPr/>
      <dgm:t>
        <a:bodyPr/>
        <a:lstStyle/>
        <a:p>
          <a:r>
            <a:rPr lang="en-US"/>
            <a:t>Funding constraints </a:t>
          </a:r>
        </a:p>
      </dgm:t>
    </dgm:pt>
    <dgm:pt modelId="{043020DE-DA89-40A0-A393-C10C01E8F007}" type="parTrans" cxnId="{1E474A6B-A65A-4C7E-B6BE-B24CAC2B065C}">
      <dgm:prSet/>
      <dgm:spPr/>
      <dgm:t>
        <a:bodyPr/>
        <a:lstStyle/>
        <a:p>
          <a:endParaRPr lang="en-US"/>
        </a:p>
      </dgm:t>
    </dgm:pt>
    <dgm:pt modelId="{2D76EA75-3BFE-4123-AEF2-5CFECA7112B5}" type="sibTrans" cxnId="{1E474A6B-A65A-4C7E-B6BE-B24CAC2B065C}">
      <dgm:prSet/>
      <dgm:spPr/>
      <dgm:t>
        <a:bodyPr/>
        <a:lstStyle/>
        <a:p>
          <a:endParaRPr lang="en-US"/>
        </a:p>
      </dgm:t>
    </dgm:pt>
    <dgm:pt modelId="{63BF8C8E-8E5C-422F-A682-8E7D2BFFC07D}">
      <dgm:prSet/>
      <dgm:spPr/>
      <dgm:t>
        <a:bodyPr/>
        <a:lstStyle/>
        <a:p>
          <a:r>
            <a:rPr lang="en-US"/>
            <a:t>Data sharing </a:t>
          </a:r>
        </a:p>
      </dgm:t>
    </dgm:pt>
    <dgm:pt modelId="{523AD5EF-0AD6-461F-9AB0-D6195B126DE9}" type="parTrans" cxnId="{71702006-4CCC-4637-B29E-822BCD699583}">
      <dgm:prSet/>
      <dgm:spPr/>
      <dgm:t>
        <a:bodyPr/>
        <a:lstStyle/>
        <a:p>
          <a:endParaRPr lang="en-US"/>
        </a:p>
      </dgm:t>
    </dgm:pt>
    <dgm:pt modelId="{672E4DFC-A335-49A7-8813-AB6DD5BE758F}" type="sibTrans" cxnId="{71702006-4CCC-4637-B29E-822BCD699583}">
      <dgm:prSet/>
      <dgm:spPr/>
      <dgm:t>
        <a:bodyPr/>
        <a:lstStyle/>
        <a:p>
          <a:endParaRPr lang="en-US"/>
        </a:p>
      </dgm:t>
    </dgm:pt>
    <dgm:pt modelId="{FB374EB6-8FE2-4F01-BC60-DFBB1F6EDDD2}">
      <dgm:prSet/>
      <dgm:spPr/>
      <dgm:t>
        <a:bodyPr/>
        <a:lstStyle/>
        <a:p>
          <a:r>
            <a:rPr lang="en-US"/>
            <a:t>Organisational differences </a:t>
          </a:r>
        </a:p>
      </dgm:t>
    </dgm:pt>
    <dgm:pt modelId="{ECC066A2-491F-42CF-AFC6-22A2911BF06E}" type="parTrans" cxnId="{9F526DA6-B6E6-4F9F-AA24-E9E2987C9F94}">
      <dgm:prSet/>
      <dgm:spPr/>
      <dgm:t>
        <a:bodyPr/>
        <a:lstStyle/>
        <a:p>
          <a:endParaRPr lang="en-US"/>
        </a:p>
      </dgm:t>
    </dgm:pt>
    <dgm:pt modelId="{EFBF8933-EBBE-4BFD-B20C-03A9F2A71976}" type="sibTrans" cxnId="{9F526DA6-B6E6-4F9F-AA24-E9E2987C9F94}">
      <dgm:prSet/>
      <dgm:spPr/>
      <dgm:t>
        <a:bodyPr/>
        <a:lstStyle/>
        <a:p>
          <a:endParaRPr lang="en-US"/>
        </a:p>
      </dgm:t>
    </dgm:pt>
    <dgm:pt modelId="{F60B2E7A-B6FA-443A-A009-56CA6DF6827D}">
      <dgm:prSet/>
      <dgm:spPr/>
      <dgm:t>
        <a:bodyPr/>
        <a:lstStyle/>
        <a:p>
          <a:r>
            <a:rPr lang="en-US"/>
            <a:t>Implementation at local level</a:t>
          </a:r>
        </a:p>
      </dgm:t>
    </dgm:pt>
    <dgm:pt modelId="{FD08CD35-40EE-4FDA-AE86-0E21CB7BD2BD}" type="parTrans" cxnId="{4240929F-BCDF-413E-ABD2-AFBB16ECA10F}">
      <dgm:prSet/>
      <dgm:spPr/>
      <dgm:t>
        <a:bodyPr/>
        <a:lstStyle/>
        <a:p>
          <a:endParaRPr lang="en-US"/>
        </a:p>
      </dgm:t>
    </dgm:pt>
    <dgm:pt modelId="{8268816A-892C-4A38-8758-B0A289EE3A64}" type="sibTrans" cxnId="{4240929F-BCDF-413E-ABD2-AFBB16ECA10F}">
      <dgm:prSet/>
      <dgm:spPr/>
      <dgm:t>
        <a:bodyPr/>
        <a:lstStyle/>
        <a:p>
          <a:endParaRPr lang="en-US"/>
        </a:p>
      </dgm:t>
    </dgm:pt>
    <dgm:pt modelId="{8018378F-87A6-4E82-87CD-D75C8CAD0E6A}" type="pres">
      <dgm:prSet presAssocID="{0BAC0C26-BC67-4790-AE6B-A2FEAA7B5CEE}" presName="diagram" presStyleCnt="0">
        <dgm:presLayoutVars>
          <dgm:dir/>
          <dgm:resizeHandles val="exact"/>
        </dgm:presLayoutVars>
      </dgm:prSet>
      <dgm:spPr/>
    </dgm:pt>
    <dgm:pt modelId="{25016851-5775-4597-8089-D3F6533ED10C}" type="pres">
      <dgm:prSet presAssocID="{2256F6C3-7CDB-4FD7-BACE-3292C7254C1B}" presName="node" presStyleLbl="node1" presStyleIdx="0" presStyleCnt="20">
        <dgm:presLayoutVars>
          <dgm:bulletEnabled val="1"/>
        </dgm:presLayoutVars>
      </dgm:prSet>
      <dgm:spPr/>
    </dgm:pt>
    <dgm:pt modelId="{C894E1F9-1539-44A9-A22F-201F0A8B228F}" type="pres">
      <dgm:prSet presAssocID="{0BBDB579-CB05-4F68-8B05-27C06553DB3A}" presName="sibTrans" presStyleCnt="0"/>
      <dgm:spPr/>
    </dgm:pt>
    <dgm:pt modelId="{50B47A39-253B-42C9-AF8C-753F8C41FC87}" type="pres">
      <dgm:prSet presAssocID="{B9661581-DFA4-480F-8216-283EA4FB555B}" presName="node" presStyleLbl="node1" presStyleIdx="1" presStyleCnt="20">
        <dgm:presLayoutVars>
          <dgm:bulletEnabled val="1"/>
        </dgm:presLayoutVars>
      </dgm:prSet>
      <dgm:spPr/>
    </dgm:pt>
    <dgm:pt modelId="{156227CB-3695-4C7A-8B4C-A6B5EED6C355}" type="pres">
      <dgm:prSet presAssocID="{623707CD-D299-4D79-B029-49DD78AE5D48}" presName="sibTrans" presStyleCnt="0"/>
      <dgm:spPr/>
    </dgm:pt>
    <dgm:pt modelId="{934D7F98-D6C5-4C63-A90D-3572CE67CFB8}" type="pres">
      <dgm:prSet presAssocID="{39BD9A2F-A5F3-4A8F-A225-D73B62C8567B}" presName="node" presStyleLbl="node1" presStyleIdx="2" presStyleCnt="20">
        <dgm:presLayoutVars>
          <dgm:bulletEnabled val="1"/>
        </dgm:presLayoutVars>
      </dgm:prSet>
      <dgm:spPr/>
    </dgm:pt>
    <dgm:pt modelId="{98D54DB0-F27B-4AA3-AACB-791B6D944486}" type="pres">
      <dgm:prSet presAssocID="{5645D06A-8973-4B37-96D7-1A3CBADCECCD}" presName="sibTrans" presStyleCnt="0"/>
      <dgm:spPr/>
    </dgm:pt>
    <dgm:pt modelId="{8EBF7C0E-87ED-4815-84CA-C42CFFFAE2C9}" type="pres">
      <dgm:prSet presAssocID="{5D74821C-1D58-43E4-9940-16AE08BEB32B}" presName="node" presStyleLbl="node1" presStyleIdx="3" presStyleCnt="20">
        <dgm:presLayoutVars>
          <dgm:bulletEnabled val="1"/>
        </dgm:presLayoutVars>
      </dgm:prSet>
      <dgm:spPr/>
    </dgm:pt>
    <dgm:pt modelId="{4E9FFF24-F57A-45B7-9056-98016DB11EAE}" type="pres">
      <dgm:prSet presAssocID="{296282BE-9A94-4B09-B659-DAB656D6DC7B}" presName="sibTrans" presStyleCnt="0"/>
      <dgm:spPr/>
    </dgm:pt>
    <dgm:pt modelId="{03AF774A-24B9-4752-ABD4-3E77892B45B3}" type="pres">
      <dgm:prSet presAssocID="{33A7DDE2-60DF-4C40-B384-1B46C95351CE}" presName="node" presStyleLbl="node1" presStyleIdx="4" presStyleCnt="20">
        <dgm:presLayoutVars>
          <dgm:bulletEnabled val="1"/>
        </dgm:presLayoutVars>
      </dgm:prSet>
      <dgm:spPr/>
    </dgm:pt>
    <dgm:pt modelId="{2008EAC8-55B0-44F6-8A90-B1B23A4AC52F}" type="pres">
      <dgm:prSet presAssocID="{F4093B13-CDF1-4F81-9E2B-DAE5159021C8}" presName="sibTrans" presStyleCnt="0"/>
      <dgm:spPr/>
    </dgm:pt>
    <dgm:pt modelId="{65251282-D290-43C9-B0FD-A001DE85BA64}" type="pres">
      <dgm:prSet presAssocID="{F5A0FEFF-65A2-4C01-A3C0-C09F7B8C2D09}" presName="node" presStyleLbl="node1" presStyleIdx="5" presStyleCnt="20">
        <dgm:presLayoutVars>
          <dgm:bulletEnabled val="1"/>
        </dgm:presLayoutVars>
      </dgm:prSet>
      <dgm:spPr/>
    </dgm:pt>
    <dgm:pt modelId="{622D5572-5538-4E1B-9F1E-D7F4092CCFB7}" type="pres">
      <dgm:prSet presAssocID="{433979BD-AAC8-4436-91DF-E7FCBC76EE12}" presName="sibTrans" presStyleCnt="0"/>
      <dgm:spPr/>
    </dgm:pt>
    <dgm:pt modelId="{924BD00B-F139-41A0-AE9D-AFFABBF66602}" type="pres">
      <dgm:prSet presAssocID="{429F6D75-2003-4A35-B484-CDCE286B1054}" presName="node" presStyleLbl="node1" presStyleIdx="6" presStyleCnt="20">
        <dgm:presLayoutVars>
          <dgm:bulletEnabled val="1"/>
        </dgm:presLayoutVars>
      </dgm:prSet>
      <dgm:spPr/>
    </dgm:pt>
    <dgm:pt modelId="{2E8A405C-662A-4F46-9F57-7B36389B15C1}" type="pres">
      <dgm:prSet presAssocID="{FF97965D-B85B-4DF7-B6CB-E84594A99D06}" presName="sibTrans" presStyleCnt="0"/>
      <dgm:spPr/>
    </dgm:pt>
    <dgm:pt modelId="{00121069-2D41-42DA-B720-9BBFEE36DC74}" type="pres">
      <dgm:prSet presAssocID="{55779D01-4637-466E-B162-7662F35B39DB}" presName="node" presStyleLbl="node1" presStyleIdx="7" presStyleCnt="20">
        <dgm:presLayoutVars>
          <dgm:bulletEnabled val="1"/>
        </dgm:presLayoutVars>
      </dgm:prSet>
      <dgm:spPr/>
    </dgm:pt>
    <dgm:pt modelId="{EB115A2E-04A2-42C3-B5E4-59416B5502C2}" type="pres">
      <dgm:prSet presAssocID="{FA3DB407-38AB-4953-8856-59285C652935}" presName="sibTrans" presStyleCnt="0"/>
      <dgm:spPr/>
    </dgm:pt>
    <dgm:pt modelId="{CD0C9590-32A1-4989-93CC-36681FED4490}" type="pres">
      <dgm:prSet presAssocID="{D8E8D9B8-42D8-499C-97FB-D490D819F31C}" presName="node" presStyleLbl="node1" presStyleIdx="8" presStyleCnt="20">
        <dgm:presLayoutVars>
          <dgm:bulletEnabled val="1"/>
        </dgm:presLayoutVars>
      </dgm:prSet>
      <dgm:spPr/>
    </dgm:pt>
    <dgm:pt modelId="{898CBE70-2C08-4316-9017-042EEE367794}" type="pres">
      <dgm:prSet presAssocID="{8F5D95E9-5884-4F3D-A55D-D0218F336773}" presName="sibTrans" presStyleCnt="0"/>
      <dgm:spPr/>
    </dgm:pt>
    <dgm:pt modelId="{5726A8D0-EFD5-4CE0-B54E-27E29D9D6122}" type="pres">
      <dgm:prSet presAssocID="{41023D3A-4C13-45E6-8B11-2AE971690BE8}" presName="node" presStyleLbl="node1" presStyleIdx="9" presStyleCnt="20">
        <dgm:presLayoutVars>
          <dgm:bulletEnabled val="1"/>
        </dgm:presLayoutVars>
      </dgm:prSet>
      <dgm:spPr/>
    </dgm:pt>
    <dgm:pt modelId="{6036815A-D128-4903-8698-148B87685F33}" type="pres">
      <dgm:prSet presAssocID="{47752944-5726-4DD0-87DC-29D9AE7BC585}" presName="sibTrans" presStyleCnt="0"/>
      <dgm:spPr/>
    </dgm:pt>
    <dgm:pt modelId="{4A07BB30-57EC-49E0-BF27-8FCE9F0349F4}" type="pres">
      <dgm:prSet presAssocID="{DA271122-EED6-4981-A81D-E7CFCD739979}" presName="node" presStyleLbl="node1" presStyleIdx="10" presStyleCnt="20">
        <dgm:presLayoutVars>
          <dgm:bulletEnabled val="1"/>
        </dgm:presLayoutVars>
      </dgm:prSet>
      <dgm:spPr/>
    </dgm:pt>
    <dgm:pt modelId="{F4D3DF8C-33DA-4D51-ABE9-EE0F356F527E}" type="pres">
      <dgm:prSet presAssocID="{A6525940-6EB1-4E3B-A3D0-8D6C4EAE2EF0}" presName="sibTrans" presStyleCnt="0"/>
      <dgm:spPr/>
    </dgm:pt>
    <dgm:pt modelId="{0C531F98-32AA-4040-A090-6E8A9BD72C74}" type="pres">
      <dgm:prSet presAssocID="{B301CEE7-3A30-43FD-AB2E-5FDCDEBA9380}" presName="node" presStyleLbl="node1" presStyleIdx="11" presStyleCnt="20">
        <dgm:presLayoutVars>
          <dgm:bulletEnabled val="1"/>
        </dgm:presLayoutVars>
      </dgm:prSet>
      <dgm:spPr/>
    </dgm:pt>
    <dgm:pt modelId="{591B9D4E-B3DC-4EE9-9262-AA179E0A0DB6}" type="pres">
      <dgm:prSet presAssocID="{D7D469CA-35E6-4DA6-82AE-B44058F960C3}" presName="sibTrans" presStyleCnt="0"/>
      <dgm:spPr/>
    </dgm:pt>
    <dgm:pt modelId="{154C9037-1A85-4902-8400-F2C43A88EA02}" type="pres">
      <dgm:prSet presAssocID="{B9FB454E-9707-4843-9777-A7EEAB23E930}" presName="node" presStyleLbl="node1" presStyleIdx="12" presStyleCnt="20">
        <dgm:presLayoutVars>
          <dgm:bulletEnabled val="1"/>
        </dgm:presLayoutVars>
      </dgm:prSet>
      <dgm:spPr/>
    </dgm:pt>
    <dgm:pt modelId="{29CC8E38-1929-44AA-A39A-8B36000DCA8A}" type="pres">
      <dgm:prSet presAssocID="{A8043CAF-6882-4BB8-9491-7365DCF1A5E5}" presName="sibTrans" presStyleCnt="0"/>
      <dgm:spPr/>
    </dgm:pt>
    <dgm:pt modelId="{F3727391-9AC9-4346-8F6B-A7116614425D}" type="pres">
      <dgm:prSet presAssocID="{63C3AB82-03CC-481B-A8C9-38B350018B96}" presName="node" presStyleLbl="node1" presStyleIdx="13" presStyleCnt="20">
        <dgm:presLayoutVars>
          <dgm:bulletEnabled val="1"/>
        </dgm:presLayoutVars>
      </dgm:prSet>
      <dgm:spPr/>
    </dgm:pt>
    <dgm:pt modelId="{13CBD1B2-9F51-475B-869A-D2B2FA096ADD}" type="pres">
      <dgm:prSet presAssocID="{F68A8B70-DA2C-45D8-AF22-2FEAF2BC12EA}" presName="sibTrans" presStyleCnt="0"/>
      <dgm:spPr/>
    </dgm:pt>
    <dgm:pt modelId="{0FE84EA3-0044-4DCC-B28E-7CDF0F6A9FB1}" type="pres">
      <dgm:prSet presAssocID="{80FC7105-F313-4D33-8BEE-9879E1CDBDDC}" presName="node" presStyleLbl="node1" presStyleIdx="14" presStyleCnt="20">
        <dgm:presLayoutVars>
          <dgm:bulletEnabled val="1"/>
        </dgm:presLayoutVars>
      </dgm:prSet>
      <dgm:spPr/>
    </dgm:pt>
    <dgm:pt modelId="{BB9E9728-B07F-4EF5-ADE1-25DFCFAEBBC1}" type="pres">
      <dgm:prSet presAssocID="{3FA02144-2A24-48D5-B184-071A06D585A6}" presName="sibTrans" presStyleCnt="0"/>
      <dgm:spPr/>
    </dgm:pt>
    <dgm:pt modelId="{B0CBC61A-5973-4328-A6BE-DD87AF68E5EF}" type="pres">
      <dgm:prSet presAssocID="{59BF9A10-4689-4FD4-9049-DB5987081839}" presName="node" presStyleLbl="node1" presStyleIdx="15" presStyleCnt="20">
        <dgm:presLayoutVars>
          <dgm:bulletEnabled val="1"/>
        </dgm:presLayoutVars>
      </dgm:prSet>
      <dgm:spPr/>
    </dgm:pt>
    <dgm:pt modelId="{79DEDE0C-9777-4A26-AAFC-33E2C6E4C598}" type="pres">
      <dgm:prSet presAssocID="{9A84D7A8-B89B-4CBC-8959-44C832128B5B}" presName="sibTrans" presStyleCnt="0"/>
      <dgm:spPr/>
    </dgm:pt>
    <dgm:pt modelId="{140909F0-3707-4CC3-B044-AA841D29658B}" type="pres">
      <dgm:prSet presAssocID="{5C56EE1B-AACA-42E0-B013-FE083B8B3FAA}" presName="node" presStyleLbl="node1" presStyleIdx="16" presStyleCnt="20">
        <dgm:presLayoutVars>
          <dgm:bulletEnabled val="1"/>
        </dgm:presLayoutVars>
      </dgm:prSet>
      <dgm:spPr/>
    </dgm:pt>
    <dgm:pt modelId="{F0814E72-1EBE-4FA2-A2E1-A723D7CE8251}" type="pres">
      <dgm:prSet presAssocID="{2D76EA75-3BFE-4123-AEF2-5CFECA7112B5}" presName="sibTrans" presStyleCnt="0"/>
      <dgm:spPr/>
    </dgm:pt>
    <dgm:pt modelId="{8FA08216-BC95-47B8-A430-5F2BFE370FF2}" type="pres">
      <dgm:prSet presAssocID="{63BF8C8E-8E5C-422F-A682-8E7D2BFFC07D}" presName="node" presStyleLbl="node1" presStyleIdx="17" presStyleCnt="20">
        <dgm:presLayoutVars>
          <dgm:bulletEnabled val="1"/>
        </dgm:presLayoutVars>
      </dgm:prSet>
      <dgm:spPr/>
    </dgm:pt>
    <dgm:pt modelId="{6855675D-3E17-41D7-8797-E572C521F362}" type="pres">
      <dgm:prSet presAssocID="{672E4DFC-A335-49A7-8813-AB6DD5BE758F}" presName="sibTrans" presStyleCnt="0"/>
      <dgm:spPr/>
    </dgm:pt>
    <dgm:pt modelId="{90B456B2-909B-490F-A6BD-AA37B731740B}" type="pres">
      <dgm:prSet presAssocID="{FB374EB6-8FE2-4F01-BC60-DFBB1F6EDDD2}" presName="node" presStyleLbl="node1" presStyleIdx="18" presStyleCnt="20">
        <dgm:presLayoutVars>
          <dgm:bulletEnabled val="1"/>
        </dgm:presLayoutVars>
      </dgm:prSet>
      <dgm:spPr/>
    </dgm:pt>
    <dgm:pt modelId="{E6B57FEE-3C96-4407-AA9C-46083C1BBDED}" type="pres">
      <dgm:prSet presAssocID="{EFBF8933-EBBE-4BFD-B20C-03A9F2A71976}" presName="sibTrans" presStyleCnt="0"/>
      <dgm:spPr/>
    </dgm:pt>
    <dgm:pt modelId="{61FAB12E-0EF8-46ED-8EBD-4913E391FB16}" type="pres">
      <dgm:prSet presAssocID="{F60B2E7A-B6FA-443A-A009-56CA6DF6827D}" presName="node" presStyleLbl="node1" presStyleIdx="19" presStyleCnt="20">
        <dgm:presLayoutVars>
          <dgm:bulletEnabled val="1"/>
        </dgm:presLayoutVars>
      </dgm:prSet>
      <dgm:spPr/>
    </dgm:pt>
  </dgm:ptLst>
  <dgm:cxnLst>
    <dgm:cxn modelId="{71702006-4CCC-4637-B29E-822BCD699583}" srcId="{0BAC0C26-BC67-4790-AE6B-A2FEAA7B5CEE}" destId="{63BF8C8E-8E5C-422F-A682-8E7D2BFFC07D}" srcOrd="17" destOrd="0" parTransId="{523AD5EF-0AD6-461F-9AB0-D6195B126DE9}" sibTransId="{672E4DFC-A335-49A7-8813-AB6DD5BE758F}"/>
    <dgm:cxn modelId="{DCAE1207-4E36-4F93-AEE2-73D7873A1E5F}" type="presOf" srcId="{80FC7105-F313-4D33-8BEE-9879E1CDBDDC}" destId="{0FE84EA3-0044-4DCC-B28E-7CDF0F6A9FB1}" srcOrd="0" destOrd="0" presId="urn:microsoft.com/office/officeart/2005/8/layout/default"/>
    <dgm:cxn modelId="{D2DBFB08-7FBB-4F54-92FE-E2F1503DA074}" type="presOf" srcId="{55779D01-4637-466E-B162-7662F35B39DB}" destId="{00121069-2D41-42DA-B720-9BBFEE36DC74}" srcOrd="0" destOrd="0" presId="urn:microsoft.com/office/officeart/2005/8/layout/default"/>
    <dgm:cxn modelId="{26517E09-DBF4-4A3A-86D8-CBBD266C85BB}" srcId="{0BAC0C26-BC67-4790-AE6B-A2FEAA7B5CEE}" destId="{55779D01-4637-466E-B162-7662F35B39DB}" srcOrd="7" destOrd="0" parTransId="{8511BB10-0FE9-4161-8D39-171DB79B1718}" sibTransId="{FA3DB407-38AB-4953-8856-59285C652935}"/>
    <dgm:cxn modelId="{F5B1650B-8E9E-4E5A-B29D-12F284988CA9}" srcId="{0BAC0C26-BC67-4790-AE6B-A2FEAA7B5CEE}" destId="{B9661581-DFA4-480F-8216-283EA4FB555B}" srcOrd="1" destOrd="0" parTransId="{272301B1-DAAA-4C82-8A74-8A43D3CC4C17}" sibTransId="{623707CD-D299-4D79-B029-49DD78AE5D48}"/>
    <dgm:cxn modelId="{A291401E-9B98-481C-A32D-0986CEAA459E}" srcId="{0BAC0C26-BC67-4790-AE6B-A2FEAA7B5CEE}" destId="{429F6D75-2003-4A35-B484-CDCE286B1054}" srcOrd="6" destOrd="0" parTransId="{C54CAFBA-AD19-4AE1-A7CC-D07A65FF5DBB}" sibTransId="{FF97965D-B85B-4DF7-B6CB-E84594A99D06}"/>
    <dgm:cxn modelId="{D268B321-E987-4770-A9FF-D320EB538852}" srcId="{0BAC0C26-BC67-4790-AE6B-A2FEAA7B5CEE}" destId="{80FC7105-F313-4D33-8BEE-9879E1CDBDDC}" srcOrd="14" destOrd="0" parTransId="{110DCC38-6E67-41B3-91C1-EF6527986784}" sibTransId="{3FA02144-2A24-48D5-B184-071A06D585A6}"/>
    <dgm:cxn modelId="{B8BDA830-381F-4FDA-9AEF-EAADCCD75BC6}" type="presOf" srcId="{0BAC0C26-BC67-4790-AE6B-A2FEAA7B5CEE}" destId="{8018378F-87A6-4E82-87CD-D75C8CAD0E6A}" srcOrd="0" destOrd="0" presId="urn:microsoft.com/office/officeart/2005/8/layout/default"/>
    <dgm:cxn modelId="{A721623A-DF61-4DA2-B259-9D3513C09866}" type="presOf" srcId="{33A7DDE2-60DF-4C40-B384-1B46C95351CE}" destId="{03AF774A-24B9-4752-ABD4-3E77892B45B3}" srcOrd="0" destOrd="0" presId="urn:microsoft.com/office/officeart/2005/8/layout/default"/>
    <dgm:cxn modelId="{CCD3973D-D841-48B6-A9A6-DABE49EB6446}" type="presOf" srcId="{F5A0FEFF-65A2-4C01-A3C0-C09F7B8C2D09}" destId="{65251282-D290-43C9-B0FD-A001DE85BA64}" srcOrd="0" destOrd="0" presId="urn:microsoft.com/office/officeart/2005/8/layout/default"/>
    <dgm:cxn modelId="{CBCC0E3E-FF9B-4B68-847E-4AF1E0F41396}" srcId="{0BAC0C26-BC67-4790-AE6B-A2FEAA7B5CEE}" destId="{63C3AB82-03CC-481B-A8C9-38B350018B96}" srcOrd="13" destOrd="0" parTransId="{15E8CC6C-D453-4F67-8A36-F64DCD2D55BF}" sibTransId="{F68A8B70-DA2C-45D8-AF22-2FEAF2BC12EA}"/>
    <dgm:cxn modelId="{E37BD25B-FB3F-4731-AA16-B73C7B701120}" srcId="{0BAC0C26-BC67-4790-AE6B-A2FEAA7B5CEE}" destId="{B9FB454E-9707-4843-9777-A7EEAB23E930}" srcOrd="12" destOrd="0" parTransId="{45735F81-CC94-4021-8806-CD70742DCF4A}" sibTransId="{A8043CAF-6882-4BB8-9491-7365DCF1A5E5}"/>
    <dgm:cxn modelId="{660AE941-4A26-4D4D-97A0-E20386C818F6}" srcId="{0BAC0C26-BC67-4790-AE6B-A2FEAA7B5CEE}" destId="{5D74821C-1D58-43E4-9940-16AE08BEB32B}" srcOrd="3" destOrd="0" parTransId="{461B4D21-3B28-4357-B882-972BF85A1A49}" sibTransId="{296282BE-9A94-4B09-B659-DAB656D6DC7B}"/>
    <dgm:cxn modelId="{0D7DD967-9E06-4A6A-8A30-2A2464A7274D}" type="presOf" srcId="{5C56EE1B-AACA-42E0-B013-FE083B8B3FAA}" destId="{140909F0-3707-4CC3-B044-AA841D29658B}" srcOrd="0" destOrd="0" presId="urn:microsoft.com/office/officeart/2005/8/layout/default"/>
    <dgm:cxn modelId="{321AB06A-0A45-4E7F-ADA3-C7CDBC94C7F5}" type="presOf" srcId="{59BF9A10-4689-4FD4-9049-DB5987081839}" destId="{B0CBC61A-5973-4328-A6BE-DD87AF68E5EF}" srcOrd="0" destOrd="0" presId="urn:microsoft.com/office/officeart/2005/8/layout/default"/>
    <dgm:cxn modelId="{1E474A6B-A65A-4C7E-B6BE-B24CAC2B065C}" srcId="{0BAC0C26-BC67-4790-AE6B-A2FEAA7B5CEE}" destId="{5C56EE1B-AACA-42E0-B013-FE083B8B3FAA}" srcOrd="16" destOrd="0" parTransId="{043020DE-DA89-40A0-A393-C10C01E8F007}" sibTransId="{2D76EA75-3BFE-4123-AEF2-5CFECA7112B5}"/>
    <dgm:cxn modelId="{AB8D4F6B-01C8-4D76-B323-01D7E37890BA}" srcId="{0BAC0C26-BC67-4790-AE6B-A2FEAA7B5CEE}" destId="{F5A0FEFF-65A2-4C01-A3C0-C09F7B8C2D09}" srcOrd="5" destOrd="0" parTransId="{59CB5B36-C205-4FA1-9E4A-6DE1C482671A}" sibTransId="{433979BD-AAC8-4436-91DF-E7FCBC76EE12}"/>
    <dgm:cxn modelId="{9936DA54-00DF-4AB4-96F1-D7DB1A6BDA49}" type="presOf" srcId="{B9FB454E-9707-4843-9777-A7EEAB23E930}" destId="{154C9037-1A85-4902-8400-F2C43A88EA02}" srcOrd="0" destOrd="0" presId="urn:microsoft.com/office/officeart/2005/8/layout/default"/>
    <dgm:cxn modelId="{80941078-73D5-4FF8-8B8D-ACCA07924C98}" srcId="{0BAC0C26-BC67-4790-AE6B-A2FEAA7B5CEE}" destId="{DA271122-EED6-4981-A81D-E7CFCD739979}" srcOrd="10" destOrd="0" parTransId="{A379BC4E-99A9-4060-9735-FBB06506CBD5}" sibTransId="{A6525940-6EB1-4E3B-A3D0-8D6C4EAE2EF0}"/>
    <dgm:cxn modelId="{77B40379-8180-47BA-B63A-4C050F093694}" type="presOf" srcId="{5D74821C-1D58-43E4-9940-16AE08BEB32B}" destId="{8EBF7C0E-87ED-4815-84CA-C42CFFFAE2C9}" srcOrd="0" destOrd="0" presId="urn:microsoft.com/office/officeart/2005/8/layout/default"/>
    <dgm:cxn modelId="{E28E317B-FA11-4924-AE32-9A5DC2A435CD}" type="presOf" srcId="{B301CEE7-3A30-43FD-AB2E-5FDCDEBA9380}" destId="{0C531F98-32AA-4040-A090-6E8A9BD72C74}" srcOrd="0" destOrd="0" presId="urn:microsoft.com/office/officeart/2005/8/layout/default"/>
    <dgm:cxn modelId="{DCF35E7C-DF4C-4D8D-AE73-EA2421F42FDD}" type="presOf" srcId="{FB374EB6-8FE2-4F01-BC60-DFBB1F6EDDD2}" destId="{90B456B2-909B-490F-A6BD-AA37B731740B}" srcOrd="0" destOrd="0" presId="urn:microsoft.com/office/officeart/2005/8/layout/default"/>
    <dgm:cxn modelId="{0EC99B7C-901D-4678-B1D9-AA6653B1F96B}" type="presOf" srcId="{429F6D75-2003-4A35-B484-CDCE286B1054}" destId="{924BD00B-F139-41A0-AE9D-AFFABBF66602}" srcOrd="0" destOrd="0" presId="urn:microsoft.com/office/officeart/2005/8/layout/default"/>
    <dgm:cxn modelId="{09DC2698-CE1A-49F5-A148-C4908AD19078}" type="presOf" srcId="{39BD9A2F-A5F3-4A8F-A225-D73B62C8567B}" destId="{934D7F98-D6C5-4C63-A90D-3572CE67CFB8}" srcOrd="0" destOrd="0" presId="urn:microsoft.com/office/officeart/2005/8/layout/default"/>
    <dgm:cxn modelId="{4240929F-BCDF-413E-ABD2-AFBB16ECA10F}" srcId="{0BAC0C26-BC67-4790-AE6B-A2FEAA7B5CEE}" destId="{F60B2E7A-B6FA-443A-A009-56CA6DF6827D}" srcOrd="19" destOrd="0" parTransId="{FD08CD35-40EE-4FDA-AE86-0E21CB7BD2BD}" sibTransId="{8268816A-892C-4A38-8758-B0A289EE3A64}"/>
    <dgm:cxn modelId="{6871EF9F-D3AF-4CE0-9416-3A2CD39A203C}" srcId="{0BAC0C26-BC67-4790-AE6B-A2FEAA7B5CEE}" destId="{33A7DDE2-60DF-4C40-B384-1B46C95351CE}" srcOrd="4" destOrd="0" parTransId="{F1F50DFA-BE4B-4667-9D1D-F1EA3F500085}" sibTransId="{F4093B13-CDF1-4F81-9E2B-DAE5159021C8}"/>
    <dgm:cxn modelId="{9F526DA6-B6E6-4F9F-AA24-E9E2987C9F94}" srcId="{0BAC0C26-BC67-4790-AE6B-A2FEAA7B5CEE}" destId="{FB374EB6-8FE2-4F01-BC60-DFBB1F6EDDD2}" srcOrd="18" destOrd="0" parTransId="{ECC066A2-491F-42CF-AFC6-22A2911BF06E}" sibTransId="{EFBF8933-EBBE-4BFD-B20C-03A9F2A71976}"/>
    <dgm:cxn modelId="{9B0271AB-5284-4C70-A891-0EC5B90BE39B}" srcId="{0BAC0C26-BC67-4790-AE6B-A2FEAA7B5CEE}" destId="{D8E8D9B8-42D8-499C-97FB-D490D819F31C}" srcOrd="8" destOrd="0" parTransId="{DEE25A4E-6AB9-4DD8-9806-8845AAB89461}" sibTransId="{8F5D95E9-5884-4F3D-A55D-D0218F336773}"/>
    <dgm:cxn modelId="{BBF8D5C4-4696-4B75-A5CD-E648EF91B0C1}" type="presOf" srcId="{D8E8D9B8-42D8-499C-97FB-D490D819F31C}" destId="{CD0C9590-32A1-4989-93CC-36681FED4490}" srcOrd="0" destOrd="0" presId="urn:microsoft.com/office/officeart/2005/8/layout/default"/>
    <dgm:cxn modelId="{6D719EC6-6A19-4E49-99A6-AFD0CE72B539}" type="presOf" srcId="{DA271122-EED6-4981-A81D-E7CFCD739979}" destId="{4A07BB30-57EC-49E0-BF27-8FCE9F0349F4}" srcOrd="0" destOrd="0" presId="urn:microsoft.com/office/officeart/2005/8/layout/default"/>
    <dgm:cxn modelId="{6F5FDCC6-4090-4719-A779-B86A4F1DB33F}" type="presOf" srcId="{F60B2E7A-B6FA-443A-A009-56CA6DF6827D}" destId="{61FAB12E-0EF8-46ED-8EBD-4913E391FB16}" srcOrd="0" destOrd="0" presId="urn:microsoft.com/office/officeart/2005/8/layout/default"/>
    <dgm:cxn modelId="{AD39EFC9-F4EE-457B-BBE8-8F957DF28F28}" type="presOf" srcId="{2256F6C3-7CDB-4FD7-BACE-3292C7254C1B}" destId="{25016851-5775-4597-8089-D3F6533ED10C}" srcOrd="0" destOrd="0" presId="urn:microsoft.com/office/officeart/2005/8/layout/default"/>
    <dgm:cxn modelId="{970E5BCC-8045-429E-8BD7-573B0A4D1565}" srcId="{0BAC0C26-BC67-4790-AE6B-A2FEAA7B5CEE}" destId="{41023D3A-4C13-45E6-8B11-2AE971690BE8}" srcOrd="9" destOrd="0" parTransId="{AA653FA1-FBE1-4B5B-9C38-CB65913CB5AB}" sibTransId="{47752944-5726-4DD0-87DC-29D9AE7BC585}"/>
    <dgm:cxn modelId="{6637E1D2-8665-4689-8B1E-73A6E291279A}" type="presOf" srcId="{B9661581-DFA4-480F-8216-283EA4FB555B}" destId="{50B47A39-253B-42C9-AF8C-753F8C41FC87}" srcOrd="0" destOrd="0" presId="urn:microsoft.com/office/officeart/2005/8/layout/default"/>
    <dgm:cxn modelId="{1BDFCAD7-FBCF-4C67-A6D8-2AC6A24213BF}" srcId="{0BAC0C26-BC67-4790-AE6B-A2FEAA7B5CEE}" destId="{39BD9A2F-A5F3-4A8F-A225-D73B62C8567B}" srcOrd="2" destOrd="0" parTransId="{3B0AC9D6-3160-442E-AE33-F74DD5747547}" sibTransId="{5645D06A-8973-4B37-96D7-1A3CBADCECCD}"/>
    <dgm:cxn modelId="{A55E9DD8-AFB5-4FEB-A73D-5540AA0AC7F8}" type="presOf" srcId="{41023D3A-4C13-45E6-8B11-2AE971690BE8}" destId="{5726A8D0-EFD5-4CE0-B54E-27E29D9D6122}" srcOrd="0" destOrd="0" presId="urn:microsoft.com/office/officeart/2005/8/layout/default"/>
    <dgm:cxn modelId="{32E7DDDC-491B-4FB4-A213-524C4C4AF5E4}" srcId="{0BAC0C26-BC67-4790-AE6B-A2FEAA7B5CEE}" destId="{2256F6C3-7CDB-4FD7-BACE-3292C7254C1B}" srcOrd="0" destOrd="0" parTransId="{F00DC326-0711-4307-90D3-7C1B4498198D}" sibTransId="{0BBDB579-CB05-4F68-8B05-27C06553DB3A}"/>
    <dgm:cxn modelId="{B15B9AE3-0658-48EF-9CAB-69F910234DD0}" type="presOf" srcId="{63BF8C8E-8E5C-422F-A682-8E7D2BFFC07D}" destId="{8FA08216-BC95-47B8-A430-5F2BFE370FF2}" srcOrd="0" destOrd="0" presId="urn:microsoft.com/office/officeart/2005/8/layout/default"/>
    <dgm:cxn modelId="{D9885BF7-AECB-417E-BC59-4C0B465D0787}" srcId="{0BAC0C26-BC67-4790-AE6B-A2FEAA7B5CEE}" destId="{59BF9A10-4689-4FD4-9049-DB5987081839}" srcOrd="15" destOrd="0" parTransId="{96A47B7D-56F3-4546-9F65-ACBDD4F56DC0}" sibTransId="{9A84D7A8-B89B-4CBC-8959-44C832128B5B}"/>
    <dgm:cxn modelId="{D2660DFD-25EF-4B61-9F51-78C093B1D3EF}" type="presOf" srcId="{63C3AB82-03CC-481B-A8C9-38B350018B96}" destId="{F3727391-9AC9-4346-8F6B-A7116614425D}" srcOrd="0" destOrd="0" presId="urn:microsoft.com/office/officeart/2005/8/layout/default"/>
    <dgm:cxn modelId="{80397AFE-8497-46AE-9E28-8D5BD8145984}" srcId="{0BAC0C26-BC67-4790-AE6B-A2FEAA7B5CEE}" destId="{B301CEE7-3A30-43FD-AB2E-5FDCDEBA9380}" srcOrd="11" destOrd="0" parTransId="{3A5B3902-0006-46A3-ADAD-93C2EF687EB8}" sibTransId="{D7D469CA-35E6-4DA6-82AE-B44058F960C3}"/>
    <dgm:cxn modelId="{938125DA-8965-4120-9D37-E457F346ECF3}" type="presParOf" srcId="{8018378F-87A6-4E82-87CD-D75C8CAD0E6A}" destId="{25016851-5775-4597-8089-D3F6533ED10C}" srcOrd="0" destOrd="0" presId="urn:microsoft.com/office/officeart/2005/8/layout/default"/>
    <dgm:cxn modelId="{C19596C3-0262-4F45-B1D0-0CD80D97B447}" type="presParOf" srcId="{8018378F-87A6-4E82-87CD-D75C8CAD0E6A}" destId="{C894E1F9-1539-44A9-A22F-201F0A8B228F}" srcOrd="1" destOrd="0" presId="urn:microsoft.com/office/officeart/2005/8/layout/default"/>
    <dgm:cxn modelId="{E7536ED4-B0B8-45FB-BD5E-92598FC18685}" type="presParOf" srcId="{8018378F-87A6-4E82-87CD-D75C8CAD0E6A}" destId="{50B47A39-253B-42C9-AF8C-753F8C41FC87}" srcOrd="2" destOrd="0" presId="urn:microsoft.com/office/officeart/2005/8/layout/default"/>
    <dgm:cxn modelId="{4E997645-85B2-4890-AB09-BED018C145F6}" type="presParOf" srcId="{8018378F-87A6-4E82-87CD-D75C8CAD0E6A}" destId="{156227CB-3695-4C7A-8B4C-A6B5EED6C355}" srcOrd="3" destOrd="0" presId="urn:microsoft.com/office/officeart/2005/8/layout/default"/>
    <dgm:cxn modelId="{6A9E2508-03A9-44E2-A84B-BA7405CEE312}" type="presParOf" srcId="{8018378F-87A6-4E82-87CD-D75C8CAD0E6A}" destId="{934D7F98-D6C5-4C63-A90D-3572CE67CFB8}" srcOrd="4" destOrd="0" presId="urn:microsoft.com/office/officeart/2005/8/layout/default"/>
    <dgm:cxn modelId="{75C6FDD7-A16D-4C82-B30B-638FF76923BB}" type="presParOf" srcId="{8018378F-87A6-4E82-87CD-D75C8CAD0E6A}" destId="{98D54DB0-F27B-4AA3-AACB-791B6D944486}" srcOrd="5" destOrd="0" presId="urn:microsoft.com/office/officeart/2005/8/layout/default"/>
    <dgm:cxn modelId="{DCCDE1C9-2E1E-4575-AEBB-D3987F64686E}" type="presParOf" srcId="{8018378F-87A6-4E82-87CD-D75C8CAD0E6A}" destId="{8EBF7C0E-87ED-4815-84CA-C42CFFFAE2C9}" srcOrd="6" destOrd="0" presId="urn:microsoft.com/office/officeart/2005/8/layout/default"/>
    <dgm:cxn modelId="{0526925C-46E6-4950-8E77-CBC65DCC1625}" type="presParOf" srcId="{8018378F-87A6-4E82-87CD-D75C8CAD0E6A}" destId="{4E9FFF24-F57A-45B7-9056-98016DB11EAE}" srcOrd="7" destOrd="0" presId="urn:microsoft.com/office/officeart/2005/8/layout/default"/>
    <dgm:cxn modelId="{685FCA50-F6EA-46A3-AAE3-C26B99C0579B}" type="presParOf" srcId="{8018378F-87A6-4E82-87CD-D75C8CAD0E6A}" destId="{03AF774A-24B9-4752-ABD4-3E77892B45B3}" srcOrd="8" destOrd="0" presId="urn:microsoft.com/office/officeart/2005/8/layout/default"/>
    <dgm:cxn modelId="{55709A10-1EF0-4EAC-AE61-9036E1CF5C80}" type="presParOf" srcId="{8018378F-87A6-4E82-87CD-D75C8CAD0E6A}" destId="{2008EAC8-55B0-44F6-8A90-B1B23A4AC52F}" srcOrd="9" destOrd="0" presId="urn:microsoft.com/office/officeart/2005/8/layout/default"/>
    <dgm:cxn modelId="{6A8DFCDC-8AE6-497A-B05F-720300AFB7E8}" type="presParOf" srcId="{8018378F-87A6-4E82-87CD-D75C8CAD0E6A}" destId="{65251282-D290-43C9-B0FD-A001DE85BA64}" srcOrd="10" destOrd="0" presId="urn:microsoft.com/office/officeart/2005/8/layout/default"/>
    <dgm:cxn modelId="{9AD3FA89-D8E9-4014-A9F8-2F1D8B052232}" type="presParOf" srcId="{8018378F-87A6-4E82-87CD-D75C8CAD0E6A}" destId="{622D5572-5538-4E1B-9F1E-D7F4092CCFB7}" srcOrd="11" destOrd="0" presId="urn:microsoft.com/office/officeart/2005/8/layout/default"/>
    <dgm:cxn modelId="{B3030A03-343C-4650-908F-F1BF62D2B7CF}" type="presParOf" srcId="{8018378F-87A6-4E82-87CD-D75C8CAD0E6A}" destId="{924BD00B-F139-41A0-AE9D-AFFABBF66602}" srcOrd="12" destOrd="0" presId="urn:microsoft.com/office/officeart/2005/8/layout/default"/>
    <dgm:cxn modelId="{040D5D19-32AA-4D34-A26B-3E6263381C70}" type="presParOf" srcId="{8018378F-87A6-4E82-87CD-D75C8CAD0E6A}" destId="{2E8A405C-662A-4F46-9F57-7B36389B15C1}" srcOrd="13" destOrd="0" presId="urn:microsoft.com/office/officeart/2005/8/layout/default"/>
    <dgm:cxn modelId="{B1E60CE5-BCB8-4198-BAE3-E95B5078938A}" type="presParOf" srcId="{8018378F-87A6-4E82-87CD-D75C8CAD0E6A}" destId="{00121069-2D41-42DA-B720-9BBFEE36DC74}" srcOrd="14" destOrd="0" presId="urn:microsoft.com/office/officeart/2005/8/layout/default"/>
    <dgm:cxn modelId="{A2C3E2B3-94E6-4E46-BCFC-0E1EDBC72DFA}" type="presParOf" srcId="{8018378F-87A6-4E82-87CD-D75C8CAD0E6A}" destId="{EB115A2E-04A2-42C3-B5E4-59416B5502C2}" srcOrd="15" destOrd="0" presId="urn:microsoft.com/office/officeart/2005/8/layout/default"/>
    <dgm:cxn modelId="{6605921A-F56A-4029-AF82-6671C8E85BC0}" type="presParOf" srcId="{8018378F-87A6-4E82-87CD-D75C8CAD0E6A}" destId="{CD0C9590-32A1-4989-93CC-36681FED4490}" srcOrd="16" destOrd="0" presId="urn:microsoft.com/office/officeart/2005/8/layout/default"/>
    <dgm:cxn modelId="{A593C0E3-E016-4E08-86E3-AF9170898047}" type="presParOf" srcId="{8018378F-87A6-4E82-87CD-D75C8CAD0E6A}" destId="{898CBE70-2C08-4316-9017-042EEE367794}" srcOrd="17" destOrd="0" presId="urn:microsoft.com/office/officeart/2005/8/layout/default"/>
    <dgm:cxn modelId="{48ABE955-861C-4EC1-A82A-720238F98D5B}" type="presParOf" srcId="{8018378F-87A6-4E82-87CD-D75C8CAD0E6A}" destId="{5726A8D0-EFD5-4CE0-B54E-27E29D9D6122}" srcOrd="18" destOrd="0" presId="urn:microsoft.com/office/officeart/2005/8/layout/default"/>
    <dgm:cxn modelId="{E6908EDD-2A92-4372-9323-0712AD26E621}" type="presParOf" srcId="{8018378F-87A6-4E82-87CD-D75C8CAD0E6A}" destId="{6036815A-D128-4903-8698-148B87685F33}" srcOrd="19" destOrd="0" presId="urn:microsoft.com/office/officeart/2005/8/layout/default"/>
    <dgm:cxn modelId="{9A2B4D72-5B62-47CC-8227-7960933240E4}" type="presParOf" srcId="{8018378F-87A6-4E82-87CD-D75C8CAD0E6A}" destId="{4A07BB30-57EC-49E0-BF27-8FCE9F0349F4}" srcOrd="20" destOrd="0" presId="urn:microsoft.com/office/officeart/2005/8/layout/default"/>
    <dgm:cxn modelId="{DE8C49FC-B310-4C3D-8ED6-C0B22EA1922D}" type="presParOf" srcId="{8018378F-87A6-4E82-87CD-D75C8CAD0E6A}" destId="{F4D3DF8C-33DA-4D51-ABE9-EE0F356F527E}" srcOrd="21" destOrd="0" presId="urn:microsoft.com/office/officeart/2005/8/layout/default"/>
    <dgm:cxn modelId="{622924B5-936D-428A-A3F9-6EB129028BD8}" type="presParOf" srcId="{8018378F-87A6-4E82-87CD-D75C8CAD0E6A}" destId="{0C531F98-32AA-4040-A090-6E8A9BD72C74}" srcOrd="22" destOrd="0" presId="urn:microsoft.com/office/officeart/2005/8/layout/default"/>
    <dgm:cxn modelId="{364447D2-9E65-41C8-B85E-92BFE06B2C2C}" type="presParOf" srcId="{8018378F-87A6-4E82-87CD-D75C8CAD0E6A}" destId="{591B9D4E-B3DC-4EE9-9262-AA179E0A0DB6}" srcOrd="23" destOrd="0" presId="urn:microsoft.com/office/officeart/2005/8/layout/default"/>
    <dgm:cxn modelId="{66C71E32-B3BD-4F61-AD2C-BEEA5E093CA9}" type="presParOf" srcId="{8018378F-87A6-4E82-87CD-D75C8CAD0E6A}" destId="{154C9037-1A85-4902-8400-F2C43A88EA02}" srcOrd="24" destOrd="0" presId="urn:microsoft.com/office/officeart/2005/8/layout/default"/>
    <dgm:cxn modelId="{99B95000-2284-4DCE-B06D-CCDDA14F664B}" type="presParOf" srcId="{8018378F-87A6-4E82-87CD-D75C8CAD0E6A}" destId="{29CC8E38-1929-44AA-A39A-8B36000DCA8A}" srcOrd="25" destOrd="0" presId="urn:microsoft.com/office/officeart/2005/8/layout/default"/>
    <dgm:cxn modelId="{5D79784B-5440-4AB5-A605-24B39DC169E0}" type="presParOf" srcId="{8018378F-87A6-4E82-87CD-D75C8CAD0E6A}" destId="{F3727391-9AC9-4346-8F6B-A7116614425D}" srcOrd="26" destOrd="0" presId="urn:microsoft.com/office/officeart/2005/8/layout/default"/>
    <dgm:cxn modelId="{18E4C880-853A-4FFE-B646-0DD32BFC0576}" type="presParOf" srcId="{8018378F-87A6-4E82-87CD-D75C8CAD0E6A}" destId="{13CBD1B2-9F51-475B-869A-D2B2FA096ADD}" srcOrd="27" destOrd="0" presId="urn:microsoft.com/office/officeart/2005/8/layout/default"/>
    <dgm:cxn modelId="{0C5EDE4F-7F3D-4EE6-B6AA-C27495177DD5}" type="presParOf" srcId="{8018378F-87A6-4E82-87CD-D75C8CAD0E6A}" destId="{0FE84EA3-0044-4DCC-B28E-7CDF0F6A9FB1}" srcOrd="28" destOrd="0" presId="urn:microsoft.com/office/officeart/2005/8/layout/default"/>
    <dgm:cxn modelId="{745E5C9D-AD82-4A98-AEC1-ECD7D867EDE1}" type="presParOf" srcId="{8018378F-87A6-4E82-87CD-D75C8CAD0E6A}" destId="{BB9E9728-B07F-4EF5-ADE1-25DFCFAEBBC1}" srcOrd="29" destOrd="0" presId="urn:microsoft.com/office/officeart/2005/8/layout/default"/>
    <dgm:cxn modelId="{4B4D82A9-FB82-42CF-BDAE-F020AD35C947}" type="presParOf" srcId="{8018378F-87A6-4E82-87CD-D75C8CAD0E6A}" destId="{B0CBC61A-5973-4328-A6BE-DD87AF68E5EF}" srcOrd="30" destOrd="0" presId="urn:microsoft.com/office/officeart/2005/8/layout/default"/>
    <dgm:cxn modelId="{10AD28CB-8727-4283-8D69-CEB987EFCA20}" type="presParOf" srcId="{8018378F-87A6-4E82-87CD-D75C8CAD0E6A}" destId="{79DEDE0C-9777-4A26-AAFC-33E2C6E4C598}" srcOrd="31" destOrd="0" presId="urn:microsoft.com/office/officeart/2005/8/layout/default"/>
    <dgm:cxn modelId="{B2A57B0F-39E6-4374-9E2A-7B8DE8C0B91E}" type="presParOf" srcId="{8018378F-87A6-4E82-87CD-D75C8CAD0E6A}" destId="{140909F0-3707-4CC3-B044-AA841D29658B}" srcOrd="32" destOrd="0" presId="urn:microsoft.com/office/officeart/2005/8/layout/default"/>
    <dgm:cxn modelId="{5241D684-BABF-45AD-8BED-55F134196D26}" type="presParOf" srcId="{8018378F-87A6-4E82-87CD-D75C8CAD0E6A}" destId="{F0814E72-1EBE-4FA2-A2E1-A723D7CE8251}" srcOrd="33" destOrd="0" presId="urn:microsoft.com/office/officeart/2005/8/layout/default"/>
    <dgm:cxn modelId="{C05BB18F-5242-4A71-A46F-ADFEAFADD0EB}" type="presParOf" srcId="{8018378F-87A6-4E82-87CD-D75C8CAD0E6A}" destId="{8FA08216-BC95-47B8-A430-5F2BFE370FF2}" srcOrd="34" destOrd="0" presId="urn:microsoft.com/office/officeart/2005/8/layout/default"/>
    <dgm:cxn modelId="{047027EF-9E90-4584-B45F-703FE0B2DC4A}" type="presParOf" srcId="{8018378F-87A6-4E82-87CD-D75C8CAD0E6A}" destId="{6855675D-3E17-41D7-8797-E572C521F362}" srcOrd="35" destOrd="0" presId="urn:microsoft.com/office/officeart/2005/8/layout/default"/>
    <dgm:cxn modelId="{8A0C0EC9-F73F-442D-B8A2-10F1F5597E12}" type="presParOf" srcId="{8018378F-87A6-4E82-87CD-D75C8CAD0E6A}" destId="{90B456B2-909B-490F-A6BD-AA37B731740B}" srcOrd="36" destOrd="0" presId="urn:microsoft.com/office/officeart/2005/8/layout/default"/>
    <dgm:cxn modelId="{8D5F342E-791A-4403-9352-B790D27EA7C2}" type="presParOf" srcId="{8018378F-87A6-4E82-87CD-D75C8CAD0E6A}" destId="{E6B57FEE-3C96-4407-AA9C-46083C1BBDED}" srcOrd="37" destOrd="0" presId="urn:microsoft.com/office/officeart/2005/8/layout/default"/>
    <dgm:cxn modelId="{1EE553B1-ACF7-4A2B-81EE-917BBAB2BE88}" type="presParOf" srcId="{8018378F-87A6-4E82-87CD-D75C8CAD0E6A}" destId="{61FAB12E-0EF8-46ED-8EBD-4913E391FB16}" srcOrd="3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83548E8-B3F8-49D5-A254-AB8B09CC5B66}" type="doc">
      <dgm:prSet loTypeId="urn:microsoft.com/office/officeart/2016/7/layout/RepeatingBendingProcessNew" loCatId="process" qsTypeId="urn:microsoft.com/office/officeart/2005/8/quickstyle/simple2#1" qsCatId="simple" csTypeId="urn:microsoft.com/office/officeart/2005/8/colors/colorful2#10" csCatId="colorful"/>
      <dgm:spPr/>
      <dgm:t>
        <a:bodyPr/>
        <a:lstStyle/>
        <a:p>
          <a:endParaRPr lang="en-US"/>
        </a:p>
      </dgm:t>
    </dgm:pt>
    <dgm:pt modelId="{F531BD8C-C1C3-41F5-A41D-F81DB8551777}">
      <dgm:prSet/>
      <dgm:spPr/>
      <dgm:t>
        <a:bodyPr/>
        <a:lstStyle/>
        <a:p>
          <a:r>
            <a:rPr lang="en-US" b="1"/>
            <a:t>Service Delivery: Prevention, Community Care and Digital Health</a:t>
          </a:r>
          <a:endParaRPr lang="en-US"/>
        </a:p>
      </dgm:t>
    </dgm:pt>
    <dgm:pt modelId="{FC1F2AB4-7432-4D71-8405-244EDC06ACAA}" type="parTrans" cxnId="{8972DA0D-1B83-4866-86BD-379ABC35B6A4}">
      <dgm:prSet/>
      <dgm:spPr/>
      <dgm:t>
        <a:bodyPr/>
        <a:lstStyle/>
        <a:p>
          <a:endParaRPr lang="en-US"/>
        </a:p>
      </dgm:t>
    </dgm:pt>
    <dgm:pt modelId="{4B5100E7-C930-42C0-A58D-8CABCDD01AC4}" type="sibTrans" cxnId="{8972DA0D-1B83-4866-86BD-379ABC35B6A4}">
      <dgm:prSet/>
      <dgm:spPr/>
      <dgm:t>
        <a:bodyPr/>
        <a:lstStyle/>
        <a:p>
          <a:endParaRPr lang="en-US"/>
        </a:p>
      </dgm:t>
    </dgm:pt>
    <dgm:pt modelId="{1C28FAF5-0C40-4F15-9747-98F06B7C566F}">
      <dgm:prSet/>
      <dgm:spPr/>
      <dgm:t>
        <a:bodyPr/>
        <a:lstStyle/>
        <a:p>
          <a:r>
            <a:rPr lang="en-US" b="1"/>
            <a:t>Prevention</a:t>
          </a:r>
          <a:endParaRPr lang="en-US"/>
        </a:p>
      </dgm:t>
    </dgm:pt>
    <dgm:pt modelId="{4B93619B-0F91-47BE-A7E0-86878DAA26E1}" type="parTrans" cxnId="{195E0754-C4CD-4616-8328-E6B4FD971E06}">
      <dgm:prSet/>
      <dgm:spPr/>
      <dgm:t>
        <a:bodyPr/>
        <a:lstStyle/>
        <a:p>
          <a:endParaRPr lang="en-US"/>
        </a:p>
      </dgm:t>
    </dgm:pt>
    <dgm:pt modelId="{8D122DAE-8508-474E-A155-4967600DF696}" type="sibTrans" cxnId="{195E0754-C4CD-4616-8328-E6B4FD971E06}">
      <dgm:prSet/>
      <dgm:spPr/>
      <dgm:t>
        <a:bodyPr/>
        <a:lstStyle/>
        <a:p>
          <a:endParaRPr lang="en-US"/>
        </a:p>
      </dgm:t>
    </dgm:pt>
    <dgm:pt modelId="{5D99B0D7-05C7-4235-8F8A-5F7F09A810D5}">
      <dgm:prSet/>
      <dgm:spPr/>
      <dgm:t>
        <a:bodyPr/>
        <a:lstStyle/>
        <a:p>
          <a:r>
            <a:rPr lang="en-US"/>
            <a:t>Screening </a:t>
          </a:r>
        </a:p>
      </dgm:t>
    </dgm:pt>
    <dgm:pt modelId="{B3E94213-43E9-453C-8AC3-DD58372AB9B6}" type="parTrans" cxnId="{9F7B24D3-7A29-4003-8EB2-BC9B315EC26A}">
      <dgm:prSet/>
      <dgm:spPr/>
      <dgm:t>
        <a:bodyPr/>
        <a:lstStyle/>
        <a:p>
          <a:endParaRPr lang="en-US"/>
        </a:p>
      </dgm:t>
    </dgm:pt>
    <dgm:pt modelId="{E5053BF9-ADEF-4479-9018-B4EF2BF94062}" type="sibTrans" cxnId="{9F7B24D3-7A29-4003-8EB2-BC9B315EC26A}">
      <dgm:prSet/>
      <dgm:spPr/>
      <dgm:t>
        <a:bodyPr/>
        <a:lstStyle/>
        <a:p>
          <a:endParaRPr lang="en-US"/>
        </a:p>
      </dgm:t>
    </dgm:pt>
    <dgm:pt modelId="{97E5B5FF-4647-4112-B8B0-B2AC2C57962F}">
      <dgm:prSet/>
      <dgm:spPr/>
      <dgm:t>
        <a:bodyPr/>
        <a:lstStyle/>
        <a:p>
          <a:r>
            <a:rPr lang="en-US"/>
            <a:t>Vaccination </a:t>
          </a:r>
        </a:p>
      </dgm:t>
    </dgm:pt>
    <dgm:pt modelId="{DF872E9F-3AF0-470B-AC57-A41B13ECDD43}" type="parTrans" cxnId="{4F96D3F4-4121-47B3-8912-1E178AC5D7C6}">
      <dgm:prSet/>
      <dgm:spPr/>
      <dgm:t>
        <a:bodyPr/>
        <a:lstStyle/>
        <a:p>
          <a:endParaRPr lang="en-US"/>
        </a:p>
      </dgm:t>
    </dgm:pt>
    <dgm:pt modelId="{7C92014E-4EB4-4ECF-A5AE-31DAB8E6F782}" type="sibTrans" cxnId="{4F96D3F4-4121-47B3-8912-1E178AC5D7C6}">
      <dgm:prSet/>
      <dgm:spPr/>
      <dgm:t>
        <a:bodyPr/>
        <a:lstStyle/>
        <a:p>
          <a:endParaRPr lang="en-US"/>
        </a:p>
      </dgm:t>
    </dgm:pt>
    <dgm:pt modelId="{6538574E-7953-42DE-8385-5D103840A10E}">
      <dgm:prSet/>
      <dgm:spPr/>
      <dgm:t>
        <a:bodyPr/>
        <a:lstStyle/>
        <a:p>
          <a:r>
            <a:rPr lang="en-US"/>
            <a:t>Health education </a:t>
          </a:r>
        </a:p>
      </dgm:t>
    </dgm:pt>
    <dgm:pt modelId="{850DCE7D-9545-445E-A6AB-042C77E7841A}" type="parTrans" cxnId="{6921B0A2-CDE3-4908-814A-6FA1811C8C7D}">
      <dgm:prSet/>
      <dgm:spPr/>
      <dgm:t>
        <a:bodyPr/>
        <a:lstStyle/>
        <a:p>
          <a:endParaRPr lang="en-US"/>
        </a:p>
      </dgm:t>
    </dgm:pt>
    <dgm:pt modelId="{4F8DBF3B-C7BB-4EFF-A24B-D7EB1849C391}" type="sibTrans" cxnId="{6921B0A2-CDE3-4908-814A-6FA1811C8C7D}">
      <dgm:prSet/>
      <dgm:spPr/>
      <dgm:t>
        <a:bodyPr/>
        <a:lstStyle/>
        <a:p>
          <a:endParaRPr lang="en-US"/>
        </a:p>
      </dgm:t>
    </dgm:pt>
    <dgm:pt modelId="{772E1463-CBCD-473A-8321-1A3DB2D9F9F7}">
      <dgm:prSet/>
      <dgm:spPr/>
      <dgm:t>
        <a:bodyPr/>
        <a:lstStyle/>
        <a:p>
          <a:r>
            <a:rPr lang="en-US"/>
            <a:t>Early intervention </a:t>
          </a:r>
        </a:p>
      </dgm:t>
    </dgm:pt>
    <dgm:pt modelId="{C3B81CCA-E758-4AF4-A9B7-BE8CB057D953}" type="parTrans" cxnId="{4C8A708D-AD9F-4A28-9E6C-CB859D712F14}">
      <dgm:prSet/>
      <dgm:spPr/>
      <dgm:t>
        <a:bodyPr/>
        <a:lstStyle/>
        <a:p>
          <a:endParaRPr lang="en-US"/>
        </a:p>
      </dgm:t>
    </dgm:pt>
    <dgm:pt modelId="{9CF5C6AB-5976-4B8A-8F49-AF51B7D2B9FA}" type="sibTrans" cxnId="{4C8A708D-AD9F-4A28-9E6C-CB859D712F14}">
      <dgm:prSet/>
      <dgm:spPr/>
      <dgm:t>
        <a:bodyPr/>
        <a:lstStyle/>
        <a:p>
          <a:endParaRPr lang="en-US"/>
        </a:p>
      </dgm:t>
    </dgm:pt>
    <dgm:pt modelId="{B7261945-85A3-48A9-A264-EECFAD9B9F3F}">
      <dgm:prSet/>
      <dgm:spPr/>
      <dgm:t>
        <a:bodyPr/>
        <a:lstStyle/>
        <a:p>
          <a:r>
            <a:rPr lang="en-US"/>
            <a:t>Self-management </a:t>
          </a:r>
        </a:p>
      </dgm:t>
    </dgm:pt>
    <dgm:pt modelId="{EBBA9669-DC03-481E-90DC-65256871C85C}" type="parTrans" cxnId="{80694351-B2F0-41A5-B449-D46FD714C278}">
      <dgm:prSet/>
      <dgm:spPr/>
      <dgm:t>
        <a:bodyPr/>
        <a:lstStyle/>
        <a:p>
          <a:endParaRPr lang="en-US"/>
        </a:p>
      </dgm:t>
    </dgm:pt>
    <dgm:pt modelId="{F0819BE4-4006-4086-972A-FD2BD0372245}" type="sibTrans" cxnId="{80694351-B2F0-41A5-B449-D46FD714C278}">
      <dgm:prSet/>
      <dgm:spPr/>
      <dgm:t>
        <a:bodyPr/>
        <a:lstStyle/>
        <a:p>
          <a:endParaRPr lang="en-US"/>
        </a:p>
      </dgm:t>
    </dgm:pt>
    <dgm:pt modelId="{B3D3BCC3-31A2-4AFE-88C7-FBB34737CE4C}">
      <dgm:prSet/>
      <dgm:spPr/>
      <dgm:t>
        <a:bodyPr/>
        <a:lstStyle/>
        <a:p>
          <a:r>
            <a:rPr lang="en-US" b="1"/>
            <a:t>Community care</a:t>
          </a:r>
          <a:endParaRPr lang="en-US"/>
        </a:p>
      </dgm:t>
    </dgm:pt>
    <dgm:pt modelId="{D7C1233B-A320-402E-BBF1-6081EF899F4F}" type="parTrans" cxnId="{8A51A13C-F387-4AE4-ABE8-3CAD7E9C5F52}">
      <dgm:prSet/>
      <dgm:spPr/>
      <dgm:t>
        <a:bodyPr/>
        <a:lstStyle/>
        <a:p>
          <a:endParaRPr lang="en-US"/>
        </a:p>
      </dgm:t>
    </dgm:pt>
    <dgm:pt modelId="{8D0BC4FF-6C82-47A3-B1AF-5E5ADE1ECFA6}" type="sibTrans" cxnId="{8A51A13C-F387-4AE4-ABE8-3CAD7E9C5F52}">
      <dgm:prSet/>
      <dgm:spPr/>
      <dgm:t>
        <a:bodyPr/>
        <a:lstStyle/>
        <a:p>
          <a:endParaRPr lang="en-US"/>
        </a:p>
      </dgm:t>
    </dgm:pt>
    <dgm:pt modelId="{5A102DD5-14C6-4D4D-833D-7CD62EE69479}">
      <dgm:prSet/>
      <dgm:spPr/>
      <dgm:t>
        <a:bodyPr/>
        <a:lstStyle/>
        <a:p>
          <a:r>
            <a:rPr lang="en-US"/>
            <a:t>Primary care </a:t>
          </a:r>
        </a:p>
      </dgm:t>
    </dgm:pt>
    <dgm:pt modelId="{EFC07F46-0ECB-4AF5-8A23-2BA4CCF89FE6}" type="parTrans" cxnId="{310BF4C9-ECB2-4124-8DBE-4FE7C05489B0}">
      <dgm:prSet/>
      <dgm:spPr/>
      <dgm:t>
        <a:bodyPr/>
        <a:lstStyle/>
        <a:p>
          <a:endParaRPr lang="en-US"/>
        </a:p>
      </dgm:t>
    </dgm:pt>
    <dgm:pt modelId="{8F0786CD-B440-4066-955B-95251B79C5E2}" type="sibTrans" cxnId="{310BF4C9-ECB2-4124-8DBE-4FE7C05489B0}">
      <dgm:prSet/>
      <dgm:spPr/>
      <dgm:t>
        <a:bodyPr/>
        <a:lstStyle/>
        <a:p>
          <a:endParaRPr lang="en-US"/>
        </a:p>
      </dgm:t>
    </dgm:pt>
    <dgm:pt modelId="{79261847-CC95-4137-88B9-52AAE75E062C}">
      <dgm:prSet/>
      <dgm:spPr/>
      <dgm:t>
        <a:bodyPr/>
        <a:lstStyle/>
        <a:p>
          <a:r>
            <a:rPr lang="en-US"/>
            <a:t>Social prescribing </a:t>
          </a:r>
        </a:p>
      </dgm:t>
    </dgm:pt>
    <dgm:pt modelId="{3ADB1604-BA3C-487E-9151-6C3C83CC2BB4}" type="parTrans" cxnId="{636CD5E0-DC8E-4B43-B515-20518CEE1204}">
      <dgm:prSet/>
      <dgm:spPr/>
      <dgm:t>
        <a:bodyPr/>
        <a:lstStyle/>
        <a:p>
          <a:endParaRPr lang="en-US"/>
        </a:p>
      </dgm:t>
    </dgm:pt>
    <dgm:pt modelId="{A8E5C5A3-8397-4351-87C8-F98A69EACFB4}" type="sibTrans" cxnId="{636CD5E0-DC8E-4B43-B515-20518CEE1204}">
      <dgm:prSet/>
      <dgm:spPr/>
      <dgm:t>
        <a:bodyPr/>
        <a:lstStyle/>
        <a:p>
          <a:endParaRPr lang="en-US"/>
        </a:p>
      </dgm:t>
    </dgm:pt>
    <dgm:pt modelId="{A2B1ACB2-BB17-4D93-969C-83E7C476CB03}">
      <dgm:prSet/>
      <dgm:spPr/>
      <dgm:t>
        <a:bodyPr/>
        <a:lstStyle/>
        <a:p>
          <a:r>
            <a:rPr lang="en-US"/>
            <a:t>Rehabilitation </a:t>
          </a:r>
        </a:p>
      </dgm:t>
    </dgm:pt>
    <dgm:pt modelId="{6E3A2BBB-40AD-4BAE-880B-A53A0BDEAAC1}" type="parTrans" cxnId="{8412B291-E388-461D-946D-B54D72E14BDB}">
      <dgm:prSet/>
      <dgm:spPr/>
      <dgm:t>
        <a:bodyPr/>
        <a:lstStyle/>
        <a:p>
          <a:endParaRPr lang="en-US"/>
        </a:p>
      </dgm:t>
    </dgm:pt>
    <dgm:pt modelId="{698D32A6-6671-4F50-8E63-6364B60D8433}" type="sibTrans" cxnId="{8412B291-E388-461D-946D-B54D72E14BDB}">
      <dgm:prSet/>
      <dgm:spPr/>
      <dgm:t>
        <a:bodyPr/>
        <a:lstStyle/>
        <a:p>
          <a:endParaRPr lang="en-US"/>
        </a:p>
      </dgm:t>
    </dgm:pt>
    <dgm:pt modelId="{48205F7F-3D82-448C-935A-EA08C31D121C}">
      <dgm:prSet/>
      <dgm:spPr/>
      <dgm:t>
        <a:bodyPr/>
        <a:lstStyle/>
        <a:p>
          <a:r>
            <a:rPr lang="en-US"/>
            <a:t>Voluntary-sector support </a:t>
          </a:r>
        </a:p>
      </dgm:t>
    </dgm:pt>
    <dgm:pt modelId="{7BEA2CD6-3B92-4579-B964-C772ED24245E}" type="parTrans" cxnId="{2F118923-F76C-44FF-A525-BD37ACAFF5BC}">
      <dgm:prSet/>
      <dgm:spPr/>
      <dgm:t>
        <a:bodyPr/>
        <a:lstStyle/>
        <a:p>
          <a:endParaRPr lang="en-US"/>
        </a:p>
      </dgm:t>
    </dgm:pt>
    <dgm:pt modelId="{78611297-424D-4D08-A55C-DCF4E22BED85}" type="sibTrans" cxnId="{2F118923-F76C-44FF-A525-BD37ACAFF5BC}">
      <dgm:prSet/>
      <dgm:spPr/>
      <dgm:t>
        <a:bodyPr/>
        <a:lstStyle/>
        <a:p>
          <a:endParaRPr lang="en-US"/>
        </a:p>
      </dgm:t>
    </dgm:pt>
    <dgm:pt modelId="{1AF9E593-A565-4778-AC4C-409400F42F9A}">
      <dgm:prSet/>
      <dgm:spPr/>
      <dgm:t>
        <a:bodyPr/>
        <a:lstStyle/>
        <a:p>
          <a:r>
            <a:rPr lang="en-US"/>
            <a:t>Community health programmes </a:t>
          </a:r>
        </a:p>
      </dgm:t>
    </dgm:pt>
    <dgm:pt modelId="{2CCE170E-1533-43B7-B014-39CCCCC33CA6}" type="parTrans" cxnId="{29FE069F-4FBE-47E3-AC06-340E86F67E63}">
      <dgm:prSet/>
      <dgm:spPr/>
      <dgm:t>
        <a:bodyPr/>
        <a:lstStyle/>
        <a:p>
          <a:endParaRPr lang="en-US"/>
        </a:p>
      </dgm:t>
    </dgm:pt>
    <dgm:pt modelId="{392415AE-E429-413D-934B-BAC7EA8C0D81}" type="sibTrans" cxnId="{29FE069F-4FBE-47E3-AC06-340E86F67E63}">
      <dgm:prSet/>
      <dgm:spPr/>
      <dgm:t>
        <a:bodyPr/>
        <a:lstStyle/>
        <a:p>
          <a:endParaRPr lang="en-US"/>
        </a:p>
      </dgm:t>
    </dgm:pt>
    <dgm:pt modelId="{9590CE49-7E12-4474-B198-F54DB6164CEC}">
      <dgm:prSet/>
      <dgm:spPr/>
      <dgm:t>
        <a:bodyPr/>
        <a:lstStyle/>
        <a:p>
          <a:r>
            <a:rPr lang="en-US" b="1"/>
            <a:t>Digital health</a:t>
          </a:r>
          <a:endParaRPr lang="en-US"/>
        </a:p>
      </dgm:t>
    </dgm:pt>
    <dgm:pt modelId="{B1C93EA6-9799-4DF4-AF9C-EC8F1DF6AC46}" type="parTrans" cxnId="{09F8B2B6-37C6-4D1F-AB04-5F2EC7801CB1}">
      <dgm:prSet/>
      <dgm:spPr/>
      <dgm:t>
        <a:bodyPr/>
        <a:lstStyle/>
        <a:p>
          <a:endParaRPr lang="en-US"/>
        </a:p>
      </dgm:t>
    </dgm:pt>
    <dgm:pt modelId="{D43B0202-1964-472F-B55F-42ADCF205CBC}" type="sibTrans" cxnId="{09F8B2B6-37C6-4D1F-AB04-5F2EC7801CB1}">
      <dgm:prSet/>
      <dgm:spPr/>
      <dgm:t>
        <a:bodyPr/>
        <a:lstStyle/>
        <a:p>
          <a:endParaRPr lang="en-US"/>
        </a:p>
      </dgm:t>
    </dgm:pt>
    <dgm:pt modelId="{5F1BCD33-E8B4-4FA3-8EDC-CAB93EB02536}">
      <dgm:prSet/>
      <dgm:spPr/>
      <dgm:t>
        <a:bodyPr/>
        <a:lstStyle/>
        <a:p>
          <a:r>
            <a:rPr lang="en-US"/>
            <a:t>Teleconsultations </a:t>
          </a:r>
        </a:p>
      </dgm:t>
    </dgm:pt>
    <dgm:pt modelId="{3991ECF4-4E44-453B-8279-DE80AC944789}" type="parTrans" cxnId="{ABF6EB13-98A4-43BD-9EAE-1590159D66B8}">
      <dgm:prSet/>
      <dgm:spPr/>
      <dgm:t>
        <a:bodyPr/>
        <a:lstStyle/>
        <a:p>
          <a:endParaRPr lang="en-US"/>
        </a:p>
      </dgm:t>
    </dgm:pt>
    <dgm:pt modelId="{EE0FB4FD-70B1-4F93-B613-C3E67040A849}" type="sibTrans" cxnId="{ABF6EB13-98A4-43BD-9EAE-1590159D66B8}">
      <dgm:prSet/>
      <dgm:spPr/>
      <dgm:t>
        <a:bodyPr/>
        <a:lstStyle/>
        <a:p>
          <a:endParaRPr lang="en-US"/>
        </a:p>
      </dgm:t>
    </dgm:pt>
    <dgm:pt modelId="{38B9372B-C622-4E3B-BCBA-AB67765A76E5}">
      <dgm:prSet/>
      <dgm:spPr/>
      <dgm:t>
        <a:bodyPr/>
        <a:lstStyle/>
        <a:p>
          <a:r>
            <a:rPr lang="en-US"/>
            <a:t>Remote monitoring </a:t>
          </a:r>
        </a:p>
      </dgm:t>
    </dgm:pt>
    <dgm:pt modelId="{168791D4-28A7-43FE-BEA4-893EFFBAF09A}" type="parTrans" cxnId="{3F10763E-2E4A-4C09-98F2-EAFCDC6ED126}">
      <dgm:prSet/>
      <dgm:spPr/>
      <dgm:t>
        <a:bodyPr/>
        <a:lstStyle/>
        <a:p>
          <a:endParaRPr lang="en-US"/>
        </a:p>
      </dgm:t>
    </dgm:pt>
    <dgm:pt modelId="{9EA7512C-A23E-4FDB-B5D9-239FAF4D2623}" type="sibTrans" cxnId="{3F10763E-2E4A-4C09-98F2-EAFCDC6ED126}">
      <dgm:prSet/>
      <dgm:spPr/>
      <dgm:t>
        <a:bodyPr/>
        <a:lstStyle/>
        <a:p>
          <a:endParaRPr lang="en-US"/>
        </a:p>
      </dgm:t>
    </dgm:pt>
    <dgm:pt modelId="{A76BAB61-C42B-46F7-9EC2-6F457186D046}">
      <dgm:prSet/>
      <dgm:spPr/>
      <dgm:t>
        <a:bodyPr/>
        <a:lstStyle/>
        <a:p>
          <a:r>
            <a:rPr lang="en-US"/>
            <a:t>Patient portals </a:t>
          </a:r>
        </a:p>
      </dgm:t>
    </dgm:pt>
    <dgm:pt modelId="{1151312B-01CE-43D2-BEC6-4B14502809DE}" type="parTrans" cxnId="{C3FD0FDA-EBD2-4928-AD78-391B702ACCDC}">
      <dgm:prSet/>
      <dgm:spPr/>
      <dgm:t>
        <a:bodyPr/>
        <a:lstStyle/>
        <a:p>
          <a:endParaRPr lang="en-US"/>
        </a:p>
      </dgm:t>
    </dgm:pt>
    <dgm:pt modelId="{B0C752A9-6005-4A37-B86A-2865E587B54C}" type="sibTrans" cxnId="{C3FD0FDA-EBD2-4928-AD78-391B702ACCDC}">
      <dgm:prSet/>
      <dgm:spPr/>
      <dgm:t>
        <a:bodyPr/>
        <a:lstStyle/>
        <a:p>
          <a:endParaRPr lang="en-US"/>
        </a:p>
      </dgm:t>
    </dgm:pt>
    <dgm:pt modelId="{2BF5C8AE-D950-4A27-95C2-C21020B1C990}">
      <dgm:prSet/>
      <dgm:spPr/>
      <dgm:t>
        <a:bodyPr/>
        <a:lstStyle/>
        <a:p>
          <a:r>
            <a:rPr lang="en-US"/>
            <a:t>Digital health information </a:t>
          </a:r>
        </a:p>
      </dgm:t>
    </dgm:pt>
    <dgm:pt modelId="{F33B7616-B022-4214-9B66-7E50967A5D9F}" type="parTrans" cxnId="{453BCAD1-BD6E-4F21-A129-636B062CA2A4}">
      <dgm:prSet/>
      <dgm:spPr/>
      <dgm:t>
        <a:bodyPr/>
        <a:lstStyle/>
        <a:p>
          <a:endParaRPr lang="en-US"/>
        </a:p>
      </dgm:t>
    </dgm:pt>
    <dgm:pt modelId="{6CFA2F14-A49F-4713-8694-47BE2A6B89E1}" type="sibTrans" cxnId="{453BCAD1-BD6E-4F21-A129-636B062CA2A4}">
      <dgm:prSet/>
      <dgm:spPr/>
      <dgm:t>
        <a:bodyPr/>
        <a:lstStyle/>
        <a:p>
          <a:endParaRPr lang="en-US"/>
        </a:p>
      </dgm:t>
    </dgm:pt>
    <dgm:pt modelId="{A1D41CDF-E328-4677-A50C-750E15B6401D}">
      <dgm:prSet/>
      <dgm:spPr/>
      <dgm:t>
        <a:bodyPr/>
        <a:lstStyle/>
        <a:p>
          <a:r>
            <a:rPr lang="en-US" i="1"/>
            <a:t>(WHO, 2019; WHO, 2023)</a:t>
          </a:r>
          <a:endParaRPr lang="en-US"/>
        </a:p>
      </dgm:t>
    </dgm:pt>
    <dgm:pt modelId="{8AA05DF6-B6D3-44FC-8E61-771757C1E614}" type="parTrans" cxnId="{B26D6CEE-F923-47CD-A318-38BBDD3659CE}">
      <dgm:prSet/>
      <dgm:spPr/>
      <dgm:t>
        <a:bodyPr/>
        <a:lstStyle/>
        <a:p>
          <a:endParaRPr lang="en-US"/>
        </a:p>
      </dgm:t>
    </dgm:pt>
    <dgm:pt modelId="{EEBA8CB1-8642-4E2E-A2D4-F7A4CE5B4B25}" type="sibTrans" cxnId="{B26D6CEE-F923-47CD-A318-38BBDD3659CE}">
      <dgm:prSet/>
      <dgm:spPr/>
      <dgm:t>
        <a:bodyPr/>
        <a:lstStyle/>
        <a:p>
          <a:endParaRPr lang="en-US"/>
        </a:p>
      </dgm:t>
    </dgm:pt>
    <dgm:pt modelId="{7322188C-F389-4153-870F-E83C704F609E}">
      <dgm:prSet/>
      <dgm:spPr/>
      <dgm:t>
        <a:bodyPr/>
        <a:lstStyle/>
        <a:p>
          <a:r>
            <a:rPr lang="en-US" b="1"/>
            <a:t>Critical consideration</a:t>
          </a:r>
          <a:endParaRPr lang="en-US"/>
        </a:p>
      </dgm:t>
    </dgm:pt>
    <dgm:pt modelId="{397FAB72-9AB7-4765-8E3C-C78CE14E53D6}" type="parTrans" cxnId="{2235CF23-D008-4DA9-8224-2BA3EA5389DC}">
      <dgm:prSet/>
      <dgm:spPr/>
      <dgm:t>
        <a:bodyPr/>
        <a:lstStyle/>
        <a:p>
          <a:endParaRPr lang="en-US"/>
        </a:p>
      </dgm:t>
    </dgm:pt>
    <dgm:pt modelId="{C50CAE3A-C4A9-4909-8692-147B85496502}" type="sibTrans" cxnId="{2235CF23-D008-4DA9-8224-2BA3EA5389DC}">
      <dgm:prSet/>
      <dgm:spPr/>
      <dgm:t>
        <a:bodyPr/>
        <a:lstStyle/>
        <a:p>
          <a:endParaRPr lang="en-US"/>
        </a:p>
      </dgm:t>
    </dgm:pt>
    <dgm:pt modelId="{A3CDB784-ECD2-4769-B8C5-93CDB7B1E1E3}">
      <dgm:prSet/>
      <dgm:spPr/>
      <dgm:t>
        <a:bodyPr/>
        <a:lstStyle/>
        <a:p>
          <a:r>
            <a:rPr lang="en-US"/>
            <a:t>Digital health can improve access for some groups but may increase inequalities where people experience digital exclusion.</a:t>
          </a:r>
        </a:p>
      </dgm:t>
    </dgm:pt>
    <dgm:pt modelId="{B9AD437F-DAD5-4C6D-8067-DFA753FA15B9}" type="parTrans" cxnId="{D339277F-C8D8-4791-8803-1E4D9828739F}">
      <dgm:prSet/>
      <dgm:spPr/>
      <dgm:t>
        <a:bodyPr/>
        <a:lstStyle/>
        <a:p>
          <a:endParaRPr lang="en-US"/>
        </a:p>
      </dgm:t>
    </dgm:pt>
    <dgm:pt modelId="{939DF96F-51B6-4777-B3C9-B533EBB9CC4A}" type="sibTrans" cxnId="{D339277F-C8D8-4791-8803-1E4D9828739F}">
      <dgm:prSet/>
      <dgm:spPr/>
      <dgm:t>
        <a:bodyPr/>
        <a:lstStyle/>
        <a:p>
          <a:endParaRPr lang="en-US"/>
        </a:p>
      </dgm:t>
    </dgm:pt>
    <dgm:pt modelId="{DB210E02-C930-49F5-9095-833420A8C464}" type="pres">
      <dgm:prSet presAssocID="{E83548E8-B3F8-49D5-A254-AB8B09CC5B66}" presName="Name0" presStyleCnt="0">
        <dgm:presLayoutVars>
          <dgm:dir/>
          <dgm:resizeHandles val="exact"/>
        </dgm:presLayoutVars>
      </dgm:prSet>
      <dgm:spPr/>
    </dgm:pt>
    <dgm:pt modelId="{9900F4CF-4A0D-4887-A7B3-EE42693AD471}" type="pres">
      <dgm:prSet presAssocID="{F531BD8C-C1C3-41F5-A41D-F81DB8551777}" presName="node" presStyleLbl="node1" presStyleIdx="0" presStyleCnt="21">
        <dgm:presLayoutVars>
          <dgm:bulletEnabled val="1"/>
        </dgm:presLayoutVars>
      </dgm:prSet>
      <dgm:spPr/>
    </dgm:pt>
    <dgm:pt modelId="{56B0EBA5-38C6-42DE-9326-8BC223CA7000}" type="pres">
      <dgm:prSet presAssocID="{4B5100E7-C930-42C0-A58D-8CABCDD01AC4}" presName="sibTrans" presStyleLbl="sibTrans1D1" presStyleIdx="0" presStyleCnt="20"/>
      <dgm:spPr/>
    </dgm:pt>
    <dgm:pt modelId="{D35B279F-8637-42E8-857E-22FC93373A1B}" type="pres">
      <dgm:prSet presAssocID="{4B5100E7-C930-42C0-A58D-8CABCDD01AC4}" presName="connectorText" presStyleLbl="sibTrans1D1" presStyleIdx="0" presStyleCnt="20"/>
      <dgm:spPr/>
    </dgm:pt>
    <dgm:pt modelId="{A090B170-137A-4338-B7E0-A7FD1A175F5D}" type="pres">
      <dgm:prSet presAssocID="{1C28FAF5-0C40-4F15-9747-98F06B7C566F}" presName="node" presStyleLbl="node1" presStyleIdx="1" presStyleCnt="21">
        <dgm:presLayoutVars>
          <dgm:bulletEnabled val="1"/>
        </dgm:presLayoutVars>
      </dgm:prSet>
      <dgm:spPr/>
    </dgm:pt>
    <dgm:pt modelId="{92DA16C9-198D-414E-9027-4F692D75BFB7}" type="pres">
      <dgm:prSet presAssocID="{8D122DAE-8508-474E-A155-4967600DF696}" presName="sibTrans" presStyleLbl="sibTrans1D1" presStyleIdx="1" presStyleCnt="20"/>
      <dgm:spPr/>
    </dgm:pt>
    <dgm:pt modelId="{C30AC6D6-B26B-4E52-AE16-C6BCB2415171}" type="pres">
      <dgm:prSet presAssocID="{8D122DAE-8508-474E-A155-4967600DF696}" presName="connectorText" presStyleLbl="sibTrans1D1" presStyleIdx="1" presStyleCnt="20"/>
      <dgm:spPr/>
    </dgm:pt>
    <dgm:pt modelId="{44920986-3D6A-48B8-991F-846AAC9C125A}" type="pres">
      <dgm:prSet presAssocID="{5D99B0D7-05C7-4235-8F8A-5F7F09A810D5}" presName="node" presStyleLbl="node1" presStyleIdx="2" presStyleCnt="21">
        <dgm:presLayoutVars>
          <dgm:bulletEnabled val="1"/>
        </dgm:presLayoutVars>
      </dgm:prSet>
      <dgm:spPr/>
    </dgm:pt>
    <dgm:pt modelId="{9D853EC9-8958-4500-A410-47315FB158A9}" type="pres">
      <dgm:prSet presAssocID="{E5053BF9-ADEF-4479-9018-B4EF2BF94062}" presName="sibTrans" presStyleLbl="sibTrans1D1" presStyleIdx="2" presStyleCnt="20"/>
      <dgm:spPr/>
    </dgm:pt>
    <dgm:pt modelId="{7B1FF5A0-2ED9-4905-A893-4131A181F544}" type="pres">
      <dgm:prSet presAssocID="{E5053BF9-ADEF-4479-9018-B4EF2BF94062}" presName="connectorText" presStyleLbl="sibTrans1D1" presStyleIdx="2" presStyleCnt="20"/>
      <dgm:spPr/>
    </dgm:pt>
    <dgm:pt modelId="{FA8A5B29-07C8-4C3A-8747-881AD1295B7B}" type="pres">
      <dgm:prSet presAssocID="{97E5B5FF-4647-4112-B8B0-B2AC2C57962F}" presName="node" presStyleLbl="node1" presStyleIdx="3" presStyleCnt="21">
        <dgm:presLayoutVars>
          <dgm:bulletEnabled val="1"/>
        </dgm:presLayoutVars>
      </dgm:prSet>
      <dgm:spPr/>
    </dgm:pt>
    <dgm:pt modelId="{190C8BA4-0D6C-4F6F-AA3F-6CE97F42B04A}" type="pres">
      <dgm:prSet presAssocID="{7C92014E-4EB4-4ECF-A5AE-31DAB8E6F782}" presName="sibTrans" presStyleLbl="sibTrans1D1" presStyleIdx="3" presStyleCnt="20"/>
      <dgm:spPr/>
    </dgm:pt>
    <dgm:pt modelId="{A3BA6BA3-838E-4232-B0C8-41901590D28C}" type="pres">
      <dgm:prSet presAssocID="{7C92014E-4EB4-4ECF-A5AE-31DAB8E6F782}" presName="connectorText" presStyleLbl="sibTrans1D1" presStyleIdx="3" presStyleCnt="20"/>
      <dgm:spPr/>
    </dgm:pt>
    <dgm:pt modelId="{C4CDB215-BD3B-473D-9E8A-129C58C00F93}" type="pres">
      <dgm:prSet presAssocID="{6538574E-7953-42DE-8385-5D103840A10E}" presName="node" presStyleLbl="node1" presStyleIdx="4" presStyleCnt="21">
        <dgm:presLayoutVars>
          <dgm:bulletEnabled val="1"/>
        </dgm:presLayoutVars>
      </dgm:prSet>
      <dgm:spPr/>
    </dgm:pt>
    <dgm:pt modelId="{1E7AF720-5A71-45D8-A395-B7AA75B4A1D0}" type="pres">
      <dgm:prSet presAssocID="{4F8DBF3B-C7BB-4EFF-A24B-D7EB1849C391}" presName="sibTrans" presStyleLbl="sibTrans1D1" presStyleIdx="4" presStyleCnt="20"/>
      <dgm:spPr/>
    </dgm:pt>
    <dgm:pt modelId="{72ABB87A-7434-41BF-9780-DF2073CE0991}" type="pres">
      <dgm:prSet presAssocID="{4F8DBF3B-C7BB-4EFF-A24B-D7EB1849C391}" presName="connectorText" presStyleLbl="sibTrans1D1" presStyleIdx="4" presStyleCnt="20"/>
      <dgm:spPr/>
    </dgm:pt>
    <dgm:pt modelId="{E08016D4-BC32-48AE-8A9B-F25BEF750890}" type="pres">
      <dgm:prSet presAssocID="{772E1463-CBCD-473A-8321-1A3DB2D9F9F7}" presName="node" presStyleLbl="node1" presStyleIdx="5" presStyleCnt="21">
        <dgm:presLayoutVars>
          <dgm:bulletEnabled val="1"/>
        </dgm:presLayoutVars>
      </dgm:prSet>
      <dgm:spPr/>
    </dgm:pt>
    <dgm:pt modelId="{6F206D9E-DBF7-4E5B-94E6-6F85CE5E17A5}" type="pres">
      <dgm:prSet presAssocID="{9CF5C6AB-5976-4B8A-8F49-AF51B7D2B9FA}" presName="sibTrans" presStyleLbl="sibTrans1D1" presStyleIdx="5" presStyleCnt="20"/>
      <dgm:spPr/>
    </dgm:pt>
    <dgm:pt modelId="{6E048FCC-4EA4-41BC-B35B-697CEDEEB477}" type="pres">
      <dgm:prSet presAssocID="{9CF5C6AB-5976-4B8A-8F49-AF51B7D2B9FA}" presName="connectorText" presStyleLbl="sibTrans1D1" presStyleIdx="5" presStyleCnt="20"/>
      <dgm:spPr/>
    </dgm:pt>
    <dgm:pt modelId="{1C350413-0836-45F7-AB29-F57DCBC1D994}" type="pres">
      <dgm:prSet presAssocID="{B7261945-85A3-48A9-A264-EECFAD9B9F3F}" presName="node" presStyleLbl="node1" presStyleIdx="6" presStyleCnt="21">
        <dgm:presLayoutVars>
          <dgm:bulletEnabled val="1"/>
        </dgm:presLayoutVars>
      </dgm:prSet>
      <dgm:spPr/>
    </dgm:pt>
    <dgm:pt modelId="{8E11FE4A-2EBA-4588-92EE-8BE36A08B8B9}" type="pres">
      <dgm:prSet presAssocID="{F0819BE4-4006-4086-972A-FD2BD0372245}" presName="sibTrans" presStyleLbl="sibTrans1D1" presStyleIdx="6" presStyleCnt="20"/>
      <dgm:spPr/>
    </dgm:pt>
    <dgm:pt modelId="{B4711E16-9898-4130-AE55-B8DB388ED025}" type="pres">
      <dgm:prSet presAssocID="{F0819BE4-4006-4086-972A-FD2BD0372245}" presName="connectorText" presStyleLbl="sibTrans1D1" presStyleIdx="6" presStyleCnt="20"/>
      <dgm:spPr/>
    </dgm:pt>
    <dgm:pt modelId="{C8AEB584-3EEC-4D90-8E5A-A2743F19E2A2}" type="pres">
      <dgm:prSet presAssocID="{B3D3BCC3-31A2-4AFE-88C7-FBB34737CE4C}" presName="node" presStyleLbl="node1" presStyleIdx="7" presStyleCnt="21">
        <dgm:presLayoutVars>
          <dgm:bulletEnabled val="1"/>
        </dgm:presLayoutVars>
      </dgm:prSet>
      <dgm:spPr/>
    </dgm:pt>
    <dgm:pt modelId="{E2C98D40-9E15-4EF3-9826-33CE35AF617D}" type="pres">
      <dgm:prSet presAssocID="{8D0BC4FF-6C82-47A3-B1AF-5E5ADE1ECFA6}" presName="sibTrans" presStyleLbl="sibTrans1D1" presStyleIdx="7" presStyleCnt="20"/>
      <dgm:spPr/>
    </dgm:pt>
    <dgm:pt modelId="{EEDE1383-5BAA-4A9C-AF1A-F8736A56879D}" type="pres">
      <dgm:prSet presAssocID="{8D0BC4FF-6C82-47A3-B1AF-5E5ADE1ECFA6}" presName="connectorText" presStyleLbl="sibTrans1D1" presStyleIdx="7" presStyleCnt="20"/>
      <dgm:spPr/>
    </dgm:pt>
    <dgm:pt modelId="{ACEA9B3C-2B6E-46CC-B5F4-B51337EF1195}" type="pres">
      <dgm:prSet presAssocID="{5A102DD5-14C6-4D4D-833D-7CD62EE69479}" presName="node" presStyleLbl="node1" presStyleIdx="8" presStyleCnt="21">
        <dgm:presLayoutVars>
          <dgm:bulletEnabled val="1"/>
        </dgm:presLayoutVars>
      </dgm:prSet>
      <dgm:spPr/>
    </dgm:pt>
    <dgm:pt modelId="{945116FF-727E-475D-836F-FF0381F30E41}" type="pres">
      <dgm:prSet presAssocID="{8F0786CD-B440-4066-955B-95251B79C5E2}" presName="sibTrans" presStyleLbl="sibTrans1D1" presStyleIdx="8" presStyleCnt="20"/>
      <dgm:spPr/>
    </dgm:pt>
    <dgm:pt modelId="{6065ABEF-7400-4CF1-8DCD-DC74FF37D852}" type="pres">
      <dgm:prSet presAssocID="{8F0786CD-B440-4066-955B-95251B79C5E2}" presName="connectorText" presStyleLbl="sibTrans1D1" presStyleIdx="8" presStyleCnt="20"/>
      <dgm:spPr/>
    </dgm:pt>
    <dgm:pt modelId="{5FB35F10-4FBA-41AC-87A1-640BBDE8371B}" type="pres">
      <dgm:prSet presAssocID="{79261847-CC95-4137-88B9-52AAE75E062C}" presName="node" presStyleLbl="node1" presStyleIdx="9" presStyleCnt="21">
        <dgm:presLayoutVars>
          <dgm:bulletEnabled val="1"/>
        </dgm:presLayoutVars>
      </dgm:prSet>
      <dgm:spPr/>
    </dgm:pt>
    <dgm:pt modelId="{4073BA67-3EF5-43FB-9E12-4CF82DA80F0D}" type="pres">
      <dgm:prSet presAssocID="{A8E5C5A3-8397-4351-87C8-F98A69EACFB4}" presName="sibTrans" presStyleLbl="sibTrans1D1" presStyleIdx="9" presStyleCnt="20"/>
      <dgm:spPr/>
    </dgm:pt>
    <dgm:pt modelId="{BB852AFE-32AA-4629-8F63-9B5D43B8279E}" type="pres">
      <dgm:prSet presAssocID="{A8E5C5A3-8397-4351-87C8-F98A69EACFB4}" presName="connectorText" presStyleLbl="sibTrans1D1" presStyleIdx="9" presStyleCnt="20"/>
      <dgm:spPr/>
    </dgm:pt>
    <dgm:pt modelId="{91E2850C-4E73-422A-AC71-0B44480CDA29}" type="pres">
      <dgm:prSet presAssocID="{A2B1ACB2-BB17-4D93-969C-83E7C476CB03}" presName="node" presStyleLbl="node1" presStyleIdx="10" presStyleCnt="21">
        <dgm:presLayoutVars>
          <dgm:bulletEnabled val="1"/>
        </dgm:presLayoutVars>
      </dgm:prSet>
      <dgm:spPr/>
    </dgm:pt>
    <dgm:pt modelId="{4F2FF010-DC81-49E9-8FF9-5998F39154E0}" type="pres">
      <dgm:prSet presAssocID="{698D32A6-6671-4F50-8E63-6364B60D8433}" presName="sibTrans" presStyleLbl="sibTrans1D1" presStyleIdx="10" presStyleCnt="20"/>
      <dgm:spPr/>
    </dgm:pt>
    <dgm:pt modelId="{EA22E35C-3421-4B46-B647-C014FA9A9A31}" type="pres">
      <dgm:prSet presAssocID="{698D32A6-6671-4F50-8E63-6364B60D8433}" presName="connectorText" presStyleLbl="sibTrans1D1" presStyleIdx="10" presStyleCnt="20"/>
      <dgm:spPr/>
    </dgm:pt>
    <dgm:pt modelId="{B991EA19-10E4-4681-86F0-D228A4072915}" type="pres">
      <dgm:prSet presAssocID="{48205F7F-3D82-448C-935A-EA08C31D121C}" presName="node" presStyleLbl="node1" presStyleIdx="11" presStyleCnt="21">
        <dgm:presLayoutVars>
          <dgm:bulletEnabled val="1"/>
        </dgm:presLayoutVars>
      </dgm:prSet>
      <dgm:spPr/>
    </dgm:pt>
    <dgm:pt modelId="{E2D3D642-7817-4527-9890-D655FAEDCA59}" type="pres">
      <dgm:prSet presAssocID="{78611297-424D-4D08-A55C-DCF4E22BED85}" presName="sibTrans" presStyleLbl="sibTrans1D1" presStyleIdx="11" presStyleCnt="20"/>
      <dgm:spPr/>
    </dgm:pt>
    <dgm:pt modelId="{AA269BA5-B3B4-4311-8EDC-D27C695F8437}" type="pres">
      <dgm:prSet presAssocID="{78611297-424D-4D08-A55C-DCF4E22BED85}" presName="connectorText" presStyleLbl="sibTrans1D1" presStyleIdx="11" presStyleCnt="20"/>
      <dgm:spPr/>
    </dgm:pt>
    <dgm:pt modelId="{95555512-DAD7-45DB-A0CF-6D2036A9B9BA}" type="pres">
      <dgm:prSet presAssocID="{1AF9E593-A565-4778-AC4C-409400F42F9A}" presName="node" presStyleLbl="node1" presStyleIdx="12" presStyleCnt="21">
        <dgm:presLayoutVars>
          <dgm:bulletEnabled val="1"/>
        </dgm:presLayoutVars>
      </dgm:prSet>
      <dgm:spPr/>
    </dgm:pt>
    <dgm:pt modelId="{EDE54B54-23ED-4831-BCAC-24120811D31B}" type="pres">
      <dgm:prSet presAssocID="{392415AE-E429-413D-934B-BAC7EA8C0D81}" presName="sibTrans" presStyleLbl="sibTrans1D1" presStyleIdx="12" presStyleCnt="20"/>
      <dgm:spPr/>
    </dgm:pt>
    <dgm:pt modelId="{D7383CF8-C556-4570-ACC9-147B306A505A}" type="pres">
      <dgm:prSet presAssocID="{392415AE-E429-413D-934B-BAC7EA8C0D81}" presName="connectorText" presStyleLbl="sibTrans1D1" presStyleIdx="12" presStyleCnt="20"/>
      <dgm:spPr/>
    </dgm:pt>
    <dgm:pt modelId="{1BF82D04-5651-4DA1-8802-15FA9EF3057A}" type="pres">
      <dgm:prSet presAssocID="{9590CE49-7E12-4474-B198-F54DB6164CEC}" presName="node" presStyleLbl="node1" presStyleIdx="13" presStyleCnt="21">
        <dgm:presLayoutVars>
          <dgm:bulletEnabled val="1"/>
        </dgm:presLayoutVars>
      </dgm:prSet>
      <dgm:spPr/>
    </dgm:pt>
    <dgm:pt modelId="{BB6B8FF8-9D7D-44ED-B9AB-F8BD09CE7708}" type="pres">
      <dgm:prSet presAssocID="{D43B0202-1964-472F-B55F-42ADCF205CBC}" presName="sibTrans" presStyleLbl="sibTrans1D1" presStyleIdx="13" presStyleCnt="20"/>
      <dgm:spPr/>
    </dgm:pt>
    <dgm:pt modelId="{92E999AB-3D43-4EC5-9A3D-56A468B1FAAE}" type="pres">
      <dgm:prSet presAssocID="{D43B0202-1964-472F-B55F-42ADCF205CBC}" presName="connectorText" presStyleLbl="sibTrans1D1" presStyleIdx="13" presStyleCnt="20"/>
      <dgm:spPr/>
    </dgm:pt>
    <dgm:pt modelId="{8B59F2AE-89DD-4FBB-8235-C74DD453DE2D}" type="pres">
      <dgm:prSet presAssocID="{5F1BCD33-E8B4-4FA3-8EDC-CAB93EB02536}" presName="node" presStyleLbl="node1" presStyleIdx="14" presStyleCnt="21">
        <dgm:presLayoutVars>
          <dgm:bulletEnabled val="1"/>
        </dgm:presLayoutVars>
      </dgm:prSet>
      <dgm:spPr/>
    </dgm:pt>
    <dgm:pt modelId="{71555256-3A90-49D2-9233-FF7CAF4619A5}" type="pres">
      <dgm:prSet presAssocID="{EE0FB4FD-70B1-4F93-B613-C3E67040A849}" presName="sibTrans" presStyleLbl="sibTrans1D1" presStyleIdx="14" presStyleCnt="20"/>
      <dgm:spPr/>
    </dgm:pt>
    <dgm:pt modelId="{3B0CBC57-B5BB-4356-B4F9-CB6019BBB553}" type="pres">
      <dgm:prSet presAssocID="{EE0FB4FD-70B1-4F93-B613-C3E67040A849}" presName="connectorText" presStyleLbl="sibTrans1D1" presStyleIdx="14" presStyleCnt="20"/>
      <dgm:spPr/>
    </dgm:pt>
    <dgm:pt modelId="{D8111E5D-1C25-46AA-A2EE-AF24C48BFA2E}" type="pres">
      <dgm:prSet presAssocID="{38B9372B-C622-4E3B-BCBA-AB67765A76E5}" presName="node" presStyleLbl="node1" presStyleIdx="15" presStyleCnt="21">
        <dgm:presLayoutVars>
          <dgm:bulletEnabled val="1"/>
        </dgm:presLayoutVars>
      </dgm:prSet>
      <dgm:spPr/>
    </dgm:pt>
    <dgm:pt modelId="{5F33EE81-6D72-40C0-8581-0C06476F332F}" type="pres">
      <dgm:prSet presAssocID="{9EA7512C-A23E-4FDB-B5D9-239FAF4D2623}" presName="sibTrans" presStyleLbl="sibTrans1D1" presStyleIdx="15" presStyleCnt="20"/>
      <dgm:spPr/>
    </dgm:pt>
    <dgm:pt modelId="{409E1358-4F6A-4A0F-AB5D-DF27EC09A6B3}" type="pres">
      <dgm:prSet presAssocID="{9EA7512C-A23E-4FDB-B5D9-239FAF4D2623}" presName="connectorText" presStyleLbl="sibTrans1D1" presStyleIdx="15" presStyleCnt="20"/>
      <dgm:spPr/>
    </dgm:pt>
    <dgm:pt modelId="{FA552940-F555-489B-8FAA-C92DE29A71D8}" type="pres">
      <dgm:prSet presAssocID="{A76BAB61-C42B-46F7-9EC2-6F457186D046}" presName="node" presStyleLbl="node1" presStyleIdx="16" presStyleCnt="21">
        <dgm:presLayoutVars>
          <dgm:bulletEnabled val="1"/>
        </dgm:presLayoutVars>
      </dgm:prSet>
      <dgm:spPr/>
    </dgm:pt>
    <dgm:pt modelId="{06866CC8-A2F4-4DE4-90AB-50757C0958E2}" type="pres">
      <dgm:prSet presAssocID="{B0C752A9-6005-4A37-B86A-2865E587B54C}" presName="sibTrans" presStyleLbl="sibTrans1D1" presStyleIdx="16" presStyleCnt="20"/>
      <dgm:spPr/>
    </dgm:pt>
    <dgm:pt modelId="{6BFE38EE-8A02-441C-8D00-A1165920196B}" type="pres">
      <dgm:prSet presAssocID="{B0C752A9-6005-4A37-B86A-2865E587B54C}" presName="connectorText" presStyleLbl="sibTrans1D1" presStyleIdx="16" presStyleCnt="20"/>
      <dgm:spPr/>
    </dgm:pt>
    <dgm:pt modelId="{B02E056E-92F1-4659-9006-505128687D87}" type="pres">
      <dgm:prSet presAssocID="{2BF5C8AE-D950-4A27-95C2-C21020B1C990}" presName="node" presStyleLbl="node1" presStyleIdx="17" presStyleCnt="21">
        <dgm:presLayoutVars>
          <dgm:bulletEnabled val="1"/>
        </dgm:presLayoutVars>
      </dgm:prSet>
      <dgm:spPr/>
    </dgm:pt>
    <dgm:pt modelId="{4156C59A-1587-40EE-A5B0-53FD4916DE35}" type="pres">
      <dgm:prSet presAssocID="{6CFA2F14-A49F-4713-8694-47BE2A6B89E1}" presName="sibTrans" presStyleLbl="sibTrans1D1" presStyleIdx="17" presStyleCnt="20"/>
      <dgm:spPr/>
    </dgm:pt>
    <dgm:pt modelId="{7FA3ABF3-BC49-4DB7-9DF6-CA7D22388215}" type="pres">
      <dgm:prSet presAssocID="{6CFA2F14-A49F-4713-8694-47BE2A6B89E1}" presName="connectorText" presStyleLbl="sibTrans1D1" presStyleIdx="17" presStyleCnt="20"/>
      <dgm:spPr/>
    </dgm:pt>
    <dgm:pt modelId="{02B9B5C1-5709-430E-8682-DF67D8C56B55}" type="pres">
      <dgm:prSet presAssocID="{A1D41CDF-E328-4677-A50C-750E15B6401D}" presName="node" presStyleLbl="node1" presStyleIdx="18" presStyleCnt="21">
        <dgm:presLayoutVars>
          <dgm:bulletEnabled val="1"/>
        </dgm:presLayoutVars>
      </dgm:prSet>
      <dgm:spPr/>
    </dgm:pt>
    <dgm:pt modelId="{3CC30541-6905-4BC4-884C-CA721D3E0AE5}" type="pres">
      <dgm:prSet presAssocID="{EEBA8CB1-8642-4E2E-A2D4-F7A4CE5B4B25}" presName="sibTrans" presStyleLbl="sibTrans1D1" presStyleIdx="18" presStyleCnt="20"/>
      <dgm:spPr/>
    </dgm:pt>
    <dgm:pt modelId="{31908FA6-C1C6-4DE1-B82C-AF2B4B7EA249}" type="pres">
      <dgm:prSet presAssocID="{EEBA8CB1-8642-4E2E-A2D4-F7A4CE5B4B25}" presName="connectorText" presStyleLbl="sibTrans1D1" presStyleIdx="18" presStyleCnt="20"/>
      <dgm:spPr/>
    </dgm:pt>
    <dgm:pt modelId="{05614796-01EE-41FD-8F9B-30994235FBC9}" type="pres">
      <dgm:prSet presAssocID="{7322188C-F389-4153-870F-E83C704F609E}" presName="node" presStyleLbl="node1" presStyleIdx="19" presStyleCnt="21">
        <dgm:presLayoutVars>
          <dgm:bulletEnabled val="1"/>
        </dgm:presLayoutVars>
      </dgm:prSet>
      <dgm:spPr/>
    </dgm:pt>
    <dgm:pt modelId="{77DB7A37-802E-47DF-8013-B59E5732652A}" type="pres">
      <dgm:prSet presAssocID="{C50CAE3A-C4A9-4909-8692-147B85496502}" presName="sibTrans" presStyleLbl="sibTrans1D1" presStyleIdx="19" presStyleCnt="20"/>
      <dgm:spPr/>
    </dgm:pt>
    <dgm:pt modelId="{F3D898EE-FA6B-48D0-98CA-4A1381C71B89}" type="pres">
      <dgm:prSet presAssocID="{C50CAE3A-C4A9-4909-8692-147B85496502}" presName="connectorText" presStyleLbl="sibTrans1D1" presStyleIdx="19" presStyleCnt="20"/>
      <dgm:spPr/>
    </dgm:pt>
    <dgm:pt modelId="{5376AD3D-1BCD-45BF-BA34-605287509F23}" type="pres">
      <dgm:prSet presAssocID="{A3CDB784-ECD2-4769-B8C5-93CDB7B1E1E3}" presName="node" presStyleLbl="node1" presStyleIdx="20" presStyleCnt="21">
        <dgm:presLayoutVars>
          <dgm:bulletEnabled val="1"/>
        </dgm:presLayoutVars>
      </dgm:prSet>
      <dgm:spPr/>
    </dgm:pt>
  </dgm:ptLst>
  <dgm:cxnLst>
    <dgm:cxn modelId="{888DF700-3675-4052-AEFE-7BBDBA52C9FD}" type="presOf" srcId="{7C92014E-4EB4-4ECF-A5AE-31DAB8E6F782}" destId="{A3BA6BA3-838E-4232-B0C8-41901590D28C}" srcOrd="1" destOrd="0" presId="urn:microsoft.com/office/officeart/2016/7/layout/RepeatingBendingProcessNew"/>
    <dgm:cxn modelId="{8AA64404-DFC4-458A-8281-63AC38FCCE83}" type="presOf" srcId="{A2B1ACB2-BB17-4D93-969C-83E7C476CB03}" destId="{91E2850C-4E73-422A-AC71-0B44480CDA29}" srcOrd="0" destOrd="0" presId="urn:microsoft.com/office/officeart/2016/7/layout/RepeatingBendingProcessNew"/>
    <dgm:cxn modelId="{11179C04-CA30-4C78-93FA-B3B42F6276CF}" type="presOf" srcId="{5F1BCD33-E8B4-4FA3-8EDC-CAB93EB02536}" destId="{8B59F2AE-89DD-4FBB-8235-C74DD453DE2D}" srcOrd="0" destOrd="0" presId="urn:microsoft.com/office/officeart/2016/7/layout/RepeatingBendingProcessNew"/>
    <dgm:cxn modelId="{A39FCB0D-E268-4B0B-B6E0-AA7360526853}" type="presOf" srcId="{EEBA8CB1-8642-4E2E-A2D4-F7A4CE5B4B25}" destId="{3CC30541-6905-4BC4-884C-CA721D3E0AE5}" srcOrd="0" destOrd="0" presId="urn:microsoft.com/office/officeart/2016/7/layout/RepeatingBendingProcessNew"/>
    <dgm:cxn modelId="{8972DA0D-1B83-4866-86BD-379ABC35B6A4}" srcId="{E83548E8-B3F8-49D5-A254-AB8B09CC5B66}" destId="{F531BD8C-C1C3-41F5-A41D-F81DB8551777}" srcOrd="0" destOrd="0" parTransId="{FC1F2AB4-7432-4D71-8405-244EDC06ACAA}" sibTransId="{4B5100E7-C930-42C0-A58D-8CABCDD01AC4}"/>
    <dgm:cxn modelId="{485AF50D-18F0-4812-A75E-CB07437EE26B}" type="presOf" srcId="{7322188C-F389-4153-870F-E83C704F609E}" destId="{05614796-01EE-41FD-8F9B-30994235FBC9}" srcOrd="0" destOrd="0" presId="urn:microsoft.com/office/officeart/2016/7/layout/RepeatingBendingProcessNew"/>
    <dgm:cxn modelId="{8850F10E-3A52-4DB2-96DD-6B1A46B79E2D}" type="presOf" srcId="{392415AE-E429-413D-934B-BAC7EA8C0D81}" destId="{D7383CF8-C556-4570-ACC9-147B306A505A}" srcOrd="1" destOrd="0" presId="urn:microsoft.com/office/officeart/2016/7/layout/RepeatingBendingProcessNew"/>
    <dgm:cxn modelId="{06892311-4E81-4B4C-9DF3-3D108887F5A2}" type="presOf" srcId="{A8E5C5A3-8397-4351-87C8-F98A69EACFB4}" destId="{4073BA67-3EF5-43FB-9E12-4CF82DA80F0D}" srcOrd="0" destOrd="0" presId="urn:microsoft.com/office/officeart/2016/7/layout/RepeatingBendingProcessNew"/>
    <dgm:cxn modelId="{ABF6EB13-98A4-43BD-9EAE-1590159D66B8}" srcId="{E83548E8-B3F8-49D5-A254-AB8B09CC5B66}" destId="{5F1BCD33-E8B4-4FA3-8EDC-CAB93EB02536}" srcOrd="14" destOrd="0" parTransId="{3991ECF4-4E44-453B-8279-DE80AC944789}" sibTransId="{EE0FB4FD-70B1-4F93-B613-C3E67040A849}"/>
    <dgm:cxn modelId="{52591514-E551-4F87-84F1-00D481989B4F}" type="presOf" srcId="{6538574E-7953-42DE-8385-5D103840A10E}" destId="{C4CDB215-BD3B-473D-9E8A-129C58C00F93}" srcOrd="0" destOrd="0" presId="urn:microsoft.com/office/officeart/2016/7/layout/RepeatingBendingProcessNew"/>
    <dgm:cxn modelId="{14FAF21D-7C5B-4E89-ADEC-2F09917F9A3B}" type="presOf" srcId="{4B5100E7-C930-42C0-A58D-8CABCDD01AC4}" destId="{D35B279F-8637-42E8-857E-22FC93373A1B}" srcOrd="1" destOrd="0" presId="urn:microsoft.com/office/officeart/2016/7/layout/RepeatingBendingProcessNew"/>
    <dgm:cxn modelId="{2F118923-F76C-44FF-A525-BD37ACAFF5BC}" srcId="{E83548E8-B3F8-49D5-A254-AB8B09CC5B66}" destId="{48205F7F-3D82-448C-935A-EA08C31D121C}" srcOrd="11" destOrd="0" parTransId="{7BEA2CD6-3B92-4579-B964-C772ED24245E}" sibTransId="{78611297-424D-4D08-A55C-DCF4E22BED85}"/>
    <dgm:cxn modelId="{2235CF23-D008-4DA9-8224-2BA3EA5389DC}" srcId="{E83548E8-B3F8-49D5-A254-AB8B09CC5B66}" destId="{7322188C-F389-4153-870F-E83C704F609E}" srcOrd="19" destOrd="0" parTransId="{397FAB72-9AB7-4765-8E3C-C78CE14E53D6}" sibTransId="{C50CAE3A-C4A9-4909-8692-147B85496502}"/>
    <dgm:cxn modelId="{93191125-039C-4C2B-8C91-9503E06F59A2}" type="presOf" srcId="{8D0BC4FF-6C82-47A3-B1AF-5E5ADE1ECFA6}" destId="{E2C98D40-9E15-4EF3-9826-33CE35AF617D}" srcOrd="0" destOrd="0" presId="urn:microsoft.com/office/officeart/2016/7/layout/RepeatingBendingProcessNew"/>
    <dgm:cxn modelId="{5C7BCB29-859A-40A6-8A5A-75B5C1DB8E58}" type="presOf" srcId="{5D99B0D7-05C7-4235-8F8A-5F7F09A810D5}" destId="{44920986-3D6A-48B8-991F-846AAC9C125A}" srcOrd="0" destOrd="0" presId="urn:microsoft.com/office/officeart/2016/7/layout/RepeatingBendingProcessNew"/>
    <dgm:cxn modelId="{42087E2B-CB3B-46F2-9B81-26A3EFA3532D}" type="presOf" srcId="{9CF5C6AB-5976-4B8A-8F49-AF51B7D2B9FA}" destId="{6F206D9E-DBF7-4E5B-94E6-6F85CE5E17A5}" srcOrd="0" destOrd="0" presId="urn:microsoft.com/office/officeart/2016/7/layout/RepeatingBendingProcessNew"/>
    <dgm:cxn modelId="{8939822E-69CF-4603-A878-18AC1E27FC58}" type="presOf" srcId="{B0C752A9-6005-4A37-B86A-2865E587B54C}" destId="{06866CC8-A2F4-4DE4-90AB-50757C0958E2}" srcOrd="0" destOrd="0" presId="urn:microsoft.com/office/officeart/2016/7/layout/RepeatingBendingProcessNew"/>
    <dgm:cxn modelId="{E0CA3E32-67BF-4006-B8D8-19330B122E5E}" type="presOf" srcId="{78611297-424D-4D08-A55C-DCF4E22BED85}" destId="{AA269BA5-B3B4-4311-8EDC-D27C695F8437}" srcOrd="1" destOrd="0" presId="urn:microsoft.com/office/officeart/2016/7/layout/RepeatingBendingProcessNew"/>
    <dgm:cxn modelId="{BCEF2E33-B944-4248-A6FB-32C05E5EA610}" type="presOf" srcId="{B3D3BCC3-31A2-4AFE-88C7-FBB34737CE4C}" destId="{C8AEB584-3EEC-4D90-8E5A-A2743F19E2A2}" srcOrd="0" destOrd="0" presId="urn:microsoft.com/office/officeart/2016/7/layout/RepeatingBendingProcessNew"/>
    <dgm:cxn modelId="{413C5835-7AC7-460B-A002-5C5344CA670E}" type="presOf" srcId="{1C28FAF5-0C40-4F15-9747-98F06B7C566F}" destId="{A090B170-137A-4338-B7E0-A7FD1A175F5D}" srcOrd="0" destOrd="0" presId="urn:microsoft.com/office/officeart/2016/7/layout/RepeatingBendingProcessNew"/>
    <dgm:cxn modelId="{91693438-F323-4E32-9261-594431DB6D4B}" type="presOf" srcId="{97E5B5FF-4647-4112-B8B0-B2AC2C57962F}" destId="{FA8A5B29-07C8-4C3A-8747-881AD1295B7B}" srcOrd="0" destOrd="0" presId="urn:microsoft.com/office/officeart/2016/7/layout/RepeatingBendingProcessNew"/>
    <dgm:cxn modelId="{10A54F38-98F6-4505-9BFE-F8DD92F3762F}" type="presOf" srcId="{F0819BE4-4006-4086-972A-FD2BD0372245}" destId="{B4711E16-9898-4130-AE55-B8DB388ED025}" srcOrd="1" destOrd="0" presId="urn:microsoft.com/office/officeart/2016/7/layout/RepeatingBendingProcessNew"/>
    <dgm:cxn modelId="{5987BE38-B882-473F-9BE0-C3B538EBC60D}" type="presOf" srcId="{B0C752A9-6005-4A37-B86A-2865E587B54C}" destId="{6BFE38EE-8A02-441C-8D00-A1165920196B}" srcOrd="1" destOrd="0" presId="urn:microsoft.com/office/officeart/2016/7/layout/RepeatingBendingProcessNew"/>
    <dgm:cxn modelId="{8A51A13C-F387-4AE4-ABE8-3CAD7E9C5F52}" srcId="{E83548E8-B3F8-49D5-A254-AB8B09CC5B66}" destId="{B3D3BCC3-31A2-4AFE-88C7-FBB34737CE4C}" srcOrd="7" destOrd="0" parTransId="{D7C1233B-A320-402E-BBF1-6081EF899F4F}" sibTransId="{8D0BC4FF-6C82-47A3-B1AF-5E5ADE1ECFA6}"/>
    <dgm:cxn modelId="{3F10763E-2E4A-4C09-98F2-EAFCDC6ED126}" srcId="{E83548E8-B3F8-49D5-A254-AB8B09CC5B66}" destId="{38B9372B-C622-4E3B-BCBA-AB67765A76E5}" srcOrd="15" destOrd="0" parTransId="{168791D4-28A7-43FE-BEA4-893EFFBAF09A}" sibTransId="{9EA7512C-A23E-4FDB-B5D9-239FAF4D2623}"/>
    <dgm:cxn modelId="{6ADCFF62-46F7-43E7-8BDF-3445A4469A09}" type="presOf" srcId="{F531BD8C-C1C3-41F5-A41D-F81DB8551777}" destId="{9900F4CF-4A0D-4887-A7B3-EE42693AD471}" srcOrd="0" destOrd="0" presId="urn:microsoft.com/office/officeart/2016/7/layout/RepeatingBendingProcessNew"/>
    <dgm:cxn modelId="{F5530543-C612-41E0-84BC-6A4DD4991E03}" type="presOf" srcId="{A76BAB61-C42B-46F7-9EC2-6F457186D046}" destId="{FA552940-F555-489B-8FAA-C92DE29A71D8}" srcOrd="0" destOrd="0" presId="urn:microsoft.com/office/officeart/2016/7/layout/RepeatingBendingProcessNew"/>
    <dgm:cxn modelId="{511FF743-7188-4F93-A3DD-8CA6C190EA50}" type="presOf" srcId="{A1D41CDF-E328-4677-A50C-750E15B6401D}" destId="{02B9B5C1-5709-430E-8682-DF67D8C56B55}" srcOrd="0" destOrd="0" presId="urn:microsoft.com/office/officeart/2016/7/layout/RepeatingBendingProcessNew"/>
    <dgm:cxn modelId="{D0C42E45-7A64-4025-8153-6A355B84151B}" type="presOf" srcId="{A8E5C5A3-8397-4351-87C8-F98A69EACFB4}" destId="{BB852AFE-32AA-4629-8F63-9B5D43B8279E}" srcOrd="1" destOrd="0" presId="urn:microsoft.com/office/officeart/2016/7/layout/RepeatingBendingProcessNew"/>
    <dgm:cxn modelId="{80E8AD4D-6354-4683-847D-17BC9AD2D7F0}" type="presOf" srcId="{4B5100E7-C930-42C0-A58D-8CABCDD01AC4}" destId="{56B0EBA5-38C6-42DE-9326-8BC223CA7000}" srcOrd="0" destOrd="0" presId="urn:microsoft.com/office/officeart/2016/7/layout/RepeatingBendingProcessNew"/>
    <dgm:cxn modelId="{45C10F6F-338A-4DD5-9FF8-6765F46E6BF9}" type="presOf" srcId="{772E1463-CBCD-473A-8321-1A3DB2D9F9F7}" destId="{E08016D4-BC32-48AE-8A9B-F25BEF750890}" srcOrd="0" destOrd="0" presId="urn:microsoft.com/office/officeart/2016/7/layout/RepeatingBendingProcessNew"/>
    <dgm:cxn modelId="{80694351-B2F0-41A5-B449-D46FD714C278}" srcId="{E83548E8-B3F8-49D5-A254-AB8B09CC5B66}" destId="{B7261945-85A3-48A9-A264-EECFAD9B9F3F}" srcOrd="6" destOrd="0" parTransId="{EBBA9669-DC03-481E-90DC-65256871C85C}" sibTransId="{F0819BE4-4006-4086-972A-FD2BD0372245}"/>
    <dgm:cxn modelId="{1ECA7D52-A41A-440D-A41C-5F83C19163E0}" type="presOf" srcId="{6CFA2F14-A49F-4713-8694-47BE2A6B89E1}" destId="{4156C59A-1587-40EE-A5B0-53FD4916DE35}" srcOrd="0" destOrd="0" presId="urn:microsoft.com/office/officeart/2016/7/layout/RepeatingBendingProcessNew"/>
    <dgm:cxn modelId="{195E0754-C4CD-4616-8328-E6B4FD971E06}" srcId="{E83548E8-B3F8-49D5-A254-AB8B09CC5B66}" destId="{1C28FAF5-0C40-4F15-9747-98F06B7C566F}" srcOrd="1" destOrd="0" parTransId="{4B93619B-0F91-47BE-A7E0-86878DAA26E1}" sibTransId="{8D122DAE-8508-474E-A155-4967600DF696}"/>
    <dgm:cxn modelId="{F84F1174-3050-4078-BC97-46DBC1418BA0}" type="presOf" srcId="{EE0FB4FD-70B1-4F93-B613-C3E67040A849}" destId="{3B0CBC57-B5BB-4356-B4F9-CB6019BBB553}" srcOrd="1" destOrd="0" presId="urn:microsoft.com/office/officeart/2016/7/layout/RepeatingBendingProcessNew"/>
    <dgm:cxn modelId="{834B3076-9BE5-416C-AE17-53AA7AA45297}" type="presOf" srcId="{9EA7512C-A23E-4FDB-B5D9-239FAF4D2623}" destId="{5F33EE81-6D72-40C0-8581-0C06476F332F}" srcOrd="0" destOrd="0" presId="urn:microsoft.com/office/officeart/2016/7/layout/RepeatingBendingProcessNew"/>
    <dgm:cxn modelId="{EE9B7C59-77F2-4ABB-8CA1-BC60D9FE9EF5}" type="presOf" srcId="{EE0FB4FD-70B1-4F93-B613-C3E67040A849}" destId="{71555256-3A90-49D2-9233-FF7CAF4619A5}" srcOrd="0" destOrd="0" presId="urn:microsoft.com/office/officeart/2016/7/layout/RepeatingBendingProcessNew"/>
    <dgm:cxn modelId="{C11BBE59-2645-4FD2-8E5C-B92EE9C26EF8}" type="presOf" srcId="{392415AE-E429-413D-934B-BAC7EA8C0D81}" destId="{EDE54B54-23ED-4831-BCAC-24120811D31B}" srcOrd="0" destOrd="0" presId="urn:microsoft.com/office/officeart/2016/7/layout/RepeatingBendingProcessNew"/>
    <dgm:cxn modelId="{BFA6007E-FB2C-49A5-AD93-58631AE4580F}" type="presOf" srcId="{F0819BE4-4006-4086-972A-FD2BD0372245}" destId="{8E11FE4A-2EBA-4588-92EE-8BE36A08B8B9}" srcOrd="0" destOrd="0" presId="urn:microsoft.com/office/officeart/2016/7/layout/RepeatingBendingProcessNew"/>
    <dgm:cxn modelId="{D339277F-C8D8-4791-8803-1E4D9828739F}" srcId="{E83548E8-B3F8-49D5-A254-AB8B09CC5B66}" destId="{A3CDB784-ECD2-4769-B8C5-93CDB7B1E1E3}" srcOrd="20" destOrd="0" parTransId="{B9AD437F-DAD5-4C6D-8067-DFA753FA15B9}" sibTransId="{939DF96F-51B6-4777-B3C9-B533EBB9CC4A}"/>
    <dgm:cxn modelId="{86499B85-3DDA-44D4-830D-48BCB3A47904}" type="presOf" srcId="{4F8DBF3B-C7BB-4EFF-A24B-D7EB1849C391}" destId="{72ABB87A-7434-41BF-9780-DF2073CE0991}" srcOrd="1" destOrd="0" presId="urn:microsoft.com/office/officeart/2016/7/layout/RepeatingBendingProcessNew"/>
    <dgm:cxn modelId="{0E3F8F88-5F8E-474A-9300-1237C86D9F0D}" type="presOf" srcId="{E83548E8-B3F8-49D5-A254-AB8B09CC5B66}" destId="{DB210E02-C930-49F5-9095-833420A8C464}" srcOrd="0" destOrd="0" presId="urn:microsoft.com/office/officeart/2016/7/layout/RepeatingBendingProcessNew"/>
    <dgm:cxn modelId="{3D72478A-5323-4E69-8B41-7333C95E17F2}" type="presOf" srcId="{38B9372B-C622-4E3B-BCBA-AB67765A76E5}" destId="{D8111E5D-1C25-46AA-A2EE-AF24C48BFA2E}" srcOrd="0" destOrd="0" presId="urn:microsoft.com/office/officeart/2016/7/layout/RepeatingBendingProcessNew"/>
    <dgm:cxn modelId="{4C8A708D-AD9F-4A28-9E6C-CB859D712F14}" srcId="{E83548E8-B3F8-49D5-A254-AB8B09CC5B66}" destId="{772E1463-CBCD-473A-8321-1A3DB2D9F9F7}" srcOrd="5" destOrd="0" parTransId="{C3B81CCA-E758-4AF4-A9B7-BE8CB057D953}" sibTransId="{9CF5C6AB-5976-4B8A-8F49-AF51B7D2B9FA}"/>
    <dgm:cxn modelId="{91B2B88F-9595-407F-A868-1D1221EE33AF}" type="presOf" srcId="{6CFA2F14-A49F-4713-8694-47BE2A6B89E1}" destId="{7FA3ABF3-BC49-4DB7-9DF6-CA7D22388215}" srcOrd="1" destOrd="0" presId="urn:microsoft.com/office/officeart/2016/7/layout/RepeatingBendingProcessNew"/>
    <dgm:cxn modelId="{8412B291-E388-461D-946D-B54D72E14BDB}" srcId="{E83548E8-B3F8-49D5-A254-AB8B09CC5B66}" destId="{A2B1ACB2-BB17-4D93-969C-83E7C476CB03}" srcOrd="10" destOrd="0" parTransId="{6E3A2BBB-40AD-4BAE-880B-A53A0BDEAAC1}" sibTransId="{698D32A6-6671-4F50-8E63-6364B60D8433}"/>
    <dgm:cxn modelId="{32ABE393-5C46-40B4-AC66-C33900528964}" type="presOf" srcId="{79261847-CC95-4137-88B9-52AAE75E062C}" destId="{5FB35F10-4FBA-41AC-87A1-640BBDE8371B}" srcOrd="0" destOrd="0" presId="urn:microsoft.com/office/officeart/2016/7/layout/RepeatingBendingProcessNew"/>
    <dgm:cxn modelId="{84E4FA98-2C38-4590-B14E-87BD8B564935}" type="presOf" srcId="{8D122DAE-8508-474E-A155-4967600DF696}" destId="{C30AC6D6-B26B-4E52-AE16-C6BCB2415171}" srcOrd="1" destOrd="0" presId="urn:microsoft.com/office/officeart/2016/7/layout/RepeatingBendingProcessNew"/>
    <dgm:cxn modelId="{A786829A-C838-432C-9CCB-52B019A315A4}" type="presOf" srcId="{5A102DD5-14C6-4D4D-833D-7CD62EE69479}" destId="{ACEA9B3C-2B6E-46CC-B5F4-B51337EF1195}" srcOrd="0" destOrd="0" presId="urn:microsoft.com/office/officeart/2016/7/layout/RepeatingBendingProcessNew"/>
    <dgm:cxn modelId="{2D334F9B-CFDE-4FC1-8904-A35BD2FDF398}" type="presOf" srcId="{D43B0202-1964-472F-B55F-42ADCF205CBC}" destId="{BB6B8FF8-9D7D-44ED-B9AB-F8BD09CE7708}" srcOrd="0" destOrd="0" presId="urn:microsoft.com/office/officeart/2016/7/layout/RepeatingBendingProcessNew"/>
    <dgm:cxn modelId="{29FE069F-4FBE-47E3-AC06-340E86F67E63}" srcId="{E83548E8-B3F8-49D5-A254-AB8B09CC5B66}" destId="{1AF9E593-A565-4778-AC4C-409400F42F9A}" srcOrd="12" destOrd="0" parTransId="{2CCE170E-1533-43B7-B014-39CCCCC33CA6}" sibTransId="{392415AE-E429-413D-934B-BAC7EA8C0D81}"/>
    <dgm:cxn modelId="{57A4319F-7559-44A6-A3DA-3A0B7B70EC86}" type="presOf" srcId="{8D0BC4FF-6C82-47A3-B1AF-5E5ADE1ECFA6}" destId="{EEDE1383-5BAA-4A9C-AF1A-F8736A56879D}" srcOrd="1" destOrd="0" presId="urn:microsoft.com/office/officeart/2016/7/layout/RepeatingBendingProcessNew"/>
    <dgm:cxn modelId="{6921B0A2-CDE3-4908-814A-6FA1811C8C7D}" srcId="{E83548E8-B3F8-49D5-A254-AB8B09CC5B66}" destId="{6538574E-7953-42DE-8385-5D103840A10E}" srcOrd="4" destOrd="0" parTransId="{850DCE7D-9545-445E-A6AB-042C77E7841A}" sibTransId="{4F8DBF3B-C7BB-4EFF-A24B-D7EB1849C391}"/>
    <dgm:cxn modelId="{86769EA8-2A6C-42A1-AC69-005D47D2A812}" type="presOf" srcId="{E5053BF9-ADEF-4479-9018-B4EF2BF94062}" destId="{9D853EC9-8958-4500-A410-47315FB158A9}" srcOrd="0" destOrd="0" presId="urn:microsoft.com/office/officeart/2016/7/layout/RepeatingBendingProcessNew"/>
    <dgm:cxn modelId="{995320AB-49B6-4E7B-ADD9-447B0703C010}" type="presOf" srcId="{9590CE49-7E12-4474-B198-F54DB6164CEC}" destId="{1BF82D04-5651-4DA1-8802-15FA9EF3057A}" srcOrd="0" destOrd="0" presId="urn:microsoft.com/office/officeart/2016/7/layout/RepeatingBendingProcessNew"/>
    <dgm:cxn modelId="{09F8B2B6-37C6-4D1F-AB04-5F2EC7801CB1}" srcId="{E83548E8-B3F8-49D5-A254-AB8B09CC5B66}" destId="{9590CE49-7E12-4474-B198-F54DB6164CEC}" srcOrd="13" destOrd="0" parTransId="{B1C93EA6-9799-4DF4-AF9C-EC8F1DF6AC46}" sibTransId="{D43B0202-1964-472F-B55F-42ADCF205CBC}"/>
    <dgm:cxn modelId="{B5D0F7B8-0C23-4B69-8B61-48CF416AC556}" type="presOf" srcId="{1AF9E593-A565-4778-AC4C-409400F42F9A}" destId="{95555512-DAD7-45DB-A0CF-6D2036A9B9BA}" srcOrd="0" destOrd="0" presId="urn:microsoft.com/office/officeart/2016/7/layout/RepeatingBendingProcessNew"/>
    <dgm:cxn modelId="{76DC1CB9-43C4-4FE6-8DF4-619243B0C7FC}" type="presOf" srcId="{EEBA8CB1-8642-4E2E-A2D4-F7A4CE5B4B25}" destId="{31908FA6-C1C6-4DE1-B82C-AF2B4B7EA249}" srcOrd="1" destOrd="0" presId="urn:microsoft.com/office/officeart/2016/7/layout/RepeatingBendingProcessNew"/>
    <dgm:cxn modelId="{70F16FB9-010D-4941-AA4F-4DAB78CC15D7}" type="presOf" srcId="{E5053BF9-ADEF-4479-9018-B4EF2BF94062}" destId="{7B1FF5A0-2ED9-4905-A893-4131A181F544}" srcOrd="1" destOrd="0" presId="urn:microsoft.com/office/officeart/2016/7/layout/RepeatingBendingProcessNew"/>
    <dgm:cxn modelId="{FCCF6BC1-01EB-45A8-9768-34624D890CC4}" type="presOf" srcId="{4F8DBF3B-C7BB-4EFF-A24B-D7EB1849C391}" destId="{1E7AF720-5A71-45D8-A395-B7AA75B4A1D0}" srcOrd="0" destOrd="0" presId="urn:microsoft.com/office/officeart/2016/7/layout/RepeatingBendingProcessNew"/>
    <dgm:cxn modelId="{77BB87C8-DE75-4127-92DA-D91E06E75ED2}" type="presOf" srcId="{A3CDB784-ECD2-4769-B8C5-93CDB7B1E1E3}" destId="{5376AD3D-1BCD-45BF-BA34-605287509F23}" srcOrd="0" destOrd="0" presId="urn:microsoft.com/office/officeart/2016/7/layout/RepeatingBendingProcessNew"/>
    <dgm:cxn modelId="{310BF4C9-ECB2-4124-8DBE-4FE7C05489B0}" srcId="{E83548E8-B3F8-49D5-A254-AB8B09CC5B66}" destId="{5A102DD5-14C6-4D4D-833D-7CD62EE69479}" srcOrd="8" destOrd="0" parTransId="{EFC07F46-0ECB-4AF5-8A23-2BA4CCF89FE6}" sibTransId="{8F0786CD-B440-4066-955B-95251B79C5E2}"/>
    <dgm:cxn modelId="{7E4DB5CA-6601-4E6B-9FE1-F290B538485B}" type="presOf" srcId="{B7261945-85A3-48A9-A264-EECFAD9B9F3F}" destId="{1C350413-0836-45F7-AB29-F57DCBC1D994}" srcOrd="0" destOrd="0" presId="urn:microsoft.com/office/officeart/2016/7/layout/RepeatingBendingProcessNew"/>
    <dgm:cxn modelId="{6110E5CB-AD99-4117-97A8-B8981AE4029B}" type="presOf" srcId="{78611297-424D-4D08-A55C-DCF4E22BED85}" destId="{E2D3D642-7817-4527-9890-D655FAEDCA59}" srcOrd="0" destOrd="0" presId="urn:microsoft.com/office/officeart/2016/7/layout/RepeatingBendingProcessNew"/>
    <dgm:cxn modelId="{13EC7AD0-31C3-48B2-A144-DEFA919B89AC}" type="presOf" srcId="{9EA7512C-A23E-4FDB-B5D9-239FAF4D2623}" destId="{409E1358-4F6A-4A0F-AB5D-DF27EC09A6B3}" srcOrd="1" destOrd="0" presId="urn:microsoft.com/office/officeart/2016/7/layout/RepeatingBendingProcessNew"/>
    <dgm:cxn modelId="{D9B7C1D0-F231-45BE-94F7-000910D24B63}" type="presOf" srcId="{C50CAE3A-C4A9-4909-8692-147B85496502}" destId="{77DB7A37-802E-47DF-8013-B59E5732652A}" srcOrd="0" destOrd="0" presId="urn:microsoft.com/office/officeart/2016/7/layout/RepeatingBendingProcessNew"/>
    <dgm:cxn modelId="{453BCAD1-BD6E-4F21-A129-636B062CA2A4}" srcId="{E83548E8-B3F8-49D5-A254-AB8B09CC5B66}" destId="{2BF5C8AE-D950-4A27-95C2-C21020B1C990}" srcOrd="17" destOrd="0" parTransId="{F33B7616-B022-4214-9B66-7E50967A5D9F}" sibTransId="{6CFA2F14-A49F-4713-8694-47BE2A6B89E1}"/>
    <dgm:cxn modelId="{9F7B24D3-7A29-4003-8EB2-BC9B315EC26A}" srcId="{E83548E8-B3F8-49D5-A254-AB8B09CC5B66}" destId="{5D99B0D7-05C7-4235-8F8A-5F7F09A810D5}" srcOrd="2" destOrd="0" parTransId="{B3E94213-43E9-453C-8AC3-DD58372AB9B6}" sibTransId="{E5053BF9-ADEF-4479-9018-B4EF2BF94062}"/>
    <dgm:cxn modelId="{C56F92D4-3BAE-400D-B050-87C546A0FBB3}" type="presOf" srcId="{9CF5C6AB-5976-4B8A-8F49-AF51B7D2B9FA}" destId="{6E048FCC-4EA4-41BC-B35B-697CEDEEB477}" srcOrd="1" destOrd="0" presId="urn:microsoft.com/office/officeart/2016/7/layout/RepeatingBendingProcessNew"/>
    <dgm:cxn modelId="{9AB1DCD4-A251-4024-BFB9-436B26C8F2D5}" type="presOf" srcId="{2BF5C8AE-D950-4A27-95C2-C21020B1C990}" destId="{B02E056E-92F1-4659-9006-505128687D87}" srcOrd="0" destOrd="0" presId="urn:microsoft.com/office/officeart/2016/7/layout/RepeatingBendingProcessNew"/>
    <dgm:cxn modelId="{C3FD0FDA-EBD2-4928-AD78-391B702ACCDC}" srcId="{E83548E8-B3F8-49D5-A254-AB8B09CC5B66}" destId="{A76BAB61-C42B-46F7-9EC2-6F457186D046}" srcOrd="16" destOrd="0" parTransId="{1151312B-01CE-43D2-BEC6-4B14502809DE}" sibTransId="{B0C752A9-6005-4A37-B86A-2865E587B54C}"/>
    <dgm:cxn modelId="{417013DC-475D-4781-871C-FB59DC152FC0}" type="presOf" srcId="{D43B0202-1964-472F-B55F-42ADCF205CBC}" destId="{92E999AB-3D43-4EC5-9A3D-56A468B1FAAE}" srcOrd="1" destOrd="0" presId="urn:microsoft.com/office/officeart/2016/7/layout/RepeatingBendingProcessNew"/>
    <dgm:cxn modelId="{32BC64DF-611F-4837-8577-9C761F197446}" type="presOf" srcId="{8D122DAE-8508-474E-A155-4967600DF696}" destId="{92DA16C9-198D-414E-9027-4F692D75BFB7}" srcOrd="0" destOrd="0" presId="urn:microsoft.com/office/officeart/2016/7/layout/RepeatingBendingProcessNew"/>
    <dgm:cxn modelId="{636CD5E0-DC8E-4B43-B515-20518CEE1204}" srcId="{E83548E8-B3F8-49D5-A254-AB8B09CC5B66}" destId="{79261847-CC95-4137-88B9-52AAE75E062C}" srcOrd="9" destOrd="0" parTransId="{3ADB1604-BA3C-487E-9151-6C3C83CC2BB4}" sibTransId="{A8E5C5A3-8397-4351-87C8-F98A69EACFB4}"/>
    <dgm:cxn modelId="{BEB387E2-BD60-4227-87AD-9CA6F74C3509}" type="presOf" srcId="{8F0786CD-B440-4066-955B-95251B79C5E2}" destId="{945116FF-727E-475D-836F-FF0381F30E41}" srcOrd="0" destOrd="0" presId="urn:microsoft.com/office/officeart/2016/7/layout/RepeatingBendingProcessNew"/>
    <dgm:cxn modelId="{B4CF97E7-AE54-4675-A93F-2D1C4AEB1653}" type="presOf" srcId="{C50CAE3A-C4A9-4909-8692-147B85496502}" destId="{F3D898EE-FA6B-48D0-98CA-4A1381C71B89}" srcOrd="1" destOrd="0" presId="urn:microsoft.com/office/officeart/2016/7/layout/RepeatingBendingProcessNew"/>
    <dgm:cxn modelId="{CD2C7CE8-5FE9-4243-AA39-7D393F03022A}" type="presOf" srcId="{698D32A6-6671-4F50-8E63-6364B60D8433}" destId="{4F2FF010-DC81-49E9-8FF9-5998F39154E0}" srcOrd="0" destOrd="0" presId="urn:microsoft.com/office/officeart/2016/7/layout/RepeatingBendingProcessNew"/>
    <dgm:cxn modelId="{79C983EB-33E5-4F59-AE60-E223FB782660}" type="presOf" srcId="{8F0786CD-B440-4066-955B-95251B79C5E2}" destId="{6065ABEF-7400-4CF1-8DCD-DC74FF37D852}" srcOrd="1" destOrd="0" presId="urn:microsoft.com/office/officeart/2016/7/layout/RepeatingBendingProcessNew"/>
    <dgm:cxn modelId="{B26D6CEE-F923-47CD-A318-38BBDD3659CE}" srcId="{E83548E8-B3F8-49D5-A254-AB8B09CC5B66}" destId="{A1D41CDF-E328-4677-A50C-750E15B6401D}" srcOrd="18" destOrd="0" parTransId="{8AA05DF6-B6D3-44FC-8E61-771757C1E614}" sibTransId="{EEBA8CB1-8642-4E2E-A2D4-F7A4CE5B4B25}"/>
    <dgm:cxn modelId="{3DA85DF3-A379-4613-AD6B-71A4770BE460}" type="presOf" srcId="{698D32A6-6671-4F50-8E63-6364B60D8433}" destId="{EA22E35C-3421-4B46-B647-C014FA9A9A31}" srcOrd="1" destOrd="0" presId="urn:microsoft.com/office/officeart/2016/7/layout/RepeatingBendingProcessNew"/>
    <dgm:cxn modelId="{4F96D3F4-4121-47B3-8912-1E178AC5D7C6}" srcId="{E83548E8-B3F8-49D5-A254-AB8B09CC5B66}" destId="{97E5B5FF-4647-4112-B8B0-B2AC2C57962F}" srcOrd="3" destOrd="0" parTransId="{DF872E9F-3AF0-470B-AC57-A41B13ECDD43}" sibTransId="{7C92014E-4EB4-4ECF-A5AE-31DAB8E6F782}"/>
    <dgm:cxn modelId="{0702D6F5-32A9-4CD4-A573-CAD7F02573BF}" type="presOf" srcId="{48205F7F-3D82-448C-935A-EA08C31D121C}" destId="{B991EA19-10E4-4681-86F0-D228A4072915}" srcOrd="0" destOrd="0" presId="urn:microsoft.com/office/officeart/2016/7/layout/RepeatingBendingProcessNew"/>
    <dgm:cxn modelId="{0A7C75FF-AB08-4C70-A663-5DA699B444E1}" type="presOf" srcId="{7C92014E-4EB4-4ECF-A5AE-31DAB8E6F782}" destId="{190C8BA4-0D6C-4F6F-AA3F-6CE97F42B04A}" srcOrd="0" destOrd="0" presId="urn:microsoft.com/office/officeart/2016/7/layout/RepeatingBendingProcessNew"/>
    <dgm:cxn modelId="{6D8833B0-E70B-4A56-B026-A890B314B6A8}" type="presParOf" srcId="{DB210E02-C930-49F5-9095-833420A8C464}" destId="{9900F4CF-4A0D-4887-A7B3-EE42693AD471}" srcOrd="0" destOrd="0" presId="urn:microsoft.com/office/officeart/2016/7/layout/RepeatingBendingProcessNew"/>
    <dgm:cxn modelId="{CD845CCF-3A41-48B8-8A5B-D0E803676140}" type="presParOf" srcId="{DB210E02-C930-49F5-9095-833420A8C464}" destId="{56B0EBA5-38C6-42DE-9326-8BC223CA7000}" srcOrd="1" destOrd="0" presId="urn:microsoft.com/office/officeart/2016/7/layout/RepeatingBendingProcessNew"/>
    <dgm:cxn modelId="{B081EF9B-8BED-4F6F-80D9-95E23E965452}" type="presParOf" srcId="{56B0EBA5-38C6-42DE-9326-8BC223CA7000}" destId="{D35B279F-8637-42E8-857E-22FC93373A1B}" srcOrd="0" destOrd="0" presId="urn:microsoft.com/office/officeart/2016/7/layout/RepeatingBendingProcessNew"/>
    <dgm:cxn modelId="{960C0524-8CD1-4C95-90C9-DC2E02E12AAD}" type="presParOf" srcId="{DB210E02-C930-49F5-9095-833420A8C464}" destId="{A090B170-137A-4338-B7E0-A7FD1A175F5D}" srcOrd="2" destOrd="0" presId="urn:microsoft.com/office/officeart/2016/7/layout/RepeatingBendingProcessNew"/>
    <dgm:cxn modelId="{12B2F282-19DA-43AB-A5EA-CB629AFD2DCD}" type="presParOf" srcId="{DB210E02-C930-49F5-9095-833420A8C464}" destId="{92DA16C9-198D-414E-9027-4F692D75BFB7}" srcOrd="3" destOrd="0" presId="urn:microsoft.com/office/officeart/2016/7/layout/RepeatingBendingProcessNew"/>
    <dgm:cxn modelId="{E43459AD-3E68-40D9-8BD2-2FBBAA789F78}" type="presParOf" srcId="{92DA16C9-198D-414E-9027-4F692D75BFB7}" destId="{C30AC6D6-B26B-4E52-AE16-C6BCB2415171}" srcOrd="0" destOrd="0" presId="urn:microsoft.com/office/officeart/2016/7/layout/RepeatingBendingProcessNew"/>
    <dgm:cxn modelId="{256A764B-B671-46C9-9852-24C5C1E4E256}" type="presParOf" srcId="{DB210E02-C930-49F5-9095-833420A8C464}" destId="{44920986-3D6A-48B8-991F-846AAC9C125A}" srcOrd="4" destOrd="0" presId="urn:microsoft.com/office/officeart/2016/7/layout/RepeatingBendingProcessNew"/>
    <dgm:cxn modelId="{BF9AACCD-52AD-40AA-B3C5-F94050010CC9}" type="presParOf" srcId="{DB210E02-C930-49F5-9095-833420A8C464}" destId="{9D853EC9-8958-4500-A410-47315FB158A9}" srcOrd="5" destOrd="0" presId="urn:microsoft.com/office/officeart/2016/7/layout/RepeatingBendingProcessNew"/>
    <dgm:cxn modelId="{569C8473-BD1C-414A-95D8-BE5C27E68E66}" type="presParOf" srcId="{9D853EC9-8958-4500-A410-47315FB158A9}" destId="{7B1FF5A0-2ED9-4905-A893-4131A181F544}" srcOrd="0" destOrd="0" presId="urn:microsoft.com/office/officeart/2016/7/layout/RepeatingBendingProcessNew"/>
    <dgm:cxn modelId="{226C1453-96F6-49DE-BE7A-189DFAFB49A1}" type="presParOf" srcId="{DB210E02-C930-49F5-9095-833420A8C464}" destId="{FA8A5B29-07C8-4C3A-8747-881AD1295B7B}" srcOrd="6" destOrd="0" presId="urn:microsoft.com/office/officeart/2016/7/layout/RepeatingBendingProcessNew"/>
    <dgm:cxn modelId="{BD272460-3CEA-46B9-B401-7D10C6439BB8}" type="presParOf" srcId="{DB210E02-C930-49F5-9095-833420A8C464}" destId="{190C8BA4-0D6C-4F6F-AA3F-6CE97F42B04A}" srcOrd="7" destOrd="0" presId="urn:microsoft.com/office/officeart/2016/7/layout/RepeatingBendingProcessNew"/>
    <dgm:cxn modelId="{437B134A-7335-44A0-973E-1317F9F38A59}" type="presParOf" srcId="{190C8BA4-0D6C-4F6F-AA3F-6CE97F42B04A}" destId="{A3BA6BA3-838E-4232-B0C8-41901590D28C}" srcOrd="0" destOrd="0" presId="urn:microsoft.com/office/officeart/2016/7/layout/RepeatingBendingProcessNew"/>
    <dgm:cxn modelId="{98D54E2D-F252-4987-8FF1-781DB42A8B31}" type="presParOf" srcId="{DB210E02-C930-49F5-9095-833420A8C464}" destId="{C4CDB215-BD3B-473D-9E8A-129C58C00F93}" srcOrd="8" destOrd="0" presId="urn:microsoft.com/office/officeart/2016/7/layout/RepeatingBendingProcessNew"/>
    <dgm:cxn modelId="{A4C3A80C-575E-46E6-A422-54612131ED8D}" type="presParOf" srcId="{DB210E02-C930-49F5-9095-833420A8C464}" destId="{1E7AF720-5A71-45D8-A395-B7AA75B4A1D0}" srcOrd="9" destOrd="0" presId="urn:microsoft.com/office/officeart/2016/7/layout/RepeatingBendingProcessNew"/>
    <dgm:cxn modelId="{66A989CB-1DC5-4F28-8E64-AD27C0DE9381}" type="presParOf" srcId="{1E7AF720-5A71-45D8-A395-B7AA75B4A1D0}" destId="{72ABB87A-7434-41BF-9780-DF2073CE0991}" srcOrd="0" destOrd="0" presId="urn:microsoft.com/office/officeart/2016/7/layout/RepeatingBendingProcessNew"/>
    <dgm:cxn modelId="{02F2669A-93EB-42BE-BB28-948E58CA64F7}" type="presParOf" srcId="{DB210E02-C930-49F5-9095-833420A8C464}" destId="{E08016D4-BC32-48AE-8A9B-F25BEF750890}" srcOrd="10" destOrd="0" presId="urn:microsoft.com/office/officeart/2016/7/layout/RepeatingBendingProcessNew"/>
    <dgm:cxn modelId="{8A3076D2-B5A2-4A5C-9DEF-ACBF5EAE7180}" type="presParOf" srcId="{DB210E02-C930-49F5-9095-833420A8C464}" destId="{6F206D9E-DBF7-4E5B-94E6-6F85CE5E17A5}" srcOrd="11" destOrd="0" presId="urn:microsoft.com/office/officeart/2016/7/layout/RepeatingBendingProcessNew"/>
    <dgm:cxn modelId="{B86DAC0A-FB47-49C2-A5F7-92A6AF51A53F}" type="presParOf" srcId="{6F206D9E-DBF7-4E5B-94E6-6F85CE5E17A5}" destId="{6E048FCC-4EA4-41BC-B35B-697CEDEEB477}" srcOrd="0" destOrd="0" presId="urn:microsoft.com/office/officeart/2016/7/layout/RepeatingBendingProcessNew"/>
    <dgm:cxn modelId="{8CFB84B6-178D-48F3-BF74-351F80F8288B}" type="presParOf" srcId="{DB210E02-C930-49F5-9095-833420A8C464}" destId="{1C350413-0836-45F7-AB29-F57DCBC1D994}" srcOrd="12" destOrd="0" presId="urn:microsoft.com/office/officeart/2016/7/layout/RepeatingBendingProcessNew"/>
    <dgm:cxn modelId="{3EAFC608-4BCD-4826-A20C-892E64D675AC}" type="presParOf" srcId="{DB210E02-C930-49F5-9095-833420A8C464}" destId="{8E11FE4A-2EBA-4588-92EE-8BE36A08B8B9}" srcOrd="13" destOrd="0" presId="urn:microsoft.com/office/officeart/2016/7/layout/RepeatingBendingProcessNew"/>
    <dgm:cxn modelId="{F137C415-076A-4EBA-9BD9-BE4E9C3EF510}" type="presParOf" srcId="{8E11FE4A-2EBA-4588-92EE-8BE36A08B8B9}" destId="{B4711E16-9898-4130-AE55-B8DB388ED025}" srcOrd="0" destOrd="0" presId="urn:microsoft.com/office/officeart/2016/7/layout/RepeatingBendingProcessNew"/>
    <dgm:cxn modelId="{A8D8B6FA-A756-429D-A501-AF9E300BCB3C}" type="presParOf" srcId="{DB210E02-C930-49F5-9095-833420A8C464}" destId="{C8AEB584-3EEC-4D90-8E5A-A2743F19E2A2}" srcOrd="14" destOrd="0" presId="urn:microsoft.com/office/officeart/2016/7/layout/RepeatingBendingProcessNew"/>
    <dgm:cxn modelId="{C818CFAD-57D4-4DF0-88D4-154E200DE911}" type="presParOf" srcId="{DB210E02-C930-49F5-9095-833420A8C464}" destId="{E2C98D40-9E15-4EF3-9826-33CE35AF617D}" srcOrd="15" destOrd="0" presId="urn:microsoft.com/office/officeart/2016/7/layout/RepeatingBendingProcessNew"/>
    <dgm:cxn modelId="{BF8095A7-F0A9-4901-BDED-4C7073EB0D54}" type="presParOf" srcId="{E2C98D40-9E15-4EF3-9826-33CE35AF617D}" destId="{EEDE1383-5BAA-4A9C-AF1A-F8736A56879D}" srcOrd="0" destOrd="0" presId="urn:microsoft.com/office/officeart/2016/7/layout/RepeatingBendingProcessNew"/>
    <dgm:cxn modelId="{32DA1722-9FA2-4997-AD95-5C5AB711AB7B}" type="presParOf" srcId="{DB210E02-C930-49F5-9095-833420A8C464}" destId="{ACEA9B3C-2B6E-46CC-B5F4-B51337EF1195}" srcOrd="16" destOrd="0" presId="urn:microsoft.com/office/officeart/2016/7/layout/RepeatingBendingProcessNew"/>
    <dgm:cxn modelId="{39E8927B-70DD-42FC-A027-F72455F84646}" type="presParOf" srcId="{DB210E02-C930-49F5-9095-833420A8C464}" destId="{945116FF-727E-475D-836F-FF0381F30E41}" srcOrd="17" destOrd="0" presId="urn:microsoft.com/office/officeart/2016/7/layout/RepeatingBendingProcessNew"/>
    <dgm:cxn modelId="{97EEF77F-B5DA-43D3-B655-4BA02312F1B1}" type="presParOf" srcId="{945116FF-727E-475D-836F-FF0381F30E41}" destId="{6065ABEF-7400-4CF1-8DCD-DC74FF37D852}" srcOrd="0" destOrd="0" presId="urn:microsoft.com/office/officeart/2016/7/layout/RepeatingBendingProcessNew"/>
    <dgm:cxn modelId="{E247C1A7-4B22-4C8B-BCFC-0F726B3B2BD6}" type="presParOf" srcId="{DB210E02-C930-49F5-9095-833420A8C464}" destId="{5FB35F10-4FBA-41AC-87A1-640BBDE8371B}" srcOrd="18" destOrd="0" presId="urn:microsoft.com/office/officeart/2016/7/layout/RepeatingBendingProcessNew"/>
    <dgm:cxn modelId="{6A035309-9B05-4EA2-945D-25DAC76BFDB0}" type="presParOf" srcId="{DB210E02-C930-49F5-9095-833420A8C464}" destId="{4073BA67-3EF5-43FB-9E12-4CF82DA80F0D}" srcOrd="19" destOrd="0" presId="urn:microsoft.com/office/officeart/2016/7/layout/RepeatingBendingProcessNew"/>
    <dgm:cxn modelId="{AC90CDFF-9B75-4032-B84A-FCD9E2824785}" type="presParOf" srcId="{4073BA67-3EF5-43FB-9E12-4CF82DA80F0D}" destId="{BB852AFE-32AA-4629-8F63-9B5D43B8279E}" srcOrd="0" destOrd="0" presId="urn:microsoft.com/office/officeart/2016/7/layout/RepeatingBendingProcessNew"/>
    <dgm:cxn modelId="{86067362-988F-4FF1-A06C-1B8F26EBE4F7}" type="presParOf" srcId="{DB210E02-C930-49F5-9095-833420A8C464}" destId="{91E2850C-4E73-422A-AC71-0B44480CDA29}" srcOrd="20" destOrd="0" presId="urn:microsoft.com/office/officeart/2016/7/layout/RepeatingBendingProcessNew"/>
    <dgm:cxn modelId="{9406C4F4-4BA2-4C3D-8376-5651BD1305B3}" type="presParOf" srcId="{DB210E02-C930-49F5-9095-833420A8C464}" destId="{4F2FF010-DC81-49E9-8FF9-5998F39154E0}" srcOrd="21" destOrd="0" presId="urn:microsoft.com/office/officeart/2016/7/layout/RepeatingBendingProcessNew"/>
    <dgm:cxn modelId="{D0EC8E6F-624B-45FA-B5E2-403C36A0D1F9}" type="presParOf" srcId="{4F2FF010-DC81-49E9-8FF9-5998F39154E0}" destId="{EA22E35C-3421-4B46-B647-C014FA9A9A31}" srcOrd="0" destOrd="0" presId="urn:microsoft.com/office/officeart/2016/7/layout/RepeatingBendingProcessNew"/>
    <dgm:cxn modelId="{1DF2CEEB-092A-4303-BC4C-4323C045E293}" type="presParOf" srcId="{DB210E02-C930-49F5-9095-833420A8C464}" destId="{B991EA19-10E4-4681-86F0-D228A4072915}" srcOrd="22" destOrd="0" presId="urn:microsoft.com/office/officeart/2016/7/layout/RepeatingBendingProcessNew"/>
    <dgm:cxn modelId="{E45CAC48-5D38-41D8-AC5F-C30BA3EE7D69}" type="presParOf" srcId="{DB210E02-C930-49F5-9095-833420A8C464}" destId="{E2D3D642-7817-4527-9890-D655FAEDCA59}" srcOrd="23" destOrd="0" presId="urn:microsoft.com/office/officeart/2016/7/layout/RepeatingBendingProcessNew"/>
    <dgm:cxn modelId="{73A51250-4788-4731-8603-22BBFF826194}" type="presParOf" srcId="{E2D3D642-7817-4527-9890-D655FAEDCA59}" destId="{AA269BA5-B3B4-4311-8EDC-D27C695F8437}" srcOrd="0" destOrd="0" presId="urn:microsoft.com/office/officeart/2016/7/layout/RepeatingBendingProcessNew"/>
    <dgm:cxn modelId="{788971E1-8B3F-4729-8612-B22EE7ED0B27}" type="presParOf" srcId="{DB210E02-C930-49F5-9095-833420A8C464}" destId="{95555512-DAD7-45DB-A0CF-6D2036A9B9BA}" srcOrd="24" destOrd="0" presId="urn:microsoft.com/office/officeart/2016/7/layout/RepeatingBendingProcessNew"/>
    <dgm:cxn modelId="{85019C51-271A-4A7E-9D54-DF6706877349}" type="presParOf" srcId="{DB210E02-C930-49F5-9095-833420A8C464}" destId="{EDE54B54-23ED-4831-BCAC-24120811D31B}" srcOrd="25" destOrd="0" presId="urn:microsoft.com/office/officeart/2016/7/layout/RepeatingBendingProcessNew"/>
    <dgm:cxn modelId="{72FE0F76-2DF5-429A-9392-8635BCA0DBB5}" type="presParOf" srcId="{EDE54B54-23ED-4831-BCAC-24120811D31B}" destId="{D7383CF8-C556-4570-ACC9-147B306A505A}" srcOrd="0" destOrd="0" presId="urn:microsoft.com/office/officeart/2016/7/layout/RepeatingBendingProcessNew"/>
    <dgm:cxn modelId="{C6B36879-DEFD-4443-91FE-5B985FC5A2E5}" type="presParOf" srcId="{DB210E02-C930-49F5-9095-833420A8C464}" destId="{1BF82D04-5651-4DA1-8802-15FA9EF3057A}" srcOrd="26" destOrd="0" presId="urn:microsoft.com/office/officeart/2016/7/layout/RepeatingBendingProcessNew"/>
    <dgm:cxn modelId="{1CA8A7D3-5484-4F13-8611-D15751AF90FD}" type="presParOf" srcId="{DB210E02-C930-49F5-9095-833420A8C464}" destId="{BB6B8FF8-9D7D-44ED-B9AB-F8BD09CE7708}" srcOrd="27" destOrd="0" presId="urn:microsoft.com/office/officeart/2016/7/layout/RepeatingBendingProcessNew"/>
    <dgm:cxn modelId="{D097ACB7-B42D-40C8-858D-E59189EB8219}" type="presParOf" srcId="{BB6B8FF8-9D7D-44ED-B9AB-F8BD09CE7708}" destId="{92E999AB-3D43-4EC5-9A3D-56A468B1FAAE}" srcOrd="0" destOrd="0" presId="urn:microsoft.com/office/officeart/2016/7/layout/RepeatingBendingProcessNew"/>
    <dgm:cxn modelId="{71B6DE2C-9DE8-42BA-9357-2670FDC05E03}" type="presParOf" srcId="{DB210E02-C930-49F5-9095-833420A8C464}" destId="{8B59F2AE-89DD-4FBB-8235-C74DD453DE2D}" srcOrd="28" destOrd="0" presId="urn:microsoft.com/office/officeart/2016/7/layout/RepeatingBendingProcessNew"/>
    <dgm:cxn modelId="{C0315056-9135-475A-AAE7-BAFF70B7A29E}" type="presParOf" srcId="{DB210E02-C930-49F5-9095-833420A8C464}" destId="{71555256-3A90-49D2-9233-FF7CAF4619A5}" srcOrd="29" destOrd="0" presId="urn:microsoft.com/office/officeart/2016/7/layout/RepeatingBendingProcessNew"/>
    <dgm:cxn modelId="{C5EFD39E-E423-4097-AC7F-FDC5C5EF4DDE}" type="presParOf" srcId="{71555256-3A90-49D2-9233-FF7CAF4619A5}" destId="{3B0CBC57-B5BB-4356-B4F9-CB6019BBB553}" srcOrd="0" destOrd="0" presId="urn:microsoft.com/office/officeart/2016/7/layout/RepeatingBendingProcessNew"/>
    <dgm:cxn modelId="{661DE198-1CA5-4807-88AD-661EDCA52590}" type="presParOf" srcId="{DB210E02-C930-49F5-9095-833420A8C464}" destId="{D8111E5D-1C25-46AA-A2EE-AF24C48BFA2E}" srcOrd="30" destOrd="0" presId="urn:microsoft.com/office/officeart/2016/7/layout/RepeatingBendingProcessNew"/>
    <dgm:cxn modelId="{BA7B8684-A033-459D-839E-DFD8B525289D}" type="presParOf" srcId="{DB210E02-C930-49F5-9095-833420A8C464}" destId="{5F33EE81-6D72-40C0-8581-0C06476F332F}" srcOrd="31" destOrd="0" presId="urn:microsoft.com/office/officeart/2016/7/layout/RepeatingBendingProcessNew"/>
    <dgm:cxn modelId="{5B704860-EB69-4D04-9E29-8894A0A5B0B9}" type="presParOf" srcId="{5F33EE81-6D72-40C0-8581-0C06476F332F}" destId="{409E1358-4F6A-4A0F-AB5D-DF27EC09A6B3}" srcOrd="0" destOrd="0" presId="urn:microsoft.com/office/officeart/2016/7/layout/RepeatingBendingProcessNew"/>
    <dgm:cxn modelId="{E4F15707-EC47-4621-9F45-1590FDED63E8}" type="presParOf" srcId="{DB210E02-C930-49F5-9095-833420A8C464}" destId="{FA552940-F555-489B-8FAA-C92DE29A71D8}" srcOrd="32" destOrd="0" presId="urn:microsoft.com/office/officeart/2016/7/layout/RepeatingBendingProcessNew"/>
    <dgm:cxn modelId="{D9873582-08B8-4860-8495-340F5326E0D1}" type="presParOf" srcId="{DB210E02-C930-49F5-9095-833420A8C464}" destId="{06866CC8-A2F4-4DE4-90AB-50757C0958E2}" srcOrd="33" destOrd="0" presId="urn:microsoft.com/office/officeart/2016/7/layout/RepeatingBendingProcessNew"/>
    <dgm:cxn modelId="{FBEEFAAD-633D-42AD-AA85-033E504D90CC}" type="presParOf" srcId="{06866CC8-A2F4-4DE4-90AB-50757C0958E2}" destId="{6BFE38EE-8A02-441C-8D00-A1165920196B}" srcOrd="0" destOrd="0" presId="urn:microsoft.com/office/officeart/2016/7/layout/RepeatingBendingProcessNew"/>
    <dgm:cxn modelId="{D68E3AC0-76C1-400E-8327-EB523ADFD663}" type="presParOf" srcId="{DB210E02-C930-49F5-9095-833420A8C464}" destId="{B02E056E-92F1-4659-9006-505128687D87}" srcOrd="34" destOrd="0" presId="urn:microsoft.com/office/officeart/2016/7/layout/RepeatingBendingProcessNew"/>
    <dgm:cxn modelId="{1AFBBE58-5FC0-4D9E-9E77-01C64336F114}" type="presParOf" srcId="{DB210E02-C930-49F5-9095-833420A8C464}" destId="{4156C59A-1587-40EE-A5B0-53FD4916DE35}" srcOrd="35" destOrd="0" presId="urn:microsoft.com/office/officeart/2016/7/layout/RepeatingBendingProcessNew"/>
    <dgm:cxn modelId="{6C63F03E-CA0C-4F08-B7DE-6B0E4F11948A}" type="presParOf" srcId="{4156C59A-1587-40EE-A5B0-53FD4916DE35}" destId="{7FA3ABF3-BC49-4DB7-9DF6-CA7D22388215}" srcOrd="0" destOrd="0" presId="urn:microsoft.com/office/officeart/2016/7/layout/RepeatingBendingProcessNew"/>
    <dgm:cxn modelId="{28FFE695-69B4-4DDB-B54A-7C866C1D1BB7}" type="presParOf" srcId="{DB210E02-C930-49F5-9095-833420A8C464}" destId="{02B9B5C1-5709-430E-8682-DF67D8C56B55}" srcOrd="36" destOrd="0" presId="urn:microsoft.com/office/officeart/2016/7/layout/RepeatingBendingProcessNew"/>
    <dgm:cxn modelId="{A559D81A-B445-4C14-8BA0-CB2AB1D37DEF}" type="presParOf" srcId="{DB210E02-C930-49F5-9095-833420A8C464}" destId="{3CC30541-6905-4BC4-884C-CA721D3E0AE5}" srcOrd="37" destOrd="0" presId="urn:microsoft.com/office/officeart/2016/7/layout/RepeatingBendingProcessNew"/>
    <dgm:cxn modelId="{375D5A41-CF4E-4171-8774-1C5B714E4279}" type="presParOf" srcId="{3CC30541-6905-4BC4-884C-CA721D3E0AE5}" destId="{31908FA6-C1C6-4DE1-B82C-AF2B4B7EA249}" srcOrd="0" destOrd="0" presId="urn:microsoft.com/office/officeart/2016/7/layout/RepeatingBendingProcessNew"/>
    <dgm:cxn modelId="{C3DCFF18-3C60-4AF9-96A9-70982AE02899}" type="presParOf" srcId="{DB210E02-C930-49F5-9095-833420A8C464}" destId="{05614796-01EE-41FD-8F9B-30994235FBC9}" srcOrd="38" destOrd="0" presId="urn:microsoft.com/office/officeart/2016/7/layout/RepeatingBendingProcessNew"/>
    <dgm:cxn modelId="{5CE847F5-2F4B-4DD6-BDE9-28C7EFB7A31C}" type="presParOf" srcId="{DB210E02-C930-49F5-9095-833420A8C464}" destId="{77DB7A37-802E-47DF-8013-B59E5732652A}" srcOrd="39" destOrd="0" presId="urn:microsoft.com/office/officeart/2016/7/layout/RepeatingBendingProcessNew"/>
    <dgm:cxn modelId="{BAEEBCB3-2E97-406C-9D85-323F99BE3C9B}" type="presParOf" srcId="{77DB7A37-802E-47DF-8013-B59E5732652A}" destId="{F3D898EE-FA6B-48D0-98CA-4A1381C71B89}" srcOrd="0" destOrd="0" presId="urn:microsoft.com/office/officeart/2016/7/layout/RepeatingBendingProcessNew"/>
    <dgm:cxn modelId="{32055588-FD00-4015-BA12-0FD8FEF10C80}" type="presParOf" srcId="{DB210E02-C930-49F5-9095-833420A8C464}" destId="{5376AD3D-1BCD-45BF-BA34-605287509F23}" srcOrd="4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1028B2-DBBE-449B-AAF4-668C63DF90C6}" type="doc">
      <dgm:prSet loTypeId="urn:microsoft.com/office/officeart/2016/7/layout/RepeatingBendingProcessNew" loCatId="process" qsTypeId="urn:microsoft.com/office/officeart/2005/8/quickstyle/simple1#86" qsCatId="simple" csTypeId="urn:microsoft.com/office/officeart/2005/8/colors/colorful2#15" csCatId="colorful"/>
      <dgm:spPr/>
      <dgm:t>
        <a:bodyPr/>
        <a:lstStyle/>
        <a:p>
          <a:endParaRPr lang="en-US"/>
        </a:p>
      </dgm:t>
    </dgm:pt>
    <dgm:pt modelId="{155AD319-9366-4016-B1DC-695120ED89B0}">
      <dgm:prSet/>
      <dgm:spPr/>
      <dgm:t>
        <a:bodyPr/>
        <a:lstStyle/>
        <a:p>
          <a:r>
            <a:rPr lang="en-US" b="1"/>
            <a:t>Case Example: A Sustainable Integrated Care Pathway</a:t>
          </a:r>
          <a:endParaRPr lang="en-US"/>
        </a:p>
      </dgm:t>
    </dgm:pt>
    <dgm:pt modelId="{B8CC61F7-9ED2-4877-B280-7FCD275513AF}" type="parTrans" cxnId="{26E08B16-03E0-404F-BD97-766AD4DD965F}">
      <dgm:prSet/>
      <dgm:spPr/>
      <dgm:t>
        <a:bodyPr/>
        <a:lstStyle/>
        <a:p>
          <a:endParaRPr lang="en-US"/>
        </a:p>
      </dgm:t>
    </dgm:pt>
    <dgm:pt modelId="{BC34EAB6-AC96-4FDD-B4DD-99002854AC43}" type="sibTrans" cxnId="{26E08B16-03E0-404F-BD97-766AD4DD965F}">
      <dgm:prSet/>
      <dgm:spPr/>
      <dgm:t>
        <a:bodyPr/>
        <a:lstStyle/>
        <a:p>
          <a:endParaRPr lang="en-US"/>
        </a:p>
      </dgm:t>
    </dgm:pt>
    <dgm:pt modelId="{6A26FCC5-DFD8-4B21-97D0-2BF0C95D04B3}">
      <dgm:prSet/>
      <dgm:spPr/>
      <dgm:t>
        <a:bodyPr/>
        <a:lstStyle/>
        <a:p>
          <a:r>
            <a:rPr lang="en-US" b="1"/>
            <a:t>1. Identify</a:t>
          </a:r>
          <a:endParaRPr lang="en-US"/>
        </a:p>
      </dgm:t>
    </dgm:pt>
    <dgm:pt modelId="{16C4DEA8-440D-4F7B-BD30-44E9AF209406}" type="parTrans" cxnId="{2E15B8EC-9E4A-4044-91DE-F625A5579B51}">
      <dgm:prSet/>
      <dgm:spPr/>
      <dgm:t>
        <a:bodyPr/>
        <a:lstStyle/>
        <a:p>
          <a:endParaRPr lang="en-US"/>
        </a:p>
      </dgm:t>
    </dgm:pt>
    <dgm:pt modelId="{7B2043CF-6AB6-49EF-86EC-EC50BA9C1ECB}" type="sibTrans" cxnId="{2E15B8EC-9E4A-4044-91DE-F625A5579B51}">
      <dgm:prSet/>
      <dgm:spPr/>
      <dgm:t>
        <a:bodyPr/>
        <a:lstStyle/>
        <a:p>
          <a:endParaRPr lang="en-US"/>
        </a:p>
      </dgm:t>
    </dgm:pt>
    <dgm:pt modelId="{0668C61F-4DA2-4D89-A567-0A1F35B85A36}">
      <dgm:prSet/>
      <dgm:spPr/>
      <dgm:t>
        <a:bodyPr/>
        <a:lstStyle/>
        <a:p>
          <a:r>
            <a:rPr lang="en-US"/>
            <a:t>Assess clinical, psychological and social needs.</a:t>
          </a:r>
        </a:p>
      </dgm:t>
    </dgm:pt>
    <dgm:pt modelId="{75079428-2D5C-47D9-AE4F-FF0012E75922}" type="parTrans" cxnId="{1E400D80-5C24-4167-8FC6-588ECB4D56D8}">
      <dgm:prSet/>
      <dgm:spPr/>
      <dgm:t>
        <a:bodyPr/>
        <a:lstStyle/>
        <a:p>
          <a:endParaRPr lang="en-US"/>
        </a:p>
      </dgm:t>
    </dgm:pt>
    <dgm:pt modelId="{C5923104-2DC6-4A48-AB15-908BCDF55B5E}" type="sibTrans" cxnId="{1E400D80-5C24-4167-8FC6-588ECB4D56D8}">
      <dgm:prSet/>
      <dgm:spPr/>
      <dgm:t>
        <a:bodyPr/>
        <a:lstStyle/>
        <a:p>
          <a:endParaRPr lang="en-US"/>
        </a:p>
      </dgm:t>
    </dgm:pt>
    <dgm:pt modelId="{2E927A1F-D2B7-4CB0-B177-3BE530CD778E}">
      <dgm:prSet/>
      <dgm:spPr/>
      <dgm:t>
        <a:bodyPr/>
        <a:lstStyle/>
        <a:p>
          <a:r>
            <a:rPr lang="en-US"/>
            <a:t>↓</a:t>
          </a:r>
        </a:p>
      </dgm:t>
    </dgm:pt>
    <dgm:pt modelId="{FF63D5B4-B0B0-41CC-84CC-AD2DBA082317}" type="parTrans" cxnId="{031C1E9E-8755-4978-9989-0B4C08E36DF0}">
      <dgm:prSet/>
      <dgm:spPr/>
      <dgm:t>
        <a:bodyPr/>
        <a:lstStyle/>
        <a:p>
          <a:endParaRPr lang="en-US"/>
        </a:p>
      </dgm:t>
    </dgm:pt>
    <dgm:pt modelId="{D03100F4-10BF-4079-BEDD-5EF6119049A8}" type="sibTrans" cxnId="{031C1E9E-8755-4978-9989-0B4C08E36DF0}">
      <dgm:prSet/>
      <dgm:spPr/>
      <dgm:t>
        <a:bodyPr/>
        <a:lstStyle/>
        <a:p>
          <a:endParaRPr lang="en-US"/>
        </a:p>
      </dgm:t>
    </dgm:pt>
    <dgm:pt modelId="{4CA35747-B5C8-4A7B-B407-700BD2375C8F}">
      <dgm:prSet/>
      <dgm:spPr/>
      <dgm:t>
        <a:bodyPr/>
        <a:lstStyle/>
        <a:p>
          <a:r>
            <a:rPr lang="en-US" b="1"/>
            <a:t>2. Co-plan</a:t>
          </a:r>
          <a:endParaRPr lang="en-US"/>
        </a:p>
      </dgm:t>
    </dgm:pt>
    <dgm:pt modelId="{483E34F2-330C-4516-ABA2-B8C46DEBB433}" type="parTrans" cxnId="{5E901E9D-C5B9-432F-AB8D-D6902F228BD8}">
      <dgm:prSet/>
      <dgm:spPr/>
      <dgm:t>
        <a:bodyPr/>
        <a:lstStyle/>
        <a:p>
          <a:endParaRPr lang="en-US"/>
        </a:p>
      </dgm:t>
    </dgm:pt>
    <dgm:pt modelId="{2B4A3BF8-8A6D-4EDD-A8E9-75A10F54382D}" type="sibTrans" cxnId="{5E901E9D-C5B9-432F-AB8D-D6902F228BD8}">
      <dgm:prSet/>
      <dgm:spPr/>
      <dgm:t>
        <a:bodyPr/>
        <a:lstStyle/>
        <a:p>
          <a:endParaRPr lang="en-US"/>
        </a:p>
      </dgm:t>
    </dgm:pt>
    <dgm:pt modelId="{0C664E9E-38C0-482B-ACD5-2F663B6B7147}">
      <dgm:prSet/>
      <dgm:spPr/>
      <dgm:t>
        <a:bodyPr/>
        <a:lstStyle/>
        <a:p>
          <a:r>
            <a:rPr lang="en-US"/>
            <a:t>Agree meaningful health and wellbeing goals.</a:t>
          </a:r>
        </a:p>
      </dgm:t>
    </dgm:pt>
    <dgm:pt modelId="{948A2308-77B0-4E09-8FBF-573581FB840F}" type="parTrans" cxnId="{48E8A9E9-C8E1-4F74-B772-8F502DA6F489}">
      <dgm:prSet/>
      <dgm:spPr/>
      <dgm:t>
        <a:bodyPr/>
        <a:lstStyle/>
        <a:p>
          <a:endParaRPr lang="en-US"/>
        </a:p>
      </dgm:t>
    </dgm:pt>
    <dgm:pt modelId="{4F2B84B3-2EFE-4DC5-A2D4-AABEB7AE0E42}" type="sibTrans" cxnId="{48E8A9E9-C8E1-4F74-B772-8F502DA6F489}">
      <dgm:prSet/>
      <dgm:spPr/>
      <dgm:t>
        <a:bodyPr/>
        <a:lstStyle/>
        <a:p>
          <a:endParaRPr lang="en-US"/>
        </a:p>
      </dgm:t>
    </dgm:pt>
    <dgm:pt modelId="{6925EA06-C49B-41DB-AE5D-5930906EB4ED}">
      <dgm:prSet/>
      <dgm:spPr/>
      <dgm:t>
        <a:bodyPr/>
        <a:lstStyle/>
        <a:p>
          <a:r>
            <a:rPr lang="en-US"/>
            <a:t>↓</a:t>
          </a:r>
        </a:p>
      </dgm:t>
    </dgm:pt>
    <dgm:pt modelId="{B2274CD0-90C6-423A-80F3-EA29D8CB46F5}" type="parTrans" cxnId="{A7471F69-B376-4567-96F9-C348E7A68372}">
      <dgm:prSet/>
      <dgm:spPr/>
      <dgm:t>
        <a:bodyPr/>
        <a:lstStyle/>
        <a:p>
          <a:endParaRPr lang="en-US"/>
        </a:p>
      </dgm:t>
    </dgm:pt>
    <dgm:pt modelId="{9BD94389-FA65-49A9-9EF0-B27F6C273993}" type="sibTrans" cxnId="{A7471F69-B376-4567-96F9-C348E7A68372}">
      <dgm:prSet/>
      <dgm:spPr/>
      <dgm:t>
        <a:bodyPr/>
        <a:lstStyle/>
        <a:p>
          <a:endParaRPr lang="en-US"/>
        </a:p>
      </dgm:t>
    </dgm:pt>
    <dgm:pt modelId="{BD8A5A81-0EFF-4957-B48F-8CE29A6A4569}">
      <dgm:prSet/>
      <dgm:spPr/>
      <dgm:t>
        <a:bodyPr/>
        <a:lstStyle/>
        <a:p>
          <a:r>
            <a:rPr lang="en-US" b="1"/>
            <a:t>3. Coordinate</a:t>
          </a:r>
          <a:endParaRPr lang="en-US"/>
        </a:p>
      </dgm:t>
    </dgm:pt>
    <dgm:pt modelId="{3E09E0A9-CE44-4994-92C0-F961871AE800}" type="parTrans" cxnId="{C947A02B-2F42-437F-A42A-ADADF16690BC}">
      <dgm:prSet/>
      <dgm:spPr/>
      <dgm:t>
        <a:bodyPr/>
        <a:lstStyle/>
        <a:p>
          <a:endParaRPr lang="en-US"/>
        </a:p>
      </dgm:t>
    </dgm:pt>
    <dgm:pt modelId="{7972ABC4-6B97-4FD4-94C9-F4254F8EBD03}" type="sibTrans" cxnId="{C947A02B-2F42-437F-A42A-ADADF16690BC}">
      <dgm:prSet/>
      <dgm:spPr/>
      <dgm:t>
        <a:bodyPr/>
        <a:lstStyle/>
        <a:p>
          <a:endParaRPr lang="en-US"/>
        </a:p>
      </dgm:t>
    </dgm:pt>
    <dgm:pt modelId="{0F69D125-0DBE-4841-808E-C62C3F9DABB1}">
      <dgm:prSet/>
      <dgm:spPr/>
      <dgm:t>
        <a:bodyPr/>
        <a:lstStyle/>
        <a:p>
          <a:r>
            <a:rPr lang="en-US"/>
            <a:t>Connect primary care, social care, mental health and community services.</a:t>
          </a:r>
        </a:p>
      </dgm:t>
    </dgm:pt>
    <dgm:pt modelId="{B30BDA83-7F5A-4844-B702-ECB29278D580}" type="parTrans" cxnId="{6C03C5A8-2A3C-40D2-880B-DEF690604E28}">
      <dgm:prSet/>
      <dgm:spPr/>
      <dgm:t>
        <a:bodyPr/>
        <a:lstStyle/>
        <a:p>
          <a:endParaRPr lang="en-US"/>
        </a:p>
      </dgm:t>
    </dgm:pt>
    <dgm:pt modelId="{BF20ABE1-7103-4804-ACD2-8533BAC80A93}" type="sibTrans" cxnId="{6C03C5A8-2A3C-40D2-880B-DEF690604E28}">
      <dgm:prSet/>
      <dgm:spPr/>
      <dgm:t>
        <a:bodyPr/>
        <a:lstStyle/>
        <a:p>
          <a:endParaRPr lang="en-US"/>
        </a:p>
      </dgm:t>
    </dgm:pt>
    <dgm:pt modelId="{E4716D46-B00B-4046-BCB3-748A888ADF0D}">
      <dgm:prSet/>
      <dgm:spPr/>
      <dgm:t>
        <a:bodyPr/>
        <a:lstStyle/>
        <a:p>
          <a:r>
            <a:rPr lang="en-US"/>
            <a:t>↓</a:t>
          </a:r>
        </a:p>
      </dgm:t>
    </dgm:pt>
    <dgm:pt modelId="{3A51FDDB-A8C9-4FF3-BDB4-9D91F3084F9C}" type="parTrans" cxnId="{90DBCA9F-9FB0-4D38-9A98-7170C3EAE04D}">
      <dgm:prSet/>
      <dgm:spPr/>
      <dgm:t>
        <a:bodyPr/>
        <a:lstStyle/>
        <a:p>
          <a:endParaRPr lang="en-US"/>
        </a:p>
      </dgm:t>
    </dgm:pt>
    <dgm:pt modelId="{CC6DB907-D120-433D-9B8E-9B908607D996}" type="sibTrans" cxnId="{90DBCA9F-9FB0-4D38-9A98-7170C3EAE04D}">
      <dgm:prSet/>
      <dgm:spPr/>
      <dgm:t>
        <a:bodyPr/>
        <a:lstStyle/>
        <a:p>
          <a:endParaRPr lang="en-US"/>
        </a:p>
      </dgm:t>
    </dgm:pt>
    <dgm:pt modelId="{E1FB71CE-828B-41B4-8A09-C2000BE501D8}">
      <dgm:prSet/>
      <dgm:spPr/>
      <dgm:t>
        <a:bodyPr/>
        <a:lstStyle/>
        <a:p>
          <a:r>
            <a:rPr lang="en-US" b="1"/>
            <a:t>4. Support</a:t>
          </a:r>
          <a:endParaRPr lang="en-US"/>
        </a:p>
      </dgm:t>
    </dgm:pt>
    <dgm:pt modelId="{D4130451-EEB6-4DD5-AB56-85B95E52FF9C}" type="parTrans" cxnId="{D4898DBA-B6A7-4CCB-A408-DBD8E929D18F}">
      <dgm:prSet/>
      <dgm:spPr/>
      <dgm:t>
        <a:bodyPr/>
        <a:lstStyle/>
        <a:p>
          <a:endParaRPr lang="en-US"/>
        </a:p>
      </dgm:t>
    </dgm:pt>
    <dgm:pt modelId="{FF914209-2213-4B80-A199-63E6F89067EA}" type="sibTrans" cxnId="{D4898DBA-B6A7-4CCB-A408-DBD8E929D18F}">
      <dgm:prSet/>
      <dgm:spPr/>
      <dgm:t>
        <a:bodyPr/>
        <a:lstStyle/>
        <a:p>
          <a:endParaRPr lang="en-US"/>
        </a:p>
      </dgm:t>
    </dgm:pt>
    <dgm:pt modelId="{43C44458-A265-4A6E-8F52-CA09D64DE41D}">
      <dgm:prSet/>
      <dgm:spPr/>
      <dgm:t>
        <a:bodyPr/>
        <a:lstStyle/>
        <a:p>
          <a:r>
            <a:rPr lang="en-US"/>
            <a:t>Use education, self-management and appropriate digital monitoring.</a:t>
          </a:r>
        </a:p>
      </dgm:t>
    </dgm:pt>
    <dgm:pt modelId="{68189299-6330-4222-ADD8-5C5ABDFD4DAB}" type="parTrans" cxnId="{76AE1475-421C-494C-89F5-738D99FC0D86}">
      <dgm:prSet/>
      <dgm:spPr/>
      <dgm:t>
        <a:bodyPr/>
        <a:lstStyle/>
        <a:p>
          <a:endParaRPr lang="en-US"/>
        </a:p>
      </dgm:t>
    </dgm:pt>
    <dgm:pt modelId="{5BE7A42E-B754-4C6C-B0B7-57057FDD53EE}" type="sibTrans" cxnId="{76AE1475-421C-494C-89F5-738D99FC0D86}">
      <dgm:prSet/>
      <dgm:spPr/>
      <dgm:t>
        <a:bodyPr/>
        <a:lstStyle/>
        <a:p>
          <a:endParaRPr lang="en-US"/>
        </a:p>
      </dgm:t>
    </dgm:pt>
    <dgm:pt modelId="{E30CB35F-2767-4E48-B61D-E43233C86F6A}">
      <dgm:prSet/>
      <dgm:spPr/>
      <dgm:t>
        <a:bodyPr/>
        <a:lstStyle/>
        <a:p>
          <a:r>
            <a:rPr lang="en-US"/>
            <a:t>↓</a:t>
          </a:r>
        </a:p>
      </dgm:t>
    </dgm:pt>
    <dgm:pt modelId="{B0C93D85-C3E1-4E12-A6B3-6D61A81A6539}" type="parTrans" cxnId="{42028F8D-6FFF-41E2-AF10-55804B44CC3E}">
      <dgm:prSet/>
      <dgm:spPr/>
      <dgm:t>
        <a:bodyPr/>
        <a:lstStyle/>
        <a:p>
          <a:endParaRPr lang="en-US"/>
        </a:p>
      </dgm:t>
    </dgm:pt>
    <dgm:pt modelId="{535DA44C-EA69-4458-ACA9-EDA6E21064BB}" type="sibTrans" cxnId="{42028F8D-6FFF-41E2-AF10-55804B44CC3E}">
      <dgm:prSet/>
      <dgm:spPr/>
      <dgm:t>
        <a:bodyPr/>
        <a:lstStyle/>
        <a:p>
          <a:endParaRPr lang="en-US"/>
        </a:p>
      </dgm:t>
    </dgm:pt>
    <dgm:pt modelId="{5BD5593C-F28E-419C-AD2D-B6CE27DE6D21}">
      <dgm:prSet/>
      <dgm:spPr/>
      <dgm:t>
        <a:bodyPr/>
        <a:lstStyle/>
        <a:p>
          <a:r>
            <a:rPr lang="en-US" b="1"/>
            <a:t>5. Evaluate</a:t>
          </a:r>
          <a:endParaRPr lang="en-US"/>
        </a:p>
      </dgm:t>
    </dgm:pt>
    <dgm:pt modelId="{BAF901FD-42D5-46E8-AFEF-B32F4D92873E}" type="parTrans" cxnId="{828D0114-029B-45E0-A3EC-BC6B0C27057B}">
      <dgm:prSet/>
      <dgm:spPr/>
      <dgm:t>
        <a:bodyPr/>
        <a:lstStyle/>
        <a:p>
          <a:endParaRPr lang="en-US"/>
        </a:p>
      </dgm:t>
    </dgm:pt>
    <dgm:pt modelId="{3E8F8C12-C632-4F41-BB1B-A01B272F4A7F}" type="sibTrans" cxnId="{828D0114-029B-45E0-A3EC-BC6B0C27057B}">
      <dgm:prSet/>
      <dgm:spPr/>
      <dgm:t>
        <a:bodyPr/>
        <a:lstStyle/>
        <a:p>
          <a:endParaRPr lang="en-US"/>
        </a:p>
      </dgm:t>
    </dgm:pt>
    <dgm:pt modelId="{630FB660-9213-4934-B40C-3B13C116ABDD}">
      <dgm:prSet/>
      <dgm:spPr/>
      <dgm:t>
        <a:bodyPr/>
        <a:lstStyle/>
        <a:p>
          <a:r>
            <a:rPr lang="en-US"/>
            <a:t>Measure:</a:t>
          </a:r>
        </a:p>
      </dgm:t>
    </dgm:pt>
    <dgm:pt modelId="{C9A0BF49-75AF-41A2-9DE0-07A37570DCDA}" type="parTrans" cxnId="{472750FC-4939-459B-B3B8-F02217A4659C}">
      <dgm:prSet/>
      <dgm:spPr/>
      <dgm:t>
        <a:bodyPr/>
        <a:lstStyle/>
        <a:p>
          <a:endParaRPr lang="en-US"/>
        </a:p>
      </dgm:t>
    </dgm:pt>
    <dgm:pt modelId="{12209ADA-D28F-4B13-A555-2364FE9F9F13}" type="sibTrans" cxnId="{472750FC-4939-459B-B3B8-F02217A4659C}">
      <dgm:prSet/>
      <dgm:spPr/>
      <dgm:t>
        <a:bodyPr/>
        <a:lstStyle/>
        <a:p>
          <a:endParaRPr lang="en-US"/>
        </a:p>
      </dgm:t>
    </dgm:pt>
    <dgm:pt modelId="{080B771D-91A3-49D4-B554-CF3FE2F90B03}">
      <dgm:prSet/>
      <dgm:spPr/>
      <dgm:t>
        <a:bodyPr/>
        <a:lstStyle/>
        <a:p>
          <a:r>
            <a:rPr lang="en-US"/>
            <a:t>Health outcomes </a:t>
          </a:r>
        </a:p>
      </dgm:t>
    </dgm:pt>
    <dgm:pt modelId="{5901A6A8-1DAC-4F06-845F-A57816986C4A}" type="parTrans" cxnId="{140B4C0E-FE02-49ED-B32B-92B8A78EF496}">
      <dgm:prSet/>
      <dgm:spPr/>
      <dgm:t>
        <a:bodyPr/>
        <a:lstStyle/>
        <a:p>
          <a:endParaRPr lang="en-US"/>
        </a:p>
      </dgm:t>
    </dgm:pt>
    <dgm:pt modelId="{59EAC384-4C3A-43DD-AB63-67CC4FD7735D}" type="sibTrans" cxnId="{140B4C0E-FE02-49ED-B32B-92B8A78EF496}">
      <dgm:prSet/>
      <dgm:spPr/>
      <dgm:t>
        <a:bodyPr/>
        <a:lstStyle/>
        <a:p>
          <a:endParaRPr lang="en-US"/>
        </a:p>
      </dgm:t>
    </dgm:pt>
    <dgm:pt modelId="{EB7EAC57-614C-4F47-9DC1-CC3DC3AAD4B7}">
      <dgm:prSet/>
      <dgm:spPr/>
      <dgm:t>
        <a:bodyPr/>
        <a:lstStyle/>
        <a:p>
          <a:r>
            <a:rPr lang="en-US"/>
            <a:t>Quality of life </a:t>
          </a:r>
        </a:p>
      </dgm:t>
    </dgm:pt>
    <dgm:pt modelId="{17C3C989-8771-4818-AA09-1E119AD3B9C3}" type="parTrans" cxnId="{CC8C3AB5-0C08-411B-8C34-947B46D6CB26}">
      <dgm:prSet/>
      <dgm:spPr/>
      <dgm:t>
        <a:bodyPr/>
        <a:lstStyle/>
        <a:p>
          <a:endParaRPr lang="en-US"/>
        </a:p>
      </dgm:t>
    </dgm:pt>
    <dgm:pt modelId="{EEE6398D-4278-4B8B-AD38-90290C2CD364}" type="sibTrans" cxnId="{CC8C3AB5-0C08-411B-8C34-947B46D6CB26}">
      <dgm:prSet/>
      <dgm:spPr/>
      <dgm:t>
        <a:bodyPr/>
        <a:lstStyle/>
        <a:p>
          <a:endParaRPr lang="en-US"/>
        </a:p>
      </dgm:t>
    </dgm:pt>
    <dgm:pt modelId="{E6EEDC28-30DB-45FA-97DE-927182E7A57A}">
      <dgm:prSet/>
      <dgm:spPr/>
      <dgm:t>
        <a:bodyPr/>
        <a:lstStyle/>
        <a:p>
          <a:r>
            <a:rPr lang="en-US"/>
            <a:t>Patient experience </a:t>
          </a:r>
        </a:p>
      </dgm:t>
    </dgm:pt>
    <dgm:pt modelId="{8B35DBEB-4F71-4AD1-B640-CDCDF2BA7828}" type="parTrans" cxnId="{2460D430-CCA8-4293-9BA4-77271E40ED60}">
      <dgm:prSet/>
      <dgm:spPr/>
      <dgm:t>
        <a:bodyPr/>
        <a:lstStyle/>
        <a:p>
          <a:endParaRPr lang="en-US"/>
        </a:p>
      </dgm:t>
    </dgm:pt>
    <dgm:pt modelId="{69755943-4DD4-4FA2-B0D7-C816C170C54D}" type="sibTrans" cxnId="{2460D430-CCA8-4293-9BA4-77271E40ED60}">
      <dgm:prSet/>
      <dgm:spPr/>
      <dgm:t>
        <a:bodyPr/>
        <a:lstStyle/>
        <a:p>
          <a:endParaRPr lang="en-US"/>
        </a:p>
      </dgm:t>
    </dgm:pt>
    <dgm:pt modelId="{DE101295-617C-4583-9DD4-54C76FCBDA8D}">
      <dgm:prSet/>
      <dgm:spPr/>
      <dgm:t>
        <a:bodyPr/>
        <a:lstStyle/>
        <a:p>
          <a:r>
            <a:rPr lang="en-US"/>
            <a:t>Access </a:t>
          </a:r>
        </a:p>
      </dgm:t>
    </dgm:pt>
    <dgm:pt modelId="{38790328-9E41-443B-B1D0-32421AB777A4}" type="parTrans" cxnId="{C7F259B8-6BAE-4917-AB38-3C189F1E2077}">
      <dgm:prSet/>
      <dgm:spPr/>
      <dgm:t>
        <a:bodyPr/>
        <a:lstStyle/>
        <a:p>
          <a:endParaRPr lang="en-US"/>
        </a:p>
      </dgm:t>
    </dgm:pt>
    <dgm:pt modelId="{7EFE3482-D230-4E0E-9837-5CC2F570F62A}" type="sibTrans" cxnId="{C7F259B8-6BAE-4917-AB38-3C189F1E2077}">
      <dgm:prSet/>
      <dgm:spPr/>
      <dgm:t>
        <a:bodyPr/>
        <a:lstStyle/>
        <a:p>
          <a:endParaRPr lang="en-US"/>
        </a:p>
      </dgm:t>
    </dgm:pt>
    <dgm:pt modelId="{6CBF60E5-9120-4F9D-A8A4-AC82230364E3}">
      <dgm:prSet/>
      <dgm:spPr/>
      <dgm:t>
        <a:bodyPr/>
        <a:lstStyle/>
        <a:p>
          <a:r>
            <a:rPr lang="en-US"/>
            <a:t>Inequalities </a:t>
          </a:r>
        </a:p>
      </dgm:t>
    </dgm:pt>
    <dgm:pt modelId="{60C19D95-40A3-4643-8C13-F78BFB3235FE}" type="parTrans" cxnId="{1077D6A4-281A-49B8-B000-31421C9A0454}">
      <dgm:prSet/>
      <dgm:spPr/>
      <dgm:t>
        <a:bodyPr/>
        <a:lstStyle/>
        <a:p>
          <a:endParaRPr lang="en-US"/>
        </a:p>
      </dgm:t>
    </dgm:pt>
    <dgm:pt modelId="{4C669B2B-0991-448C-B0A7-6946800B3178}" type="sibTrans" cxnId="{1077D6A4-281A-49B8-B000-31421C9A0454}">
      <dgm:prSet/>
      <dgm:spPr/>
      <dgm:t>
        <a:bodyPr/>
        <a:lstStyle/>
        <a:p>
          <a:endParaRPr lang="en-US"/>
        </a:p>
      </dgm:t>
    </dgm:pt>
    <dgm:pt modelId="{3F65EEDC-0627-4C87-BA0A-B4B1A5758C61}">
      <dgm:prSet/>
      <dgm:spPr/>
      <dgm:t>
        <a:bodyPr/>
        <a:lstStyle/>
        <a:p>
          <a:r>
            <a:rPr lang="en-US"/>
            <a:t>Resource use </a:t>
          </a:r>
        </a:p>
      </dgm:t>
    </dgm:pt>
    <dgm:pt modelId="{0E6ED5F1-8A9E-4FBB-85F1-FCC990BC1E28}" type="parTrans" cxnId="{F8C30FD5-4DF8-4533-84E7-DA0D6DC42784}">
      <dgm:prSet/>
      <dgm:spPr/>
      <dgm:t>
        <a:bodyPr/>
        <a:lstStyle/>
        <a:p>
          <a:endParaRPr lang="en-US"/>
        </a:p>
      </dgm:t>
    </dgm:pt>
    <dgm:pt modelId="{D90D2645-C7F5-4BFA-9114-A440E0DD8CBE}" type="sibTrans" cxnId="{F8C30FD5-4DF8-4533-84E7-DA0D6DC42784}">
      <dgm:prSet/>
      <dgm:spPr/>
      <dgm:t>
        <a:bodyPr/>
        <a:lstStyle/>
        <a:p>
          <a:endParaRPr lang="en-US"/>
        </a:p>
      </dgm:t>
    </dgm:pt>
    <dgm:pt modelId="{071E6344-A770-4334-ABCA-75F1C4737780}">
      <dgm:prSet/>
      <dgm:spPr/>
      <dgm:t>
        <a:bodyPr/>
        <a:lstStyle/>
        <a:p>
          <a:r>
            <a:rPr lang="en-US"/>
            <a:t>Environmental impact </a:t>
          </a:r>
        </a:p>
      </dgm:t>
    </dgm:pt>
    <dgm:pt modelId="{EA17AC40-B908-4544-8286-4E703A1B37F7}" type="parTrans" cxnId="{43E21A6B-9EB3-4EBE-AD55-4A53B4A7DF36}">
      <dgm:prSet/>
      <dgm:spPr/>
      <dgm:t>
        <a:bodyPr/>
        <a:lstStyle/>
        <a:p>
          <a:endParaRPr lang="en-US"/>
        </a:p>
      </dgm:t>
    </dgm:pt>
    <dgm:pt modelId="{5BC44735-A83C-4803-B5D9-575A26DDBFDA}" type="sibTrans" cxnId="{43E21A6B-9EB3-4EBE-AD55-4A53B4A7DF36}">
      <dgm:prSet/>
      <dgm:spPr/>
      <dgm:t>
        <a:bodyPr/>
        <a:lstStyle/>
        <a:p>
          <a:endParaRPr lang="en-US"/>
        </a:p>
      </dgm:t>
    </dgm:pt>
    <dgm:pt modelId="{3E28E73E-26D9-4F15-9B0A-4D611D54D993}">
      <dgm:prSet/>
      <dgm:spPr/>
      <dgm:t>
        <a:bodyPr/>
        <a:lstStyle/>
        <a:p>
          <a:r>
            <a:rPr lang="en-US" i="1"/>
            <a:t>(WHO, 2019; NHS England, 2025)</a:t>
          </a:r>
          <a:endParaRPr lang="en-US"/>
        </a:p>
      </dgm:t>
    </dgm:pt>
    <dgm:pt modelId="{16506224-2EA0-41A4-9282-AAA9347386B6}" type="parTrans" cxnId="{B4363B0B-E001-48F7-AF2D-21FA73F3DC83}">
      <dgm:prSet/>
      <dgm:spPr/>
      <dgm:t>
        <a:bodyPr/>
        <a:lstStyle/>
        <a:p>
          <a:endParaRPr lang="en-US"/>
        </a:p>
      </dgm:t>
    </dgm:pt>
    <dgm:pt modelId="{424157DE-76DA-4B90-ACDB-8D4F196A5F04}" type="sibTrans" cxnId="{B4363B0B-E001-48F7-AF2D-21FA73F3DC83}">
      <dgm:prSet/>
      <dgm:spPr/>
      <dgm:t>
        <a:bodyPr/>
        <a:lstStyle/>
        <a:p>
          <a:endParaRPr lang="en-US"/>
        </a:p>
      </dgm:t>
    </dgm:pt>
    <dgm:pt modelId="{2EB5EC6E-B4FF-4E77-95F2-342E4A50DD07}" type="pres">
      <dgm:prSet presAssocID="{4D1028B2-DBBE-449B-AAF4-668C63DF90C6}" presName="Name0" presStyleCnt="0">
        <dgm:presLayoutVars>
          <dgm:dir/>
          <dgm:resizeHandles val="exact"/>
        </dgm:presLayoutVars>
      </dgm:prSet>
      <dgm:spPr/>
    </dgm:pt>
    <dgm:pt modelId="{16A494DB-C2E9-4458-AF66-AEDE89DE86FD}" type="pres">
      <dgm:prSet presAssocID="{155AD319-9366-4016-B1DC-695120ED89B0}" presName="node" presStyleLbl="node1" presStyleIdx="0" presStyleCnt="23">
        <dgm:presLayoutVars>
          <dgm:bulletEnabled val="1"/>
        </dgm:presLayoutVars>
      </dgm:prSet>
      <dgm:spPr/>
    </dgm:pt>
    <dgm:pt modelId="{9568833D-1A9D-4E52-B80F-60A832BC4A33}" type="pres">
      <dgm:prSet presAssocID="{BC34EAB6-AC96-4FDD-B4DD-99002854AC43}" presName="sibTrans" presStyleLbl="sibTrans1D1" presStyleIdx="0" presStyleCnt="22"/>
      <dgm:spPr/>
    </dgm:pt>
    <dgm:pt modelId="{473012BC-91D7-4AC7-BC30-AA9406EDE779}" type="pres">
      <dgm:prSet presAssocID="{BC34EAB6-AC96-4FDD-B4DD-99002854AC43}" presName="connectorText" presStyleLbl="sibTrans1D1" presStyleIdx="0" presStyleCnt="22"/>
      <dgm:spPr/>
    </dgm:pt>
    <dgm:pt modelId="{3B76A840-E873-4AC3-9F3D-D934CB95A8F4}" type="pres">
      <dgm:prSet presAssocID="{6A26FCC5-DFD8-4B21-97D0-2BF0C95D04B3}" presName="node" presStyleLbl="node1" presStyleIdx="1" presStyleCnt="23">
        <dgm:presLayoutVars>
          <dgm:bulletEnabled val="1"/>
        </dgm:presLayoutVars>
      </dgm:prSet>
      <dgm:spPr/>
    </dgm:pt>
    <dgm:pt modelId="{F0C205BD-1666-48CD-9699-08BBCE1B1A69}" type="pres">
      <dgm:prSet presAssocID="{7B2043CF-6AB6-49EF-86EC-EC50BA9C1ECB}" presName="sibTrans" presStyleLbl="sibTrans1D1" presStyleIdx="1" presStyleCnt="22"/>
      <dgm:spPr/>
    </dgm:pt>
    <dgm:pt modelId="{196E1D12-CFE3-45C0-926C-7389EA477FB4}" type="pres">
      <dgm:prSet presAssocID="{7B2043CF-6AB6-49EF-86EC-EC50BA9C1ECB}" presName="connectorText" presStyleLbl="sibTrans1D1" presStyleIdx="1" presStyleCnt="22"/>
      <dgm:spPr/>
    </dgm:pt>
    <dgm:pt modelId="{C8A752B1-7CB1-4328-8D18-6CE913876759}" type="pres">
      <dgm:prSet presAssocID="{0668C61F-4DA2-4D89-A567-0A1F35B85A36}" presName="node" presStyleLbl="node1" presStyleIdx="2" presStyleCnt="23">
        <dgm:presLayoutVars>
          <dgm:bulletEnabled val="1"/>
        </dgm:presLayoutVars>
      </dgm:prSet>
      <dgm:spPr/>
    </dgm:pt>
    <dgm:pt modelId="{AD21ABC4-9EA9-47D6-AA12-2D89A1D54085}" type="pres">
      <dgm:prSet presAssocID="{C5923104-2DC6-4A48-AB15-908BCDF55B5E}" presName="sibTrans" presStyleLbl="sibTrans1D1" presStyleIdx="2" presStyleCnt="22"/>
      <dgm:spPr/>
    </dgm:pt>
    <dgm:pt modelId="{3D247CFF-9E48-4E70-B424-411EA8EF520A}" type="pres">
      <dgm:prSet presAssocID="{C5923104-2DC6-4A48-AB15-908BCDF55B5E}" presName="connectorText" presStyleLbl="sibTrans1D1" presStyleIdx="2" presStyleCnt="22"/>
      <dgm:spPr/>
    </dgm:pt>
    <dgm:pt modelId="{896D2B4B-4EF4-4379-BAF5-599959004092}" type="pres">
      <dgm:prSet presAssocID="{2E927A1F-D2B7-4CB0-B177-3BE530CD778E}" presName="node" presStyleLbl="node1" presStyleIdx="3" presStyleCnt="23">
        <dgm:presLayoutVars>
          <dgm:bulletEnabled val="1"/>
        </dgm:presLayoutVars>
      </dgm:prSet>
      <dgm:spPr/>
    </dgm:pt>
    <dgm:pt modelId="{EF60F1BA-6077-417F-86A0-DB8F3D44882E}" type="pres">
      <dgm:prSet presAssocID="{D03100F4-10BF-4079-BEDD-5EF6119049A8}" presName="sibTrans" presStyleLbl="sibTrans1D1" presStyleIdx="3" presStyleCnt="22"/>
      <dgm:spPr/>
    </dgm:pt>
    <dgm:pt modelId="{BE5C8A80-8FF9-447B-80DE-401BEBF5BDF1}" type="pres">
      <dgm:prSet presAssocID="{D03100F4-10BF-4079-BEDD-5EF6119049A8}" presName="connectorText" presStyleLbl="sibTrans1D1" presStyleIdx="3" presStyleCnt="22"/>
      <dgm:spPr/>
    </dgm:pt>
    <dgm:pt modelId="{B10788E7-82DB-4076-ADC0-6A8BA2599B53}" type="pres">
      <dgm:prSet presAssocID="{4CA35747-B5C8-4A7B-B407-700BD2375C8F}" presName="node" presStyleLbl="node1" presStyleIdx="4" presStyleCnt="23">
        <dgm:presLayoutVars>
          <dgm:bulletEnabled val="1"/>
        </dgm:presLayoutVars>
      </dgm:prSet>
      <dgm:spPr/>
    </dgm:pt>
    <dgm:pt modelId="{5AB4BBE4-16F2-4DB8-8C9B-E2C7B3097556}" type="pres">
      <dgm:prSet presAssocID="{2B4A3BF8-8A6D-4EDD-A8E9-75A10F54382D}" presName="sibTrans" presStyleLbl="sibTrans1D1" presStyleIdx="4" presStyleCnt="22"/>
      <dgm:spPr/>
    </dgm:pt>
    <dgm:pt modelId="{EE53300C-1E94-43CB-A700-660E11D84F88}" type="pres">
      <dgm:prSet presAssocID="{2B4A3BF8-8A6D-4EDD-A8E9-75A10F54382D}" presName="connectorText" presStyleLbl="sibTrans1D1" presStyleIdx="4" presStyleCnt="22"/>
      <dgm:spPr/>
    </dgm:pt>
    <dgm:pt modelId="{815F0C45-0B74-415A-94E8-AA4A918FD937}" type="pres">
      <dgm:prSet presAssocID="{0C664E9E-38C0-482B-ACD5-2F663B6B7147}" presName="node" presStyleLbl="node1" presStyleIdx="5" presStyleCnt="23">
        <dgm:presLayoutVars>
          <dgm:bulletEnabled val="1"/>
        </dgm:presLayoutVars>
      </dgm:prSet>
      <dgm:spPr/>
    </dgm:pt>
    <dgm:pt modelId="{0A608C92-C39C-4C6F-AF53-0C3E77316788}" type="pres">
      <dgm:prSet presAssocID="{4F2B84B3-2EFE-4DC5-A2D4-AABEB7AE0E42}" presName="sibTrans" presStyleLbl="sibTrans1D1" presStyleIdx="5" presStyleCnt="22"/>
      <dgm:spPr/>
    </dgm:pt>
    <dgm:pt modelId="{ACFDCD7E-5472-4A61-8335-55AF5876C9D9}" type="pres">
      <dgm:prSet presAssocID="{4F2B84B3-2EFE-4DC5-A2D4-AABEB7AE0E42}" presName="connectorText" presStyleLbl="sibTrans1D1" presStyleIdx="5" presStyleCnt="22"/>
      <dgm:spPr/>
    </dgm:pt>
    <dgm:pt modelId="{5D9F62AB-262A-4350-92D3-44D94CEAF30C}" type="pres">
      <dgm:prSet presAssocID="{6925EA06-C49B-41DB-AE5D-5930906EB4ED}" presName="node" presStyleLbl="node1" presStyleIdx="6" presStyleCnt="23">
        <dgm:presLayoutVars>
          <dgm:bulletEnabled val="1"/>
        </dgm:presLayoutVars>
      </dgm:prSet>
      <dgm:spPr/>
    </dgm:pt>
    <dgm:pt modelId="{15966BD3-2BC5-4823-B4C4-F0F35A46386A}" type="pres">
      <dgm:prSet presAssocID="{9BD94389-FA65-49A9-9EF0-B27F6C273993}" presName="sibTrans" presStyleLbl="sibTrans1D1" presStyleIdx="6" presStyleCnt="22"/>
      <dgm:spPr/>
    </dgm:pt>
    <dgm:pt modelId="{CEE32BBA-C843-4C3A-ADB2-4B8D01F00F48}" type="pres">
      <dgm:prSet presAssocID="{9BD94389-FA65-49A9-9EF0-B27F6C273993}" presName="connectorText" presStyleLbl="sibTrans1D1" presStyleIdx="6" presStyleCnt="22"/>
      <dgm:spPr/>
    </dgm:pt>
    <dgm:pt modelId="{A0C167B5-8CBF-4471-A67C-D89BA24C80C2}" type="pres">
      <dgm:prSet presAssocID="{BD8A5A81-0EFF-4957-B48F-8CE29A6A4569}" presName="node" presStyleLbl="node1" presStyleIdx="7" presStyleCnt="23">
        <dgm:presLayoutVars>
          <dgm:bulletEnabled val="1"/>
        </dgm:presLayoutVars>
      </dgm:prSet>
      <dgm:spPr/>
    </dgm:pt>
    <dgm:pt modelId="{801F5EF2-8C7C-4AD0-A858-A022A71EA84C}" type="pres">
      <dgm:prSet presAssocID="{7972ABC4-6B97-4FD4-94C9-F4254F8EBD03}" presName="sibTrans" presStyleLbl="sibTrans1D1" presStyleIdx="7" presStyleCnt="22"/>
      <dgm:spPr/>
    </dgm:pt>
    <dgm:pt modelId="{4513BD06-5B9C-4DB9-B2D3-C81104D02E1E}" type="pres">
      <dgm:prSet presAssocID="{7972ABC4-6B97-4FD4-94C9-F4254F8EBD03}" presName="connectorText" presStyleLbl="sibTrans1D1" presStyleIdx="7" presStyleCnt="22"/>
      <dgm:spPr/>
    </dgm:pt>
    <dgm:pt modelId="{EB22B6F7-F442-4199-A8F7-2E5DAB6CA276}" type="pres">
      <dgm:prSet presAssocID="{0F69D125-0DBE-4841-808E-C62C3F9DABB1}" presName="node" presStyleLbl="node1" presStyleIdx="8" presStyleCnt="23">
        <dgm:presLayoutVars>
          <dgm:bulletEnabled val="1"/>
        </dgm:presLayoutVars>
      </dgm:prSet>
      <dgm:spPr/>
    </dgm:pt>
    <dgm:pt modelId="{2E288526-86C3-49DF-ABA9-BF2A1A98FC97}" type="pres">
      <dgm:prSet presAssocID="{BF20ABE1-7103-4804-ACD2-8533BAC80A93}" presName="sibTrans" presStyleLbl="sibTrans1D1" presStyleIdx="8" presStyleCnt="22"/>
      <dgm:spPr/>
    </dgm:pt>
    <dgm:pt modelId="{91D42422-6358-4007-A0E8-731CDB2718E4}" type="pres">
      <dgm:prSet presAssocID="{BF20ABE1-7103-4804-ACD2-8533BAC80A93}" presName="connectorText" presStyleLbl="sibTrans1D1" presStyleIdx="8" presStyleCnt="22"/>
      <dgm:spPr/>
    </dgm:pt>
    <dgm:pt modelId="{76635599-A091-4749-86F1-48D88EABFB22}" type="pres">
      <dgm:prSet presAssocID="{E4716D46-B00B-4046-BCB3-748A888ADF0D}" presName="node" presStyleLbl="node1" presStyleIdx="9" presStyleCnt="23">
        <dgm:presLayoutVars>
          <dgm:bulletEnabled val="1"/>
        </dgm:presLayoutVars>
      </dgm:prSet>
      <dgm:spPr/>
    </dgm:pt>
    <dgm:pt modelId="{2227300C-07C4-4155-BCEB-1D8A06C5062C}" type="pres">
      <dgm:prSet presAssocID="{CC6DB907-D120-433D-9B8E-9B908607D996}" presName="sibTrans" presStyleLbl="sibTrans1D1" presStyleIdx="9" presStyleCnt="22"/>
      <dgm:spPr/>
    </dgm:pt>
    <dgm:pt modelId="{667331DE-D0C1-49E5-8A09-7DD55BF676BB}" type="pres">
      <dgm:prSet presAssocID="{CC6DB907-D120-433D-9B8E-9B908607D996}" presName="connectorText" presStyleLbl="sibTrans1D1" presStyleIdx="9" presStyleCnt="22"/>
      <dgm:spPr/>
    </dgm:pt>
    <dgm:pt modelId="{BFF98BA3-5F8C-497A-B5E7-44606D0D0DC1}" type="pres">
      <dgm:prSet presAssocID="{E1FB71CE-828B-41B4-8A09-C2000BE501D8}" presName="node" presStyleLbl="node1" presStyleIdx="10" presStyleCnt="23">
        <dgm:presLayoutVars>
          <dgm:bulletEnabled val="1"/>
        </dgm:presLayoutVars>
      </dgm:prSet>
      <dgm:spPr/>
    </dgm:pt>
    <dgm:pt modelId="{FB48D756-FCC0-4031-81AA-9BA6D5486067}" type="pres">
      <dgm:prSet presAssocID="{FF914209-2213-4B80-A199-63E6F89067EA}" presName="sibTrans" presStyleLbl="sibTrans1D1" presStyleIdx="10" presStyleCnt="22"/>
      <dgm:spPr/>
    </dgm:pt>
    <dgm:pt modelId="{9F957DD6-2F42-4159-B616-0C4D17AD3ACC}" type="pres">
      <dgm:prSet presAssocID="{FF914209-2213-4B80-A199-63E6F89067EA}" presName="connectorText" presStyleLbl="sibTrans1D1" presStyleIdx="10" presStyleCnt="22"/>
      <dgm:spPr/>
    </dgm:pt>
    <dgm:pt modelId="{B95057B7-42CE-41E9-B724-EBE6D27A9E6B}" type="pres">
      <dgm:prSet presAssocID="{43C44458-A265-4A6E-8F52-CA09D64DE41D}" presName="node" presStyleLbl="node1" presStyleIdx="11" presStyleCnt="23">
        <dgm:presLayoutVars>
          <dgm:bulletEnabled val="1"/>
        </dgm:presLayoutVars>
      </dgm:prSet>
      <dgm:spPr/>
    </dgm:pt>
    <dgm:pt modelId="{D4A371C1-0CB9-4857-91CB-EF3C9C04251D}" type="pres">
      <dgm:prSet presAssocID="{5BE7A42E-B754-4C6C-B0B7-57057FDD53EE}" presName="sibTrans" presStyleLbl="sibTrans1D1" presStyleIdx="11" presStyleCnt="22"/>
      <dgm:spPr/>
    </dgm:pt>
    <dgm:pt modelId="{6E772E03-FD0D-46AE-8FE0-FEE7AFD1DD7C}" type="pres">
      <dgm:prSet presAssocID="{5BE7A42E-B754-4C6C-B0B7-57057FDD53EE}" presName="connectorText" presStyleLbl="sibTrans1D1" presStyleIdx="11" presStyleCnt="22"/>
      <dgm:spPr/>
    </dgm:pt>
    <dgm:pt modelId="{AAF83EFB-56FB-410C-BC56-9A7570848CDD}" type="pres">
      <dgm:prSet presAssocID="{E30CB35F-2767-4E48-B61D-E43233C86F6A}" presName="node" presStyleLbl="node1" presStyleIdx="12" presStyleCnt="23">
        <dgm:presLayoutVars>
          <dgm:bulletEnabled val="1"/>
        </dgm:presLayoutVars>
      </dgm:prSet>
      <dgm:spPr/>
    </dgm:pt>
    <dgm:pt modelId="{6164574F-AE94-478B-91AF-7B1989D042C4}" type="pres">
      <dgm:prSet presAssocID="{535DA44C-EA69-4458-ACA9-EDA6E21064BB}" presName="sibTrans" presStyleLbl="sibTrans1D1" presStyleIdx="12" presStyleCnt="22"/>
      <dgm:spPr/>
    </dgm:pt>
    <dgm:pt modelId="{BD6C39BA-EDF7-4114-81ED-F134A7432170}" type="pres">
      <dgm:prSet presAssocID="{535DA44C-EA69-4458-ACA9-EDA6E21064BB}" presName="connectorText" presStyleLbl="sibTrans1D1" presStyleIdx="12" presStyleCnt="22"/>
      <dgm:spPr/>
    </dgm:pt>
    <dgm:pt modelId="{84A7662F-F845-4D37-BEE0-A4B86CC53943}" type="pres">
      <dgm:prSet presAssocID="{5BD5593C-F28E-419C-AD2D-B6CE27DE6D21}" presName="node" presStyleLbl="node1" presStyleIdx="13" presStyleCnt="23">
        <dgm:presLayoutVars>
          <dgm:bulletEnabled val="1"/>
        </dgm:presLayoutVars>
      </dgm:prSet>
      <dgm:spPr/>
    </dgm:pt>
    <dgm:pt modelId="{4ECFE749-9FCF-44D2-8256-6487521B7416}" type="pres">
      <dgm:prSet presAssocID="{3E8F8C12-C632-4F41-BB1B-A01B272F4A7F}" presName="sibTrans" presStyleLbl="sibTrans1D1" presStyleIdx="13" presStyleCnt="22"/>
      <dgm:spPr/>
    </dgm:pt>
    <dgm:pt modelId="{2BD17A6D-D14E-43D6-BFC7-3172DEB7560A}" type="pres">
      <dgm:prSet presAssocID="{3E8F8C12-C632-4F41-BB1B-A01B272F4A7F}" presName="connectorText" presStyleLbl="sibTrans1D1" presStyleIdx="13" presStyleCnt="22"/>
      <dgm:spPr/>
    </dgm:pt>
    <dgm:pt modelId="{B768A94D-4C7E-461A-9B6A-5930969AD381}" type="pres">
      <dgm:prSet presAssocID="{630FB660-9213-4934-B40C-3B13C116ABDD}" presName="node" presStyleLbl="node1" presStyleIdx="14" presStyleCnt="23">
        <dgm:presLayoutVars>
          <dgm:bulletEnabled val="1"/>
        </dgm:presLayoutVars>
      </dgm:prSet>
      <dgm:spPr/>
    </dgm:pt>
    <dgm:pt modelId="{D748DE01-AEF2-4F3F-8B62-62351099EDD7}" type="pres">
      <dgm:prSet presAssocID="{12209ADA-D28F-4B13-A555-2364FE9F9F13}" presName="sibTrans" presStyleLbl="sibTrans1D1" presStyleIdx="14" presStyleCnt="22"/>
      <dgm:spPr/>
    </dgm:pt>
    <dgm:pt modelId="{FF92ED38-6E48-498B-872F-F5EAD7A239A7}" type="pres">
      <dgm:prSet presAssocID="{12209ADA-D28F-4B13-A555-2364FE9F9F13}" presName="connectorText" presStyleLbl="sibTrans1D1" presStyleIdx="14" presStyleCnt="22"/>
      <dgm:spPr/>
    </dgm:pt>
    <dgm:pt modelId="{5D240B72-74D0-4FA3-BA08-F8C42BDCE607}" type="pres">
      <dgm:prSet presAssocID="{080B771D-91A3-49D4-B554-CF3FE2F90B03}" presName="node" presStyleLbl="node1" presStyleIdx="15" presStyleCnt="23">
        <dgm:presLayoutVars>
          <dgm:bulletEnabled val="1"/>
        </dgm:presLayoutVars>
      </dgm:prSet>
      <dgm:spPr/>
    </dgm:pt>
    <dgm:pt modelId="{405EEC47-CA49-439C-94BD-2FB76CFB5D2A}" type="pres">
      <dgm:prSet presAssocID="{59EAC384-4C3A-43DD-AB63-67CC4FD7735D}" presName="sibTrans" presStyleLbl="sibTrans1D1" presStyleIdx="15" presStyleCnt="22"/>
      <dgm:spPr/>
    </dgm:pt>
    <dgm:pt modelId="{40DA37D6-404B-4DA3-91A6-5B29B746E63B}" type="pres">
      <dgm:prSet presAssocID="{59EAC384-4C3A-43DD-AB63-67CC4FD7735D}" presName="connectorText" presStyleLbl="sibTrans1D1" presStyleIdx="15" presStyleCnt="22"/>
      <dgm:spPr/>
    </dgm:pt>
    <dgm:pt modelId="{2FB09AF3-61B7-46F6-BEB9-BB5681EB6BBF}" type="pres">
      <dgm:prSet presAssocID="{EB7EAC57-614C-4F47-9DC1-CC3DC3AAD4B7}" presName="node" presStyleLbl="node1" presStyleIdx="16" presStyleCnt="23">
        <dgm:presLayoutVars>
          <dgm:bulletEnabled val="1"/>
        </dgm:presLayoutVars>
      </dgm:prSet>
      <dgm:spPr/>
    </dgm:pt>
    <dgm:pt modelId="{FB289C98-9C3A-4B10-ACBF-15A8E692867B}" type="pres">
      <dgm:prSet presAssocID="{EEE6398D-4278-4B8B-AD38-90290C2CD364}" presName="sibTrans" presStyleLbl="sibTrans1D1" presStyleIdx="16" presStyleCnt="22"/>
      <dgm:spPr/>
    </dgm:pt>
    <dgm:pt modelId="{3C782B3A-2B65-4DA0-912F-6D4344AE2DCB}" type="pres">
      <dgm:prSet presAssocID="{EEE6398D-4278-4B8B-AD38-90290C2CD364}" presName="connectorText" presStyleLbl="sibTrans1D1" presStyleIdx="16" presStyleCnt="22"/>
      <dgm:spPr/>
    </dgm:pt>
    <dgm:pt modelId="{A6474EE2-AAE6-46AA-8870-C22165E25086}" type="pres">
      <dgm:prSet presAssocID="{E6EEDC28-30DB-45FA-97DE-927182E7A57A}" presName="node" presStyleLbl="node1" presStyleIdx="17" presStyleCnt="23">
        <dgm:presLayoutVars>
          <dgm:bulletEnabled val="1"/>
        </dgm:presLayoutVars>
      </dgm:prSet>
      <dgm:spPr/>
    </dgm:pt>
    <dgm:pt modelId="{3F0A8FEF-7210-4BF0-868E-ADC54E4F8B9A}" type="pres">
      <dgm:prSet presAssocID="{69755943-4DD4-4FA2-B0D7-C816C170C54D}" presName="sibTrans" presStyleLbl="sibTrans1D1" presStyleIdx="17" presStyleCnt="22"/>
      <dgm:spPr/>
    </dgm:pt>
    <dgm:pt modelId="{B3F45E8B-5A2B-474F-962A-305F35E531D7}" type="pres">
      <dgm:prSet presAssocID="{69755943-4DD4-4FA2-B0D7-C816C170C54D}" presName="connectorText" presStyleLbl="sibTrans1D1" presStyleIdx="17" presStyleCnt="22"/>
      <dgm:spPr/>
    </dgm:pt>
    <dgm:pt modelId="{BAE1E415-3288-40D9-A715-F019F68624CD}" type="pres">
      <dgm:prSet presAssocID="{DE101295-617C-4583-9DD4-54C76FCBDA8D}" presName="node" presStyleLbl="node1" presStyleIdx="18" presStyleCnt="23">
        <dgm:presLayoutVars>
          <dgm:bulletEnabled val="1"/>
        </dgm:presLayoutVars>
      </dgm:prSet>
      <dgm:spPr/>
    </dgm:pt>
    <dgm:pt modelId="{54F6151E-F2B9-434D-96FC-0EC37D239B78}" type="pres">
      <dgm:prSet presAssocID="{7EFE3482-D230-4E0E-9837-5CC2F570F62A}" presName="sibTrans" presStyleLbl="sibTrans1D1" presStyleIdx="18" presStyleCnt="22"/>
      <dgm:spPr/>
    </dgm:pt>
    <dgm:pt modelId="{CC8323D3-2E7B-4A55-8CF0-80776AA0D11C}" type="pres">
      <dgm:prSet presAssocID="{7EFE3482-D230-4E0E-9837-5CC2F570F62A}" presName="connectorText" presStyleLbl="sibTrans1D1" presStyleIdx="18" presStyleCnt="22"/>
      <dgm:spPr/>
    </dgm:pt>
    <dgm:pt modelId="{4BEF4DA8-982A-4E9B-8E8C-8CDC21F46237}" type="pres">
      <dgm:prSet presAssocID="{6CBF60E5-9120-4F9D-A8A4-AC82230364E3}" presName="node" presStyleLbl="node1" presStyleIdx="19" presStyleCnt="23">
        <dgm:presLayoutVars>
          <dgm:bulletEnabled val="1"/>
        </dgm:presLayoutVars>
      </dgm:prSet>
      <dgm:spPr/>
    </dgm:pt>
    <dgm:pt modelId="{C2E7E052-453A-45A8-A294-16CA1100E591}" type="pres">
      <dgm:prSet presAssocID="{4C669B2B-0991-448C-B0A7-6946800B3178}" presName="sibTrans" presStyleLbl="sibTrans1D1" presStyleIdx="19" presStyleCnt="22"/>
      <dgm:spPr/>
    </dgm:pt>
    <dgm:pt modelId="{EA38E188-F835-4DA8-BA5F-D4816329D46B}" type="pres">
      <dgm:prSet presAssocID="{4C669B2B-0991-448C-B0A7-6946800B3178}" presName="connectorText" presStyleLbl="sibTrans1D1" presStyleIdx="19" presStyleCnt="22"/>
      <dgm:spPr/>
    </dgm:pt>
    <dgm:pt modelId="{42D02FC6-B342-4874-AC56-E496F1D0A9D7}" type="pres">
      <dgm:prSet presAssocID="{3F65EEDC-0627-4C87-BA0A-B4B1A5758C61}" presName="node" presStyleLbl="node1" presStyleIdx="20" presStyleCnt="23">
        <dgm:presLayoutVars>
          <dgm:bulletEnabled val="1"/>
        </dgm:presLayoutVars>
      </dgm:prSet>
      <dgm:spPr/>
    </dgm:pt>
    <dgm:pt modelId="{5515C626-6AC4-4A8C-843E-4AD6A634F0FD}" type="pres">
      <dgm:prSet presAssocID="{D90D2645-C7F5-4BFA-9114-A440E0DD8CBE}" presName="sibTrans" presStyleLbl="sibTrans1D1" presStyleIdx="20" presStyleCnt="22"/>
      <dgm:spPr/>
    </dgm:pt>
    <dgm:pt modelId="{B7E4AF0B-0E0F-47FC-8660-E4A58CA80324}" type="pres">
      <dgm:prSet presAssocID="{D90D2645-C7F5-4BFA-9114-A440E0DD8CBE}" presName="connectorText" presStyleLbl="sibTrans1D1" presStyleIdx="20" presStyleCnt="22"/>
      <dgm:spPr/>
    </dgm:pt>
    <dgm:pt modelId="{797A695A-F88C-4898-9751-D91C11106293}" type="pres">
      <dgm:prSet presAssocID="{071E6344-A770-4334-ABCA-75F1C4737780}" presName="node" presStyleLbl="node1" presStyleIdx="21" presStyleCnt="23">
        <dgm:presLayoutVars>
          <dgm:bulletEnabled val="1"/>
        </dgm:presLayoutVars>
      </dgm:prSet>
      <dgm:spPr/>
    </dgm:pt>
    <dgm:pt modelId="{C84A9D48-FCD6-4B57-9672-3B54A3BD0772}" type="pres">
      <dgm:prSet presAssocID="{5BC44735-A83C-4803-B5D9-575A26DDBFDA}" presName="sibTrans" presStyleLbl="sibTrans1D1" presStyleIdx="21" presStyleCnt="22"/>
      <dgm:spPr/>
    </dgm:pt>
    <dgm:pt modelId="{04F68ADA-D8B6-4647-9475-624A0685D8B0}" type="pres">
      <dgm:prSet presAssocID="{5BC44735-A83C-4803-B5D9-575A26DDBFDA}" presName="connectorText" presStyleLbl="sibTrans1D1" presStyleIdx="21" presStyleCnt="22"/>
      <dgm:spPr/>
    </dgm:pt>
    <dgm:pt modelId="{11295005-7317-47F7-9914-6548B4518392}" type="pres">
      <dgm:prSet presAssocID="{3E28E73E-26D9-4F15-9B0A-4D611D54D993}" presName="node" presStyleLbl="node1" presStyleIdx="22" presStyleCnt="23">
        <dgm:presLayoutVars>
          <dgm:bulletEnabled val="1"/>
        </dgm:presLayoutVars>
      </dgm:prSet>
      <dgm:spPr/>
    </dgm:pt>
  </dgm:ptLst>
  <dgm:cxnLst>
    <dgm:cxn modelId="{93A60503-A019-48B4-9F61-1231B010F4D3}" type="presOf" srcId="{FF914209-2213-4B80-A199-63E6F89067EA}" destId="{FB48D756-FCC0-4031-81AA-9BA6D5486067}" srcOrd="0" destOrd="0" presId="urn:microsoft.com/office/officeart/2016/7/layout/RepeatingBendingProcessNew"/>
    <dgm:cxn modelId="{5CE3FA05-93CA-4983-AD9A-5F06F03DD504}" type="presOf" srcId="{6A26FCC5-DFD8-4B21-97D0-2BF0C95D04B3}" destId="{3B76A840-E873-4AC3-9F3D-D934CB95A8F4}" srcOrd="0" destOrd="0" presId="urn:microsoft.com/office/officeart/2016/7/layout/RepeatingBendingProcessNew"/>
    <dgm:cxn modelId="{48A90C07-D016-4585-8A68-DCABD8B61F18}" type="presOf" srcId="{C5923104-2DC6-4A48-AB15-908BCDF55B5E}" destId="{3D247CFF-9E48-4E70-B424-411EA8EF520A}" srcOrd="1" destOrd="0" presId="urn:microsoft.com/office/officeart/2016/7/layout/RepeatingBendingProcessNew"/>
    <dgm:cxn modelId="{B4363B0B-E001-48F7-AF2D-21FA73F3DC83}" srcId="{4D1028B2-DBBE-449B-AAF4-668C63DF90C6}" destId="{3E28E73E-26D9-4F15-9B0A-4D611D54D993}" srcOrd="22" destOrd="0" parTransId="{16506224-2EA0-41A4-9282-AAA9347386B6}" sibTransId="{424157DE-76DA-4B90-ACDB-8D4F196A5F04}"/>
    <dgm:cxn modelId="{EFE1D90C-3F41-4C30-AD2E-154C777FAF2E}" type="presOf" srcId="{FF914209-2213-4B80-A199-63E6F89067EA}" destId="{9F957DD6-2F42-4159-B616-0C4D17AD3ACC}" srcOrd="1" destOrd="0" presId="urn:microsoft.com/office/officeart/2016/7/layout/RepeatingBendingProcessNew"/>
    <dgm:cxn modelId="{140B4C0E-FE02-49ED-B32B-92B8A78EF496}" srcId="{4D1028B2-DBBE-449B-AAF4-668C63DF90C6}" destId="{080B771D-91A3-49D4-B554-CF3FE2F90B03}" srcOrd="15" destOrd="0" parTransId="{5901A6A8-1DAC-4F06-845F-A57816986C4A}" sibTransId="{59EAC384-4C3A-43DD-AB63-67CC4FD7735D}"/>
    <dgm:cxn modelId="{807ABF0E-DE55-4A5E-BCB7-FA1E4C8FD888}" type="presOf" srcId="{2E927A1F-D2B7-4CB0-B177-3BE530CD778E}" destId="{896D2B4B-4EF4-4379-BAF5-599959004092}" srcOrd="0" destOrd="0" presId="urn:microsoft.com/office/officeart/2016/7/layout/RepeatingBendingProcessNew"/>
    <dgm:cxn modelId="{88A22D0F-63AC-4E1A-BA74-5B0842F39954}" type="presOf" srcId="{4C669B2B-0991-448C-B0A7-6946800B3178}" destId="{EA38E188-F835-4DA8-BA5F-D4816329D46B}" srcOrd="1" destOrd="0" presId="urn:microsoft.com/office/officeart/2016/7/layout/RepeatingBendingProcessNew"/>
    <dgm:cxn modelId="{D3A7F710-E496-4B01-8E24-7993450FE8EE}" type="presOf" srcId="{2B4A3BF8-8A6D-4EDD-A8E9-75A10F54382D}" destId="{EE53300C-1E94-43CB-A700-660E11D84F88}" srcOrd="1" destOrd="0" presId="urn:microsoft.com/office/officeart/2016/7/layout/RepeatingBendingProcessNew"/>
    <dgm:cxn modelId="{828D0114-029B-45E0-A3EC-BC6B0C27057B}" srcId="{4D1028B2-DBBE-449B-AAF4-668C63DF90C6}" destId="{5BD5593C-F28E-419C-AD2D-B6CE27DE6D21}" srcOrd="13" destOrd="0" parTransId="{BAF901FD-42D5-46E8-AFEF-B32F4D92873E}" sibTransId="{3E8F8C12-C632-4F41-BB1B-A01B272F4A7F}"/>
    <dgm:cxn modelId="{26E08B16-03E0-404F-BD97-766AD4DD965F}" srcId="{4D1028B2-DBBE-449B-AAF4-668C63DF90C6}" destId="{155AD319-9366-4016-B1DC-695120ED89B0}" srcOrd="0" destOrd="0" parTransId="{B8CC61F7-9ED2-4877-B280-7FCD275513AF}" sibTransId="{BC34EAB6-AC96-4FDD-B4DD-99002854AC43}"/>
    <dgm:cxn modelId="{89865218-E77E-44F2-8311-75A06CB008F4}" type="presOf" srcId="{EB7EAC57-614C-4F47-9DC1-CC3DC3AAD4B7}" destId="{2FB09AF3-61B7-46F6-BEB9-BB5681EB6BBF}" srcOrd="0" destOrd="0" presId="urn:microsoft.com/office/officeart/2016/7/layout/RepeatingBendingProcessNew"/>
    <dgm:cxn modelId="{FD54641E-DFA3-4ED3-A1D5-8C4DB5DCA43F}" type="presOf" srcId="{630FB660-9213-4934-B40C-3B13C116ABDD}" destId="{B768A94D-4C7E-461A-9B6A-5930969AD381}" srcOrd="0" destOrd="0" presId="urn:microsoft.com/office/officeart/2016/7/layout/RepeatingBendingProcessNew"/>
    <dgm:cxn modelId="{B3C5DA21-C4CF-4A1A-87FE-2F725070090A}" type="presOf" srcId="{BC34EAB6-AC96-4FDD-B4DD-99002854AC43}" destId="{473012BC-91D7-4AC7-BC30-AA9406EDE779}" srcOrd="1" destOrd="0" presId="urn:microsoft.com/office/officeart/2016/7/layout/RepeatingBendingProcessNew"/>
    <dgm:cxn modelId="{25CB7024-143E-4E31-BB39-2F90259DC393}" type="presOf" srcId="{7B2043CF-6AB6-49EF-86EC-EC50BA9C1ECB}" destId="{F0C205BD-1666-48CD-9699-08BBCE1B1A69}" srcOrd="0" destOrd="0" presId="urn:microsoft.com/office/officeart/2016/7/layout/RepeatingBendingProcessNew"/>
    <dgm:cxn modelId="{E156AB26-360E-44A8-854D-5364FC17EA6B}" type="presOf" srcId="{4F2B84B3-2EFE-4DC5-A2D4-AABEB7AE0E42}" destId="{0A608C92-C39C-4C6F-AF53-0C3E77316788}" srcOrd="0" destOrd="0" presId="urn:microsoft.com/office/officeart/2016/7/layout/RepeatingBendingProcessNew"/>
    <dgm:cxn modelId="{C947A02B-2F42-437F-A42A-ADADF16690BC}" srcId="{4D1028B2-DBBE-449B-AAF4-668C63DF90C6}" destId="{BD8A5A81-0EFF-4957-B48F-8CE29A6A4569}" srcOrd="7" destOrd="0" parTransId="{3E09E0A9-CE44-4994-92C0-F961871AE800}" sibTransId="{7972ABC4-6B97-4FD4-94C9-F4254F8EBD03}"/>
    <dgm:cxn modelId="{2460D430-CCA8-4293-9BA4-77271E40ED60}" srcId="{4D1028B2-DBBE-449B-AAF4-668C63DF90C6}" destId="{E6EEDC28-30DB-45FA-97DE-927182E7A57A}" srcOrd="17" destOrd="0" parTransId="{8B35DBEB-4F71-4AD1-B640-CDCDF2BA7828}" sibTransId="{69755943-4DD4-4FA2-B0D7-C816C170C54D}"/>
    <dgm:cxn modelId="{19D50235-3F2E-485A-AFE9-024C4402B83B}" type="presOf" srcId="{69755943-4DD4-4FA2-B0D7-C816C170C54D}" destId="{B3F45E8B-5A2B-474F-962A-305F35E531D7}" srcOrd="1" destOrd="0" presId="urn:microsoft.com/office/officeart/2016/7/layout/RepeatingBendingProcessNew"/>
    <dgm:cxn modelId="{1D1F793E-48E2-40E3-8C13-608E170488B7}" type="presOf" srcId="{CC6DB907-D120-433D-9B8E-9B908607D996}" destId="{2227300C-07C4-4155-BCEB-1D8A06C5062C}" srcOrd="0" destOrd="0" presId="urn:microsoft.com/office/officeart/2016/7/layout/RepeatingBendingProcessNew"/>
    <dgm:cxn modelId="{D976EC3E-099E-4FFA-9330-55D8E7134A66}" type="presOf" srcId="{5BE7A42E-B754-4C6C-B0B7-57057FDD53EE}" destId="{6E772E03-FD0D-46AE-8FE0-FEE7AFD1DD7C}" srcOrd="1" destOrd="0" presId="urn:microsoft.com/office/officeart/2016/7/layout/RepeatingBendingProcessNew"/>
    <dgm:cxn modelId="{B6FF4F64-25F0-471B-8483-4A930589DD1B}" type="presOf" srcId="{4F2B84B3-2EFE-4DC5-A2D4-AABEB7AE0E42}" destId="{ACFDCD7E-5472-4A61-8335-55AF5876C9D9}" srcOrd="1" destOrd="0" presId="urn:microsoft.com/office/officeart/2016/7/layout/RepeatingBendingProcessNew"/>
    <dgm:cxn modelId="{2D9B1949-08E4-4F60-8AA2-67DCD8E535A0}" type="presOf" srcId="{3F65EEDC-0627-4C87-BA0A-B4B1A5758C61}" destId="{42D02FC6-B342-4874-AC56-E496F1D0A9D7}" srcOrd="0" destOrd="0" presId="urn:microsoft.com/office/officeart/2016/7/layout/RepeatingBendingProcessNew"/>
    <dgm:cxn modelId="{A7471F69-B376-4567-96F9-C348E7A68372}" srcId="{4D1028B2-DBBE-449B-AAF4-668C63DF90C6}" destId="{6925EA06-C49B-41DB-AE5D-5930906EB4ED}" srcOrd="6" destOrd="0" parTransId="{B2274CD0-90C6-423A-80F3-EA29D8CB46F5}" sibTransId="{9BD94389-FA65-49A9-9EF0-B27F6C273993}"/>
    <dgm:cxn modelId="{43E21A6B-9EB3-4EBE-AD55-4A53B4A7DF36}" srcId="{4D1028B2-DBBE-449B-AAF4-668C63DF90C6}" destId="{071E6344-A770-4334-ABCA-75F1C4737780}" srcOrd="21" destOrd="0" parTransId="{EA17AC40-B908-4544-8286-4E703A1B37F7}" sibTransId="{5BC44735-A83C-4803-B5D9-575A26DDBFDA}"/>
    <dgm:cxn modelId="{F8D3D96C-F258-40D6-B6BD-D6578EAB7D07}" type="presOf" srcId="{071E6344-A770-4334-ABCA-75F1C4737780}" destId="{797A695A-F88C-4898-9751-D91C11106293}" srcOrd="0" destOrd="0" presId="urn:microsoft.com/office/officeart/2016/7/layout/RepeatingBendingProcessNew"/>
    <dgm:cxn modelId="{017A896E-E2EA-4E22-BBF6-A81D798DB0BE}" type="presOf" srcId="{0C664E9E-38C0-482B-ACD5-2F663B6B7147}" destId="{815F0C45-0B74-415A-94E8-AA4A918FD937}" srcOrd="0" destOrd="0" presId="urn:microsoft.com/office/officeart/2016/7/layout/RepeatingBendingProcessNew"/>
    <dgm:cxn modelId="{6F3C694F-51E1-496B-BC6F-8BC3562CE465}" type="presOf" srcId="{4D1028B2-DBBE-449B-AAF4-668C63DF90C6}" destId="{2EB5EC6E-B4FF-4E77-95F2-342E4A50DD07}" srcOrd="0" destOrd="0" presId="urn:microsoft.com/office/officeart/2016/7/layout/RepeatingBendingProcessNew"/>
    <dgm:cxn modelId="{68D6BF71-9B9F-435A-8883-E04EA130B6A4}" type="presOf" srcId="{E6EEDC28-30DB-45FA-97DE-927182E7A57A}" destId="{A6474EE2-AAE6-46AA-8870-C22165E25086}" srcOrd="0" destOrd="0" presId="urn:microsoft.com/office/officeart/2016/7/layout/RepeatingBendingProcessNew"/>
    <dgm:cxn modelId="{758FF651-AAEE-453C-B924-E2ACB045052C}" type="presOf" srcId="{9BD94389-FA65-49A9-9EF0-B27F6C273993}" destId="{15966BD3-2BC5-4823-B4C4-F0F35A46386A}" srcOrd="0" destOrd="0" presId="urn:microsoft.com/office/officeart/2016/7/layout/RepeatingBendingProcessNew"/>
    <dgm:cxn modelId="{18F70573-6850-4035-A294-09C03FE40B0F}" type="presOf" srcId="{6CBF60E5-9120-4F9D-A8A4-AC82230364E3}" destId="{4BEF4DA8-982A-4E9B-8E8C-8CDC21F46237}" srcOrd="0" destOrd="0" presId="urn:microsoft.com/office/officeart/2016/7/layout/RepeatingBendingProcessNew"/>
    <dgm:cxn modelId="{76AE1475-421C-494C-89F5-738D99FC0D86}" srcId="{4D1028B2-DBBE-449B-AAF4-668C63DF90C6}" destId="{43C44458-A265-4A6E-8F52-CA09D64DE41D}" srcOrd="11" destOrd="0" parTransId="{68189299-6330-4222-ADD8-5C5ABDFD4DAB}" sibTransId="{5BE7A42E-B754-4C6C-B0B7-57057FDD53EE}"/>
    <dgm:cxn modelId="{1ADE7257-35B8-472F-AF95-40D2295B1D17}" type="presOf" srcId="{155AD319-9366-4016-B1DC-695120ED89B0}" destId="{16A494DB-C2E9-4458-AF66-AEDE89DE86FD}" srcOrd="0" destOrd="0" presId="urn:microsoft.com/office/officeart/2016/7/layout/RepeatingBendingProcessNew"/>
    <dgm:cxn modelId="{F11CBE57-A4BC-441D-BF09-6E111C1511AF}" type="presOf" srcId="{5BD5593C-F28E-419C-AD2D-B6CE27DE6D21}" destId="{84A7662F-F845-4D37-BEE0-A4B86CC53943}" srcOrd="0" destOrd="0" presId="urn:microsoft.com/office/officeart/2016/7/layout/RepeatingBendingProcessNew"/>
    <dgm:cxn modelId="{25FC3679-0B8A-42D5-AEBC-D692819E8D40}" type="presOf" srcId="{3E28E73E-26D9-4F15-9B0A-4D611D54D993}" destId="{11295005-7317-47F7-9914-6548B4518392}" srcOrd="0" destOrd="0" presId="urn:microsoft.com/office/officeart/2016/7/layout/RepeatingBendingProcessNew"/>
    <dgm:cxn modelId="{34474159-F347-4AEC-A295-D94975EAF308}" type="presOf" srcId="{43C44458-A265-4A6E-8F52-CA09D64DE41D}" destId="{B95057B7-42CE-41E9-B724-EBE6D27A9E6B}" srcOrd="0" destOrd="0" presId="urn:microsoft.com/office/officeart/2016/7/layout/RepeatingBendingProcessNew"/>
    <dgm:cxn modelId="{FA267579-4B2A-4F3B-B525-6FCA9F7C154D}" type="presOf" srcId="{DE101295-617C-4583-9DD4-54C76FCBDA8D}" destId="{BAE1E415-3288-40D9-A715-F019F68624CD}" srcOrd="0" destOrd="0" presId="urn:microsoft.com/office/officeart/2016/7/layout/RepeatingBendingProcessNew"/>
    <dgm:cxn modelId="{1E400D80-5C24-4167-8FC6-588ECB4D56D8}" srcId="{4D1028B2-DBBE-449B-AAF4-668C63DF90C6}" destId="{0668C61F-4DA2-4D89-A567-0A1F35B85A36}" srcOrd="2" destOrd="0" parTransId="{75079428-2D5C-47D9-AE4F-FF0012E75922}" sibTransId="{C5923104-2DC6-4A48-AB15-908BCDF55B5E}"/>
    <dgm:cxn modelId="{3B630385-0E16-4E96-9ED6-0352A00267D2}" type="presOf" srcId="{D03100F4-10BF-4079-BEDD-5EF6119049A8}" destId="{BE5C8A80-8FF9-447B-80DE-401BEBF5BDF1}" srcOrd="1" destOrd="0" presId="urn:microsoft.com/office/officeart/2016/7/layout/RepeatingBendingProcessNew"/>
    <dgm:cxn modelId="{5D7D9987-86CF-4699-85B0-75AEB905504F}" type="presOf" srcId="{7972ABC4-6B97-4FD4-94C9-F4254F8EBD03}" destId="{801F5EF2-8C7C-4AD0-A858-A022A71EA84C}" srcOrd="0" destOrd="0" presId="urn:microsoft.com/office/officeart/2016/7/layout/RepeatingBendingProcessNew"/>
    <dgm:cxn modelId="{4B0B418C-3639-4BD7-AD64-76A53915CDA5}" type="presOf" srcId="{BF20ABE1-7103-4804-ACD2-8533BAC80A93}" destId="{91D42422-6358-4007-A0E8-731CDB2718E4}" srcOrd="1" destOrd="0" presId="urn:microsoft.com/office/officeart/2016/7/layout/RepeatingBendingProcessNew"/>
    <dgm:cxn modelId="{5492978C-8CCE-4265-A647-E5DFBE7F2B99}" type="presOf" srcId="{2B4A3BF8-8A6D-4EDD-A8E9-75A10F54382D}" destId="{5AB4BBE4-16F2-4DB8-8C9B-E2C7B3097556}" srcOrd="0" destOrd="0" presId="urn:microsoft.com/office/officeart/2016/7/layout/RepeatingBendingProcessNew"/>
    <dgm:cxn modelId="{42028F8D-6FFF-41E2-AF10-55804B44CC3E}" srcId="{4D1028B2-DBBE-449B-AAF4-668C63DF90C6}" destId="{E30CB35F-2767-4E48-B61D-E43233C86F6A}" srcOrd="12" destOrd="0" parTransId="{B0C93D85-C3E1-4E12-A6B3-6D61A81A6539}" sibTransId="{535DA44C-EA69-4458-ACA9-EDA6E21064BB}"/>
    <dgm:cxn modelId="{1D625390-0CF9-4C40-872D-257063BDE8E4}" type="presOf" srcId="{D03100F4-10BF-4079-BEDD-5EF6119049A8}" destId="{EF60F1BA-6077-417F-86A0-DB8F3D44882E}" srcOrd="0" destOrd="0" presId="urn:microsoft.com/office/officeart/2016/7/layout/RepeatingBendingProcessNew"/>
    <dgm:cxn modelId="{C2506D93-164E-493D-859C-A1175938D853}" type="presOf" srcId="{E4716D46-B00B-4046-BCB3-748A888ADF0D}" destId="{76635599-A091-4749-86F1-48D88EABFB22}" srcOrd="0" destOrd="0" presId="urn:microsoft.com/office/officeart/2016/7/layout/RepeatingBendingProcessNew"/>
    <dgm:cxn modelId="{983C1C94-0975-4B23-BC15-358589D18D61}" type="presOf" srcId="{D90D2645-C7F5-4BFA-9114-A440E0DD8CBE}" destId="{5515C626-6AC4-4A8C-843E-4AD6A634F0FD}" srcOrd="0" destOrd="0" presId="urn:microsoft.com/office/officeart/2016/7/layout/RepeatingBendingProcessNew"/>
    <dgm:cxn modelId="{CB1F1195-DF2B-4021-BADB-4A1236BCAFB3}" type="presOf" srcId="{535DA44C-EA69-4458-ACA9-EDA6E21064BB}" destId="{6164574F-AE94-478B-91AF-7B1989D042C4}" srcOrd="0" destOrd="0" presId="urn:microsoft.com/office/officeart/2016/7/layout/RepeatingBendingProcessNew"/>
    <dgm:cxn modelId="{6B08D598-E055-49FA-B831-77472F1A5C36}" type="presOf" srcId="{C5923104-2DC6-4A48-AB15-908BCDF55B5E}" destId="{AD21ABC4-9EA9-47D6-AA12-2D89A1D54085}" srcOrd="0" destOrd="0" presId="urn:microsoft.com/office/officeart/2016/7/layout/RepeatingBendingProcessNew"/>
    <dgm:cxn modelId="{5E901E9D-C5B9-432F-AB8D-D6902F228BD8}" srcId="{4D1028B2-DBBE-449B-AAF4-668C63DF90C6}" destId="{4CA35747-B5C8-4A7B-B407-700BD2375C8F}" srcOrd="4" destOrd="0" parTransId="{483E34F2-330C-4516-ABA2-B8C46DEBB433}" sibTransId="{2B4A3BF8-8A6D-4EDD-A8E9-75A10F54382D}"/>
    <dgm:cxn modelId="{031C1E9E-8755-4978-9989-0B4C08E36DF0}" srcId="{4D1028B2-DBBE-449B-AAF4-668C63DF90C6}" destId="{2E927A1F-D2B7-4CB0-B177-3BE530CD778E}" srcOrd="3" destOrd="0" parTransId="{FF63D5B4-B0B0-41CC-84CC-AD2DBA082317}" sibTransId="{D03100F4-10BF-4079-BEDD-5EF6119049A8}"/>
    <dgm:cxn modelId="{4F829A9F-B8ED-4BC0-899E-56BBF811ED42}" type="presOf" srcId="{080B771D-91A3-49D4-B554-CF3FE2F90B03}" destId="{5D240B72-74D0-4FA3-BA08-F8C42BDCE607}" srcOrd="0" destOrd="0" presId="urn:microsoft.com/office/officeart/2016/7/layout/RepeatingBendingProcessNew"/>
    <dgm:cxn modelId="{90DBCA9F-9FB0-4D38-9A98-7170C3EAE04D}" srcId="{4D1028B2-DBBE-449B-AAF4-668C63DF90C6}" destId="{E4716D46-B00B-4046-BCB3-748A888ADF0D}" srcOrd="9" destOrd="0" parTransId="{3A51FDDB-A8C9-4FF3-BDB4-9D91F3084F9C}" sibTransId="{CC6DB907-D120-433D-9B8E-9B908607D996}"/>
    <dgm:cxn modelId="{CFDD85A4-DD1D-422D-B632-F3E6B2AF1E18}" type="presOf" srcId="{0668C61F-4DA2-4D89-A567-0A1F35B85A36}" destId="{C8A752B1-7CB1-4328-8D18-6CE913876759}" srcOrd="0" destOrd="0" presId="urn:microsoft.com/office/officeart/2016/7/layout/RepeatingBendingProcessNew"/>
    <dgm:cxn modelId="{1077D6A4-281A-49B8-B000-31421C9A0454}" srcId="{4D1028B2-DBBE-449B-AAF4-668C63DF90C6}" destId="{6CBF60E5-9120-4F9D-A8A4-AC82230364E3}" srcOrd="19" destOrd="0" parTransId="{60C19D95-40A3-4643-8C13-F78BFB3235FE}" sibTransId="{4C669B2B-0991-448C-B0A7-6946800B3178}"/>
    <dgm:cxn modelId="{6C03C5A8-2A3C-40D2-880B-DEF690604E28}" srcId="{4D1028B2-DBBE-449B-AAF4-668C63DF90C6}" destId="{0F69D125-0DBE-4841-808E-C62C3F9DABB1}" srcOrd="8" destOrd="0" parTransId="{B30BDA83-7F5A-4844-B702-ECB29278D580}" sibTransId="{BF20ABE1-7103-4804-ACD2-8533BAC80A93}"/>
    <dgm:cxn modelId="{8E8C7AA9-B737-433B-B0F2-E964CB6F3447}" type="presOf" srcId="{E30CB35F-2767-4E48-B61D-E43233C86F6A}" destId="{AAF83EFB-56FB-410C-BC56-9A7570848CDD}" srcOrd="0" destOrd="0" presId="urn:microsoft.com/office/officeart/2016/7/layout/RepeatingBendingProcessNew"/>
    <dgm:cxn modelId="{C27482A9-58E3-44F3-9377-2D1EEA3D8173}" type="presOf" srcId="{12209ADA-D28F-4B13-A555-2364FE9F9F13}" destId="{D748DE01-AEF2-4F3F-8B62-62351099EDD7}" srcOrd="0" destOrd="0" presId="urn:microsoft.com/office/officeart/2016/7/layout/RepeatingBendingProcessNew"/>
    <dgm:cxn modelId="{1812C6A9-79A9-4E55-9F52-34DB7DCFD9D0}" type="presOf" srcId="{7B2043CF-6AB6-49EF-86EC-EC50BA9C1ECB}" destId="{196E1D12-CFE3-45C0-926C-7389EA477FB4}" srcOrd="1" destOrd="0" presId="urn:microsoft.com/office/officeart/2016/7/layout/RepeatingBendingProcessNew"/>
    <dgm:cxn modelId="{1AD07BAA-2B44-42C7-A5C4-7507452D63AD}" type="presOf" srcId="{7EFE3482-D230-4E0E-9837-5CC2F570F62A}" destId="{54F6151E-F2B9-434D-96FC-0EC37D239B78}" srcOrd="0" destOrd="0" presId="urn:microsoft.com/office/officeart/2016/7/layout/RepeatingBendingProcessNew"/>
    <dgm:cxn modelId="{18E965AC-8211-47AC-A36B-543036B6A99A}" type="presOf" srcId="{EEE6398D-4278-4B8B-AD38-90290C2CD364}" destId="{FB289C98-9C3A-4B10-ACBF-15A8E692867B}" srcOrd="0" destOrd="0" presId="urn:microsoft.com/office/officeart/2016/7/layout/RepeatingBendingProcessNew"/>
    <dgm:cxn modelId="{238E82AF-86EB-44A3-A934-8987A0F7CCAC}" type="presOf" srcId="{535DA44C-EA69-4458-ACA9-EDA6E21064BB}" destId="{BD6C39BA-EDF7-4114-81ED-F134A7432170}" srcOrd="1" destOrd="0" presId="urn:microsoft.com/office/officeart/2016/7/layout/RepeatingBendingProcessNew"/>
    <dgm:cxn modelId="{4A3008B4-D53C-483B-810B-E7B1AE98D003}" type="presOf" srcId="{7972ABC4-6B97-4FD4-94C9-F4254F8EBD03}" destId="{4513BD06-5B9C-4DB9-B2D3-C81104D02E1E}" srcOrd="1" destOrd="0" presId="urn:microsoft.com/office/officeart/2016/7/layout/RepeatingBendingProcessNew"/>
    <dgm:cxn modelId="{CC8C3AB5-0C08-411B-8C34-947B46D6CB26}" srcId="{4D1028B2-DBBE-449B-AAF4-668C63DF90C6}" destId="{EB7EAC57-614C-4F47-9DC1-CC3DC3AAD4B7}" srcOrd="16" destOrd="0" parTransId="{17C3C989-8771-4818-AA09-1E119AD3B9C3}" sibTransId="{EEE6398D-4278-4B8B-AD38-90290C2CD364}"/>
    <dgm:cxn modelId="{C7F259B8-6BAE-4917-AB38-3C189F1E2077}" srcId="{4D1028B2-DBBE-449B-AAF4-668C63DF90C6}" destId="{DE101295-617C-4583-9DD4-54C76FCBDA8D}" srcOrd="18" destOrd="0" parTransId="{38790328-9E41-443B-B1D0-32421AB777A4}" sibTransId="{7EFE3482-D230-4E0E-9837-5CC2F570F62A}"/>
    <dgm:cxn modelId="{D4898DBA-B6A7-4CCB-A408-DBD8E929D18F}" srcId="{4D1028B2-DBBE-449B-AAF4-668C63DF90C6}" destId="{E1FB71CE-828B-41B4-8A09-C2000BE501D8}" srcOrd="10" destOrd="0" parTransId="{D4130451-EEB6-4DD5-AB56-85B95E52FF9C}" sibTransId="{FF914209-2213-4B80-A199-63E6F89067EA}"/>
    <dgm:cxn modelId="{8635B5BB-5F20-4ECA-B05A-DE7AC408EB84}" type="presOf" srcId="{59EAC384-4C3A-43DD-AB63-67CC4FD7735D}" destId="{405EEC47-CA49-439C-94BD-2FB76CFB5D2A}" srcOrd="0" destOrd="0" presId="urn:microsoft.com/office/officeart/2016/7/layout/RepeatingBendingProcessNew"/>
    <dgm:cxn modelId="{CCDD82C0-D0A1-4BE5-9579-95368A7CC613}" type="presOf" srcId="{12209ADA-D28F-4B13-A555-2364FE9F9F13}" destId="{FF92ED38-6E48-498B-872F-F5EAD7A239A7}" srcOrd="1" destOrd="0" presId="urn:microsoft.com/office/officeart/2016/7/layout/RepeatingBendingProcessNew"/>
    <dgm:cxn modelId="{D920E0C2-F4E2-4F67-BCCA-5F0AAE084CB9}" type="presOf" srcId="{69755943-4DD4-4FA2-B0D7-C816C170C54D}" destId="{3F0A8FEF-7210-4BF0-868E-ADC54E4F8B9A}" srcOrd="0" destOrd="0" presId="urn:microsoft.com/office/officeart/2016/7/layout/RepeatingBendingProcessNew"/>
    <dgm:cxn modelId="{7121E5C4-451F-448E-BCEF-5368CD33ACB2}" type="presOf" srcId="{E1FB71CE-828B-41B4-8A09-C2000BE501D8}" destId="{BFF98BA3-5F8C-497A-B5E7-44606D0D0DC1}" srcOrd="0" destOrd="0" presId="urn:microsoft.com/office/officeart/2016/7/layout/RepeatingBendingProcessNew"/>
    <dgm:cxn modelId="{360281C5-9F30-46A8-A14F-7D3BBF6B574F}" type="presOf" srcId="{0F69D125-0DBE-4841-808E-C62C3F9DABB1}" destId="{EB22B6F7-F442-4199-A8F7-2E5DAB6CA276}" srcOrd="0" destOrd="0" presId="urn:microsoft.com/office/officeart/2016/7/layout/RepeatingBendingProcessNew"/>
    <dgm:cxn modelId="{87C2CEC5-E784-4795-B73B-FAA0C3F18F22}" type="presOf" srcId="{5BE7A42E-B754-4C6C-B0B7-57057FDD53EE}" destId="{D4A371C1-0CB9-4857-91CB-EF3C9C04251D}" srcOrd="0" destOrd="0" presId="urn:microsoft.com/office/officeart/2016/7/layout/RepeatingBendingProcessNew"/>
    <dgm:cxn modelId="{919969CA-8A10-4A9C-BD05-27514564174A}" type="presOf" srcId="{4CA35747-B5C8-4A7B-B407-700BD2375C8F}" destId="{B10788E7-82DB-4076-ADC0-6A8BA2599B53}" srcOrd="0" destOrd="0" presId="urn:microsoft.com/office/officeart/2016/7/layout/RepeatingBendingProcessNew"/>
    <dgm:cxn modelId="{101505CC-7A35-44A8-8CDB-917FA38FF7A1}" type="presOf" srcId="{BD8A5A81-0EFF-4957-B48F-8CE29A6A4569}" destId="{A0C167B5-8CBF-4471-A67C-D89BA24C80C2}" srcOrd="0" destOrd="0" presId="urn:microsoft.com/office/officeart/2016/7/layout/RepeatingBendingProcessNew"/>
    <dgm:cxn modelId="{7D7C65CD-888B-4772-B525-19397359E9BE}" type="presOf" srcId="{9BD94389-FA65-49A9-9EF0-B27F6C273993}" destId="{CEE32BBA-C843-4C3A-ADB2-4B8D01F00F48}" srcOrd="1" destOrd="0" presId="urn:microsoft.com/office/officeart/2016/7/layout/RepeatingBendingProcessNew"/>
    <dgm:cxn modelId="{B9DC9BCE-D016-49DA-A6F5-50A192E65092}" type="presOf" srcId="{BC34EAB6-AC96-4FDD-B4DD-99002854AC43}" destId="{9568833D-1A9D-4E52-B80F-60A832BC4A33}" srcOrd="0" destOrd="0" presId="urn:microsoft.com/office/officeart/2016/7/layout/RepeatingBendingProcessNew"/>
    <dgm:cxn modelId="{DC5347D3-FD1D-4DBB-8377-632D55A3B296}" type="presOf" srcId="{6925EA06-C49B-41DB-AE5D-5930906EB4ED}" destId="{5D9F62AB-262A-4350-92D3-44D94CEAF30C}" srcOrd="0" destOrd="0" presId="urn:microsoft.com/office/officeart/2016/7/layout/RepeatingBendingProcessNew"/>
    <dgm:cxn modelId="{5B5DABD3-5302-44F4-93CB-B189B48B3EE0}" type="presOf" srcId="{59EAC384-4C3A-43DD-AB63-67CC4FD7735D}" destId="{40DA37D6-404B-4DA3-91A6-5B29B746E63B}" srcOrd="1" destOrd="0" presId="urn:microsoft.com/office/officeart/2016/7/layout/RepeatingBendingProcessNew"/>
    <dgm:cxn modelId="{F8C30FD5-4DF8-4533-84E7-DA0D6DC42784}" srcId="{4D1028B2-DBBE-449B-AAF4-668C63DF90C6}" destId="{3F65EEDC-0627-4C87-BA0A-B4B1A5758C61}" srcOrd="20" destOrd="0" parTransId="{0E6ED5F1-8A9E-4FBB-85F1-FCC990BC1E28}" sibTransId="{D90D2645-C7F5-4BFA-9114-A440E0DD8CBE}"/>
    <dgm:cxn modelId="{E4799AD8-F3E9-4A16-BD2A-8C0148A1C65B}" type="presOf" srcId="{3E8F8C12-C632-4F41-BB1B-A01B272F4A7F}" destId="{4ECFE749-9FCF-44D2-8256-6487521B7416}" srcOrd="0" destOrd="0" presId="urn:microsoft.com/office/officeart/2016/7/layout/RepeatingBendingProcessNew"/>
    <dgm:cxn modelId="{DF399CE1-8F0D-4E11-88B7-111EC49E2F44}" type="presOf" srcId="{BF20ABE1-7103-4804-ACD2-8533BAC80A93}" destId="{2E288526-86C3-49DF-ABA9-BF2A1A98FC97}" srcOrd="0" destOrd="0" presId="urn:microsoft.com/office/officeart/2016/7/layout/RepeatingBendingProcessNew"/>
    <dgm:cxn modelId="{4CE520E3-96B8-477A-8BDB-F478CD536FEB}" type="presOf" srcId="{5BC44735-A83C-4803-B5D9-575A26DDBFDA}" destId="{04F68ADA-D8B6-4647-9475-624A0685D8B0}" srcOrd="1" destOrd="0" presId="urn:microsoft.com/office/officeart/2016/7/layout/RepeatingBendingProcessNew"/>
    <dgm:cxn modelId="{2CF3EBE4-0D7C-419B-91EA-87D79AD1666E}" type="presOf" srcId="{3E8F8C12-C632-4F41-BB1B-A01B272F4A7F}" destId="{2BD17A6D-D14E-43D6-BFC7-3172DEB7560A}" srcOrd="1" destOrd="0" presId="urn:microsoft.com/office/officeart/2016/7/layout/RepeatingBendingProcessNew"/>
    <dgm:cxn modelId="{9FDA16E5-FDB2-48EB-AE08-AA945D980886}" type="presOf" srcId="{CC6DB907-D120-433D-9B8E-9B908607D996}" destId="{667331DE-D0C1-49E5-8A09-7DD55BF676BB}" srcOrd="1" destOrd="0" presId="urn:microsoft.com/office/officeart/2016/7/layout/RepeatingBendingProcessNew"/>
    <dgm:cxn modelId="{71585FE7-2BE7-42ED-A62E-A557EDCA2CE0}" type="presOf" srcId="{EEE6398D-4278-4B8B-AD38-90290C2CD364}" destId="{3C782B3A-2B65-4DA0-912F-6D4344AE2DCB}" srcOrd="1" destOrd="0" presId="urn:microsoft.com/office/officeart/2016/7/layout/RepeatingBendingProcessNew"/>
    <dgm:cxn modelId="{48E8A9E9-C8E1-4F74-B772-8F502DA6F489}" srcId="{4D1028B2-DBBE-449B-AAF4-668C63DF90C6}" destId="{0C664E9E-38C0-482B-ACD5-2F663B6B7147}" srcOrd="5" destOrd="0" parTransId="{948A2308-77B0-4E09-8FBF-573581FB840F}" sibTransId="{4F2B84B3-2EFE-4DC5-A2D4-AABEB7AE0E42}"/>
    <dgm:cxn modelId="{088B21EB-293D-43AE-9809-6C27C6190406}" type="presOf" srcId="{7EFE3482-D230-4E0E-9837-5CC2F570F62A}" destId="{CC8323D3-2E7B-4A55-8CF0-80776AA0D11C}" srcOrd="1" destOrd="0" presId="urn:microsoft.com/office/officeart/2016/7/layout/RepeatingBendingProcessNew"/>
    <dgm:cxn modelId="{2E15B8EC-9E4A-4044-91DE-F625A5579B51}" srcId="{4D1028B2-DBBE-449B-AAF4-668C63DF90C6}" destId="{6A26FCC5-DFD8-4B21-97D0-2BF0C95D04B3}" srcOrd="1" destOrd="0" parTransId="{16C4DEA8-440D-4F7B-BD30-44E9AF209406}" sibTransId="{7B2043CF-6AB6-49EF-86EC-EC50BA9C1ECB}"/>
    <dgm:cxn modelId="{78FF1DF1-E60E-4592-9FB8-593808DF448D}" type="presOf" srcId="{5BC44735-A83C-4803-B5D9-575A26DDBFDA}" destId="{C84A9D48-FCD6-4B57-9672-3B54A3BD0772}" srcOrd="0" destOrd="0" presId="urn:microsoft.com/office/officeart/2016/7/layout/RepeatingBendingProcessNew"/>
    <dgm:cxn modelId="{EF7607F2-C23A-41C1-BC47-2CA5F39249A8}" type="presOf" srcId="{D90D2645-C7F5-4BFA-9114-A440E0DD8CBE}" destId="{B7E4AF0B-0E0F-47FC-8660-E4A58CA80324}" srcOrd="1" destOrd="0" presId="urn:microsoft.com/office/officeart/2016/7/layout/RepeatingBendingProcessNew"/>
    <dgm:cxn modelId="{AE5AD5F3-BD32-4AD1-9430-C0C81D70759A}" type="presOf" srcId="{4C669B2B-0991-448C-B0A7-6946800B3178}" destId="{C2E7E052-453A-45A8-A294-16CA1100E591}" srcOrd="0" destOrd="0" presId="urn:microsoft.com/office/officeart/2016/7/layout/RepeatingBendingProcessNew"/>
    <dgm:cxn modelId="{472750FC-4939-459B-B3B8-F02217A4659C}" srcId="{4D1028B2-DBBE-449B-AAF4-668C63DF90C6}" destId="{630FB660-9213-4934-B40C-3B13C116ABDD}" srcOrd="14" destOrd="0" parTransId="{C9A0BF49-75AF-41A2-9DE0-07A37570DCDA}" sibTransId="{12209ADA-D28F-4B13-A555-2364FE9F9F13}"/>
    <dgm:cxn modelId="{68871525-2ADA-49BD-8893-61590C1567A7}" type="presParOf" srcId="{2EB5EC6E-B4FF-4E77-95F2-342E4A50DD07}" destId="{16A494DB-C2E9-4458-AF66-AEDE89DE86FD}" srcOrd="0" destOrd="0" presId="urn:microsoft.com/office/officeart/2016/7/layout/RepeatingBendingProcessNew"/>
    <dgm:cxn modelId="{DC826C5B-28A7-4BD7-AB12-82C6528DE055}" type="presParOf" srcId="{2EB5EC6E-B4FF-4E77-95F2-342E4A50DD07}" destId="{9568833D-1A9D-4E52-B80F-60A832BC4A33}" srcOrd="1" destOrd="0" presId="urn:microsoft.com/office/officeart/2016/7/layout/RepeatingBendingProcessNew"/>
    <dgm:cxn modelId="{FAD084B9-29C0-40DA-A1C3-DE9E4AAB3D55}" type="presParOf" srcId="{9568833D-1A9D-4E52-B80F-60A832BC4A33}" destId="{473012BC-91D7-4AC7-BC30-AA9406EDE779}" srcOrd="0" destOrd="0" presId="urn:microsoft.com/office/officeart/2016/7/layout/RepeatingBendingProcessNew"/>
    <dgm:cxn modelId="{72BA9A1E-D57D-4017-B728-CA4F35B41AD2}" type="presParOf" srcId="{2EB5EC6E-B4FF-4E77-95F2-342E4A50DD07}" destId="{3B76A840-E873-4AC3-9F3D-D934CB95A8F4}" srcOrd="2" destOrd="0" presId="urn:microsoft.com/office/officeart/2016/7/layout/RepeatingBendingProcessNew"/>
    <dgm:cxn modelId="{7CF8C3E7-90A0-4AEC-9A45-DD31D18FF6C3}" type="presParOf" srcId="{2EB5EC6E-B4FF-4E77-95F2-342E4A50DD07}" destId="{F0C205BD-1666-48CD-9699-08BBCE1B1A69}" srcOrd="3" destOrd="0" presId="urn:microsoft.com/office/officeart/2016/7/layout/RepeatingBendingProcessNew"/>
    <dgm:cxn modelId="{DDF69ACE-708D-4544-8226-914119C5FEB4}" type="presParOf" srcId="{F0C205BD-1666-48CD-9699-08BBCE1B1A69}" destId="{196E1D12-CFE3-45C0-926C-7389EA477FB4}" srcOrd="0" destOrd="0" presId="urn:microsoft.com/office/officeart/2016/7/layout/RepeatingBendingProcessNew"/>
    <dgm:cxn modelId="{9BFA34F7-6012-4AB5-9464-40B8EFC7AA31}" type="presParOf" srcId="{2EB5EC6E-B4FF-4E77-95F2-342E4A50DD07}" destId="{C8A752B1-7CB1-4328-8D18-6CE913876759}" srcOrd="4" destOrd="0" presId="urn:microsoft.com/office/officeart/2016/7/layout/RepeatingBendingProcessNew"/>
    <dgm:cxn modelId="{7ABDFAE4-95D7-4568-8CCC-5F0FE6488AE4}" type="presParOf" srcId="{2EB5EC6E-B4FF-4E77-95F2-342E4A50DD07}" destId="{AD21ABC4-9EA9-47D6-AA12-2D89A1D54085}" srcOrd="5" destOrd="0" presId="urn:microsoft.com/office/officeart/2016/7/layout/RepeatingBendingProcessNew"/>
    <dgm:cxn modelId="{6E589AF6-F949-4181-9179-0552D93E31DC}" type="presParOf" srcId="{AD21ABC4-9EA9-47D6-AA12-2D89A1D54085}" destId="{3D247CFF-9E48-4E70-B424-411EA8EF520A}" srcOrd="0" destOrd="0" presId="urn:microsoft.com/office/officeart/2016/7/layout/RepeatingBendingProcessNew"/>
    <dgm:cxn modelId="{2827EDD7-BF90-44F4-A23D-8893E760D33B}" type="presParOf" srcId="{2EB5EC6E-B4FF-4E77-95F2-342E4A50DD07}" destId="{896D2B4B-4EF4-4379-BAF5-599959004092}" srcOrd="6" destOrd="0" presId="urn:microsoft.com/office/officeart/2016/7/layout/RepeatingBendingProcessNew"/>
    <dgm:cxn modelId="{72C9DE8F-3B9B-4604-A69A-74965BFD5A0C}" type="presParOf" srcId="{2EB5EC6E-B4FF-4E77-95F2-342E4A50DD07}" destId="{EF60F1BA-6077-417F-86A0-DB8F3D44882E}" srcOrd="7" destOrd="0" presId="urn:microsoft.com/office/officeart/2016/7/layout/RepeatingBendingProcessNew"/>
    <dgm:cxn modelId="{9906C915-7C39-422B-81FC-3BE1E9117B98}" type="presParOf" srcId="{EF60F1BA-6077-417F-86A0-DB8F3D44882E}" destId="{BE5C8A80-8FF9-447B-80DE-401BEBF5BDF1}" srcOrd="0" destOrd="0" presId="urn:microsoft.com/office/officeart/2016/7/layout/RepeatingBendingProcessNew"/>
    <dgm:cxn modelId="{8671BFE3-2AA8-4537-BE1C-2B31B93E876F}" type="presParOf" srcId="{2EB5EC6E-B4FF-4E77-95F2-342E4A50DD07}" destId="{B10788E7-82DB-4076-ADC0-6A8BA2599B53}" srcOrd="8" destOrd="0" presId="urn:microsoft.com/office/officeart/2016/7/layout/RepeatingBendingProcessNew"/>
    <dgm:cxn modelId="{C9850CF1-7FCF-4B6D-B66A-13A5B18E2C83}" type="presParOf" srcId="{2EB5EC6E-B4FF-4E77-95F2-342E4A50DD07}" destId="{5AB4BBE4-16F2-4DB8-8C9B-E2C7B3097556}" srcOrd="9" destOrd="0" presId="urn:microsoft.com/office/officeart/2016/7/layout/RepeatingBendingProcessNew"/>
    <dgm:cxn modelId="{516CACF8-E235-400A-936E-7CC36638B49D}" type="presParOf" srcId="{5AB4BBE4-16F2-4DB8-8C9B-E2C7B3097556}" destId="{EE53300C-1E94-43CB-A700-660E11D84F88}" srcOrd="0" destOrd="0" presId="urn:microsoft.com/office/officeart/2016/7/layout/RepeatingBendingProcessNew"/>
    <dgm:cxn modelId="{51E2CF2C-A30C-4BDC-8970-A95676C31454}" type="presParOf" srcId="{2EB5EC6E-B4FF-4E77-95F2-342E4A50DD07}" destId="{815F0C45-0B74-415A-94E8-AA4A918FD937}" srcOrd="10" destOrd="0" presId="urn:microsoft.com/office/officeart/2016/7/layout/RepeatingBendingProcessNew"/>
    <dgm:cxn modelId="{7030273A-F721-47ED-B997-96BC5FE4162E}" type="presParOf" srcId="{2EB5EC6E-B4FF-4E77-95F2-342E4A50DD07}" destId="{0A608C92-C39C-4C6F-AF53-0C3E77316788}" srcOrd="11" destOrd="0" presId="urn:microsoft.com/office/officeart/2016/7/layout/RepeatingBendingProcessNew"/>
    <dgm:cxn modelId="{EE55CED1-A067-4A5F-A3A7-864B0768871D}" type="presParOf" srcId="{0A608C92-C39C-4C6F-AF53-0C3E77316788}" destId="{ACFDCD7E-5472-4A61-8335-55AF5876C9D9}" srcOrd="0" destOrd="0" presId="urn:microsoft.com/office/officeart/2016/7/layout/RepeatingBendingProcessNew"/>
    <dgm:cxn modelId="{5C727959-FAC4-4310-B05A-36E096E61552}" type="presParOf" srcId="{2EB5EC6E-B4FF-4E77-95F2-342E4A50DD07}" destId="{5D9F62AB-262A-4350-92D3-44D94CEAF30C}" srcOrd="12" destOrd="0" presId="urn:microsoft.com/office/officeart/2016/7/layout/RepeatingBendingProcessNew"/>
    <dgm:cxn modelId="{75529E9B-FB9F-4913-99BF-15BF9E8FDE91}" type="presParOf" srcId="{2EB5EC6E-B4FF-4E77-95F2-342E4A50DD07}" destId="{15966BD3-2BC5-4823-B4C4-F0F35A46386A}" srcOrd="13" destOrd="0" presId="urn:microsoft.com/office/officeart/2016/7/layout/RepeatingBendingProcessNew"/>
    <dgm:cxn modelId="{25AFC294-40C8-4A03-95BB-E79872968EF3}" type="presParOf" srcId="{15966BD3-2BC5-4823-B4C4-F0F35A46386A}" destId="{CEE32BBA-C843-4C3A-ADB2-4B8D01F00F48}" srcOrd="0" destOrd="0" presId="urn:microsoft.com/office/officeart/2016/7/layout/RepeatingBendingProcessNew"/>
    <dgm:cxn modelId="{70CF8ACF-B29E-4138-92E1-89069CB57806}" type="presParOf" srcId="{2EB5EC6E-B4FF-4E77-95F2-342E4A50DD07}" destId="{A0C167B5-8CBF-4471-A67C-D89BA24C80C2}" srcOrd="14" destOrd="0" presId="urn:microsoft.com/office/officeart/2016/7/layout/RepeatingBendingProcessNew"/>
    <dgm:cxn modelId="{0767DD2D-063C-4B0E-BF88-F03A1F95FAEC}" type="presParOf" srcId="{2EB5EC6E-B4FF-4E77-95F2-342E4A50DD07}" destId="{801F5EF2-8C7C-4AD0-A858-A022A71EA84C}" srcOrd="15" destOrd="0" presId="urn:microsoft.com/office/officeart/2016/7/layout/RepeatingBendingProcessNew"/>
    <dgm:cxn modelId="{C94600DB-00BE-461E-B982-99291F1B9568}" type="presParOf" srcId="{801F5EF2-8C7C-4AD0-A858-A022A71EA84C}" destId="{4513BD06-5B9C-4DB9-B2D3-C81104D02E1E}" srcOrd="0" destOrd="0" presId="urn:microsoft.com/office/officeart/2016/7/layout/RepeatingBendingProcessNew"/>
    <dgm:cxn modelId="{A41C2AA6-3A34-4F2A-B09B-A3F08471DF7A}" type="presParOf" srcId="{2EB5EC6E-B4FF-4E77-95F2-342E4A50DD07}" destId="{EB22B6F7-F442-4199-A8F7-2E5DAB6CA276}" srcOrd="16" destOrd="0" presId="urn:microsoft.com/office/officeart/2016/7/layout/RepeatingBendingProcessNew"/>
    <dgm:cxn modelId="{1BD35EDE-3EE1-4C81-B8A7-AE09053AA558}" type="presParOf" srcId="{2EB5EC6E-B4FF-4E77-95F2-342E4A50DD07}" destId="{2E288526-86C3-49DF-ABA9-BF2A1A98FC97}" srcOrd="17" destOrd="0" presId="urn:microsoft.com/office/officeart/2016/7/layout/RepeatingBendingProcessNew"/>
    <dgm:cxn modelId="{1C364D50-829E-44BB-9EF5-180ACC6AF10D}" type="presParOf" srcId="{2E288526-86C3-49DF-ABA9-BF2A1A98FC97}" destId="{91D42422-6358-4007-A0E8-731CDB2718E4}" srcOrd="0" destOrd="0" presId="urn:microsoft.com/office/officeart/2016/7/layout/RepeatingBendingProcessNew"/>
    <dgm:cxn modelId="{C6F1D13B-7D91-4E00-A171-35B03B435604}" type="presParOf" srcId="{2EB5EC6E-B4FF-4E77-95F2-342E4A50DD07}" destId="{76635599-A091-4749-86F1-48D88EABFB22}" srcOrd="18" destOrd="0" presId="urn:microsoft.com/office/officeart/2016/7/layout/RepeatingBendingProcessNew"/>
    <dgm:cxn modelId="{21F3DDA8-1617-4182-80CD-4B42423CE948}" type="presParOf" srcId="{2EB5EC6E-B4FF-4E77-95F2-342E4A50DD07}" destId="{2227300C-07C4-4155-BCEB-1D8A06C5062C}" srcOrd="19" destOrd="0" presId="urn:microsoft.com/office/officeart/2016/7/layout/RepeatingBendingProcessNew"/>
    <dgm:cxn modelId="{87C937E8-602D-45BC-847E-627F6F50089F}" type="presParOf" srcId="{2227300C-07C4-4155-BCEB-1D8A06C5062C}" destId="{667331DE-D0C1-49E5-8A09-7DD55BF676BB}" srcOrd="0" destOrd="0" presId="urn:microsoft.com/office/officeart/2016/7/layout/RepeatingBendingProcessNew"/>
    <dgm:cxn modelId="{75745A7A-6321-4074-9F99-0571B506E759}" type="presParOf" srcId="{2EB5EC6E-B4FF-4E77-95F2-342E4A50DD07}" destId="{BFF98BA3-5F8C-497A-B5E7-44606D0D0DC1}" srcOrd="20" destOrd="0" presId="urn:microsoft.com/office/officeart/2016/7/layout/RepeatingBendingProcessNew"/>
    <dgm:cxn modelId="{5E8F4F88-96C8-4019-A0DA-FCCE3ECF6844}" type="presParOf" srcId="{2EB5EC6E-B4FF-4E77-95F2-342E4A50DD07}" destId="{FB48D756-FCC0-4031-81AA-9BA6D5486067}" srcOrd="21" destOrd="0" presId="urn:microsoft.com/office/officeart/2016/7/layout/RepeatingBendingProcessNew"/>
    <dgm:cxn modelId="{D15198A4-9EF8-452F-9CEF-9B48ED212512}" type="presParOf" srcId="{FB48D756-FCC0-4031-81AA-9BA6D5486067}" destId="{9F957DD6-2F42-4159-B616-0C4D17AD3ACC}" srcOrd="0" destOrd="0" presId="urn:microsoft.com/office/officeart/2016/7/layout/RepeatingBendingProcessNew"/>
    <dgm:cxn modelId="{0A176536-A8CA-4101-A005-BDF5C8A0CAEA}" type="presParOf" srcId="{2EB5EC6E-B4FF-4E77-95F2-342E4A50DD07}" destId="{B95057B7-42CE-41E9-B724-EBE6D27A9E6B}" srcOrd="22" destOrd="0" presId="urn:microsoft.com/office/officeart/2016/7/layout/RepeatingBendingProcessNew"/>
    <dgm:cxn modelId="{C9AAAC5A-F823-44B9-9835-05A5B016B568}" type="presParOf" srcId="{2EB5EC6E-B4FF-4E77-95F2-342E4A50DD07}" destId="{D4A371C1-0CB9-4857-91CB-EF3C9C04251D}" srcOrd="23" destOrd="0" presId="urn:microsoft.com/office/officeart/2016/7/layout/RepeatingBendingProcessNew"/>
    <dgm:cxn modelId="{39F75C55-48AB-4447-B0F7-FCEEB4529998}" type="presParOf" srcId="{D4A371C1-0CB9-4857-91CB-EF3C9C04251D}" destId="{6E772E03-FD0D-46AE-8FE0-FEE7AFD1DD7C}" srcOrd="0" destOrd="0" presId="urn:microsoft.com/office/officeart/2016/7/layout/RepeatingBendingProcessNew"/>
    <dgm:cxn modelId="{21AC4F84-13A5-48B0-A759-FA532CBBC75D}" type="presParOf" srcId="{2EB5EC6E-B4FF-4E77-95F2-342E4A50DD07}" destId="{AAF83EFB-56FB-410C-BC56-9A7570848CDD}" srcOrd="24" destOrd="0" presId="urn:microsoft.com/office/officeart/2016/7/layout/RepeatingBendingProcessNew"/>
    <dgm:cxn modelId="{3E7D5098-250A-4FEB-BE18-934F3B5BF3A9}" type="presParOf" srcId="{2EB5EC6E-B4FF-4E77-95F2-342E4A50DD07}" destId="{6164574F-AE94-478B-91AF-7B1989D042C4}" srcOrd="25" destOrd="0" presId="urn:microsoft.com/office/officeart/2016/7/layout/RepeatingBendingProcessNew"/>
    <dgm:cxn modelId="{56572706-D430-420D-8B51-0B803DFF02F3}" type="presParOf" srcId="{6164574F-AE94-478B-91AF-7B1989D042C4}" destId="{BD6C39BA-EDF7-4114-81ED-F134A7432170}" srcOrd="0" destOrd="0" presId="urn:microsoft.com/office/officeart/2016/7/layout/RepeatingBendingProcessNew"/>
    <dgm:cxn modelId="{F30A3F8E-E07D-45A8-976D-452CF7BD5CD9}" type="presParOf" srcId="{2EB5EC6E-B4FF-4E77-95F2-342E4A50DD07}" destId="{84A7662F-F845-4D37-BEE0-A4B86CC53943}" srcOrd="26" destOrd="0" presId="urn:microsoft.com/office/officeart/2016/7/layout/RepeatingBendingProcessNew"/>
    <dgm:cxn modelId="{BBCD25EF-86E8-44AA-BDFD-8C613E8B772C}" type="presParOf" srcId="{2EB5EC6E-B4FF-4E77-95F2-342E4A50DD07}" destId="{4ECFE749-9FCF-44D2-8256-6487521B7416}" srcOrd="27" destOrd="0" presId="urn:microsoft.com/office/officeart/2016/7/layout/RepeatingBendingProcessNew"/>
    <dgm:cxn modelId="{CA462A6B-BEBE-4D42-806F-B0482E0E1670}" type="presParOf" srcId="{4ECFE749-9FCF-44D2-8256-6487521B7416}" destId="{2BD17A6D-D14E-43D6-BFC7-3172DEB7560A}" srcOrd="0" destOrd="0" presId="urn:microsoft.com/office/officeart/2016/7/layout/RepeatingBendingProcessNew"/>
    <dgm:cxn modelId="{15A7FEBA-3624-416D-A1EB-EDA9B0169045}" type="presParOf" srcId="{2EB5EC6E-B4FF-4E77-95F2-342E4A50DD07}" destId="{B768A94D-4C7E-461A-9B6A-5930969AD381}" srcOrd="28" destOrd="0" presId="urn:microsoft.com/office/officeart/2016/7/layout/RepeatingBendingProcessNew"/>
    <dgm:cxn modelId="{49AE606A-1989-4169-9B7D-7439609A9B07}" type="presParOf" srcId="{2EB5EC6E-B4FF-4E77-95F2-342E4A50DD07}" destId="{D748DE01-AEF2-4F3F-8B62-62351099EDD7}" srcOrd="29" destOrd="0" presId="urn:microsoft.com/office/officeart/2016/7/layout/RepeatingBendingProcessNew"/>
    <dgm:cxn modelId="{4144B50E-5160-4763-AD51-169650BB575F}" type="presParOf" srcId="{D748DE01-AEF2-4F3F-8B62-62351099EDD7}" destId="{FF92ED38-6E48-498B-872F-F5EAD7A239A7}" srcOrd="0" destOrd="0" presId="urn:microsoft.com/office/officeart/2016/7/layout/RepeatingBendingProcessNew"/>
    <dgm:cxn modelId="{CCBF88A6-B170-4E45-BF4E-CEFB1F96E0A7}" type="presParOf" srcId="{2EB5EC6E-B4FF-4E77-95F2-342E4A50DD07}" destId="{5D240B72-74D0-4FA3-BA08-F8C42BDCE607}" srcOrd="30" destOrd="0" presId="urn:microsoft.com/office/officeart/2016/7/layout/RepeatingBendingProcessNew"/>
    <dgm:cxn modelId="{23CE07C3-E694-4579-81C9-8DBBCC32322F}" type="presParOf" srcId="{2EB5EC6E-B4FF-4E77-95F2-342E4A50DD07}" destId="{405EEC47-CA49-439C-94BD-2FB76CFB5D2A}" srcOrd="31" destOrd="0" presId="urn:microsoft.com/office/officeart/2016/7/layout/RepeatingBendingProcessNew"/>
    <dgm:cxn modelId="{C3FDD04D-F89B-47DE-989E-2AAA54A15B1C}" type="presParOf" srcId="{405EEC47-CA49-439C-94BD-2FB76CFB5D2A}" destId="{40DA37D6-404B-4DA3-91A6-5B29B746E63B}" srcOrd="0" destOrd="0" presId="urn:microsoft.com/office/officeart/2016/7/layout/RepeatingBendingProcessNew"/>
    <dgm:cxn modelId="{9C707261-3538-4513-8641-DF0C92ABB616}" type="presParOf" srcId="{2EB5EC6E-B4FF-4E77-95F2-342E4A50DD07}" destId="{2FB09AF3-61B7-46F6-BEB9-BB5681EB6BBF}" srcOrd="32" destOrd="0" presId="urn:microsoft.com/office/officeart/2016/7/layout/RepeatingBendingProcessNew"/>
    <dgm:cxn modelId="{98E31565-FA7B-461F-86D5-F7281368F33B}" type="presParOf" srcId="{2EB5EC6E-B4FF-4E77-95F2-342E4A50DD07}" destId="{FB289C98-9C3A-4B10-ACBF-15A8E692867B}" srcOrd="33" destOrd="0" presId="urn:microsoft.com/office/officeart/2016/7/layout/RepeatingBendingProcessNew"/>
    <dgm:cxn modelId="{D1CF2537-62F9-4125-92E3-F313676E116A}" type="presParOf" srcId="{FB289C98-9C3A-4B10-ACBF-15A8E692867B}" destId="{3C782B3A-2B65-4DA0-912F-6D4344AE2DCB}" srcOrd="0" destOrd="0" presId="urn:microsoft.com/office/officeart/2016/7/layout/RepeatingBendingProcessNew"/>
    <dgm:cxn modelId="{B7D77208-7C80-4E71-8B88-81D7EC1B84C3}" type="presParOf" srcId="{2EB5EC6E-B4FF-4E77-95F2-342E4A50DD07}" destId="{A6474EE2-AAE6-46AA-8870-C22165E25086}" srcOrd="34" destOrd="0" presId="urn:microsoft.com/office/officeart/2016/7/layout/RepeatingBendingProcessNew"/>
    <dgm:cxn modelId="{46BCCD16-B3FD-4F9F-99CF-B54832AF9CA9}" type="presParOf" srcId="{2EB5EC6E-B4FF-4E77-95F2-342E4A50DD07}" destId="{3F0A8FEF-7210-4BF0-868E-ADC54E4F8B9A}" srcOrd="35" destOrd="0" presId="urn:microsoft.com/office/officeart/2016/7/layout/RepeatingBendingProcessNew"/>
    <dgm:cxn modelId="{23F043E7-BC8F-4C46-B9ED-31E07C1E6F8F}" type="presParOf" srcId="{3F0A8FEF-7210-4BF0-868E-ADC54E4F8B9A}" destId="{B3F45E8B-5A2B-474F-962A-305F35E531D7}" srcOrd="0" destOrd="0" presId="urn:microsoft.com/office/officeart/2016/7/layout/RepeatingBendingProcessNew"/>
    <dgm:cxn modelId="{35561C73-51E9-4C45-A0C6-269C47689643}" type="presParOf" srcId="{2EB5EC6E-B4FF-4E77-95F2-342E4A50DD07}" destId="{BAE1E415-3288-40D9-A715-F019F68624CD}" srcOrd="36" destOrd="0" presId="urn:microsoft.com/office/officeart/2016/7/layout/RepeatingBendingProcessNew"/>
    <dgm:cxn modelId="{0292510F-09C7-421C-95F6-74957E7E9A06}" type="presParOf" srcId="{2EB5EC6E-B4FF-4E77-95F2-342E4A50DD07}" destId="{54F6151E-F2B9-434D-96FC-0EC37D239B78}" srcOrd="37" destOrd="0" presId="urn:microsoft.com/office/officeart/2016/7/layout/RepeatingBendingProcessNew"/>
    <dgm:cxn modelId="{EFD9CA93-2AC2-4CC9-A81B-393B79D0E781}" type="presParOf" srcId="{54F6151E-F2B9-434D-96FC-0EC37D239B78}" destId="{CC8323D3-2E7B-4A55-8CF0-80776AA0D11C}" srcOrd="0" destOrd="0" presId="urn:microsoft.com/office/officeart/2016/7/layout/RepeatingBendingProcessNew"/>
    <dgm:cxn modelId="{0157466E-C5FE-4A2B-B71C-21BF5049D555}" type="presParOf" srcId="{2EB5EC6E-B4FF-4E77-95F2-342E4A50DD07}" destId="{4BEF4DA8-982A-4E9B-8E8C-8CDC21F46237}" srcOrd="38" destOrd="0" presId="urn:microsoft.com/office/officeart/2016/7/layout/RepeatingBendingProcessNew"/>
    <dgm:cxn modelId="{32170698-F8AC-4F9E-9F15-9127B9BFE2E4}" type="presParOf" srcId="{2EB5EC6E-B4FF-4E77-95F2-342E4A50DD07}" destId="{C2E7E052-453A-45A8-A294-16CA1100E591}" srcOrd="39" destOrd="0" presId="urn:microsoft.com/office/officeart/2016/7/layout/RepeatingBendingProcessNew"/>
    <dgm:cxn modelId="{755E1FB3-68B9-430F-A1F7-9603DAC6720C}" type="presParOf" srcId="{C2E7E052-453A-45A8-A294-16CA1100E591}" destId="{EA38E188-F835-4DA8-BA5F-D4816329D46B}" srcOrd="0" destOrd="0" presId="urn:microsoft.com/office/officeart/2016/7/layout/RepeatingBendingProcessNew"/>
    <dgm:cxn modelId="{F11917DE-2997-44ED-ACE1-D74BAABC0E17}" type="presParOf" srcId="{2EB5EC6E-B4FF-4E77-95F2-342E4A50DD07}" destId="{42D02FC6-B342-4874-AC56-E496F1D0A9D7}" srcOrd="40" destOrd="0" presId="urn:microsoft.com/office/officeart/2016/7/layout/RepeatingBendingProcessNew"/>
    <dgm:cxn modelId="{45B8B7E3-D73D-45DD-89EA-E7FEE558A4F0}" type="presParOf" srcId="{2EB5EC6E-B4FF-4E77-95F2-342E4A50DD07}" destId="{5515C626-6AC4-4A8C-843E-4AD6A634F0FD}" srcOrd="41" destOrd="0" presId="urn:microsoft.com/office/officeart/2016/7/layout/RepeatingBendingProcessNew"/>
    <dgm:cxn modelId="{84AF9FCD-A0E7-46B1-A78C-F142D0B67BB0}" type="presParOf" srcId="{5515C626-6AC4-4A8C-843E-4AD6A634F0FD}" destId="{B7E4AF0B-0E0F-47FC-8660-E4A58CA80324}" srcOrd="0" destOrd="0" presId="urn:microsoft.com/office/officeart/2016/7/layout/RepeatingBendingProcessNew"/>
    <dgm:cxn modelId="{1A9A9D90-C2F4-482C-A90C-348B6ACAC537}" type="presParOf" srcId="{2EB5EC6E-B4FF-4E77-95F2-342E4A50DD07}" destId="{797A695A-F88C-4898-9751-D91C11106293}" srcOrd="42" destOrd="0" presId="urn:microsoft.com/office/officeart/2016/7/layout/RepeatingBendingProcessNew"/>
    <dgm:cxn modelId="{FF73EC4D-F895-4DED-ABDD-8E687741787A}" type="presParOf" srcId="{2EB5EC6E-B4FF-4E77-95F2-342E4A50DD07}" destId="{C84A9D48-FCD6-4B57-9672-3B54A3BD0772}" srcOrd="43" destOrd="0" presId="urn:microsoft.com/office/officeart/2016/7/layout/RepeatingBendingProcessNew"/>
    <dgm:cxn modelId="{AE4A8FE9-3223-4417-B3DF-22A4CFB0E267}" type="presParOf" srcId="{C84A9D48-FCD6-4B57-9672-3B54A3BD0772}" destId="{04F68ADA-D8B6-4647-9475-624A0685D8B0}" srcOrd="0" destOrd="0" presId="urn:microsoft.com/office/officeart/2016/7/layout/RepeatingBendingProcessNew"/>
    <dgm:cxn modelId="{7BB80D7B-8018-433B-AD70-3B8AFD2EFCAF}" type="presParOf" srcId="{2EB5EC6E-B4FF-4E77-95F2-342E4A50DD07}" destId="{11295005-7317-47F7-9914-6548B4518392}" srcOrd="4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B0781-757C-457D-8BA9-3651BF6E1AD6}">
      <dsp:nvSpPr>
        <dsp:cNvPr id="0" name=""/>
        <dsp:cNvSpPr/>
      </dsp:nvSpPr>
      <dsp:spPr>
        <a:xfrm>
          <a:off x="26314"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Integrating Holistic Health and Wellbeing</a:t>
          </a:r>
          <a:endParaRPr lang="en-US" sz="1500" kern="1200"/>
        </a:p>
      </dsp:txBody>
      <dsp:txXfrm>
        <a:off x="26314" y="2590"/>
        <a:ext cx="1609687" cy="965812"/>
      </dsp:txXfrm>
    </dsp:sp>
    <dsp:sp modelId="{9E73C897-438E-420A-A0F6-18F9A8B20FD8}">
      <dsp:nvSpPr>
        <dsp:cNvPr id="0" name=""/>
        <dsp:cNvSpPr/>
      </dsp:nvSpPr>
      <dsp:spPr>
        <a:xfrm>
          <a:off x="1796971" y="2590"/>
          <a:ext cx="1609687" cy="965812"/>
        </a:xfrm>
        <a:prstGeom prst="rect">
          <a:avLst/>
        </a:prstGeom>
        <a:gradFill rotWithShape="0">
          <a:gsLst>
            <a:gs pos="0">
              <a:schemeClr val="accent2">
                <a:hueOff val="280157"/>
                <a:satOff val="-804"/>
                <a:lumOff val="-1287"/>
                <a:alphaOff val="0"/>
                <a:satMod val="103000"/>
                <a:lumMod val="102000"/>
                <a:tint val="94000"/>
              </a:schemeClr>
            </a:gs>
            <a:gs pos="50000">
              <a:schemeClr val="accent2">
                <a:hueOff val="280157"/>
                <a:satOff val="-804"/>
                <a:lumOff val="-1287"/>
                <a:alphaOff val="0"/>
                <a:satMod val="110000"/>
                <a:lumMod val="100000"/>
                <a:shade val="100000"/>
              </a:schemeClr>
            </a:gs>
            <a:gs pos="100000">
              <a:schemeClr val="accent2">
                <a:hueOff val="280157"/>
                <a:satOff val="-804"/>
                <a:lumOff val="-12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1. Assess broadly</a:t>
          </a:r>
          <a:endParaRPr lang="en-US" sz="1500" kern="1200"/>
        </a:p>
      </dsp:txBody>
      <dsp:txXfrm>
        <a:off x="1796971" y="2590"/>
        <a:ext cx="1609687" cy="965812"/>
      </dsp:txXfrm>
    </dsp:sp>
    <dsp:sp modelId="{571E3555-EFE0-470C-B918-80B50CF4F52D}">
      <dsp:nvSpPr>
        <dsp:cNvPr id="0" name=""/>
        <dsp:cNvSpPr/>
      </dsp:nvSpPr>
      <dsp:spPr>
        <a:xfrm>
          <a:off x="3567627" y="2590"/>
          <a:ext cx="1609687" cy="965812"/>
        </a:xfrm>
        <a:prstGeom prst="rect">
          <a:avLst/>
        </a:prstGeom>
        <a:gradFill rotWithShape="0">
          <a:gsLst>
            <a:gs pos="0">
              <a:schemeClr val="accent2">
                <a:hueOff val="560314"/>
                <a:satOff val="-1608"/>
                <a:lumOff val="-2575"/>
                <a:alphaOff val="0"/>
                <a:satMod val="103000"/>
                <a:lumMod val="102000"/>
                <a:tint val="94000"/>
              </a:schemeClr>
            </a:gs>
            <a:gs pos="50000">
              <a:schemeClr val="accent2">
                <a:hueOff val="560314"/>
                <a:satOff val="-1608"/>
                <a:lumOff val="-2575"/>
                <a:alphaOff val="0"/>
                <a:satMod val="110000"/>
                <a:lumMod val="100000"/>
                <a:shade val="100000"/>
              </a:schemeClr>
            </a:gs>
            <a:gs pos="100000">
              <a:schemeClr val="accent2">
                <a:hueOff val="560314"/>
                <a:satOff val="-1608"/>
                <a:lumOff val="-25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Physical health </a:t>
          </a:r>
        </a:p>
      </dsp:txBody>
      <dsp:txXfrm>
        <a:off x="3567627" y="2590"/>
        <a:ext cx="1609687" cy="965812"/>
      </dsp:txXfrm>
    </dsp:sp>
    <dsp:sp modelId="{D7289512-DF12-4492-89B4-20C68A83FB8A}">
      <dsp:nvSpPr>
        <dsp:cNvPr id="0" name=""/>
        <dsp:cNvSpPr/>
      </dsp:nvSpPr>
      <dsp:spPr>
        <a:xfrm>
          <a:off x="5338284" y="2590"/>
          <a:ext cx="1609687" cy="965812"/>
        </a:xfrm>
        <a:prstGeom prst="rect">
          <a:avLst/>
        </a:prstGeom>
        <a:gradFill rotWithShape="0">
          <a:gsLst>
            <a:gs pos="0">
              <a:schemeClr val="accent2">
                <a:hueOff val="840471"/>
                <a:satOff val="-2412"/>
                <a:lumOff val="-3862"/>
                <a:alphaOff val="0"/>
                <a:satMod val="103000"/>
                <a:lumMod val="102000"/>
                <a:tint val="94000"/>
              </a:schemeClr>
            </a:gs>
            <a:gs pos="50000">
              <a:schemeClr val="accent2">
                <a:hueOff val="840471"/>
                <a:satOff val="-2412"/>
                <a:lumOff val="-3862"/>
                <a:alphaOff val="0"/>
                <a:satMod val="110000"/>
                <a:lumMod val="100000"/>
                <a:shade val="100000"/>
              </a:schemeClr>
            </a:gs>
            <a:gs pos="100000">
              <a:schemeClr val="accent2">
                <a:hueOff val="840471"/>
                <a:satOff val="-2412"/>
                <a:lumOff val="-386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Mental wellbeing </a:t>
          </a:r>
        </a:p>
      </dsp:txBody>
      <dsp:txXfrm>
        <a:off x="5338284" y="2590"/>
        <a:ext cx="1609687" cy="965812"/>
      </dsp:txXfrm>
    </dsp:sp>
    <dsp:sp modelId="{674A4D52-8D11-4AC8-B263-0C8672E09D63}">
      <dsp:nvSpPr>
        <dsp:cNvPr id="0" name=""/>
        <dsp:cNvSpPr/>
      </dsp:nvSpPr>
      <dsp:spPr>
        <a:xfrm>
          <a:off x="7108940" y="2590"/>
          <a:ext cx="1609687" cy="965812"/>
        </a:xfrm>
        <a:prstGeom prst="rect">
          <a:avLst/>
        </a:prstGeom>
        <a:gradFill rotWithShape="0">
          <a:gsLst>
            <a:gs pos="0">
              <a:schemeClr val="accent2">
                <a:hueOff val="1120628"/>
                <a:satOff val="-3216"/>
                <a:lumOff val="-5149"/>
                <a:alphaOff val="0"/>
                <a:satMod val="103000"/>
                <a:lumMod val="102000"/>
                <a:tint val="94000"/>
              </a:schemeClr>
            </a:gs>
            <a:gs pos="50000">
              <a:schemeClr val="accent2">
                <a:hueOff val="1120628"/>
                <a:satOff val="-3216"/>
                <a:lumOff val="-5149"/>
                <a:alphaOff val="0"/>
                <a:satMod val="110000"/>
                <a:lumMod val="100000"/>
                <a:shade val="100000"/>
              </a:schemeClr>
            </a:gs>
            <a:gs pos="100000">
              <a:schemeClr val="accent2">
                <a:hueOff val="1120628"/>
                <a:satOff val="-3216"/>
                <a:lumOff val="-5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Social circumstances </a:t>
          </a:r>
        </a:p>
      </dsp:txBody>
      <dsp:txXfrm>
        <a:off x="7108940" y="2590"/>
        <a:ext cx="1609687" cy="965812"/>
      </dsp:txXfrm>
    </dsp:sp>
    <dsp:sp modelId="{6AC83371-7D0F-42FC-9789-333948B8A15C}">
      <dsp:nvSpPr>
        <dsp:cNvPr id="0" name=""/>
        <dsp:cNvSpPr/>
      </dsp:nvSpPr>
      <dsp:spPr>
        <a:xfrm>
          <a:off x="8879597" y="2590"/>
          <a:ext cx="1609687" cy="965812"/>
        </a:xfrm>
        <a:prstGeom prst="rect">
          <a:avLst/>
        </a:prstGeom>
        <a:gradFill rotWithShape="0">
          <a:gsLst>
            <a:gs pos="0">
              <a:schemeClr val="accent2">
                <a:hueOff val="1400786"/>
                <a:satOff val="-4020"/>
                <a:lumOff val="-6437"/>
                <a:alphaOff val="0"/>
                <a:satMod val="103000"/>
                <a:lumMod val="102000"/>
                <a:tint val="94000"/>
              </a:schemeClr>
            </a:gs>
            <a:gs pos="50000">
              <a:schemeClr val="accent2">
                <a:hueOff val="1400786"/>
                <a:satOff val="-4020"/>
                <a:lumOff val="-6437"/>
                <a:alphaOff val="0"/>
                <a:satMod val="110000"/>
                <a:lumMod val="100000"/>
                <a:shade val="100000"/>
              </a:schemeClr>
            </a:gs>
            <a:gs pos="100000">
              <a:schemeClr val="accent2">
                <a:hueOff val="1400786"/>
                <a:satOff val="-4020"/>
                <a:lumOff val="-64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Lifestyle </a:t>
          </a:r>
        </a:p>
      </dsp:txBody>
      <dsp:txXfrm>
        <a:off x="8879597" y="2590"/>
        <a:ext cx="1609687" cy="965812"/>
      </dsp:txXfrm>
    </dsp:sp>
    <dsp:sp modelId="{F3E36130-6B26-496B-BAE6-C3D0AE2C4491}">
      <dsp:nvSpPr>
        <dsp:cNvPr id="0" name=""/>
        <dsp:cNvSpPr/>
      </dsp:nvSpPr>
      <dsp:spPr>
        <a:xfrm>
          <a:off x="26314" y="1129371"/>
          <a:ext cx="1609687" cy="965812"/>
        </a:xfrm>
        <a:prstGeom prst="rect">
          <a:avLst/>
        </a:prstGeom>
        <a:gradFill rotWithShape="0">
          <a:gsLst>
            <a:gs pos="0">
              <a:schemeClr val="accent2">
                <a:hueOff val="1680943"/>
                <a:satOff val="-4824"/>
                <a:lumOff val="-7724"/>
                <a:alphaOff val="0"/>
                <a:satMod val="103000"/>
                <a:lumMod val="102000"/>
                <a:tint val="94000"/>
              </a:schemeClr>
            </a:gs>
            <a:gs pos="50000">
              <a:schemeClr val="accent2">
                <a:hueOff val="1680943"/>
                <a:satOff val="-4824"/>
                <a:lumOff val="-7724"/>
                <a:alphaOff val="0"/>
                <a:satMod val="110000"/>
                <a:lumMod val="100000"/>
                <a:shade val="100000"/>
              </a:schemeClr>
            </a:gs>
            <a:gs pos="100000">
              <a:schemeClr val="accent2">
                <a:hueOff val="1680943"/>
                <a:satOff val="-4824"/>
                <a:lumOff val="-77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Environment </a:t>
          </a:r>
        </a:p>
      </dsp:txBody>
      <dsp:txXfrm>
        <a:off x="26314" y="1129371"/>
        <a:ext cx="1609687" cy="965812"/>
      </dsp:txXfrm>
    </dsp:sp>
    <dsp:sp modelId="{6EC71A86-0493-4442-ACCE-4FD6DA73AE6C}">
      <dsp:nvSpPr>
        <dsp:cNvPr id="0" name=""/>
        <dsp:cNvSpPr/>
      </dsp:nvSpPr>
      <dsp:spPr>
        <a:xfrm>
          <a:off x="1796971" y="1129371"/>
          <a:ext cx="1609687" cy="965812"/>
        </a:xfrm>
        <a:prstGeom prst="rect">
          <a:avLst/>
        </a:prstGeom>
        <a:gradFill rotWithShape="0">
          <a:gsLst>
            <a:gs pos="0">
              <a:schemeClr val="accent2">
                <a:hueOff val="1961100"/>
                <a:satOff val="-5628"/>
                <a:lumOff val="-9011"/>
                <a:alphaOff val="0"/>
                <a:satMod val="103000"/>
                <a:lumMod val="102000"/>
                <a:tint val="94000"/>
              </a:schemeClr>
            </a:gs>
            <a:gs pos="50000">
              <a:schemeClr val="accent2">
                <a:hueOff val="1961100"/>
                <a:satOff val="-5628"/>
                <a:lumOff val="-9011"/>
                <a:alphaOff val="0"/>
                <a:satMod val="110000"/>
                <a:lumMod val="100000"/>
                <a:shade val="100000"/>
              </a:schemeClr>
            </a:gs>
            <a:gs pos="100000">
              <a:schemeClr val="accent2">
                <a:hueOff val="1961100"/>
                <a:satOff val="-5628"/>
                <a:lumOff val="-90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2. Co-produce care</a:t>
          </a:r>
          <a:endParaRPr lang="en-US" sz="1500" kern="1200"/>
        </a:p>
      </dsp:txBody>
      <dsp:txXfrm>
        <a:off x="1796971" y="1129371"/>
        <a:ext cx="1609687" cy="965812"/>
      </dsp:txXfrm>
    </dsp:sp>
    <dsp:sp modelId="{15E8FA44-5E8F-4742-8A6F-C0A91B3FF13C}">
      <dsp:nvSpPr>
        <dsp:cNvPr id="0" name=""/>
        <dsp:cNvSpPr/>
      </dsp:nvSpPr>
      <dsp:spPr>
        <a:xfrm>
          <a:off x="3567627" y="1129371"/>
          <a:ext cx="1609687" cy="965812"/>
        </a:xfrm>
        <a:prstGeom prst="rect">
          <a:avLst/>
        </a:prstGeom>
        <a:gradFill rotWithShape="0">
          <a:gsLst>
            <a:gs pos="0">
              <a:schemeClr val="accent2">
                <a:hueOff val="2241257"/>
                <a:satOff val="-6432"/>
                <a:lumOff val="-10299"/>
                <a:alphaOff val="0"/>
                <a:satMod val="103000"/>
                <a:lumMod val="102000"/>
                <a:tint val="94000"/>
              </a:schemeClr>
            </a:gs>
            <a:gs pos="50000">
              <a:schemeClr val="accent2">
                <a:hueOff val="2241257"/>
                <a:satOff val="-6432"/>
                <a:lumOff val="-10299"/>
                <a:alphaOff val="0"/>
                <a:satMod val="110000"/>
                <a:lumMod val="100000"/>
                <a:shade val="100000"/>
              </a:schemeClr>
            </a:gs>
            <a:gs pos="100000">
              <a:schemeClr val="accent2">
                <a:hueOff val="2241257"/>
                <a:satOff val="-6432"/>
                <a:lumOff val="-102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Shared decision-making </a:t>
          </a:r>
        </a:p>
      </dsp:txBody>
      <dsp:txXfrm>
        <a:off x="3567627" y="1129371"/>
        <a:ext cx="1609687" cy="965812"/>
      </dsp:txXfrm>
    </dsp:sp>
    <dsp:sp modelId="{AF5DF564-7EE8-4289-BF52-45F4602EADAB}">
      <dsp:nvSpPr>
        <dsp:cNvPr id="0" name=""/>
        <dsp:cNvSpPr/>
      </dsp:nvSpPr>
      <dsp:spPr>
        <a:xfrm>
          <a:off x="5338284" y="1129371"/>
          <a:ext cx="1609687" cy="965812"/>
        </a:xfrm>
        <a:prstGeom prst="rect">
          <a:avLst/>
        </a:prstGeom>
        <a:gradFill rotWithShape="0">
          <a:gsLst>
            <a:gs pos="0">
              <a:schemeClr val="accent2">
                <a:hueOff val="2521414"/>
                <a:satOff val="-7236"/>
                <a:lumOff val="-11586"/>
                <a:alphaOff val="0"/>
                <a:satMod val="103000"/>
                <a:lumMod val="102000"/>
                <a:tint val="94000"/>
              </a:schemeClr>
            </a:gs>
            <a:gs pos="50000">
              <a:schemeClr val="accent2">
                <a:hueOff val="2521414"/>
                <a:satOff val="-7236"/>
                <a:lumOff val="-11586"/>
                <a:alphaOff val="0"/>
                <a:satMod val="110000"/>
                <a:lumMod val="100000"/>
                <a:shade val="100000"/>
              </a:schemeClr>
            </a:gs>
            <a:gs pos="100000">
              <a:schemeClr val="accent2">
                <a:hueOff val="2521414"/>
                <a:satOff val="-7236"/>
                <a:lumOff val="-115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Individual goals </a:t>
          </a:r>
        </a:p>
      </dsp:txBody>
      <dsp:txXfrm>
        <a:off x="5338284" y="1129371"/>
        <a:ext cx="1609687" cy="965812"/>
      </dsp:txXfrm>
    </dsp:sp>
    <dsp:sp modelId="{6AD0A540-32AF-4AB7-BF57-0E1F87BBB2D4}">
      <dsp:nvSpPr>
        <dsp:cNvPr id="0" name=""/>
        <dsp:cNvSpPr/>
      </dsp:nvSpPr>
      <dsp:spPr>
        <a:xfrm>
          <a:off x="7108940" y="1129371"/>
          <a:ext cx="1609687" cy="965812"/>
        </a:xfrm>
        <a:prstGeom prst="rect">
          <a:avLst/>
        </a:prstGeom>
        <a:gradFill rotWithShape="0">
          <a:gsLst>
            <a:gs pos="0">
              <a:schemeClr val="accent2">
                <a:hueOff val="2801571"/>
                <a:satOff val="-8040"/>
                <a:lumOff val="-12873"/>
                <a:alphaOff val="0"/>
                <a:satMod val="103000"/>
                <a:lumMod val="102000"/>
                <a:tint val="94000"/>
              </a:schemeClr>
            </a:gs>
            <a:gs pos="50000">
              <a:schemeClr val="accent2">
                <a:hueOff val="2801571"/>
                <a:satOff val="-8040"/>
                <a:lumOff val="-12873"/>
                <a:alphaOff val="0"/>
                <a:satMod val="110000"/>
                <a:lumMod val="100000"/>
                <a:shade val="100000"/>
              </a:schemeClr>
            </a:gs>
            <a:gs pos="100000">
              <a:schemeClr val="accent2">
                <a:hueOff val="2801571"/>
                <a:satOff val="-8040"/>
                <a:lumOff val="-128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Self-management </a:t>
          </a:r>
        </a:p>
      </dsp:txBody>
      <dsp:txXfrm>
        <a:off x="7108940" y="1129371"/>
        <a:ext cx="1609687" cy="965812"/>
      </dsp:txXfrm>
    </dsp:sp>
    <dsp:sp modelId="{D5BDF210-5951-4224-BF6C-8F4690F4FC87}">
      <dsp:nvSpPr>
        <dsp:cNvPr id="0" name=""/>
        <dsp:cNvSpPr/>
      </dsp:nvSpPr>
      <dsp:spPr>
        <a:xfrm>
          <a:off x="8879597" y="1129371"/>
          <a:ext cx="1609687" cy="965812"/>
        </a:xfrm>
        <a:prstGeom prst="rect">
          <a:avLst/>
        </a:prstGeom>
        <a:gradFill rotWithShape="0">
          <a:gsLst>
            <a:gs pos="0">
              <a:schemeClr val="accent2">
                <a:hueOff val="3081728"/>
                <a:satOff val="-8844"/>
                <a:lumOff val="-14161"/>
                <a:alphaOff val="0"/>
                <a:satMod val="103000"/>
                <a:lumMod val="102000"/>
                <a:tint val="94000"/>
              </a:schemeClr>
            </a:gs>
            <a:gs pos="50000">
              <a:schemeClr val="accent2">
                <a:hueOff val="3081728"/>
                <a:satOff val="-8844"/>
                <a:lumOff val="-14161"/>
                <a:alphaOff val="0"/>
                <a:satMod val="110000"/>
                <a:lumMod val="100000"/>
                <a:shade val="100000"/>
              </a:schemeClr>
            </a:gs>
            <a:gs pos="100000">
              <a:schemeClr val="accent2">
                <a:hueOff val="3081728"/>
                <a:satOff val="-8844"/>
                <a:lumOff val="-141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Patient involvement </a:t>
          </a:r>
        </a:p>
      </dsp:txBody>
      <dsp:txXfrm>
        <a:off x="8879597" y="1129371"/>
        <a:ext cx="1609687" cy="965812"/>
      </dsp:txXfrm>
    </dsp:sp>
    <dsp:sp modelId="{BB1850CF-F318-405C-9DD1-D98D75DCA535}">
      <dsp:nvSpPr>
        <dsp:cNvPr id="0" name=""/>
        <dsp:cNvSpPr/>
      </dsp:nvSpPr>
      <dsp:spPr>
        <a:xfrm>
          <a:off x="26314" y="2256153"/>
          <a:ext cx="1609687" cy="965812"/>
        </a:xfrm>
        <a:prstGeom prst="rect">
          <a:avLst/>
        </a:prstGeom>
        <a:gradFill rotWithShape="0">
          <a:gsLst>
            <a:gs pos="0">
              <a:schemeClr val="accent2">
                <a:hueOff val="3361885"/>
                <a:satOff val="-9649"/>
                <a:lumOff val="-15448"/>
                <a:alphaOff val="0"/>
                <a:satMod val="103000"/>
                <a:lumMod val="102000"/>
                <a:tint val="94000"/>
              </a:schemeClr>
            </a:gs>
            <a:gs pos="50000">
              <a:schemeClr val="accent2">
                <a:hueOff val="3361885"/>
                <a:satOff val="-9649"/>
                <a:lumOff val="-15448"/>
                <a:alphaOff val="0"/>
                <a:satMod val="110000"/>
                <a:lumMod val="100000"/>
                <a:shade val="100000"/>
              </a:schemeClr>
            </a:gs>
            <a:gs pos="100000">
              <a:schemeClr val="accent2">
                <a:hueOff val="3361885"/>
                <a:satOff val="-9649"/>
                <a:lumOff val="-154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3. Coordinate services</a:t>
          </a:r>
          <a:endParaRPr lang="en-US" sz="1500" kern="1200"/>
        </a:p>
      </dsp:txBody>
      <dsp:txXfrm>
        <a:off x="26314" y="2256153"/>
        <a:ext cx="1609687" cy="965812"/>
      </dsp:txXfrm>
    </dsp:sp>
    <dsp:sp modelId="{9DC766FD-41BC-47E1-9355-48BA95CA246C}">
      <dsp:nvSpPr>
        <dsp:cNvPr id="0" name=""/>
        <dsp:cNvSpPr/>
      </dsp:nvSpPr>
      <dsp:spPr>
        <a:xfrm>
          <a:off x="1796971" y="2256153"/>
          <a:ext cx="1609687" cy="965812"/>
        </a:xfrm>
        <a:prstGeom prst="rect">
          <a:avLst/>
        </a:prstGeom>
        <a:gradFill rotWithShape="0">
          <a:gsLst>
            <a:gs pos="0">
              <a:schemeClr val="accent2">
                <a:hueOff val="3642042"/>
                <a:satOff val="-10453"/>
                <a:lumOff val="-16736"/>
                <a:alphaOff val="0"/>
                <a:satMod val="103000"/>
                <a:lumMod val="102000"/>
                <a:tint val="94000"/>
              </a:schemeClr>
            </a:gs>
            <a:gs pos="50000">
              <a:schemeClr val="accent2">
                <a:hueOff val="3642042"/>
                <a:satOff val="-10453"/>
                <a:lumOff val="-16736"/>
                <a:alphaOff val="0"/>
                <a:satMod val="110000"/>
                <a:lumMod val="100000"/>
                <a:shade val="100000"/>
              </a:schemeClr>
            </a:gs>
            <a:gs pos="100000">
              <a:schemeClr val="accent2">
                <a:hueOff val="3642042"/>
                <a:satOff val="-10453"/>
                <a:lumOff val="-167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Primary care </a:t>
          </a:r>
        </a:p>
      </dsp:txBody>
      <dsp:txXfrm>
        <a:off x="1796971" y="2256153"/>
        <a:ext cx="1609687" cy="965812"/>
      </dsp:txXfrm>
    </dsp:sp>
    <dsp:sp modelId="{AE505D24-D0FB-47C9-9FF9-A94FDC8FC561}">
      <dsp:nvSpPr>
        <dsp:cNvPr id="0" name=""/>
        <dsp:cNvSpPr/>
      </dsp:nvSpPr>
      <dsp:spPr>
        <a:xfrm>
          <a:off x="3567627" y="2256153"/>
          <a:ext cx="1609687" cy="965812"/>
        </a:xfrm>
        <a:prstGeom prst="rect">
          <a:avLst/>
        </a:prstGeom>
        <a:gradFill rotWithShape="0">
          <a:gsLst>
            <a:gs pos="0">
              <a:schemeClr val="accent2">
                <a:hueOff val="3922200"/>
                <a:satOff val="-11257"/>
                <a:lumOff val="-18023"/>
                <a:alphaOff val="0"/>
                <a:satMod val="103000"/>
                <a:lumMod val="102000"/>
                <a:tint val="94000"/>
              </a:schemeClr>
            </a:gs>
            <a:gs pos="50000">
              <a:schemeClr val="accent2">
                <a:hueOff val="3922200"/>
                <a:satOff val="-11257"/>
                <a:lumOff val="-18023"/>
                <a:alphaOff val="0"/>
                <a:satMod val="110000"/>
                <a:lumMod val="100000"/>
                <a:shade val="100000"/>
              </a:schemeClr>
            </a:gs>
            <a:gs pos="100000">
              <a:schemeClr val="accent2">
                <a:hueOff val="3922200"/>
                <a:satOff val="-11257"/>
                <a:lumOff val="-180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Social care </a:t>
          </a:r>
        </a:p>
      </dsp:txBody>
      <dsp:txXfrm>
        <a:off x="3567627" y="2256153"/>
        <a:ext cx="1609687" cy="965812"/>
      </dsp:txXfrm>
    </dsp:sp>
    <dsp:sp modelId="{22CD2603-6FA8-4E65-9FE1-39976A74EA1B}">
      <dsp:nvSpPr>
        <dsp:cNvPr id="0" name=""/>
        <dsp:cNvSpPr/>
      </dsp:nvSpPr>
      <dsp:spPr>
        <a:xfrm>
          <a:off x="5338284" y="2256153"/>
          <a:ext cx="1609687" cy="965812"/>
        </a:xfrm>
        <a:prstGeom prst="rect">
          <a:avLst/>
        </a:prstGeom>
        <a:gradFill rotWithShape="0">
          <a:gsLst>
            <a:gs pos="0">
              <a:schemeClr val="accent2">
                <a:hueOff val="4202357"/>
                <a:satOff val="-12061"/>
                <a:lumOff val="-19310"/>
                <a:alphaOff val="0"/>
                <a:satMod val="103000"/>
                <a:lumMod val="102000"/>
                <a:tint val="94000"/>
              </a:schemeClr>
            </a:gs>
            <a:gs pos="50000">
              <a:schemeClr val="accent2">
                <a:hueOff val="4202357"/>
                <a:satOff val="-12061"/>
                <a:lumOff val="-19310"/>
                <a:alphaOff val="0"/>
                <a:satMod val="110000"/>
                <a:lumMod val="100000"/>
                <a:shade val="100000"/>
              </a:schemeClr>
            </a:gs>
            <a:gs pos="100000">
              <a:schemeClr val="accent2">
                <a:hueOff val="4202357"/>
                <a:satOff val="-12061"/>
                <a:lumOff val="-1931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Mental health services </a:t>
          </a:r>
        </a:p>
      </dsp:txBody>
      <dsp:txXfrm>
        <a:off x="5338284" y="2256153"/>
        <a:ext cx="1609687" cy="965812"/>
      </dsp:txXfrm>
    </dsp:sp>
    <dsp:sp modelId="{75167AD6-61D7-4444-826E-A600AADDF00C}">
      <dsp:nvSpPr>
        <dsp:cNvPr id="0" name=""/>
        <dsp:cNvSpPr/>
      </dsp:nvSpPr>
      <dsp:spPr>
        <a:xfrm>
          <a:off x="7108940" y="2256153"/>
          <a:ext cx="1609687" cy="965812"/>
        </a:xfrm>
        <a:prstGeom prst="rect">
          <a:avLst/>
        </a:prstGeom>
        <a:gradFill rotWithShape="0">
          <a:gsLst>
            <a:gs pos="0">
              <a:schemeClr val="accent2">
                <a:hueOff val="4482514"/>
                <a:satOff val="-12865"/>
                <a:lumOff val="-20598"/>
                <a:alphaOff val="0"/>
                <a:satMod val="103000"/>
                <a:lumMod val="102000"/>
                <a:tint val="94000"/>
              </a:schemeClr>
            </a:gs>
            <a:gs pos="50000">
              <a:schemeClr val="accent2">
                <a:hueOff val="4482514"/>
                <a:satOff val="-12865"/>
                <a:lumOff val="-20598"/>
                <a:alphaOff val="0"/>
                <a:satMod val="110000"/>
                <a:lumMod val="100000"/>
                <a:shade val="100000"/>
              </a:schemeClr>
            </a:gs>
            <a:gs pos="100000">
              <a:schemeClr val="accent2">
                <a:hueOff val="4482514"/>
                <a:satOff val="-12865"/>
                <a:lumOff val="-205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Community services </a:t>
          </a:r>
        </a:p>
      </dsp:txBody>
      <dsp:txXfrm>
        <a:off x="7108940" y="2256153"/>
        <a:ext cx="1609687" cy="965812"/>
      </dsp:txXfrm>
    </dsp:sp>
    <dsp:sp modelId="{70AC39A1-FE19-4D4F-A103-A00AE9D71A5B}">
      <dsp:nvSpPr>
        <dsp:cNvPr id="0" name=""/>
        <dsp:cNvSpPr/>
      </dsp:nvSpPr>
      <dsp:spPr>
        <a:xfrm>
          <a:off x="8879597" y="2256153"/>
          <a:ext cx="1609687" cy="965812"/>
        </a:xfrm>
        <a:prstGeom prst="rect">
          <a:avLst/>
        </a:prstGeom>
        <a:gradFill rotWithShape="0">
          <a:gsLst>
            <a:gs pos="0">
              <a:schemeClr val="accent2">
                <a:hueOff val="4762671"/>
                <a:satOff val="-13669"/>
                <a:lumOff val="-21885"/>
                <a:alphaOff val="0"/>
                <a:satMod val="103000"/>
                <a:lumMod val="102000"/>
                <a:tint val="94000"/>
              </a:schemeClr>
            </a:gs>
            <a:gs pos="50000">
              <a:schemeClr val="accent2">
                <a:hueOff val="4762671"/>
                <a:satOff val="-13669"/>
                <a:lumOff val="-21885"/>
                <a:alphaOff val="0"/>
                <a:satMod val="110000"/>
                <a:lumMod val="100000"/>
                <a:shade val="100000"/>
              </a:schemeClr>
            </a:gs>
            <a:gs pos="100000">
              <a:schemeClr val="accent2">
                <a:hueOff val="4762671"/>
                <a:satOff val="-13669"/>
                <a:lumOff val="-2188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Specialist services </a:t>
          </a:r>
        </a:p>
      </dsp:txBody>
      <dsp:txXfrm>
        <a:off x="8879597" y="2256153"/>
        <a:ext cx="1609687" cy="965812"/>
      </dsp:txXfrm>
    </dsp:sp>
    <dsp:sp modelId="{EBE753D5-82AC-4AE8-B674-9E25D5B80F2D}">
      <dsp:nvSpPr>
        <dsp:cNvPr id="0" name=""/>
        <dsp:cNvSpPr/>
      </dsp:nvSpPr>
      <dsp:spPr>
        <a:xfrm>
          <a:off x="26314" y="3382934"/>
          <a:ext cx="1609687" cy="965812"/>
        </a:xfrm>
        <a:prstGeom prst="rect">
          <a:avLst/>
        </a:prstGeom>
        <a:gradFill rotWithShape="0">
          <a:gsLst>
            <a:gs pos="0">
              <a:schemeClr val="accent2">
                <a:hueOff val="5042828"/>
                <a:satOff val="-14473"/>
                <a:lumOff val="-23172"/>
                <a:alphaOff val="0"/>
                <a:satMod val="103000"/>
                <a:lumMod val="102000"/>
                <a:tint val="94000"/>
              </a:schemeClr>
            </a:gs>
            <a:gs pos="50000">
              <a:schemeClr val="accent2">
                <a:hueOff val="5042828"/>
                <a:satOff val="-14473"/>
                <a:lumOff val="-23172"/>
                <a:alphaOff val="0"/>
                <a:satMod val="110000"/>
                <a:lumMod val="100000"/>
                <a:shade val="100000"/>
              </a:schemeClr>
            </a:gs>
            <a:gs pos="100000">
              <a:schemeClr val="accent2">
                <a:hueOff val="5042828"/>
                <a:satOff val="-14473"/>
                <a:lumOff val="-231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1" kern="1200"/>
            <a:t>4. Sustain care</a:t>
          </a:r>
          <a:endParaRPr lang="en-US" sz="1500" kern="1200"/>
        </a:p>
      </dsp:txBody>
      <dsp:txXfrm>
        <a:off x="26314" y="3382934"/>
        <a:ext cx="1609687" cy="965812"/>
      </dsp:txXfrm>
    </dsp:sp>
    <dsp:sp modelId="{1FEA907E-980E-4191-B0BF-F1793093CA91}">
      <dsp:nvSpPr>
        <dsp:cNvPr id="0" name=""/>
        <dsp:cNvSpPr/>
      </dsp:nvSpPr>
      <dsp:spPr>
        <a:xfrm>
          <a:off x="1796971" y="3382934"/>
          <a:ext cx="1609687" cy="965812"/>
        </a:xfrm>
        <a:prstGeom prst="rect">
          <a:avLst/>
        </a:prstGeom>
        <a:gradFill rotWithShape="0">
          <a:gsLst>
            <a:gs pos="0">
              <a:schemeClr val="accent2">
                <a:hueOff val="5322985"/>
                <a:satOff val="-15277"/>
                <a:lumOff val="-24460"/>
                <a:alphaOff val="0"/>
                <a:satMod val="103000"/>
                <a:lumMod val="102000"/>
                <a:tint val="94000"/>
              </a:schemeClr>
            </a:gs>
            <a:gs pos="50000">
              <a:schemeClr val="accent2">
                <a:hueOff val="5322985"/>
                <a:satOff val="-15277"/>
                <a:lumOff val="-24460"/>
                <a:alphaOff val="0"/>
                <a:satMod val="110000"/>
                <a:lumMod val="100000"/>
                <a:shade val="100000"/>
              </a:schemeClr>
            </a:gs>
            <a:gs pos="100000">
              <a:schemeClr val="accent2">
                <a:hueOff val="5322985"/>
                <a:satOff val="-15277"/>
                <a:lumOff val="-24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Prevention </a:t>
          </a:r>
        </a:p>
      </dsp:txBody>
      <dsp:txXfrm>
        <a:off x="1796971" y="3382934"/>
        <a:ext cx="1609687" cy="965812"/>
      </dsp:txXfrm>
    </dsp:sp>
    <dsp:sp modelId="{68CF169A-C785-42A7-A2AD-C2BFC8FF92DA}">
      <dsp:nvSpPr>
        <dsp:cNvPr id="0" name=""/>
        <dsp:cNvSpPr/>
      </dsp:nvSpPr>
      <dsp:spPr>
        <a:xfrm>
          <a:off x="3567627" y="3382934"/>
          <a:ext cx="1609687" cy="965812"/>
        </a:xfrm>
        <a:prstGeom prst="rect">
          <a:avLst/>
        </a:prstGeom>
        <a:gradFill rotWithShape="0">
          <a:gsLst>
            <a:gs pos="0">
              <a:schemeClr val="accent2">
                <a:hueOff val="5603142"/>
                <a:satOff val="-16081"/>
                <a:lumOff val="-25747"/>
                <a:alphaOff val="0"/>
                <a:satMod val="103000"/>
                <a:lumMod val="102000"/>
                <a:tint val="94000"/>
              </a:schemeClr>
            </a:gs>
            <a:gs pos="50000">
              <a:schemeClr val="accent2">
                <a:hueOff val="5603142"/>
                <a:satOff val="-16081"/>
                <a:lumOff val="-25747"/>
                <a:alphaOff val="0"/>
                <a:satMod val="110000"/>
                <a:lumMod val="100000"/>
                <a:shade val="100000"/>
              </a:schemeClr>
            </a:gs>
            <a:gs pos="100000">
              <a:schemeClr val="accent2">
                <a:hueOff val="5603142"/>
                <a:satOff val="-16081"/>
                <a:lumOff val="-257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Community support </a:t>
          </a:r>
        </a:p>
      </dsp:txBody>
      <dsp:txXfrm>
        <a:off x="3567627" y="3382934"/>
        <a:ext cx="1609687" cy="965812"/>
      </dsp:txXfrm>
    </dsp:sp>
    <dsp:sp modelId="{AF835C76-C7C4-4FB5-8DA4-135559C8F0BB}">
      <dsp:nvSpPr>
        <dsp:cNvPr id="0" name=""/>
        <dsp:cNvSpPr/>
      </dsp:nvSpPr>
      <dsp:spPr>
        <a:xfrm>
          <a:off x="5338284" y="3382934"/>
          <a:ext cx="1609687" cy="965812"/>
        </a:xfrm>
        <a:prstGeom prst="rect">
          <a:avLst/>
        </a:prstGeom>
        <a:gradFill rotWithShape="0">
          <a:gsLst>
            <a:gs pos="0">
              <a:schemeClr val="accent2">
                <a:hueOff val="5883300"/>
                <a:satOff val="-16885"/>
                <a:lumOff val="-27034"/>
                <a:alphaOff val="0"/>
                <a:satMod val="103000"/>
                <a:lumMod val="102000"/>
                <a:tint val="94000"/>
              </a:schemeClr>
            </a:gs>
            <a:gs pos="50000">
              <a:schemeClr val="accent2">
                <a:hueOff val="5883300"/>
                <a:satOff val="-16885"/>
                <a:lumOff val="-27034"/>
                <a:alphaOff val="0"/>
                <a:satMod val="110000"/>
                <a:lumMod val="100000"/>
                <a:shade val="100000"/>
              </a:schemeClr>
            </a:gs>
            <a:gs pos="100000">
              <a:schemeClr val="accent2">
                <a:hueOff val="5883300"/>
                <a:satOff val="-16885"/>
                <a:lumOff val="-270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Appropriate digital technology </a:t>
          </a:r>
        </a:p>
      </dsp:txBody>
      <dsp:txXfrm>
        <a:off x="5338284" y="3382934"/>
        <a:ext cx="1609687" cy="965812"/>
      </dsp:txXfrm>
    </dsp:sp>
    <dsp:sp modelId="{D6DE88D2-964F-4053-A17E-986B681F82BC}">
      <dsp:nvSpPr>
        <dsp:cNvPr id="0" name=""/>
        <dsp:cNvSpPr/>
      </dsp:nvSpPr>
      <dsp:spPr>
        <a:xfrm>
          <a:off x="7108940" y="3382934"/>
          <a:ext cx="1609687" cy="965812"/>
        </a:xfrm>
        <a:prstGeom prst="rect">
          <a:avLst/>
        </a:prstGeom>
        <a:gradFill rotWithShape="0">
          <a:gsLst>
            <a:gs pos="0">
              <a:schemeClr val="accent2">
                <a:hueOff val="6163457"/>
                <a:satOff val="-17689"/>
                <a:lumOff val="-28322"/>
                <a:alphaOff val="0"/>
                <a:satMod val="103000"/>
                <a:lumMod val="102000"/>
                <a:tint val="94000"/>
              </a:schemeClr>
            </a:gs>
            <a:gs pos="50000">
              <a:schemeClr val="accent2">
                <a:hueOff val="6163457"/>
                <a:satOff val="-17689"/>
                <a:lumOff val="-28322"/>
                <a:alphaOff val="0"/>
                <a:satMod val="110000"/>
                <a:lumMod val="100000"/>
                <a:shade val="100000"/>
              </a:schemeClr>
            </a:gs>
            <a:gs pos="100000">
              <a:schemeClr val="accent2">
                <a:hueOff val="6163457"/>
                <a:satOff val="-17689"/>
                <a:lumOff val="-283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Long-term evaluation </a:t>
          </a:r>
        </a:p>
      </dsp:txBody>
      <dsp:txXfrm>
        <a:off x="7108940" y="3382934"/>
        <a:ext cx="1609687" cy="965812"/>
      </dsp:txXfrm>
    </dsp:sp>
    <dsp:sp modelId="{493493F2-B77E-4F7B-AF04-0CE932FBC64F}">
      <dsp:nvSpPr>
        <dsp:cNvPr id="0" name=""/>
        <dsp:cNvSpPr/>
      </dsp:nvSpPr>
      <dsp:spPr>
        <a:xfrm>
          <a:off x="8879597" y="3382934"/>
          <a:ext cx="1609687" cy="965812"/>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i="1" kern="1200"/>
            <a:t>(WHO, 2023; Department of Health and Social Care, 2022)</a:t>
          </a:r>
          <a:endParaRPr lang="en-US" sz="1500" kern="1200"/>
        </a:p>
      </dsp:txBody>
      <dsp:txXfrm>
        <a:off x="8879597" y="3382934"/>
        <a:ext cx="1609687" cy="9658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626BA-1945-443A-81E3-69EF5D5176CA}">
      <dsp:nvSpPr>
        <dsp:cNvPr id="0" name=""/>
        <dsp:cNvSpPr/>
      </dsp:nvSpPr>
      <dsp:spPr>
        <a:xfrm>
          <a:off x="26314"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Theoretical Perspective: The Biopsychosocial Model</a:t>
          </a:r>
          <a:endParaRPr lang="en-US" sz="1000" kern="1200"/>
        </a:p>
      </dsp:txBody>
      <dsp:txXfrm>
        <a:off x="26314" y="2590"/>
        <a:ext cx="1609687" cy="965812"/>
      </dsp:txXfrm>
    </dsp:sp>
    <dsp:sp modelId="{16A0BCD5-71F4-4EB7-92A9-649F5C92468D}">
      <dsp:nvSpPr>
        <dsp:cNvPr id="0" name=""/>
        <dsp:cNvSpPr/>
      </dsp:nvSpPr>
      <dsp:spPr>
        <a:xfrm>
          <a:off x="1796971" y="2590"/>
          <a:ext cx="1609687" cy="965812"/>
        </a:xfrm>
        <a:prstGeom prst="rect">
          <a:avLst/>
        </a:prstGeom>
        <a:gradFill rotWithShape="0">
          <a:gsLst>
            <a:gs pos="0">
              <a:schemeClr val="accent2">
                <a:hueOff val="280157"/>
                <a:satOff val="-804"/>
                <a:lumOff val="-1287"/>
                <a:alphaOff val="0"/>
                <a:satMod val="103000"/>
                <a:lumMod val="102000"/>
                <a:tint val="94000"/>
              </a:schemeClr>
            </a:gs>
            <a:gs pos="50000">
              <a:schemeClr val="accent2">
                <a:hueOff val="280157"/>
                <a:satOff val="-804"/>
                <a:lumOff val="-1287"/>
                <a:alphaOff val="0"/>
                <a:satMod val="110000"/>
                <a:lumMod val="100000"/>
                <a:shade val="100000"/>
              </a:schemeClr>
            </a:gs>
            <a:gs pos="100000">
              <a:schemeClr val="accent2">
                <a:hueOff val="280157"/>
                <a:satOff val="-804"/>
                <a:lumOff val="-12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biopsychosocial model recognises that health is influenced by three interconnected dimensions:</a:t>
          </a:r>
        </a:p>
      </dsp:txBody>
      <dsp:txXfrm>
        <a:off x="1796971" y="2590"/>
        <a:ext cx="1609687" cy="965812"/>
      </dsp:txXfrm>
    </dsp:sp>
    <dsp:sp modelId="{99B52B5A-9E16-47D1-883D-449ACB082F4C}">
      <dsp:nvSpPr>
        <dsp:cNvPr id="0" name=""/>
        <dsp:cNvSpPr/>
      </dsp:nvSpPr>
      <dsp:spPr>
        <a:xfrm>
          <a:off x="3567627" y="2590"/>
          <a:ext cx="1609687" cy="965812"/>
        </a:xfrm>
        <a:prstGeom prst="rect">
          <a:avLst/>
        </a:prstGeom>
        <a:gradFill rotWithShape="0">
          <a:gsLst>
            <a:gs pos="0">
              <a:schemeClr val="accent2">
                <a:hueOff val="560314"/>
                <a:satOff val="-1608"/>
                <a:lumOff val="-2575"/>
                <a:alphaOff val="0"/>
                <a:satMod val="103000"/>
                <a:lumMod val="102000"/>
                <a:tint val="94000"/>
              </a:schemeClr>
            </a:gs>
            <a:gs pos="50000">
              <a:schemeClr val="accent2">
                <a:hueOff val="560314"/>
                <a:satOff val="-1608"/>
                <a:lumOff val="-2575"/>
                <a:alphaOff val="0"/>
                <a:satMod val="110000"/>
                <a:lumMod val="100000"/>
                <a:shade val="100000"/>
              </a:schemeClr>
            </a:gs>
            <a:gs pos="100000">
              <a:schemeClr val="accent2">
                <a:hueOff val="560314"/>
                <a:satOff val="-1608"/>
                <a:lumOff val="-257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BIOLOGICAL</a:t>
          </a:r>
          <a:endParaRPr lang="en-US" sz="1000" kern="1200"/>
        </a:p>
      </dsp:txBody>
      <dsp:txXfrm>
        <a:off x="3567627" y="2590"/>
        <a:ext cx="1609687" cy="965812"/>
      </dsp:txXfrm>
    </dsp:sp>
    <dsp:sp modelId="{A4171B04-463E-4257-9724-83CF868B04D4}">
      <dsp:nvSpPr>
        <dsp:cNvPr id="0" name=""/>
        <dsp:cNvSpPr/>
      </dsp:nvSpPr>
      <dsp:spPr>
        <a:xfrm>
          <a:off x="5338284" y="2590"/>
          <a:ext cx="1609687" cy="965812"/>
        </a:xfrm>
        <a:prstGeom prst="rect">
          <a:avLst/>
        </a:prstGeom>
        <a:gradFill rotWithShape="0">
          <a:gsLst>
            <a:gs pos="0">
              <a:schemeClr val="accent2">
                <a:hueOff val="840471"/>
                <a:satOff val="-2412"/>
                <a:lumOff val="-3862"/>
                <a:alphaOff val="0"/>
                <a:satMod val="103000"/>
                <a:lumMod val="102000"/>
                <a:tint val="94000"/>
              </a:schemeClr>
            </a:gs>
            <a:gs pos="50000">
              <a:schemeClr val="accent2">
                <a:hueOff val="840471"/>
                <a:satOff val="-2412"/>
                <a:lumOff val="-3862"/>
                <a:alphaOff val="0"/>
                <a:satMod val="110000"/>
                <a:lumMod val="100000"/>
                <a:shade val="100000"/>
              </a:schemeClr>
            </a:gs>
            <a:gs pos="100000">
              <a:schemeClr val="accent2">
                <a:hueOff val="840471"/>
                <a:satOff val="-2412"/>
                <a:lumOff val="-386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Disease </a:t>
          </a:r>
        </a:p>
      </dsp:txBody>
      <dsp:txXfrm>
        <a:off x="5338284" y="2590"/>
        <a:ext cx="1609687" cy="965812"/>
      </dsp:txXfrm>
    </dsp:sp>
    <dsp:sp modelId="{556279CC-B5F6-42FE-B385-C2FB5F9084E4}">
      <dsp:nvSpPr>
        <dsp:cNvPr id="0" name=""/>
        <dsp:cNvSpPr/>
      </dsp:nvSpPr>
      <dsp:spPr>
        <a:xfrm>
          <a:off x="7108940" y="2590"/>
          <a:ext cx="1609687" cy="965812"/>
        </a:xfrm>
        <a:prstGeom prst="rect">
          <a:avLst/>
        </a:prstGeom>
        <a:gradFill rotWithShape="0">
          <a:gsLst>
            <a:gs pos="0">
              <a:schemeClr val="accent2">
                <a:hueOff val="1120628"/>
                <a:satOff val="-3216"/>
                <a:lumOff val="-5149"/>
                <a:alphaOff val="0"/>
                <a:satMod val="103000"/>
                <a:lumMod val="102000"/>
                <a:tint val="94000"/>
              </a:schemeClr>
            </a:gs>
            <a:gs pos="50000">
              <a:schemeClr val="accent2">
                <a:hueOff val="1120628"/>
                <a:satOff val="-3216"/>
                <a:lumOff val="-5149"/>
                <a:alphaOff val="0"/>
                <a:satMod val="110000"/>
                <a:lumMod val="100000"/>
                <a:shade val="100000"/>
              </a:schemeClr>
            </a:gs>
            <a:gs pos="100000">
              <a:schemeClr val="accent2">
                <a:hueOff val="1120628"/>
                <a:satOff val="-3216"/>
                <a:lumOff val="-51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Genetics </a:t>
          </a:r>
        </a:p>
      </dsp:txBody>
      <dsp:txXfrm>
        <a:off x="7108940" y="2590"/>
        <a:ext cx="1609687" cy="965812"/>
      </dsp:txXfrm>
    </dsp:sp>
    <dsp:sp modelId="{DD5DF4C9-A610-4E21-8DD9-16942AC1FC2C}">
      <dsp:nvSpPr>
        <dsp:cNvPr id="0" name=""/>
        <dsp:cNvSpPr/>
      </dsp:nvSpPr>
      <dsp:spPr>
        <a:xfrm>
          <a:off x="8879597" y="2590"/>
          <a:ext cx="1609687" cy="965812"/>
        </a:xfrm>
        <a:prstGeom prst="rect">
          <a:avLst/>
        </a:prstGeom>
        <a:gradFill rotWithShape="0">
          <a:gsLst>
            <a:gs pos="0">
              <a:schemeClr val="accent2">
                <a:hueOff val="1400786"/>
                <a:satOff val="-4020"/>
                <a:lumOff val="-6437"/>
                <a:alphaOff val="0"/>
                <a:satMod val="103000"/>
                <a:lumMod val="102000"/>
                <a:tint val="94000"/>
              </a:schemeClr>
            </a:gs>
            <a:gs pos="50000">
              <a:schemeClr val="accent2">
                <a:hueOff val="1400786"/>
                <a:satOff val="-4020"/>
                <a:lumOff val="-6437"/>
                <a:alphaOff val="0"/>
                <a:satMod val="110000"/>
                <a:lumMod val="100000"/>
                <a:shade val="100000"/>
              </a:schemeClr>
            </a:gs>
            <a:gs pos="100000">
              <a:schemeClr val="accent2">
                <a:hueOff val="1400786"/>
                <a:satOff val="-4020"/>
                <a:lumOff val="-643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Physiology </a:t>
          </a:r>
        </a:p>
      </dsp:txBody>
      <dsp:txXfrm>
        <a:off x="8879597" y="2590"/>
        <a:ext cx="1609687" cy="965812"/>
      </dsp:txXfrm>
    </dsp:sp>
    <dsp:sp modelId="{AF9FCBA4-C4A4-4A0F-8486-57E6FB98E4EF}">
      <dsp:nvSpPr>
        <dsp:cNvPr id="0" name=""/>
        <dsp:cNvSpPr/>
      </dsp:nvSpPr>
      <dsp:spPr>
        <a:xfrm>
          <a:off x="26314" y="1129371"/>
          <a:ext cx="1609687" cy="965812"/>
        </a:xfrm>
        <a:prstGeom prst="rect">
          <a:avLst/>
        </a:prstGeom>
        <a:gradFill rotWithShape="0">
          <a:gsLst>
            <a:gs pos="0">
              <a:schemeClr val="accent2">
                <a:hueOff val="1680943"/>
                <a:satOff val="-4824"/>
                <a:lumOff val="-7724"/>
                <a:alphaOff val="0"/>
                <a:satMod val="103000"/>
                <a:lumMod val="102000"/>
                <a:tint val="94000"/>
              </a:schemeClr>
            </a:gs>
            <a:gs pos="50000">
              <a:schemeClr val="accent2">
                <a:hueOff val="1680943"/>
                <a:satOff val="-4824"/>
                <a:lumOff val="-7724"/>
                <a:alphaOff val="0"/>
                <a:satMod val="110000"/>
                <a:lumMod val="100000"/>
                <a:shade val="100000"/>
              </a:schemeClr>
            </a:gs>
            <a:gs pos="100000">
              <a:schemeClr val="accent2">
                <a:hueOff val="1680943"/>
                <a:satOff val="-4824"/>
                <a:lumOff val="-77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Medication </a:t>
          </a:r>
        </a:p>
      </dsp:txBody>
      <dsp:txXfrm>
        <a:off x="26314" y="1129371"/>
        <a:ext cx="1609687" cy="965812"/>
      </dsp:txXfrm>
    </dsp:sp>
    <dsp:sp modelId="{5D4C1661-E0D5-4C7C-90FB-B3AA9F1597AF}">
      <dsp:nvSpPr>
        <dsp:cNvPr id="0" name=""/>
        <dsp:cNvSpPr/>
      </dsp:nvSpPr>
      <dsp:spPr>
        <a:xfrm>
          <a:off x="1796971" y="1129371"/>
          <a:ext cx="1609687" cy="965812"/>
        </a:xfrm>
        <a:prstGeom prst="rect">
          <a:avLst/>
        </a:prstGeom>
        <a:gradFill rotWithShape="0">
          <a:gsLst>
            <a:gs pos="0">
              <a:schemeClr val="accent2">
                <a:hueOff val="1961100"/>
                <a:satOff val="-5628"/>
                <a:lumOff val="-9011"/>
                <a:alphaOff val="0"/>
                <a:satMod val="103000"/>
                <a:lumMod val="102000"/>
                <a:tint val="94000"/>
              </a:schemeClr>
            </a:gs>
            <a:gs pos="50000">
              <a:schemeClr val="accent2">
                <a:hueOff val="1961100"/>
                <a:satOff val="-5628"/>
                <a:lumOff val="-9011"/>
                <a:alphaOff val="0"/>
                <a:satMod val="110000"/>
                <a:lumMod val="100000"/>
                <a:shade val="100000"/>
              </a:schemeClr>
            </a:gs>
            <a:gs pos="100000">
              <a:schemeClr val="accent2">
                <a:hueOff val="1961100"/>
                <a:satOff val="-5628"/>
                <a:lumOff val="-901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Physical functioning </a:t>
          </a:r>
        </a:p>
      </dsp:txBody>
      <dsp:txXfrm>
        <a:off x="1796971" y="1129371"/>
        <a:ext cx="1609687" cy="965812"/>
      </dsp:txXfrm>
    </dsp:sp>
    <dsp:sp modelId="{A2DFBB40-282E-4673-A0B0-5EE7A3EBCAED}">
      <dsp:nvSpPr>
        <dsp:cNvPr id="0" name=""/>
        <dsp:cNvSpPr/>
      </dsp:nvSpPr>
      <dsp:spPr>
        <a:xfrm>
          <a:off x="3567627" y="1129371"/>
          <a:ext cx="1609687" cy="965812"/>
        </a:xfrm>
        <a:prstGeom prst="rect">
          <a:avLst/>
        </a:prstGeom>
        <a:gradFill rotWithShape="0">
          <a:gsLst>
            <a:gs pos="0">
              <a:schemeClr val="accent2">
                <a:hueOff val="2241257"/>
                <a:satOff val="-6432"/>
                <a:lumOff val="-10299"/>
                <a:alphaOff val="0"/>
                <a:satMod val="103000"/>
                <a:lumMod val="102000"/>
                <a:tint val="94000"/>
              </a:schemeClr>
            </a:gs>
            <a:gs pos="50000">
              <a:schemeClr val="accent2">
                <a:hueOff val="2241257"/>
                <a:satOff val="-6432"/>
                <a:lumOff val="-10299"/>
                <a:alphaOff val="0"/>
                <a:satMod val="110000"/>
                <a:lumMod val="100000"/>
                <a:shade val="100000"/>
              </a:schemeClr>
            </a:gs>
            <a:gs pos="100000">
              <a:schemeClr val="accent2">
                <a:hueOff val="2241257"/>
                <a:satOff val="-6432"/>
                <a:lumOff val="-1029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PSYCHOLOGICAL</a:t>
          </a:r>
          <a:endParaRPr lang="en-US" sz="1000" kern="1200"/>
        </a:p>
      </dsp:txBody>
      <dsp:txXfrm>
        <a:off x="3567627" y="1129371"/>
        <a:ext cx="1609687" cy="965812"/>
      </dsp:txXfrm>
    </dsp:sp>
    <dsp:sp modelId="{0882E1CD-7FAA-4DB1-A5AD-21741C472160}">
      <dsp:nvSpPr>
        <dsp:cNvPr id="0" name=""/>
        <dsp:cNvSpPr/>
      </dsp:nvSpPr>
      <dsp:spPr>
        <a:xfrm>
          <a:off x="5338284" y="1129371"/>
          <a:ext cx="1609687" cy="965812"/>
        </a:xfrm>
        <a:prstGeom prst="rect">
          <a:avLst/>
        </a:prstGeom>
        <a:gradFill rotWithShape="0">
          <a:gsLst>
            <a:gs pos="0">
              <a:schemeClr val="accent2">
                <a:hueOff val="2521414"/>
                <a:satOff val="-7236"/>
                <a:lumOff val="-11586"/>
                <a:alphaOff val="0"/>
                <a:satMod val="103000"/>
                <a:lumMod val="102000"/>
                <a:tint val="94000"/>
              </a:schemeClr>
            </a:gs>
            <a:gs pos="50000">
              <a:schemeClr val="accent2">
                <a:hueOff val="2521414"/>
                <a:satOff val="-7236"/>
                <a:lumOff val="-11586"/>
                <a:alphaOff val="0"/>
                <a:satMod val="110000"/>
                <a:lumMod val="100000"/>
                <a:shade val="100000"/>
              </a:schemeClr>
            </a:gs>
            <a:gs pos="100000">
              <a:schemeClr val="accent2">
                <a:hueOff val="2521414"/>
                <a:satOff val="-7236"/>
                <a:lumOff val="-1158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Emotions </a:t>
          </a:r>
        </a:p>
      </dsp:txBody>
      <dsp:txXfrm>
        <a:off x="5338284" y="1129371"/>
        <a:ext cx="1609687" cy="965812"/>
      </dsp:txXfrm>
    </dsp:sp>
    <dsp:sp modelId="{E63B61D0-10CA-4B2C-9CBB-B3AF23F87A7F}">
      <dsp:nvSpPr>
        <dsp:cNvPr id="0" name=""/>
        <dsp:cNvSpPr/>
      </dsp:nvSpPr>
      <dsp:spPr>
        <a:xfrm>
          <a:off x="7108940" y="1129371"/>
          <a:ext cx="1609687" cy="965812"/>
        </a:xfrm>
        <a:prstGeom prst="rect">
          <a:avLst/>
        </a:prstGeom>
        <a:gradFill rotWithShape="0">
          <a:gsLst>
            <a:gs pos="0">
              <a:schemeClr val="accent2">
                <a:hueOff val="2801571"/>
                <a:satOff val="-8040"/>
                <a:lumOff val="-12873"/>
                <a:alphaOff val="0"/>
                <a:satMod val="103000"/>
                <a:lumMod val="102000"/>
                <a:tint val="94000"/>
              </a:schemeClr>
            </a:gs>
            <a:gs pos="50000">
              <a:schemeClr val="accent2">
                <a:hueOff val="2801571"/>
                <a:satOff val="-8040"/>
                <a:lumOff val="-12873"/>
                <a:alphaOff val="0"/>
                <a:satMod val="110000"/>
                <a:lumMod val="100000"/>
                <a:shade val="100000"/>
              </a:schemeClr>
            </a:gs>
            <a:gs pos="100000">
              <a:schemeClr val="accent2">
                <a:hueOff val="2801571"/>
                <a:satOff val="-8040"/>
                <a:lumOff val="-128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Anxiety and depression </a:t>
          </a:r>
        </a:p>
      </dsp:txBody>
      <dsp:txXfrm>
        <a:off x="7108940" y="1129371"/>
        <a:ext cx="1609687" cy="965812"/>
      </dsp:txXfrm>
    </dsp:sp>
    <dsp:sp modelId="{5B13283B-F7FA-48FC-B1B2-578B23284099}">
      <dsp:nvSpPr>
        <dsp:cNvPr id="0" name=""/>
        <dsp:cNvSpPr/>
      </dsp:nvSpPr>
      <dsp:spPr>
        <a:xfrm>
          <a:off x="8879597" y="1129371"/>
          <a:ext cx="1609687" cy="965812"/>
        </a:xfrm>
        <a:prstGeom prst="rect">
          <a:avLst/>
        </a:prstGeom>
        <a:gradFill rotWithShape="0">
          <a:gsLst>
            <a:gs pos="0">
              <a:schemeClr val="accent2">
                <a:hueOff val="3081728"/>
                <a:satOff val="-8844"/>
                <a:lumOff val="-14161"/>
                <a:alphaOff val="0"/>
                <a:satMod val="103000"/>
                <a:lumMod val="102000"/>
                <a:tint val="94000"/>
              </a:schemeClr>
            </a:gs>
            <a:gs pos="50000">
              <a:schemeClr val="accent2">
                <a:hueOff val="3081728"/>
                <a:satOff val="-8844"/>
                <a:lumOff val="-14161"/>
                <a:alphaOff val="0"/>
                <a:satMod val="110000"/>
                <a:lumMod val="100000"/>
                <a:shade val="100000"/>
              </a:schemeClr>
            </a:gs>
            <a:gs pos="100000">
              <a:schemeClr val="accent2">
                <a:hueOff val="3081728"/>
                <a:satOff val="-8844"/>
                <a:lumOff val="-141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Coping </a:t>
          </a:r>
        </a:p>
      </dsp:txBody>
      <dsp:txXfrm>
        <a:off x="8879597" y="1129371"/>
        <a:ext cx="1609687" cy="965812"/>
      </dsp:txXfrm>
    </dsp:sp>
    <dsp:sp modelId="{E15B90BC-18C1-4F11-9247-71F90153C960}">
      <dsp:nvSpPr>
        <dsp:cNvPr id="0" name=""/>
        <dsp:cNvSpPr/>
      </dsp:nvSpPr>
      <dsp:spPr>
        <a:xfrm>
          <a:off x="26314" y="2256153"/>
          <a:ext cx="1609687" cy="965812"/>
        </a:xfrm>
        <a:prstGeom prst="rect">
          <a:avLst/>
        </a:prstGeom>
        <a:gradFill rotWithShape="0">
          <a:gsLst>
            <a:gs pos="0">
              <a:schemeClr val="accent2">
                <a:hueOff val="3361885"/>
                <a:satOff val="-9649"/>
                <a:lumOff val="-15448"/>
                <a:alphaOff val="0"/>
                <a:satMod val="103000"/>
                <a:lumMod val="102000"/>
                <a:tint val="94000"/>
              </a:schemeClr>
            </a:gs>
            <a:gs pos="50000">
              <a:schemeClr val="accent2">
                <a:hueOff val="3361885"/>
                <a:satOff val="-9649"/>
                <a:lumOff val="-15448"/>
                <a:alphaOff val="0"/>
                <a:satMod val="110000"/>
                <a:lumMod val="100000"/>
                <a:shade val="100000"/>
              </a:schemeClr>
            </a:gs>
            <a:gs pos="100000">
              <a:schemeClr val="accent2">
                <a:hueOff val="3361885"/>
                <a:satOff val="-9649"/>
                <a:lumOff val="-154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Motivation </a:t>
          </a:r>
        </a:p>
      </dsp:txBody>
      <dsp:txXfrm>
        <a:off x="26314" y="2256153"/>
        <a:ext cx="1609687" cy="965812"/>
      </dsp:txXfrm>
    </dsp:sp>
    <dsp:sp modelId="{8C5E153E-988D-4F8D-9131-6800297E2F21}">
      <dsp:nvSpPr>
        <dsp:cNvPr id="0" name=""/>
        <dsp:cNvSpPr/>
      </dsp:nvSpPr>
      <dsp:spPr>
        <a:xfrm>
          <a:off x="1796971" y="2256153"/>
          <a:ext cx="1609687" cy="965812"/>
        </a:xfrm>
        <a:prstGeom prst="rect">
          <a:avLst/>
        </a:prstGeom>
        <a:gradFill rotWithShape="0">
          <a:gsLst>
            <a:gs pos="0">
              <a:schemeClr val="accent2">
                <a:hueOff val="3642042"/>
                <a:satOff val="-10453"/>
                <a:lumOff val="-16736"/>
                <a:alphaOff val="0"/>
                <a:satMod val="103000"/>
                <a:lumMod val="102000"/>
                <a:tint val="94000"/>
              </a:schemeClr>
            </a:gs>
            <a:gs pos="50000">
              <a:schemeClr val="accent2">
                <a:hueOff val="3642042"/>
                <a:satOff val="-10453"/>
                <a:lumOff val="-16736"/>
                <a:alphaOff val="0"/>
                <a:satMod val="110000"/>
                <a:lumMod val="100000"/>
                <a:shade val="100000"/>
              </a:schemeClr>
            </a:gs>
            <a:gs pos="100000">
              <a:schemeClr val="accent2">
                <a:hueOff val="3642042"/>
                <a:satOff val="-10453"/>
                <a:lumOff val="-1673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Health beliefs </a:t>
          </a:r>
        </a:p>
      </dsp:txBody>
      <dsp:txXfrm>
        <a:off x="1796971" y="2256153"/>
        <a:ext cx="1609687" cy="965812"/>
      </dsp:txXfrm>
    </dsp:sp>
    <dsp:sp modelId="{B46F1E39-8513-4D13-8CE6-C24E03EBFC5A}">
      <dsp:nvSpPr>
        <dsp:cNvPr id="0" name=""/>
        <dsp:cNvSpPr/>
      </dsp:nvSpPr>
      <dsp:spPr>
        <a:xfrm>
          <a:off x="3567627" y="2256153"/>
          <a:ext cx="1609687" cy="965812"/>
        </a:xfrm>
        <a:prstGeom prst="rect">
          <a:avLst/>
        </a:prstGeom>
        <a:gradFill rotWithShape="0">
          <a:gsLst>
            <a:gs pos="0">
              <a:schemeClr val="accent2">
                <a:hueOff val="3922200"/>
                <a:satOff val="-11257"/>
                <a:lumOff val="-18023"/>
                <a:alphaOff val="0"/>
                <a:satMod val="103000"/>
                <a:lumMod val="102000"/>
                <a:tint val="94000"/>
              </a:schemeClr>
            </a:gs>
            <a:gs pos="50000">
              <a:schemeClr val="accent2">
                <a:hueOff val="3922200"/>
                <a:satOff val="-11257"/>
                <a:lumOff val="-18023"/>
                <a:alphaOff val="0"/>
                <a:satMod val="110000"/>
                <a:lumMod val="100000"/>
                <a:shade val="100000"/>
              </a:schemeClr>
            </a:gs>
            <a:gs pos="100000">
              <a:schemeClr val="accent2">
                <a:hueOff val="3922200"/>
                <a:satOff val="-11257"/>
                <a:lumOff val="-180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SOCIAL</a:t>
          </a:r>
          <a:endParaRPr lang="en-US" sz="1000" kern="1200"/>
        </a:p>
      </dsp:txBody>
      <dsp:txXfrm>
        <a:off x="3567627" y="2256153"/>
        <a:ext cx="1609687" cy="965812"/>
      </dsp:txXfrm>
    </dsp:sp>
    <dsp:sp modelId="{5B1BA823-6777-483B-AF0E-8982F407D5BA}">
      <dsp:nvSpPr>
        <dsp:cNvPr id="0" name=""/>
        <dsp:cNvSpPr/>
      </dsp:nvSpPr>
      <dsp:spPr>
        <a:xfrm>
          <a:off x="5338284" y="2256153"/>
          <a:ext cx="1609687" cy="965812"/>
        </a:xfrm>
        <a:prstGeom prst="rect">
          <a:avLst/>
        </a:prstGeom>
        <a:gradFill rotWithShape="0">
          <a:gsLst>
            <a:gs pos="0">
              <a:schemeClr val="accent2">
                <a:hueOff val="4202357"/>
                <a:satOff val="-12061"/>
                <a:lumOff val="-19310"/>
                <a:alphaOff val="0"/>
                <a:satMod val="103000"/>
                <a:lumMod val="102000"/>
                <a:tint val="94000"/>
              </a:schemeClr>
            </a:gs>
            <a:gs pos="50000">
              <a:schemeClr val="accent2">
                <a:hueOff val="4202357"/>
                <a:satOff val="-12061"/>
                <a:lumOff val="-19310"/>
                <a:alphaOff val="0"/>
                <a:satMod val="110000"/>
                <a:lumMod val="100000"/>
                <a:shade val="100000"/>
              </a:schemeClr>
            </a:gs>
            <a:gs pos="100000">
              <a:schemeClr val="accent2">
                <a:hueOff val="4202357"/>
                <a:satOff val="-12061"/>
                <a:lumOff val="-1931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Family </a:t>
          </a:r>
        </a:p>
      </dsp:txBody>
      <dsp:txXfrm>
        <a:off x="5338284" y="2256153"/>
        <a:ext cx="1609687" cy="965812"/>
      </dsp:txXfrm>
    </dsp:sp>
    <dsp:sp modelId="{64FA30A2-2156-479A-B1DF-159F80708007}">
      <dsp:nvSpPr>
        <dsp:cNvPr id="0" name=""/>
        <dsp:cNvSpPr/>
      </dsp:nvSpPr>
      <dsp:spPr>
        <a:xfrm>
          <a:off x="7108940" y="2256153"/>
          <a:ext cx="1609687" cy="965812"/>
        </a:xfrm>
        <a:prstGeom prst="rect">
          <a:avLst/>
        </a:prstGeom>
        <a:gradFill rotWithShape="0">
          <a:gsLst>
            <a:gs pos="0">
              <a:schemeClr val="accent2">
                <a:hueOff val="4482514"/>
                <a:satOff val="-12865"/>
                <a:lumOff val="-20598"/>
                <a:alphaOff val="0"/>
                <a:satMod val="103000"/>
                <a:lumMod val="102000"/>
                <a:tint val="94000"/>
              </a:schemeClr>
            </a:gs>
            <a:gs pos="50000">
              <a:schemeClr val="accent2">
                <a:hueOff val="4482514"/>
                <a:satOff val="-12865"/>
                <a:lumOff val="-20598"/>
                <a:alphaOff val="0"/>
                <a:satMod val="110000"/>
                <a:lumMod val="100000"/>
                <a:shade val="100000"/>
              </a:schemeClr>
            </a:gs>
            <a:gs pos="100000">
              <a:schemeClr val="accent2">
                <a:hueOff val="4482514"/>
                <a:satOff val="-12865"/>
                <a:lumOff val="-205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Relationships </a:t>
          </a:r>
        </a:p>
      </dsp:txBody>
      <dsp:txXfrm>
        <a:off x="7108940" y="2256153"/>
        <a:ext cx="1609687" cy="965812"/>
      </dsp:txXfrm>
    </dsp:sp>
    <dsp:sp modelId="{E2957EDC-4A13-426F-9963-E432B97CB64F}">
      <dsp:nvSpPr>
        <dsp:cNvPr id="0" name=""/>
        <dsp:cNvSpPr/>
      </dsp:nvSpPr>
      <dsp:spPr>
        <a:xfrm>
          <a:off x="8879597" y="2256153"/>
          <a:ext cx="1609687" cy="965812"/>
        </a:xfrm>
        <a:prstGeom prst="rect">
          <a:avLst/>
        </a:prstGeom>
        <a:gradFill rotWithShape="0">
          <a:gsLst>
            <a:gs pos="0">
              <a:schemeClr val="accent2">
                <a:hueOff val="4762671"/>
                <a:satOff val="-13669"/>
                <a:lumOff val="-21885"/>
                <a:alphaOff val="0"/>
                <a:satMod val="103000"/>
                <a:lumMod val="102000"/>
                <a:tint val="94000"/>
              </a:schemeClr>
            </a:gs>
            <a:gs pos="50000">
              <a:schemeClr val="accent2">
                <a:hueOff val="4762671"/>
                <a:satOff val="-13669"/>
                <a:lumOff val="-21885"/>
                <a:alphaOff val="0"/>
                <a:satMod val="110000"/>
                <a:lumMod val="100000"/>
                <a:shade val="100000"/>
              </a:schemeClr>
            </a:gs>
            <a:gs pos="100000">
              <a:schemeClr val="accent2">
                <a:hueOff val="4762671"/>
                <a:satOff val="-13669"/>
                <a:lumOff val="-2188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Housing </a:t>
          </a:r>
        </a:p>
      </dsp:txBody>
      <dsp:txXfrm>
        <a:off x="8879597" y="2256153"/>
        <a:ext cx="1609687" cy="965812"/>
      </dsp:txXfrm>
    </dsp:sp>
    <dsp:sp modelId="{B4134080-F0AC-4EED-9FA7-263BF55AE32F}">
      <dsp:nvSpPr>
        <dsp:cNvPr id="0" name=""/>
        <dsp:cNvSpPr/>
      </dsp:nvSpPr>
      <dsp:spPr>
        <a:xfrm>
          <a:off x="26314" y="3382934"/>
          <a:ext cx="1609687" cy="965812"/>
        </a:xfrm>
        <a:prstGeom prst="rect">
          <a:avLst/>
        </a:prstGeom>
        <a:gradFill rotWithShape="0">
          <a:gsLst>
            <a:gs pos="0">
              <a:schemeClr val="accent2">
                <a:hueOff val="5042828"/>
                <a:satOff val="-14473"/>
                <a:lumOff val="-23172"/>
                <a:alphaOff val="0"/>
                <a:satMod val="103000"/>
                <a:lumMod val="102000"/>
                <a:tint val="94000"/>
              </a:schemeClr>
            </a:gs>
            <a:gs pos="50000">
              <a:schemeClr val="accent2">
                <a:hueOff val="5042828"/>
                <a:satOff val="-14473"/>
                <a:lumOff val="-23172"/>
                <a:alphaOff val="0"/>
                <a:satMod val="110000"/>
                <a:lumMod val="100000"/>
                <a:shade val="100000"/>
              </a:schemeClr>
            </a:gs>
            <a:gs pos="100000">
              <a:schemeClr val="accent2">
                <a:hueOff val="5042828"/>
                <a:satOff val="-14473"/>
                <a:lumOff val="-2317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Employment </a:t>
          </a:r>
        </a:p>
      </dsp:txBody>
      <dsp:txXfrm>
        <a:off x="26314" y="3382934"/>
        <a:ext cx="1609687" cy="965812"/>
      </dsp:txXfrm>
    </dsp:sp>
    <dsp:sp modelId="{2328B09E-D830-45F8-AAE4-ADCB6D610D2A}">
      <dsp:nvSpPr>
        <dsp:cNvPr id="0" name=""/>
        <dsp:cNvSpPr/>
      </dsp:nvSpPr>
      <dsp:spPr>
        <a:xfrm>
          <a:off x="1796971" y="3382934"/>
          <a:ext cx="1609687" cy="965812"/>
        </a:xfrm>
        <a:prstGeom prst="rect">
          <a:avLst/>
        </a:prstGeom>
        <a:gradFill rotWithShape="0">
          <a:gsLst>
            <a:gs pos="0">
              <a:schemeClr val="accent2">
                <a:hueOff val="5322985"/>
                <a:satOff val="-15277"/>
                <a:lumOff val="-24460"/>
                <a:alphaOff val="0"/>
                <a:satMod val="103000"/>
                <a:lumMod val="102000"/>
                <a:tint val="94000"/>
              </a:schemeClr>
            </a:gs>
            <a:gs pos="50000">
              <a:schemeClr val="accent2">
                <a:hueOff val="5322985"/>
                <a:satOff val="-15277"/>
                <a:lumOff val="-24460"/>
                <a:alphaOff val="0"/>
                <a:satMod val="110000"/>
                <a:lumMod val="100000"/>
                <a:shade val="100000"/>
              </a:schemeClr>
            </a:gs>
            <a:gs pos="100000">
              <a:schemeClr val="accent2">
                <a:hueOff val="5322985"/>
                <a:satOff val="-15277"/>
                <a:lumOff val="-244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Income </a:t>
          </a:r>
        </a:p>
      </dsp:txBody>
      <dsp:txXfrm>
        <a:off x="1796971" y="3382934"/>
        <a:ext cx="1609687" cy="965812"/>
      </dsp:txXfrm>
    </dsp:sp>
    <dsp:sp modelId="{48040E24-EED3-4DAF-98A8-8E4BD1E00186}">
      <dsp:nvSpPr>
        <dsp:cNvPr id="0" name=""/>
        <dsp:cNvSpPr/>
      </dsp:nvSpPr>
      <dsp:spPr>
        <a:xfrm>
          <a:off x="3567627" y="3382934"/>
          <a:ext cx="1609687" cy="965812"/>
        </a:xfrm>
        <a:prstGeom prst="rect">
          <a:avLst/>
        </a:prstGeom>
        <a:gradFill rotWithShape="0">
          <a:gsLst>
            <a:gs pos="0">
              <a:schemeClr val="accent2">
                <a:hueOff val="5603142"/>
                <a:satOff val="-16081"/>
                <a:lumOff val="-25747"/>
                <a:alphaOff val="0"/>
                <a:satMod val="103000"/>
                <a:lumMod val="102000"/>
                <a:tint val="94000"/>
              </a:schemeClr>
            </a:gs>
            <a:gs pos="50000">
              <a:schemeClr val="accent2">
                <a:hueOff val="5603142"/>
                <a:satOff val="-16081"/>
                <a:lumOff val="-25747"/>
                <a:alphaOff val="0"/>
                <a:satMod val="110000"/>
                <a:lumMod val="100000"/>
                <a:shade val="100000"/>
              </a:schemeClr>
            </a:gs>
            <a:gs pos="100000">
              <a:schemeClr val="accent2">
                <a:hueOff val="5603142"/>
                <a:satOff val="-16081"/>
                <a:lumOff val="-257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Community </a:t>
          </a:r>
        </a:p>
      </dsp:txBody>
      <dsp:txXfrm>
        <a:off x="3567627" y="3382934"/>
        <a:ext cx="1609687" cy="965812"/>
      </dsp:txXfrm>
    </dsp:sp>
    <dsp:sp modelId="{86FD8BD4-B1DD-466A-ABF3-820A86F1DF2C}">
      <dsp:nvSpPr>
        <dsp:cNvPr id="0" name=""/>
        <dsp:cNvSpPr/>
      </dsp:nvSpPr>
      <dsp:spPr>
        <a:xfrm>
          <a:off x="5338284" y="3382934"/>
          <a:ext cx="1609687" cy="965812"/>
        </a:xfrm>
        <a:prstGeom prst="rect">
          <a:avLst/>
        </a:prstGeom>
        <a:gradFill rotWithShape="0">
          <a:gsLst>
            <a:gs pos="0">
              <a:schemeClr val="accent2">
                <a:hueOff val="5883300"/>
                <a:satOff val="-16885"/>
                <a:lumOff val="-27034"/>
                <a:alphaOff val="0"/>
                <a:satMod val="103000"/>
                <a:lumMod val="102000"/>
                <a:tint val="94000"/>
              </a:schemeClr>
            </a:gs>
            <a:gs pos="50000">
              <a:schemeClr val="accent2">
                <a:hueOff val="5883300"/>
                <a:satOff val="-16885"/>
                <a:lumOff val="-27034"/>
                <a:alphaOff val="0"/>
                <a:satMod val="110000"/>
                <a:lumMod val="100000"/>
                <a:shade val="100000"/>
              </a:schemeClr>
            </a:gs>
            <a:gs pos="100000">
              <a:schemeClr val="accent2">
                <a:hueOff val="5883300"/>
                <a:satOff val="-16885"/>
                <a:lumOff val="-2703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i="1" kern="1200"/>
            <a:t>(Engel, 1977)</a:t>
          </a:r>
          <a:endParaRPr lang="en-US" sz="1000" kern="1200"/>
        </a:p>
      </dsp:txBody>
      <dsp:txXfrm>
        <a:off x="5338284" y="3382934"/>
        <a:ext cx="1609687" cy="965812"/>
      </dsp:txXfrm>
    </dsp:sp>
    <dsp:sp modelId="{BB930D92-6818-4F02-84FF-30F80E97A2D9}">
      <dsp:nvSpPr>
        <dsp:cNvPr id="0" name=""/>
        <dsp:cNvSpPr/>
      </dsp:nvSpPr>
      <dsp:spPr>
        <a:xfrm>
          <a:off x="7108940" y="3382934"/>
          <a:ext cx="1609687" cy="965812"/>
        </a:xfrm>
        <a:prstGeom prst="rect">
          <a:avLst/>
        </a:prstGeom>
        <a:gradFill rotWithShape="0">
          <a:gsLst>
            <a:gs pos="0">
              <a:schemeClr val="accent2">
                <a:hueOff val="6163457"/>
                <a:satOff val="-17689"/>
                <a:lumOff val="-28322"/>
                <a:alphaOff val="0"/>
                <a:satMod val="103000"/>
                <a:lumMod val="102000"/>
                <a:tint val="94000"/>
              </a:schemeClr>
            </a:gs>
            <a:gs pos="50000">
              <a:schemeClr val="accent2">
                <a:hueOff val="6163457"/>
                <a:satOff val="-17689"/>
                <a:lumOff val="-28322"/>
                <a:alphaOff val="0"/>
                <a:satMod val="110000"/>
                <a:lumMod val="100000"/>
                <a:shade val="100000"/>
              </a:schemeClr>
            </a:gs>
            <a:gs pos="100000">
              <a:schemeClr val="accent2">
                <a:hueOff val="6163457"/>
                <a:satOff val="-17689"/>
                <a:lumOff val="-283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Critical consideration</a:t>
          </a:r>
          <a:endParaRPr lang="en-US" sz="1000" kern="1200"/>
        </a:p>
      </dsp:txBody>
      <dsp:txXfrm>
        <a:off x="7108940" y="3382934"/>
        <a:ext cx="1609687" cy="965812"/>
      </dsp:txXfrm>
    </dsp:sp>
    <dsp:sp modelId="{1F13CAC3-6352-49C3-B7B4-D790104E65FE}">
      <dsp:nvSpPr>
        <dsp:cNvPr id="0" name=""/>
        <dsp:cNvSpPr/>
      </dsp:nvSpPr>
      <dsp:spPr>
        <a:xfrm>
          <a:off x="8879597" y="3382934"/>
          <a:ext cx="1609687" cy="965812"/>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 holistic model can broaden assessment, but effective implementation requires time, multidisciplinary working and appropriate resources.</a:t>
          </a:r>
        </a:p>
      </dsp:txBody>
      <dsp:txXfrm>
        <a:off x="8879597" y="3382934"/>
        <a:ext cx="1609687" cy="9658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F32DF9-28C2-4A30-A397-16CB7E8B2013}">
      <dsp:nvSpPr>
        <dsp:cNvPr id="0" name=""/>
        <dsp:cNvSpPr/>
      </dsp:nvSpPr>
      <dsp:spPr>
        <a:xfrm>
          <a:off x="26314"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Social Determinants, Equity and Wellbeing</a:t>
          </a:r>
          <a:endParaRPr lang="en-US" sz="1200" kern="1200"/>
        </a:p>
      </dsp:txBody>
      <dsp:txXfrm>
        <a:off x="26314" y="2590"/>
        <a:ext cx="1609687" cy="965812"/>
      </dsp:txXfrm>
    </dsp:sp>
    <dsp:sp modelId="{EDD436AB-6A84-4A3D-A77A-7BC6E4908AEF}">
      <dsp:nvSpPr>
        <dsp:cNvPr id="0" name=""/>
        <dsp:cNvSpPr/>
      </dsp:nvSpPr>
      <dsp:spPr>
        <a:xfrm>
          <a:off x="1796971" y="2590"/>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Health is influenced by the conditions in which people:</a:t>
          </a:r>
        </a:p>
      </dsp:txBody>
      <dsp:txXfrm>
        <a:off x="1796971" y="2590"/>
        <a:ext cx="1609687" cy="965812"/>
      </dsp:txXfrm>
    </dsp:sp>
    <dsp:sp modelId="{7A1BCB71-2E4C-44F3-B212-4E9C74232A40}">
      <dsp:nvSpPr>
        <dsp:cNvPr id="0" name=""/>
        <dsp:cNvSpPr/>
      </dsp:nvSpPr>
      <dsp:spPr>
        <a:xfrm>
          <a:off x="3567627" y="2590"/>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Are born </a:t>
          </a:r>
        </a:p>
      </dsp:txBody>
      <dsp:txXfrm>
        <a:off x="3567627" y="2590"/>
        <a:ext cx="1609687" cy="965812"/>
      </dsp:txXfrm>
    </dsp:sp>
    <dsp:sp modelId="{0E5C053D-0BA9-4629-925F-932714046D38}">
      <dsp:nvSpPr>
        <dsp:cNvPr id="0" name=""/>
        <dsp:cNvSpPr/>
      </dsp:nvSpPr>
      <dsp:spPr>
        <a:xfrm>
          <a:off x="5338284" y="2590"/>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Grow </a:t>
          </a:r>
        </a:p>
      </dsp:txBody>
      <dsp:txXfrm>
        <a:off x="5338284" y="2590"/>
        <a:ext cx="1609687" cy="965812"/>
      </dsp:txXfrm>
    </dsp:sp>
    <dsp:sp modelId="{5D78C218-0452-4380-B7FA-B94932742B09}">
      <dsp:nvSpPr>
        <dsp:cNvPr id="0" name=""/>
        <dsp:cNvSpPr/>
      </dsp:nvSpPr>
      <dsp:spPr>
        <a:xfrm>
          <a:off x="7108940" y="2590"/>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Live </a:t>
          </a:r>
        </a:p>
      </dsp:txBody>
      <dsp:txXfrm>
        <a:off x="7108940" y="2590"/>
        <a:ext cx="1609687" cy="965812"/>
      </dsp:txXfrm>
    </dsp:sp>
    <dsp:sp modelId="{6978F2D9-6DCB-48FC-A1CD-0237D4AE07E2}">
      <dsp:nvSpPr>
        <dsp:cNvPr id="0" name=""/>
        <dsp:cNvSpPr/>
      </dsp:nvSpPr>
      <dsp:spPr>
        <a:xfrm>
          <a:off x="8879597"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Work </a:t>
          </a:r>
        </a:p>
      </dsp:txBody>
      <dsp:txXfrm>
        <a:off x="8879597" y="2590"/>
        <a:ext cx="1609687" cy="965812"/>
      </dsp:txXfrm>
    </dsp:sp>
    <dsp:sp modelId="{B342F9DC-9A91-4F6A-A0C5-8FE9992C7C0E}">
      <dsp:nvSpPr>
        <dsp:cNvPr id="0" name=""/>
        <dsp:cNvSpPr/>
      </dsp:nvSpPr>
      <dsp:spPr>
        <a:xfrm>
          <a:off x="26314" y="1129371"/>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Age </a:t>
          </a:r>
        </a:p>
      </dsp:txBody>
      <dsp:txXfrm>
        <a:off x="26314" y="1129371"/>
        <a:ext cx="1609687" cy="965812"/>
      </dsp:txXfrm>
    </dsp:sp>
    <dsp:sp modelId="{2B0EBF07-F469-4CD9-B7BF-9B4D93442FA3}">
      <dsp:nvSpPr>
        <dsp:cNvPr id="0" name=""/>
        <dsp:cNvSpPr/>
      </dsp:nvSpPr>
      <dsp:spPr>
        <a:xfrm>
          <a:off x="1796971" y="1129371"/>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Key determinants include:</a:t>
          </a:r>
        </a:p>
      </dsp:txBody>
      <dsp:txXfrm>
        <a:off x="1796971" y="1129371"/>
        <a:ext cx="1609687" cy="965812"/>
      </dsp:txXfrm>
    </dsp:sp>
    <dsp:sp modelId="{BB533A4C-DB2C-456A-A967-35C07536F8F5}">
      <dsp:nvSpPr>
        <dsp:cNvPr id="0" name=""/>
        <dsp:cNvSpPr/>
      </dsp:nvSpPr>
      <dsp:spPr>
        <a:xfrm>
          <a:off x="3567627" y="1129371"/>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Income and employment </a:t>
          </a:r>
        </a:p>
      </dsp:txBody>
      <dsp:txXfrm>
        <a:off x="3567627" y="1129371"/>
        <a:ext cx="1609687" cy="965812"/>
      </dsp:txXfrm>
    </dsp:sp>
    <dsp:sp modelId="{F62693C4-14DC-45AF-A08A-198E9A191CB6}">
      <dsp:nvSpPr>
        <dsp:cNvPr id="0" name=""/>
        <dsp:cNvSpPr/>
      </dsp:nvSpPr>
      <dsp:spPr>
        <a:xfrm>
          <a:off x="5338284" y="1129371"/>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Education </a:t>
          </a:r>
        </a:p>
      </dsp:txBody>
      <dsp:txXfrm>
        <a:off x="5338284" y="1129371"/>
        <a:ext cx="1609687" cy="965812"/>
      </dsp:txXfrm>
    </dsp:sp>
    <dsp:sp modelId="{EAB72B90-5270-4D3D-800F-5F9E064538C8}">
      <dsp:nvSpPr>
        <dsp:cNvPr id="0" name=""/>
        <dsp:cNvSpPr/>
      </dsp:nvSpPr>
      <dsp:spPr>
        <a:xfrm>
          <a:off x="7108940" y="1129371"/>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Housing </a:t>
          </a:r>
        </a:p>
      </dsp:txBody>
      <dsp:txXfrm>
        <a:off x="7108940" y="1129371"/>
        <a:ext cx="1609687" cy="965812"/>
      </dsp:txXfrm>
    </dsp:sp>
    <dsp:sp modelId="{44D16431-3344-49A0-9636-438C10258A39}">
      <dsp:nvSpPr>
        <dsp:cNvPr id="0" name=""/>
        <dsp:cNvSpPr/>
      </dsp:nvSpPr>
      <dsp:spPr>
        <a:xfrm>
          <a:off x="8879597" y="1129371"/>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Food security </a:t>
          </a:r>
        </a:p>
      </dsp:txBody>
      <dsp:txXfrm>
        <a:off x="8879597" y="1129371"/>
        <a:ext cx="1609687" cy="965812"/>
      </dsp:txXfrm>
    </dsp:sp>
    <dsp:sp modelId="{56AA8C40-B573-49E3-8B35-9C03499EBC74}">
      <dsp:nvSpPr>
        <dsp:cNvPr id="0" name=""/>
        <dsp:cNvSpPr/>
      </dsp:nvSpPr>
      <dsp:spPr>
        <a:xfrm>
          <a:off x="26314" y="2256153"/>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Social relationships </a:t>
          </a:r>
        </a:p>
      </dsp:txBody>
      <dsp:txXfrm>
        <a:off x="26314" y="2256153"/>
        <a:ext cx="1609687" cy="965812"/>
      </dsp:txXfrm>
    </dsp:sp>
    <dsp:sp modelId="{51EFB6E2-FB53-46A6-B836-EC026989FD52}">
      <dsp:nvSpPr>
        <dsp:cNvPr id="0" name=""/>
        <dsp:cNvSpPr/>
      </dsp:nvSpPr>
      <dsp:spPr>
        <a:xfrm>
          <a:off x="1796971" y="2256153"/>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Physical environment </a:t>
          </a:r>
        </a:p>
      </dsp:txBody>
      <dsp:txXfrm>
        <a:off x="1796971" y="2256153"/>
        <a:ext cx="1609687" cy="965812"/>
      </dsp:txXfrm>
    </dsp:sp>
    <dsp:sp modelId="{57824D3E-7C1B-4086-AFD7-B8327D57A1ED}">
      <dsp:nvSpPr>
        <dsp:cNvPr id="0" name=""/>
        <dsp:cNvSpPr/>
      </dsp:nvSpPr>
      <dsp:spPr>
        <a:xfrm>
          <a:off x="3567627" y="2256153"/>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Access to healthcare </a:t>
          </a:r>
        </a:p>
      </dsp:txBody>
      <dsp:txXfrm>
        <a:off x="3567627" y="2256153"/>
        <a:ext cx="1609687" cy="965812"/>
      </dsp:txXfrm>
    </dsp:sp>
    <dsp:sp modelId="{1197F7FC-41CF-4A48-8322-EA39BFE4E22B}">
      <dsp:nvSpPr>
        <dsp:cNvPr id="0" name=""/>
        <dsp:cNvSpPr/>
      </dsp:nvSpPr>
      <dsp:spPr>
        <a:xfrm>
          <a:off x="5338284" y="2256153"/>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a:t>(WHO, 2024)</a:t>
          </a:r>
          <a:endParaRPr lang="en-US" sz="1200" kern="1200"/>
        </a:p>
      </dsp:txBody>
      <dsp:txXfrm>
        <a:off x="5338284" y="2256153"/>
        <a:ext cx="1609687" cy="965812"/>
      </dsp:txXfrm>
    </dsp:sp>
    <dsp:sp modelId="{E5AD062A-6859-4088-9D6B-86DC80D41872}">
      <dsp:nvSpPr>
        <dsp:cNvPr id="0" name=""/>
        <dsp:cNvSpPr/>
      </dsp:nvSpPr>
      <dsp:spPr>
        <a:xfrm>
          <a:off x="7108940" y="2256153"/>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Health inequalities</a:t>
          </a:r>
          <a:endParaRPr lang="en-US" sz="1200" kern="1200"/>
        </a:p>
      </dsp:txBody>
      <dsp:txXfrm>
        <a:off x="7108940" y="2256153"/>
        <a:ext cx="1609687" cy="965812"/>
      </dsp:txXfrm>
    </dsp:sp>
    <dsp:sp modelId="{836891AB-756B-41C1-A1BE-707BE3796607}">
      <dsp:nvSpPr>
        <dsp:cNvPr id="0" name=""/>
        <dsp:cNvSpPr/>
      </dsp:nvSpPr>
      <dsp:spPr>
        <a:xfrm>
          <a:off x="8879597" y="2256153"/>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People experiencing socioeconomic disadvantage often experience:</a:t>
          </a:r>
        </a:p>
      </dsp:txBody>
      <dsp:txXfrm>
        <a:off x="8879597" y="2256153"/>
        <a:ext cx="1609687" cy="965812"/>
      </dsp:txXfrm>
    </dsp:sp>
    <dsp:sp modelId="{55782070-8E40-43DD-A5E5-E0913AAFE978}">
      <dsp:nvSpPr>
        <dsp:cNvPr id="0" name=""/>
        <dsp:cNvSpPr/>
      </dsp:nvSpPr>
      <dsp:spPr>
        <a:xfrm>
          <a:off x="26314" y="3382934"/>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Greater exposure to health risks </a:t>
          </a:r>
        </a:p>
      </dsp:txBody>
      <dsp:txXfrm>
        <a:off x="26314" y="3382934"/>
        <a:ext cx="1609687" cy="965812"/>
      </dsp:txXfrm>
    </dsp:sp>
    <dsp:sp modelId="{4E980C2D-2EF8-4EE1-94E2-5E40641040C5}">
      <dsp:nvSpPr>
        <dsp:cNvPr id="0" name=""/>
        <dsp:cNvSpPr/>
      </dsp:nvSpPr>
      <dsp:spPr>
        <a:xfrm>
          <a:off x="1796971" y="3382934"/>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Higher levels of illness </a:t>
          </a:r>
        </a:p>
      </dsp:txBody>
      <dsp:txXfrm>
        <a:off x="1796971" y="3382934"/>
        <a:ext cx="1609687" cy="965812"/>
      </dsp:txXfrm>
    </dsp:sp>
    <dsp:sp modelId="{3EB154F7-5CF8-48CA-B1C0-4F36F5054504}">
      <dsp:nvSpPr>
        <dsp:cNvPr id="0" name=""/>
        <dsp:cNvSpPr/>
      </dsp:nvSpPr>
      <dsp:spPr>
        <a:xfrm>
          <a:off x="3567627" y="3382934"/>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Reduced access to services </a:t>
          </a:r>
        </a:p>
      </dsp:txBody>
      <dsp:txXfrm>
        <a:off x="3567627" y="3382934"/>
        <a:ext cx="1609687" cy="965812"/>
      </dsp:txXfrm>
    </dsp:sp>
    <dsp:sp modelId="{9244779C-E5A2-4D3A-B5A7-6A4CB96E6F21}">
      <dsp:nvSpPr>
        <dsp:cNvPr id="0" name=""/>
        <dsp:cNvSpPr/>
      </dsp:nvSpPr>
      <dsp:spPr>
        <a:xfrm>
          <a:off x="5338284" y="3382934"/>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Shorter healthy life expectancy </a:t>
          </a:r>
        </a:p>
      </dsp:txBody>
      <dsp:txXfrm>
        <a:off x="5338284" y="3382934"/>
        <a:ext cx="1609687" cy="965812"/>
      </dsp:txXfrm>
    </dsp:sp>
    <dsp:sp modelId="{0A269FDF-770F-4955-82E8-A6B9974E7AF3}">
      <dsp:nvSpPr>
        <dsp:cNvPr id="0" name=""/>
        <dsp:cNvSpPr/>
      </dsp:nvSpPr>
      <dsp:spPr>
        <a:xfrm>
          <a:off x="7108940" y="3382934"/>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Key principle:</a:t>
          </a:r>
          <a:endParaRPr lang="en-US" sz="1200" kern="1200"/>
        </a:p>
      </dsp:txBody>
      <dsp:txXfrm>
        <a:off x="7108940" y="3382934"/>
        <a:ext cx="1609687" cy="965812"/>
      </dsp:txXfrm>
    </dsp:sp>
    <dsp:sp modelId="{2F39AB05-3DC3-4340-BFC7-3B6E4E2D2903}">
      <dsp:nvSpPr>
        <dsp:cNvPr id="0" name=""/>
        <dsp:cNvSpPr/>
      </dsp:nvSpPr>
      <dsp:spPr>
        <a:xfrm>
          <a:off x="8879597" y="3382934"/>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Equity does not always mean providing identical services to everyone.</a:t>
          </a:r>
          <a:endParaRPr lang="en-US" sz="1200" kern="1200"/>
        </a:p>
      </dsp:txBody>
      <dsp:txXfrm>
        <a:off x="8879597" y="3382934"/>
        <a:ext cx="1609687" cy="9658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83363-8AEB-42F7-95B1-B1E128A88EB0}">
      <dsp:nvSpPr>
        <dsp:cNvPr id="0" name=""/>
        <dsp:cNvSpPr/>
      </dsp:nvSpPr>
      <dsp:spPr>
        <a:xfrm>
          <a:off x="26314"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Health in All Policies</a:t>
          </a:r>
          <a:endParaRPr lang="en-US" sz="1000" kern="1200"/>
        </a:p>
      </dsp:txBody>
      <dsp:txXfrm>
        <a:off x="26314" y="2590"/>
        <a:ext cx="1609687" cy="965812"/>
      </dsp:txXfrm>
    </dsp:sp>
    <dsp:sp modelId="{773255D1-4FDC-410E-8E96-96ADB5A7DEB0}">
      <dsp:nvSpPr>
        <dsp:cNvPr id="0" name=""/>
        <dsp:cNvSpPr/>
      </dsp:nvSpPr>
      <dsp:spPr>
        <a:xfrm>
          <a:off x="1796971" y="2590"/>
          <a:ext cx="1609687" cy="965812"/>
        </a:xfrm>
        <a:prstGeom prst="rect">
          <a:avLst/>
        </a:prstGeom>
        <a:gradFill rotWithShape="0">
          <a:gsLst>
            <a:gs pos="0">
              <a:schemeClr val="accent2">
                <a:hueOff val="322181"/>
                <a:satOff val="-925"/>
                <a:lumOff val="-1480"/>
                <a:alphaOff val="0"/>
                <a:satMod val="103000"/>
                <a:lumMod val="102000"/>
                <a:tint val="94000"/>
              </a:schemeClr>
            </a:gs>
            <a:gs pos="50000">
              <a:schemeClr val="accent2">
                <a:hueOff val="322181"/>
                <a:satOff val="-925"/>
                <a:lumOff val="-1480"/>
                <a:alphaOff val="0"/>
                <a:satMod val="110000"/>
                <a:lumMod val="100000"/>
                <a:shade val="100000"/>
              </a:schemeClr>
            </a:gs>
            <a:gs pos="100000">
              <a:schemeClr val="accent2">
                <a:hueOff val="322181"/>
                <a:satOff val="-925"/>
                <a:lumOff val="-14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Health is influenced by decisions made across multiple sectors.</a:t>
          </a:r>
        </a:p>
      </dsp:txBody>
      <dsp:txXfrm>
        <a:off x="1796971" y="2590"/>
        <a:ext cx="1609687" cy="965812"/>
      </dsp:txXfrm>
    </dsp:sp>
    <dsp:sp modelId="{347121C8-F4CC-4413-875B-763B3AB1A84E}">
      <dsp:nvSpPr>
        <dsp:cNvPr id="0" name=""/>
        <dsp:cNvSpPr/>
      </dsp:nvSpPr>
      <dsp:spPr>
        <a:xfrm>
          <a:off x="3567627" y="2590"/>
          <a:ext cx="1609687" cy="965812"/>
        </a:xfrm>
        <a:prstGeom prst="rect">
          <a:avLst/>
        </a:prstGeom>
        <a:gradFill rotWithShape="0">
          <a:gsLst>
            <a:gs pos="0">
              <a:schemeClr val="accent2">
                <a:hueOff val="644361"/>
                <a:satOff val="-1849"/>
                <a:lumOff val="-2961"/>
                <a:alphaOff val="0"/>
                <a:satMod val="103000"/>
                <a:lumMod val="102000"/>
                <a:tint val="94000"/>
              </a:schemeClr>
            </a:gs>
            <a:gs pos="50000">
              <a:schemeClr val="accent2">
                <a:hueOff val="644361"/>
                <a:satOff val="-1849"/>
                <a:lumOff val="-2961"/>
                <a:alphaOff val="0"/>
                <a:satMod val="110000"/>
                <a:lumMod val="100000"/>
                <a:shade val="100000"/>
              </a:schemeClr>
            </a:gs>
            <a:gs pos="100000">
              <a:schemeClr val="accent2">
                <a:hueOff val="644361"/>
                <a:satOff val="-1849"/>
                <a:lumOff val="-2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Examples</a:t>
          </a:r>
          <a:endParaRPr lang="en-US" sz="1000" kern="1200"/>
        </a:p>
      </dsp:txBody>
      <dsp:txXfrm>
        <a:off x="3567627" y="2590"/>
        <a:ext cx="1609687" cy="965812"/>
      </dsp:txXfrm>
    </dsp:sp>
    <dsp:sp modelId="{7B728F04-C60C-4204-951A-3E4316324A2B}">
      <dsp:nvSpPr>
        <dsp:cNvPr id="0" name=""/>
        <dsp:cNvSpPr/>
      </dsp:nvSpPr>
      <dsp:spPr>
        <a:xfrm>
          <a:off x="5338284" y="2590"/>
          <a:ext cx="1609687" cy="965812"/>
        </a:xfrm>
        <a:prstGeom prst="rect">
          <a:avLst/>
        </a:prstGeom>
        <a:gradFill rotWithShape="0">
          <a:gsLst>
            <a:gs pos="0">
              <a:schemeClr val="accent2">
                <a:hueOff val="966542"/>
                <a:satOff val="-2774"/>
                <a:lumOff val="-4441"/>
                <a:alphaOff val="0"/>
                <a:satMod val="103000"/>
                <a:lumMod val="102000"/>
                <a:tint val="94000"/>
              </a:schemeClr>
            </a:gs>
            <a:gs pos="50000">
              <a:schemeClr val="accent2">
                <a:hueOff val="966542"/>
                <a:satOff val="-2774"/>
                <a:lumOff val="-4441"/>
                <a:alphaOff val="0"/>
                <a:satMod val="110000"/>
                <a:lumMod val="100000"/>
                <a:shade val="100000"/>
              </a:schemeClr>
            </a:gs>
            <a:gs pos="100000">
              <a:schemeClr val="accent2">
                <a:hueOff val="966542"/>
                <a:satOff val="-2774"/>
                <a:lumOff val="-44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Transport</a:t>
          </a:r>
          <a:endParaRPr lang="en-US" sz="1000" kern="1200"/>
        </a:p>
      </dsp:txBody>
      <dsp:txXfrm>
        <a:off x="5338284" y="2590"/>
        <a:ext cx="1609687" cy="965812"/>
      </dsp:txXfrm>
    </dsp:sp>
    <dsp:sp modelId="{75CC99A0-B52C-483C-8A7A-7A3112219770}">
      <dsp:nvSpPr>
        <dsp:cNvPr id="0" name=""/>
        <dsp:cNvSpPr/>
      </dsp:nvSpPr>
      <dsp:spPr>
        <a:xfrm>
          <a:off x="7108940" y="2590"/>
          <a:ext cx="1609687" cy="965812"/>
        </a:xfrm>
        <a:prstGeom prst="rect">
          <a:avLst/>
        </a:prstGeom>
        <a:gradFill rotWithShape="0">
          <a:gsLst>
            <a:gs pos="0">
              <a:schemeClr val="accent2">
                <a:hueOff val="1288723"/>
                <a:satOff val="-3699"/>
                <a:lumOff val="-5922"/>
                <a:alphaOff val="0"/>
                <a:satMod val="103000"/>
                <a:lumMod val="102000"/>
                <a:tint val="94000"/>
              </a:schemeClr>
            </a:gs>
            <a:gs pos="50000">
              <a:schemeClr val="accent2">
                <a:hueOff val="1288723"/>
                <a:satOff val="-3699"/>
                <a:lumOff val="-5922"/>
                <a:alphaOff val="0"/>
                <a:satMod val="110000"/>
                <a:lumMod val="100000"/>
                <a:shade val="100000"/>
              </a:schemeClr>
            </a:gs>
            <a:gs pos="100000">
              <a:schemeClr val="accent2">
                <a:hueOff val="1288723"/>
                <a:satOff val="-3699"/>
                <a:lumOff val="-5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Physical activity </a:t>
          </a:r>
        </a:p>
      </dsp:txBody>
      <dsp:txXfrm>
        <a:off x="7108940" y="2590"/>
        <a:ext cx="1609687" cy="965812"/>
      </dsp:txXfrm>
    </dsp:sp>
    <dsp:sp modelId="{DBFD5FC6-029D-47F6-BDE3-135EB283520C}">
      <dsp:nvSpPr>
        <dsp:cNvPr id="0" name=""/>
        <dsp:cNvSpPr/>
      </dsp:nvSpPr>
      <dsp:spPr>
        <a:xfrm>
          <a:off x="8879597" y="2590"/>
          <a:ext cx="1609687" cy="965812"/>
        </a:xfrm>
        <a:prstGeom prst="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Air pollution </a:t>
          </a:r>
        </a:p>
      </dsp:txBody>
      <dsp:txXfrm>
        <a:off x="8879597" y="2590"/>
        <a:ext cx="1609687" cy="965812"/>
      </dsp:txXfrm>
    </dsp:sp>
    <dsp:sp modelId="{EB084F42-4567-42D9-B0CF-109C8910F203}">
      <dsp:nvSpPr>
        <dsp:cNvPr id="0" name=""/>
        <dsp:cNvSpPr/>
      </dsp:nvSpPr>
      <dsp:spPr>
        <a:xfrm>
          <a:off x="26314" y="1129371"/>
          <a:ext cx="1609687" cy="965812"/>
        </a:xfrm>
        <a:prstGeom prst="rect">
          <a:avLst/>
        </a:prstGeom>
        <a:gradFill rotWithShape="0">
          <a:gsLst>
            <a:gs pos="0">
              <a:schemeClr val="accent2">
                <a:hueOff val="1933084"/>
                <a:satOff val="-5548"/>
                <a:lumOff val="-8883"/>
                <a:alphaOff val="0"/>
                <a:satMod val="103000"/>
                <a:lumMod val="102000"/>
                <a:tint val="94000"/>
              </a:schemeClr>
            </a:gs>
            <a:gs pos="50000">
              <a:schemeClr val="accent2">
                <a:hueOff val="1933084"/>
                <a:satOff val="-5548"/>
                <a:lumOff val="-8883"/>
                <a:alphaOff val="0"/>
                <a:satMod val="110000"/>
                <a:lumMod val="100000"/>
                <a:shade val="100000"/>
              </a:schemeClr>
            </a:gs>
            <a:gs pos="100000">
              <a:schemeClr val="accent2">
                <a:hueOff val="1933084"/>
                <a:satOff val="-5548"/>
                <a:lumOff val="-8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Accessibility </a:t>
          </a:r>
        </a:p>
      </dsp:txBody>
      <dsp:txXfrm>
        <a:off x="26314" y="1129371"/>
        <a:ext cx="1609687" cy="965812"/>
      </dsp:txXfrm>
    </dsp:sp>
    <dsp:sp modelId="{4227E2F3-F11D-41F1-BC70-00580A655BAE}">
      <dsp:nvSpPr>
        <dsp:cNvPr id="0" name=""/>
        <dsp:cNvSpPr/>
      </dsp:nvSpPr>
      <dsp:spPr>
        <a:xfrm>
          <a:off x="1796971" y="1129371"/>
          <a:ext cx="1609687" cy="965812"/>
        </a:xfrm>
        <a:prstGeom prst="rect">
          <a:avLst/>
        </a:prstGeom>
        <a:gradFill rotWithShape="0">
          <a:gsLst>
            <a:gs pos="0">
              <a:schemeClr val="accent2">
                <a:hueOff val="2255265"/>
                <a:satOff val="-6473"/>
                <a:lumOff val="-10363"/>
                <a:alphaOff val="0"/>
                <a:satMod val="103000"/>
                <a:lumMod val="102000"/>
                <a:tint val="94000"/>
              </a:schemeClr>
            </a:gs>
            <a:gs pos="50000">
              <a:schemeClr val="accent2">
                <a:hueOff val="2255265"/>
                <a:satOff val="-6473"/>
                <a:lumOff val="-10363"/>
                <a:alphaOff val="0"/>
                <a:satMod val="110000"/>
                <a:lumMod val="100000"/>
                <a:shade val="100000"/>
              </a:schemeClr>
            </a:gs>
            <a:gs pos="100000">
              <a:schemeClr val="accent2">
                <a:hueOff val="2255265"/>
                <a:satOff val="-6473"/>
                <a:lumOff val="-1036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Housing</a:t>
          </a:r>
          <a:endParaRPr lang="en-US" sz="1000" kern="1200"/>
        </a:p>
      </dsp:txBody>
      <dsp:txXfrm>
        <a:off x="1796971" y="1129371"/>
        <a:ext cx="1609687" cy="965812"/>
      </dsp:txXfrm>
    </dsp:sp>
    <dsp:sp modelId="{4A913CF7-4423-4364-BFB0-86464D7C4BE1}">
      <dsp:nvSpPr>
        <dsp:cNvPr id="0" name=""/>
        <dsp:cNvSpPr/>
      </dsp:nvSpPr>
      <dsp:spPr>
        <a:xfrm>
          <a:off x="3567627" y="1129371"/>
          <a:ext cx="1609687" cy="965812"/>
        </a:xfrm>
        <a:prstGeom prst="rect">
          <a:avLst/>
        </a:prstGeom>
        <a:gradFill rotWithShape="0">
          <a:gsLst>
            <a:gs pos="0">
              <a:schemeClr val="accent2">
                <a:hueOff val="2577445"/>
                <a:satOff val="-7397"/>
                <a:lumOff val="-11844"/>
                <a:alphaOff val="0"/>
                <a:satMod val="103000"/>
                <a:lumMod val="102000"/>
                <a:tint val="94000"/>
              </a:schemeClr>
            </a:gs>
            <a:gs pos="50000">
              <a:schemeClr val="accent2">
                <a:hueOff val="2577445"/>
                <a:satOff val="-7397"/>
                <a:lumOff val="-11844"/>
                <a:alphaOff val="0"/>
                <a:satMod val="110000"/>
                <a:lumMod val="100000"/>
                <a:shade val="100000"/>
              </a:schemeClr>
            </a:gs>
            <a:gs pos="100000">
              <a:schemeClr val="accent2">
                <a:hueOff val="2577445"/>
                <a:satOff val="-7397"/>
                <a:lumOff val="-1184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Respiratory health </a:t>
          </a:r>
        </a:p>
      </dsp:txBody>
      <dsp:txXfrm>
        <a:off x="3567627" y="1129371"/>
        <a:ext cx="1609687" cy="965812"/>
      </dsp:txXfrm>
    </dsp:sp>
    <dsp:sp modelId="{901ABE7B-38F9-4568-9101-AA337AFEE6BB}">
      <dsp:nvSpPr>
        <dsp:cNvPr id="0" name=""/>
        <dsp:cNvSpPr/>
      </dsp:nvSpPr>
      <dsp:spPr>
        <a:xfrm>
          <a:off x="5338284" y="1129371"/>
          <a:ext cx="1609687" cy="965812"/>
        </a:xfrm>
        <a:prstGeom prst="rect">
          <a:avLst/>
        </a:prstGeom>
        <a:gradFill rotWithShape="0">
          <a:gsLst>
            <a:gs pos="0">
              <a:schemeClr val="accent2">
                <a:hueOff val="2899626"/>
                <a:satOff val="-8322"/>
                <a:lumOff val="-13324"/>
                <a:alphaOff val="0"/>
                <a:satMod val="103000"/>
                <a:lumMod val="102000"/>
                <a:tint val="94000"/>
              </a:schemeClr>
            </a:gs>
            <a:gs pos="50000">
              <a:schemeClr val="accent2">
                <a:hueOff val="2899626"/>
                <a:satOff val="-8322"/>
                <a:lumOff val="-13324"/>
                <a:alphaOff val="0"/>
                <a:satMod val="110000"/>
                <a:lumMod val="100000"/>
                <a:shade val="100000"/>
              </a:schemeClr>
            </a:gs>
            <a:gs pos="100000">
              <a:schemeClr val="accent2">
                <a:hueOff val="2899626"/>
                <a:satOff val="-8322"/>
                <a:lumOff val="-133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Safety </a:t>
          </a:r>
        </a:p>
      </dsp:txBody>
      <dsp:txXfrm>
        <a:off x="5338284" y="1129371"/>
        <a:ext cx="1609687" cy="965812"/>
      </dsp:txXfrm>
    </dsp:sp>
    <dsp:sp modelId="{0EE2CC95-BB06-41A7-8082-4CDAFF684687}">
      <dsp:nvSpPr>
        <dsp:cNvPr id="0" name=""/>
        <dsp:cNvSpPr/>
      </dsp:nvSpPr>
      <dsp:spPr>
        <a:xfrm>
          <a:off x="7108940" y="1129371"/>
          <a:ext cx="1609687" cy="965812"/>
        </a:xfrm>
        <a:prstGeom prst="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Mental wellbeing </a:t>
          </a:r>
        </a:p>
      </dsp:txBody>
      <dsp:txXfrm>
        <a:off x="7108940" y="1129371"/>
        <a:ext cx="1609687" cy="965812"/>
      </dsp:txXfrm>
    </dsp:sp>
    <dsp:sp modelId="{37877A66-4572-49A1-A299-E3B17113D879}">
      <dsp:nvSpPr>
        <dsp:cNvPr id="0" name=""/>
        <dsp:cNvSpPr/>
      </dsp:nvSpPr>
      <dsp:spPr>
        <a:xfrm>
          <a:off x="8879597" y="1129371"/>
          <a:ext cx="1609687" cy="965812"/>
        </a:xfrm>
        <a:prstGeom prst="rect">
          <a:avLst/>
        </a:prstGeom>
        <a:gradFill rotWithShape="0">
          <a:gsLst>
            <a:gs pos="0">
              <a:schemeClr val="accent2">
                <a:hueOff val="3543988"/>
                <a:satOff val="-10171"/>
                <a:lumOff val="-16285"/>
                <a:alphaOff val="0"/>
                <a:satMod val="103000"/>
                <a:lumMod val="102000"/>
                <a:tint val="94000"/>
              </a:schemeClr>
            </a:gs>
            <a:gs pos="50000">
              <a:schemeClr val="accent2">
                <a:hueOff val="3543988"/>
                <a:satOff val="-10171"/>
                <a:lumOff val="-16285"/>
                <a:alphaOff val="0"/>
                <a:satMod val="110000"/>
                <a:lumMod val="100000"/>
                <a:shade val="100000"/>
              </a:schemeClr>
            </a:gs>
            <a:gs pos="100000">
              <a:schemeClr val="accent2">
                <a:hueOff val="3543988"/>
                <a:satOff val="-10171"/>
                <a:lumOff val="-1628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Education</a:t>
          </a:r>
          <a:endParaRPr lang="en-US" sz="1000" kern="1200"/>
        </a:p>
      </dsp:txBody>
      <dsp:txXfrm>
        <a:off x="8879597" y="1129371"/>
        <a:ext cx="1609687" cy="965812"/>
      </dsp:txXfrm>
    </dsp:sp>
    <dsp:sp modelId="{F4680879-B176-4D67-BCC6-62733E8C3907}">
      <dsp:nvSpPr>
        <dsp:cNvPr id="0" name=""/>
        <dsp:cNvSpPr/>
      </dsp:nvSpPr>
      <dsp:spPr>
        <a:xfrm>
          <a:off x="26314" y="2256153"/>
          <a:ext cx="1609687" cy="965812"/>
        </a:xfrm>
        <a:prstGeom prst="rect">
          <a:avLst/>
        </a:prstGeom>
        <a:gradFill rotWithShape="0">
          <a:gsLst>
            <a:gs pos="0">
              <a:schemeClr val="accent2">
                <a:hueOff val="3866169"/>
                <a:satOff val="-11096"/>
                <a:lumOff val="-17765"/>
                <a:alphaOff val="0"/>
                <a:satMod val="103000"/>
                <a:lumMod val="102000"/>
                <a:tint val="94000"/>
              </a:schemeClr>
            </a:gs>
            <a:gs pos="50000">
              <a:schemeClr val="accent2">
                <a:hueOff val="3866169"/>
                <a:satOff val="-11096"/>
                <a:lumOff val="-17765"/>
                <a:alphaOff val="0"/>
                <a:satMod val="110000"/>
                <a:lumMod val="100000"/>
                <a:shade val="100000"/>
              </a:schemeClr>
            </a:gs>
            <a:gs pos="100000">
              <a:schemeClr val="accent2">
                <a:hueOff val="3866169"/>
                <a:satOff val="-11096"/>
                <a:lumOff val="-17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Health literacy </a:t>
          </a:r>
        </a:p>
      </dsp:txBody>
      <dsp:txXfrm>
        <a:off x="26314" y="2256153"/>
        <a:ext cx="1609687" cy="965812"/>
      </dsp:txXfrm>
    </dsp:sp>
    <dsp:sp modelId="{FB9EBAFF-D789-4327-9891-915F6A340AFA}">
      <dsp:nvSpPr>
        <dsp:cNvPr id="0" name=""/>
        <dsp:cNvSpPr/>
      </dsp:nvSpPr>
      <dsp:spPr>
        <a:xfrm>
          <a:off x="1796971" y="2256153"/>
          <a:ext cx="1609687" cy="965812"/>
        </a:xfrm>
        <a:prstGeom prst="rect">
          <a:avLst/>
        </a:prstGeom>
        <a:gradFill rotWithShape="0">
          <a:gsLst>
            <a:gs pos="0">
              <a:schemeClr val="accent2">
                <a:hueOff val="4188349"/>
                <a:satOff val="-12020"/>
                <a:lumOff val="-19246"/>
                <a:alphaOff val="0"/>
                <a:satMod val="103000"/>
                <a:lumMod val="102000"/>
                <a:tint val="94000"/>
              </a:schemeClr>
            </a:gs>
            <a:gs pos="50000">
              <a:schemeClr val="accent2">
                <a:hueOff val="4188349"/>
                <a:satOff val="-12020"/>
                <a:lumOff val="-19246"/>
                <a:alphaOff val="0"/>
                <a:satMod val="110000"/>
                <a:lumMod val="100000"/>
                <a:shade val="100000"/>
              </a:schemeClr>
            </a:gs>
            <a:gs pos="100000">
              <a:schemeClr val="accent2">
                <a:hueOff val="4188349"/>
                <a:satOff val="-12020"/>
                <a:lumOff val="-1924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Employment opportunities </a:t>
          </a:r>
        </a:p>
      </dsp:txBody>
      <dsp:txXfrm>
        <a:off x="1796971" y="2256153"/>
        <a:ext cx="1609687" cy="965812"/>
      </dsp:txXfrm>
    </dsp:sp>
    <dsp:sp modelId="{2233A4B5-DCF2-49AC-8E74-6B012E5CF470}">
      <dsp:nvSpPr>
        <dsp:cNvPr id="0" name=""/>
        <dsp:cNvSpPr/>
      </dsp:nvSpPr>
      <dsp:spPr>
        <a:xfrm>
          <a:off x="3567627" y="2256153"/>
          <a:ext cx="1609687" cy="965812"/>
        </a:xfrm>
        <a:prstGeom prst="rect">
          <a:avLst/>
        </a:prstGeom>
        <a:gradFill rotWithShape="0">
          <a:gsLst>
            <a:gs pos="0">
              <a:schemeClr val="accent2">
                <a:hueOff val="4510529"/>
                <a:satOff val="-12945"/>
                <a:lumOff val="-20726"/>
                <a:alphaOff val="0"/>
                <a:satMod val="103000"/>
                <a:lumMod val="102000"/>
                <a:tint val="94000"/>
              </a:schemeClr>
            </a:gs>
            <a:gs pos="50000">
              <a:schemeClr val="accent2">
                <a:hueOff val="4510529"/>
                <a:satOff val="-12945"/>
                <a:lumOff val="-20726"/>
                <a:alphaOff val="0"/>
                <a:satMod val="110000"/>
                <a:lumMod val="100000"/>
                <a:shade val="100000"/>
              </a:schemeClr>
            </a:gs>
            <a:gs pos="100000">
              <a:schemeClr val="accent2">
                <a:hueOff val="4510529"/>
                <a:satOff val="-12945"/>
                <a:lumOff val="-20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Long-term health </a:t>
          </a:r>
        </a:p>
      </dsp:txBody>
      <dsp:txXfrm>
        <a:off x="3567627" y="2256153"/>
        <a:ext cx="1609687" cy="965812"/>
      </dsp:txXfrm>
    </dsp:sp>
    <dsp:sp modelId="{5C656531-76D7-4F6B-ADA0-79B008C9F6F4}">
      <dsp:nvSpPr>
        <dsp:cNvPr id="0" name=""/>
        <dsp:cNvSpPr/>
      </dsp:nvSpPr>
      <dsp:spPr>
        <a:xfrm>
          <a:off x="5338284" y="2256153"/>
          <a:ext cx="1609687" cy="965812"/>
        </a:xfrm>
        <a:prstGeom prst="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Environment</a:t>
          </a:r>
          <a:endParaRPr lang="en-US" sz="1000" kern="1200"/>
        </a:p>
      </dsp:txBody>
      <dsp:txXfrm>
        <a:off x="5338284" y="2256153"/>
        <a:ext cx="1609687" cy="965812"/>
      </dsp:txXfrm>
    </dsp:sp>
    <dsp:sp modelId="{2B7CCF69-3277-42FD-8243-E9ECF4650E67}">
      <dsp:nvSpPr>
        <dsp:cNvPr id="0" name=""/>
        <dsp:cNvSpPr/>
      </dsp:nvSpPr>
      <dsp:spPr>
        <a:xfrm>
          <a:off x="7108940" y="2256153"/>
          <a:ext cx="1609687" cy="965812"/>
        </a:xfrm>
        <a:prstGeom prst="rect">
          <a:avLst/>
        </a:prstGeom>
        <a:gradFill rotWithShape="0">
          <a:gsLst>
            <a:gs pos="0">
              <a:schemeClr val="accent2">
                <a:hueOff val="5154891"/>
                <a:satOff val="-14794"/>
                <a:lumOff val="-23687"/>
                <a:alphaOff val="0"/>
                <a:satMod val="103000"/>
                <a:lumMod val="102000"/>
                <a:tint val="94000"/>
              </a:schemeClr>
            </a:gs>
            <a:gs pos="50000">
              <a:schemeClr val="accent2">
                <a:hueOff val="5154891"/>
                <a:satOff val="-14794"/>
                <a:lumOff val="-23687"/>
                <a:alphaOff val="0"/>
                <a:satMod val="110000"/>
                <a:lumMod val="100000"/>
                <a:shade val="100000"/>
              </a:schemeClr>
            </a:gs>
            <a:gs pos="100000">
              <a:schemeClr val="accent2">
                <a:hueOff val="5154891"/>
                <a:satOff val="-14794"/>
                <a:lumOff val="-2368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Pollution </a:t>
          </a:r>
        </a:p>
      </dsp:txBody>
      <dsp:txXfrm>
        <a:off x="7108940" y="2256153"/>
        <a:ext cx="1609687" cy="965812"/>
      </dsp:txXfrm>
    </dsp:sp>
    <dsp:sp modelId="{2B19F95F-B3C5-4DA7-B7EC-DC39FD0441D7}">
      <dsp:nvSpPr>
        <dsp:cNvPr id="0" name=""/>
        <dsp:cNvSpPr/>
      </dsp:nvSpPr>
      <dsp:spPr>
        <a:xfrm>
          <a:off x="8879597" y="2256153"/>
          <a:ext cx="1609687" cy="965812"/>
        </a:xfrm>
        <a:prstGeom prst="rect">
          <a:avLst/>
        </a:prstGeom>
        <a:gradFill rotWithShape="0">
          <a:gsLst>
            <a:gs pos="0">
              <a:schemeClr val="accent2">
                <a:hueOff val="5477072"/>
                <a:satOff val="-15719"/>
                <a:lumOff val="-25168"/>
                <a:alphaOff val="0"/>
                <a:satMod val="103000"/>
                <a:lumMod val="102000"/>
                <a:tint val="94000"/>
              </a:schemeClr>
            </a:gs>
            <a:gs pos="50000">
              <a:schemeClr val="accent2">
                <a:hueOff val="5477072"/>
                <a:satOff val="-15719"/>
                <a:lumOff val="-25168"/>
                <a:alphaOff val="0"/>
                <a:satMod val="110000"/>
                <a:lumMod val="100000"/>
                <a:shade val="100000"/>
              </a:schemeClr>
            </a:gs>
            <a:gs pos="100000">
              <a:schemeClr val="accent2">
                <a:hueOff val="5477072"/>
                <a:satOff val="-15719"/>
                <a:lumOff val="-251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Climate risks </a:t>
          </a:r>
        </a:p>
      </dsp:txBody>
      <dsp:txXfrm>
        <a:off x="8879597" y="2256153"/>
        <a:ext cx="1609687" cy="965812"/>
      </dsp:txXfrm>
    </dsp:sp>
    <dsp:sp modelId="{3ACEDFAD-3EEE-401B-AAE3-BD1086D982AC}">
      <dsp:nvSpPr>
        <dsp:cNvPr id="0" name=""/>
        <dsp:cNvSpPr/>
      </dsp:nvSpPr>
      <dsp:spPr>
        <a:xfrm>
          <a:off x="2682299" y="3382934"/>
          <a:ext cx="1609687" cy="965812"/>
        </a:xfrm>
        <a:prstGeom prst="rect">
          <a:avLst/>
        </a:prstGeom>
        <a:gradFill rotWithShape="0">
          <a:gsLst>
            <a:gs pos="0">
              <a:schemeClr val="accent2">
                <a:hueOff val="5799252"/>
                <a:satOff val="-16644"/>
                <a:lumOff val="-26648"/>
                <a:alphaOff val="0"/>
                <a:satMod val="103000"/>
                <a:lumMod val="102000"/>
                <a:tint val="94000"/>
              </a:schemeClr>
            </a:gs>
            <a:gs pos="50000">
              <a:schemeClr val="accent2">
                <a:hueOff val="5799252"/>
                <a:satOff val="-16644"/>
                <a:lumOff val="-26648"/>
                <a:alphaOff val="0"/>
                <a:satMod val="110000"/>
                <a:lumMod val="100000"/>
                <a:shade val="100000"/>
              </a:schemeClr>
            </a:gs>
            <a:gs pos="100000">
              <a:schemeClr val="accent2">
                <a:hueOff val="5799252"/>
                <a:satOff val="-16644"/>
                <a:lumOff val="-2664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Healthy spaces </a:t>
          </a:r>
        </a:p>
      </dsp:txBody>
      <dsp:txXfrm>
        <a:off x="2682299" y="3382934"/>
        <a:ext cx="1609687" cy="965812"/>
      </dsp:txXfrm>
    </dsp:sp>
    <dsp:sp modelId="{714AA403-59E5-464B-A975-0D88DFF35DD5}">
      <dsp:nvSpPr>
        <dsp:cNvPr id="0" name=""/>
        <dsp:cNvSpPr/>
      </dsp:nvSpPr>
      <dsp:spPr>
        <a:xfrm>
          <a:off x="4452956" y="3382934"/>
          <a:ext cx="1609687" cy="965812"/>
        </a:xfrm>
        <a:prstGeom prst="rect">
          <a:avLst/>
        </a:prstGeom>
        <a:gradFill rotWithShape="0">
          <a:gsLst>
            <a:gs pos="0">
              <a:schemeClr val="accent2">
                <a:hueOff val="6121433"/>
                <a:satOff val="-17568"/>
                <a:lumOff val="-28129"/>
                <a:alphaOff val="0"/>
                <a:satMod val="103000"/>
                <a:lumMod val="102000"/>
                <a:tint val="94000"/>
              </a:schemeClr>
            </a:gs>
            <a:gs pos="50000">
              <a:schemeClr val="accent2">
                <a:hueOff val="6121433"/>
                <a:satOff val="-17568"/>
                <a:lumOff val="-28129"/>
                <a:alphaOff val="0"/>
                <a:satMod val="110000"/>
                <a:lumMod val="100000"/>
                <a:shade val="100000"/>
              </a:schemeClr>
            </a:gs>
            <a:gs pos="100000">
              <a:schemeClr val="accent2">
                <a:hueOff val="6121433"/>
                <a:satOff val="-17568"/>
                <a:lumOff val="-281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i="1" kern="1200"/>
            <a:t>(WHO, 2014; WHO, 2023)</a:t>
          </a:r>
          <a:endParaRPr lang="en-US" sz="1000" kern="1200"/>
        </a:p>
      </dsp:txBody>
      <dsp:txXfrm>
        <a:off x="4452956" y="3382934"/>
        <a:ext cx="1609687" cy="965812"/>
      </dsp:txXfrm>
    </dsp:sp>
    <dsp:sp modelId="{258B2969-2C1C-4DD1-BDE8-FDF7EC47B2E3}">
      <dsp:nvSpPr>
        <dsp:cNvPr id="0" name=""/>
        <dsp:cNvSpPr/>
      </dsp:nvSpPr>
      <dsp:spPr>
        <a:xfrm>
          <a:off x="6223612" y="3382934"/>
          <a:ext cx="1609687" cy="965812"/>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1" kern="1200"/>
            <a:t>Health in All Policies means considering health and health inequalities when developing policies across sectors.</a:t>
          </a:r>
          <a:endParaRPr lang="en-US" sz="1000" kern="1200"/>
        </a:p>
      </dsp:txBody>
      <dsp:txXfrm>
        <a:off x="6223612" y="3382934"/>
        <a:ext cx="1609687" cy="9658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016851-5775-4597-8089-D3F6533ED10C}">
      <dsp:nvSpPr>
        <dsp:cNvPr id="0" name=""/>
        <dsp:cNvSpPr/>
      </dsp:nvSpPr>
      <dsp:spPr>
        <a:xfrm>
          <a:off x="26314"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Integrated Health and Social Care in England</a:t>
          </a:r>
          <a:endParaRPr lang="en-US" sz="1200" kern="1200"/>
        </a:p>
      </dsp:txBody>
      <dsp:txXfrm>
        <a:off x="26314" y="2590"/>
        <a:ext cx="1609687" cy="965812"/>
      </dsp:txXfrm>
    </dsp:sp>
    <dsp:sp modelId="{50B47A39-253B-42C9-AF8C-753F8C41FC87}">
      <dsp:nvSpPr>
        <dsp:cNvPr id="0" name=""/>
        <dsp:cNvSpPr/>
      </dsp:nvSpPr>
      <dsp:spPr>
        <a:xfrm>
          <a:off x="1796971" y="2590"/>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The </a:t>
          </a:r>
          <a:r>
            <a:rPr lang="en-US" sz="1200" b="1" kern="1200"/>
            <a:t>Health and Care Act 2022</a:t>
          </a:r>
          <a:r>
            <a:rPr lang="en-US" sz="1200" kern="1200"/>
            <a:t> strengthened integration between health and social care in England.</a:t>
          </a:r>
        </a:p>
      </dsp:txBody>
      <dsp:txXfrm>
        <a:off x="1796971" y="2590"/>
        <a:ext cx="1609687" cy="965812"/>
      </dsp:txXfrm>
    </dsp:sp>
    <dsp:sp modelId="{934D7F98-D6C5-4C63-A90D-3572CE67CFB8}">
      <dsp:nvSpPr>
        <dsp:cNvPr id="0" name=""/>
        <dsp:cNvSpPr/>
      </dsp:nvSpPr>
      <dsp:spPr>
        <a:xfrm>
          <a:off x="3567627" y="2590"/>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Integrated Care Boards have responsibilities relating to:</a:t>
          </a:r>
          <a:endParaRPr lang="en-US" sz="1200" kern="1200"/>
        </a:p>
      </dsp:txBody>
      <dsp:txXfrm>
        <a:off x="3567627" y="2590"/>
        <a:ext cx="1609687" cy="965812"/>
      </dsp:txXfrm>
    </dsp:sp>
    <dsp:sp modelId="{8EBF7C0E-87ED-4815-84CA-C42CFFFAE2C9}">
      <dsp:nvSpPr>
        <dsp:cNvPr id="0" name=""/>
        <dsp:cNvSpPr/>
      </dsp:nvSpPr>
      <dsp:spPr>
        <a:xfrm>
          <a:off x="5338284" y="2590"/>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Integration of health services </a:t>
          </a:r>
        </a:p>
      </dsp:txBody>
      <dsp:txXfrm>
        <a:off x="5338284" y="2590"/>
        <a:ext cx="1609687" cy="965812"/>
      </dsp:txXfrm>
    </dsp:sp>
    <dsp:sp modelId="{03AF774A-24B9-4752-ABD4-3E77892B45B3}">
      <dsp:nvSpPr>
        <dsp:cNvPr id="0" name=""/>
        <dsp:cNvSpPr/>
      </dsp:nvSpPr>
      <dsp:spPr>
        <a:xfrm>
          <a:off x="7108940" y="2590"/>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Health-related services </a:t>
          </a:r>
        </a:p>
      </dsp:txBody>
      <dsp:txXfrm>
        <a:off x="7108940" y="2590"/>
        <a:ext cx="1609687" cy="965812"/>
      </dsp:txXfrm>
    </dsp:sp>
    <dsp:sp modelId="{65251282-D290-43C9-B0FD-A001DE85BA64}">
      <dsp:nvSpPr>
        <dsp:cNvPr id="0" name=""/>
        <dsp:cNvSpPr/>
      </dsp:nvSpPr>
      <dsp:spPr>
        <a:xfrm>
          <a:off x="8879597" y="2590"/>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Social care </a:t>
          </a:r>
        </a:p>
      </dsp:txBody>
      <dsp:txXfrm>
        <a:off x="8879597" y="2590"/>
        <a:ext cx="1609687" cy="965812"/>
      </dsp:txXfrm>
    </dsp:sp>
    <dsp:sp modelId="{924BD00B-F139-41A0-AE9D-AFFABBF66602}">
      <dsp:nvSpPr>
        <dsp:cNvPr id="0" name=""/>
        <dsp:cNvSpPr/>
      </dsp:nvSpPr>
      <dsp:spPr>
        <a:xfrm>
          <a:off x="26314" y="1129371"/>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Reducing health inequalities </a:t>
          </a:r>
        </a:p>
      </dsp:txBody>
      <dsp:txXfrm>
        <a:off x="26314" y="1129371"/>
        <a:ext cx="1609687" cy="965812"/>
      </dsp:txXfrm>
    </dsp:sp>
    <dsp:sp modelId="{00121069-2D41-42DA-B720-9BBFEE36DC74}">
      <dsp:nvSpPr>
        <dsp:cNvPr id="0" name=""/>
        <dsp:cNvSpPr/>
      </dsp:nvSpPr>
      <dsp:spPr>
        <a:xfrm>
          <a:off x="1796971" y="1129371"/>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Improving population health </a:t>
          </a:r>
        </a:p>
      </dsp:txBody>
      <dsp:txXfrm>
        <a:off x="1796971" y="1129371"/>
        <a:ext cx="1609687" cy="965812"/>
      </dsp:txXfrm>
    </dsp:sp>
    <dsp:sp modelId="{CD0C9590-32A1-4989-93CC-36681FED4490}">
      <dsp:nvSpPr>
        <dsp:cNvPr id="0" name=""/>
        <dsp:cNvSpPr/>
      </dsp:nvSpPr>
      <dsp:spPr>
        <a:xfrm>
          <a:off x="3567627" y="1129371"/>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i="1" kern="1200"/>
            <a:t>(Health and Care Act, 2022)</a:t>
          </a:r>
          <a:endParaRPr lang="en-US" sz="1200" kern="1200"/>
        </a:p>
      </dsp:txBody>
      <dsp:txXfrm>
        <a:off x="3567627" y="1129371"/>
        <a:ext cx="1609687" cy="965812"/>
      </dsp:txXfrm>
    </dsp:sp>
    <dsp:sp modelId="{5726A8D0-EFD5-4CE0-B54E-27E29D9D6122}">
      <dsp:nvSpPr>
        <dsp:cNvPr id="0" name=""/>
        <dsp:cNvSpPr/>
      </dsp:nvSpPr>
      <dsp:spPr>
        <a:xfrm>
          <a:off x="5338284" y="1129371"/>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Potential benefits</a:t>
          </a:r>
          <a:endParaRPr lang="en-US" sz="1200" kern="1200"/>
        </a:p>
      </dsp:txBody>
      <dsp:txXfrm>
        <a:off x="5338284" y="1129371"/>
        <a:ext cx="1609687" cy="965812"/>
      </dsp:txXfrm>
    </dsp:sp>
    <dsp:sp modelId="{4A07BB30-57EC-49E0-BF27-8FCE9F0349F4}">
      <dsp:nvSpPr>
        <dsp:cNvPr id="0" name=""/>
        <dsp:cNvSpPr/>
      </dsp:nvSpPr>
      <dsp:spPr>
        <a:xfrm>
          <a:off x="7108940" y="1129371"/>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More coordinated services </a:t>
          </a:r>
        </a:p>
      </dsp:txBody>
      <dsp:txXfrm>
        <a:off x="7108940" y="1129371"/>
        <a:ext cx="1609687" cy="965812"/>
      </dsp:txXfrm>
    </dsp:sp>
    <dsp:sp modelId="{0C531F98-32AA-4040-A090-6E8A9BD72C74}">
      <dsp:nvSpPr>
        <dsp:cNvPr id="0" name=""/>
        <dsp:cNvSpPr/>
      </dsp:nvSpPr>
      <dsp:spPr>
        <a:xfrm>
          <a:off x="8879597" y="1129371"/>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Improved continuity of care </a:t>
          </a:r>
        </a:p>
      </dsp:txBody>
      <dsp:txXfrm>
        <a:off x="8879597" y="1129371"/>
        <a:ext cx="1609687" cy="965812"/>
      </dsp:txXfrm>
    </dsp:sp>
    <dsp:sp modelId="{154C9037-1A85-4902-8400-F2C43A88EA02}">
      <dsp:nvSpPr>
        <dsp:cNvPr id="0" name=""/>
        <dsp:cNvSpPr/>
      </dsp:nvSpPr>
      <dsp:spPr>
        <a:xfrm>
          <a:off x="26314" y="2256153"/>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Better population-health planning </a:t>
          </a:r>
        </a:p>
      </dsp:txBody>
      <dsp:txXfrm>
        <a:off x="26314" y="2256153"/>
        <a:ext cx="1609687" cy="965812"/>
      </dsp:txXfrm>
    </dsp:sp>
    <dsp:sp modelId="{F3727391-9AC9-4346-8F6B-A7116614425D}">
      <dsp:nvSpPr>
        <dsp:cNvPr id="0" name=""/>
        <dsp:cNvSpPr/>
      </dsp:nvSpPr>
      <dsp:spPr>
        <a:xfrm>
          <a:off x="1796971" y="2256153"/>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Greater collaboration between organisations </a:t>
          </a:r>
        </a:p>
      </dsp:txBody>
      <dsp:txXfrm>
        <a:off x="1796971" y="2256153"/>
        <a:ext cx="1609687" cy="965812"/>
      </dsp:txXfrm>
    </dsp:sp>
    <dsp:sp modelId="{0FE84EA3-0044-4DCC-B28E-7CDF0F6A9FB1}">
      <dsp:nvSpPr>
        <dsp:cNvPr id="0" name=""/>
        <dsp:cNvSpPr/>
      </dsp:nvSpPr>
      <dsp:spPr>
        <a:xfrm>
          <a:off x="3567627" y="2256153"/>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a:t>Challenges</a:t>
          </a:r>
          <a:endParaRPr lang="en-US" sz="1200" kern="1200"/>
        </a:p>
      </dsp:txBody>
      <dsp:txXfrm>
        <a:off x="3567627" y="2256153"/>
        <a:ext cx="1609687" cy="965812"/>
      </dsp:txXfrm>
    </dsp:sp>
    <dsp:sp modelId="{B0CBC61A-5973-4328-A6BE-DD87AF68E5EF}">
      <dsp:nvSpPr>
        <dsp:cNvPr id="0" name=""/>
        <dsp:cNvSpPr/>
      </dsp:nvSpPr>
      <dsp:spPr>
        <a:xfrm>
          <a:off x="5338284" y="2256153"/>
          <a:ext cx="1609687" cy="96581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Workforce pressures </a:t>
          </a:r>
        </a:p>
      </dsp:txBody>
      <dsp:txXfrm>
        <a:off x="5338284" y="2256153"/>
        <a:ext cx="1609687" cy="965812"/>
      </dsp:txXfrm>
    </dsp:sp>
    <dsp:sp modelId="{140909F0-3707-4CC3-B044-AA841D29658B}">
      <dsp:nvSpPr>
        <dsp:cNvPr id="0" name=""/>
        <dsp:cNvSpPr/>
      </dsp:nvSpPr>
      <dsp:spPr>
        <a:xfrm>
          <a:off x="7108940" y="2256153"/>
          <a:ext cx="1609687" cy="965812"/>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Funding constraints </a:t>
          </a:r>
        </a:p>
      </dsp:txBody>
      <dsp:txXfrm>
        <a:off x="7108940" y="2256153"/>
        <a:ext cx="1609687" cy="965812"/>
      </dsp:txXfrm>
    </dsp:sp>
    <dsp:sp modelId="{8FA08216-BC95-47B8-A430-5F2BFE370FF2}">
      <dsp:nvSpPr>
        <dsp:cNvPr id="0" name=""/>
        <dsp:cNvSpPr/>
      </dsp:nvSpPr>
      <dsp:spPr>
        <a:xfrm>
          <a:off x="8879597" y="2256153"/>
          <a:ext cx="1609687" cy="965812"/>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Data sharing </a:t>
          </a:r>
        </a:p>
      </dsp:txBody>
      <dsp:txXfrm>
        <a:off x="8879597" y="2256153"/>
        <a:ext cx="1609687" cy="965812"/>
      </dsp:txXfrm>
    </dsp:sp>
    <dsp:sp modelId="{90B456B2-909B-490F-A6BD-AA37B731740B}">
      <dsp:nvSpPr>
        <dsp:cNvPr id="0" name=""/>
        <dsp:cNvSpPr/>
      </dsp:nvSpPr>
      <dsp:spPr>
        <a:xfrm>
          <a:off x="3567627" y="3382934"/>
          <a:ext cx="1609687" cy="9658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Organisational differences </a:t>
          </a:r>
        </a:p>
      </dsp:txBody>
      <dsp:txXfrm>
        <a:off x="3567627" y="3382934"/>
        <a:ext cx="1609687" cy="965812"/>
      </dsp:txXfrm>
    </dsp:sp>
    <dsp:sp modelId="{61FAB12E-0EF8-46ED-8EBD-4913E391FB16}">
      <dsp:nvSpPr>
        <dsp:cNvPr id="0" name=""/>
        <dsp:cNvSpPr/>
      </dsp:nvSpPr>
      <dsp:spPr>
        <a:xfrm>
          <a:off x="5338284" y="3382934"/>
          <a:ext cx="1609687" cy="965812"/>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Implementation at local level</a:t>
          </a:r>
        </a:p>
      </dsp:txBody>
      <dsp:txXfrm>
        <a:off x="5338284" y="3382934"/>
        <a:ext cx="1609687" cy="9658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B0EBA5-38C6-42DE-9326-8BC223CA7000}">
      <dsp:nvSpPr>
        <dsp:cNvPr id="0" name=""/>
        <dsp:cNvSpPr/>
      </dsp:nvSpPr>
      <dsp:spPr>
        <a:xfrm>
          <a:off x="1478338" y="461423"/>
          <a:ext cx="306822" cy="91440"/>
        </a:xfrm>
        <a:custGeom>
          <a:avLst/>
          <a:gdLst/>
          <a:ahLst/>
          <a:cxnLst/>
          <a:rect l="0" t="0" r="0" b="0"/>
          <a:pathLst>
            <a:path>
              <a:moveTo>
                <a:pt x="0" y="45720"/>
              </a:moveTo>
              <a:lnTo>
                <a:pt x="30682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505455"/>
        <a:ext cx="16871" cy="3377"/>
      </dsp:txXfrm>
    </dsp:sp>
    <dsp:sp modelId="{9900F4CF-4A0D-4887-A7B3-EE42693AD471}">
      <dsp:nvSpPr>
        <dsp:cNvPr id="0" name=""/>
        <dsp:cNvSpPr/>
      </dsp:nvSpPr>
      <dsp:spPr>
        <a:xfrm>
          <a:off x="13085" y="67028"/>
          <a:ext cx="1467053" cy="8802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b="1" kern="1200"/>
            <a:t>Service Delivery: Prevention, Community Care and Digital Health</a:t>
          </a:r>
          <a:endParaRPr lang="en-US" sz="1200" kern="1200"/>
        </a:p>
      </dsp:txBody>
      <dsp:txXfrm>
        <a:off x="13085" y="67028"/>
        <a:ext cx="1467053" cy="880231"/>
      </dsp:txXfrm>
    </dsp:sp>
    <dsp:sp modelId="{92DA16C9-198D-414E-9027-4F692D75BFB7}">
      <dsp:nvSpPr>
        <dsp:cNvPr id="0" name=""/>
        <dsp:cNvSpPr/>
      </dsp:nvSpPr>
      <dsp:spPr>
        <a:xfrm>
          <a:off x="3282813" y="461423"/>
          <a:ext cx="306822" cy="91440"/>
        </a:xfrm>
        <a:custGeom>
          <a:avLst/>
          <a:gdLst/>
          <a:ahLst/>
          <a:cxnLst/>
          <a:rect l="0" t="0" r="0" b="0"/>
          <a:pathLst>
            <a:path>
              <a:moveTo>
                <a:pt x="0" y="45720"/>
              </a:moveTo>
              <a:lnTo>
                <a:pt x="306822" y="45720"/>
              </a:lnTo>
            </a:path>
          </a:pathLst>
        </a:custGeom>
        <a:noFill/>
        <a:ln w="12700" cap="flat" cmpd="sng" algn="ctr">
          <a:solidFill>
            <a:schemeClr val="accent2">
              <a:hueOff val="339138"/>
              <a:satOff val="-973"/>
              <a:lumOff val="-155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505455"/>
        <a:ext cx="16871" cy="3377"/>
      </dsp:txXfrm>
    </dsp:sp>
    <dsp:sp modelId="{A090B170-137A-4338-B7E0-A7FD1A175F5D}">
      <dsp:nvSpPr>
        <dsp:cNvPr id="0" name=""/>
        <dsp:cNvSpPr/>
      </dsp:nvSpPr>
      <dsp:spPr>
        <a:xfrm>
          <a:off x="1817560" y="67028"/>
          <a:ext cx="1467053" cy="880231"/>
        </a:xfrm>
        <a:prstGeom prst="rect">
          <a:avLst/>
        </a:prstGeom>
        <a:solidFill>
          <a:schemeClr val="accent2">
            <a:hueOff val="322181"/>
            <a:satOff val="-925"/>
            <a:lumOff val="-148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b="1" kern="1200"/>
            <a:t>Prevention</a:t>
          </a:r>
          <a:endParaRPr lang="en-US" sz="1200" kern="1200"/>
        </a:p>
      </dsp:txBody>
      <dsp:txXfrm>
        <a:off x="1817560" y="67028"/>
        <a:ext cx="1467053" cy="880231"/>
      </dsp:txXfrm>
    </dsp:sp>
    <dsp:sp modelId="{9D853EC9-8958-4500-A410-47315FB158A9}">
      <dsp:nvSpPr>
        <dsp:cNvPr id="0" name=""/>
        <dsp:cNvSpPr/>
      </dsp:nvSpPr>
      <dsp:spPr>
        <a:xfrm>
          <a:off x="5087288" y="461423"/>
          <a:ext cx="306822" cy="91440"/>
        </a:xfrm>
        <a:custGeom>
          <a:avLst/>
          <a:gdLst/>
          <a:ahLst/>
          <a:cxnLst/>
          <a:rect l="0" t="0" r="0" b="0"/>
          <a:pathLst>
            <a:path>
              <a:moveTo>
                <a:pt x="0" y="45720"/>
              </a:moveTo>
              <a:lnTo>
                <a:pt x="306822" y="45720"/>
              </a:lnTo>
            </a:path>
          </a:pathLst>
        </a:custGeom>
        <a:noFill/>
        <a:ln w="12700" cap="flat" cmpd="sng" algn="ctr">
          <a:solidFill>
            <a:schemeClr val="accent2">
              <a:hueOff val="678275"/>
              <a:satOff val="-1947"/>
              <a:lumOff val="-31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264" y="505455"/>
        <a:ext cx="16871" cy="3377"/>
      </dsp:txXfrm>
    </dsp:sp>
    <dsp:sp modelId="{44920986-3D6A-48B8-991F-846AAC9C125A}">
      <dsp:nvSpPr>
        <dsp:cNvPr id="0" name=""/>
        <dsp:cNvSpPr/>
      </dsp:nvSpPr>
      <dsp:spPr>
        <a:xfrm>
          <a:off x="3622035" y="67028"/>
          <a:ext cx="1467053" cy="880231"/>
        </a:xfrm>
        <a:prstGeom prst="rect">
          <a:avLst/>
        </a:prstGeom>
        <a:solidFill>
          <a:schemeClr val="accent2">
            <a:hueOff val="644361"/>
            <a:satOff val="-1849"/>
            <a:lumOff val="-2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Screening </a:t>
          </a:r>
        </a:p>
      </dsp:txBody>
      <dsp:txXfrm>
        <a:off x="3622035" y="67028"/>
        <a:ext cx="1467053" cy="880231"/>
      </dsp:txXfrm>
    </dsp:sp>
    <dsp:sp modelId="{190C8BA4-0D6C-4F6F-AA3F-6CE97F42B04A}">
      <dsp:nvSpPr>
        <dsp:cNvPr id="0" name=""/>
        <dsp:cNvSpPr/>
      </dsp:nvSpPr>
      <dsp:spPr>
        <a:xfrm>
          <a:off x="6891764" y="461423"/>
          <a:ext cx="306822" cy="91440"/>
        </a:xfrm>
        <a:custGeom>
          <a:avLst/>
          <a:gdLst/>
          <a:ahLst/>
          <a:cxnLst/>
          <a:rect l="0" t="0" r="0" b="0"/>
          <a:pathLst>
            <a:path>
              <a:moveTo>
                <a:pt x="0" y="45720"/>
              </a:moveTo>
              <a:lnTo>
                <a:pt x="306822" y="45720"/>
              </a:lnTo>
            </a:path>
          </a:pathLst>
        </a:custGeom>
        <a:noFill/>
        <a:ln w="12700" cap="flat" cmpd="sng" algn="ctr">
          <a:solidFill>
            <a:schemeClr val="accent2">
              <a:hueOff val="1017413"/>
              <a:satOff val="-2920"/>
              <a:lumOff val="-467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36739" y="505455"/>
        <a:ext cx="16871" cy="3377"/>
      </dsp:txXfrm>
    </dsp:sp>
    <dsp:sp modelId="{FA8A5B29-07C8-4C3A-8747-881AD1295B7B}">
      <dsp:nvSpPr>
        <dsp:cNvPr id="0" name=""/>
        <dsp:cNvSpPr/>
      </dsp:nvSpPr>
      <dsp:spPr>
        <a:xfrm>
          <a:off x="5426511" y="67028"/>
          <a:ext cx="1467053" cy="880231"/>
        </a:xfrm>
        <a:prstGeom prst="rect">
          <a:avLst/>
        </a:prstGeom>
        <a:solidFill>
          <a:schemeClr val="accent2">
            <a:hueOff val="966542"/>
            <a:satOff val="-2774"/>
            <a:lumOff val="-444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Vaccination </a:t>
          </a:r>
        </a:p>
      </dsp:txBody>
      <dsp:txXfrm>
        <a:off x="5426511" y="67028"/>
        <a:ext cx="1467053" cy="880231"/>
      </dsp:txXfrm>
    </dsp:sp>
    <dsp:sp modelId="{1E7AF720-5A71-45D8-A395-B7AA75B4A1D0}">
      <dsp:nvSpPr>
        <dsp:cNvPr id="0" name=""/>
        <dsp:cNvSpPr/>
      </dsp:nvSpPr>
      <dsp:spPr>
        <a:xfrm>
          <a:off x="8696239" y="461423"/>
          <a:ext cx="306822" cy="91440"/>
        </a:xfrm>
        <a:custGeom>
          <a:avLst/>
          <a:gdLst/>
          <a:ahLst/>
          <a:cxnLst/>
          <a:rect l="0" t="0" r="0" b="0"/>
          <a:pathLst>
            <a:path>
              <a:moveTo>
                <a:pt x="0" y="45720"/>
              </a:moveTo>
              <a:lnTo>
                <a:pt x="306822" y="45720"/>
              </a:lnTo>
            </a:path>
          </a:pathLst>
        </a:custGeom>
        <a:noFill/>
        <a:ln w="12700" cap="flat" cmpd="sng" algn="ctr">
          <a:solidFill>
            <a:schemeClr val="accent2">
              <a:hueOff val="1356550"/>
              <a:satOff val="-3893"/>
              <a:lumOff val="-623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1214" y="505455"/>
        <a:ext cx="16871" cy="3377"/>
      </dsp:txXfrm>
    </dsp:sp>
    <dsp:sp modelId="{C4CDB215-BD3B-473D-9E8A-129C58C00F93}">
      <dsp:nvSpPr>
        <dsp:cNvPr id="0" name=""/>
        <dsp:cNvSpPr/>
      </dsp:nvSpPr>
      <dsp:spPr>
        <a:xfrm>
          <a:off x="7230986" y="67028"/>
          <a:ext cx="1467053" cy="880231"/>
        </a:xfrm>
        <a:prstGeom prst="rect">
          <a:avLst/>
        </a:prstGeom>
        <a:solidFill>
          <a:schemeClr val="accent2">
            <a:hueOff val="1288723"/>
            <a:satOff val="-3699"/>
            <a:lumOff val="-5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Health education </a:t>
          </a:r>
        </a:p>
      </dsp:txBody>
      <dsp:txXfrm>
        <a:off x="7230986" y="67028"/>
        <a:ext cx="1467053" cy="880231"/>
      </dsp:txXfrm>
    </dsp:sp>
    <dsp:sp modelId="{6F206D9E-DBF7-4E5B-94E6-6F85CE5E17A5}">
      <dsp:nvSpPr>
        <dsp:cNvPr id="0" name=""/>
        <dsp:cNvSpPr/>
      </dsp:nvSpPr>
      <dsp:spPr>
        <a:xfrm>
          <a:off x="746611" y="945459"/>
          <a:ext cx="9022376" cy="306822"/>
        </a:xfrm>
        <a:custGeom>
          <a:avLst/>
          <a:gdLst/>
          <a:ahLst/>
          <a:cxnLst/>
          <a:rect l="0" t="0" r="0" b="0"/>
          <a:pathLst>
            <a:path>
              <a:moveTo>
                <a:pt x="9022376" y="0"/>
              </a:moveTo>
              <a:lnTo>
                <a:pt x="9022376" y="170511"/>
              </a:lnTo>
              <a:lnTo>
                <a:pt x="0" y="170511"/>
              </a:lnTo>
              <a:lnTo>
                <a:pt x="0" y="306822"/>
              </a:lnTo>
            </a:path>
          </a:pathLst>
        </a:custGeom>
        <a:noFill/>
        <a:ln w="12700" cap="flat" cmpd="sng" algn="ctr">
          <a:solidFill>
            <a:schemeClr val="accent2">
              <a:hueOff val="1695688"/>
              <a:satOff val="-4867"/>
              <a:lumOff val="-77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082" y="1097182"/>
        <a:ext cx="451434" cy="3377"/>
      </dsp:txXfrm>
    </dsp:sp>
    <dsp:sp modelId="{E08016D4-BC32-48AE-8A9B-F25BEF750890}">
      <dsp:nvSpPr>
        <dsp:cNvPr id="0" name=""/>
        <dsp:cNvSpPr/>
      </dsp:nvSpPr>
      <dsp:spPr>
        <a:xfrm>
          <a:off x="9035461" y="67028"/>
          <a:ext cx="1467053" cy="880231"/>
        </a:xfrm>
        <a:prstGeom prst="rect">
          <a:avLst/>
        </a:prstGeom>
        <a:solidFill>
          <a:schemeClr val="accent2">
            <a:hueOff val="1610903"/>
            <a:satOff val="-4623"/>
            <a:lumOff val="-740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Early intervention </a:t>
          </a:r>
        </a:p>
      </dsp:txBody>
      <dsp:txXfrm>
        <a:off x="9035461" y="67028"/>
        <a:ext cx="1467053" cy="880231"/>
      </dsp:txXfrm>
    </dsp:sp>
    <dsp:sp modelId="{8E11FE4A-2EBA-4588-92EE-8BE36A08B8B9}">
      <dsp:nvSpPr>
        <dsp:cNvPr id="0" name=""/>
        <dsp:cNvSpPr/>
      </dsp:nvSpPr>
      <dsp:spPr>
        <a:xfrm>
          <a:off x="1478338" y="1679077"/>
          <a:ext cx="306822" cy="91440"/>
        </a:xfrm>
        <a:custGeom>
          <a:avLst/>
          <a:gdLst/>
          <a:ahLst/>
          <a:cxnLst/>
          <a:rect l="0" t="0" r="0" b="0"/>
          <a:pathLst>
            <a:path>
              <a:moveTo>
                <a:pt x="0" y="45720"/>
              </a:moveTo>
              <a:lnTo>
                <a:pt x="306822" y="45720"/>
              </a:lnTo>
            </a:path>
          </a:pathLst>
        </a:custGeom>
        <a:noFill/>
        <a:ln w="12700" cap="flat" cmpd="sng" algn="ctr">
          <a:solidFill>
            <a:schemeClr val="accent2">
              <a:hueOff val="2034825"/>
              <a:satOff val="-5840"/>
              <a:lumOff val="-93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1723109"/>
        <a:ext cx="16871" cy="3377"/>
      </dsp:txXfrm>
    </dsp:sp>
    <dsp:sp modelId="{1C350413-0836-45F7-AB29-F57DCBC1D994}">
      <dsp:nvSpPr>
        <dsp:cNvPr id="0" name=""/>
        <dsp:cNvSpPr/>
      </dsp:nvSpPr>
      <dsp:spPr>
        <a:xfrm>
          <a:off x="13085" y="1284682"/>
          <a:ext cx="1467053" cy="880231"/>
        </a:xfrm>
        <a:prstGeom prst="rect">
          <a:avLst/>
        </a:prstGeom>
        <a:solidFill>
          <a:schemeClr val="accent2">
            <a:hueOff val="1933084"/>
            <a:satOff val="-5548"/>
            <a:lumOff val="-8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Self-management </a:t>
          </a:r>
        </a:p>
      </dsp:txBody>
      <dsp:txXfrm>
        <a:off x="13085" y="1284682"/>
        <a:ext cx="1467053" cy="880231"/>
      </dsp:txXfrm>
    </dsp:sp>
    <dsp:sp modelId="{E2C98D40-9E15-4EF3-9826-33CE35AF617D}">
      <dsp:nvSpPr>
        <dsp:cNvPr id="0" name=""/>
        <dsp:cNvSpPr/>
      </dsp:nvSpPr>
      <dsp:spPr>
        <a:xfrm>
          <a:off x="3282813" y="1679077"/>
          <a:ext cx="306822" cy="91440"/>
        </a:xfrm>
        <a:custGeom>
          <a:avLst/>
          <a:gdLst/>
          <a:ahLst/>
          <a:cxnLst/>
          <a:rect l="0" t="0" r="0" b="0"/>
          <a:pathLst>
            <a:path>
              <a:moveTo>
                <a:pt x="0" y="45720"/>
              </a:moveTo>
              <a:lnTo>
                <a:pt x="306822" y="45720"/>
              </a:lnTo>
            </a:path>
          </a:pathLst>
        </a:custGeom>
        <a:noFill/>
        <a:ln w="12700" cap="flat" cmpd="sng" algn="ctr">
          <a:solidFill>
            <a:schemeClr val="accent2">
              <a:hueOff val="2373963"/>
              <a:satOff val="-6813"/>
              <a:lumOff val="-109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1723109"/>
        <a:ext cx="16871" cy="3377"/>
      </dsp:txXfrm>
    </dsp:sp>
    <dsp:sp modelId="{C8AEB584-3EEC-4D90-8E5A-A2743F19E2A2}">
      <dsp:nvSpPr>
        <dsp:cNvPr id="0" name=""/>
        <dsp:cNvSpPr/>
      </dsp:nvSpPr>
      <dsp:spPr>
        <a:xfrm>
          <a:off x="1817560" y="1284682"/>
          <a:ext cx="1467053" cy="880231"/>
        </a:xfrm>
        <a:prstGeom prst="rect">
          <a:avLst/>
        </a:prstGeom>
        <a:solidFill>
          <a:schemeClr val="accent2">
            <a:hueOff val="2255265"/>
            <a:satOff val="-6473"/>
            <a:lumOff val="-1036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b="1" kern="1200"/>
            <a:t>Community care</a:t>
          </a:r>
          <a:endParaRPr lang="en-US" sz="1200" kern="1200"/>
        </a:p>
      </dsp:txBody>
      <dsp:txXfrm>
        <a:off x="1817560" y="1284682"/>
        <a:ext cx="1467053" cy="880231"/>
      </dsp:txXfrm>
    </dsp:sp>
    <dsp:sp modelId="{945116FF-727E-475D-836F-FF0381F30E41}">
      <dsp:nvSpPr>
        <dsp:cNvPr id="0" name=""/>
        <dsp:cNvSpPr/>
      </dsp:nvSpPr>
      <dsp:spPr>
        <a:xfrm>
          <a:off x="5087288" y="1679077"/>
          <a:ext cx="306822" cy="91440"/>
        </a:xfrm>
        <a:custGeom>
          <a:avLst/>
          <a:gdLst/>
          <a:ahLst/>
          <a:cxnLst/>
          <a:rect l="0" t="0" r="0" b="0"/>
          <a:pathLst>
            <a:path>
              <a:moveTo>
                <a:pt x="0" y="45720"/>
              </a:moveTo>
              <a:lnTo>
                <a:pt x="306822" y="45720"/>
              </a:lnTo>
            </a:path>
          </a:pathLst>
        </a:custGeom>
        <a:noFill/>
        <a:ln w="12700" cap="flat" cmpd="sng" algn="ctr">
          <a:solidFill>
            <a:schemeClr val="accent2">
              <a:hueOff val="2713101"/>
              <a:satOff val="-7787"/>
              <a:lumOff val="-1246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264" y="1723109"/>
        <a:ext cx="16871" cy="3377"/>
      </dsp:txXfrm>
    </dsp:sp>
    <dsp:sp modelId="{ACEA9B3C-2B6E-46CC-B5F4-B51337EF1195}">
      <dsp:nvSpPr>
        <dsp:cNvPr id="0" name=""/>
        <dsp:cNvSpPr/>
      </dsp:nvSpPr>
      <dsp:spPr>
        <a:xfrm>
          <a:off x="3622035" y="1284682"/>
          <a:ext cx="1467053" cy="880231"/>
        </a:xfrm>
        <a:prstGeom prst="rect">
          <a:avLst/>
        </a:prstGeom>
        <a:solidFill>
          <a:schemeClr val="accent2">
            <a:hueOff val="2577445"/>
            <a:satOff val="-7397"/>
            <a:lumOff val="-11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Primary care </a:t>
          </a:r>
        </a:p>
      </dsp:txBody>
      <dsp:txXfrm>
        <a:off x="3622035" y="1284682"/>
        <a:ext cx="1467053" cy="880231"/>
      </dsp:txXfrm>
    </dsp:sp>
    <dsp:sp modelId="{4073BA67-3EF5-43FB-9E12-4CF82DA80F0D}">
      <dsp:nvSpPr>
        <dsp:cNvPr id="0" name=""/>
        <dsp:cNvSpPr/>
      </dsp:nvSpPr>
      <dsp:spPr>
        <a:xfrm>
          <a:off x="6891764" y="1679077"/>
          <a:ext cx="306822" cy="91440"/>
        </a:xfrm>
        <a:custGeom>
          <a:avLst/>
          <a:gdLst/>
          <a:ahLst/>
          <a:cxnLst/>
          <a:rect l="0" t="0" r="0" b="0"/>
          <a:pathLst>
            <a:path>
              <a:moveTo>
                <a:pt x="0" y="45720"/>
              </a:moveTo>
              <a:lnTo>
                <a:pt x="306822" y="45720"/>
              </a:lnTo>
            </a:path>
          </a:pathLst>
        </a:custGeom>
        <a:noFill/>
        <a:ln w="12700" cap="flat" cmpd="sng" algn="ctr">
          <a:solidFill>
            <a:schemeClr val="accent2">
              <a:hueOff val="3052238"/>
              <a:satOff val="-8760"/>
              <a:lumOff val="-1402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36739" y="1723109"/>
        <a:ext cx="16871" cy="3377"/>
      </dsp:txXfrm>
    </dsp:sp>
    <dsp:sp modelId="{5FB35F10-4FBA-41AC-87A1-640BBDE8371B}">
      <dsp:nvSpPr>
        <dsp:cNvPr id="0" name=""/>
        <dsp:cNvSpPr/>
      </dsp:nvSpPr>
      <dsp:spPr>
        <a:xfrm>
          <a:off x="5426511" y="1284682"/>
          <a:ext cx="1467053" cy="880231"/>
        </a:xfrm>
        <a:prstGeom prst="rect">
          <a:avLst/>
        </a:prstGeom>
        <a:solidFill>
          <a:schemeClr val="accent2">
            <a:hueOff val="2899626"/>
            <a:satOff val="-8322"/>
            <a:lumOff val="-1332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Social prescribing </a:t>
          </a:r>
        </a:p>
      </dsp:txBody>
      <dsp:txXfrm>
        <a:off x="5426511" y="1284682"/>
        <a:ext cx="1467053" cy="880231"/>
      </dsp:txXfrm>
    </dsp:sp>
    <dsp:sp modelId="{4F2FF010-DC81-49E9-8FF9-5998F39154E0}">
      <dsp:nvSpPr>
        <dsp:cNvPr id="0" name=""/>
        <dsp:cNvSpPr/>
      </dsp:nvSpPr>
      <dsp:spPr>
        <a:xfrm>
          <a:off x="8696239" y="1679077"/>
          <a:ext cx="306822" cy="91440"/>
        </a:xfrm>
        <a:custGeom>
          <a:avLst/>
          <a:gdLst/>
          <a:ahLst/>
          <a:cxnLst/>
          <a:rect l="0" t="0" r="0" b="0"/>
          <a:pathLst>
            <a:path>
              <a:moveTo>
                <a:pt x="0" y="45720"/>
              </a:moveTo>
              <a:lnTo>
                <a:pt x="306822" y="45720"/>
              </a:lnTo>
            </a:path>
          </a:pathLst>
        </a:custGeom>
        <a:noFill/>
        <a:ln w="12700" cap="flat" cmpd="sng" algn="ctr">
          <a:solidFill>
            <a:schemeClr val="accent2">
              <a:hueOff val="3391376"/>
              <a:satOff val="-9733"/>
              <a:lumOff val="-1558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1214" y="1723109"/>
        <a:ext cx="16871" cy="3377"/>
      </dsp:txXfrm>
    </dsp:sp>
    <dsp:sp modelId="{91E2850C-4E73-422A-AC71-0B44480CDA29}">
      <dsp:nvSpPr>
        <dsp:cNvPr id="0" name=""/>
        <dsp:cNvSpPr/>
      </dsp:nvSpPr>
      <dsp:spPr>
        <a:xfrm>
          <a:off x="7230986" y="1284682"/>
          <a:ext cx="1467053" cy="880231"/>
        </a:xfrm>
        <a:prstGeom prst="rect">
          <a:avLst/>
        </a:prstGeom>
        <a:solidFill>
          <a:schemeClr val="accent2">
            <a:hueOff val="3221807"/>
            <a:satOff val="-9246"/>
            <a:lumOff val="-1480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Rehabilitation </a:t>
          </a:r>
        </a:p>
      </dsp:txBody>
      <dsp:txXfrm>
        <a:off x="7230986" y="1284682"/>
        <a:ext cx="1467053" cy="880231"/>
      </dsp:txXfrm>
    </dsp:sp>
    <dsp:sp modelId="{E2D3D642-7817-4527-9890-D655FAEDCA59}">
      <dsp:nvSpPr>
        <dsp:cNvPr id="0" name=""/>
        <dsp:cNvSpPr/>
      </dsp:nvSpPr>
      <dsp:spPr>
        <a:xfrm>
          <a:off x="746611" y="2163113"/>
          <a:ext cx="9022376" cy="306822"/>
        </a:xfrm>
        <a:custGeom>
          <a:avLst/>
          <a:gdLst/>
          <a:ahLst/>
          <a:cxnLst/>
          <a:rect l="0" t="0" r="0" b="0"/>
          <a:pathLst>
            <a:path>
              <a:moveTo>
                <a:pt x="9022376" y="0"/>
              </a:moveTo>
              <a:lnTo>
                <a:pt x="9022376" y="170511"/>
              </a:lnTo>
              <a:lnTo>
                <a:pt x="0" y="170511"/>
              </a:lnTo>
              <a:lnTo>
                <a:pt x="0" y="306822"/>
              </a:lnTo>
            </a:path>
          </a:pathLst>
        </a:custGeom>
        <a:noFill/>
        <a:ln w="12700" cap="flat" cmpd="sng" algn="ctr">
          <a:solidFill>
            <a:schemeClr val="accent2">
              <a:hueOff val="3730513"/>
              <a:satOff val="-10706"/>
              <a:lumOff val="-1714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082" y="2314836"/>
        <a:ext cx="451434" cy="3377"/>
      </dsp:txXfrm>
    </dsp:sp>
    <dsp:sp modelId="{B991EA19-10E4-4681-86F0-D228A4072915}">
      <dsp:nvSpPr>
        <dsp:cNvPr id="0" name=""/>
        <dsp:cNvSpPr/>
      </dsp:nvSpPr>
      <dsp:spPr>
        <a:xfrm>
          <a:off x="9035461" y="1284682"/>
          <a:ext cx="1467053" cy="880231"/>
        </a:xfrm>
        <a:prstGeom prst="rect">
          <a:avLst/>
        </a:prstGeom>
        <a:solidFill>
          <a:schemeClr val="accent2">
            <a:hueOff val="3543988"/>
            <a:satOff val="-10171"/>
            <a:lumOff val="-1628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Voluntary-sector support </a:t>
          </a:r>
        </a:p>
      </dsp:txBody>
      <dsp:txXfrm>
        <a:off x="9035461" y="1284682"/>
        <a:ext cx="1467053" cy="880231"/>
      </dsp:txXfrm>
    </dsp:sp>
    <dsp:sp modelId="{EDE54B54-23ED-4831-BCAC-24120811D31B}">
      <dsp:nvSpPr>
        <dsp:cNvPr id="0" name=""/>
        <dsp:cNvSpPr/>
      </dsp:nvSpPr>
      <dsp:spPr>
        <a:xfrm>
          <a:off x="1478338" y="2896732"/>
          <a:ext cx="306822" cy="91440"/>
        </a:xfrm>
        <a:custGeom>
          <a:avLst/>
          <a:gdLst/>
          <a:ahLst/>
          <a:cxnLst/>
          <a:rect l="0" t="0" r="0" b="0"/>
          <a:pathLst>
            <a:path>
              <a:moveTo>
                <a:pt x="0" y="45720"/>
              </a:moveTo>
              <a:lnTo>
                <a:pt x="306822" y="45720"/>
              </a:lnTo>
            </a:path>
          </a:pathLst>
        </a:custGeom>
        <a:noFill/>
        <a:ln w="12700" cap="flat" cmpd="sng" algn="ctr">
          <a:solidFill>
            <a:schemeClr val="accent2">
              <a:hueOff val="4069650"/>
              <a:satOff val="-11680"/>
              <a:lumOff val="-1870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2940763"/>
        <a:ext cx="16871" cy="3377"/>
      </dsp:txXfrm>
    </dsp:sp>
    <dsp:sp modelId="{95555512-DAD7-45DB-A0CF-6D2036A9B9BA}">
      <dsp:nvSpPr>
        <dsp:cNvPr id="0" name=""/>
        <dsp:cNvSpPr/>
      </dsp:nvSpPr>
      <dsp:spPr>
        <a:xfrm>
          <a:off x="13085" y="2502336"/>
          <a:ext cx="1467053" cy="880231"/>
        </a:xfrm>
        <a:prstGeom prst="rect">
          <a:avLst/>
        </a:prstGeom>
        <a:solidFill>
          <a:schemeClr val="accent2">
            <a:hueOff val="3866169"/>
            <a:satOff val="-11096"/>
            <a:lumOff val="-17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Community health programmes </a:t>
          </a:r>
        </a:p>
      </dsp:txBody>
      <dsp:txXfrm>
        <a:off x="13085" y="2502336"/>
        <a:ext cx="1467053" cy="880231"/>
      </dsp:txXfrm>
    </dsp:sp>
    <dsp:sp modelId="{BB6B8FF8-9D7D-44ED-B9AB-F8BD09CE7708}">
      <dsp:nvSpPr>
        <dsp:cNvPr id="0" name=""/>
        <dsp:cNvSpPr/>
      </dsp:nvSpPr>
      <dsp:spPr>
        <a:xfrm>
          <a:off x="3282813" y="2896732"/>
          <a:ext cx="306822" cy="91440"/>
        </a:xfrm>
        <a:custGeom>
          <a:avLst/>
          <a:gdLst/>
          <a:ahLst/>
          <a:cxnLst/>
          <a:rect l="0" t="0" r="0" b="0"/>
          <a:pathLst>
            <a:path>
              <a:moveTo>
                <a:pt x="0" y="45720"/>
              </a:moveTo>
              <a:lnTo>
                <a:pt x="306822" y="45720"/>
              </a:lnTo>
            </a:path>
          </a:pathLst>
        </a:custGeom>
        <a:noFill/>
        <a:ln w="12700" cap="flat" cmpd="sng" algn="ctr">
          <a:solidFill>
            <a:schemeClr val="accent2">
              <a:hueOff val="4408788"/>
              <a:satOff val="-12653"/>
              <a:lumOff val="-202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2940763"/>
        <a:ext cx="16871" cy="3377"/>
      </dsp:txXfrm>
    </dsp:sp>
    <dsp:sp modelId="{1BF82D04-5651-4DA1-8802-15FA9EF3057A}">
      <dsp:nvSpPr>
        <dsp:cNvPr id="0" name=""/>
        <dsp:cNvSpPr/>
      </dsp:nvSpPr>
      <dsp:spPr>
        <a:xfrm>
          <a:off x="1817560" y="2502336"/>
          <a:ext cx="1467053" cy="880231"/>
        </a:xfrm>
        <a:prstGeom prst="rect">
          <a:avLst/>
        </a:prstGeom>
        <a:solidFill>
          <a:schemeClr val="accent2">
            <a:hueOff val="4188349"/>
            <a:satOff val="-12020"/>
            <a:lumOff val="-1924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b="1" kern="1200"/>
            <a:t>Digital health</a:t>
          </a:r>
          <a:endParaRPr lang="en-US" sz="1200" kern="1200"/>
        </a:p>
      </dsp:txBody>
      <dsp:txXfrm>
        <a:off x="1817560" y="2502336"/>
        <a:ext cx="1467053" cy="880231"/>
      </dsp:txXfrm>
    </dsp:sp>
    <dsp:sp modelId="{71555256-3A90-49D2-9233-FF7CAF4619A5}">
      <dsp:nvSpPr>
        <dsp:cNvPr id="0" name=""/>
        <dsp:cNvSpPr/>
      </dsp:nvSpPr>
      <dsp:spPr>
        <a:xfrm>
          <a:off x="5087288" y="2896732"/>
          <a:ext cx="306822" cy="91440"/>
        </a:xfrm>
        <a:custGeom>
          <a:avLst/>
          <a:gdLst/>
          <a:ahLst/>
          <a:cxnLst/>
          <a:rect l="0" t="0" r="0" b="0"/>
          <a:pathLst>
            <a:path>
              <a:moveTo>
                <a:pt x="0" y="45720"/>
              </a:moveTo>
              <a:lnTo>
                <a:pt x="306822" y="45720"/>
              </a:lnTo>
            </a:path>
          </a:pathLst>
        </a:custGeom>
        <a:noFill/>
        <a:ln w="12700" cap="flat" cmpd="sng" algn="ctr">
          <a:solidFill>
            <a:schemeClr val="accent2">
              <a:hueOff val="4747926"/>
              <a:satOff val="-13626"/>
              <a:lumOff val="-2181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2264" y="2940763"/>
        <a:ext cx="16871" cy="3377"/>
      </dsp:txXfrm>
    </dsp:sp>
    <dsp:sp modelId="{8B59F2AE-89DD-4FBB-8235-C74DD453DE2D}">
      <dsp:nvSpPr>
        <dsp:cNvPr id="0" name=""/>
        <dsp:cNvSpPr/>
      </dsp:nvSpPr>
      <dsp:spPr>
        <a:xfrm>
          <a:off x="3622035" y="2502336"/>
          <a:ext cx="1467053" cy="880231"/>
        </a:xfrm>
        <a:prstGeom prst="rect">
          <a:avLst/>
        </a:prstGeom>
        <a:solidFill>
          <a:schemeClr val="accent2">
            <a:hueOff val="4510529"/>
            <a:satOff val="-12945"/>
            <a:lumOff val="-20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Teleconsultations </a:t>
          </a:r>
        </a:p>
      </dsp:txBody>
      <dsp:txXfrm>
        <a:off x="3622035" y="2502336"/>
        <a:ext cx="1467053" cy="880231"/>
      </dsp:txXfrm>
    </dsp:sp>
    <dsp:sp modelId="{5F33EE81-6D72-40C0-8581-0C06476F332F}">
      <dsp:nvSpPr>
        <dsp:cNvPr id="0" name=""/>
        <dsp:cNvSpPr/>
      </dsp:nvSpPr>
      <dsp:spPr>
        <a:xfrm>
          <a:off x="6891764" y="2896732"/>
          <a:ext cx="306822" cy="91440"/>
        </a:xfrm>
        <a:custGeom>
          <a:avLst/>
          <a:gdLst/>
          <a:ahLst/>
          <a:cxnLst/>
          <a:rect l="0" t="0" r="0" b="0"/>
          <a:pathLst>
            <a:path>
              <a:moveTo>
                <a:pt x="0" y="45720"/>
              </a:moveTo>
              <a:lnTo>
                <a:pt x="306822" y="45720"/>
              </a:lnTo>
            </a:path>
          </a:pathLst>
        </a:custGeom>
        <a:noFill/>
        <a:ln w="12700" cap="flat" cmpd="sng" algn="ctr">
          <a:solidFill>
            <a:schemeClr val="accent2">
              <a:hueOff val="5087064"/>
              <a:satOff val="-14600"/>
              <a:lumOff val="-233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36739" y="2940763"/>
        <a:ext cx="16871" cy="3377"/>
      </dsp:txXfrm>
    </dsp:sp>
    <dsp:sp modelId="{D8111E5D-1C25-46AA-A2EE-AF24C48BFA2E}">
      <dsp:nvSpPr>
        <dsp:cNvPr id="0" name=""/>
        <dsp:cNvSpPr/>
      </dsp:nvSpPr>
      <dsp:spPr>
        <a:xfrm>
          <a:off x="5426511" y="2502336"/>
          <a:ext cx="1467053" cy="880231"/>
        </a:xfrm>
        <a:prstGeom prst="rect">
          <a:avLst/>
        </a:prstGeom>
        <a:solidFill>
          <a:schemeClr val="accent2">
            <a:hueOff val="4832710"/>
            <a:satOff val="-13870"/>
            <a:lumOff val="-2220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Remote monitoring </a:t>
          </a:r>
        </a:p>
      </dsp:txBody>
      <dsp:txXfrm>
        <a:off x="5426511" y="2502336"/>
        <a:ext cx="1467053" cy="880231"/>
      </dsp:txXfrm>
    </dsp:sp>
    <dsp:sp modelId="{06866CC8-A2F4-4DE4-90AB-50757C0958E2}">
      <dsp:nvSpPr>
        <dsp:cNvPr id="0" name=""/>
        <dsp:cNvSpPr/>
      </dsp:nvSpPr>
      <dsp:spPr>
        <a:xfrm>
          <a:off x="8696239" y="2896732"/>
          <a:ext cx="306822" cy="91440"/>
        </a:xfrm>
        <a:custGeom>
          <a:avLst/>
          <a:gdLst/>
          <a:ahLst/>
          <a:cxnLst/>
          <a:rect l="0" t="0" r="0" b="0"/>
          <a:pathLst>
            <a:path>
              <a:moveTo>
                <a:pt x="0" y="45720"/>
              </a:moveTo>
              <a:lnTo>
                <a:pt x="306822" y="45720"/>
              </a:lnTo>
            </a:path>
          </a:pathLst>
        </a:custGeom>
        <a:noFill/>
        <a:ln w="12700" cap="flat" cmpd="sng" algn="ctr">
          <a:solidFill>
            <a:schemeClr val="accent2">
              <a:hueOff val="5426201"/>
              <a:satOff val="-15573"/>
              <a:lumOff val="-249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841214" y="2940763"/>
        <a:ext cx="16871" cy="3377"/>
      </dsp:txXfrm>
    </dsp:sp>
    <dsp:sp modelId="{FA552940-F555-489B-8FAA-C92DE29A71D8}">
      <dsp:nvSpPr>
        <dsp:cNvPr id="0" name=""/>
        <dsp:cNvSpPr/>
      </dsp:nvSpPr>
      <dsp:spPr>
        <a:xfrm>
          <a:off x="7230986" y="2502336"/>
          <a:ext cx="1467053" cy="880231"/>
        </a:xfrm>
        <a:prstGeom prst="rect">
          <a:avLst/>
        </a:prstGeom>
        <a:solidFill>
          <a:schemeClr val="accent2">
            <a:hueOff val="5154891"/>
            <a:satOff val="-14794"/>
            <a:lumOff val="-23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Patient portals </a:t>
          </a:r>
        </a:p>
      </dsp:txBody>
      <dsp:txXfrm>
        <a:off x="7230986" y="2502336"/>
        <a:ext cx="1467053" cy="880231"/>
      </dsp:txXfrm>
    </dsp:sp>
    <dsp:sp modelId="{4156C59A-1587-40EE-A5B0-53FD4916DE35}">
      <dsp:nvSpPr>
        <dsp:cNvPr id="0" name=""/>
        <dsp:cNvSpPr/>
      </dsp:nvSpPr>
      <dsp:spPr>
        <a:xfrm>
          <a:off x="746611" y="3380767"/>
          <a:ext cx="9022376" cy="306822"/>
        </a:xfrm>
        <a:custGeom>
          <a:avLst/>
          <a:gdLst/>
          <a:ahLst/>
          <a:cxnLst/>
          <a:rect l="0" t="0" r="0" b="0"/>
          <a:pathLst>
            <a:path>
              <a:moveTo>
                <a:pt x="9022376" y="0"/>
              </a:moveTo>
              <a:lnTo>
                <a:pt x="9022376" y="170511"/>
              </a:lnTo>
              <a:lnTo>
                <a:pt x="0" y="170511"/>
              </a:lnTo>
              <a:lnTo>
                <a:pt x="0" y="306822"/>
              </a:lnTo>
            </a:path>
          </a:pathLst>
        </a:custGeom>
        <a:noFill/>
        <a:ln w="12700" cap="flat" cmpd="sng" algn="ctr">
          <a:solidFill>
            <a:schemeClr val="accent2">
              <a:hueOff val="5765338"/>
              <a:satOff val="-16546"/>
              <a:lumOff val="-2649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32082" y="3532490"/>
        <a:ext cx="451434" cy="3377"/>
      </dsp:txXfrm>
    </dsp:sp>
    <dsp:sp modelId="{B02E056E-92F1-4659-9006-505128687D87}">
      <dsp:nvSpPr>
        <dsp:cNvPr id="0" name=""/>
        <dsp:cNvSpPr/>
      </dsp:nvSpPr>
      <dsp:spPr>
        <a:xfrm>
          <a:off x="9035461" y="2502336"/>
          <a:ext cx="1467053" cy="880231"/>
        </a:xfrm>
        <a:prstGeom prst="rect">
          <a:avLst/>
        </a:prstGeom>
        <a:solidFill>
          <a:schemeClr val="accent2">
            <a:hueOff val="5477072"/>
            <a:satOff val="-15719"/>
            <a:lumOff val="-2516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Digital health information </a:t>
          </a:r>
        </a:p>
      </dsp:txBody>
      <dsp:txXfrm>
        <a:off x="9035461" y="2502336"/>
        <a:ext cx="1467053" cy="880231"/>
      </dsp:txXfrm>
    </dsp:sp>
    <dsp:sp modelId="{3CC30541-6905-4BC4-884C-CA721D3E0AE5}">
      <dsp:nvSpPr>
        <dsp:cNvPr id="0" name=""/>
        <dsp:cNvSpPr/>
      </dsp:nvSpPr>
      <dsp:spPr>
        <a:xfrm>
          <a:off x="1478338" y="4114386"/>
          <a:ext cx="306822" cy="91440"/>
        </a:xfrm>
        <a:custGeom>
          <a:avLst/>
          <a:gdLst/>
          <a:ahLst/>
          <a:cxnLst/>
          <a:rect l="0" t="0" r="0" b="0"/>
          <a:pathLst>
            <a:path>
              <a:moveTo>
                <a:pt x="0" y="45720"/>
              </a:moveTo>
              <a:lnTo>
                <a:pt x="306822" y="45720"/>
              </a:lnTo>
            </a:path>
          </a:pathLst>
        </a:custGeom>
        <a:noFill/>
        <a:ln w="12700" cap="flat" cmpd="sng" algn="ctr">
          <a:solidFill>
            <a:schemeClr val="accent2">
              <a:hueOff val="6104476"/>
              <a:satOff val="-17520"/>
              <a:lumOff val="-2805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623313" y="4158417"/>
        <a:ext cx="16871" cy="3377"/>
      </dsp:txXfrm>
    </dsp:sp>
    <dsp:sp modelId="{02B9B5C1-5709-430E-8682-DF67D8C56B55}">
      <dsp:nvSpPr>
        <dsp:cNvPr id="0" name=""/>
        <dsp:cNvSpPr/>
      </dsp:nvSpPr>
      <dsp:spPr>
        <a:xfrm>
          <a:off x="13085" y="3719990"/>
          <a:ext cx="1467053" cy="880231"/>
        </a:xfrm>
        <a:prstGeom prst="rect">
          <a:avLst/>
        </a:prstGeom>
        <a:solidFill>
          <a:schemeClr val="accent2">
            <a:hueOff val="5799252"/>
            <a:satOff val="-16644"/>
            <a:lumOff val="-2664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i="1" kern="1200"/>
            <a:t>(WHO, 2019; WHO, 2023)</a:t>
          </a:r>
          <a:endParaRPr lang="en-US" sz="1200" kern="1200"/>
        </a:p>
      </dsp:txBody>
      <dsp:txXfrm>
        <a:off x="13085" y="3719990"/>
        <a:ext cx="1467053" cy="880231"/>
      </dsp:txXfrm>
    </dsp:sp>
    <dsp:sp modelId="{77DB7A37-802E-47DF-8013-B59E5732652A}">
      <dsp:nvSpPr>
        <dsp:cNvPr id="0" name=""/>
        <dsp:cNvSpPr/>
      </dsp:nvSpPr>
      <dsp:spPr>
        <a:xfrm>
          <a:off x="3282813" y="4114386"/>
          <a:ext cx="306822" cy="91440"/>
        </a:xfrm>
        <a:custGeom>
          <a:avLst/>
          <a:gdLst/>
          <a:ahLst/>
          <a:cxnLst/>
          <a:rect l="0" t="0" r="0" b="0"/>
          <a:pathLst>
            <a:path>
              <a:moveTo>
                <a:pt x="0" y="45720"/>
              </a:moveTo>
              <a:lnTo>
                <a:pt x="306822"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7789" y="4158417"/>
        <a:ext cx="16871" cy="3377"/>
      </dsp:txXfrm>
    </dsp:sp>
    <dsp:sp modelId="{05614796-01EE-41FD-8F9B-30994235FBC9}">
      <dsp:nvSpPr>
        <dsp:cNvPr id="0" name=""/>
        <dsp:cNvSpPr/>
      </dsp:nvSpPr>
      <dsp:spPr>
        <a:xfrm>
          <a:off x="1817560" y="3719990"/>
          <a:ext cx="1467053" cy="880231"/>
        </a:xfrm>
        <a:prstGeom prst="rect">
          <a:avLst/>
        </a:prstGeom>
        <a:solidFill>
          <a:schemeClr val="accent2">
            <a:hueOff val="6121433"/>
            <a:satOff val="-17568"/>
            <a:lumOff val="-2812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b="1" kern="1200"/>
            <a:t>Critical consideration</a:t>
          </a:r>
          <a:endParaRPr lang="en-US" sz="1200" kern="1200"/>
        </a:p>
      </dsp:txBody>
      <dsp:txXfrm>
        <a:off x="1817560" y="3719990"/>
        <a:ext cx="1467053" cy="880231"/>
      </dsp:txXfrm>
    </dsp:sp>
    <dsp:sp modelId="{5376AD3D-1BCD-45BF-BA34-605287509F23}">
      <dsp:nvSpPr>
        <dsp:cNvPr id="0" name=""/>
        <dsp:cNvSpPr/>
      </dsp:nvSpPr>
      <dsp:spPr>
        <a:xfrm>
          <a:off x="3622035" y="3719990"/>
          <a:ext cx="1467053" cy="880231"/>
        </a:xfrm>
        <a:prstGeom prst="rec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1887" tIns="75458" rIns="71887" bIns="75458" numCol="1" spcCol="1270" anchor="ctr" anchorCtr="0">
          <a:noAutofit/>
        </a:bodyPr>
        <a:lstStyle/>
        <a:p>
          <a:pPr marL="0" lvl="0" indent="0" algn="ctr" defTabSz="533400">
            <a:lnSpc>
              <a:spcPct val="90000"/>
            </a:lnSpc>
            <a:spcBef>
              <a:spcPct val="0"/>
            </a:spcBef>
            <a:spcAft>
              <a:spcPct val="35000"/>
            </a:spcAft>
            <a:buNone/>
          </a:pPr>
          <a:r>
            <a:rPr lang="en-US" sz="1200" kern="1200"/>
            <a:t>Digital health can improve access for some groups but may increase inequalities where people experience digital exclusion.</a:t>
          </a:r>
        </a:p>
      </dsp:txBody>
      <dsp:txXfrm>
        <a:off x="3622035" y="3719990"/>
        <a:ext cx="1467053" cy="880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68833D-1A9D-4E52-B80F-60A832BC4A33}">
      <dsp:nvSpPr>
        <dsp:cNvPr id="0" name=""/>
        <dsp:cNvSpPr/>
      </dsp:nvSpPr>
      <dsp:spPr>
        <a:xfrm>
          <a:off x="1657301"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2307" y="358378"/>
        <a:ext cx="13716" cy="2745"/>
      </dsp:txXfrm>
    </dsp:sp>
    <dsp:sp modelId="{16A494DB-C2E9-4458-AF66-AEDE89DE86FD}">
      <dsp:nvSpPr>
        <dsp:cNvPr id="0" name=""/>
        <dsp:cNvSpPr/>
      </dsp:nvSpPr>
      <dsp:spPr>
        <a:xfrm>
          <a:off x="466369" y="1932"/>
          <a:ext cx="1192731" cy="71563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Case Example: A Sustainable Integrated Care Pathway</a:t>
          </a:r>
          <a:endParaRPr lang="en-US" sz="1200" kern="1200"/>
        </a:p>
      </dsp:txBody>
      <dsp:txXfrm>
        <a:off x="466369" y="1932"/>
        <a:ext cx="1192731" cy="715638"/>
      </dsp:txXfrm>
    </dsp:sp>
    <dsp:sp modelId="{F0C205BD-1666-48CD-9699-08BBCE1B1A69}">
      <dsp:nvSpPr>
        <dsp:cNvPr id="0" name=""/>
        <dsp:cNvSpPr/>
      </dsp:nvSpPr>
      <dsp:spPr>
        <a:xfrm>
          <a:off x="3124360"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306839"/>
              <a:satOff val="-881"/>
              <a:lumOff val="-141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9366" y="358378"/>
        <a:ext cx="13716" cy="2745"/>
      </dsp:txXfrm>
    </dsp:sp>
    <dsp:sp modelId="{3B76A840-E873-4AC3-9F3D-D934CB95A8F4}">
      <dsp:nvSpPr>
        <dsp:cNvPr id="0" name=""/>
        <dsp:cNvSpPr/>
      </dsp:nvSpPr>
      <dsp:spPr>
        <a:xfrm>
          <a:off x="1933429" y="1932"/>
          <a:ext cx="1192731" cy="715638"/>
        </a:xfrm>
        <a:prstGeom prst="rect">
          <a:avLst/>
        </a:prstGeom>
        <a:solidFill>
          <a:schemeClr val="accent2">
            <a:hueOff val="292892"/>
            <a:satOff val="-841"/>
            <a:lumOff val="-134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1. Identify</a:t>
          </a:r>
          <a:endParaRPr lang="en-US" sz="1200" kern="1200"/>
        </a:p>
      </dsp:txBody>
      <dsp:txXfrm>
        <a:off x="1933429" y="1932"/>
        <a:ext cx="1192731" cy="715638"/>
      </dsp:txXfrm>
    </dsp:sp>
    <dsp:sp modelId="{AD21ABC4-9EA9-47D6-AA12-2D89A1D54085}">
      <dsp:nvSpPr>
        <dsp:cNvPr id="0" name=""/>
        <dsp:cNvSpPr/>
      </dsp:nvSpPr>
      <dsp:spPr>
        <a:xfrm>
          <a:off x="4591420"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613678"/>
              <a:satOff val="-1761"/>
              <a:lumOff val="-282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06426" y="358378"/>
        <a:ext cx="13716" cy="2745"/>
      </dsp:txXfrm>
    </dsp:sp>
    <dsp:sp modelId="{C8A752B1-7CB1-4328-8D18-6CE913876759}">
      <dsp:nvSpPr>
        <dsp:cNvPr id="0" name=""/>
        <dsp:cNvSpPr/>
      </dsp:nvSpPr>
      <dsp:spPr>
        <a:xfrm>
          <a:off x="3400489" y="1932"/>
          <a:ext cx="1192731" cy="715638"/>
        </a:xfrm>
        <a:prstGeom prst="rect">
          <a:avLst/>
        </a:prstGeom>
        <a:solidFill>
          <a:schemeClr val="accent2">
            <a:hueOff val="585783"/>
            <a:satOff val="-1681"/>
            <a:lumOff val="-26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Assess clinical, psychological and social needs.</a:t>
          </a:r>
        </a:p>
      </dsp:txBody>
      <dsp:txXfrm>
        <a:off x="3400489" y="1932"/>
        <a:ext cx="1192731" cy="715638"/>
      </dsp:txXfrm>
    </dsp:sp>
    <dsp:sp modelId="{EF60F1BA-6077-417F-86A0-DB8F3D44882E}">
      <dsp:nvSpPr>
        <dsp:cNvPr id="0" name=""/>
        <dsp:cNvSpPr/>
      </dsp:nvSpPr>
      <dsp:spPr>
        <a:xfrm>
          <a:off x="6058480"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920516"/>
              <a:satOff val="-2642"/>
              <a:lumOff val="-423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73486" y="358378"/>
        <a:ext cx="13716" cy="2745"/>
      </dsp:txXfrm>
    </dsp:sp>
    <dsp:sp modelId="{896D2B4B-4EF4-4379-BAF5-599959004092}">
      <dsp:nvSpPr>
        <dsp:cNvPr id="0" name=""/>
        <dsp:cNvSpPr/>
      </dsp:nvSpPr>
      <dsp:spPr>
        <a:xfrm>
          <a:off x="4867548" y="1932"/>
          <a:ext cx="1192731" cy="715638"/>
        </a:xfrm>
        <a:prstGeom prst="rect">
          <a:avLst/>
        </a:prstGeom>
        <a:solidFill>
          <a:schemeClr val="accent2">
            <a:hueOff val="878675"/>
            <a:satOff val="-2522"/>
            <a:lumOff val="-403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t>
          </a:r>
        </a:p>
      </dsp:txBody>
      <dsp:txXfrm>
        <a:off x="4867548" y="1932"/>
        <a:ext cx="1192731" cy="715638"/>
      </dsp:txXfrm>
    </dsp:sp>
    <dsp:sp modelId="{5AB4BBE4-16F2-4DB8-8C9B-E2C7B3097556}">
      <dsp:nvSpPr>
        <dsp:cNvPr id="0" name=""/>
        <dsp:cNvSpPr/>
      </dsp:nvSpPr>
      <dsp:spPr>
        <a:xfrm>
          <a:off x="7525539"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1227355"/>
              <a:satOff val="-3522"/>
              <a:lumOff val="-564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40545" y="358378"/>
        <a:ext cx="13716" cy="2745"/>
      </dsp:txXfrm>
    </dsp:sp>
    <dsp:sp modelId="{B10788E7-82DB-4076-ADC0-6A8BA2599B53}">
      <dsp:nvSpPr>
        <dsp:cNvPr id="0" name=""/>
        <dsp:cNvSpPr/>
      </dsp:nvSpPr>
      <dsp:spPr>
        <a:xfrm>
          <a:off x="6334608" y="1932"/>
          <a:ext cx="1192731" cy="715638"/>
        </a:xfrm>
        <a:prstGeom prst="rect">
          <a:avLst/>
        </a:prstGeom>
        <a:solidFill>
          <a:schemeClr val="accent2">
            <a:hueOff val="1171566"/>
            <a:satOff val="-3362"/>
            <a:lumOff val="-53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2. Co-plan</a:t>
          </a:r>
          <a:endParaRPr lang="en-US" sz="1200" kern="1200"/>
        </a:p>
      </dsp:txBody>
      <dsp:txXfrm>
        <a:off x="6334608" y="1932"/>
        <a:ext cx="1192731" cy="715638"/>
      </dsp:txXfrm>
    </dsp:sp>
    <dsp:sp modelId="{0A608C92-C39C-4C6F-AF53-0C3E77316788}">
      <dsp:nvSpPr>
        <dsp:cNvPr id="0" name=""/>
        <dsp:cNvSpPr/>
      </dsp:nvSpPr>
      <dsp:spPr>
        <a:xfrm>
          <a:off x="8992599" y="314031"/>
          <a:ext cx="243728" cy="91440"/>
        </a:xfrm>
        <a:custGeom>
          <a:avLst/>
          <a:gdLst/>
          <a:ahLst/>
          <a:cxnLst/>
          <a:rect l="0" t="0" r="0" b="0"/>
          <a:pathLst>
            <a:path>
              <a:moveTo>
                <a:pt x="0" y="45720"/>
              </a:moveTo>
              <a:lnTo>
                <a:pt x="243728" y="45720"/>
              </a:lnTo>
            </a:path>
          </a:pathLst>
        </a:custGeom>
        <a:noFill/>
        <a:ln w="12700" cap="flat" cmpd="sng" algn="ctr">
          <a:solidFill>
            <a:schemeClr val="accent2">
              <a:hueOff val="1534194"/>
              <a:satOff val="-4403"/>
              <a:lumOff val="-705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07605" y="358378"/>
        <a:ext cx="13716" cy="2745"/>
      </dsp:txXfrm>
    </dsp:sp>
    <dsp:sp modelId="{815F0C45-0B74-415A-94E8-AA4A918FD937}">
      <dsp:nvSpPr>
        <dsp:cNvPr id="0" name=""/>
        <dsp:cNvSpPr/>
      </dsp:nvSpPr>
      <dsp:spPr>
        <a:xfrm>
          <a:off x="7801668" y="1932"/>
          <a:ext cx="1192731" cy="715638"/>
        </a:xfrm>
        <a:prstGeom prst="rect">
          <a:avLst/>
        </a:prstGeom>
        <a:solidFill>
          <a:schemeClr val="accent2">
            <a:hueOff val="1464458"/>
            <a:satOff val="-4203"/>
            <a:lumOff val="-672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Agree meaningful health and wellbeing goals.</a:t>
          </a:r>
        </a:p>
      </dsp:txBody>
      <dsp:txXfrm>
        <a:off x="7801668" y="1932"/>
        <a:ext cx="1192731" cy="715638"/>
      </dsp:txXfrm>
    </dsp:sp>
    <dsp:sp modelId="{15966BD3-2BC5-4823-B4C4-F0F35A46386A}">
      <dsp:nvSpPr>
        <dsp:cNvPr id="0" name=""/>
        <dsp:cNvSpPr/>
      </dsp:nvSpPr>
      <dsp:spPr>
        <a:xfrm>
          <a:off x="1062735" y="715771"/>
          <a:ext cx="8802357" cy="243728"/>
        </a:xfrm>
        <a:custGeom>
          <a:avLst/>
          <a:gdLst/>
          <a:ahLst/>
          <a:cxnLst/>
          <a:rect l="0" t="0" r="0" b="0"/>
          <a:pathLst>
            <a:path>
              <a:moveTo>
                <a:pt x="8802357" y="0"/>
              </a:moveTo>
              <a:lnTo>
                <a:pt x="8802357" y="138964"/>
              </a:lnTo>
              <a:lnTo>
                <a:pt x="0" y="138964"/>
              </a:lnTo>
              <a:lnTo>
                <a:pt x="0" y="243728"/>
              </a:lnTo>
            </a:path>
          </a:pathLst>
        </a:custGeom>
        <a:noFill/>
        <a:ln w="12700" cap="flat" cmpd="sng" algn="ctr">
          <a:solidFill>
            <a:schemeClr val="accent2">
              <a:hueOff val="1841033"/>
              <a:satOff val="-5284"/>
              <a:lumOff val="-8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3748" y="836262"/>
        <a:ext cx="440331" cy="2745"/>
      </dsp:txXfrm>
    </dsp:sp>
    <dsp:sp modelId="{5D9F62AB-262A-4350-92D3-44D94CEAF30C}">
      <dsp:nvSpPr>
        <dsp:cNvPr id="0" name=""/>
        <dsp:cNvSpPr/>
      </dsp:nvSpPr>
      <dsp:spPr>
        <a:xfrm>
          <a:off x="9268727" y="1932"/>
          <a:ext cx="1192731" cy="715638"/>
        </a:xfrm>
        <a:prstGeom prst="rect">
          <a:avLst/>
        </a:prstGeom>
        <a:solidFill>
          <a:schemeClr val="accent2">
            <a:hueOff val="1757349"/>
            <a:satOff val="-5044"/>
            <a:lumOff val="-80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t>
          </a:r>
        </a:p>
      </dsp:txBody>
      <dsp:txXfrm>
        <a:off x="9268727" y="1932"/>
        <a:ext cx="1192731" cy="715638"/>
      </dsp:txXfrm>
    </dsp:sp>
    <dsp:sp modelId="{801F5EF2-8C7C-4AD0-A858-A022A71EA84C}">
      <dsp:nvSpPr>
        <dsp:cNvPr id="0" name=""/>
        <dsp:cNvSpPr/>
      </dsp:nvSpPr>
      <dsp:spPr>
        <a:xfrm>
          <a:off x="1657301"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2147871"/>
              <a:satOff val="-6164"/>
              <a:lumOff val="-987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2307" y="1348345"/>
        <a:ext cx="13716" cy="2745"/>
      </dsp:txXfrm>
    </dsp:sp>
    <dsp:sp modelId="{A0C167B5-8CBF-4471-A67C-D89BA24C80C2}">
      <dsp:nvSpPr>
        <dsp:cNvPr id="0" name=""/>
        <dsp:cNvSpPr/>
      </dsp:nvSpPr>
      <dsp:spPr>
        <a:xfrm>
          <a:off x="466369" y="991899"/>
          <a:ext cx="1192731" cy="715638"/>
        </a:xfrm>
        <a:prstGeom prst="rect">
          <a:avLst/>
        </a:prstGeom>
        <a:solidFill>
          <a:schemeClr val="accent2">
            <a:hueOff val="2050241"/>
            <a:satOff val="-5884"/>
            <a:lumOff val="-94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3. Coordinate</a:t>
          </a:r>
          <a:endParaRPr lang="en-US" sz="1200" kern="1200"/>
        </a:p>
      </dsp:txBody>
      <dsp:txXfrm>
        <a:off x="466369" y="991899"/>
        <a:ext cx="1192731" cy="715638"/>
      </dsp:txXfrm>
    </dsp:sp>
    <dsp:sp modelId="{2E288526-86C3-49DF-ABA9-BF2A1A98FC97}">
      <dsp:nvSpPr>
        <dsp:cNvPr id="0" name=""/>
        <dsp:cNvSpPr/>
      </dsp:nvSpPr>
      <dsp:spPr>
        <a:xfrm>
          <a:off x="3124360"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2454710"/>
              <a:satOff val="-7045"/>
              <a:lumOff val="-1128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9366" y="1348345"/>
        <a:ext cx="13716" cy="2745"/>
      </dsp:txXfrm>
    </dsp:sp>
    <dsp:sp modelId="{EB22B6F7-F442-4199-A8F7-2E5DAB6CA276}">
      <dsp:nvSpPr>
        <dsp:cNvPr id="0" name=""/>
        <dsp:cNvSpPr/>
      </dsp:nvSpPr>
      <dsp:spPr>
        <a:xfrm>
          <a:off x="1933429" y="991899"/>
          <a:ext cx="1192731" cy="715638"/>
        </a:xfrm>
        <a:prstGeom prst="rect">
          <a:avLst/>
        </a:prstGeom>
        <a:solidFill>
          <a:schemeClr val="accent2">
            <a:hueOff val="2343132"/>
            <a:satOff val="-6725"/>
            <a:lumOff val="-1076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Connect primary care, social care, mental health and community services.</a:t>
          </a:r>
        </a:p>
      </dsp:txBody>
      <dsp:txXfrm>
        <a:off x="1933429" y="991899"/>
        <a:ext cx="1192731" cy="715638"/>
      </dsp:txXfrm>
    </dsp:sp>
    <dsp:sp modelId="{2227300C-07C4-4155-BCEB-1D8A06C5062C}">
      <dsp:nvSpPr>
        <dsp:cNvPr id="0" name=""/>
        <dsp:cNvSpPr/>
      </dsp:nvSpPr>
      <dsp:spPr>
        <a:xfrm>
          <a:off x="4591420"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2761549"/>
              <a:satOff val="-7926"/>
              <a:lumOff val="-126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06426" y="1348345"/>
        <a:ext cx="13716" cy="2745"/>
      </dsp:txXfrm>
    </dsp:sp>
    <dsp:sp modelId="{76635599-A091-4749-86F1-48D88EABFB22}">
      <dsp:nvSpPr>
        <dsp:cNvPr id="0" name=""/>
        <dsp:cNvSpPr/>
      </dsp:nvSpPr>
      <dsp:spPr>
        <a:xfrm>
          <a:off x="3400489" y="991899"/>
          <a:ext cx="1192731" cy="715638"/>
        </a:xfrm>
        <a:prstGeom prst="rect">
          <a:avLst/>
        </a:prstGeom>
        <a:solidFill>
          <a:schemeClr val="accent2">
            <a:hueOff val="2636024"/>
            <a:satOff val="-7565"/>
            <a:lumOff val="-121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t>
          </a:r>
        </a:p>
      </dsp:txBody>
      <dsp:txXfrm>
        <a:off x="3400489" y="991899"/>
        <a:ext cx="1192731" cy="715638"/>
      </dsp:txXfrm>
    </dsp:sp>
    <dsp:sp modelId="{FB48D756-FCC0-4031-81AA-9BA6D5486067}">
      <dsp:nvSpPr>
        <dsp:cNvPr id="0" name=""/>
        <dsp:cNvSpPr/>
      </dsp:nvSpPr>
      <dsp:spPr>
        <a:xfrm>
          <a:off x="6058480"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3068388"/>
              <a:satOff val="-8806"/>
              <a:lumOff val="-1410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73486" y="1348345"/>
        <a:ext cx="13716" cy="2745"/>
      </dsp:txXfrm>
    </dsp:sp>
    <dsp:sp modelId="{BFF98BA3-5F8C-497A-B5E7-44606D0D0DC1}">
      <dsp:nvSpPr>
        <dsp:cNvPr id="0" name=""/>
        <dsp:cNvSpPr/>
      </dsp:nvSpPr>
      <dsp:spPr>
        <a:xfrm>
          <a:off x="4867548" y="991899"/>
          <a:ext cx="1192731" cy="715638"/>
        </a:xfrm>
        <a:prstGeom prst="rect">
          <a:avLst/>
        </a:prstGeom>
        <a:solidFill>
          <a:schemeClr val="accent2">
            <a:hueOff val="2928915"/>
            <a:satOff val="-8406"/>
            <a:lumOff val="-1345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4. Support</a:t>
          </a:r>
          <a:endParaRPr lang="en-US" sz="1200" kern="1200"/>
        </a:p>
      </dsp:txBody>
      <dsp:txXfrm>
        <a:off x="4867548" y="991899"/>
        <a:ext cx="1192731" cy="715638"/>
      </dsp:txXfrm>
    </dsp:sp>
    <dsp:sp modelId="{D4A371C1-0CB9-4857-91CB-EF3C9C04251D}">
      <dsp:nvSpPr>
        <dsp:cNvPr id="0" name=""/>
        <dsp:cNvSpPr/>
      </dsp:nvSpPr>
      <dsp:spPr>
        <a:xfrm>
          <a:off x="7525539"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3375226"/>
              <a:satOff val="-9687"/>
              <a:lumOff val="-155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40545" y="1348345"/>
        <a:ext cx="13716" cy="2745"/>
      </dsp:txXfrm>
    </dsp:sp>
    <dsp:sp modelId="{B95057B7-42CE-41E9-B724-EBE6D27A9E6B}">
      <dsp:nvSpPr>
        <dsp:cNvPr id="0" name=""/>
        <dsp:cNvSpPr/>
      </dsp:nvSpPr>
      <dsp:spPr>
        <a:xfrm>
          <a:off x="6334608" y="991899"/>
          <a:ext cx="1192731" cy="715638"/>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Use education, self-management and appropriate digital monitoring.</a:t>
          </a:r>
        </a:p>
      </dsp:txBody>
      <dsp:txXfrm>
        <a:off x="6334608" y="991899"/>
        <a:ext cx="1192731" cy="715638"/>
      </dsp:txXfrm>
    </dsp:sp>
    <dsp:sp modelId="{6164574F-AE94-478B-91AF-7B1989D042C4}">
      <dsp:nvSpPr>
        <dsp:cNvPr id="0" name=""/>
        <dsp:cNvSpPr/>
      </dsp:nvSpPr>
      <dsp:spPr>
        <a:xfrm>
          <a:off x="8992599" y="1303998"/>
          <a:ext cx="243728" cy="91440"/>
        </a:xfrm>
        <a:custGeom>
          <a:avLst/>
          <a:gdLst/>
          <a:ahLst/>
          <a:cxnLst/>
          <a:rect l="0" t="0" r="0" b="0"/>
          <a:pathLst>
            <a:path>
              <a:moveTo>
                <a:pt x="0" y="45720"/>
              </a:moveTo>
              <a:lnTo>
                <a:pt x="243728" y="45720"/>
              </a:lnTo>
            </a:path>
          </a:pathLst>
        </a:custGeom>
        <a:noFill/>
        <a:ln w="12700" cap="flat" cmpd="sng" algn="ctr">
          <a:solidFill>
            <a:schemeClr val="accent2">
              <a:hueOff val="3682065"/>
              <a:satOff val="-10567"/>
              <a:lumOff val="-16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07605" y="1348345"/>
        <a:ext cx="13716" cy="2745"/>
      </dsp:txXfrm>
    </dsp:sp>
    <dsp:sp modelId="{AAF83EFB-56FB-410C-BC56-9A7570848CDD}">
      <dsp:nvSpPr>
        <dsp:cNvPr id="0" name=""/>
        <dsp:cNvSpPr/>
      </dsp:nvSpPr>
      <dsp:spPr>
        <a:xfrm>
          <a:off x="7801668" y="991899"/>
          <a:ext cx="1192731" cy="715638"/>
        </a:xfrm>
        <a:prstGeom prst="rect">
          <a:avLst/>
        </a:prstGeom>
        <a:solidFill>
          <a:schemeClr val="accent2">
            <a:hueOff val="3514698"/>
            <a:satOff val="-10087"/>
            <a:lumOff val="-161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t>
          </a:r>
        </a:p>
      </dsp:txBody>
      <dsp:txXfrm>
        <a:off x="7801668" y="991899"/>
        <a:ext cx="1192731" cy="715638"/>
      </dsp:txXfrm>
    </dsp:sp>
    <dsp:sp modelId="{4ECFE749-9FCF-44D2-8256-6487521B7416}">
      <dsp:nvSpPr>
        <dsp:cNvPr id="0" name=""/>
        <dsp:cNvSpPr/>
      </dsp:nvSpPr>
      <dsp:spPr>
        <a:xfrm>
          <a:off x="1062735" y="1705738"/>
          <a:ext cx="8802357" cy="243728"/>
        </a:xfrm>
        <a:custGeom>
          <a:avLst/>
          <a:gdLst/>
          <a:ahLst/>
          <a:cxnLst/>
          <a:rect l="0" t="0" r="0" b="0"/>
          <a:pathLst>
            <a:path>
              <a:moveTo>
                <a:pt x="8802357" y="0"/>
              </a:moveTo>
              <a:lnTo>
                <a:pt x="8802357" y="138964"/>
              </a:lnTo>
              <a:lnTo>
                <a:pt x="0" y="138964"/>
              </a:lnTo>
              <a:lnTo>
                <a:pt x="0" y="243728"/>
              </a:lnTo>
            </a:path>
          </a:pathLst>
        </a:custGeom>
        <a:noFill/>
        <a:ln w="12700" cap="flat" cmpd="sng" algn="ctr">
          <a:solidFill>
            <a:schemeClr val="accent2">
              <a:hueOff val="3988904"/>
              <a:satOff val="-11448"/>
              <a:lumOff val="-1832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3748" y="1826229"/>
        <a:ext cx="440331" cy="2745"/>
      </dsp:txXfrm>
    </dsp:sp>
    <dsp:sp modelId="{84A7662F-F845-4D37-BEE0-A4B86CC53943}">
      <dsp:nvSpPr>
        <dsp:cNvPr id="0" name=""/>
        <dsp:cNvSpPr/>
      </dsp:nvSpPr>
      <dsp:spPr>
        <a:xfrm>
          <a:off x="9268727" y="991899"/>
          <a:ext cx="1192731" cy="715638"/>
        </a:xfrm>
        <a:prstGeom prst="rect">
          <a:avLst/>
        </a:prstGeom>
        <a:solidFill>
          <a:schemeClr val="accent2">
            <a:hueOff val="3807590"/>
            <a:satOff val="-10928"/>
            <a:lumOff val="-174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b="1" kern="1200"/>
            <a:t>5. Evaluate</a:t>
          </a:r>
          <a:endParaRPr lang="en-US" sz="1200" kern="1200"/>
        </a:p>
      </dsp:txBody>
      <dsp:txXfrm>
        <a:off x="9268727" y="991899"/>
        <a:ext cx="1192731" cy="715638"/>
      </dsp:txXfrm>
    </dsp:sp>
    <dsp:sp modelId="{D748DE01-AEF2-4F3F-8B62-62351099EDD7}">
      <dsp:nvSpPr>
        <dsp:cNvPr id="0" name=""/>
        <dsp:cNvSpPr/>
      </dsp:nvSpPr>
      <dsp:spPr>
        <a:xfrm>
          <a:off x="1657301"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4295743"/>
              <a:satOff val="-12329"/>
              <a:lumOff val="-1973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2307" y="2338313"/>
        <a:ext cx="13716" cy="2745"/>
      </dsp:txXfrm>
    </dsp:sp>
    <dsp:sp modelId="{B768A94D-4C7E-461A-9B6A-5930969AD381}">
      <dsp:nvSpPr>
        <dsp:cNvPr id="0" name=""/>
        <dsp:cNvSpPr/>
      </dsp:nvSpPr>
      <dsp:spPr>
        <a:xfrm>
          <a:off x="466369" y="1981866"/>
          <a:ext cx="1192731" cy="715638"/>
        </a:xfrm>
        <a:prstGeom prst="rect">
          <a:avLst/>
        </a:prstGeom>
        <a:solidFill>
          <a:schemeClr val="accent2">
            <a:hueOff val="4100481"/>
            <a:satOff val="-11768"/>
            <a:lumOff val="-1884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Measure:</a:t>
          </a:r>
        </a:p>
      </dsp:txBody>
      <dsp:txXfrm>
        <a:off x="466369" y="1981866"/>
        <a:ext cx="1192731" cy="715638"/>
      </dsp:txXfrm>
    </dsp:sp>
    <dsp:sp modelId="{405EEC47-CA49-439C-94BD-2FB76CFB5D2A}">
      <dsp:nvSpPr>
        <dsp:cNvPr id="0" name=""/>
        <dsp:cNvSpPr/>
      </dsp:nvSpPr>
      <dsp:spPr>
        <a:xfrm>
          <a:off x="3124360"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4602581"/>
              <a:satOff val="-13209"/>
              <a:lumOff val="-2114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239366" y="2338313"/>
        <a:ext cx="13716" cy="2745"/>
      </dsp:txXfrm>
    </dsp:sp>
    <dsp:sp modelId="{5D240B72-74D0-4FA3-BA08-F8C42BDCE607}">
      <dsp:nvSpPr>
        <dsp:cNvPr id="0" name=""/>
        <dsp:cNvSpPr/>
      </dsp:nvSpPr>
      <dsp:spPr>
        <a:xfrm>
          <a:off x="1933429" y="1981866"/>
          <a:ext cx="1192731" cy="715638"/>
        </a:xfrm>
        <a:prstGeom prst="rect">
          <a:avLst/>
        </a:prstGeom>
        <a:solidFill>
          <a:schemeClr val="accent2">
            <a:hueOff val="4393373"/>
            <a:satOff val="-12609"/>
            <a:lumOff val="-2018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Health outcomes </a:t>
          </a:r>
        </a:p>
      </dsp:txBody>
      <dsp:txXfrm>
        <a:off x="1933429" y="1981866"/>
        <a:ext cx="1192731" cy="715638"/>
      </dsp:txXfrm>
    </dsp:sp>
    <dsp:sp modelId="{FB289C98-9C3A-4B10-ACBF-15A8E692867B}">
      <dsp:nvSpPr>
        <dsp:cNvPr id="0" name=""/>
        <dsp:cNvSpPr/>
      </dsp:nvSpPr>
      <dsp:spPr>
        <a:xfrm>
          <a:off x="4591420"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4909420"/>
              <a:satOff val="-14090"/>
              <a:lumOff val="-2255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06426" y="2338313"/>
        <a:ext cx="13716" cy="2745"/>
      </dsp:txXfrm>
    </dsp:sp>
    <dsp:sp modelId="{2FB09AF3-61B7-46F6-BEB9-BB5681EB6BBF}">
      <dsp:nvSpPr>
        <dsp:cNvPr id="0" name=""/>
        <dsp:cNvSpPr/>
      </dsp:nvSpPr>
      <dsp:spPr>
        <a:xfrm>
          <a:off x="3400489" y="1981866"/>
          <a:ext cx="1192731" cy="715638"/>
        </a:xfrm>
        <a:prstGeom prst="rect">
          <a:avLst/>
        </a:prstGeom>
        <a:solidFill>
          <a:schemeClr val="accent2">
            <a:hueOff val="4686264"/>
            <a:satOff val="-13449"/>
            <a:lumOff val="-215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Quality of life </a:t>
          </a:r>
        </a:p>
      </dsp:txBody>
      <dsp:txXfrm>
        <a:off x="3400489" y="1981866"/>
        <a:ext cx="1192731" cy="715638"/>
      </dsp:txXfrm>
    </dsp:sp>
    <dsp:sp modelId="{3F0A8FEF-7210-4BF0-868E-ADC54E4F8B9A}">
      <dsp:nvSpPr>
        <dsp:cNvPr id="0" name=""/>
        <dsp:cNvSpPr/>
      </dsp:nvSpPr>
      <dsp:spPr>
        <a:xfrm>
          <a:off x="6058480"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5216259"/>
              <a:satOff val="-14971"/>
              <a:lumOff val="-2396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73486" y="2338313"/>
        <a:ext cx="13716" cy="2745"/>
      </dsp:txXfrm>
    </dsp:sp>
    <dsp:sp modelId="{A6474EE2-AAE6-46AA-8870-C22165E25086}">
      <dsp:nvSpPr>
        <dsp:cNvPr id="0" name=""/>
        <dsp:cNvSpPr/>
      </dsp:nvSpPr>
      <dsp:spPr>
        <a:xfrm>
          <a:off x="4867548" y="1981866"/>
          <a:ext cx="1192731" cy="715638"/>
        </a:xfrm>
        <a:prstGeom prst="rect">
          <a:avLst/>
        </a:prstGeom>
        <a:solidFill>
          <a:schemeClr val="accent2">
            <a:hueOff val="4979156"/>
            <a:satOff val="-14290"/>
            <a:lumOff val="-228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Patient experience </a:t>
          </a:r>
        </a:p>
      </dsp:txBody>
      <dsp:txXfrm>
        <a:off x="4867548" y="1981866"/>
        <a:ext cx="1192731" cy="715638"/>
      </dsp:txXfrm>
    </dsp:sp>
    <dsp:sp modelId="{54F6151E-F2B9-434D-96FC-0EC37D239B78}">
      <dsp:nvSpPr>
        <dsp:cNvPr id="0" name=""/>
        <dsp:cNvSpPr/>
      </dsp:nvSpPr>
      <dsp:spPr>
        <a:xfrm>
          <a:off x="7525539"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5523098"/>
              <a:satOff val="-15851"/>
              <a:lumOff val="-25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640545" y="2338313"/>
        <a:ext cx="13716" cy="2745"/>
      </dsp:txXfrm>
    </dsp:sp>
    <dsp:sp modelId="{BAE1E415-3288-40D9-A715-F019F68624CD}">
      <dsp:nvSpPr>
        <dsp:cNvPr id="0" name=""/>
        <dsp:cNvSpPr/>
      </dsp:nvSpPr>
      <dsp:spPr>
        <a:xfrm>
          <a:off x="6334608" y="1981866"/>
          <a:ext cx="1192731" cy="715638"/>
        </a:xfrm>
        <a:prstGeom prst="rect">
          <a:avLst/>
        </a:prstGeom>
        <a:solidFill>
          <a:schemeClr val="accent2">
            <a:hueOff val="5272048"/>
            <a:satOff val="-15131"/>
            <a:lumOff val="-24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Access </a:t>
          </a:r>
        </a:p>
      </dsp:txBody>
      <dsp:txXfrm>
        <a:off x="6334608" y="1981866"/>
        <a:ext cx="1192731" cy="715638"/>
      </dsp:txXfrm>
    </dsp:sp>
    <dsp:sp modelId="{C2E7E052-453A-45A8-A294-16CA1100E591}">
      <dsp:nvSpPr>
        <dsp:cNvPr id="0" name=""/>
        <dsp:cNvSpPr/>
      </dsp:nvSpPr>
      <dsp:spPr>
        <a:xfrm>
          <a:off x="8992599" y="2293966"/>
          <a:ext cx="243728" cy="91440"/>
        </a:xfrm>
        <a:custGeom>
          <a:avLst/>
          <a:gdLst/>
          <a:ahLst/>
          <a:cxnLst/>
          <a:rect l="0" t="0" r="0" b="0"/>
          <a:pathLst>
            <a:path>
              <a:moveTo>
                <a:pt x="0" y="45720"/>
              </a:moveTo>
              <a:lnTo>
                <a:pt x="243728" y="45720"/>
              </a:lnTo>
            </a:path>
          </a:pathLst>
        </a:custGeom>
        <a:noFill/>
        <a:ln w="12700" cap="flat" cmpd="sng" algn="ctr">
          <a:solidFill>
            <a:schemeClr val="accent2">
              <a:hueOff val="5829936"/>
              <a:satOff val="-16732"/>
              <a:lumOff val="-2678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9107605" y="2338313"/>
        <a:ext cx="13716" cy="2745"/>
      </dsp:txXfrm>
    </dsp:sp>
    <dsp:sp modelId="{4BEF4DA8-982A-4E9B-8E8C-8CDC21F46237}">
      <dsp:nvSpPr>
        <dsp:cNvPr id="0" name=""/>
        <dsp:cNvSpPr/>
      </dsp:nvSpPr>
      <dsp:spPr>
        <a:xfrm>
          <a:off x="7801668" y="1981866"/>
          <a:ext cx="1192731" cy="715638"/>
        </a:xfrm>
        <a:prstGeom prst="rect">
          <a:avLst/>
        </a:prstGeom>
        <a:solidFill>
          <a:schemeClr val="accent2">
            <a:hueOff val="5564939"/>
            <a:satOff val="-15971"/>
            <a:lumOff val="-255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Inequalities </a:t>
          </a:r>
        </a:p>
      </dsp:txBody>
      <dsp:txXfrm>
        <a:off x="7801668" y="1981866"/>
        <a:ext cx="1192731" cy="715638"/>
      </dsp:txXfrm>
    </dsp:sp>
    <dsp:sp modelId="{5515C626-6AC4-4A8C-843E-4AD6A634F0FD}">
      <dsp:nvSpPr>
        <dsp:cNvPr id="0" name=""/>
        <dsp:cNvSpPr/>
      </dsp:nvSpPr>
      <dsp:spPr>
        <a:xfrm>
          <a:off x="1062735" y="2695705"/>
          <a:ext cx="8802357" cy="243728"/>
        </a:xfrm>
        <a:custGeom>
          <a:avLst/>
          <a:gdLst/>
          <a:ahLst/>
          <a:cxnLst/>
          <a:rect l="0" t="0" r="0" b="0"/>
          <a:pathLst>
            <a:path>
              <a:moveTo>
                <a:pt x="8802357" y="0"/>
              </a:moveTo>
              <a:lnTo>
                <a:pt x="8802357" y="138964"/>
              </a:lnTo>
              <a:lnTo>
                <a:pt x="0" y="138964"/>
              </a:lnTo>
              <a:lnTo>
                <a:pt x="0" y="243728"/>
              </a:lnTo>
            </a:path>
          </a:pathLst>
        </a:custGeom>
        <a:noFill/>
        <a:ln w="12700" cap="flat" cmpd="sng" algn="ctr">
          <a:solidFill>
            <a:schemeClr val="accent2">
              <a:hueOff val="6136775"/>
              <a:satOff val="-17612"/>
              <a:lumOff val="-2819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43748" y="2816196"/>
        <a:ext cx="440331" cy="2745"/>
      </dsp:txXfrm>
    </dsp:sp>
    <dsp:sp modelId="{42D02FC6-B342-4874-AC56-E496F1D0A9D7}">
      <dsp:nvSpPr>
        <dsp:cNvPr id="0" name=""/>
        <dsp:cNvSpPr/>
      </dsp:nvSpPr>
      <dsp:spPr>
        <a:xfrm>
          <a:off x="9268727" y="1981866"/>
          <a:ext cx="1192731" cy="715638"/>
        </a:xfrm>
        <a:prstGeom prst="rect">
          <a:avLst/>
        </a:prstGeom>
        <a:solidFill>
          <a:schemeClr val="accent2">
            <a:hueOff val="5857831"/>
            <a:satOff val="-16812"/>
            <a:lumOff val="-2691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Resource use </a:t>
          </a:r>
        </a:p>
      </dsp:txBody>
      <dsp:txXfrm>
        <a:off x="9268727" y="1981866"/>
        <a:ext cx="1192731" cy="715638"/>
      </dsp:txXfrm>
    </dsp:sp>
    <dsp:sp modelId="{C84A9D48-FCD6-4B57-9672-3B54A3BD0772}">
      <dsp:nvSpPr>
        <dsp:cNvPr id="0" name=""/>
        <dsp:cNvSpPr/>
      </dsp:nvSpPr>
      <dsp:spPr>
        <a:xfrm>
          <a:off x="1657301" y="3283933"/>
          <a:ext cx="243728" cy="91440"/>
        </a:xfrm>
        <a:custGeom>
          <a:avLst/>
          <a:gdLst/>
          <a:ahLst/>
          <a:cxnLst/>
          <a:rect l="0" t="0" r="0" b="0"/>
          <a:pathLst>
            <a:path>
              <a:moveTo>
                <a:pt x="0" y="45720"/>
              </a:moveTo>
              <a:lnTo>
                <a:pt x="243728" y="45720"/>
              </a:lnTo>
            </a:path>
          </a:pathLst>
        </a:custGeom>
        <a:noFill/>
        <a:ln w="12700" cap="flat" cmpd="sng" algn="ctr">
          <a:solidFill>
            <a:schemeClr val="accent2">
              <a:hueOff val="6443614"/>
              <a:satOff val="-18493"/>
              <a:lumOff val="-2960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772307" y="3328280"/>
        <a:ext cx="13716" cy="2745"/>
      </dsp:txXfrm>
    </dsp:sp>
    <dsp:sp modelId="{797A695A-F88C-4898-9751-D91C11106293}">
      <dsp:nvSpPr>
        <dsp:cNvPr id="0" name=""/>
        <dsp:cNvSpPr/>
      </dsp:nvSpPr>
      <dsp:spPr>
        <a:xfrm>
          <a:off x="466369" y="2971833"/>
          <a:ext cx="1192731" cy="715638"/>
        </a:xfrm>
        <a:prstGeom prst="rect">
          <a:avLst/>
        </a:prstGeom>
        <a:solidFill>
          <a:schemeClr val="accent2">
            <a:hueOff val="6150722"/>
            <a:satOff val="-17652"/>
            <a:lumOff val="-2826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kern="1200"/>
            <a:t>Environmental impact </a:t>
          </a:r>
        </a:p>
      </dsp:txBody>
      <dsp:txXfrm>
        <a:off x="466369" y="2971833"/>
        <a:ext cx="1192731" cy="715638"/>
      </dsp:txXfrm>
    </dsp:sp>
    <dsp:sp modelId="{11295005-7317-47F7-9914-6548B4518392}">
      <dsp:nvSpPr>
        <dsp:cNvPr id="0" name=""/>
        <dsp:cNvSpPr/>
      </dsp:nvSpPr>
      <dsp:spPr>
        <a:xfrm>
          <a:off x="1933429" y="2971833"/>
          <a:ext cx="1192731" cy="715638"/>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8445" tIns="61348" rIns="58445" bIns="61348" numCol="1" spcCol="1270" anchor="ctr" anchorCtr="0">
          <a:noAutofit/>
        </a:bodyPr>
        <a:lstStyle/>
        <a:p>
          <a:pPr marL="0" lvl="0" indent="0" algn="ctr" defTabSz="533400">
            <a:lnSpc>
              <a:spcPct val="90000"/>
            </a:lnSpc>
            <a:spcBef>
              <a:spcPct val="0"/>
            </a:spcBef>
            <a:spcAft>
              <a:spcPct val="35000"/>
            </a:spcAft>
            <a:buNone/>
          </a:pPr>
          <a:r>
            <a:rPr lang="en-US" sz="1200" i="1" kern="1200"/>
            <a:t>(WHO, 2019; NHS England, 2025)</a:t>
          </a:r>
          <a:endParaRPr lang="en-US" sz="1200" kern="1200"/>
        </a:p>
      </dsp:txBody>
      <dsp:txXfrm>
        <a:off x="1933429" y="2971833"/>
        <a:ext cx="1192731" cy="71563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9">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10">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11">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12">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13">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8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4E94F7-65BC-4B89-9C8E-57F83C544413}" type="datetimeFigureOut">
              <a:rPr lang="en-US" smtClean="0"/>
              <a:t>10/15/2026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CE04E7-F48B-4216-A6A8-447E63CEC17D}" type="slidenum">
              <a:rPr lang="en-US" smtClean="0"/>
              <a:t>‹#›</a:t>
            </a:fld>
            <a:endParaRPr lang="en-US"/>
          </a:p>
        </p:txBody>
      </p:sp>
    </p:spTree>
    <p:extLst>
      <p:ext uri="{BB962C8B-B14F-4D97-AF65-F5344CB8AC3E}">
        <p14:creationId xmlns:p14="http://schemas.microsoft.com/office/powerpoint/2010/main" val="3761068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examines the relationship between health, wellbeing and sustainable development within contemporary health and social care. Rather than considering these areas separately, the presentation explores how they can be integrated into policy, service delivery and public health practice.</a:t>
            </a:r>
          </a:p>
          <a:p>
            <a:r>
              <a:rPr lang="en-US" dirty="0"/>
              <a:t>The discussion will consider theoretical perspectives, including the biopsychosocial model, as well as policy frameworks such as Health in All Policies and the United Nations Sustainable Development Goals. It will also consider inequalities in access to healthcare and how services can become more sustainable and person-</a:t>
            </a:r>
            <a:r>
              <a:rPr lang="en-US" dirty="0" err="1"/>
              <a:t>centred</a:t>
            </a:r>
            <a:r>
              <a:rPr lang="en-US" dirty="0"/>
              <a:t>.</a:t>
            </a:r>
          </a:p>
          <a:p>
            <a:r>
              <a:rPr lang="en-US" dirty="0"/>
              <a:t>The presentation addresses both learning outcomes by critically examining the integration of health, wellbeing and sustainable development and by using secondary evidence to identify recommendations for improving health and social care practice.</a:t>
            </a:r>
          </a:p>
          <a:p>
            <a:endParaRPr lang="en-US" dirty="0"/>
          </a:p>
        </p:txBody>
      </p:sp>
      <p:sp>
        <p:nvSpPr>
          <p:cNvPr id="4" name="Slide Number Placeholder 3"/>
          <p:cNvSpPr>
            <a:spLocks noGrp="1"/>
          </p:cNvSpPr>
          <p:nvPr>
            <p:ph type="sldNum" sz="quarter" idx="5"/>
          </p:nvPr>
        </p:nvSpPr>
        <p:spPr/>
        <p:txBody>
          <a:bodyPr/>
          <a:lstStyle/>
          <a:p>
            <a:fld id="{F5CE04E7-F48B-4216-A6A8-447E63CEC17D}" type="slidenum">
              <a:rPr lang="en-US" smtClean="0"/>
              <a:t>1</a:t>
            </a:fld>
            <a:endParaRPr lang="en-US"/>
          </a:p>
        </p:txBody>
      </p:sp>
    </p:spTree>
    <p:extLst>
      <p:ext uri="{BB962C8B-B14F-4D97-AF65-F5344CB8AC3E}">
        <p14:creationId xmlns:p14="http://schemas.microsoft.com/office/powerpoint/2010/main" val="3388724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World Health Organization (WHO, 1948) explains that health is not simply about being free from illness. It also involves feeling well physically, mentally and socially. This highlights the importance of looking at health as a whole rather than focusing only on medical conditions.</a:t>
            </a:r>
          </a:p>
          <a:p>
            <a:r>
              <a:rPr lang="en-US" dirty="0"/>
              <a:t>Wellbeing goes beyond physical health and includes how people feel about their lives, the relationships they have with others, and their ability to make decisions and take part in their communities. Having a good quality of life, feeling supported and maintaining independence are all important aspects of wellbeing.</a:t>
            </a:r>
          </a:p>
          <a:p>
            <a:r>
              <a:rPr lang="en-US" dirty="0"/>
              <a:t>Sustainable development is also closely connected to health and wellbeing. According to the United Nations (1987), sustainable development means meeting the needs of people today without affecting the ability of future generations to meet their own needs.</a:t>
            </a:r>
          </a:p>
          <a:p>
            <a:r>
              <a:rPr lang="en-US" dirty="0"/>
              <a:t>In health and social care, this means that services should do more than simply treat illnesses. They should also help prevent health problems, improve people's quality of life, reduce inequalities and make responsible use of available resources. At the same time, services should consider their impact on the environment to ensure that healthcare remains accessible and sustainable for future generations.</a:t>
            </a:r>
          </a:p>
        </p:txBody>
      </p:sp>
      <p:sp>
        <p:nvSpPr>
          <p:cNvPr id="4" name="Slide Number Placeholder 3"/>
          <p:cNvSpPr>
            <a:spLocks noGrp="1"/>
          </p:cNvSpPr>
          <p:nvPr>
            <p:ph type="sldNum" sz="quarter" idx="5"/>
          </p:nvPr>
        </p:nvSpPr>
        <p:spPr/>
        <p:txBody>
          <a:bodyPr/>
          <a:lstStyle/>
          <a:p>
            <a:fld id="{F5CE04E7-F48B-4216-A6A8-447E63CEC17D}" type="slidenum">
              <a:rPr lang="en-US" smtClean="0"/>
              <a:t>2</a:t>
            </a:fld>
            <a:endParaRPr lang="en-US"/>
          </a:p>
        </p:txBody>
      </p:sp>
    </p:spTree>
    <p:extLst>
      <p:ext uri="{BB962C8B-B14F-4D97-AF65-F5344CB8AC3E}">
        <p14:creationId xmlns:p14="http://schemas.microsoft.com/office/powerpoint/2010/main" val="1067140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definitions are important for health and social care professionals because they influence how people are supported and how care is provided.</a:t>
            </a:r>
          </a:p>
          <a:p>
            <a:r>
              <a:rPr lang="en-US" dirty="0"/>
              <a:t>A biomedical approach mainly focuses on identifying and treating illnesses. However, looking at health more broadly means understanding that a person's mental wellbeing, living conditions and social relationships can also affect their overall health.</a:t>
            </a:r>
          </a:p>
          <a:p>
            <a:r>
              <a:rPr lang="en-US" dirty="0"/>
              <a:t>For example, two people may have the same medical condition but experience very different outcomes. This could be because one person has a stable home, financial security and strong family support, while the other faces financial difficulties, poor housing or limited access to healthcare services.</a:t>
            </a:r>
          </a:p>
          <a:p>
            <a:r>
              <a:rPr lang="en-US" dirty="0"/>
              <a:t>Sustainability is another important consideration in health and social care. Professionals and </a:t>
            </a:r>
            <a:r>
              <a:rPr lang="en-US" dirty="0" err="1"/>
              <a:t>organisations</a:t>
            </a:r>
            <a:r>
              <a:rPr lang="en-US" dirty="0"/>
              <a:t> need to think about whether the care and support they provide can continue in the future, while also making sure that resources are used carefully and responsibly.</a:t>
            </a:r>
          </a:p>
          <a:p>
            <a:r>
              <a:rPr lang="en-US" dirty="0"/>
              <a:t>By bringing these ideas together, health and social care professionals can provide a more holistic and person-</a:t>
            </a:r>
            <a:r>
              <a:rPr lang="en-US" dirty="0" err="1"/>
              <a:t>centred</a:t>
            </a:r>
            <a:r>
              <a:rPr lang="en-US" dirty="0"/>
              <a:t> approach. This means looking at each person's individual needs, circumstances and preferences rather than focusing only on their illness. It also helps professionals develop care plans that support people's health, independence and overall quality of life.</a:t>
            </a:r>
          </a:p>
        </p:txBody>
      </p:sp>
      <p:sp>
        <p:nvSpPr>
          <p:cNvPr id="4" name="Slide Number Placeholder 3"/>
          <p:cNvSpPr>
            <a:spLocks noGrp="1"/>
          </p:cNvSpPr>
          <p:nvPr>
            <p:ph type="sldNum" sz="quarter" idx="5"/>
          </p:nvPr>
        </p:nvSpPr>
        <p:spPr/>
        <p:txBody>
          <a:bodyPr/>
          <a:lstStyle/>
          <a:p>
            <a:fld id="{F5CE04E7-F48B-4216-A6A8-447E63CEC17D}" type="slidenum">
              <a:rPr lang="en-US" smtClean="0"/>
              <a:t>3</a:t>
            </a:fld>
            <a:endParaRPr lang="en-US"/>
          </a:p>
        </p:txBody>
      </p:sp>
    </p:spTree>
    <p:extLst>
      <p:ext uri="{BB962C8B-B14F-4D97-AF65-F5344CB8AC3E}">
        <p14:creationId xmlns:p14="http://schemas.microsoft.com/office/powerpoint/2010/main" val="644387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Development Goal 3 focuses on improving health and wellbeing for everyone. However, people's health is also influenced by many other factors covered by the Sustainable Development Goals.</a:t>
            </a:r>
          </a:p>
          <a:p>
            <a:r>
              <a:rPr lang="en-US" dirty="0"/>
              <a:t>For example, people living in poverty may struggle to afford healthy food or suitable housing, which can negatively affect their health. Poor living conditions can increase the risk of breathing problems and mental health difficulties. Education also plays an important role, as it helps people understand how to look after their health and make informed decisions. Having a stable job and income can improve access to essential services, while living in a clean and safe environment can reduce exposure to pollution and other health risks.</a:t>
            </a:r>
          </a:p>
          <a:p>
            <a:r>
              <a:rPr lang="en-US" dirty="0"/>
              <a:t>The World Health Organization (WHO, 2023) highlights that improving people's health requires more than just providing medical treatment. It also involves addressing wider issues such as poverty, education, housing and environmental conditions.</a:t>
            </a:r>
          </a:p>
          <a:p>
            <a:r>
              <a:rPr lang="en-US" dirty="0"/>
              <a:t>This shows why sustainable healthcare needs to look at the bigger picture. Health and social care services should not only focus on treating illnesses but also consider the social, economic and environmental factors that affect people's lives. By doing so, they can help prevent health problems, reduce inequalities and improve people's overall health and wellbeing in the long term.</a:t>
            </a:r>
          </a:p>
        </p:txBody>
      </p:sp>
      <p:sp>
        <p:nvSpPr>
          <p:cNvPr id="4" name="Slide Number Placeholder 3"/>
          <p:cNvSpPr>
            <a:spLocks noGrp="1"/>
          </p:cNvSpPr>
          <p:nvPr>
            <p:ph type="sldNum" sz="quarter" idx="5"/>
          </p:nvPr>
        </p:nvSpPr>
        <p:spPr/>
        <p:txBody>
          <a:bodyPr/>
          <a:lstStyle/>
          <a:p>
            <a:fld id="{F5CE04E7-F48B-4216-A6A8-447E63CEC17D}" type="slidenum">
              <a:rPr lang="en-US" smtClean="0"/>
              <a:t>4</a:t>
            </a:fld>
            <a:endParaRPr lang="en-US"/>
          </a:p>
        </p:txBody>
      </p:sp>
    </p:spTree>
    <p:extLst>
      <p:ext uri="{BB962C8B-B14F-4D97-AF65-F5344CB8AC3E}">
        <p14:creationId xmlns:p14="http://schemas.microsoft.com/office/powerpoint/2010/main" val="699785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Holistic healthcare means looking at the whole person rather than focusing only on their illness or medical condition. Health and social care professionals need to consider not only a person's physical health but also their mental wellbeing, social relationships and living circumstances. This helps ensure that care is person-</a:t>
            </a:r>
            <a:r>
              <a:rPr lang="en-US" dirty="0" err="1"/>
              <a:t>centred</a:t>
            </a:r>
            <a:r>
              <a:rPr lang="en-US" dirty="0"/>
              <a:t> and tailored to each individual's needs, preferences and priorities.</a:t>
            </a:r>
          </a:p>
          <a:p>
            <a:r>
              <a:rPr lang="en-US" dirty="0"/>
              <a:t>It is also important to involve patients in decisions about their own care. This is known as co-production, where professionals and patients work together to make decisions and develop care plans. Giving people the opportunity to express their views and preferences can help them feel more involved and confident in managing their health.</a:t>
            </a:r>
          </a:p>
          <a:p>
            <a:r>
              <a:rPr lang="en-US" dirty="0"/>
              <a:t>Good communication and teamwork between different services are equally important. For example, GPs, social workers, community healthcare teams and specialist services should work together to make sure patients receive the right support without unnecessary delays or gaps in care.</a:t>
            </a:r>
          </a:p>
          <a:p>
            <a:r>
              <a:rPr lang="en-US" dirty="0"/>
              <a:t>Sustainability also plays an important role in healthcare. Professionals should focus on preventing illnesses where possible, encouraging people to manage their own health and using technology to improve access to services. However, digital healthcare should not completely replace face-to-face appointments, especially for people who need personal support or have difficulties using technology.</a:t>
            </a:r>
          </a:p>
          <a:p>
            <a:r>
              <a:rPr lang="en-US" dirty="0"/>
              <a:t>Overall, combining these approaches can help create healthcare services that are more effective, accessible and responsive to people's needs, while also making better use of available resources.</a:t>
            </a:r>
          </a:p>
        </p:txBody>
      </p:sp>
      <p:sp>
        <p:nvSpPr>
          <p:cNvPr id="4" name="Slide Number Placeholder 3"/>
          <p:cNvSpPr>
            <a:spLocks noGrp="1"/>
          </p:cNvSpPr>
          <p:nvPr>
            <p:ph type="sldNum" sz="quarter" idx="5"/>
          </p:nvPr>
        </p:nvSpPr>
        <p:spPr/>
        <p:txBody>
          <a:bodyPr/>
          <a:lstStyle/>
          <a:p>
            <a:fld id="{F5CE04E7-F48B-4216-A6A8-447E63CEC17D}" type="slidenum">
              <a:rPr lang="en-US" smtClean="0"/>
              <a:t>5</a:t>
            </a:fld>
            <a:endParaRPr lang="en-US"/>
          </a:p>
        </p:txBody>
      </p:sp>
    </p:spTree>
    <p:extLst>
      <p:ext uri="{BB962C8B-B14F-4D97-AF65-F5344CB8AC3E}">
        <p14:creationId xmlns:p14="http://schemas.microsoft.com/office/powerpoint/2010/main" val="291785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Engel's biopsychosocial model (1977) introduced a broader way of understanding health by showing that illness is not only influenced by physical conditions but also by psychological and social factors. This challenged the traditional biomedical approach, which mainly focuses on diagnosing and treating diseases.</a:t>
            </a:r>
          </a:p>
          <a:p>
            <a:r>
              <a:rPr lang="en-US" dirty="0"/>
              <a:t>The biological aspect of the model looks at a person's physical health, including symptoms, medical conditions and the treatments they may need. The psychological aspect focuses on how people think and feel, including their emotions, motivation, beliefs about health and ability to cope with difficult situations. The social aspect considers how a person's everyday life can affect their health, such as family relationships, employment, income, housing and support from the community.</a:t>
            </a:r>
          </a:p>
          <a:p>
            <a:r>
              <a:rPr lang="en-US" dirty="0"/>
              <a:t>One of the main strengths of this model is that it encourages healthcare professionals to look at the whole person and understand how different factors can influence each other. For example, someone living with a long-term illness may also experience stress, financial difficulties or limited social support, which could make managing their condition more challenging.</a:t>
            </a:r>
          </a:p>
          <a:p>
            <a:r>
              <a:rPr lang="en-US" dirty="0"/>
              <a:t>However, putting this approach into practice is not always easy. Healthcare professionals may face challenges such as limited time, heavy workloads and difficulties communicating with other services. Providing holistic care often requires different professionals to work together and share information to meet the individual's needs.</a:t>
            </a:r>
          </a:p>
          <a:p>
            <a:r>
              <a:rPr lang="en-US" dirty="0"/>
              <a:t>Overall, the biopsychosocial model provides an important foundation for understanding health and wellbeing. It supports a more holistic and person-</a:t>
            </a:r>
            <a:r>
              <a:rPr lang="en-US" dirty="0" err="1"/>
              <a:t>centred</a:t>
            </a:r>
            <a:r>
              <a:rPr lang="en-US" dirty="0"/>
              <a:t> approach to care, but its success also depends on whether healthcare </a:t>
            </a:r>
            <a:r>
              <a:rPr lang="en-US" dirty="0" err="1"/>
              <a:t>organisations</a:t>
            </a:r>
            <a:r>
              <a:rPr lang="en-US" dirty="0"/>
              <a:t> have the time, resources and teamwork needed to apply it effectively.</a:t>
            </a:r>
          </a:p>
        </p:txBody>
      </p:sp>
      <p:sp>
        <p:nvSpPr>
          <p:cNvPr id="4" name="Slide Number Placeholder 3"/>
          <p:cNvSpPr>
            <a:spLocks noGrp="1"/>
          </p:cNvSpPr>
          <p:nvPr>
            <p:ph type="sldNum" sz="quarter" idx="5"/>
          </p:nvPr>
        </p:nvSpPr>
        <p:spPr/>
        <p:txBody>
          <a:bodyPr/>
          <a:lstStyle/>
          <a:p>
            <a:fld id="{F5CE04E7-F48B-4216-A6A8-447E63CEC17D}" type="slidenum">
              <a:rPr lang="en-US" smtClean="0"/>
              <a:t>6</a:t>
            </a:fld>
            <a:endParaRPr lang="en-US"/>
          </a:p>
        </p:txBody>
      </p:sp>
    </p:spTree>
    <p:extLst>
      <p:ext uri="{BB962C8B-B14F-4D97-AF65-F5344CB8AC3E}">
        <p14:creationId xmlns:p14="http://schemas.microsoft.com/office/powerpoint/2010/main" val="28115853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social determinants of health play an important role in people's overall health and wellbeing because many of the factors affecting health are linked to everyday living conditions rather than medical care alone.</a:t>
            </a:r>
          </a:p>
          <a:p>
            <a:r>
              <a:rPr lang="en-US" dirty="0"/>
              <a:t>According to the World Health Organization (WHO, 2024), factors such as income, education, housing, employment and social circumstances can have a significant impact on a person's health. For example, someone living in poor housing or struggling financially may find it more difficult to maintain a healthy lifestyle or access the healthcare services they need.</a:t>
            </a:r>
          </a:p>
          <a:p>
            <a:r>
              <a:rPr lang="en-US" dirty="0"/>
              <a:t>These differences can lead to health inequalities, as not everyone has the same opportunities or resources to stay healthy. This also highlights the difference between equality and equity. Equality means offering everyone the same level of support, while equity </a:t>
            </a:r>
            <a:r>
              <a:rPr lang="en-US" dirty="0" err="1"/>
              <a:t>recognises</a:t>
            </a:r>
            <a:r>
              <a:rPr lang="en-US" dirty="0"/>
              <a:t> that some people may need extra help because they face greater challenges or disadvantages.</a:t>
            </a:r>
          </a:p>
          <a:p>
            <a:r>
              <a:rPr lang="en-US" dirty="0"/>
              <a:t>For example, people living in disadvantaged communities may need additional healthcare services, financial support or easier access to health information to achieve better health outcomes.</a:t>
            </a:r>
          </a:p>
          <a:p>
            <a:r>
              <a:rPr lang="en-US" dirty="0"/>
              <a:t>In health and social care, this means that </a:t>
            </a:r>
            <a:r>
              <a:rPr lang="en-US" dirty="0" err="1"/>
              <a:t>organisations</a:t>
            </a:r>
            <a:r>
              <a:rPr lang="en-US" dirty="0"/>
              <a:t> need to understand the different needs of the communities they support. Rather than providing the same approach for everyone, services should be flexible and adapted to people's individual circumstances. This can help reduce health inequalities, improve access to care and ensure that everyone has a fairer opportunity to achieve good health and wellbeing.</a:t>
            </a:r>
          </a:p>
        </p:txBody>
      </p:sp>
      <p:sp>
        <p:nvSpPr>
          <p:cNvPr id="4" name="Slide Number Placeholder 3"/>
          <p:cNvSpPr>
            <a:spLocks noGrp="1"/>
          </p:cNvSpPr>
          <p:nvPr>
            <p:ph type="sldNum" sz="quarter" idx="5"/>
          </p:nvPr>
        </p:nvSpPr>
        <p:spPr/>
        <p:txBody>
          <a:bodyPr/>
          <a:lstStyle/>
          <a:p>
            <a:fld id="{F5CE04E7-F48B-4216-A6A8-447E63CEC17D}" type="slidenum">
              <a:rPr lang="en-US" smtClean="0"/>
              <a:t>7</a:t>
            </a:fld>
            <a:endParaRPr lang="en-US"/>
          </a:p>
        </p:txBody>
      </p:sp>
    </p:spTree>
    <p:extLst>
      <p:ext uri="{BB962C8B-B14F-4D97-AF65-F5344CB8AC3E}">
        <p14:creationId xmlns:p14="http://schemas.microsoft.com/office/powerpoint/2010/main" val="1569240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Health in All Policies (</a:t>
            </a:r>
            <a:r>
              <a:rPr lang="en-US" dirty="0" err="1"/>
              <a:t>HiAP</a:t>
            </a:r>
            <a:r>
              <a:rPr lang="en-US" dirty="0"/>
              <a:t>) is an approach introduced by the World Health Organization that encourages governments and </a:t>
            </a:r>
            <a:r>
              <a:rPr lang="en-US" dirty="0" err="1"/>
              <a:t>organisations</a:t>
            </a:r>
            <a:r>
              <a:rPr lang="en-US" dirty="0"/>
              <a:t> to think about how their decisions and policies can affect people's health, even when those policies are not directly related to healthcare (WHO, 2014).</a:t>
            </a:r>
          </a:p>
          <a:p>
            <a:r>
              <a:rPr lang="en-US" dirty="0"/>
              <a:t>For example, transport policies can influence people's health by encouraging walking and cycling, reducing air pollution and making it easier for individuals to access healthcare services. Similarly, housing policies can improve people's living conditions, reduce the risk of breathing problems and support better mental health and wellbeing.</a:t>
            </a:r>
          </a:p>
          <a:p>
            <a:r>
              <a:rPr lang="en-US" dirty="0"/>
              <a:t>This shows that improving people's health is not only the responsibility of hospitals, doctors or other healthcare professionals. Other sectors, such as housing, education, transport and employment, also have an important role in creating healthier communities.</a:t>
            </a:r>
          </a:p>
          <a:p>
            <a:r>
              <a:rPr lang="en-US" dirty="0"/>
              <a:t>However, putting the Health in All Policies approach into practice can be challenging. It requires strong leadership, good communication and cooperation between different </a:t>
            </a:r>
            <a:r>
              <a:rPr lang="en-US" dirty="0" err="1"/>
              <a:t>organisations</a:t>
            </a:r>
            <a:r>
              <a:rPr lang="en-US" dirty="0"/>
              <a:t> and government departments. It is also important to make sure that everyone involved understands their responsibilities and works towards shared goals.</a:t>
            </a:r>
          </a:p>
          <a:p>
            <a:r>
              <a:rPr lang="en-US" dirty="0"/>
              <a:t>Simply introducing policies is not enough to improve health outcomes. Governments and </a:t>
            </a:r>
            <a:r>
              <a:rPr lang="en-US" dirty="0" err="1"/>
              <a:t>organisations</a:t>
            </a:r>
            <a:r>
              <a:rPr lang="en-US" dirty="0"/>
              <a:t> must also ensure that these policies are properly implemented, regularly monitored and evaluated to understand whether they are making a positive difference.</a:t>
            </a:r>
          </a:p>
          <a:p>
            <a:r>
              <a:rPr lang="en-US" dirty="0"/>
              <a:t>Overall, Health in All Policies highlights the importance of working together across different sectors to improve people's health, reduce inequalities and create healthier and more sustainable communities.</a:t>
            </a:r>
          </a:p>
        </p:txBody>
      </p:sp>
      <p:sp>
        <p:nvSpPr>
          <p:cNvPr id="4" name="Slide Number Placeholder 3"/>
          <p:cNvSpPr>
            <a:spLocks noGrp="1"/>
          </p:cNvSpPr>
          <p:nvPr>
            <p:ph type="sldNum" sz="quarter" idx="5"/>
          </p:nvPr>
        </p:nvSpPr>
        <p:spPr/>
        <p:txBody>
          <a:bodyPr/>
          <a:lstStyle/>
          <a:p>
            <a:fld id="{F5CE04E7-F48B-4216-A6A8-447E63CEC17D}" type="slidenum">
              <a:rPr lang="en-US" smtClean="0"/>
              <a:t>8</a:t>
            </a:fld>
            <a:endParaRPr lang="en-US"/>
          </a:p>
        </p:txBody>
      </p:sp>
    </p:spTree>
    <p:extLst>
      <p:ext uri="{BB962C8B-B14F-4D97-AF65-F5344CB8AC3E}">
        <p14:creationId xmlns:p14="http://schemas.microsoft.com/office/powerpoint/2010/main" val="3437815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Health and Care Act 2022 is an important example of how England is working towards better cooperation between health and social care services. The Act supports a more joined-up approach by encouraging NHS </a:t>
            </a:r>
            <a:r>
              <a:rPr lang="en-US" dirty="0" err="1"/>
              <a:t>organisations</a:t>
            </a:r>
            <a:r>
              <a:rPr lang="en-US" dirty="0"/>
              <a:t>, local authorities and other services to work together to improve care and reduce health inequalities.</a:t>
            </a:r>
          </a:p>
          <a:p>
            <a:r>
              <a:rPr lang="en-US" dirty="0"/>
              <a:t>Integrated Care Boards (ICBs) play an important role in this process by helping different </a:t>
            </a:r>
            <a:r>
              <a:rPr lang="en-US" dirty="0" err="1"/>
              <a:t>organisations</a:t>
            </a:r>
            <a:r>
              <a:rPr lang="en-US" dirty="0"/>
              <a:t> plan and coordinate healthcare services. The main aim is to make sure that patients receive the right care and support without unnecessary delays or gaps between services.</a:t>
            </a:r>
          </a:p>
          <a:p>
            <a:r>
              <a:rPr lang="en-US" dirty="0"/>
              <a:t>However, bringing </a:t>
            </a:r>
            <a:r>
              <a:rPr lang="en-US" dirty="0" err="1"/>
              <a:t>organisations</a:t>
            </a:r>
            <a:r>
              <a:rPr lang="en-US" dirty="0"/>
              <a:t> together does not always mean that patients will automatically experience better care. For example, different services may use separate computer systems, making it difficult to share patient information. </a:t>
            </a:r>
            <a:r>
              <a:rPr lang="en-US" dirty="0" err="1"/>
              <a:t>Organisations</a:t>
            </a:r>
            <a:r>
              <a:rPr lang="en-US" dirty="0"/>
              <a:t> may also have different priorities, while staff shortages and limited funding can make it harder to introduce improvements.</a:t>
            </a:r>
          </a:p>
          <a:p>
            <a:r>
              <a:rPr lang="en-US" dirty="0"/>
              <a:t>This shows that successful integration involves more than simply asking </a:t>
            </a:r>
            <a:r>
              <a:rPr lang="en-US" dirty="0" err="1"/>
              <a:t>organisations</a:t>
            </a:r>
            <a:r>
              <a:rPr lang="en-US" dirty="0"/>
              <a:t> to work together. There needs to be good communication, effective teamwork and enough resources to meet patients' needs.</a:t>
            </a:r>
          </a:p>
          <a:p>
            <a:r>
              <a:rPr lang="en-US" dirty="0"/>
              <a:t>Therefore, the success of integrated care should be measured by the difference it makes to people's lives. This includes whether patients can access services more easily, receive consistent care, have positive experiences and face fewer health inequalities. Ultimately, the goal is to create a healthcare system that is better connected, more accessible and focused on the needs of individuals and communities.</a:t>
            </a:r>
          </a:p>
        </p:txBody>
      </p:sp>
      <p:sp>
        <p:nvSpPr>
          <p:cNvPr id="4" name="Slide Number Placeholder 3"/>
          <p:cNvSpPr>
            <a:spLocks noGrp="1"/>
          </p:cNvSpPr>
          <p:nvPr>
            <p:ph type="sldNum" sz="quarter" idx="5"/>
          </p:nvPr>
        </p:nvSpPr>
        <p:spPr/>
        <p:txBody>
          <a:bodyPr/>
          <a:lstStyle/>
          <a:p>
            <a:fld id="{F5CE04E7-F48B-4216-A6A8-447E63CEC17D}" type="slidenum">
              <a:rPr lang="en-US" smtClean="0"/>
              <a:t>9</a:t>
            </a:fld>
            <a:endParaRPr lang="en-US"/>
          </a:p>
        </p:txBody>
      </p:sp>
    </p:spTree>
    <p:extLst>
      <p:ext uri="{BB962C8B-B14F-4D97-AF65-F5344CB8AC3E}">
        <p14:creationId xmlns:p14="http://schemas.microsoft.com/office/powerpoint/2010/main" val="19862911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healthcare is about making sure that health and social care services can continue to meet people's needs in the future. One important way of achieving this is by focusing more on preventing illnesses and offering support at an early stage, rather than waiting until people become seriously unwell and need hospital treatment.</a:t>
            </a:r>
          </a:p>
          <a:p>
            <a:r>
              <a:rPr lang="en-US" dirty="0"/>
              <a:t>Community healthcare services play an important role because they allow people to receive care and support closer to home. Social prescribing is another useful approach, as it helps connect individuals with local activities, support groups and voluntary </a:t>
            </a:r>
            <a:r>
              <a:rPr lang="en-US" dirty="0" err="1"/>
              <a:t>organisations</a:t>
            </a:r>
            <a:r>
              <a:rPr lang="en-US" dirty="0"/>
              <a:t> that can improve their physical and mental wellbeing.</a:t>
            </a:r>
          </a:p>
          <a:p>
            <a:r>
              <a:rPr lang="en-US" dirty="0"/>
              <a:t>Technology is also becoming increasingly important in healthcare. Services such as online consultations, remote health monitoring and access to medical information through digital platforms can make healthcare more convenient and accessible. They may also reduce unnecessary travel and help people manage their health more independently.</a:t>
            </a:r>
          </a:p>
          <a:p>
            <a:r>
              <a:rPr lang="en-US" dirty="0"/>
              <a:t>However, digital healthcare is not suitable for everyone. Some people may not have reliable internet access, appropriate devices or the confidence and skills needed to use online services. This can create additional barriers, particularly for older adults and people from disadvantaged backgrounds.</a:t>
            </a:r>
          </a:p>
          <a:p>
            <a:r>
              <a:rPr lang="en-US" dirty="0"/>
              <a:t>For this reason, digital services should be used alongside traditional face-to-face care rather than replacing it completely. Health and social care </a:t>
            </a:r>
            <a:r>
              <a:rPr lang="en-US" dirty="0" err="1"/>
              <a:t>organisations</a:t>
            </a:r>
            <a:r>
              <a:rPr lang="en-US" dirty="0"/>
              <a:t> need to offer different ways of accessing support so that people can choose the option that best meets their needs.</a:t>
            </a:r>
          </a:p>
          <a:p>
            <a:r>
              <a:rPr lang="en-US" dirty="0"/>
              <a:t>Overall, sustainable service delivery means finding a balance between prevention, community support and technology while making sure that healthcare remains accessible, inclusive and person-</a:t>
            </a:r>
            <a:r>
              <a:rPr lang="en-US" dirty="0" err="1"/>
              <a:t>centred</a:t>
            </a:r>
            <a:r>
              <a:rPr lang="en-US" dirty="0"/>
              <a:t> for everyone.</a:t>
            </a:r>
          </a:p>
        </p:txBody>
      </p:sp>
      <p:sp>
        <p:nvSpPr>
          <p:cNvPr id="4" name="Slide Number Placeholder 3"/>
          <p:cNvSpPr>
            <a:spLocks noGrp="1"/>
          </p:cNvSpPr>
          <p:nvPr>
            <p:ph type="sldNum" sz="quarter" idx="5"/>
          </p:nvPr>
        </p:nvSpPr>
        <p:spPr/>
        <p:txBody>
          <a:bodyPr/>
          <a:lstStyle/>
          <a:p>
            <a:fld id="{F5CE04E7-F48B-4216-A6A8-447E63CEC17D}" type="slidenum">
              <a:rPr lang="en-US" smtClean="0"/>
              <a:t>10</a:t>
            </a:fld>
            <a:endParaRPr lang="en-US"/>
          </a:p>
        </p:txBody>
      </p:sp>
    </p:spTree>
    <p:extLst>
      <p:ext uri="{BB962C8B-B14F-4D97-AF65-F5344CB8AC3E}">
        <p14:creationId xmlns:p14="http://schemas.microsoft.com/office/powerpoint/2010/main" val="26174476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care pathway provides an example of how the different ideas discussed in the presentation can be brought together to improve the care and support people receive.</a:t>
            </a:r>
          </a:p>
          <a:p>
            <a:r>
              <a:rPr lang="en-US" dirty="0"/>
              <a:t>The first step is to understand the person's overall needs. This means looking not only at their medical condition but also at their mental wellbeing, living circumstances and any challenges they may face in everyday life.</a:t>
            </a:r>
          </a:p>
          <a:p>
            <a:r>
              <a:rPr lang="en-US" dirty="0"/>
              <a:t>The next step is to involve the person in decisions about their care. Healthcare professionals should listen to their concerns, understand what matters most to them and work together to set realistic goals that reflect their individual needs and preferences.</a:t>
            </a:r>
          </a:p>
          <a:p>
            <a:r>
              <a:rPr lang="en-US" dirty="0"/>
              <a:t>The third step focuses on making sure different health and social care services work together. This is important because patients may experience delays, confusion or gaps in their care when services do not communicate effectively.</a:t>
            </a:r>
          </a:p>
          <a:p>
            <a:r>
              <a:rPr lang="en-US" dirty="0"/>
              <a:t>Technology can also provide useful support. For example, remote health monitoring and online information can help people understand and manage their conditions more independently. However, face-to-face support should still be available for those who need it or are less confident using digital services.</a:t>
            </a:r>
          </a:p>
          <a:p>
            <a:r>
              <a:rPr lang="en-US" dirty="0"/>
              <a:t>Finally, it is important to review how well the care pathway is working. This should involve more than checking whether a person's medical condition has improved. Healthcare professionals should also consider the patient's experience, whether services are accessible and fair, how resources are being used and the impact on the environment.</a:t>
            </a:r>
          </a:p>
          <a:p>
            <a:r>
              <a:rPr lang="en-US" dirty="0"/>
              <a:t>Overall, this approach can help provide care that is more coordinated, person-</a:t>
            </a:r>
            <a:r>
              <a:rPr lang="en-US" dirty="0" err="1"/>
              <a:t>centred</a:t>
            </a:r>
            <a:r>
              <a:rPr lang="en-US" dirty="0"/>
              <a:t> and sustainable, while improving people's health and quality of life.</a:t>
            </a:r>
          </a:p>
        </p:txBody>
      </p:sp>
      <p:sp>
        <p:nvSpPr>
          <p:cNvPr id="4" name="Slide Number Placeholder 3"/>
          <p:cNvSpPr>
            <a:spLocks noGrp="1"/>
          </p:cNvSpPr>
          <p:nvPr>
            <p:ph type="sldNum" sz="quarter" idx="5"/>
          </p:nvPr>
        </p:nvSpPr>
        <p:spPr/>
        <p:txBody>
          <a:bodyPr/>
          <a:lstStyle/>
          <a:p>
            <a:fld id="{F5CE04E7-F48B-4216-A6A8-447E63CEC17D}" type="slidenum">
              <a:rPr lang="en-US" smtClean="0"/>
              <a:t>11</a:t>
            </a:fld>
            <a:endParaRPr lang="en-US"/>
          </a:p>
        </p:txBody>
      </p:sp>
    </p:spTree>
    <p:extLst>
      <p:ext uri="{BB962C8B-B14F-4D97-AF65-F5344CB8AC3E}">
        <p14:creationId xmlns:p14="http://schemas.microsoft.com/office/powerpoint/2010/main" val="32460771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Public health campaigns play an important role in helping people stay healthy and preventing illnesses before they develop. For example, the Better Health campaign provides useful information, advice and practical resources to encourage people to make healthier lifestyle choices. Campaigns like this can help raise awareness and make health information easier for people to understand and access.</a:t>
            </a:r>
          </a:p>
          <a:p>
            <a:r>
              <a:rPr lang="en-US" dirty="0"/>
              <a:t>However, it is important to </a:t>
            </a:r>
            <a:r>
              <a:rPr lang="en-US" dirty="0" err="1"/>
              <a:t>recognise</a:t>
            </a:r>
            <a:r>
              <a:rPr lang="en-US" dirty="0"/>
              <a:t> that making healthy choices is not always easy for everyone. People's lifestyles are often influenced by their financial situation, living conditions and everyday responsibilities. For example, someone struggling financially may find it difficult to afford fresh and nutritious food. Similarly, people who work long hours or live in areas without safe parks and green spaces may have fewer opportunities to exercise regularly.</a:t>
            </a:r>
          </a:p>
          <a:p>
            <a:r>
              <a:rPr lang="en-US" dirty="0"/>
              <a:t>This shows that improving public health is not simply about telling people to eat better or become more active. People also need the right support, resources and opportunities to make healthier choices.</a:t>
            </a:r>
          </a:p>
          <a:p>
            <a:r>
              <a:rPr lang="en-US" dirty="0"/>
              <a:t>For this reason, public health campaigns should work alongside other measures, such as improving access to affordable healthy food, creating safer </a:t>
            </a:r>
            <a:r>
              <a:rPr lang="en-US" dirty="0" err="1"/>
              <a:t>neighbourhoods</a:t>
            </a:r>
            <a:r>
              <a:rPr lang="en-US" dirty="0"/>
              <a:t> and providing accessible healthcare and community services.</a:t>
            </a:r>
          </a:p>
          <a:p>
            <a:r>
              <a:rPr lang="en-US" dirty="0"/>
              <a:t>Overall, public health campaigns can make a positive difference, but they are likely to be more effective when they also address the wider social and economic challenges that affect people's health and wellbeing.</a:t>
            </a:r>
          </a:p>
        </p:txBody>
      </p:sp>
      <p:sp>
        <p:nvSpPr>
          <p:cNvPr id="4" name="Slide Number Placeholder 3"/>
          <p:cNvSpPr>
            <a:spLocks noGrp="1"/>
          </p:cNvSpPr>
          <p:nvPr>
            <p:ph type="sldNum" sz="quarter" idx="5"/>
          </p:nvPr>
        </p:nvSpPr>
        <p:spPr/>
        <p:txBody>
          <a:bodyPr/>
          <a:lstStyle/>
          <a:p>
            <a:fld id="{F5CE04E7-F48B-4216-A6A8-447E63CEC17D}" type="slidenum">
              <a:rPr lang="en-US" smtClean="0"/>
              <a:t>12</a:t>
            </a:fld>
            <a:endParaRPr lang="en-US"/>
          </a:p>
        </p:txBody>
      </p:sp>
    </p:spTree>
    <p:extLst>
      <p:ext uri="{BB962C8B-B14F-4D97-AF65-F5344CB8AC3E}">
        <p14:creationId xmlns:p14="http://schemas.microsoft.com/office/powerpoint/2010/main" val="28341499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Core20PLUS5 is a practical approach used by the NHS to help reduce health inequalities and improve access to healthcare for people who may face greater disadvantages.</a:t>
            </a:r>
          </a:p>
          <a:p>
            <a:r>
              <a:rPr lang="en-US" dirty="0"/>
              <a:t>The Core20 part focuses on the 20% of the population living in the most deprived areas, as these communities often experience poorer health outcomes and greater difficulties accessing services. The PLUS element allows local healthcare </a:t>
            </a:r>
            <a:r>
              <a:rPr lang="en-US" dirty="0" err="1"/>
              <a:t>organisations</a:t>
            </a:r>
            <a:r>
              <a:rPr lang="en-US" dirty="0"/>
              <a:t> to identify other groups in their communities who may also experience health inequalities and need additional support.</a:t>
            </a:r>
          </a:p>
          <a:p>
            <a:r>
              <a:rPr lang="en-US" dirty="0"/>
              <a:t>The framework also highlights five important clinical areas where improvements are needed to help reduce differences in health outcomes between population groups.</a:t>
            </a:r>
          </a:p>
          <a:p>
            <a:r>
              <a:rPr lang="en-US" dirty="0"/>
              <a:t>One of the main strengths of Core20PLUS5 is that it encourages healthcare </a:t>
            </a:r>
            <a:r>
              <a:rPr lang="en-US" dirty="0" err="1"/>
              <a:t>organisations</a:t>
            </a:r>
            <a:r>
              <a:rPr lang="en-US" dirty="0"/>
              <a:t> to use real data and evidence to understand which communities are most affected by health inequalities. This helps them identify where support is needed most, rather than making assumptions about people's needs.</a:t>
            </a:r>
          </a:p>
          <a:p>
            <a:r>
              <a:rPr lang="en-US" dirty="0"/>
              <a:t>However, simply collecting information is not enough to make a difference. Healthcare </a:t>
            </a:r>
            <a:r>
              <a:rPr lang="en-US" dirty="0" err="1"/>
              <a:t>organisations</a:t>
            </a:r>
            <a:r>
              <a:rPr lang="en-US" dirty="0"/>
              <a:t> must use this evidence to improve services, direct funding and resources towards those who need them most, and work closely with local communities to understand the challenges they face.</a:t>
            </a:r>
          </a:p>
          <a:p>
            <a:r>
              <a:rPr lang="en-US" dirty="0"/>
              <a:t>Overall, Core20PLUS5 supports a fairer and more targeted approach to healthcare. By focusing on the needs of disadvantaged groups, it can help improve access to services, reduce health inequalities and give more people the opportunity to achieve better health and wellbeing.</a:t>
            </a:r>
          </a:p>
        </p:txBody>
      </p:sp>
      <p:sp>
        <p:nvSpPr>
          <p:cNvPr id="4" name="Slide Number Placeholder 3"/>
          <p:cNvSpPr>
            <a:spLocks noGrp="1"/>
          </p:cNvSpPr>
          <p:nvPr>
            <p:ph type="sldNum" sz="quarter" idx="5"/>
          </p:nvPr>
        </p:nvSpPr>
        <p:spPr/>
        <p:txBody>
          <a:bodyPr/>
          <a:lstStyle/>
          <a:p>
            <a:fld id="{F5CE04E7-F48B-4216-A6A8-447E63CEC17D}" type="slidenum">
              <a:rPr lang="en-US" smtClean="0"/>
              <a:t>13</a:t>
            </a:fld>
            <a:endParaRPr lang="en-US"/>
          </a:p>
        </p:txBody>
      </p:sp>
    </p:spTree>
    <p:extLst>
      <p:ext uri="{BB962C8B-B14F-4D97-AF65-F5344CB8AC3E}">
        <p14:creationId xmlns:p14="http://schemas.microsoft.com/office/powerpoint/2010/main" val="2217714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Bringing together health, wellbeing and sustainability in healthcare is important, but it also comes with several challenges.</a:t>
            </a:r>
          </a:p>
          <a:p>
            <a:r>
              <a:rPr lang="en-US" dirty="0"/>
              <a:t>One of the main difficulties is limited funding. Health and social care </a:t>
            </a:r>
            <a:r>
              <a:rPr lang="en-US" dirty="0" err="1"/>
              <a:t>organisations</a:t>
            </a:r>
            <a:r>
              <a:rPr lang="en-US" dirty="0"/>
              <a:t> often face financial pressures, which can make it harder to invest in long-term prevention because they need to focus on meeting people's immediate healthcare needs. Staff shortages are another challenge, as they can affect the quality of care and make it more difficult for professionals from different services to work together.</a:t>
            </a:r>
          </a:p>
          <a:p>
            <a:r>
              <a:rPr lang="en-US" dirty="0"/>
              <a:t>Technology can help improve healthcare by making services easier and more convenient to access. However, not everyone has the same opportunities to benefit from digital services. Some people may struggle because they do not have internet access, suitable devices or the confidence and skills needed to use technology.</a:t>
            </a:r>
          </a:p>
          <a:p>
            <a:r>
              <a:rPr lang="en-US" dirty="0"/>
              <a:t>Health inequalities are also an important concern. Healthcare organizations need to understand the different challenges faced by local communities and use information about the population to identify where people are not receiving the care and support they need.</a:t>
            </a:r>
          </a:p>
          <a:p>
            <a:r>
              <a:rPr lang="en-US" dirty="0"/>
              <a:t>For this reason, healthcare organizations should look beyond simply measuring how many appointments or treatments they provide. They should also consider whether patients are getting better, how people feel about the care they receive, whether services are fair and accessible, and whether resources are being used responsibly.</a:t>
            </a:r>
          </a:p>
          <a:p>
            <a:r>
              <a:rPr lang="en-US" dirty="0"/>
              <a:t>Overall, taking a broader approach to evaluating healthcare services can help organizations understand what is working well and where improvements are needed. This can support better quality care that focuses on people's health, wellbeing and individual needs while also making services more sustainable for the future.</a:t>
            </a:r>
          </a:p>
        </p:txBody>
      </p:sp>
      <p:sp>
        <p:nvSpPr>
          <p:cNvPr id="4" name="Slide Number Placeholder 3"/>
          <p:cNvSpPr>
            <a:spLocks noGrp="1"/>
          </p:cNvSpPr>
          <p:nvPr>
            <p:ph type="sldNum" sz="quarter" idx="5"/>
          </p:nvPr>
        </p:nvSpPr>
        <p:spPr/>
        <p:txBody>
          <a:bodyPr/>
          <a:lstStyle/>
          <a:p>
            <a:fld id="{F5CE04E7-F48B-4216-A6A8-447E63CEC17D}" type="slidenum">
              <a:rPr lang="en-US" smtClean="0"/>
              <a:t>14</a:t>
            </a:fld>
            <a:endParaRPr lang="en-US"/>
          </a:p>
        </p:txBody>
      </p:sp>
    </p:spTree>
    <p:extLst>
      <p:ext uri="{BB962C8B-B14F-4D97-AF65-F5344CB8AC3E}">
        <p14:creationId xmlns:p14="http://schemas.microsoft.com/office/powerpoint/2010/main" val="691501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health, wellbeing and sustainable development are closely connected and should be considered together when planning and delivering health and social care services.</a:t>
            </a:r>
          </a:p>
          <a:p>
            <a:r>
              <a:rPr lang="en-US" dirty="0"/>
              <a:t>A holistic approach means looking at the whole person rather than focusing only on their illness. This includes understanding how physical health, mental wellbeing, relationships and living conditions can affect a person's overall quality of life (Engel, 1977). Prevention and public health initiatives are also important because they can help people stay healthier and reduce the risk of developing serious health problems. At the same time, better cooperation between healthcare professionals, social care services and community </a:t>
            </a:r>
            <a:r>
              <a:rPr lang="en-US" dirty="0" err="1"/>
              <a:t>organisations</a:t>
            </a:r>
            <a:r>
              <a:rPr lang="en-US" dirty="0"/>
              <a:t> can help ensure that people receive the right care and support when they need it (NHS England, 2019).</a:t>
            </a:r>
          </a:p>
          <a:p>
            <a:r>
              <a:rPr lang="en-US" dirty="0"/>
              <a:t>However, putting these approaches into practice is not always easy. Limited funding, staff shortages, difficulties accessing digital services and existing health inequalities can all affect how successfully services meet people's needs.</a:t>
            </a:r>
          </a:p>
          <a:p>
            <a:r>
              <a:rPr lang="en-US" dirty="0"/>
              <a:t>Overall, sustainable healthcare is about much more than protecting the environment. It is also about providing fair, accessible and high-quality care that puts people at the </a:t>
            </a:r>
            <a:r>
              <a:rPr lang="en-US" dirty="0" err="1"/>
              <a:t>centre</a:t>
            </a:r>
            <a:r>
              <a:rPr lang="en-US" dirty="0"/>
              <a:t> of decisions, focuses on preventing illness and uses available resources responsibly. By taking this approach, health and social care services can improve people's health and wellbeing today while continuing to meet the needs of future generations.</a:t>
            </a:r>
          </a:p>
          <a:p>
            <a:endParaRPr lang="en-US" dirty="0"/>
          </a:p>
        </p:txBody>
      </p:sp>
      <p:sp>
        <p:nvSpPr>
          <p:cNvPr id="4" name="Slide Number Placeholder 3"/>
          <p:cNvSpPr>
            <a:spLocks noGrp="1"/>
          </p:cNvSpPr>
          <p:nvPr>
            <p:ph type="sldNum" sz="quarter" idx="5"/>
          </p:nvPr>
        </p:nvSpPr>
        <p:spPr/>
        <p:txBody>
          <a:bodyPr/>
          <a:lstStyle/>
          <a:p>
            <a:fld id="{F5CE04E7-F48B-4216-A6A8-447E63CEC17D}" type="slidenum">
              <a:rPr lang="en-US" smtClean="0"/>
              <a:t>15</a:t>
            </a:fld>
            <a:endParaRPr lang="en-US"/>
          </a:p>
        </p:txBody>
      </p:sp>
    </p:spTree>
    <p:extLst>
      <p:ext uri="{BB962C8B-B14F-4D97-AF65-F5344CB8AC3E}">
        <p14:creationId xmlns:p14="http://schemas.microsoft.com/office/powerpoint/2010/main" val="2523055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CE04E7-F48B-4216-A6A8-447E63CEC17D}" type="slidenum">
              <a:rPr lang="en-US" smtClean="0"/>
              <a:t>16</a:t>
            </a:fld>
            <a:endParaRPr lang="en-US"/>
          </a:p>
        </p:txBody>
      </p:sp>
    </p:spTree>
    <p:extLst>
      <p:ext uri="{BB962C8B-B14F-4D97-AF65-F5344CB8AC3E}">
        <p14:creationId xmlns:p14="http://schemas.microsoft.com/office/powerpoint/2010/main" val="19421898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CD9EF-E8A2-F292-A493-8047E150E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7055E4E-DDAB-7258-FFB2-A949560B4C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00170F3-A9A7-87E4-D97A-FEE16C3CF304}"/>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F4C28D8C-F0BF-B5FA-4E48-324398EF3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E732A2-8800-F3B9-1074-ADCFB4BFC35F}"/>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17396089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1FFF2-5400-8C77-7691-1F52788856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4166A70-6271-B187-9B63-DC630D5D9BD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CEC643-A063-C2EB-623C-987F29D3CEC5}"/>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A6862673-7D60-F4E9-A446-53460D949B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38FEDF-AF63-E5B1-6BAD-9228FDC8CDC7}"/>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231645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8B7C1-4D12-780B-664C-17F31FF4681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2E0E800-2855-36C6-5863-694649C469B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B41629-67D7-3668-F85D-E2EF545ECE7E}"/>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38C419B6-8A2A-6E2A-BE53-E333733800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624F5C-01B5-70B2-F49E-934A8A36CAB0}"/>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3052387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C398-89E5-C4C2-0C17-6F2D8B3B1A9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148EC5-03F9-E9BA-F6FB-DDC2CDC7FD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53DB10B-D830-C439-58D8-9780522DD2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7A5FFC2-FC44-9471-C3DA-0783B316400C}"/>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6" name="Footer Placeholder 5">
            <a:extLst>
              <a:ext uri="{FF2B5EF4-FFF2-40B4-BE49-F238E27FC236}">
                <a16:creationId xmlns:a16="http://schemas.microsoft.com/office/drawing/2014/main" id="{463A4FEE-D26C-376F-8AEE-A862815AFF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AE060C-D46B-06E6-078E-2CA6D6DD2E69}"/>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1929095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5319C-65D1-81E4-E6C4-33E180B65A7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3DD60E7-FC2A-42CE-D2A3-39658CECED1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BF03F0-BC65-04F0-B13D-E0951E64F26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C7E687E-C43B-04B8-CBFF-853F31D5D13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1DC905-9969-4E6B-4C3F-5C996C49D39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FEA7273-312F-0135-0526-D8305B86143F}"/>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8" name="Footer Placeholder 7">
            <a:extLst>
              <a:ext uri="{FF2B5EF4-FFF2-40B4-BE49-F238E27FC236}">
                <a16:creationId xmlns:a16="http://schemas.microsoft.com/office/drawing/2014/main" id="{DA8108E6-6708-3837-65B6-2B66B811339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7028131-E4F8-AD28-DA05-BD1CC8E1AB12}"/>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23206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42B6-3F28-B709-A9CE-9EC3ED4B861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9C543C1-32FF-FC3E-B440-0EF2E3D0B91A}"/>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4" name="Footer Placeholder 3">
            <a:extLst>
              <a:ext uri="{FF2B5EF4-FFF2-40B4-BE49-F238E27FC236}">
                <a16:creationId xmlns:a16="http://schemas.microsoft.com/office/drawing/2014/main" id="{D559F6C9-5C19-8C36-E19F-335261B67A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60D6AB4-D805-418C-86E9-B092668291CB}"/>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2310101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92842B-2362-8FE8-C3B3-37DB6871F08F}"/>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3" name="Footer Placeholder 2">
            <a:extLst>
              <a:ext uri="{FF2B5EF4-FFF2-40B4-BE49-F238E27FC236}">
                <a16:creationId xmlns:a16="http://schemas.microsoft.com/office/drawing/2014/main" id="{21679472-A566-0AF7-0411-A0071EC6D4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1C1184C-6A06-C4DD-76D1-7F6532033586}"/>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7865586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E1EBB-80E9-37E6-EF66-BABEDC73E5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0EBEF4B-A86A-1E49-ABD1-FCE6E777FC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7F5B85-B509-6E7B-298E-70FA3EEC37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A1CA9E-60FB-1F09-1861-160BE9B3B26F}"/>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6" name="Footer Placeholder 5">
            <a:extLst>
              <a:ext uri="{FF2B5EF4-FFF2-40B4-BE49-F238E27FC236}">
                <a16:creationId xmlns:a16="http://schemas.microsoft.com/office/drawing/2014/main" id="{FD9B4A38-9C2C-01FA-BA99-4D164AD5113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65614F-3E0F-D6C7-362E-35D31F075927}"/>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2340488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D9736-5690-54CE-D339-513A30CD7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FC92881-3DB3-C4C2-F69B-84BC7420952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2DF31A-47C8-2AED-3071-BAB41182AA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25DD6C-8F16-0CEC-7343-F62091E698E7}"/>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6" name="Footer Placeholder 5">
            <a:extLst>
              <a:ext uri="{FF2B5EF4-FFF2-40B4-BE49-F238E27FC236}">
                <a16:creationId xmlns:a16="http://schemas.microsoft.com/office/drawing/2014/main" id="{5B30F8B1-F6A8-3BA6-9B8D-04966B839F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C29C308-95DA-2F0F-50E8-9DF9135E9C4C}"/>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1286065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6405-E710-A94A-2BBA-B3AED47BF63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5B556B2-2B55-A596-C5D8-4AE5611DC1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4960BB-74DA-9A2C-6F6C-5D3DB42E6A73}"/>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C5468F02-E194-D271-CA75-6E9846E7F0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F54711-8792-06E1-8AD6-696C07D16532}"/>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8640927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5D1DE1E-9512-46E2-9DCE-031593983EC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6EE45A2-4FF4-323E-D54D-9EAB5C5DE14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33F8F24-E759-C332-EFE0-0D03B48AB5A0}"/>
              </a:ext>
            </a:extLst>
          </p:cNvPr>
          <p:cNvSpPr>
            <a:spLocks noGrp="1"/>
          </p:cNvSpPr>
          <p:nvPr>
            <p:ph type="dt" sz="half" idx="10"/>
          </p:nvPr>
        </p:nvSpPr>
        <p:spPr/>
        <p:txBody>
          <a:body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1AA7B9DE-908A-7280-3453-CC9A0A6F75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19FBA0-CE42-BAB2-080D-803811FD647C}"/>
              </a:ext>
            </a:extLst>
          </p:cNvPr>
          <p:cNvSpPr>
            <a:spLocks noGrp="1"/>
          </p:cNvSpPr>
          <p:nvPr>
            <p:ph type="sldNum" sz="quarter" idx="12"/>
          </p:nvPr>
        </p:nvSpPr>
        <p:spPr/>
        <p:txBody>
          <a:bodyPr/>
          <a:lstStyle/>
          <a:p>
            <a:fld id="{8BD8FCCC-3DAB-498F-9B19-718D1DCF3EB1}" type="slidenum">
              <a:rPr lang="en-US" smtClean="0"/>
              <a:t>‹#›</a:t>
            </a:fld>
            <a:endParaRPr lang="en-US"/>
          </a:p>
        </p:txBody>
      </p:sp>
    </p:spTree>
    <p:extLst>
      <p:ext uri="{BB962C8B-B14F-4D97-AF65-F5344CB8AC3E}">
        <p14:creationId xmlns:p14="http://schemas.microsoft.com/office/powerpoint/2010/main" val="1563226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5F2373-83CB-19DF-BA05-3B616BB9783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5516D65-CD50-8064-92EF-242F9921D6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3808F4-98CD-1256-AD38-258D90A6F0E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B791F6A-BC54-49FE-AE15-164FFBD1F4B7}" type="datetimeFigureOut">
              <a:rPr lang="en-US" smtClean="0"/>
              <a:t>10/15/2026</a:t>
            </a:fld>
            <a:endParaRPr lang="en-US"/>
          </a:p>
        </p:txBody>
      </p:sp>
      <p:sp>
        <p:nvSpPr>
          <p:cNvPr id="5" name="Footer Placeholder 4">
            <a:extLst>
              <a:ext uri="{FF2B5EF4-FFF2-40B4-BE49-F238E27FC236}">
                <a16:creationId xmlns:a16="http://schemas.microsoft.com/office/drawing/2014/main" id="{D54E12BD-4E7B-70B2-BE5A-FAE877E6DE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BA77DA7-4A24-E150-B9DA-838A27E152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BD8FCCC-3DAB-498F-9B19-718D1DCF3EB1}" type="slidenum">
              <a:rPr lang="en-US" smtClean="0"/>
              <a:t>‹#›</a:t>
            </a:fld>
            <a:endParaRPr lang="en-US"/>
          </a:p>
        </p:txBody>
      </p:sp>
    </p:spTree>
    <p:extLst>
      <p:ext uri="{BB962C8B-B14F-4D97-AF65-F5344CB8AC3E}">
        <p14:creationId xmlns:p14="http://schemas.microsoft.com/office/powerpoint/2010/main" val="142821053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7.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9.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0.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1.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2.jpe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www.longtermplan.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Organising for the Sustainable Development Goals - FutureLearn">
            <a:extLst>
              <a:ext uri="{FF2B5EF4-FFF2-40B4-BE49-F238E27FC236}">
                <a16:creationId xmlns:a16="http://schemas.microsoft.com/office/drawing/2014/main" id="{B7E9790A-3CAA-6093-AC58-B17C509ADE36}"/>
              </a:ext>
            </a:extLst>
          </p:cNvPr>
          <p:cNvPicPr>
            <a:picLocks noChangeAspect="1"/>
          </p:cNvPicPr>
          <p:nvPr/>
        </p:nvPicPr>
        <p:blipFill>
          <a:blip r:embed="rId3"/>
          <a:srcRect l="15949" r="24517"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9" name="Content Placeholder 2">
            <a:extLst>
              <a:ext uri="{FF2B5EF4-FFF2-40B4-BE49-F238E27FC236}">
                <a16:creationId xmlns:a16="http://schemas.microsoft.com/office/drawing/2014/main" id="{E62692CC-C468-781F-CFB1-703FB08EC25E}"/>
              </a:ext>
            </a:extLst>
          </p:cNvPr>
          <p:cNvSpPr>
            <a:spLocks noGrp="1"/>
          </p:cNvSpPr>
          <p:nvPr>
            <p:ph idx="1"/>
          </p:nvPr>
        </p:nvSpPr>
        <p:spPr>
          <a:xfrm>
            <a:off x="5360988" y="2333625"/>
            <a:ext cx="5992812" cy="4208463"/>
          </a:xfrm>
        </p:spPr>
        <p:txBody>
          <a:bodyPr>
            <a:normAutofit/>
          </a:bodyPr>
          <a:lstStyle/>
          <a:p>
            <a:pPr marL="0" indent="0">
              <a:buNone/>
            </a:pPr>
            <a:endParaRPr lang="en-US" sz="2000" b="1" dirty="0">
              <a:latin typeface="Times New Roman" panose="02020603050405020304" pitchFamily="18" charset="0"/>
              <a:cs typeface="Times New Roman" panose="02020603050405020304" pitchFamily="18" charset="0"/>
            </a:endParaRPr>
          </a:p>
          <a:p>
            <a:pPr marL="0" indent="0">
              <a:buNone/>
            </a:pPr>
            <a:r>
              <a:rPr lang="en-US" sz="2000" b="1" dirty="0">
                <a:latin typeface="Times New Roman" panose="02020603050405020304" pitchFamily="18" charset="0"/>
                <a:cs typeface="Times New Roman" panose="02020603050405020304" pitchFamily="18" charset="0"/>
              </a:rPr>
              <a:t>Health, Wellbeing and Sustainable Development</a:t>
            </a:r>
          </a:p>
          <a:p>
            <a:pPr marL="0" indent="0">
              <a:buNone/>
            </a:pPr>
            <a:r>
              <a:rPr lang="en-US" sz="2000" b="1" dirty="0">
                <a:latin typeface="Times New Roman" panose="02020603050405020304" pitchFamily="18" charset="0"/>
                <a:cs typeface="Times New Roman" panose="02020603050405020304" pitchFamily="18" charset="0"/>
              </a:rPr>
              <a:t>Integrating prevention, person-</a:t>
            </a:r>
            <a:r>
              <a:rPr lang="en-US" sz="2000" b="1" dirty="0" err="1">
                <a:latin typeface="Times New Roman" panose="02020603050405020304" pitchFamily="18" charset="0"/>
                <a:cs typeface="Times New Roman" panose="02020603050405020304" pitchFamily="18" charset="0"/>
              </a:rPr>
              <a:t>centred</a:t>
            </a:r>
            <a:r>
              <a:rPr lang="en-US" sz="2000" b="1" dirty="0">
                <a:latin typeface="Times New Roman" panose="02020603050405020304" pitchFamily="18" charset="0"/>
                <a:cs typeface="Times New Roman" panose="02020603050405020304" pitchFamily="18" charset="0"/>
              </a:rPr>
              <a:t> care, sustainability and equity</a:t>
            </a:r>
          </a:p>
          <a:p>
            <a:pPr marL="0" indent="0">
              <a:buNone/>
            </a:pPr>
            <a:r>
              <a:rPr lang="en-US" sz="2000" b="1" dirty="0">
                <a:latin typeface="Times New Roman" panose="02020603050405020304" pitchFamily="18" charset="0"/>
                <a:cs typeface="Times New Roman" panose="02020603050405020304" pitchFamily="18" charset="0"/>
              </a:rPr>
              <a:t>Module: BMHP6030 – Health, Wellbeing and Sustainable Development</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Program: BSc (Hons) Health and Social Care</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Assessment: Component 1 – Presentation</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Student </a:t>
            </a:r>
            <a:r>
              <a:rPr lang="en-US" sz="2000" b="1" dirty="0" err="1">
                <a:latin typeface="Times New Roman" panose="02020603050405020304" pitchFamily="18" charset="0"/>
                <a:cs typeface="Times New Roman" panose="02020603050405020304" pitchFamily="18" charset="0"/>
              </a:rPr>
              <a:t>name:Elisabeta-Roxana</a:t>
            </a:r>
            <a:r>
              <a:rPr lang="en-US" sz="2000" b="1" dirty="0">
                <a:latin typeface="Times New Roman" panose="02020603050405020304" pitchFamily="18" charset="0"/>
                <a:cs typeface="Times New Roman" panose="02020603050405020304" pitchFamily="18" charset="0"/>
              </a:rPr>
              <a:t> Pasareanu</a:t>
            </a:r>
          </a:p>
          <a:p>
            <a:pPr marL="0" indent="0">
              <a:buNone/>
            </a:pPr>
            <a:r>
              <a:rPr lang="en-US" sz="2000" b="1" dirty="0">
                <a:latin typeface="Times New Roman" panose="02020603050405020304" pitchFamily="18" charset="0"/>
                <a:cs typeface="Times New Roman" panose="02020603050405020304" pitchFamily="18" charset="0"/>
              </a:rPr>
              <a:t>ID Number: 2319073</a:t>
            </a:r>
          </a:p>
          <a:p>
            <a:pPr marL="0" indent="0">
              <a:buNone/>
            </a:pPr>
            <a:r>
              <a:rPr lang="en-US" sz="2000" b="1" dirty="0">
                <a:latin typeface="Times New Roman" panose="02020603050405020304" pitchFamily="18" charset="0"/>
                <a:cs typeface="Times New Roman" panose="02020603050405020304" pitchFamily="18" charset="0"/>
              </a:rPr>
              <a:t>Lecturer: Olufemi Oluranti</a:t>
            </a:r>
          </a:p>
          <a:p>
            <a:endParaRPr lang="en-US" sz="1600" dirty="0"/>
          </a:p>
        </p:txBody>
      </p:sp>
    </p:spTree>
    <p:extLst>
      <p:ext uri="{BB962C8B-B14F-4D97-AF65-F5344CB8AC3E}">
        <p14:creationId xmlns:p14="http://schemas.microsoft.com/office/powerpoint/2010/main" val="15200454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1AB3D2-1A64-D74E-FD96-134DB1E1AA38}"/>
              </a:ext>
            </a:extLst>
          </p:cNvPr>
          <p:cNvSpPr>
            <a:spLocks noGrp="1"/>
          </p:cNvSpPr>
          <p:nvPr>
            <p:ph type="title"/>
          </p:nvPr>
        </p:nvSpPr>
        <p:spPr>
          <a:xfrm>
            <a:off x="533149" y="436360"/>
            <a:ext cx="3404369" cy="2244634"/>
          </a:xfrm>
        </p:spPr>
        <p:txBody>
          <a:bodyPr>
            <a:normAutofit/>
          </a:bodyPr>
          <a:lstStyle/>
          <a:p>
            <a:pPr algn="ctr"/>
            <a:r>
              <a:rPr lang="en-US" sz="2800"/>
              <a:t>Why Integration Matters</a:t>
            </a:r>
          </a:p>
        </p:txBody>
      </p:sp>
      <p:pic>
        <p:nvPicPr>
          <p:cNvPr id="4" name="Picture 3" descr="Integrating Urban Design, Healthy Habits, and Socio-Ecological Networks: A  One Health and Well-Being Framework for Sustainable Cities">
            <a:extLst>
              <a:ext uri="{FF2B5EF4-FFF2-40B4-BE49-F238E27FC236}">
                <a16:creationId xmlns:a16="http://schemas.microsoft.com/office/drawing/2014/main" id="{3DD51EE1-B2D3-2C8A-FE63-75FB7D4EDD13}"/>
              </a:ext>
            </a:extLst>
          </p:cNvPr>
          <p:cNvPicPr>
            <a:picLocks noChangeAspect="1"/>
          </p:cNvPicPr>
          <p:nvPr/>
        </p:nvPicPr>
        <p:blipFill>
          <a:blip r:embed="rId3"/>
          <a:srcRect l="2798" r="14039" b="-3"/>
          <a:stretch>
            <a:fillRect/>
          </a:stretch>
        </p:blipFill>
        <p:spPr>
          <a:xfrm>
            <a:off x="-1" y="3184849"/>
            <a:ext cx="4317491" cy="3673153"/>
          </a:xfrm>
          <a:prstGeom prst="rect">
            <a:avLst/>
          </a:prstGeom>
        </p:spPr>
      </p:pic>
      <p:sp>
        <p:nvSpPr>
          <p:cNvPr id="27" name="Rectangle 26">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5142C6-4BAD-B900-82F9-E44BD9998D34}"/>
              </a:ext>
            </a:extLst>
          </p:cNvPr>
          <p:cNvSpPr>
            <a:spLocks noGrp="1"/>
          </p:cNvSpPr>
          <p:nvPr>
            <p:ph idx="1"/>
          </p:nvPr>
        </p:nvSpPr>
        <p:spPr>
          <a:xfrm>
            <a:off x="4907921" y="397565"/>
            <a:ext cx="3378708" cy="5715383"/>
          </a:xfrm>
        </p:spPr>
        <p:txBody>
          <a:bodyPr anchor="ctr">
            <a:normAutofit/>
          </a:bodyPr>
          <a:lstStyle/>
          <a:p>
            <a:r>
              <a:rPr lang="en-US" sz="1100" b="1"/>
              <a:t>Why Integration Matters</a:t>
            </a:r>
          </a:p>
          <a:p>
            <a:r>
              <a:rPr lang="en-US" sz="1100"/>
              <a:t>Health, wellbeing and sustainability are interconnected rather than separate areas of healthcare.</a:t>
            </a:r>
          </a:p>
          <a:p>
            <a:r>
              <a:rPr lang="en-US" sz="1100" b="1"/>
              <a:t>Health</a:t>
            </a:r>
            <a:endParaRPr lang="en-US" sz="1100"/>
          </a:p>
          <a:p>
            <a:pPr lvl="0"/>
            <a:r>
              <a:rPr lang="en-US" sz="1100"/>
              <a:t>Physical, mental and social dimensions </a:t>
            </a:r>
          </a:p>
          <a:p>
            <a:pPr lvl="0"/>
            <a:r>
              <a:rPr lang="en-US" sz="1100"/>
              <a:t>Extends beyond the absence of disease </a:t>
            </a:r>
          </a:p>
          <a:p>
            <a:pPr lvl="0"/>
            <a:r>
              <a:rPr lang="en-US" sz="1100"/>
              <a:t>Influenced by wider social determinants </a:t>
            </a:r>
          </a:p>
          <a:p>
            <a:r>
              <a:rPr lang="en-US" sz="1100" b="1"/>
              <a:t>Wellbeing</a:t>
            </a:r>
            <a:endParaRPr lang="en-US" sz="1100"/>
          </a:p>
          <a:p>
            <a:pPr lvl="0"/>
            <a:r>
              <a:rPr lang="en-US" sz="1100"/>
              <a:t>Includes quality of life and emotional wellbeing </a:t>
            </a:r>
          </a:p>
          <a:p>
            <a:pPr lvl="0"/>
            <a:r>
              <a:rPr lang="en-US" sz="1100"/>
              <a:t>Influenced by relationships, participation and autonomy </a:t>
            </a:r>
          </a:p>
          <a:p>
            <a:pPr lvl="0"/>
            <a:r>
              <a:rPr lang="en-US" sz="1100"/>
              <a:t>Supports person-centred approaches </a:t>
            </a:r>
          </a:p>
          <a:p>
            <a:r>
              <a:rPr lang="en-US" sz="1100" b="1"/>
              <a:t>Sustainable development</a:t>
            </a:r>
            <a:endParaRPr lang="en-US" sz="1100"/>
          </a:p>
          <a:p>
            <a:pPr lvl="0"/>
            <a:r>
              <a:rPr lang="en-US" sz="1100"/>
              <a:t>Meets present needs without compromising future generations </a:t>
            </a:r>
          </a:p>
          <a:p>
            <a:pPr lvl="0"/>
            <a:r>
              <a:rPr lang="en-US" sz="1100"/>
              <a:t>Includes environmental, social and economic considerations </a:t>
            </a:r>
          </a:p>
          <a:p>
            <a:pPr lvl="0"/>
            <a:r>
              <a:rPr lang="en-US" sz="1100"/>
              <a:t>Supports long-term health-system resilience </a:t>
            </a:r>
          </a:p>
          <a:p>
            <a:r>
              <a:rPr lang="en-US" sz="1100" b="1"/>
              <a:t>Key point:</a:t>
            </a:r>
            <a:r>
              <a:rPr lang="en-US" sz="1100"/>
              <a:t> Effective healthcare should consider the individual, the population and the sustainability of services together.</a:t>
            </a:r>
          </a:p>
          <a:p>
            <a:pPr marL="0" indent="0">
              <a:buNone/>
            </a:pPr>
            <a:r>
              <a:rPr lang="en-US" sz="1100"/>
              <a:t>(WHO, 1948; WHO, 2024; United Nations, 2024)</a:t>
            </a:r>
          </a:p>
        </p:txBody>
      </p:sp>
      <p:pic>
        <p:nvPicPr>
          <p:cNvPr id="7" name="Picture 6" descr="One in a crowd">
            <a:extLst>
              <a:ext uri="{FF2B5EF4-FFF2-40B4-BE49-F238E27FC236}">
                <a16:creationId xmlns:a16="http://schemas.microsoft.com/office/drawing/2014/main" id="{5ABD8CF2-3175-9AD7-E00F-C71207B79C47}"/>
              </a:ext>
            </a:extLst>
          </p:cNvPr>
          <p:cNvPicPr>
            <a:picLocks noChangeAspect="1"/>
          </p:cNvPicPr>
          <p:nvPr/>
        </p:nvPicPr>
        <p:blipFill>
          <a:blip r:embed="rId4"/>
          <a:srcRect l="35888" r="27102"/>
          <a:stretch>
            <a:fillRect/>
          </a:stretch>
        </p:blipFill>
        <p:spPr>
          <a:xfrm>
            <a:off x="8807838" y="-6"/>
            <a:ext cx="3384162" cy="6858002"/>
          </a:xfrm>
          <a:prstGeom prst="rect">
            <a:avLst/>
          </a:prstGeom>
        </p:spPr>
      </p:pic>
      <p:sp>
        <p:nvSpPr>
          <p:cNvPr id="22" name="Rectangle 21">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252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933EF6-15D0-A457-FE11-20EA04823E7E}"/>
              </a:ext>
            </a:extLst>
          </p:cNvPr>
          <p:cNvSpPr>
            <a:spLocks noGrp="1"/>
          </p:cNvSpPr>
          <p:nvPr>
            <p:ph type="title"/>
          </p:nvPr>
        </p:nvSpPr>
        <p:spPr>
          <a:xfrm>
            <a:off x="838201" y="345810"/>
            <a:ext cx="5120561" cy="1325563"/>
          </a:xfrm>
        </p:spPr>
        <p:txBody>
          <a:bodyPr>
            <a:normAutofit/>
          </a:bodyPr>
          <a:lstStyle/>
          <a:p>
            <a:r>
              <a:rPr lang="en-US"/>
              <a:t>Key Concepts</a:t>
            </a:r>
          </a:p>
        </p:txBody>
      </p:sp>
      <p:sp>
        <p:nvSpPr>
          <p:cNvPr id="3" name="Content Placeholder 2">
            <a:extLst>
              <a:ext uri="{FF2B5EF4-FFF2-40B4-BE49-F238E27FC236}">
                <a16:creationId xmlns:a16="http://schemas.microsoft.com/office/drawing/2014/main" id="{1B37B6F8-14F9-3306-EECC-05B8291B3DBE}"/>
              </a:ext>
            </a:extLst>
          </p:cNvPr>
          <p:cNvSpPr>
            <a:spLocks noGrp="1"/>
          </p:cNvSpPr>
          <p:nvPr>
            <p:ph idx="1"/>
          </p:nvPr>
        </p:nvSpPr>
        <p:spPr>
          <a:xfrm>
            <a:off x="838201" y="1825625"/>
            <a:ext cx="5092194" cy="4351338"/>
          </a:xfrm>
        </p:spPr>
        <p:txBody>
          <a:bodyPr>
            <a:normAutofit/>
          </a:bodyPr>
          <a:lstStyle/>
          <a:p>
            <a:r>
              <a:rPr lang="en-US" sz="1300" b="1"/>
              <a:t>From Definitions to Practice</a:t>
            </a:r>
          </a:p>
          <a:p>
            <a:r>
              <a:rPr lang="en-US" sz="1300" b="1"/>
              <a:t>Health</a:t>
            </a:r>
          </a:p>
          <a:p>
            <a:r>
              <a:rPr lang="en-US" sz="1300"/>
              <a:t>Physical, mental and social wellbeing, rather than simply the absence of disease </a:t>
            </a:r>
            <a:r>
              <a:rPr lang="en-US" sz="1300" i="1"/>
              <a:t>(WHO, 1948)</a:t>
            </a:r>
            <a:r>
              <a:rPr lang="en-US" sz="1300"/>
              <a:t>.</a:t>
            </a:r>
          </a:p>
          <a:p>
            <a:r>
              <a:rPr lang="en-US" sz="1300" b="1"/>
              <a:t>Wellbeing</a:t>
            </a:r>
          </a:p>
          <a:p>
            <a:r>
              <a:rPr lang="en-US" sz="1300"/>
              <a:t>A holistic concept involving physical and mental health, relationships, participation, security and quality of life </a:t>
            </a:r>
            <a:r>
              <a:rPr lang="en-US" sz="1300" i="1"/>
              <a:t>(WHO, 2024)</a:t>
            </a:r>
            <a:r>
              <a:rPr lang="en-US" sz="1300"/>
              <a:t>.</a:t>
            </a:r>
          </a:p>
          <a:p>
            <a:r>
              <a:rPr lang="en-US" sz="1300" b="1"/>
              <a:t>Sustainable Development</a:t>
            </a:r>
          </a:p>
          <a:p>
            <a:r>
              <a:rPr lang="en-US" sz="1300"/>
              <a:t>Meeting current needs while protecting the capacity of future generations to meet their needs </a:t>
            </a:r>
            <a:r>
              <a:rPr lang="en-US" sz="1300" i="1"/>
              <a:t>(United Nations, 1987)</a:t>
            </a:r>
            <a:r>
              <a:rPr lang="en-US" sz="1300"/>
              <a:t>.</a:t>
            </a:r>
          </a:p>
          <a:p>
            <a:r>
              <a:rPr lang="en-US" sz="1300" b="1"/>
              <a:t>In practice, professionals should ask:</a:t>
            </a:r>
          </a:p>
          <a:p>
            <a:pPr lvl="0"/>
            <a:r>
              <a:rPr lang="en-US" sz="1300"/>
              <a:t>What improves the person's health? </a:t>
            </a:r>
          </a:p>
          <a:p>
            <a:pPr lvl="0"/>
            <a:r>
              <a:rPr lang="en-US" sz="1300"/>
              <a:t>What supports their wellbeing? </a:t>
            </a:r>
          </a:p>
          <a:p>
            <a:pPr lvl="0"/>
            <a:r>
              <a:rPr lang="en-US" sz="1300"/>
              <a:t>What intervention is sustainable? </a:t>
            </a:r>
          </a:p>
          <a:p>
            <a:pPr lvl="0"/>
            <a:r>
              <a:rPr lang="en-US" sz="1300"/>
              <a:t>Who may experience barriers to accessing the service?</a:t>
            </a:r>
          </a:p>
          <a:p>
            <a:endParaRPr lang="en-US" sz="1300"/>
          </a:p>
        </p:txBody>
      </p:sp>
      <p:sp>
        <p:nvSpPr>
          <p:cNvPr id="18" name="Oval 17">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descr="Red toy person in front of two lines of white figures">
            <a:extLst>
              <a:ext uri="{FF2B5EF4-FFF2-40B4-BE49-F238E27FC236}">
                <a16:creationId xmlns:a16="http://schemas.microsoft.com/office/drawing/2014/main" id="{D73561DE-AF44-B95B-08E9-A5DBEEF6FB8B}"/>
              </a:ext>
            </a:extLst>
          </p:cNvPr>
          <p:cNvPicPr>
            <a:picLocks noChangeAspect="1"/>
          </p:cNvPicPr>
          <p:nvPr/>
        </p:nvPicPr>
        <p:blipFill>
          <a:blip r:embed="rId3"/>
          <a:srcRect l="17760" r="13933" b="-3"/>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20" name="Arc 19">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517A8BE2-A773-55FB-2C8D-10FF8E619014}"/>
              </a:ext>
            </a:extLst>
          </p:cNvPr>
          <p:cNvPicPr>
            <a:picLocks noChangeAspect="1"/>
          </p:cNvPicPr>
          <p:nvPr/>
        </p:nvPicPr>
        <p:blipFill>
          <a:blip r:embed="rId4"/>
          <a:srcRect l="487" r="12055" b="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19103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Sustainable Development Goals">
            <a:extLst>
              <a:ext uri="{FF2B5EF4-FFF2-40B4-BE49-F238E27FC236}">
                <a16:creationId xmlns:a16="http://schemas.microsoft.com/office/drawing/2014/main" id="{8AF4677E-FC01-C6B1-9C28-2CDE4C369783}"/>
              </a:ext>
            </a:extLst>
          </p:cNvPr>
          <p:cNvPicPr>
            <a:picLocks noChangeAspect="1"/>
          </p:cNvPicPr>
          <p:nvPr/>
        </p:nvPicPr>
        <p:blipFill>
          <a:blip r:embed="rId3"/>
          <a:srcRect l="17689" r="11620"/>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C5BAA051-3F65-F90B-7147-85EE3F9F6402}"/>
              </a:ext>
            </a:extLst>
          </p:cNvPr>
          <p:cNvSpPr>
            <a:spLocks noGrp="1"/>
          </p:cNvSpPr>
          <p:nvPr>
            <p:ph type="title"/>
          </p:nvPr>
        </p:nvSpPr>
        <p:spPr>
          <a:xfrm>
            <a:off x="481012" y="485775"/>
            <a:ext cx="2825506" cy="5719762"/>
          </a:xfrm>
        </p:spPr>
        <p:txBody>
          <a:bodyPr>
            <a:normAutofit/>
          </a:bodyPr>
          <a:lstStyle/>
          <a:p>
            <a:r>
              <a:rPr lang="en-US" sz="3600"/>
              <a:t>Sustainable Development and the SDGs</a:t>
            </a:r>
          </a:p>
        </p:txBody>
      </p:sp>
      <p:sp>
        <p:nvSpPr>
          <p:cNvPr id="3" name="Content Placeholder 2">
            <a:extLst>
              <a:ext uri="{FF2B5EF4-FFF2-40B4-BE49-F238E27FC236}">
                <a16:creationId xmlns:a16="http://schemas.microsoft.com/office/drawing/2014/main" id="{CDD580DB-8B34-4BB2-C778-4ADAE7BA189C}"/>
              </a:ext>
            </a:extLst>
          </p:cNvPr>
          <p:cNvSpPr>
            <a:spLocks noGrp="1"/>
          </p:cNvSpPr>
          <p:nvPr>
            <p:ph idx="1"/>
          </p:nvPr>
        </p:nvSpPr>
        <p:spPr>
          <a:xfrm>
            <a:off x="8416925" y="485774"/>
            <a:ext cx="3292475" cy="5719763"/>
          </a:xfrm>
        </p:spPr>
        <p:txBody>
          <a:bodyPr anchor="ctr">
            <a:normAutofit/>
          </a:bodyPr>
          <a:lstStyle/>
          <a:p>
            <a:r>
              <a:rPr lang="en-US" sz="1400" b="1"/>
              <a:t>Sustainable Development and the Sustainable Development Goals</a:t>
            </a:r>
          </a:p>
          <a:p>
            <a:r>
              <a:rPr lang="en-US" sz="1400" b="1"/>
              <a:t>SDG 3 – Good Health and Wellbeing</a:t>
            </a:r>
          </a:p>
          <a:p>
            <a:r>
              <a:rPr lang="en-US" sz="1400"/>
              <a:t>The United Nations Sustainable Development Goal 3 aims to:</a:t>
            </a:r>
          </a:p>
          <a:p>
            <a:pPr lvl="0"/>
            <a:r>
              <a:rPr lang="en-US" sz="1400"/>
              <a:t>Ensure healthy lives </a:t>
            </a:r>
          </a:p>
          <a:p>
            <a:pPr lvl="0"/>
            <a:r>
              <a:rPr lang="en-US" sz="1400"/>
              <a:t>Promote wellbeing for all ages </a:t>
            </a:r>
          </a:p>
          <a:p>
            <a:pPr lvl="0"/>
            <a:r>
              <a:rPr lang="en-US" sz="1400"/>
              <a:t>Improve access to healthcare </a:t>
            </a:r>
          </a:p>
          <a:p>
            <a:pPr lvl="0"/>
            <a:r>
              <a:rPr lang="en-US" sz="1400"/>
              <a:t>Reduce preventable illness and premature mortality </a:t>
            </a:r>
          </a:p>
          <a:p>
            <a:pPr lvl="0"/>
            <a:r>
              <a:rPr lang="en-US" sz="1400"/>
              <a:t>Address mental health </a:t>
            </a:r>
          </a:p>
          <a:p>
            <a:pPr lvl="0"/>
            <a:r>
              <a:rPr lang="en-US" sz="1400"/>
              <a:t>Strengthen universal health coverage </a:t>
            </a:r>
          </a:p>
          <a:p>
            <a:r>
              <a:rPr lang="en-US" sz="1400" i="1"/>
              <a:t>(United Nations, 2024)</a:t>
            </a:r>
            <a:endParaRPr lang="en-US" sz="1400"/>
          </a:p>
          <a:p>
            <a:r>
              <a:rPr lang="en-US" sz="1400" b="1"/>
              <a:t>Health is connected to other SDGs</a:t>
            </a:r>
          </a:p>
          <a:p>
            <a:r>
              <a:rPr lang="en-US" sz="1400" b="1"/>
              <a:t>Poverty → Education → Employment → Housing → Environment → Health</a:t>
            </a:r>
            <a:endParaRPr lang="en-US" sz="1400"/>
          </a:p>
          <a:p>
            <a:r>
              <a:rPr lang="en-US" sz="1400" b="1"/>
              <a:t>Health and sustainability are therefore interdependent.</a:t>
            </a:r>
          </a:p>
          <a:p>
            <a:r>
              <a:rPr lang="en-US" sz="1400" i="1"/>
              <a:t>(WHO, 2023; United Nations, 2024)</a:t>
            </a:r>
            <a:endParaRPr lang="en-US" sz="1400"/>
          </a:p>
          <a:p>
            <a:endParaRPr lang="en-US" sz="1400"/>
          </a:p>
        </p:txBody>
      </p:sp>
    </p:spTree>
    <p:extLst>
      <p:ext uri="{BB962C8B-B14F-4D97-AF65-F5344CB8AC3E}">
        <p14:creationId xmlns:p14="http://schemas.microsoft.com/office/powerpoint/2010/main" val="2027961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CBE7C1F-1CA8-C093-C1B5-72988673371E}"/>
              </a:ext>
            </a:extLst>
          </p:cNvPr>
          <p:cNvPicPr>
            <a:picLocks noChangeAspect="1"/>
          </p:cNvPicPr>
          <p:nvPr/>
        </p:nvPicPr>
        <p:blipFill>
          <a:blip r:embed="rId3">
            <a:duotone>
              <a:schemeClr val="bg2">
                <a:shade val="45000"/>
                <a:satMod val="135000"/>
              </a:schemeClr>
              <a:prstClr val="white"/>
            </a:duotone>
          </a:blip>
          <a:srcRect t="3479" b="122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8D9BE8-CF48-05D0-7189-58E733F7E638}"/>
              </a:ext>
            </a:extLst>
          </p:cNvPr>
          <p:cNvSpPr>
            <a:spLocks noGrp="1"/>
          </p:cNvSpPr>
          <p:nvPr>
            <p:ph type="title"/>
          </p:nvPr>
        </p:nvSpPr>
        <p:spPr>
          <a:xfrm>
            <a:off x="838200" y="365125"/>
            <a:ext cx="10515600" cy="1325563"/>
          </a:xfrm>
        </p:spPr>
        <p:txBody>
          <a:bodyPr>
            <a:normAutofit/>
          </a:bodyPr>
          <a:lstStyle/>
          <a:p>
            <a:r>
              <a:rPr lang="en-US"/>
              <a:t>Integrating Health and Wellbeing</a:t>
            </a:r>
            <a:endParaRPr lang="en-US" dirty="0"/>
          </a:p>
        </p:txBody>
      </p:sp>
      <p:graphicFrame>
        <p:nvGraphicFramePr>
          <p:cNvPr id="5" name="Content Placeholder 2">
            <a:extLst>
              <a:ext uri="{FF2B5EF4-FFF2-40B4-BE49-F238E27FC236}">
                <a16:creationId xmlns:a16="http://schemas.microsoft.com/office/drawing/2014/main" id="{DB8125E2-27A5-D2D6-9724-B0621D21D0C4}"/>
              </a:ext>
            </a:extLst>
          </p:cNvPr>
          <p:cNvGraphicFramePr>
            <a:graphicFrameLocks noGrp="1"/>
          </p:cNvGraphicFramePr>
          <p:nvPr>
            <p:ph idx="1"/>
            <p:extLst>
              <p:ext uri="{D42A27DB-BD31-4B8C-83A1-F6EECF244321}">
                <p14:modId xmlns:p14="http://schemas.microsoft.com/office/powerpoint/2010/main" val="290087774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633747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BC1BE51-4E16-8BE4-6B31-82BF86757487}"/>
              </a:ext>
            </a:extLst>
          </p:cNvPr>
          <p:cNvPicPr>
            <a:picLocks noChangeAspect="1"/>
          </p:cNvPicPr>
          <p:nvPr/>
        </p:nvPicPr>
        <p:blipFill>
          <a:blip r:embed="rId3">
            <a:duotone>
              <a:schemeClr val="bg2">
                <a:shade val="45000"/>
                <a:satMod val="135000"/>
              </a:schemeClr>
              <a:prstClr val="white"/>
            </a:duotone>
          </a:blip>
          <a:srcRect t="25325" b="945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41D12-0248-9B41-15D0-1E8D408B2EA7}"/>
              </a:ext>
            </a:extLst>
          </p:cNvPr>
          <p:cNvSpPr>
            <a:spLocks noGrp="1"/>
          </p:cNvSpPr>
          <p:nvPr>
            <p:ph type="title"/>
          </p:nvPr>
        </p:nvSpPr>
        <p:spPr>
          <a:xfrm>
            <a:off x="838200" y="365125"/>
            <a:ext cx="10515600" cy="1325563"/>
          </a:xfrm>
        </p:spPr>
        <p:txBody>
          <a:bodyPr>
            <a:normAutofit/>
          </a:bodyPr>
          <a:lstStyle/>
          <a:p>
            <a:r>
              <a:rPr lang="en-US" dirty="0"/>
              <a:t>The Biopsychosocial Model</a:t>
            </a:r>
          </a:p>
        </p:txBody>
      </p:sp>
      <p:graphicFrame>
        <p:nvGraphicFramePr>
          <p:cNvPr id="5" name="Content Placeholder 2">
            <a:extLst>
              <a:ext uri="{FF2B5EF4-FFF2-40B4-BE49-F238E27FC236}">
                <a16:creationId xmlns:a16="http://schemas.microsoft.com/office/drawing/2014/main" id="{477871A4-FC81-4C6D-3C38-48A340785DB7}"/>
              </a:ext>
            </a:extLst>
          </p:cNvPr>
          <p:cNvGraphicFramePr>
            <a:graphicFrameLocks noGrp="1"/>
          </p:cNvGraphicFramePr>
          <p:nvPr>
            <p:ph idx="1"/>
            <p:extLst>
              <p:ext uri="{D42A27DB-BD31-4B8C-83A1-F6EECF244321}">
                <p14:modId xmlns:p14="http://schemas.microsoft.com/office/powerpoint/2010/main" val="594531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24533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E39E286-18E8-DC4F-0CE6-43BD3D263453}"/>
              </a:ext>
            </a:extLst>
          </p:cNvPr>
          <p:cNvPicPr>
            <a:picLocks noChangeAspect="1"/>
          </p:cNvPicPr>
          <p:nvPr/>
        </p:nvPicPr>
        <p:blipFill>
          <a:blip r:embed="rId3">
            <a:duotone>
              <a:schemeClr val="bg2">
                <a:shade val="45000"/>
                <a:satMod val="135000"/>
              </a:schemeClr>
              <a:prstClr val="white"/>
            </a:duotone>
          </a:blip>
          <a:srcRect t="1604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5A0F77-7924-0C8D-7FCC-309C52E6A586}"/>
              </a:ext>
            </a:extLst>
          </p:cNvPr>
          <p:cNvSpPr>
            <a:spLocks noGrp="1"/>
          </p:cNvSpPr>
          <p:nvPr>
            <p:ph type="title"/>
          </p:nvPr>
        </p:nvSpPr>
        <p:spPr>
          <a:xfrm>
            <a:off x="838200" y="365125"/>
            <a:ext cx="10515600" cy="1325563"/>
          </a:xfrm>
        </p:spPr>
        <p:txBody>
          <a:bodyPr>
            <a:normAutofit/>
          </a:bodyPr>
          <a:lstStyle/>
          <a:p>
            <a:r>
              <a:rPr lang="en-US" b="1" dirty="0"/>
              <a:t>Social Determinants of Health</a:t>
            </a:r>
            <a:br>
              <a:rPr lang="en-US" b="1" dirty="0"/>
            </a:br>
            <a:endParaRPr lang="en-US" dirty="0"/>
          </a:p>
        </p:txBody>
      </p:sp>
      <p:graphicFrame>
        <p:nvGraphicFramePr>
          <p:cNvPr id="5" name="Content Placeholder 2">
            <a:extLst>
              <a:ext uri="{FF2B5EF4-FFF2-40B4-BE49-F238E27FC236}">
                <a16:creationId xmlns:a16="http://schemas.microsoft.com/office/drawing/2014/main" id="{00CC55FC-83F8-9B06-B190-BED73F017EE7}"/>
              </a:ext>
            </a:extLst>
          </p:cNvPr>
          <p:cNvGraphicFramePr>
            <a:graphicFrameLocks noGrp="1"/>
          </p:cNvGraphicFramePr>
          <p:nvPr>
            <p:ph idx="1"/>
            <p:extLst>
              <p:ext uri="{D42A27DB-BD31-4B8C-83A1-F6EECF244321}">
                <p14:modId xmlns:p14="http://schemas.microsoft.com/office/powerpoint/2010/main" val="37098644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17316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53137A8-F9B7-E228-6EA6-DA692AD204AA}"/>
              </a:ext>
            </a:extLst>
          </p:cNvPr>
          <p:cNvPicPr>
            <a:picLocks noChangeAspect="1"/>
          </p:cNvPicPr>
          <p:nvPr/>
        </p:nvPicPr>
        <p:blipFill>
          <a:blip r:embed="rId3">
            <a:duotone>
              <a:schemeClr val="bg2">
                <a:shade val="45000"/>
                <a:satMod val="135000"/>
              </a:schemeClr>
              <a:prstClr val="white"/>
            </a:duotone>
          </a:blip>
          <a:srcRect t="625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02E9B-ADF2-97BE-0366-77EFD34A8E83}"/>
              </a:ext>
            </a:extLst>
          </p:cNvPr>
          <p:cNvSpPr>
            <a:spLocks noGrp="1"/>
          </p:cNvSpPr>
          <p:nvPr>
            <p:ph type="title"/>
          </p:nvPr>
        </p:nvSpPr>
        <p:spPr>
          <a:xfrm>
            <a:off x="838200" y="365125"/>
            <a:ext cx="10515600" cy="1325563"/>
          </a:xfrm>
        </p:spPr>
        <p:txBody>
          <a:bodyPr>
            <a:normAutofit/>
          </a:bodyPr>
          <a:lstStyle/>
          <a:p>
            <a:r>
              <a:rPr lang="en-US" dirty="0"/>
              <a:t>Health in All Policies</a:t>
            </a:r>
          </a:p>
        </p:txBody>
      </p:sp>
      <p:graphicFrame>
        <p:nvGraphicFramePr>
          <p:cNvPr id="5" name="Content Placeholder 2">
            <a:extLst>
              <a:ext uri="{FF2B5EF4-FFF2-40B4-BE49-F238E27FC236}">
                <a16:creationId xmlns:a16="http://schemas.microsoft.com/office/drawing/2014/main" id="{13B29C93-1D30-AA2E-ECAC-69F07985D28F}"/>
              </a:ext>
            </a:extLst>
          </p:cNvPr>
          <p:cNvGraphicFramePr>
            <a:graphicFrameLocks noGrp="1"/>
          </p:cNvGraphicFramePr>
          <p:nvPr>
            <p:ph idx="1"/>
            <p:extLst>
              <p:ext uri="{D42A27DB-BD31-4B8C-83A1-F6EECF244321}">
                <p14:modId xmlns:p14="http://schemas.microsoft.com/office/powerpoint/2010/main" val="19292301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73106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F4EAC48-BB43-AAD0-91D3-1315FED7916F}"/>
              </a:ext>
            </a:extLst>
          </p:cNvPr>
          <p:cNvPicPr>
            <a:picLocks noChangeAspect="1"/>
          </p:cNvPicPr>
          <p:nvPr/>
        </p:nvPicPr>
        <p:blipFill>
          <a:blip r:embed="rId3">
            <a:duotone>
              <a:schemeClr val="bg2">
                <a:shade val="45000"/>
                <a:satMod val="135000"/>
              </a:schemeClr>
              <a:prstClr val="white"/>
            </a:duotone>
          </a:blip>
          <a:srcRect t="14205" b="1525"/>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39BF2D-59F4-F7A5-B86E-54A528151CEF}"/>
              </a:ext>
            </a:extLst>
          </p:cNvPr>
          <p:cNvSpPr>
            <a:spLocks noGrp="1"/>
          </p:cNvSpPr>
          <p:nvPr>
            <p:ph type="title"/>
          </p:nvPr>
        </p:nvSpPr>
        <p:spPr>
          <a:xfrm>
            <a:off x="838200" y="365125"/>
            <a:ext cx="10515600" cy="1325563"/>
          </a:xfrm>
        </p:spPr>
        <p:txBody>
          <a:bodyPr>
            <a:normAutofit/>
          </a:bodyPr>
          <a:lstStyle/>
          <a:p>
            <a:r>
              <a:rPr lang="en-US" dirty="0"/>
              <a:t>UK Policy and Governance</a:t>
            </a:r>
          </a:p>
        </p:txBody>
      </p:sp>
      <p:graphicFrame>
        <p:nvGraphicFramePr>
          <p:cNvPr id="5" name="Content Placeholder 2">
            <a:extLst>
              <a:ext uri="{FF2B5EF4-FFF2-40B4-BE49-F238E27FC236}">
                <a16:creationId xmlns:a16="http://schemas.microsoft.com/office/drawing/2014/main" id="{A1F8FCB6-8222-D953-ACAB-2078EFBFF675}"/>
              </a:ext>
            </a:extLst>
          </p:cNvPr>
          <p:cNvGraphicFramePr>
            <a:graphicFrameLocks noGrp="1"/>
          </p:cNvGraphicFramePr>
          <p:nvPr>
            <p:ph idx="1"/>
            <p:extLst>
              <p:ext uri="{D42A27DB-BD31-4B8C-83A1-F6EECF244321}">
                <p14:modId xmlns:p14="http://schemas.microsoft.com/office/powerpoint/2010/main" val="239105115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657161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070F239D-0A2E-89D1-1C07-7AAD0DEE5451}"/>
              </a:ext>
            </a:extLst>
          </p:cNvPr>
          <p:cNvPicPr>
            <a:picLocks noChangeAspect="1"/>
          </p:cNvPicPr>
          <p:nvPr/>
        </p:nvPicPr>
        <p:blipFill>
          <a:blip r:embed="rId3">
            <a:duotone>
              <a:schemeClr val="bg2">
                <a:shade val="45000"/>
                <a:satMod val="135000"/>
              </a:schemeClr>
              <a:prstClr val="white"/>
            </a:duotone>
          </a:blip>
          <a:srcRect t="2500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7D25C6-ADBF-4508-7D97-708DBC686454}"/>
              </a:ext>
            </a:extLst>
          </p:cNvPr>
          <p:cNvSpPr>
            <a:spLocks noGrp="1"/>
          </p:cNvSpPr>
          <p:nvPr>
            <p:ph type="title"/>
          </p:nvPr>
        </p:nvSpPr>
        <p:spPr>
          <a:xfrm>
            <a:off x="838200" y="365125"/>
            <a:ext cx="10515600" cy="1325563"/>
          </a:xfrm>
        </p:spPr>
        <p:txBody>
          <a:bodyPr>
            <a:normAutofit/>
          </a:bodyPr>
          <a:lstStyle/>
          <a:p>
            <a:r>
              <a:rPr lang="en-US" b="1" dirty="0"/>
              <a:t>Service Delivery</a:t>
            </a:r>
            <a:br>
              <a:rPr lang="en-US" b="1" dirty="0"/>
            </a:br>
            <a:endParaRPr lang="en-US" dirty="0"/>
          </a:p>
        </p:txBody>
      </p:sp>
      <p:graphicFrame>
        <p:nvGraphicFramePr>
          <p:cNvPr id="5" name="Content Placeholder 2">
            <a:extLst>
              <a:ext uri="{FF2B5EF4-FFF2-40B4-BE49-F238E27FC236}">
                <a16:creationId xmlns:a16="http://schemas.microsoft.com/office/drawing/2014/main" id="{BE3FD8CE-A58F-0276-A849-56C5E0302C0A}"/>
              </a:ext>
            </a:extLst>
          </p:cNvPr>
          <p:cNvGraphicFramePr>
            <a:graphicFrameLocks noGrp="1"/>
          </p:cNvGraphicFramePr>
          <p:nvPr>
            <p:ph idx="1"/>
            <p:extLst>
              <p:ext uri="{D42A27DB-BD31-4B8C-83A1-F6EECF244321}">
                <p14:modId xmlns:p14="http://schemas.microsoft.com/office/powerpoint/2010/main" val="1478944468"/>
              </p:ext>
            </p:extLst>
          </p:nvPr>
        </p:nvGraphicFramePr>
        <p:xfrm>
          <a:off x="838200" y="1825625"/>
          <a:ext cx="10515600" cy="46672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93240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CA965-F192-25DB-1F84-D4E0F4B8BE76}"/>
              </a:ext>
            </a:extLst>
          </p:cNvPr>
          <p:cNvSpPr>
            <a:spLocks noGrp="1"/>
          </p:cNvSpPr>
          <p:nvPr>
            <p:ph type="title"/>
          </p:nvPr>
        </p:nvSpPr>
        <p:spPr>
          <a:xfrm>
            <a:off x="1383564" y="348865"/>
            <a:ext cx="9718111" cy="1576446"/>
          </a:xfrm>
        </p:spPr>
        <p:txBody>
          <a:bodyPr anchor="ctr">
            <a:normAutofit/>
          </a:bodyPr>
          <a:lstStyle/>
          <a:p>
            <a:r>
              <a:rPr lang="en-US" sz="4000" b="1">
                <a:solidFill>
                  <a:srgbClr val="FFFFFF"/>
                </a:solidFill>
              </a:rPr>
              <a:t>Case Example</a:t>
            </a:r>
            <a:br>
              <a:rPr lang="en-US" sz="4000" b="1">
                <a:solidFill>
                  <a:srgbClr val="FFFFFF"/>
                </a:solidFill>
              </a:rPr>
            </a:b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5B20FEF9-84A8-C017-F771-256E5B569235}"/>
              </a:ext>
            </a:extLst>
          </p:cNvPr>
          <p:cNvGraphicFramePr>
            <a:graphicFrameLocks noGrp="1"/>
          </p:cNvGraphicFramePr>
          <p:nvPr>
            <p:ph idx="1"/>
            <p:extLst>
              <p:ext uri="{D42A27DB-BD31-4B8C-83A1-F6EECF244321}">
                <p14:modId xmlns:p14="http://schemas.microsoft.com/office/powerpoint/2010/main" val="31779420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5519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3546FF-547E-C31F-89E0-6EC6F0867F72}"/>
              </a:ext>
            </a:extLst>
          </p:cNvPr>
          <p:cNvPicPr>
            <a:picLocks noChangeAspect="1"/>
          </p:cNvPicPr>
          <p:nvPr/>
        </p:nvPicPr>
        <p:blipFill>
          <a:blip r:embed="rId3"/>
          <a:srcRect l="34616" r="17845" b="2"/>
          <a:stretch>
            <a:fillRect/>
          </a:stretch>
        </p:blipFill>
        <p:spPr>
          <a:xfrm>
            <a:off x="3306519"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EFA1A08F-765C-2437-49BB-0D58C440CBF2}"/>
              </a:ext>
            </a:extLst>
          </p:cNvPr>
          <p:cNvSpPr>
            <a:spLocks noGrp="1"/>
          </p:cNvSpPr>
          <p:nvPr>
            <p:ph type="title"/>
          </p:nvPr>
        </p:nvSpPr>
        <p:spPr>
          <a:xfrm>
            <a:off x="481012" y="485775"/>
            <a:ext cx="2825506" cy="5719762"/>
          </a:xfrm>
        </p:spPr>
        <p:txBody>
          <a:bodyPr>
            <a:normAutofit/>
          </a:bodyPr>
          <a:lstStyle/>
          <a:p>
            <a:r>
              <a:rPr lang="en-US" sz="3600" b="1"/>
              <a:t>Public Health Initiatives</a:t>
            </a:r>
            <a:br>
              <a:rPr lang="en-US" sz="3600" b="1"/>
            </a:br>
            <a:endParaRPr lang="en-US" sz="3600"/>
          </a:p>
        </p:txBody>
      </p:sp>
      <p:sp>
        <p:nvSpPr>
          <p:cNvPr id="3" name="Content Placeholder 2">
            <a:extLst>
              <a:ext uri="{FF2B5EF4-FFF2-40B4-BE49-F238E27FC236}">
                <a16:creationId xmlns:a16="http://schemas.microsoft.com/office/drawing/2014/main" id="{E732B9E1-132E-2524-4553-062F06FA519E}"/>
              </a:ext>
            </a:extLst>
          </p:cNvPr>
          <p:cNvSpPr>
            <a:spLocks noGrp="1"/>
          </p:cNvSpPr>
          <p:nvPr>
            <p:ph idx="1"/>
          </p:nvPr>
        </p:nvSpPr>
        <p:spPr>
          <a:xfrm>
            <a:off x="8416925" y="485774"/>
            <a:ext cx="3292475" cy="5719763"/>
          </a:xfrm>
        </p:spPr>
        <p:txBody>
          <a:bodyPr anchor="ctr">
            <a:normAutofit/>
          </a:bodyPr>
          <a:lstStyle/>
          <a:p>
            <a:r>
              <a:rPr lang="en-US" sz="1000" b="1"/>
              <a:t>Public Health Initiatives</a:t>
            </a:r>
          </a:p>
          <a:p>
            <a:r>
              <a:rPr lang="en-US" sz="1000"/>
              <a:t>Public health focuses on improving health at population level through prevention and health promotion.</a:t>
            </a:r>
          </a:p>
          <a:p>
            <a:r>
              <a:rPr lang="en-US" sz="1000" b="1"/>
              <a:t>Example: Better Health</a:t>
            </a:r>
          </a:p>
          <a:p>
            <a:r>
              <a:rPr lang="en-US" sz="1000"/>
              <a:t>The campaign provides information and resources relating to:</a:t>
            </a:r>
          </a:p>
          <a:p>
            <a:pPr lvl="0"/>
            <a:r>
              <a:rPr lang="en-US" sz="1000"/>
              <a:t>Healthy eating </a:t>
            </a:r>
          </a:p>
          <a:p>
            <a:pPr lvl="0"/>
            <a:r>
              <a:rPr lang="en-US" sz="1000"/>
              <a:t>Physical activity </a:t>
            </a:r>
          </a:p>
          <a:p>
            <a:pPr lvl="0"/>
            <a:r>
              <a:rPr lang="en-US" sz="1000"/>
              <a:t>Weight management </a:t>
            </a:r>
          </a:p>
          <a:p>
            <a:pPr lvl="0"/>
            <a:r>
              <a:rPr lang="en-US" sz="1000"/>
              <a:t>Mental wellbeing </a:t>
            </a:r>
          </a:p>
          <a:p>
            <a:pPr lvl="0"/>
            <a:r>
              <a:rPr lang="en-US" sz="1000"/>
              <a:t>Lifestyle change </a:t>
            </a:r>
          </a:p>
          <a:p>
            <a:r>
              <a:rPr lang="en-US" sz="1000" i="1"/>
              <a:t>(Department of Health and Social Care, 2021)</a:t>
            </a:r>
            <a:endParaRPr lang="en-US" sz="1000"/>
          </a:p>
          <a:p>
            <a:r>
              <a:rPr lang="en-US" sz="1000" b="1"/>
              <a:t>Potential benefits</a:t>
            </a:r>
          </a:p>
          <a:p>
            <a:pPr lvl="0"/>
            <a:r>
              <a:rPr lang="en-US" sz="1000"/>
              <a:t>Increased awareness </a:t>
            </a:r>
          </a:p>
          <a:p>
            <a:pPr lvl="0"/>
            <a:r>
              <a:rPr lang="en-US" sz="1000"/>
              <a:t>Accessible health information </a:t>
            </a:r>
          </a:p>
          <a:p>
            <a:pPr lvl="0"/>
            <a:r>
              <a:rPr lang="en-US" sz="1000"/>
              <a:t>Support for behaviour change </a:t>
            </a:r>
          </a:p>
          <a:p>
            <a:pPr lvl="0"/>
            <a:r>
              <a:rPr lang="en-US" sz="1000"/>
              <a:t>Links to health services </a:t>
            </a:r>
          </a:p>
          <a:p>
            <a:r>
              <a:rPr lang="en-US" sz="1000" b="1"/>
              <a:t>Limitation</a:t>
            </a:r>
          </a:p>
          <a:p>
            <a:r>
              <a:rPr lang="en-US" sz="1000"/>
              <a:t>Information alone may have limited impact when people experience structural barriers such as poverty, poor housing or limited access to healthy environments.</a:t>
            </a:r>
          </a:p>
          <a:p>
            <a:r>
              <a:rPr lang="en-US" sz="1000" i="1"/>
              <a:t>(WHO, 2024)</a:t>
            </a:r>
            <a:endParaRPr lang="en-US" sz="1000"/>
          </a:p>
          <a:p>
            <a:endParaRPr lang="en-US" sz="1000"/>
          </a:p>
        </p:txBody>
      </p:sp>
    </p:spTree>
    <p:extLst>
      <p:ext uri="{BB962C8B-B14F-4D97-AF65-F5344CB8AC3E}">
        <p14:creationId xmlns:p14="http://schemas.microsoft.com/office/powerpoint/2010/main" val="272968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9FD364-41AE-52DB-FB6F-59882A3AD7E7}"/>
              </a:ext>
            </a:extLst>
          </p:cNvPr>
          <p:cNvSpPr>
            <a:spLocks noGrp="1"/>
          </p:cNvSpPr>
          <p:nvPr>
            <p:ph type="title"/>
          </p:nvPr>
        </p:nvSpPr>
        <p:spPr>
          <a:xfrm>
            <a:off x="806825" y="457201"/>
            <a:ext cx="2844800" cy="3588870"/>
          </a:xfrm>
        </p:spPr>
        <p:txBody>
          <a:bodyPr anchor="b">
            <a:normAutofit/>
          </a:bodyPr>
          <a:lstStyle/>
          <a:p>
            <a:pPr algn="r"/>
            <a:r>
              <a:rPr lang="en-US" sz="4000" b="1">
                <a:solidFill>
                  <a:srgbClr val="FFFFFF"/>
                </a:solidFill>
              </a:rPr>
              <a:t>Equity and Access</a:t>
            </a:r>
            <a:br>
              <a:rPr lang="en-US" sz="4000" b="1">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2E532152-B986-32D7-D63D-9E34398B35EF}"/>
              </a:ext>
            </a:extLst>
          </p:cNvPr>
          <p:cNvSpPr>
            <a:spLocks noGrp="1"/>
          </p:cNvSpPr>
          <p:nvPr>
            <p:ph idx="1"/>
          </p:nvPr>
        </p:nvSpPr>
        <p:spPr>
          <a:xfrm>
            <a:off x="4649245" y="669363"/>
            <a:ext cx="3290579" cy="5534211"/>
          </a:xfrm>
        </p:spPr>
        <p:txBody>
          <a:bodyPr anchor="ctr">
            <a:normAutofit/>
          </a:bodyPr>
          <a:lstStyle/>
          <a:p>
            <a:r>
              <a:rPr lang="en-US" sz="1300" b="1"/>
              <a:t>Equity and Access: Core20PLUS5</a:t>
            </a:r>
          </a:p>
          <a:p>
            <a:r>
              <a:rPr lang="en-US" sz="1300" b="1"/>
              <a:t>Core20PLUS5</a:t>
            </a:r>
            <a:r>
              <a:rPr lang="en-US" sz="1300"/>
              <a:t> is an NHS England approach to reducing healthcare inequalities.</a:t>
            </a:r>
          </a:p>
          <a:p>
            <a:r>
              <a:rPr lang="en-US" sz="1300" b="1"/>
              <a:t>Core20</a:t>
            </a:r>
          </a:p>
          <a:p>
            <a:r>
              <a:rPr lang="en-US" sz="1300"/>
              <a:t>The most deprived 20% of the national population.</a:t>
            </a:r>
          </a:p>
          <a:p>
            <a:r>
              <a:rPr lang="en-US" sz="1300" b="1"/>
              <a:t>PLUS</a:t>
            </a:r>
          </a:p>
          <a:p>
            <a:r>
              <a:rPr lang="en-US" sz="1300"/>
              <a:t>Locally identified population groups experiencing healthcare inequalities.</a:t>
            </a:r>
            <a:endParaRPr lang="en-US" sz="1300" b="1"/>
          </a:p>
          <a:p>
            <a:r>
              <a:rPr lang="en-US" sz="1300"/>
              <a:t>Five clinical areas identified for accelerated improvement.</a:t>
            </a:r>
          </a:p>
          <a:p>
            <a:r>
              <a:rPr lang="en-US" sz="1300" i="1"/>
              <a:t>(NHS England, 2023)</a:t>
            </a:r>
            <a:endParaRPr lang="en-US" sz="1300"/>
          </a:p>
          <a:p>
            <a:r>
              <a:rPr lang="en-US" sz="1300" b="1"/>
              <a:t>How can services respond?</a:t>
            </a:r>
          </a:p>
          <a:p>
            <a:pPr lvl="0"/>
            <a:r>
              <a:rPr lang="en-US" sz="1300"/>
              <a:t>Analyze local population data </a:t>
            </a:r>
          </a:p>
          <a:p>
            <a:pPr lvl="0"/>
            <a:r>
              <a:rPr lang="en-US" sz="1300"/>
              <a:t>Identify gaps in access and outcomes </a:t>
            </a:r>
          </a:p>
          <a:p>
            <a:pPr lvl="0"/>
            <a:r>
              <a:rPr lang="en-US" sz="1300"/>
              <a:t>Involve communities in service design </a:t>
            </a:r>
          </a:p>
          <a:p>
            <a:pPr lvl="0"/>
            <a:r>
              <a:rPr lang="en-US" sz="1300"/>
              <a:t>Target resources towards identified needs </a:t>
            </a:r>
          </a:p>
          <a:p>
            <a:pPr lvl="0"/>
            <a:r>
              <a:rPr lang="en-US" sz="1300"/>
              <a:t>Monitor outcomes by population group</a:t>
            </a:r>
          </a:p>
          <a:p>
            <a:endParaRPr lang="en-US" sz="1300"/>
          </a:p>
        </p:txBody>
      </p:sp>
      <p:pic>
        <p:nvPicPr>
          <p:cNvPr id="4" name="Picture 3" descr="Generating data on the NHS England Core20PLUS5 inequality groups using  OpenSAFELY in GP records | Bennett Institute for Applied Data Science">
            <a:extLst>
              <a:ext uri="{FF2B5EF4-FFF2-40B4-BE49-F238E27FC236}">
                <a16:creationId xmlns:a16="http://schemas.microsoft.com/office/drawing/2014/main" id="{44837581-AB13-840C-53DA-E6A8119A3AB9}"/>
              </a:ext>
            </a:extLst>
          </p:cNvPr>
          <p:cNvPicPr>
            <a:picLocks noChangeAspect="1"/>
          </p:cNvPicPr>
          <p:nvPr/>
        </p:nvPicPr>
        <p:blipFill>
          <a:blip r:embed="rId3"/>
          <a:stretch>
            <a:fillRect/>
          </a:stretch>
        </p:blipFill>
        <p:spPr>
          <a:xfrm>
            <a:off x="8467859" y="1032338"/>
            <a:ext cx="2823586" cy="2117689"/>
          </a:xfrm>
          <a:prstGeom prst="rect">
            <a:avLst/>
          </a:prstGeom>
        </p:spPr>
      </p:pic>
      <p:pic>
        <p:nvPicPr>
          <p:cNvPr id="7" name="Graphic 6" descr="Hospital">
            <a:extLst>
              <a:ext uri="{FF2B5EF4-FFF2-40B4-BE49-F238E27FC236}">
                <a16:creationId xmlns:a16="http://schemas.microsoft.com/office/drawing/2014/main" id="{5D8EBC21-C46B-0173-7263-27D1BF090DC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682034" y="3589863"/>
            <a:ext cx="2395235" cy="2395235"/>
          </a:xfrm>
          <a:prstGeom prst="rect">
            <a:avLst/>
          </a:prstGeom>
        </p:spPr>
      </p:pic>
    </p:spTree>
    <p:extLst>
      <p:ext uri="{BB962C8B-B14F-4D97-AF65-F5344CB8AC3E}">
        <p14:creationId xmlns:p14="http://schemas.microsoft.com/office/powerpoint/2010/main" val="35711037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FE7375AC-A3E8-468D-613E-B696300EA497}"/>
              </a:ext>
            </a:extLst>
          </p:cNvPr>
          <p:cNvSpPr>
            <a:spLocks noGrp="1"/>
          </p:cNvSpPr>
          <p:nvPr>
            <p:ph idx="1"/>
          </p:nvPr>
        </p:nvSpPr>
        <p:spPr/>
        <p:txBody>
          <a:bodyPr>
            <a:normAutofit fontScale="92500" lnSpcReduction="10000"/>
          </a:bodyPr>
          <a:lstStyle/>
          <a:p>
            <a:endParaRPr lang="en-US" dirty="0"/>
          </a:p>
          <a:p>
            <a:endParaRPr lang="en-US" dirty="0"/>
          </a:p>
          <a:p>
            <a:endParaRPr lang="en-US" dirty="0"/>
          </a:p>
          <a:p>
            <a:endParaRPr lang="en-US" dirty="0"/>
          </a:p>
          <a:p>
            <a:endParaRPr lang="en-US" dirty="0"/>
          </a:p>
          <a:p>
            <a:endParaRPr lang="en-US" dirty="0"/>
          </a:p>
          <a:p>
            <a:r>
              <a:rPr lang="en-US" dirty="0"/>
              <a:t>(</a:t>
            </a:r>
            <a:r>
              <a:rPr lang="en-US" sz="2200" dirty="0"/>
              <a:t>WHO, 2023; NHS England, 2025; Health and Care Act, 2022)</a:t>
            </a:r>
          </a:p>
          <a:p>
            <a:r>
              <a:rPr lang="en-US" sz="2200" b="1" dirty="0"/>
              <a:t>Overall recommendation</a:t>
            </a:r>
          </a:p>
          <a:p>
            <a:r>
              <a:rPr lang="en-US" sz="2200" dirty="0"/>
              <a:t>Health and social care organizations should evaluate services using </a:t>
            </a:r>
            <a:r>
              <a:rPr lang="en-US" sz="2200" b="1" dirty="0"/>
              <a:t>clinical outcomes, wellbeing, equity, patient experience and sustainability</a:t>
            </a:r>
            <a:r>
              <a:rPr lang="en-US" sz="2200" dirty="0"/>
              <a:t>, rather than relying on activity measures alone.</a:t>
            </a:r>
          </a:p>
          <a:p>
            <a:endParaRPr lang="en-US" dirty="0"/>
          </a:p>
        </p:txBody>
      </p:sp>
      <p:pic>
        <p:nvPicPr>
          <p:cNvPr id="9" name="Picture 8">
            <a:extLst>
              <a:ext uri="{FF2B5EF4-FFF2-40B4-BE49-F238E27FC236}">
                <a16:creationId xmlns:a16="http://schemas.microsoft.com/office/drawing/2014/main" id="{05CEF92B-0443-C5D7-60C9-E9157086B082}"/>
              </a:ext>
            </a:extLst>
          </p:cNvPr>
          <p:cNvPicPr>
            <a:picLocks noChangeAspect="1"/>
          </p:cNvPicPr>
          <p:nvPr/>
        </p:nvPicPr>
        <p:blipFill>
          <a:blip r:embed="rId3"/>
          <a:stretch>
            <a:fillRect/>
          </a:stretch>
        </p:blipFill>
        <p:spPr>
          <a:xfrm>
            <a:off x="1439803" y="681037"/>
            <a:ext cx="8702794" cy="3121706"/>
          </a:xfrm>
          <a:prstGeom prst="rect">
            <a:avLst/>
          </a:prstGeom>
        </p:spPr>
      </p:pic>
    </p:spTree>
    <p:extLst>
      <p:ext uri="{BB962C8B-B14F-4D97-AF65-F5344CB8AC3E}">
        <p14:creationId xmlns:p14="http://schemas.microsoft.com/office/powerpoint/2010/main" val="3668868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019DBD-FF66-1772-0D34-373B892607B1}"/>
              </a:ext>
            </a:extLst>
          </p:cNvPr>
          <p:cNvSpPr>
            <a:spLocks noGrp="1"/>
          </p:cNvSpPr>
          <p:nvPr>
            <p:ph type="title"/>
          </p:nvPr>
        </p:nvSpPr>
        <p:spPr>
          <a:xfrm>
            <a:off x="806825" y="457201"/>
            <a:ext cx="2844800" cy="3588870"/>
          </a:xfrm>
        </p:spPr>
        <p:txBody>
          <a:bodyPr anchor="b">
            <a:normAutofit/>
          </a:bodyPr>
          <a:lstStyle/>
          <a:p>
            <a:pPr algn="r"/>
            <a:r>
              <a:rPr lang="en-US" sz="4000" b="1">
                <a:solidFill>
                  <a:srgbClr val="FFFFFF"/>
                </a:solidFill>
              </a:rPr>
              <a:t>Conclusion</a:t>
            </a:r>
            <a:br>
              <a:rPr lang="en-US" sz="4000" b="1">
                <a:solidFill>
                  <a:srgbClr val="FFFFFF"/>
                </a:solidFill>
              </a:rPr>
            </a:br>
            <a:endParaRPr lang="en-US" sz="4000">
              <a:solidFill>
                <a:srgbClr val="FFFFFF"/>
              </a:solidFill>
            </a:endParaRPr>
          </a:p>
        </p:txBody>
      </p:sp>
      <p:sp>
        <p:nvSpPr>
          <p:cNvPr id="3" name="Content Placeholder 2">
            <a:extLst>
              <a:ext uri="{FF2B5EF4-FFF2-40B4-BE49-F238E27FC236}">
                <a16:creationId xmlns:a16="http://schemas.microsoft.com/office/drawing/2014/main" id="{399E18E6-80C7-6664-7048-84B592F046C5}"/>
              </a:ext>
            </a:extLst>
          </p:cNvPr>
          <p:cNvSpPr>
            <a:spLocks noGrp="1"/>
          </p:cNvSpPr>
          <p:nvPr>
            <p:ph idx="1"/>
          </p:nvPr>
        </p:nvSpPr>
        <p:spPr>
          <a:xfrm>
            <a:off x="4649245" y="669363"/>
            <a:ext cx="3290579" cy="5534211"/>
          </a:xfrm>
        </p:spPr>
        <p:txBody>
          <a:bodyPr anchor="ctr">
            <a:normAutofit/>
          </a:bodyPr>
          <a:lstStyle/>
          <a:p>
            <a:r>
              <a:rPr lang="en-US" sz="1000"/>
              <a:t>Health, wellbeing and sustainable development are </a:t>
            </a:r>
            <a:r>
              <a:rPr lang="en-US" sz="1000" b="1"/>
              <a:t>interconnected dimensions of effective health and social care</a:t>
            </a:r>
            <a:r>
              <a:rPr lang="en-US" sz="1000"/>
              <a:t>.</a:t>
            </a:r>
          </a:p>
          <a:p>
            <a:r>
              <a:rPr lang="en-US" sz="1000" b="1"/>
              <a:t>Key conclusions:</a:t>
            </a:r>
          </a:p>
          <a:p>
            <a:pPr lvl="0"/>
            <a:r>
              <a:rPr lang="en-US" sz="1000"/>
              <a:t>Health extends beyond the treatment of disease. </a:t>
            </a:r>
          </a:p>
          <a:p>
            <a:pPr lvl="0"/>
            <a:r>
              <a:rPr lang="en-US" sz="1000"/>
              <a:t>Wellbeing requires a holistic and person-centred approach. </a:t>
            </a:r>
          </a:p>
          <a:p>
            <a:pPr lvl="0"/>
            <a:r>
              <a:rPr lang="en-US" sz="1000"/>
              <a:t>Sustainable development requires long-term thinking. </a:t>
            </a:r>
          </a:p>
          <a:p>
            <a:pPr lvl="0"/>
            <a:r>
              <a:rPr lang="en-US" sz="1000"/>
              <a:t>The biopsychosocial model supports holistic assessment. </a:t>
            </a:r>
          </a:p>
          <a:p>
            <a:pPr lvl="0"/>
            <a:r>
              <a:rPr lang="en-US" sz="1000"/>
              <a:t>Health in All Policies demonstrates the importance of cross-sector action. </a:t>
            </a:r>
          </a:p>
          <a:p>
            <a:pPr lvl="0"/>
            <a:r>
              <a:rPr lang="en-US" sz="1000"/>
              <a:t>Integrated care can improve coordination but requires effective implementation. </a:t>
            </a:r>
          </a:p>
          <a:p>
            <a:pPr lvl="0"/>
            <a:r>
              <a:rPr lang="en-US" sz="1000"/>
              <a:t>Public health and prevention can reduce avoidable illness. </a:t>
            </a:r>
          </a:p>
          <a:p>
            <a:pPr lvl="0"/>
            <a:r>
              <a:rPr lang="en-US" sz="1000"/>
              <a:t>Equity requires services to respond to different levels of need. </a:t>
            </a:r>
          </a:p>
          <a:p>
            <a:pPr lvl="0"/>
            <a:r>
              <a:rPr lang="en-US" sz="1000"/>
              <a:t>Sustainability should include environmental, social and economic considerations. </a:t>
            </a:r>
          </a:p>
          <a:p>
            <a:r>
              <a:rPr lang="en-US" sz="1000" b="1"/>
              <a:t>Key message</a:t>
            </a:r>
          </a:p>
          <a:p>
            <a:r>
              <a:rPr lang="en-US" sz="1000" b="1"/>
              <a:t>Sustainable health systems should protect health and wellbeing today while preserving access, resources and capacity for future generations.</a:t>
            </a:r>
            <a:endParaRPr lang="en-US" sz="1000"/>
          </a:p>
          <a:p>
            <a:r>
              <a:rPr lang="en-US" sz="1000" i="1"/>
              <a:t>(WHO, 2023; United Nations, 2024)</a:t>
            </a:r>
            <a:endParaRPr lang="en-US" sz="1000"/>
          </a:p>
          <a:p>
            <a:endParaRPr lang="en-US" sz="1000"/>
          </a:p>
        </p:txBody>
      </p:sp>
      <p:pic>
        <p:nvPicPr>
          <p:cNvPr id="7" name="Graphic 6" descr="Doctor">
            <a:extLst>
              <a:ext uri="{FF2B5EF4-FFF2-40B4-BE49-F238E27FC236}">
                <a16:creationId xmlns:a16="http://schemas.microsoft.com/office/drawing/2014/main" id="{71049688-EEAE-098E-5D1F-A08F43DA142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89024" y="900555"/>
            <a:ext cx="2381255" cy="2381255"/>
          </a:xfrm>
          <a:prstGeom prst="rect">
            <a:avLst/>
          </a:prstGeom>
        </p:spPr>
      </p:pic>
      <p:pic>
        <p:nvPicPr>
          <p:cNvPr id="4" name="Picture 3" descr="Health and Wellness – The Basics of Health, Wellness, and Fitness [First  Edition]">
            <a:extLst>
              <a:ext uri="{FF2B5EF4-FFF2-40B4-BE49-F238E27FC236}">
                <a16:creationId xmlns:a16="http://schemas.microsoft.com/office/drawing/2014/main" id="{553C03D8-4B6B-4615-F9E6-9139AA1B98B4}"/>
              </a:ext>
            </a:extLst>
          </p:cNvPr>
          <p:cNvPicPr>
            <a:picLocks noChangeAspect="1"/>
          </p:cNvPicPr>
          <p:nvPr/>
        </p:nvPicPr>
        <p:blipFill>
          <a:blip r:embed="rId4"/>
          <a:stretch>
            <a:fillRect/>
          </a:stretch>
        </p:blipFill>
        <p:spPr>
          <a:xfrm>
            <a:off x="8789820" y="3589863"/>
            <a:ext cx="2179663" cy="2395235"/>
          </a:xfrm>
          <a:prstGeom prst="rect">
            <a:avLst/>
          </a:prstGeom>
        </p:spPr>
      </p:pic>
    </p:spTree>
    <p:extLst>
      <p:ext uri="{BB962C8B-B14F-4D97-AF65-F5344CB8AC3E}">
        <p14:creationId xmlns:p14="http://schemas.microsoft.com/office/powerpoint/2010/main" val="25468538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81703-A556-6EDC-278D-6160F5D7314A}"/>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E7B83D5-7CD1-0D39-BF86-319FE2FE744F}"/>
              </a:ext>
            </a:extLst>
          </p:cNvPr>
          <p:cNvSpPr>
            <a:spLocks noGrp="1"/>
          </p:cNvSpPr>
          <p:nvPr>
            <p:ph idx="1"/>
          </p:nvPr>
        </p:nvSpPr>
        <p:spPr>
          <a:xfrm>
            <a:off x="838200" y="1378857"/>
            <a:ext cx="10515600" cy="4798106"/>
          </a:xfrm>
        </p:spPr>
        <p:txBody>
          <a:bodyPr>
            <a:normAutofit fontScale="25000" lnSpcReduction="20000"/>
          </a:bodyPr>
          <a:lstStyle/>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Department of Health and Social Care (2021) </a:t>
            </a:r>
            <a:r>
              <a:rPr lang="en-US" sz="3600" i="1" dirty="0">
                <a:latin typeface="Arial" panose="020B0604020202020204" pitchFamily="34" charset="0"/>
                <a:cs typeface="Arial" panose="020B0604020202020204" pitchFamily="34" charset="0"/>
              </a:rPr>
              <a:t>Better Health: Every Mind Matters and Better Health</a:t>
            </a:r>
            <a:r>
              <a:rPr lang="en-US" sz="3600" dirty="0">
                <a:latin typeface="Arial" panose="020B0604020202020204" pitchFamily="34" charset="0"/>
                <a:cs typeface="Arial" panose="020B0604020202020204" pitchFamily="34" charset="0"/>
              </a:rPr>
              <a:t>. London: Department of Health and Social Care.</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Department of Health and Social Care (2022) </a:t>
            </a:r>
            <a:r>
              <a:rPr lang="en-US" sz="3600" i="1" dirty="0">
                <a:latin typeface="Arial" panose="020B0604020202020204" pitchFamily="34" charset="0"/>
                <a:cs typeface="Arial" panose="020B0604020202020204" pitchFamily="34" charset="0"/>
              </a:rPr>
              <a:t>Health and social care integration: joining up care for people, places and populations</a:t>
            </a:r>
            <a:r>
              <a:rPr lang="en-US" sz="3600" dirty="0">
                <a:latin typeface="Arial" panose="020B0604020202020204" pitchFamily="34" charset="0"/>
                <a:cs typeface="Arial" panose="020B0604020202020204" pitchFamily="34" charset="0"/>
              </a:rPr>
              <a:t>. London: Department of Health and Social Care.</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Engel, G.L. (1977) ‘The need for a new medical model: a challenge for biomedicine’, </a:t>
            </a:r>
            <a:r>
              <a:rPr lang="en-US" sz="3600" i="1" dirty="0">
                <a:latin typeface="Arial" panose="020B0604020202020204" pitchFamily="34" charset="0"/>
                <a:cs typeface="Arial" panose="020B0604020202020204" pitchFamily="34" charset="0"/>
              </a:rPr>
              <a:t>Science</a:t>
            </a:r>
            <a:r>
              <a:rPr lang="en-US" sz="3600" dirty="0">
                <a:latin typeface="Arial" panose="020B0604020202020204" pitchFamily="34" charset="0"/>
                <a:cs typeface="Arial" panose="020B0604020202020204" pitchFamily="34" charset="0"/>
              </a:rPr>
              <a:t>, 196(4286), pp. 129–136. </a:t>
            </a:r>
            <a:r>
              <a:rPr lang="en-US" sz="3600" dirty="0" err="1">
                <a:latin typeface="Arial" panose="020B0604020202020204" pitchFamily="34" charset="0"/>
                <a:cs typeface="Arial" panose="020B0604020202020204" pitchFamily="34" charset="0"/>
              </a:rPr>
              <a:t>doi</a:t>
            </a:r>
            <a:r>
              <a:rPr lang="en-US" sz="3600" dirty="0">
                <a:latin typeface="Arial" panose="020B0604020202020204" pitchFamily="34" charset="0"/>
                <a:cs typeface="Arial" panose="020B0604020202020204" pitchFamily="34" charset="0"/>
              </a:rPr>
              <a:t>: 10.1126/science.847460.</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Health and Care Act 2022, c.31. London: The Stationery Office.</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NHS England (2023) </a:t>
            </a:r>
            <a:r>
              <a:rPr lang="en-US" sz="3600" i="1" dirty="0">
                <a:latin typeface="Arial" panose="020B0604020202020204" pitchFamily="34" charset="0"/>
                <a:cs typeface="Arial" panose="020B0604020202020204" pitchFamily="34" charset="0"/>
              </a:rPr>
              <a:t>Core20PLUS5: An approach to reducing health inequalities</a:t>
            </a:r>
            <a:r>
              <a:rPr lang="en-US" sz="3600" dirty="0">
                <a:latin typeface="Arial" panose="020B0604020202020204" pitchFamily="34" charset="0"/>
                <a:cs typeface="Arial" panose="020B0604020202020204" pitchFamily="34" charset="0"/>
              </a:rPr>
              <a:t>. London: NHS England.</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NHS England (2025) </a:t>
            </a:r>
            <a:r>
              <a:rPr lang="en-US" sz="3600" i="1" dirty="0">
                <a:latin typeface="Arial" panose="020B0604020202020204" pitchFamily="34" charset="0"/>
                <a:cs typeface="Arial" panose="020B0604020202020204" pitchFamily="34" charset="0"/>
              </a:rPr>
              <a:t>Greener NHS</a:t>
            </a:r>
            <a:r>
              <a:rPr lang="en-US" sz="3600" dirty="0">
                <a:latin typeface="Arial" panose="020B0604020202020204" pitchFamily="34" charset="0"/>
                <a:cs typeface="Arial" panose="020B0604020202020204" pitchFamily="34" charset="0"/>
              </a:rPr>
              <a:t>. London: NHS England.</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United Nations (1987) </a:t>
            </a:r>
            <a:r>
              <a:rPr lang="en-US" sz="3600" i="1" dirty="0">
                <a:latin typeface="Arial" panose="020B0604020202020204" pitchFamily="34" charset="0"/>
                <a:cs typeface="Arial" panose="020B0604020202020204" pitchFamily="34" charset="0"/>
              </a:rPr>
              <a:t>Report of the World Commission on Environment and Development: Our Common Future</a:t>
            </a:r>
            <a:r>
              <a:rPr lang="en-US" sz="3600" dirty="0">
                <a:latin typeface="Arial" panose="020B0604020202020204" pitchFamily="34" charset="0"/>
                <a:cs typeface="Arial" panose="020B0604020202020204" pitchFamily="34" charset="0"/>
              </a:rPr>
              <a:t>. New York: United Nations.</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United Nations (2024) </a:t>
            </a:r>
            <a:r>
              <a:rPr lang="en-US" sz="3600" i="1" dirty="0">
                <a:latin typeface="Arial" panose="020B0604020202020204" pitchFamily="34" charset="0"/>
                <a:cs typeface="Arial" panose="020B0604020202020204" pitchFamily="34" charset="0"/>
              </a:rPr>
              <a:t>Goal 3: Good health and well-being</a:t>
            </a:r>
            <a:r>
              <a:rPr lang="en-US" sz="3600" dirty="0">
                <a:latin typeface="Arial" panose="020B0604020202020204" pitchFamily="34" charset="0"/>
                <a:cs typeface="Arial" panose="020B0604020202020204" pitchFamily="34" charset="0"/>
              </a:rPr>
              <a:t>. Available at: </a:t>
            </a:r>
            <a:r>
              <a:rPr lang="en-US" sz="3600" dirty="0">
                <a:latin typeface="Arial" panose="020B0604020202020204" pitchFamily="34" charset="0"/>
                <a:cs typeface="Arial" panose="020B0604020202020204" pitchFamily="34" charset="0"/>
                <a:hlinkClick r:id="rId3"/>
              </a:rPr>
              <a:t>https://sdgs.un.org/goals/goal3</a:t>
            </a:r>
            <a:r>
              <a:rPr lang="en-US" sz="3600" dirty="0">
                <a:latin typeface="Arial" panose="020B0604020202020204" pitchFamily="34" charset="0"/>
                <a:cs typeface="Arial" panose="020B0604020202020204" pitchFamily="34" charset="0"/>
              </a:rPr>
              <a:t> (Accessed: 23 September 2026).</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World Health Organization (1948) </a:t>
            </a:r>
            <a:r>
              <a:rPr lang="en-US" sz="3600" i="1" dirty="0">
                <a:latin typeface="Arial" panose="020B0604020202020204" pitchFamily="34" charset="0"/>
                <a:cs typeface="Arial" panose="020B0604020202020204" pitchFamily="34" charset="0"/>
              </a:rPr>
              <a:t>Constitution of the World Health Organization</a:t>
            </a:r>
            <a:r>
              <a:rPr lang="en-US" sz="3600" dirty="0">
                <a:latin typeface="Arial" panose="020B0604020202020204" pitchFamily="34" charset="0"/>
                <a:cs typeface="Arial" panose="020B0604020202020204" pitchFamily="34" charset="0"/>
              </a:rPr>
              <a:t>. Geneva: World Health Organization.</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World Health Organization (2014) </a:t>
            </a:r>
            <a:r>
              <a:rPr lang="en-US" sz="3600" i="1" dirty="0">
                <a:latin typeface="Arial" panose="020B0604020202020204" pitchFamily="34" charset="0"/>
                <a:cs typeface="Arial" panose="020B0604020202020204" pitchFamily="34" charset="0"/>
              </a:rPr>
              <a:t>Health in All Policies: Helsinki Statement. Framework for country action</a:t>
            </a:r>
            <a:r>
              <a:rPr lang="en-US" sz="3600" dirty="0">
                <a:latin typeface="Arial" panose="020B0604020202020204" pitchFamily="34" charset="0"/>
                <a:cs typeface="Arial" panose="020B0604020202020204" pitchFamily="34" charset="0"/>
              </a:rPr>
              <a:t>. Geneva: World Health Organization.</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World Health Organization (2019) </a:t>
            </a:r>
            <a:r>
              <a:rPr lang="en-US" sz="3600" i="1" dirty="0">
                <a:latin typeface="Arial" panose="020B0604020202020204" pitchFamily="34" charset="0"/>
                <a:cs typeface="Arial" panose="020B0604020202020204" pitchFamily="34" charset="0"/>
              </a:rPr>
              <a:t>WHO guideline: recommendations on digital interventions for health system strengthening</a:t>
            </a:r>
            <a:r>
              <a:rPr lang="en-US" sz="3600" dirty="0">
                <a:latin typeface="Arial" panose="020B0604020202020204" pitchFamily="34" charset="0"/>
                <a:cs typeface="Arial" panose="020B0604020202020204" pitchFamily="34" charset="0"/>
              </a:rPr>
              <a:t>. Geneva: World Health Organization.</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World Health Organization (2023) </a:t>
            </a:r>
            <a:r>
              <a:rPr lang="en-US" sz="3600" i="1" dirty="0">
                <a:latin typeface="Arial" panose="020B0604020202020204" pitchFamily="34" charset="0"/>
                <a:cs typeface="Arial" panose="020B0604020202020204" pitchFamily="34" charset="0"/>
              </a:rPr>
              <a:t>Working together for equity and healthier populations: sustainable multisectoral collaboration based on Health in All Policies approaches</a:t>
            </a:r>
            <a:r>
              <a:rPr lang="en-US" sz="3600" dirty="0">
                <a:latin typeface="Arial" panose="020B0604020202020204" pitchFamily="34" charset="0"/>
                <a:cs typeface="Arial" panose="020B0604020202020204" pitchFamily="34" charset="0"/>
              </a:rPr>
              <a:t>. Geneva: World Health Organization.</a:t>
            </a:r>
          </a:p>
          <a:p>
            <a:pPr marL="514350" indent="-514350" algn="just">
              <a:lnSpc>
                <a:spcPct val="170000"/>
              </a:lnSpc>
              <a:buFont typeface="+mj-lt"/>
              <a:buAutoNum type="arabicPeriod"/>
            </a:pPr>
            <a:r>
              <a:rPr lang="en-US" sz="3600" dirty="0">
                <a:latin typeface="Arial" panose="020B0604020202020204" pitchFamily="34" charset="0"/>
                <a:cs typeface="Arial" panose="020B0604020202020204" pitchFamily="34" charset="0"/>
              </a:rPr>
              <a:t>World Health Organization (2024) </a:t>
            </a:r>
            <a:r>
              <a:rPr lang="en-US" sz="3600" i="1" dirty="0">
                <a:latin typeface="Arial" panose="020B0604020202020204" pitchFamily="34" charset="0"/>
                <a:cs typeface="Arial" panose="020B0604020202020204" pitchFamily="34" charset="0"/>
              </a:rPr>
              <a:t>Social determinants of health</a:t>
            </a:r>
            <a:r>
              <a:rPr lang="en-US" sz="3600" dirty="0">
                <a:latin typeface="Arial" panose="020B0604020202020204" pitchFamily="34" charset="0"/>
                <a:cs typeface="Arial" panose="020B0604020202020204" pitchFamily="34" charset="0"/>
              </a:rPr>
              <a:t>. Geneva: World Health Organization.</a:t>
            </a:r>
          </a:p>
          <a:p>
            <a:pPr marL="742950" indent="-742950">
              <a:buFont typeface="+mj-lt"/>
              <a:buAutoNum type="arabicPeriod"/>
            </a:pPr>
            <a:r>
              <a:rPr lang="en-US" sz="3600" dirty="0"/>
              <a:t>Engel, G.L. (1977) ‘The need for a new medical model: A challenge for biomedicine’, Science, 196(4286), pp. 129–136. </a:t>
            </a:r>
            <a:r>
              <a:rPr lang="en-US" sz="3600" dirty="0" err="1"/>
              <a:t>doi</a:t>
            </a:r>
            <a:r>
              <a:rPr lang="en-US" sz="3600" dirty="0"/>
              <a:t>: 10.1126/science.847460.</a:t>
            </a:r>
          </a:p>
          <a:p>
            <a:pPr marL="742950" indent="-742950">
              <a:buFont typeface="+mj-lt"/>
              <a:buAutoNum type="arabicPeriod"/>
            </a:pPr>
            <a:r>
              <a:rPr lang="en-US" sz="3600" dirty="0"/>
              <a:t>NHS England (2019) The NHS Long Term Plan. Available at: </a:t>
            </a:r>
            <a:r>
              <a:rPr lang="en-US" sz="3600" dirty="0">
                <a:hlinkClick r:id="rId4"/>
              </a:rPr>
              <a:t>https://www.longtermplan.nhs.uk/</a:t>
            </a:r>
            <a:r>
              <a:rPr lang="en-US" sz="3600" dirty="0"/>
              <a:t> (Accessed: 10 October 2026).</a:t>
            </a:r>
          </a:p>
          <a:p>
            <a:pPr marL="514350" indent="-514350" algn="just">
              <a:lnSpc>
                <a:spcPct val="170000"/>
              </a:lnSpc>
              <a:buFont typeface="+mj-lt"/>
              <a:buAutoNum type="arabicPeriod"/>
            </a:pPr>
            <a:endParaRPr lang="en-US" sz="3600" dirty="0">
              <a:latin typeface="Arial" panose="020B0604020202020204" pitchFamily="34" charset="0"/>
              <a:cs typeface="Arial" panose="020B0604020202020204" pitchFamily="34" charset="0"/>
            </a:endParaRPr>
          </a:p>
          <a:p>
            <a:pPr marL="514350" indent="-514350" algn="just">
              <a:buFont typeface="+mj-lt"/>
              <a:buAutoNum type="arabicPeriod"/>
            </a:pP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79683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187</TotalTime>
  <Words>5362</Words>
  <Application>Microsoft Office PowerPoint</Application>
  <PresentationFormat>Widescreen</PresentationFormat>
  <Paragraphs>381</Paragraphs>
  <Slides>16</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Times New Roman</vt:lpstr>
      <vt:lpstr>Office Theme</vt:lpstr>
      <vt:lpstr>PowerPoint Presentation</vt:lpstr>
      <vt:lpstr>Why Integration Matters</vt:lpstr>
      <vt:lpstr>Key Concepts</vt:lpstr>
      <vt:lpstr>Sustainable Development and the SDGs</vt:lpstr>
      <vt:lpstr>Integrating Health and Wellbeing</vt:lpstr>
      <vt:lpstr>The Biopsychosocial Model</vt:lpstr>
      <vt:lpstr>Social Determinants of Health </vt:lpstr>
      <vt:lpstr>Health in All Policies</vt:lpstr>
      <vt:lpstr>UK Policy and Governance</vt:lpstr>
      <vt:lpstr>Service Delivery </vt:lpstr>
      <vt:lpstr>Case Example </vt:lpstr>
      <vt:lpstr>Public Health Initiatives </vt:lpstr>
      <vt:lpstr>Equity and Access </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Roxana Pasareanu</cp:lastModifiedBy>
  <cp:revision>74</cp:revision>
  <dcterms:created xsi:type="dcterms:W3CDTF">2026-09-23T06:50:14Z</dcterms:created>
  <dcterms:modified xsi:type="dcterms:W3CDTF">2026-10-15T08:42:25Z</dcterms:modified>
</cp:coreProperties>
</file>