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15"/>
  </p:notesMasterIdLst>
  <p:sldIdLst>
    <p:sldId id="564" r:id="rId6"/>
    <p:sldId id="565" r:id="rId7"/>
    <p:sldId id="571" r:id="rId8"/>
    <p:sldId id="572" r:id="rId9"/>
    <p:sldId id="566" r:id="rId10"/>
    <p:sldId id="577" r:id="rId11"/>
    <p:sldId id="576" r:id="rId12"/>
    <p:sldId id="574" r:id="rId13"/>
    <p:sldId id="57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1316" autoAdjust="0"/>
  </p:normalViewPr>
  <p:slideViewPr>
    <p:cSldViewPr snapToGrid="0">
      <p:cViewPr varScale="1">
        <p:scale>
          <a:sx n="91" d="100"/>
          <a:sy n="91" d="100"/>
        </p:scale>
        <p:origin x="135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vin Rogers" userId="3f80ce43-efd0-4788-9524-c53e024f9363" providerId="ADAL" clId="{8283F01B-7EA1-4731-9285-A228BE5D83F4}"/>
    <pc:docChg chg="custSel addSld delSld modSld sldOrd">
      <pc:chgData name="Kevin Rogers" userId="3f80ce43-efd0-4788-9524-c53e024f9363" providerId="ADAL" clId="{8283F01B-7EA1-4731-9285-A228BE5D83F4}" dt="2024-02-01T14:02:13.390" v="412"/>
      <pc:docMkLst>
        <pc:docMk/>
      </pc:docMkLst>
      <pc:sldChg chg="modSp mod">
        <pc:chgData name="Kevin Rogers" userId="3f80ce43-efd0-4788-9524-c53e024f9363" providerId="ADAL" clId="{8283F01B-7EA1-4731-9285-A228BE5D83F4}" dt="2024-01-31T12:06:21.596" v="13" actId="20577"/>
        <pc:sldMkLst>
          <pc:docMk/>
          <pc:sldMk cId="1876243567" sldId="564"/>
        </pc:sldMkLst>
        <pc:spChg chg="mod">
          <ac:chgData name="Kevin Rogers" userId="3f80ce43-efd0-4788-9524-c53e024f9363" providerId="ADAL" clId="{8283F01B-7EA1-4731-9285-A228BE5D83F4}" dt="2024-01-31T12:06:21.596" v="13" actId="20577"/>
          <ac:spMkLst>
            <pc:docMk/>
            <pc:sldMk cId="1876243567" sldId="564"/>
            <ac:spMk id="4" creationId="{5A9C8975-868A-44CB-B3D5-615CE80FFE6A}"/>
          </ac:spMkLst>
        </pc:spChg>
      </pc:sldChg>
      <pc:sldChg chg="modSp mod">
        <pc:chgData name="Kevin Rogers" userId="3f80ce43-efd0-4788-9524-c53e024f9363" providerId="ADAL" clId="{8283F01B-7EA1-4731-9285-A228BE5D83F4}" dt="2024-01-31T12:12:56.229" v="198" actId="20577"/>
        <pc:sldMkLst>
          <pc:docMk/>
          <pc:sldMk cId="3803074156" sldId="565"/>
        </pc:sldMkLst>
        <pc:spChg chg="mod">
          <ac:chgData name="Kevin Rogers" userId="3f80ce43-efd0-4788-9524-c53e024f9363" providerId="ADAL" clId="{8283F01B-7EA1-4731-9285-A228BE5D83F4}" dt="2024-01-31T12:09:56.436" v="45" actId="20577"/>
          <ac:spMkLst>
            <pc:docMk/>
            <pc:sldMk cId="3803074156" sldId="565"/>
            <ac:spMk id="2" creationId="{BC3E661F-0802-479B-B4E4-3F8E5D13D324}"/>
          </ac:spMkLst>
        </pc:spChg>
        <pc:spChg chg="mod">
          <ac:chgData name="Kevin Rogers" userId="3f80ce43-efd0-4788-9524-c53e024f9363" providerId="ADAL" clId="{8283F01B-7EA1-4731-9285-A228BE5D83F4}" dt="2024-01-31T12:12:56.229" v="198" actId="20577"/>
          <ac:spMkLst>
            <pc:docMk/>
            <pc:sldMk cId="3803074156" sldId="565"/>
            <ac:spMk id="6" creationId="{4F629E25-C3E2-E2E1-0B3F-4F4734EB34A9}"/>
          </ac:spMkLst>
        </pc:spChg>
      </pc:sldChg>
      <pc:sldChg chg="modSp mod">
        <pc:chgData name="Kevin Rogers" userId="3f80ce43-efd0-4788-9524-c53e024f9363" providerId="ADAL" clId="{8283F01B-7EA1-4731-9285-A228BE5D83F4}" dt="2024-01-31T12:28:11.272" v="375" actId="20577"/>
        <pc:sldMkLst>
          <pc:docMk/>
          <pc:sldMk cId="616603899" sldId="566"/>
        </pc:sldMkLst>
        <pc:spChg chg="mod">
          <ac:chgData name="Kevin Rogers" userId="3f80ce43-efd0-4788-9524-c53e024f9363" providerId="ADAL" clId="{8283F01B-7EA1-4731-9285-A228BE5D83F4}" dt="2024-01-31T12:28:11.272" v="375" actId="20577"/>
          <ac:spMkLst>
            <pc:docMk/>
            <pc:sldMk cId="616603899" sldId="566"/>
            <ac:spMk id="3" creationId="{669F4F19-B675-44EB-81FE-BE31CBD9E91E}"/>
          </ac:spMkLst>
        </pc:spChg>
      </pc:sldChg>
      <pc:sldChg chg="del">
        <pc:chgData name="Kevin Rogers" userId="3f80ce43-efd0-4788-9524-c53e024f9363" providerId="ADAL" clId="{8283F01B-7EA1-4731-9285-A228BE5D83F4}" dt="2024-01-31T12:13:39.354" v="201" actId="47"/>
        <pc:sldMkLst>
          <pc:docMk/>
          <pc:sldMk cId="4000044259" sldId="570"/>
        </pc:sldMkLst>
      </pc:sldChg>
      <pc:sldChg chg="ord">
        <pc:chgData name="Kevin Rogers" userId="3f80ce43-efd0-4788-9524-c53e024f9363" providerId="ADAL" clId="{8283F01B-7EA1-4731-9285-A228BE5D83F4}" dt="2024-01-31T12:13:34.809" v="200"/>
        <pc:sldMkLst>
          <pc:docMk/>
          <pc:sldMk cId="2479148086" sldId="571"/>
        </pc:sldMkLst>
      </pc:sldChg>
      <pc:sldChg chg="addSp delSp modSp mod">
        <pc:chgData name="Kevin Rogers" userId="3f80ce43-efd0-4788-9524-c53e024f9363" providerId="ADAL" clId="{8283F01B-7EA1-4731-9285-A228BE5D83F4}" dt="2024-01-31T12:18:14.219" v="211" actId="22"/>
        <pc:sldMkLst>
          <pc:docMk/>
          <pc:sldMk cId="3925348203" sldId="572"/>
        </pc:sldMkLst>
        <pc:spChg chg="mod">
          <ac:chgData name="Kevin Rogers" userId="3f80ce43-efd0-4788-9524-c53e024f9363" providerId="ADAL" clId="{8283F01B-7EA1-4731-9285-A228BE5D83F4}" dt="2024-01-31T12:15:01.467" v="207" actId="20577"/>
          <ac:spMkLst>
            <pc:docMk/>
            <pc:sldMk cId="3925348203" sldId="572"/>
            <ac:spMk id="2" creationId="{DA22020B-F504-0DCA-C71C-F90F81993625}"/>
          </ac:spMkLst>
        </pc:spChg>
        <pc:spChg chg="add del mod">
          <ac:chgData name="Kevin Rogers" userId="3f80ce43-efd0-4788-9524-c53e024f9363" providerId="ADAL" clId="{8283F01B-7EA1-4731-9285-A228BE5D83F4}" dt="2024-01-31T12:17:40.679" v="208" actId="22"/>
          <ac:spMkLst>
            <pc:docMk/>
            <pc:sldMk cId="3925348203" sldId="572"/>
            <ac:spMk id="4" creationId="{CDA3F22D-8C27-D71D-1056-DE9BC124CCDB}"/>
          </ac:spMkLst>
        </pc:spChg>
        <pc:spChg chg="add del mod">
          <ac:chgData name="Kevin Rogers" userId="3f80ce43-efd0-4788-9524-c53e024f9363" providerId="ADAL" clId="{8283F01B-7EA1-4731-9285-A228BE5D83F4}" dt="2024-01-31T12:18:14.219" v="211" actId="22"/>
          <ac:spMkLst>
            <pc:docMk/>
            <pc:sldMk cId="3925348203" sldId="572"/>
            <ac:spMk id="11" creationId="{905F95FE-03F2-E05E-EE43-4D79280284A2}"/>
          </ac:spMkLst>
        </pc:spChg>
        <pc:picChg chg="del">
          <ac:chgData name="Kevin Rogers" userId="3f80ce43-efd0-4788-9524-c53e024f9363" providerId="ADAL" clId="{8283F01B-7EA1-4731-9285-A228BE5D83F4}" dt="2024-01-31T12:14:55.825" v="202" actId="478"/>
          <ac:picMkLst>
            <pc:docMk/>
            <pc:sldMk cId="3925348203" sldId="572"/>
            <ac:picMk id="6" creationId="{27AC572C-1D0C-10FE-C301-D14FA52B9E2D}"/>
          </ac:picMkLst>
        </pc:picChg>
        <pc:picChg chg="add del mod ord">
          <ac:chgData name="Kevin Rogers" userId="3f80ce43-efd0-4788-9524-c53e024f9363" providerId="ADAL" clId="{8283F01B-7EA1-4731-9285-A228BE5D83F4}" dt="2024-01-31T12:18:12.315" v="210" actId="478"/>
          <ac:picMkLst>
            <pc:docMk/>
            <pc:sldMk cId="3925348203" sldId="572"/>
            <ac:picMk id="9" creationId="{8DDDC699-A14F-980B-4D97-D3D3C4D800CD}"/>
          </ac:picMkLst>
        </pc:picChg>
        <pc:picChg chg="add mod ord">
          <ac:chgData name="Kevin Rogers" userId="3f80ce43-efd0-4788-9524-c53e024f9363" providerId="ADAL" clId="{8283F01B-7EA1-4731-9285-A228BE5D83F4}" dt="2024-01-31T12:18:14.219" v="211" actId="22"/>
          <ac:picMkLst>
            <pc:docMk/>
            <pc:sldMk cId="3925348203" sldId="572"/>
            <ac:picMk id="13" creationId="{D2418535-5AD9-2234-DEC5-55FB3CA63B84}"/>
          </ac:picMkLst>
        </pc:picChg>
      </pc:sldChg>
      <pc:sldChg chg="del">
        <pc:chgData name="Kevin Rogers" userId="3f80ce43-efd0-4788-9524-c53e024f9363" providerId="ADAL" clId="{8283F01B-7EA1-4731-9285-A228BE5D83F4}" dt="2024-01-31T12:18:17.920" v="212" actId="47"/>
        <pc:sldMkLst>
          <pc:docMk/>
          <pc:sldMk cId="1896339579" sldId="573"/>
        </pc:sldMkLst>
      </pc:sldChg>
      <pc:sldChg chg="addSp delSp modSp mod modClrScheme chgLayout">
        <pc:chgData name="Kevin Rogers" userId="3f80ce43-efd0-4788-9524-c53e024f9363" providerId="ADAL" clId="{8283F01B-7EA1-4731-9285-A228BE5D83F4}" dt="2024-01-31T12:23:33.794" v="260" actId="20577"/>
        <pc:sldMkLst>
          <pc:docMk/>
          <pc:sldMk cId="2573019229" sldId="574"/>
        </pc:sldMkLst>
        <pc:spChg chg="mod">
          <ac:chgData name="Kevin Rogers" userId="3f80ce43-efd0-4788-9524-c53e024f9363" providerId="ADAL" clId="{8283F01B-7EA1-4731-9285-A228BE5D83F4}" dt="2024-01-31T12:20:47.663" v="241" actId="20577"/>
          <ac:spMkLst>
            <pc:docMk/>
            <pc:sldMk cId="2573019229" sldId="574"/>
            <ac:spMk id="2" creationId="{3869258D-C5F2-D755-7C21-93CC4062737A}"/>
          </ac:spMkLst>
        </pc:spChg>
        <pc:spChg chg="add del mod">
          <ac:chgData name="Kevin Rogers" userId="3f80ce43-efd0-4788-9524-c53e024f9363" providerId="ADAL" clId="{8283F01B-7EA1-4731-9285-A228BE5D83F4}" dt="2024-01-31T12:19:36.047" v="214" actId="22"/>
          <ac:spMkLst>
            <pc:docMk/>
            <pc:sldMk cId="2573019229" sldId="574"/>
            <ac:spMk id="4" creationId="{FB6337E6-6AB0-FD12-C444-ED75BC625000}"/>
          </ac:spMkLst>
        </pc:spChg>
        <pc:spChg chg="add del mod ord">
          <ac:chgData name="Kevin Rogers" userId="3f80ce43-efd0-4788-9524-c53e024f9363" providerId="ADAL" clId="{8283F01B-7EA1-4731-9285-A228BE5D83F4}" dt="2024-01-31T12:21:01.213" v="245" actId="478"/>
          <ac:spMkLst>
            <pc:docMk/>
            <pc:sldMk cId="2573019229" sldId="574"/>
            <ac:spMk id="12" creationId="{04EBC2D8-9CF3-495E-987A-C8422FF3A7D3}"/>
          </ac:spMkLst>
        </pc:spChg>
        <pc:spChg chg="add mod ord">
          <ac:chgData name="Kevin Rogers" userId="3f80ce43-efd0-4788-9524-c53e024f9363" providerId="ADAL" clId="{8283F01B-7EA1-4731-9285-A228BE5D83F4}" dt="2024-01-31T12:23:33.794" v="260" actId="20577"/>
          <ac:spMkLst>
            <pc:docMk/>
            <pc:sldMk cId="2573019229" sldId="574"/>
            <ac:spMk id="13" creationId="{79BD8987-6FD9-7747-5EAF-8033EE1AEB93}"/>
          </ac:spMkLst>
        </pc:spChg>
        <pc:picChg chg="del">
          <ac:chgData name="Kevin Rogers" userId="3f80ce43-efd0-4788-9524-c53e024f9363" providerId="ADAL" clId="{8283F01B-7EA1-4731-9285-A228BE5D83F4}" dt="2024-01-31T12:19:34.257" v="213" actId="478"/>
          <ac:picMkLst>
            <pc:docMk/>
            <pc:sldMk cId="2573019229" sldId="574"/>
            <ac:picMk id="8" creationId="{65D67F22-1DBD-6356-A1FA-FA43543354F0}"/>
          </ac:picMkLst>
        </pc:picChg>
        <pc:picChg chg="add mod ord">
          <ac:chgData name="Kevin Rogers" userId="3f80ce43-efd0-4788-9524-c53e024f9363" providerId="ADAL" clId="{8283F01B-7EA1-4731-9285-A228BE5D83F4}" dt="2024-01-31T12:21:03.197" v="246" actId="1076"/>
          <ac:picMkLst>
            <pc:docMk/>
            <pc:sldMk cId="2573019229" sldId="574"/>
            <ac:picMk id="9" creationId="{4D6F6FD7-A980-87D6-41E5-01438EAC65FE}"/>
          </ac:picMkLst>
        </pc:picChg>
        <pc:picChg chg="add mod">
          <ac:chgData name="Kevin Rogers" userId="3f80ce43-efd0-4788-9524-c53e024f9363" providerId="ADAL" clId="{8283F01B-7EA1-4731-9285-A228BE5D83F4}" dt="2024-01-31T12:21:06.459" v="247" actId="1076"/>
          <ac:picMkLst>
            <pc:docMk/>
            <pc:sldMk cId="2573019229" sldId="574"/>
            <ac:picMk id="11" creationId="{E8EA7EFE-4CF2-B49F-8E64-2588D194D8C6}"/>
          </ac:picMkLst>
        </pc:picChg>
      </pc:sldChg>
      <pc:sldChg chg="del">
        <pc:chgData name="Kevin Rogers" userId="3f80ce43-efd0-4788-9524-c53e024f9363" providerId="ADAL" clId="{8283F01B-7EA1-4731-9285-A228BE5D83F4}" dt="2024-01-31T12:28:14.760" v="376" actId="47"/>
        <pc:sldMkLst>
          <pc:docMk/>
          <pc:sldMk cId="1468828347" sldId="575"/>
        </pc:sldMkLst>
      </pc:sldChg>
      <pc:sldChg chg="addSp delSp modSp mod ord">
        <pc:chgData name="Kevin Rogers" userId="3f80ce43-efd0-4788-9524-c53e024f9363" providerId="ADAL" clId="{8283F01B-7EA1-4731-9285-A228BE5D83F4}" dt="2024-02-01T13:59:23.290" v="410" actId="1076"/>
        <pc:sldMkLst>
          <pc:docMk/>
          <pc:sldMk cId="4158729645" sldId="576"/>
        </pc:sldMkLst>
        <pc:spChg chg="mod">
          <ac:chgData name="Kevin Rogers" userId="3f80ce43-efd0-4788-9524-c53e024f9363" providerId="ADAL" clId="{8283F01B-7EA1-4731-9285-A228BE5D83F4}" dt="2024-01-31T12:27:05.666" v="317" actId="20577"/>
          <ac:spMkLst>
            <pc:docMk/>
            <pc:sldMk cId="4158729645" sldId="576"/>
            <ac:spMk id="2" creationId="{3869258D-C5F2-D755-7C21-93CC4062737A}"/>
          </ac:spMkLst>
        </pc:spChg>
        <pc:spChg chg="add del mod">
          <ac:chgData name="Kevin Rogers" userId="3f80ce43-efd0-4788-9524-c53e024f9363" providerId="ADAL" clId="{8283F01B-7EA1-4731-9285-A228BE5D83F4}" dt="2024-01-31T12:26:57.924" v="297"/>
          <ac:spMkLst>
            <pc:docMk/>
            <pc:sldMk cId="4158729645" sldId="576"/>
            <ac:spMk id="6" creationId="{D51DA3DD-0D96-B0DB-8906-4011905391FC}"/>
          </ac:spMkLst>
        </pc:spChg>
        <pc:picChg chg="del">
          <ac:chgData name="Kevin Rogers" userId="3f80ce43-efd0-4788-9524-c53e024f9363" providerId="ADAL" clId="{8283F01B-7EA1-4731-9285-A228BE5D83F4}" dt="2024-01-31T12:26:55.711" v="296" actId="478"/>
          <ac:picMkLst>
            <pc:docMk/>
            <pc:sldMk cId="4158729645" sldId="576"/>
            <ac:picMk id="3" creationId="{02AB585E-25D4-899A-4AA8-E7D8D0C038AA}"/>
          </ac:picMkLst>
        </pc:picChg>
        <pc:picChg chg="add mod modCrop">
          <ac:chgData name="Kevin Rogers" userId="3f80ce43-efd0-4788-9524-c53e024f9363" providerId="ADAL" clId="{8283F01B-7EA1-4731-9285-A228BE5D83F4}" dt="2024-02-01T13:59:23.290" v="410" actId="1076"/>
          <ac:picMkLst>
            <pc:docMk/>
            <pc:sldMk cId="4158729645" sldId="576"/>
            <ac:picMk id="4" creationId="{89697C07-5D24-3FE3-D0CE-3E167C897AA2}"/>
          </ac:picMkLst>
        </pc:picChg>
        <pc:picChg chg="add mod">
          <ac:chgData name="Kevin Rogers" userId="3f80ce43-efd0-4788-9524-c53e024f9363" providerId="ADAL" clId="{8283F01B-7EA1-4731-9285-A228BE5D83F4}" dt="2024-02-01T13:59:08.804" v="406" actId="14100"/>
          <ac:picMkLst>
            <pc:docMk/>
            <pc:sldMk cId="4158729645" sldId="576"/>
            <ac:picMk id="8" creationId="{E1ACF08E-30F5-8D9F-2977-6F373ED5C7BA}"/>
          </ac:picMkLst>
        </pc:picChg>
      </pc:sldChg>
      <pc:sldChg chg="addSp delSp modSp mod ord">
        <pc:chgData name="Kevin Rogers" userId="3f80ce43-efd0-4788-9524-c53e024f9363" providerId="ADAL" clId="{8283F01B-7EA1-4731-9285-A228BE5D83F4}" dt="2024-02-01T14:02:13.390" v="412"/>
        <pc:sldMkLst>
          <pc:docMk/>
          <pc:sldMk cId="4094620501" sldId="577"/>
        </pc:sldMkLst>
        <pc:spChg chg="mod">
          <ac:chgData name="Kevin Rogers" userId="3f80ce43-efd0-4788-9524-c53e024f9363" providerId="ADAL" clId="{8283F01B-7EA1-4731-9285-A228BE5D83F4}" dt="2024-01-31T12:25:43.769" v="293" actId="20577"/>
          <ac:spMkLst>
            <pc:docMk/>
            <pc:sldMk cId="4094620501" sldId="577"/>
            <ac:spMk id="2" creationId="{3869258D-C5F2-D755-7C21-93CC4062737A}"/>
          </ac:spMkLst>
        </pc:spChg>
        <pc:spChg chg="add del mod">
          <ac:chgData name="Kevin Rogers" userId="3f80ce43-efd0-4788-9524-c53e024f9363" providerId="ADAL" clId="{8283F01B-7EA1-4731-9285-A228BE5D83F4}" dt="2024-01-31T12:25:26.775" v="262"/>
          <ac:spMkLst>
            <pc:docMk/>
            <pc:sldMk cId="4094620501" sldId="577"/>
            <ac:spMk id="6" creationId="{54F631BD-07F1-2556-64C3-5AD806858ADB}"/>
          </ac:spMkLst>
        </pc:spChg>
        <pc:picChg chg="del">
          <ac:chgData name="Kevin Rogers" userId="3f80ce43-efd0-4788-9524-c53e024f9363" providerId="ADAL" clId="{8283F01B-7EA1-4731-9285-A228BE5D83F4}" dt="2024-01-31T12:25:25.050" v="261" actId="478"/>
          <ac:picMkLst>
            <pc:docMk/>
            <pc:sldMk cId="4094620501" sldId="577"/>
            <ac:picMk id="3" creationId="{E1684D4B-32E6-01EF-2BDA-EF14F5093D06}"/>
          </ac:picMkLst>
        </pc:picChg>
        <pc:picChg chg="add mod">
          <ac:chgData name="Kevin Rogers" userId="3f80ce43-efd0-4788-9524-c53e024f9363" providerId="ADAL" clId="{8283F01B-7EA1-4731-9285-A228BE5D83F4}" dt="2024-01-31T12:25:30.765" v="264" actId="1076"/>
          <ac:picMkLst>
            <pc:docMk/>
            <pc:sldMk cId="4094620501" sldId="577"/>
            <ac:picMk id="8" creationId="{E8D730A4-A145-2B82-DA27-EEF6292C8805}"/>
          </ac:picMkLst>
        </pc:picChg>
      </pc:sldChg>
      <pc:sldChg chg="addSp delSp modSp add mod ord">
        <pc:chgData name="Kevin Rogers" userId="3f80ce43-efd0-4788-9524-c53e024f9363" providerId="ADAL" clId="{8283F01B-7EA1-4731-9285-A228BE5D83F4}" dt="2024-01-31T12:31:11.441" v="404" actId="1076"/>
        <pc:sldMkLst>
          <pc:docMk/>
          <pc:sldMk cId="735350749" sldId="578"/>
        </pc:sldMkLst>
        <pc:spChg chg="mod">
          <ac:chgData name="Kevin Rogers" userId="3f80ce43-efd0-4788-9524-c53e024f9363" providerId="ADAL" clId="{8283F01B-7EA1-4731-9285-A228BE5D83F4}" dt="2024-01-31T12:28:54.333" v="393" actId="20577"/>
          <ac:spMkLst>
            <pc:docMk/>
            <pc:sldMk cId="735350749" sldId="578"/>
            <ac:spMk id="2" creationId="{3869258D-C5F2-D755-7C21-93CC4062737A}"/>
          </ac:spMkLst>
        </pc:spChg>
        <pc:spChg chg="add del mod">
          <ac:chgData name="Kevin Rogers" userId="3f80ce43-efd0-4788-9524-c53e024f9363" providerId="ADAL" clId="{8283F01B-7EA1-4731-9285-A228BE5D83F4}" dt="2024-01-31T12:30:45.544" v="395"/>
          <ac:spMkLst>
            <pc:docMk/>
            <pc:sldMk cId="735350749" sldId="578"/>
            <ac:spMk id="4" creationId="{927EC31A-BBA9-E20B-C362-887DEFD66C8B}"/>
          </ac:spMkLst>
        </pc:spChg>
        <pc:picChg chg="add mod">
          <ac:chgData name="Kevin Rogers" userId="3f80ce43-efd0-4788-9524-c53e024f9363" providerId="ADAL" clId="{8283F01B-7EA1-4731-9285-A228BE5D83F4}" dt="2024-01-31T12:30:58.427" v="400" actId="1076"/>
          <ac:picMkLst>
            <pc:docMk/>
            <pc:sldMk cId="735350749" sldId="578"/>
            <ac:picMk id="6" creationId="{F0529F93-80BA-2F68-EDD1-E04C9B8B602C}"/>
          </ac:picMkLst>
        </pc:picChg>
        <pc:picChg chg="del">
          <ac:chgData name="Kevin Rogers" userId="3f80ce43-efd0-4788-9524-c53e024f9363" providerId="ADAL" clId="{8283F01B-7EA1-4731-9285-A228BE5D83F4}" dt="2024-01-31T12:28:56.655" v="394" actId="478"/>
          <ac:picMkLst>
            <pc:docMk/>
            <pc:sldMk cId="735350749" sldId="578"/>
            <ac:picMk id="8" creationId="{E8D730A4-A145-2B82-DA27-EEF6292C8805}"/>
          </ac:picMkLst>
        </pc:picChg>
        <pc:picChg chg="add mod">
          <ac:chgData name="Kevin Rogers" userId="3f80ce43-efd0-4788-9524-c53e024f9363" providerId="ADAL" clId="{8283F01B-7EA1-4731-9285-A228BE5D83F4}" dt="2024-01-31T12:31:01.537" v="402" actId="1076"/>
          <ac:picMkLst>
            <pc:docMk/>
            <pc:sldMk cId="735350749" sldId="578"/>
            <ac:picMk id="1026" creationId="{E42C9A02-DFEC-10F1-A313-4E304CB0F326}"/>
          </ac:picMkLst>
        </pc:picChg>
        <pc:picChg chg="add mod">
          <ac:chgData name="Kevin Rogers" userId="3f80ce43-efd0-4788-9524-c53e024f9363" providerId="ADAL" clId="{8283F01B-7EA1-4731-9285-A228BE5D83F4}" dt="2024-01-31T12:31:11.441" v="404" actId="1076"/>
          <ac:picMkLst>
            <pc:docMk/>
            <pc:sldMk cId="735350749" sldId="578"/>
            <ac:picMk id="1027" creationId="{57B32528-3F3D-2933-DA6F-23A7AE528426}"/>
          </ac:picMkLst>
        </pc:picChg>
      </pc:sldChg>
    </pc:docChg>
  </pc:docChgLst>
  <pc:docChgLst>
    <pc:chgData name="Kevin Rogers" userId="3f80ce43-efd0-4788-9524-c53e024f9363" providerId="ADAL" clId="{4A0948F4-9155-41F4-AE8D-62DD1ED737C7}"/>
    <pc:docChg chg="modSld">
      <pc:chgData name="Kevin Rogers" userId="3f80ce43-efd0-4788-9524-c53e024f9363" providerId="ADAL" clId="{4A0948F4-9155-41F4-AE8D-62DD1ED737C7}" dt="2024-10-23T10:05:22.634" v="1" actId="20577"/>
      <pc:docMkLst>
        <pc:docMk/>
      </pc:docMkLst>
      <pc:sldChg chg="modSp mod">
        <pc:chgData name="Kevin Rogers" userId="3f80ce43-efd0-4788-9524-c53e024f9363" providerId="ADAL" clId="{4A0948F4-9155-41F4-AE8D-62DD1ED737C7}" dt="2024-10-23T10:05:22.634" v="1" actId="20577"/>
        <pc:sldMkLst>
          <pc:docMk/>
          <pc:sldMk cId="1876243567" sldId="564"/>
        </pc:sldMkLst>
        <pc:spChg chg="mod">
          <ac:chgData name="Kevin Rogers" userId="3f80ce43-efd0-4788-9524-c53e024f9363" providerId="ADAL" clId="{4A0948F4-9155-41F4-AE8D-62DD1ED737C7}" dt="2024-10-23T10:05:22.634" v="1" actId="20577"/>
          <ac:spMkLst>
            <pc:docMk/>
            <pc:sldMk cId="1876243567" sldId="564"/>
            <ac:spMk id="3" creationId="{00000000-0000-0000-0000-000000000000}"/>
          </ac:spMkLst>
        </pc:spChg>
      </pc:sldChg>
    </pc:docChg>
  </pc:docChgLst>
  <pc:docChgLst>
    <pc:chgData name="Kevin Rogers" userId="S::k.rogers@uwtsd.ac.uk::3f80ce43-efd0-4788-9524-c53e024f9363" providerId="AD" clId="Web-{0CBC3C8C-9BAB-6437-8E62-0ED5D436BE0B}"/>
    <pc:docChg chg="modSld">
      <pc:chgData name="Kevin Rogers" userId="S::k.rogers@uwtsd.ac.uk::3f80ce43-efd0-4788-9524-c53e024f9363" providerId="AD" clId="Web-{0CBC3C8C-9BAB-6437-8E62-0ED5D436BE0B}" dt="2024-02-02T10:30:26.347" v="2" actId="20577"/>
      <pc:docMkLst>
        <pc:docMk/>
      </pc:docMkLst>
      <pc:sldChg chg="modSp">
        <pc:chgData name="Kevin Rogers" userId="S::k.rogers@uwtsd.ac.uk::3f80ce43-efd0-4788-9524-c53e024f9363" providerId="AD" clId="Web-{0CBC3C8C-9BAB-6437-8E62-0ED5D436BE0B}" dt="2024-02-02T10:30:26.347" v="2" actId="20577"/>
        <pc:sldMkLst>
          <pc:docMk/>
          <pc:sldMk cId="2573019229" sldId="574"/>
        </pc:sldMkLst>
        <pc:spChg chg="mod">
          <ac:chgData name="Kevin Rogers" userId="S::k.rogers@uwtsd.ac.uk::3f80ce43-efd0-4788-9524-c53e024f9363" providerId="AD" clId="Web-{0CBC3C8C-9BAB-6437-8E62-0ED5D436BE0B}" dt="2024-02-02T10:30:26.347" v="2" actId="20577"/>
          <ac:spMkLst>
            <pc:docMk/>
            <pc:sldMk cId="2573019229" sldId="574"/>
            <ac:spMk id="13" creationId="{79BD8987-6FD9-7747-5EAF-8033EE1AEB9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DD91B-897B-45CA-8BC3-E25F5B37A28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500DC2-0FCB-43E7-B526-74E40325E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329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00DC2-0FCB-43E7-B526-74E40325E6A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789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C9D3B-F335-4F87-B459-5A781B0B27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FABED7-AAAA-473F-9EF6-CEE8E70A22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B658AF-E290-475F-8851-DDC065516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AF4CB-E894-4B77-A2FB-3A25954FB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BD263-7356-48E9-8DA1-FEEDFA83B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440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63101-DF48-4A6C-AE6E-206A2159C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DC6D4-71F6-4ADB-9C92-00B6AC0F27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24ECC-27BD-41FB-961B-2C644055F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27932-5787-4ED1-8805-70C3A8368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B30C6C-CC4C-45CF-BE35-6080D29E1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540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8389F-A3F7-413D-8729-DC7918905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461040-42B9-42BD-8A1C-C473B2311E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BAE937-2103-43C4-8F68-5DC63284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46ACA-686A-4356-A6FB-40F64ECAB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F6B4BF-A4FF-4688-A74D-AB821FAE7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148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B2797-FF70-4CC6-A0E7-6C55482C2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0CE74-E650-4E1B-8109-FBF461347D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55EFDD-7EAC-4D1F-B04F-D217FA5DCC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275EE2-05AD-45EE-BC16-A83B6F5D3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A373D0-3467-49CB-9B27-F3AA5A542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B96AB0-F333-4F2D-9639-1B22A02AF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640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67F3A-D99F-4035-9E30-99C0C0C14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8112DF-E1A5-4756-84EA-4B14FF2C76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EAE392-9CBF-4E09-B136-3AC625249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CB1F89-4929-46F6-B600-F0EF7DE0DE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1C3AA9-C957-4750-8FA3-F17405F276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76CDE5-E091-499E-BF7A-654FB741F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0623330-A2AD-4C0F-95E3-BE0696448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5EC550-2061-40C6-8F02-7A6C26AE6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295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7106B-ED88-4A54-9357-19B0734F6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878D88-BE1F-4945-8881-1F50690D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B1E761-ECB1-4B54-BDA1-93E5488B6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5959C9-5963-48DC-809E-ED18A1F20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238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73D908-761C-46C2-9854-FD19C9236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98B063-281C-4B39-89C1-E1805BDBA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09DDA-6728-43EF-9CCB-900F98EBD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269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89DA9-6389-4F0D-BFD5-56B50D15F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6E00A-3785-4B63-8FBC-3FD12A453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874E12-D019-4282-A60D-135F4ACBC7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DE31CC-95F5-4BC9-8EA1-9D4E84A9A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505083-3712-4C96-A281-6D6EC06CA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A637D0-A6E0-4D05-8BA8-39FD1F7A6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915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F69C3-BE30-40C1-BEF5-133AD4A65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BF854D-1B02-4154-8E02-9A02CA236D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5AF550-237F-4E03-BAE9-4553268CBB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4BA4B2-6963-42B6-B84A-AB9F567D7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A8A61B-1D48-460E-8619-625D73F27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8DBB46-AF67-4563-83DC-C59F92312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985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4F7EB-1BFC-455D-8234-22D92841F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E097E5-D24D-464D-B7B3-0B29CBD60D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DC28D-1411-426B-84E7-B60663E32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DFB90-B92E-4F14-B76D-024589158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D8CF5D-7F08-42E2-9869-C8C2F9D19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263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9EC7A1-148C-492E-90F7-2358F38108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9EA322-DD58-4E5C-A22A-038DDAAC76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D49E3-1197-4E83-85FE-C1A340AF8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FFB2D-3D1A-413C-9A0B-D435545BA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7B9F2-B2F7-4CCE-961B-28C7062CC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8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8551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5604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4795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5059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8674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6174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2253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9248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3571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2037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4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019FE1-9C25-4334-A115-0C6F85B07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A7738D-8D3D-43A7-B163-CAFD2A4524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174B67-E7C0-4FA7-AF72-037FEE2DCB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4A536-DDDB-43AC-AAE5-E9062F1BA00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96C3CA-F296-46C9-A33E-4630D0A5A5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3287A5-79A9-4FE7-869E-609517E61E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2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252AC3-FAD8-47A9-9B89-C3DCCFA5EE4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842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3">
            <a:extLst>
              <a:ext uri="{FF2B5EF4-FFF2-40B4-BE49-F238E27FC236}">
                <a16:creationId xmlns:a16="http://schemas.microsoft.com/office/drawing/2014/main" id="{97FCB4AC-74E0-4CC3-95D6-E6158D6ECE7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4">
            <a:extLst>
              <a:ext uri="{FF2B5EF4-FFF2-40B4-BE49-F238E27FC236}">
                <a16:creationId xmlns:a16="http://schemas.microsoft.com/office/drawing/2014/main" id="{5C4527E1-0008-421A-B31C-AEA4C2A6A7A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1344" y="1793501"/>
            <a:ext cx="5516229" cy="3738331"/>
          </a:xfrm>
        </p:spPr>
        <p:txBody>
          <a:bodyPr anchor="t">
            <a:normAutofit/>
          </a:bodyPr>
          <a:lstStyle/>
          <a:p>
            <a:br>
              <a:rPr lang="en-GB" sz="4400" dirty="0">
                <a:solidFill>
                  <a:schemeClr val="bg1"/>
                </a:solidFill>
              </a:rPr>
            </a:br>
            <a:endParaRPr lang="en-GB" sz="72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25791" y="2399374"/>
            <a:ext cx="2693195" cy="1552286"/>
          </a:xfrm>
        </p:spPr>
        <p:txBody>
          <a:bodyPr anchor="b">
            <a:noAutofit/>
          </a:bodyPr>
          <a:lstStyle/>
          <a:p>
            <a:pPr algn="l"/>
            <a:r>
              <a:rPr lang="en-GB" sz="1400" dirty="0"/>
              <a:t>Computer Aided </a:t>
            </a:r>
            <a:r>
              <a:rPr lang="en-GB" sz="1400"/>
              <a:t>Engineering </a:t>
            </a:r>
          </a:p>
          <a:p>
            <a:pPr algn="l"/>
            <a:r>
              <a:rPr lang="en-GB" sz="2000" b="1"/>
              <a:t>Dr </a:t>
            </a:r>
            <a:r>
              <a:rPr lang="en-GB" sz="2000" b="1" dirty="0"/>
              <a:t>Kevin Rogers</a:t>
            </a:r>
          </a:p>
          <a:p>
            <a:pPr algn="l"/>
            <a:r>
              <a:rPr lang="en-GB" sz="2000" b="1" dirty="0"/>
              <a:t>k.rogers@uwtsd.ac.uk</a:t>
            </a:r>
          </a:p>
        </p:txBody>
      </p:sp>
      <p:pic>
        <p:nvPicPr>
          <p:cNvPr id="8" name="Picture 32">
            <a:extLst>
              <a:ext uri="{FF2B5EF4-FFF2-40B4-BE49-F238E27FC236}">
                <a16:creationId xmlns:a16="http://schemas.microsoft.com/office/drawing/2014/main" id="{B7DE179B-ADB0-4FCA-8C47-D0A309DF5E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14" name="Picture 39">
            <a:extLst>
              <a:ext uri="{FF2B5EF4-FFF2-40B4-BE49-F238E27FC236}">
                <a16:creationId xmlns:a16="http://schemas.microsoft.com/office/drawing/2014/main" id="{E44449A5-6CD3-41B3-A6AE-BCE0524533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A9C8975-868A-44CB-B3D5-615CE80FFE6A}"/>
              </a:ext>
            </a:extLst>
          </p:cNvPr>
          <p:cNvSpPr txBox="1"/>
          <p:nvPr/>
        </p:nvSpPr>
        <p:spPr>
          <a:xfrm>
            <a:off x="985421" y="2764686"/>
            <a:ext cx="435005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4800" dirty="0">
              <a:solidFill>
                <a:prstClr val="white"/>
              </a:solidFill>
              <a:latin typeface="Calibri" panose="020F0502020204030204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LO4 Assemblies</a:t>
            </a:r>
          </a:p>
        </p:txBody>
      </p:sp>
    </p:spTree>
    <p:extLst>
      <p:ext uri="{BB962C8B-B14F-4D97-AF65-F5344CB8AC3E}">
        <p14:creationId xmlns:p14="http://schemas.microsoft.com/office/powerpoint/2010/main" val="18762435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45914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LO4 Assemblies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629E25-C3E2-E2E1-0B3F-4F4734EB34A9}"/>
              </a:ext>
            </a:extLst>
          </p:cNvPr>
          <p:cNvSpPr txBox="1"/>
          <p:nvPr/>
        </p:nvSpPr>
        <p:spPr>
          <a:xfrm>
            <a:off x="1095731" y="1913854"/>
            <a:ext cx="10316965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How do we constrain sketch features?</a:t>
            </a:r>
          </a:p>
          <a:p>
            <a:r>
              <a:rPr lang="en-US" sz="3200" dirty="0"/>
              <a:t>How do we constrain assemblies?</a:t>
            </a:r>
          </a:p>
          <a:p>
            <a:r>
              <a:rPr lang="en-US" sz="3200" dirty="0"/>
              <a:t>What's the difference between bottom-up and top-down assembly design?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8030741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CF23FB-022C-DCA2-7C4E-A12F4199E3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4781683C-3E95-E4AE-CB9B-0DAE0FCCD5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C0F1BD48-B142-2409-207B-DE24EA283D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58A4F06-85E9-5668-DC7B-835CD11B0053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Relations</a:t>
            </a:r>
          </a:p>
        </p:txBody>
      </p:sp>
      <p:pic>
        <p:nvPicPr>
          <p:cNvPr id="12" name="Content Placeholder 11" descr="Geometric (Sketch) Relations – Introduction to SolidWorks">
            <a:extLst>
              <a:ext uri="{FF2B5EF4-FFF2-40B4-BE49-F238E27FC236}">
                <a16:creationId xmlns:a16="http://schemas.microsoft.com/office/drawing/2014/main" id="{D559A3C8-FB87-3E19-D52D-6E3CC2169B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498421" y="1825625"/>
            <a:ext cx="5195158" cy="4351338"/>
          </a:xfrm>
        </p:spPr>
      </p:pic>
    </p:spTree>
    <p:extLst>
      <p:ext uri="{BB962C8B-B14F-4D97-AF65-F5344CB8AC3E}">
        <p14:creationId xmlns:p14="http://schemas.microsoft.com/office/powerpoint/2010/main" val="24791480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6D8BF5-2CDF-9A57-240D-476B8BE2EF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54FD5083-28C2-E53E-148A-7CE9720BD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33AC89C8-91C3-0D12-FFB9-E84BF36C8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22020B-F504-0DCA-C71C-F90F81993625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>
                <a:cs typeface="Calibri"/>
              </a:rPr>
              <a:t>Mates</a:t>
            </a:r>
            <a:endParaRPr lang="en-GB" sz="2400" b="1" dirty="0"/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D2418535-5AD9-2234-DEC5-55FB3CA63B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387310" y="1825625"/>
            <a:ext cx="7417380" cy="4351338"/>
          </a:xfrm>
        </p:spPr>
      </p:pic>
    </p:spTree>
    <p:extLst>
      <p:ext uri="{BB962C8B-B14F-4D97-AF65-F5344CB8AC3E}">
        <p14:creationId xmlns:p14="http://schemas.microsoft.com/office/powerpoint/2010/main" val="39253482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Lecture Aims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9F4F19-B675-44EB-81FE-BE31CBD9E91E}"/>
              </a:ext>
            </a:extLst>
          </p:cNvPr>
          <p:cNvSpPr txBox="1"/>
          <p:nvPr/>
        </p:nvSpPr>
        <p:spPr>
          <a:xfrm>
            <a:off x="1549941" y="2435559"/>
            <a:ext cx="909211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Understand, use and create: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/>
              <a:t>Basic mates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/>
              <a:t>Good assembly practice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66038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AC10D-4F68-1E0E-A114-C162DD427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8D274821-CAC6-F27F-B4F6-CB328E71B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5640AF64-1164-A6E9-55F8-A1E92DB30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69258D-C5F2-D755-7C21-93CC4062737A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Bottom-up vs Top-down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E8D730A4-A145-2B82-DA27-EEF6292C88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718652" y="2544590"/>
            <a:ext cx="7195594" cy="2880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6205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AC10D-4F68-1E0E-A114-C162DD427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8D274821-CAC6-F27F-B4F6-CB328E71B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5640AF64-1164-A6E9-55F8-A1E92DB30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69258D-C5F2-D755-7C21-93CC4062737A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Types of basic mates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E1ACF08E-30F5-8D9F-2977-6F373ED5C7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838301" y="2583712"/>
            <a:ext cx="5411951" cy="351882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9697C07-5D24-3FE3-D0CE-3E167C897AA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3880" r="3094"/>
          <a:stretch/>
        </p:blipFill>
        <p:spPr>
          <a:xfrm>
            <a:off x="1720886" y="817281"/>
            <a:ext cx="2341858" cy="5906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7296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AC10D-4F68-1E0E-A114-C162DD427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8D274821-CAC6-F27F-B4F6-CB328E71B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5640AF64-1164-A6E9-55F8-A1E92DB30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69258D-C5F2-D755-7C21-93CC4062737A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Mates – Good Practice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4D6F6FD7-A980-87D6-41E5-01438EAC65F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549657" y="1930216"/>
            <a:ext cx="3267099" cy="3786215"/>
          </a:xfr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9BD8987-6FD9-7747-5EAF-8033EE1AEB9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Avoid redundant mates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Drag components to test their available degrees of freedom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Verdana"/>
                <a:ea typeface="Verdana"/>
              </a:rPr>
              <a:t>Fix mate errors as soon as they occur. Adding mates never fixes earlier mate problems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Drag components into the approximate correct location and orientation before adding mates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8EA7EFE-4CF2-B49F-8E64-2588D194D8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6885" y="4051630"/>
            <a:ext cx="2247916" cy="145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3019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AC10D-4F68-1E0E-A114-C162DD427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8D274821-CAC6-F27F-B4F6-CB328E71B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5640AF64-1164-A6E9-55F8-A1E92DB30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69258D-C5F2-D755-7C21-93CC4062737A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Give it a go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0529F93-80BA-2F68-EDD1-E04C9B8B60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923160" y="2435559"/>
            <a:ext cx="2695238" cy="2542857"/>
          </a:xfrm>
          <a:prstGeom prst="rect">
            <a:avLst/>
          </a:prstGeom>
        </p:spPr>
      </p:pic>
      <p:pic>
        <p:nvPicPr>
          <p:cNvPr id="1026" name="Picture 21">
            <a:extLst>
              <a:ext uri="{FF2B5EF4-FFF2-40B4-BE49-F238E27FC236}">
                <a16:creationId xmlns:a16="http://schemas.microsoft.com/office/drawing/2014/main" id="{E42C9A02-DFEC-10F1-A313-4E304CB0F326}"/>
              </a:ext>
            </a:extLst>
          </p:cNvPr>
          <p:cNvPicPr>
            <a:picLocks noGrp="1"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15" t="35294" r="35098" b="16862"/>
          <a:stretch>
            <a:fillRect/>
          </a:stretch>
        </p:blipFill>
        <p:spPr bwMode="auto">
          <a:xfrm>
            <a:off x="4867290" y="2697337"/>
            <a:ext cx="2776538" cy="201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20">
            <a:extLst>
              <a:ext uri="{FF2B5EF4-FFF2-40B4-BE49-F238E27FC236}">
                <a16:creationId xmlns:a16="http://schemas.microsoft.com/office/drawing/2014/main" id="{57B32528-3F3D-2933-DA6F-23A7AE528426}"/>
              </a:ext>
            </a:extLst>
          </p:cNvPr>
          <p:cNvPicPr>
            <a:picLocks noGrp="1"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89" t="29411" r="24503" b="17647"/>
          <a:stretch>
            <a:fillRect/>
          </a:stretch>
        </p:blipFill>
        <p:spPr bwMode="auto">
          <a:xfrm>
            <a:off x="8573604" y="2660206"/>
            <a:ext cx="3195638" cy="218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353507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1809f32-1e9f-4ec7-9e49-2578c7830762" xsi:nil="true"/>
    <lcf76f155ced4ddcb4097134ff3c332f xmlns="0c3bee9f-8afb-42b0-b06d-82d7e39b6c42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BA320488B44A44B86D7D1214440BBCC" ma:contentTypeVersion="10" ma:contentTypeDescription="Create a new document." ma:contentTypeScope="" ma:versionID="546773b23609e0e7610b70840258dbb1">
  <xsd:schema xmlns:xsd="http://www.w3.org/2001/XMLSchema" xmlns:xs="http://www.w3.org/2001/XMLSchema" xmlns:p="http://schemas.microsoft.com/office/2006/metadata/properties" xmlns:ns2="0c3bee9f-8afb-42b0-b06d-82d7e39b6c42" xmlns:ns3="21809f32-1e9f-4ec7-9e49-2578c7830762" targetNamespace="http://schemas.microsoft.com/office/2006/metadata/properties" ma:root="true" ma:fieldsID="323bbc4e95f858adb4f2af2f2db82edb" ns2:_="" ns3:_="">
    <xsd:import namespace="0c3bee9f-8afb-42b0-b06d-82d7e39b6c42"/>
    <xsd:import namespace="21809f32-1e9f-4ec7-9e49-2578c783076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3bee9f-8afb-42b0-b06d-82d7e39b6c4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09f32-1e9f-4ec7-9e49-2578c7830762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8bc8da67-9bef-4a05-b166-a8e6d21169f3}" ma:internalName="TaxCatchAll" ma:showField="CatchAllData" ma:web="21809f32-1e9f-4ec7-9e49-2578c783076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A250C6A-AC4A-4DB0-BF35-647009934ADB}">
  <ds:schemaRefs>
    <ds:schemaRef ds:uri="http://schemas.openxmlformats.org/package/2006/metadata/core-properties"/>
    <ds:schemaRef ds:uri="http://purl.org/dc/terms/"/>
    <ds:schemaRef ds:uri="http://www.w3.org/XML/1998/namespace"/>
    <ds:schemaRef ds:uri="http://purl.org/dc/elements/1.1/"/>
    <ds:schemaRef ds:uri="0c3bee9f-8afb-42b0-b06d-82d7e39b6c42"/>
    <ds:schemaRef ds:uri="http://schemas.microsoft.com/office/2006/documentManagement/types"/>
    <ds:schemaRef ds:uri="http://purl.org/dc/dcmitype/"/>
    <ds:schemaRef ds:uri="http://schemas.microsoft.com/office/infopath/2007/PartnerControls"/>
    <ds:schemaRef ds:uri="21809f32-1e9f-4ec7-9e49-2578c7830762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1A8385CC-838B-41A5-AB07-9643D8BD9AB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8F00CF4-81A9-418E-A21C-62817BBC33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3bee9f-8afb-42b0-b06d-82d7e39b6c42"/>
    <ds:schemaRef ds:uri="21809f32-1e9f-4ec7-9e49-2578c78307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887</TotalTime>
  <Words>115</Words>
  <Application>Microsoft Office PowerPoint</Application>
  <PresentationFormat>Widescreen</PresentationFormat>
  <Paragraphs>26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Calibri Light</vt:lpstr>
      <vt:lpstr>Verdana</vt:lpstr>
      <vt:lpstr>Office Theme</vt:lpstr>
      <vt:lpstr>1_Office Theme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Andrew Noble (P151458)</dc:creator>
  <cp:lastModifiedBy>Kevin Rogers</cp:lastModifiedBy>
  <cp:revision>62</cp:revision>
  <dcterms:created xsi:type="dcterms:W3CDTF">2020-09-09T10:57:11Z</dcterms:created>
  <dcterms:modified xsi:type="dcterms:W3CDTF">2024-10-23T10:05:25Z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0x0101007BA320488B44A44B86D7D1214440BBCC</vt:lpwstr>
  </property>
</Properties>
</file>