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48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950369" y="545591"/>
            <a:ext cx="241969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  <a:p>
            <a:pPr algn="ctr"/>
            <a:r>
              <a:rPr lang="en-GB" dirty="0"/>
              <a:t>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099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(1)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53659" y="871483"/>
            <a:ext cx="185151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2025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38821" y="1959495"/>
            <a:ext cx="364720" cy="12261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>
            <a:cxnSpLocks/>
          </p:cNvCxnSpPr>
          <p:nvPr/>
        </p:nvCxnSpPr>
        <p:spPr>
          <a:xfrm>
            <a:off x="5386657" y="1525841"/>
            <a:ext cx="103898" cy="13413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>
            <a:cxnSpLocks/>
          </p:cNvCxnSpPr>
          <p:nvPr/>
        </p:nvCxnSpPr>
        <p:spPr>
          <a:xfrm>
            <a:off x="3621665" y="1478548"/>
            <a:ext cx="1404971" cy="1388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9648" y="4159674"/>
            <a:ext cx="251031" cy="11004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644913" y="329305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060CBB-6887-2E10-84A3-4021C6A82345}"/>
              </a:ext>
            </a:extLst>
          </p:cNvPr>
          <p:cNvSpPr txBox="1"/>
          <p:nvPr/>
        </p:nvSpPr>
        <p:spPr>
          <a:xfrm>
            <a:off x="249617" y="2916380"/>
            <a:ext cx="2247040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2830" y="2360485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964738" y="563517"/>
            <a:ext cx="2386313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801637" y="2770176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36956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(1)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2025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490555" y="1333209"/>
            <a:ext cx="37726" cy="1533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75591" y="4095324"/>
            <a:ext cx="355088" cy="1164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934670" y="1221480"/>
            <a:ext cx="1318781" cy="2040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cxnSpLocks/>
          </p:cNvCxnSpPr>
          <p:nvPr/>
        </p:nvCxnSpPr>
        <p:spPr>
          <a:xfrm>
            <a:off x="8310702" y="1210284"/>
            <a:ext cx="2376003" cy="20159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1C87083B-BBAB-47D8-92F0-95DBDE71D194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D310543-8D49-4309-A571-EC8882E74E0B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ED25E40-8DB7-76EE-79F8-8CF5C6F14148}"/>
              </a:ext>
            </a:extLst>
          </p:cNvPr>
          <p:cNvSpPr txBox="1"/>
          <p:nvPr/>
        </p:nvSpPr>
        <p:spPr>
          <a:xfrm>
            <a:off x="266844" y="3131080"/>
            <a:ext cx="2247040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513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158551" y="599185"/>
            <a:ext cx="245265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 (2)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309030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(1)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r>
              <a:rPr lang="en-GB" dirty="0"/>
              <a:t>Fundamentals 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(1)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78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</a:t>
            </a:r>
            <a:r>
              <a:rPr lang="en-GB" sz="2400" b="1"/>
              <a:t>Sept 2025 </a:t>
            </a:r>
            <a:r>
              <a:rPr lang="en-GB" sz="2400" b="1" dirty="0"/>
              <a:t>Starters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0AF4484A-0961-4521-9650-3C9D19B8C072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B50C66EA-5B1E-4FCD-81EA-CA4B52AB2887}"/>
              </a:ext>
            </a:extLst>
          </p:cNvPr>
          <p:cNvSpPr txBox="1"/>
          <p:nvPr/>
        </p:nvSpPr>
        <p:spPr>
          <a:xfrm>
            <a:off x="2414146" y="3261267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15213B-79FE-C95F-19C3-BEBF1A1689F9}"/>
              </a:ext>
            </a:extLst>
          </p:cNvPr>
          <p:cNvSpPr txBox="1"/>
          <p:nvPr/>
        </p:nvSpPr>
        <p:spPr>
          <a:xfrm>
            <a:off x="257838" y="3158042"/>
            <a:ext cx="2247040" cy="923330"/>
          </a:xfrm>
          <a:prstGeom prst="rect">
            <a:avLst/>
          </a:prstGeom>
          <a:solidFill>
            <a:srgbClr val="FF99FF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(3)</a:t>
            </a:r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321</Words>
  <Application>Microsoft Office PowerPoint</Application>
  <PresentationFormat>Widescreen</PresentationFormat>
  <Paragraphs>113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54</cp:revision>
  <dcterms:created xsi:type="dcterms:W3CDTF">2020-07-15T14:48:17Z</dcterms:created>
  <dcterms:modified xsi:type="dcterms:W3CDTF">2025-06-26T14:36:54Z</dcterms:modified>
</cp:coreProperties>
</file>