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3" r:id="rId1"/>
  </p:sldMasterIdLst>
  <p:sldIdLst>
    <p:sldId id="256" r:id="rId2"/>
    <p:sldId id="257" r:id="rId3"/>
    <p:sldId id="264" r:id="rId4"/>
    <p:sldId id="265" r:id="rId5"/>
    <p:sldId id="266" r:id="rId6"/>
    <p:sldId id="274" r:id="rId7"/>
    <p:sldId id="270" r:id="rId8"/>
    <p:sldId id="267" r:id="rId9"/>
    <p:sldId id="258" r:id="rId10"/>
    <p:sldId id="262" r:id="rId11"/>
    <p:sldId id="263" r:id="rId12"/>
    <p:sldId id="271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501" dt="2026-10-10T16:47:29.552"/>
    <p1510:client id="{A7C36EC1-6312-AD73-8232-72735931F5AA}" v="738" dt="2026-10-10T15:35:17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man Sairish (2605704)" userId="S::2605704@student.uwtsd.ac.uk::48ccaa71-3fd5-46da-85c6-2fd560ced6ff" providerId="AD" clId="Web-{9D1EC290-E8DD-D971-8B4F-FBA3924C30C7}"/>
    <pc:docChg chg="addSld delSld modSld sldOrd">
      <pc:chgData name="Ayman Sairish (2605704)" userId="S::2605704@student.uwtsd.ac.uk::48ccaa71-3fd5-46da-85c6-2fd560ced6ff" providerId="AD" clId="Web-{9D1EC290-E8DD-D971-8B4F-FBA3924C30C7}" dt="2026-10-03T22:23:34.887" v="1700"/>
      <pc:docMkLst>
        <pc:docMk/>
      </pc:docMkLst>
      <pc:sldChg chg="addSp delSp modSp">
        <pc:chgData name="Ayman Sairish (2605704)" userId="S::2605704@student.uwtsd.ac.uk::48ccaa71-3fd5-46da-85c6-2fd560ced6ff" providerId="AD" clId="Web-{9D1EC290-E8DD-D971-8B4F-FBA3924C30C7}" dt="2026-10-03T21:51:30.303" v="413" actId="1076"/>
        <pc:sldMkLst>
          <pc:docMk/>
          <pc:sldMk cId="109857222" sldId="256"/>
        </pc:sldMkLst>
        <pc:spChg chg="mod">
          <ac:chgData name="Ayman Sairish (2605704)" userId="S::2605704@student.uwtsd.ac.uk::48ccaa71-3fd5-46da-85c6-2fd560ced6ff" providerId="AD" clId="Web-{9D1EC290-E8DD-D971-8B4F-FBA3924C30C7}" dt="2026-10-03T21:34:56.868" v="347" actId="1076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Ayman Sairish (2605704)" userId="S::2605704@student.uwtsd.ac.uk::48ccaa71-3fd5-46da-85c6-2fd560ced6ff" providerId="AD" clId="Web-{9D1EC290-E8DD-D971-8B4F-FBA3924C30C7}" dt="2026-10-03T21:37:47.771" v="361" actId="1076"/>
          <ac:spMkLst>
            <pc:docMk/>
            <pc:sldMk cId="109857222" sldId="256"/>
            <ac:spMk id="3" creationId="{0967EB4C-90F1-BFE2-3F3C-0325B183AB88}"/>
          </ac:spMkLst>
        </pc:spChg>
        <pc:picChg chg="add mod">
          <ac:chgData name="Ayman Sairish (2605704)" userId="S::2605704@student.uwtsd.ac.uk::48ccaa71-3fd5-46da-85c6-2fd560ced6ff" providerId="AD" clId="Web-{9D1EC290-E8DD-D971-8B4F-FBA3924C30C7}" dt="2026-10-03T21:51:30.303" v="413" actId="1076"/>
          <ac:picMkLst>
            <pc:docMk/>
            <pc:sldMk cId="109857222" sldId="256"/>
            <ac:picMk id="6" creationId="{745264C3-B353-F7A8-FC6D-6C9EBB274877}"/>
          </ac:picMkLst>
        </pc:picChg>
        <pc:picChg chg="add mod">
          <ac:chgData name="Ayman Sairish (2605704)" userId="S::2605704@student.uwtsd.ac.uk::48ccaa71-3fd5-46da-85c6-2fd560ced6ff" providerId="AD" clId="Web-{9D1EC290-E8DD-D971-8B4F-FBA3924C30C7}" dt="2026-10-03T21:51:22.427" v="411" actId="1076"/>
          <ac:picMkLst>
            <pc:docMk/>
            <pc:sldMk cId="109857222" sldId="256"/>
            <ac:picMk id="7" creationId="{6C714011-C0C9-A213-4706-9D05207AF866}"/>
          </ac:picMkLst>
        </pc:picChg>
      </pc:sldChg>
      <pc:sldChg chg="modSp ord">
        <pc:chgData name="Ayman Sairish (2605704)" userId="S::2605704@student.uwtsd.ac.uk::48ccaa71-3fd5-46da-85c6-2fd560ced6ff" providerId="AD" clId="Web-{9D1EC290-E8DD-D971-8B4F-FBA3924C30C7}" dt="2026-10-03T22:14:35.691" v="1472"/>
        <pc:sldMkLst>
          <pc:docMk/>
          <pc:sldMk cId="2425331997" sldId="257"/>
        </pc:sldMkLst>
        <pc:spChg chg="mod">
          <ac:chgData name="Ayman Sairish (2605704)" userId="S::2605704@student.uwtsd.ac.uk::48ccaa71-3fd5-46da-85c6-2fd560ced6ff" providerId="AD" clId="Web-{9D1EC290-E8DD-D971-8B4F-FBA3924C30C7}" dt="2026-10-03T21:54:15.534" v="416" actId="20577"/>
          <ac:spMkLst>
            <pc:docMk/>
            <pc:sldMk cId="2425331997" sldId="257"/>
            <ac:spMk id="3" creationId="{52B1B865-D862-7720-617C-6A7CD55059AB}"/>
          </ac:spMkLst>
        </pc:spChg>
      </pc:sldChg>
      <pc:sldChg chg="modSp">
        <pc:chgData name="Ayman Sairish (2605704)" userId="S::2605704@student.uwtsd.ac.uk::48ccaa71-3fd5-46da-85c6-2fd560ced6ff" providerId="AD" clId="Web-{9D1EC290-E8DD-D971-8B4F-FBA3924C30C7}" dt="2026-10-03T22:23:34.887" v="1700"/>
        <pc:sldMkLst>
          <pc:docMk/>
          <pc:sldMk cId="2993345133" sldId="258"/>
        </pc:sldMkLst>
        <pc:spChg chg="mod">
          <ac:chgData name="Ayman Sairish (2605704)" userId="S::2605704@student.uwtsd.ac.uk::48ccaa71-3fd5-46da-85c6-2fd560ced6ff" providerId="AD" clId="Web-{9D1EC290-E8DD-D971-8B4F-FBA3924C30C7}" dt="2026-10-03T22:06:56.593" v="1346" actId="1076"/>
          <ac:spMkLst>
            <pc:docMk/>
            <pc:sldMk cId="2993345133" sldId="258"/>
            <ac:spMk id="5" creationId="{254BEFCB-E9CF-67E1-85A0-1AB8051EBC51}"/>
          </ac:spMkLst>
        </pc:spChg>
        <pc:graphicFrameChg chg="mod modGraphic">
          <ac:chgData name="Ayman Sairish (2605704)" userId="S::2605704@student.uwtsd.ac.uk::48ccaa71-3fd5-46da-85c6-2fd560ced6ff" providerId="AD" clId="Web-{9D1EC290-E8DD-D971-8B4F-FBA3924C30C7}" dt="2026-10-03T22:23:34.887" v="1700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addSp delSp modSp new">
        <pc:chgData name="Ayman Sairish (2605704)" userId="S::2605704@student.uwtsd.ac.uk::48ccaa71-3fd5-46da-85c6-2fd560ced6ff" providerId="AD" clId="Web-{9D1EC290-E8DD-D971-8B4F-FBA3924C30C7}" dt="2026-10-03T21:55:09.913" v="419" actId="20577"/>
        <pc:sldMkLst>
          <pc:docMk/>
          <pc:sldMk cId="3868401667" sldId="264"/>
        </pc:sldMkLst>
        <pc:spChg chg="mod">
          <ac:chgData name="Ayman Sairish (2605704)" userId="S::2605704@student.uwtsd.ac.uk::48ccaa71-3fd5-46da-85c6-2fd560ced6ff" providerId="AD" clId="Web-{9D1EC290-E8DD-D971-8B4F-FBA3924C30C7}" dt="2026-10-03T20:48:20.782" v="4" actId="20577"/>
          <ac:spMkLst>
            <pc:docMk/>
            <pc:sldMk cId="3868401667" sldId="264"/>
            <ac:spMk id="2" creationId="{3B533282-FF96-1008-FD3E-09C7DE4E4EC4}"/>
          </ac:spMkLst>
        </pc:spChg>
        <pc:spChg chg="mod">
          <ac:chgData name="Ayman Sairish (2605704)" userId="S::2605704@student.uwtsd.ac.uk::48ccaa71-3fd5-46da-85c6-2fd560ced6ff" providerId="AD" clId="Web-{9D1EC290-E8DD-D971-8B4F-FBA3924C30C7}" dt="2026-10-03T21:55:09.913" v="419" actId="20577"/>
          <ac:spMkLst>
            <pc:docMk/>
            <pc:sldMk cId="3868401667" sldId="264"/>
            <ac:spMk id="3" creationId="{DD36390F-C4F3-BCE0-BDEB-69BD562D5057}"/>
          </ac:spMkLst>
        </pc:spChg>
        <pc:picChg chg="add mod">
          <ac:chgData name="Ayman Sairish (2605704)" userId="S::2605704@student.uwtsd.ac.uk::48ccaa71-3fd5-46da-85c6-2fd560ced6ff" providerId="AD" clId="Web-{9D1EC290-E8DD-D971-8B4F-FBA3924C30C7}" dt="2026-10-03T21:14:07.039" v="149" actId="1076"/>
          <ac:picMkLst>
            <pc:docMk/>
            <pc:sldMk cId="3868401667" sldId="264"/>
            <ac:picMk id="8" creationId="{2D40A1C6-87C7-D340-63EE-148EF189AF8E}"/>
          </ac:picMkLst>
        </pc:picChg>
        <pc:picChg chg="add mod">
          <ac:chgData name="Ayman Sairish (2605704)" userId="S::2605704@student.uwtsd.ac.uk::48ccaa71-3fd5-46da-85c6-2fd560ced6ff" providerId="AD" clId="Web-{9D1EC290-E8DD-D971-8B4F-FBA3924C30C7}" dt="2026-10-03T21:14:09.290" v="150" actId="1076"/>
          <ac:picMkLst>
            <pc:docMk/>
            <pc:sldMk cId="3868401667" sldId="264"/>
            <ac:picMk id="9" creationId="{977E8042-A227-2E10-B101-9118E98634D4}"/>
          </ac:picMkLst>
        </pc:picChg>
      </pc:sldChg>
      <pc:sldChg chg="modSp new">
        <pc:chgData name="Ayman Sairish (2605704)" userId="S::2605704@student.uwtsd.ac.uk::48ccaa71-3fd5-46da-85c6-2fd560ced6ff" providerId="AD" clId="Web-{9D1EC290-E8DD-D971-8B4F-FBA3924C30C7}" dt="2026-10-03T22:12:19.524" v="1468" actId="20577"/>
        <pc:sldMkLst>
          <pc:docMk/>
          <pc:sldMk cId="2170437508" sldId="265"/>
        </pc:sldMkLst>
        <pc:spChg chg="mod">
          <ac:chgData name="Ayman Sairish (2605704)" userId="S::2605704@student.uwtsd.ac.uk::48ccaa71-3fd5-46da-85c6-2fd560ced6ff" providerId="AD" clId="Web-{9D1EC290-E8DD-D971-8B4F-FBA3924C30C7}" dt="2026-10-03T22:10:40.438" v="1415" actId="1076"/>
          <ac:spMkLst>
            <pc:docMk/>
            <pc:sldMk cId="2170437508" sldId="265"/>
            <ac:spMk id="2" creationId="{E7AB24D7-DE51-37BF-F012-05C7CE4BD18E}"/>
          </ac:spMkLst>
        </pc:spChg>
        <pc:spChg chg="mod">
          <ac:chgData name="Ayman Sairish (2605704)" userId="S::2605704@student.uwtsd.ac.uk::48ccaa71-3fd5-46da-85c6-2fd560ced6ff" providerId="AD" clId="Web-{9D1EC290-E8DD-D971-8B4F-FBA3924C30C7}" dt="2026-10-03T22:12:19.524" v="1468" actId="20577"/>
          <ac:spMkLst>
            <pc:docMk/>
            <pc:sldMk cId="2170437508" sldId="265"/>
            <ac:spMk id="3" creationId="{AADB661B-574B-9CEA-8AF0-425972FEF643}"/>
          </ac:spMkLst>
        </pc:spChg>
      </pc:sldChg>
      <pc:sldChg chg="modSp new">
        <pc:chgData name="Ayman Sairish (2605704)" userId="S::2605704@student.uwtsd.ac.uk::48ccaa71-3fd5-46da-85c6-2fd560ced6ff" providerId="AD" clId="Web-{9D1EC290-E8DD-D971-8B4F-FBA3924C30C7}" dt="2026-10-03T22:11:15.269" v="1442" actId="20577"/>
        <pc:sldMkLst>
          <pc:docMk/>
          <pc:sldMk cId="3090295057" sldId="266"/>
        </pc:sldMkLst>
        <pc:spChg chg="mod">
          <ac:chgData name="Ayman Sairish (2605704)" userId="S::2605704@student.uwtsd.ac.uk::48ccaa71-3fd5-46da-85c6-2fd560ced6ff" providerId="AD" clId="Web-{9D1EC290-E8DD-D971-8B4F-FBA3924C30C7}" dt="2026-10-03T22:11:03.737" v="1436" actId="20577"/>
          <ac:spMkLst>
            <pc:docMk/>
            <pc:sldMk cId="3090295057" sldId="266"/>
            <ac:spMk id="2" creationId="{6BEA2DF7-1900-7F89-4317-EE787FF6293B}"/>
          </ac:spMkLst>
        </pc:spChg>
        <pc:spChg chg="mod">
          <ac:chgData name="Ayman Sairish (2605704)" userId="S::2605704@student.uwtsd.ac.uk::48ccaa71-3fd5-46da-85c6-2fd560ced6ff" providerId="AD" clId="Web-{9D1EC290-E8DD-D971-8B4F-FBA3924C30C7}" dt="2026-10-03T22:11:15.269" v="1442" actId="20577"/>
          <ac:spMkLst>
            <pc:docMk/>
            <pc:sldMk cId="3090295057" sldId="266"/>
            <ac:spMk id="3" creationId="{AE39F528-A41D-A56F-3C82-9335C0D6FCF1}"/>
          </ac:spMkLst>
        </pc:spChg>
      </pc:sldChg>
    </pc:docChg>
  </pc:docChgLst>
  <pc:docChgLst>
    <pc:chgData name="Ayman Sairish (2605704)" userId="S::2605704@student.uwtsd.ac.uk::48ccaa71-3fd5-46da-85c6-2fd560ced6ff" providerId="AD" clId="Web-{92E75346-0DE5-02C7-F31C-A46FCEDBCE0A}"/>
    <pc:docChg chg="mod addSld delSld modSld addMainMaster delMainMaster">
      <pc:chgData name="Ayman Sairish (2605704)" userId="S::2605704@student.uwtsd.ac.uk::48ccaa71-3fd5-46da-85c6-2fd560ced6ff" providerId="AD" clId="Web-{92E75346-0DE5-02C7-F31C-A46FCEDBCE0A}" dt="2026-10-03T15:41:39.180" v="15"/>
      <pc:docMkLst>
        <pc:docMk/>
      </pc:docMkLst>
      <pc:sldChg chg="modSp mod modClrScheme chgLayout">
        <pc:chgData name="Ayman Sairish (2605704)" userId="S::2605704@student.uwtsd.ac.uk::48ccaa71-3fd5-46da-85c6-2fd560ced6ff" providerId="AD" clId="Web-{92E75346-0DE5-02C7-F31C-A46FCEDBCE0A}" dt="2026-10-03T15:41:25.148" v="14"/>
        <pc:sldMkLst>
          <pc:docMk/>
          <pc:sldMk cId="109857222" sldId="256"/>
        </pc:sldMkLst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Ayman Sairish (2605704)" userId="S::2605704@student.uwtsd.ac.uk::48ccaa71-3fd5-46da-85c6-2fd560ced6ff" providerId="AD" clId="Web-{92E75346-0DE5-02C7-F31C-A46FCEDBCE0A}" dt="2026-10-03T15:41:25.148" v="14"/>
        <pc:sldMkLst>
          <pc:docMk/>
          <pc:sldMk cId="2425331997" sldId="257"/>
        </pc:sldMkLst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2425331997" sldId="257"/>
            <ac:spMk id="2" creationId="{968ABF5A-1EEB-2DED-6A78-DBA2BE5DA70F}"/>
          </ac:spMkLst>
        </pc:spChg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2425331997" sldId="257"/>
            <ac:spMk id="3" creationId="{52B1B865-D862-7720-617C-6A7CD55059AB}"/>
          </ac:spMkLst>
        </pc:spChg>
      </pc:sldChg>
      <pc:sldChg chg="modSp mod modClrScheme chgLayout">
        <pc:chgData name="Ayman Sairish (2605704)" userId="S::2605704@student.uwtsd.ac.uk::48ccaa71-3fd5-46da-85c6-2fd560ced6ff" providerId="AD" clId="Web-{92E75346-0DE5-02C7-F31C-A46FCEDBCE0A}" dt="2026-10-03T15:41:25.148" v="14"/>
        <pc:sldMkLst>
          <pc:docMk/>
          <pc:sldMk cId="2993345133" sldId="258"/>
        </pc:sldMkLst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2993345133" sldId="258"/>
            <ac:spMk id="2" creationId="{60A0D6CE-CE2B-7737-F3AD-03E302108445}"/>
          </ac:spMkLst>
        </pc:spChg>
        <pc:graphicFrameChg chg="mod ord">
          <ac:chgData name="Ayman Sairish (2605704)" userId="S::2605704@student.uwtsd.ac.uk::48ccaa71-3fd5-46da-85c6-2fd560ced6ff" providerId="AD" clId="Web-{92E75346-0DE5-02C7-F31C-A46FCEDBCE0A}" dt="2026-10-03T15:41:25.148" v="14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modSp mod modClrScheme chgLayout">
        <pc:chgData name="Ayman Sairish (2605704)" userId="S::2605704@student.uwtsd.ac.uk::48ccaa71-3fd5-46da-85c6-2fd560ced6ff" providerId="AD" clId="Web-{92E75346-0DE5-02C7-F31C-A46FCEDBCE0A}" dt="2026-10-03T15:41:25.148" v="14"/>
        <pc:sldMkLst>
          <pc:docMk/>
          <pc:sldMk cId="3680727142" sldId="262"/>
        </pc:sldMkLst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3680727142" sldId="262"/>
            <ac:spMk id="2" creationId="{D6561DD7-BABA-D6E1-6283-275440C2933B}"/>
          </ac:spMkLst>
        </pc:spChg>
        <pc:graphicFrameChg chg="mod ord">
          <ac:chgData name="Ayman Sairish (2605704)" userId="S::2605704@student.uwtsd.ac.uk::48ccaa71-3fd5-46da-85c6-2fd560ced6ff" providerId="AD" clId="Web-{92E75346-0DE5-02C7-F31C-A46FCEDBCE0A}" dt="2026-10-03T15:41:25.148" v="14"/>
          <ac:graphicFrameMkLst>
            <pc:docMk/>
            <pc:sldMk cId="3680727142" sldId="262"/>
            <ac:graphicFrameMk id="4" creationId="{CFE518F9-0965-4CE2-2374-432CE6E3BC1D}"/>
          </ac:graphicFrameMkLst>
        </pc:graphicFrameChg>
      </pc:sldChg>
      <pc:sldChg chg="modSp mod modClrScheme chgLayout">
        <pc:chgData name="Ayman Sairish (2605704)" userId="S::2605704@student.uwtsd.ac.uk::48ccaa71-3fd5-46da-85c6-2fd560ced6ff" providerId="AD" clId="Web-{92E75346-0DE5-02C7-F31C-A46FCEDBCE0A}" dt="2026-10-03T15:41:25.148" v="14"/>
        <pc:sldMkLst>
          <pc:docMk/>
          <pc:sldMk cId="1930250052" sldId="263"/>
        </pc:sldMkLst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1930250052" sldId="263"/>
            <ac:spMk id="2" creationId="{38BFAB5F-ECEF-93CD-BEDA-473565DFEAFE}"/>
          </ac:spMkLst>
        </pc:spChg>
        <pc:spChg chg="mod ord">
          <ac:chgData name="Ayman Sairish (2605704)" userId="S::2605704@student.uwtsd.ac.uk::48ccaa71-3fd5-46da-85c6-2fd560ced6ff" providerId="AD" clId="Web-{92E75346-0DE5-02C7-F31C-A46FCEDBCE0A}" dt="2026-10-03T15:41:25.148" v="14"/>
          <ac:spMkLst>
            <pc:docMk/>
            <pc:sldMk cId="1930250052" sldId="263"/>
            <ac:spMk id="3" creationId="{769D8F5C-529A-F1F5-3D69-A1EA59025704}"/>
          </ac:spMkLst>
        </pc:spChg>
      </pc:sldChg>
    </pc:docChg>
  </pc:docChgLst>
  <pc:docChgLst>
    <pc:chgData name="Ayman Sairish (2605704)" userId="S::2605704@student.uwtsd.ac.uk::48ccaa71-3fd5-46da-85c6-2fd560ced6ff" providerId="AD" clId="Web-{5430E51E-B695-9A60-D3B0-59AD94466F1F}"/>
    <pc:docChg chg="addSld delSld modSld sldOrd">
      <pc:chgData name="Ayman Sairish (2605704)" userId="S::2605704@student.uwtsd.ac.uk::48ccaa71-3fd5-46da-85c6-2fd560ced6ff" providerId="AD" clId="Web-{5430E51E-B695-9A60-D3B0-59AD94466F1F}" dt="2026-10-05T00:48:50.832" v="1656"/>
      <pc:docMkLst>
        <pc:docMk/>
      </pc:docMkLst>
      <pc:sldChg chg="modSp addAnim delAnim">
        <pc:chgData name="Ayman Sairish (2605704)" userId="S::2605704@student.uwtsd.ac.uk::48ccaa71-3fd5-46da-85c6-2fd560ced6ff" providerId="AD" clId="Web-{5430E51E-B695-9A60-D3B0-59AD94466F1F}" dt="2026-10-05T00:45:52.512" v="1639"/>
        <pc:sldMkLst>
          <pc:docMk/>
          <pc:sldMk cId="2425331997" sldId="257"/>
        </pc:sldMkLst>
        <pc:spChg chg="mod">
          <ac:chgData name="Ayman Sairish (2605704)" userId="S::2605704@student.uwtsd.ac.uk::48ccaa71-3fd5-46da-85c6-2fd560ced6ff" providerId="AD" clId="Web-{5430E51E-B695-9A60-D3B0-59AD94466F1F}" dt="2026-10-04T21:45:59.187" v="390" actId="20577"/>
          <ac:spMkLst>
            <pc:docMk/>
            <pc:sldMk cId="2425331997" sldId="257"/>
            <ac:spMk id="2" creationId="{968ABF5A-1EEB-2DED-6A78-DBA2BE5DA70F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5T00:27:59.422" v="1425" actId="20577"/>
          <ac:spMkLst>
            <pc:docMk/>
            <pc:sldMk cId="2425331997" sldId="257"/>
            <ac:spMk id="3" creationId="{52B1B865-D862-7720-617C-6A7CD55059AB}"/>
          </ac:spMkLst>
        </pc:spChg>
      </pc:sldChg>
      <pc:sldChg chg="modSp ord addAnim delAnim">
        <pc:chgData name="Ayman Sairish (2605704)" userId="S::2605704@student.uwtsd.ac.uk::48ccaa71-3fd5-46da-85c6-2fd560ced6ff" providerId="AD" clId="Web-{5430E51E-B695-9A60-D3B0-59AD94466F1F}" dt="2026-10-05T00:48:50.832" v="1656"/>
        <pc:sldMkLst>
          <pc:docMk/>
          <pc:sldMk cId="2993345133" sldId="258"/>
        </pc:sldMkLst>
        <pc:spChg chg="mod">
          <ac:chgData name="Ayman Sairish (2605704)" userId="S::2605704@student.uwtsd.ac.uk::48ccaa71-3fd5-46da-85c6-2fd560ced6ff" providerId="AD" clId="Web-{5430E51E-B695-9A60-D3B0-59AD94466F1F}" dt="2026-10-04T21:46:25.438" v="392" actId="20577"/>
          <ac:spMkLst>
            <pc:docMk/>
            <pc:sldMk cId="2993345133" sldId="258"/>
            <ac:spMk id="2" creationId="{60A0D6CE-CE2B-7737-F3AD-03E302108445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5T00:35:24.112" v="1609" actId="20577"/>
          <ac:spMkLst>
            <pc:docMk/>
            <pc:sldMk cId="2993345133" sldId="258"/>
            <ac:spMk id="5" creationId="{254BEFCB-E9CF-67E1-85A0-1AB8051EBC51}"/>
          </ac:spMkLst>
        </pc:spChg>
        <pc:graphicFrameChg chg="mod modGraphic">
          <ac:chgData name="Ayman Sairish (2605704)" userId="S::2605704@student.uwtsd.ac.uk::48ccaa71-3fd5-46da-85c6-2fd560ced6ff" providerId="AD" clId="Web-{5430E51E-B695-9A60-D3B0-59AD94466F1F}" dt="2026-10-05T00:48:36.738" v="1655" actId="1076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modSp addAnim">
        <pc:chgData name="Ayman Sairish (2605704)" userId="S::2605704@student.uwtsd.ac.uk::48ccaa71-3fd5-46da-85c6-2fd560ced6ff" providerId="AD" clId="Web-{5430E51E-B695-9A60-D3B0-59AD94466F1F}" dt="2026-10-05T00:47:01.984" v="1646"/>
        <pc:sldMkLst>
          <pc:docMk/>
          <pc:sldMk cId="3680727142" sldId="262"/>
        </pc:sldMkLst>
        <pc:spChg chg="mod">
          <ac:chgData name="Ayman Sairish (2605704)" userId="S::2605704@student.uwtsd.ac.uk::48ccaa71-3fd5-46da-85c6-2fd560ced6ff" providerId="AD" clId="Web-{5430E51E-B695-9A60-D3B0-59AD94466F1F}" dt="2026-10-04T21:47:47.535" v="396" actId="20577"/>
          <ac:spMkLst>
            <pc:docMk/>
            <pc:sldMk cId="3680727142" sldId="262"/>
            <ac:spMk id="2" creationId="{D6561DD7-BABA-D6E1-6283-275440C2933B}"/>
          </ac:spMkLst>
        </pc:spChg>
        <pc:graphicFrameChg chg="modGraphic">
          <ac:chgData name="Ayman Sairish (2605704)" userId="S::2605704@student.uwtsd.ac.uk::48ccaa71-3fd5-46da-85c6-2fd560ced6ff" providerId="AD" clId="Web-{5430E51E-B695-9A60-D3B0-59AD94466F1F}" dt="2026-10-05T00:35:59.114" v="1625" actId="20577"/>
          <ac:graphicFrameMkLst>
            <pc:docMk/>
            <pc:sldMk cId="3680727142" sldId="262"/>
            <ac:graphicFrameMk id="4" creationId="{CFE518F9-0965-4CE2-2374-432CE6E3BC1D}"/>
          </ac:graphicFrameMkLst>
        </pc:graphicFrameChg>
      </pc:sldChg>
      <pc:sldChg chg="modSp">
        <pc:chgData name="Ayman Sairish (2605704)" userId="S::2605704@student.uwtsd.ac.uk::48ccaa71-3fd5-46da-85c6-2fd560ced6ff" providerId="AD" clId="Web-{5430E51E-B695-9A60-D3B0-59AD94466F1F}" dt="2026-10-05T00:48:31.894" v="1654" actId="20577"/>
        <pc:sldMkLst>
          <pc:docMk/>
          <pc:sldMk cId="1930250052" sldId="263"/>
        </pc:sldMkLst>
        <pc:spChg chg="mod">
          <ac:chgData name="Ayman Sairish (2605704)" userId="S::2605704@student.uwtsd.ac.uk::48ccaa71-3fd5-46da-85c6-2fd560ced6ff" providerId="AD" clId="Web-{5430E51E-B695-9A60-D3B0-59AD94466F1F}" dt="2026-10-05T00:48:31.894" v="1654" actId="20577"/>
          <ac:spMkLst>
            <pc:docMk/>
            <pc:sldMk cId="1930250052" sldId="263"/>
            <ac:spMk id="2" creationId="{38BFAB5F-ECEF-93CD-BEDA-473565DFEAFE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4T23:55:19.309" v="864" actId="20577"/>
          <ac:spMkLst>
            <pc:docMk/>
            <pc:sldMk cId="1930250052" sldId="263"/>
            <ac:spMk id="3" creationId="{769D8F5C-529A-F1F5-3D69-A1EA59025704}"/>
          </ac:spMkLst>
        </pc:spChg>
      </pc:sldChg>
      <pc:sldChg chg="modSp addAnim delAnim">
        <pc:chgData name="Ayman Sairish (2605704)" userId="S::2605704@student.uwtsd.ac.uk::48ccaa71-3fd5-46da-85c6-2fd560ced6ff" providerId="AD" clId="Web-{5430E51E-B695-9A60-D3B0-59AD94466F1F}" dt="2026-10-05T00:44:33.228" v="1630"/>
        <pc:sldMkLst>
          <pc:docMk/>
          <pc:sldMk cId="3868401667" sldId="264"/>
        </pc:sldMkLst>
        <pc:spChg chg="mod">
          <ac:chgData name="Ayman Sairish (2605704)" userId="S::2605704@student.uwtsd.ac.uk::48ccaa71-3fd5-46da-85c6-2fd560ced6ff" providerId="AD" clId="Web-{5430E51E-B695-9A60-D3B0-59AD94466F1F}" dt="2026-10-04T21:46:16.157" v="391" actId="20577"/>
          <ac:spMkLst>
            <pc:docMk/>
            <pc:sldMk cId="3868401667" sldId="264"/>
            <ac:spMk id="2" creationId="{3B533282-FF96-1008-FD3E-09C7DE4E4EC4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4T21:45:13.045" v="387" actId="20577"/>
          <ac:spMkLst>
            <pc:docMk/>
            <pc:sldMk cId="3868401667" sldId="264"/>
            <ac:spMk id="3" creationId="{DD36390F-C4F3-BCE0-BDEB-69BD562D5057}"/>
          </ac:spMkLst>
        </pc:spChg>
      </pc:sldChg>
      <pc:sldChg chg="modSp addAnim modAnim">
        <pc:chgData name="Ayman Sairish (2605704)" userId="S::2605704@student.uwtsd.ac.uk::48ccaa71-3fd5-46da-85c6-2fd560ced6ff" providerId="AD" clId="Web-{5430E51E-B695-9A60-D3B0-59AD94466F1F}" dt="2026-10-05T00:45:07.042" v="1632"/>
        <pc:sldMkLst>
          <pc:docMk/>
          <pc:sldMk cId="2170437508" sldId="265"/>
        </pc:sldMkLst>
        <pc:spChg chg="mod">
          <ac:chgData name="Ayman Sairish (2605704)" userId="S::2605704@student.uwtsd.ac.uk::48ccaa71-3fd5-46da-85c6-2fd560ced6ff" providerId="AD" clId="Web-{5430E51E-B695-9A60-D3B0-59AD94466F1F}" dt="2026-10-05T00:22:37.203" v="1289" actId="20577"/>
          <ac:spMkLst>
            <pc:docMk/>
            <pc:sldMk cId="2170437508" sldId="265"/>
            <ac:spMk id="2" creationId="{E7AB24D7-DE51-37BF-F012-05C7CE4BD18E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5T00:18:48.553" v="1184" actId="20577"/>
          <ac:spMkLst>
            <pc:docMk/>
            <pc:sldMk cId="2170437508" sldId="265"/>
            <ac:spMk id="3" creationId="{AADB661B-574B-9CEA-8AF0-425972FEF643}"/>
          </ac:spMkLst>
        </pc:spChg>
      </pc:sldChg>
      <pc:sldChg chg="modSp addAnim">
        <pc:chgData name="Ayman Sairish (2605704)" userId="S::2605704@student.uwtsd.ac.uk::48ccaa71-3fd5-46da-85c6-2fd560ced6ff" providerId="AD" clId="Web-{5430E51E-B695-9A60-D3B0-59AD94466F1F}" dt="2026-10-05T00:46:15.060" v="1640"/>
        <pc:sldMkLst>
          <pc:docMk/>
          <pc:sldMk cId="3090295057" sldId="266"/>
        </pc:sldMkLst>
        <pc:spChg chg="mod">
          <ac:chgData name="Ayman Sairish (2605704)" userId="S::2605704@student.uwtsd.ac.uk::48ccaa71-3fd5-46da-85c6-2fd560ced6ff" providerId="AD" clId="Web-{5430E51E-B695-9A60-D3B0-59AD94466F1F}" dt="2026-10-05T00:23:58.847" v="1304" actId="20577"/>
          <ac:spMkLst>
            <pc:docMk/>
            <pc:sldMk cId="3090295057" sldId="266"/>
            <ac:spMk id="2" creationId="{6BEA2DF7-1900-7F89-4317-EE787FF6293B}"/>
          </ac:spMkLst>
        </pc:spChg>
        <pc:spChg chg="mod">
          <ac:chgData name="Ayman Sairish (2605704)" userId="S::2605704@student.uwtsd.ac.uk::48ccaa71-3fd5-46da-85c6-2fd560ced6ff" providerId="AD" clId="Web-{5430E51E-B695-9A60-D3B0-59AD94466F1F}" dt="2026-10-05T00:27:36.062" v="1423" actId="20577"/>
          <ac:spMkLst>
            <pc:docMk/>
            <pc:sldMk cId="3090295057" sldId="266"/>
            <ac:spMk id="3" creationId="{AE39F528-A41D-A56F-3C82-9335C0D6FCF1}"/>
          </ac:spMkLst>
        </pc:spChg>
      </pc:sldChg>
    </pc:docChg>
  </pc:docChgLst>
  <pc:docChgLst>
    <pc:chgData name="Ayman Sairish (2605704)" userId="S::2605704@student.uwtsd.ac.uk::48ccaa71-3fd5-46da-85c6-2fd560ced6ff" providerId="AD" clId="Web-{00000000-0000-0000-0000-000000000000}"/>
    <pc:docChg chg="mod addSld delSld modSld addMainMaster delMainMaster">
      <pc:chgData name="Ayman Sairish (2605704)" userId="S::2605704@student.uwtsd.ac.uk::48ccaa71-3fd5-46da-85c6-2fd560ced6ff" providerId="AD" clId="Web-{00000000-0000-0000-0000-000000000000}" dt="2026-10-10T16:47:18.942" v="444"/>
      <pc:docMkLst>
        <pc:docMk/>
      </pc:docMkLst>
      <pc:sldChg chg="modSp mod modClrScheme chgLayout">
        <pc:chgData name="Ayman Sairish (2605704)" userId="S::2605704@student.uwtsd.ac.uk::48ccaa71-3fd5-46da-85c6-2fd560ced6ff" providerId="AD" clId="Web-{00000000-0000-0000-0000-000000000000}" dt="2026-10-03T15:55:15.418" v="13" actId="20577"/>
        <pc:sldMkLst>
          <pc:docMk/>
          <pc:sldMk cId="109857222" sldId="256"/>
        </pc:sldMkLst>
        <pc:spChg chg="mod ord">
          <ac:chgData name="Ayman Sairish (2605704)" userId="S::2605704@student.uwtsd.ac.uk::48ccaa71-3fd5-46da-85c6-2fd560ced6ff" providerId="AD" clId="Web-{00000000-0000-0000-0000-000000000000}" dt="2026-10-03T15:55:15.418" v="1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Ayman Sairish (2605704)" userId="S::2605704@student.uwtsd.ac.uk::48ccaa71-3fd5-46da-85c6-2fd560ced6ff" providerId="AD" clId="Web-{00000000-0000-0000-0000-000000000000}" dt="2026-10-03T15:55:39.029" v="15" actId="20577"/>
        <pc:sldMkLst>
          <pc:docMk/>
          <pc:sldMk cId="2425331997" sldId="257"/>
        </pc:sldMkLst>
        <pc:spChg chg="mod ord">
          <ac:chgData name="Ayman Sairish (2605704)" userId="S::2605704@student.uwtsd.ac.uk::48ccaa71-3fd5-46da-85c6-2fd560ced6ff" providerId="AD" clId="Web-{00000000-0000-0000-0000-000000000000}" dt="2026-10-03T15:55:31.966" v="14" actId="20577"/>
          <ac:spMkLst>
            <pc:docMk/>
            <pc:sldMk cId="2425331997" sldId="257"/>
            <ac:spMk id="2" creationId="{968ABF5A-1EEB-2DED-6A78-DBA2BE5DA70F}"/>
          </ac:spMkLst>
        </pc:spChg>
        <pc:spChg chg="mod ord">
          <ac:chgData name="Ayman Sairish (2605704)" userId="S::2605704@student.uwtsd.ac.uk::48ccaa71-3fd5-46da-85c6-2fd560ced6ff" providerId="AD" clId="Web-{00000000-0000-0000-0000-000000000000}" dt="2026-10-03T15:55:39.029" v="15" actId="20577"/>
          <ac:spMkLst>
            <pc:docMk/>
            <pc:sldMk cId="2425331997" sldId="257"/>
            <ac:spMk id="3" creationId="{52B1B865-D862-7720-617C-6A7CD55059AB}"/>
          </ac:spMkLst>
        </pc:spChg>
      </pc:sldChg>
      <pc:sldChg chg="modSp mod modClrScheme chgLayout">
        <pc:chgData name="Ayman Sairish (2605704)" userId="S::2605704@student.uwtsd.ac.uk::48ccaa71-3fd5-46da-85c6-2fd560ced6ff" providerId="AD" clId="Web-{00000000-0000-0000-0000-000000000000}" dt="2026-10-10T16:47:18.942" v="444"/>
        <pc:sldMkLst>
          <pc:docMk/>
          <pc:sldMk cId="2993345133" sldId="258"/>
        </pc:sldMkLst>
        <pc:spChg chg="mod ord">
          <ac:chgData name="Ayman Sairish (2605704)" userId="S::2605704@student.uwtsd.ac.uk::48ccaa71-3fd5-46da-85c6-2fd560ced6ff" providerId="AD" clId="Web-{00000000-0000-0000-0000-000000000000}" dt="2026-10-03T15:54:15.101" v="11"/>
          <ac:spMkLst>
            <pc:docMk/>
            <pc:sldMk cId="2993345133" sldId="258"/>
            <ac:spMk id="2" creationId="{60A0D6CE-CE2B-7737-F3AD-03E302108445}"/>
          </ac:spMkLst>
        </pc:spChg>
        <pc:graphicFrameChg chg="mod ord modGraphic">
          <ac:chgData name="Ayman Sairish (2605704)" userId="S::2605704@student.uwtsd.ac.uk::48ccaa71-3fd5-46da-85c6-2fd560ced6ff" providerId="AD" clId="Web-{00000000-0000-0000-0000-000000000000}" dt="2026-10-10T16:47:18.942" v="444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modSp mod modClrScheme chgLayout">
        <pc:chgData name="Ayman Sairish (2605704)" userId="S::2605704@student.uwtsd.ac.uk::48ccaa71-3fd5-46da-85c6-2fd560ced6ff" providerId="AD" clId="Web-{00000000-0000-0000-0000-000000000000}" dt="2026-10-03T15:54:15.101" v="11"/>
        <pc:sldMkLst>
          <pc:docMk/>
          <pc:sldMk cId="3680727142" sldId="262"/>
        </pc:sldMkLst>
        <pc:spChg chg="mod ord">
          <ac:chgData name="Ayman Sairish (2605704)" userId="S::2605704@student.uwtsd.ac.uk::48ccaa71-3fd5-46da-85c6-2fd560ced6ff" providerId="AD" clId="Web-{00000000-0000-0000-0000-000000000000}" dt="2026-10-03T15:54:15.101" v="11"/>
          <ac:spMkLst>
            <pc:docMk/>
            <pc:sldMk cId="3680727142" sldId="262"/>
            <ac:spMk id="2" creationId="{D6561DD7-BABA-D6E1-6283-275440C2933B}"/>
          </ac:spMkLst>
        </pc:spChg>
        <pc:graphicFrameChg chg="mod ord">
          <ac:chgData name="Ayman Sairish (2605704)" userId="S::2605704@student.uwtsd.ac.uk::48ccaa71-3fd5-46da-85c6-2fd560ced6ff" providerId="AD" clId="Web-{00000000-0000-0000-0000-000000000000}" dt="2026-10-03T15:54:15.101" v="11"/>
          <ac:graphicFrameMkLst>
            <pc:docMk/>
            <pc:sldMk cId="3680727142" sldId="262"/>
            <ac:graphicFrameMk id="4" creationId="{CFE518F9-0965-4CE2-2374-432CE6E3BC1D}"/>
          </ac:graphicFrameMkLst>
        </pc:graphicFrameChg>
      </pc:sldChg>
      <pc:sldChg chg="modSp mod modClrScheme chgLayout">
        <pc:chgData name="Ayman Sairish (2605704)" userId="S::2605704@student.uwtsd.ac.uk::48ccaa71-3fd5-46da-85c6-2fd560ced6ff" providerId="AD" clId="Web-{00000000-0000-0000-0000-000000000000}" dt="2026-10-07T13:16:51.356" v="30" actId="20577"/>
        <pc:sldMkLst>
          <pc:docMk/>
          <pc:sldMk cId="1930250052" sldId="263"/>
        </pc:sldMkLst>
        <pc:spChg chg="mod ord">
          <ac:chgData name="Ayman Sairish (2605704)" userId="S::2605704@student.uwtsd.ac.uk::48ccaa71-3fd5-46da-85c6-2fd560ced6ff" providerId="AD" clId="Web-{00000000-0000-0000-0000-000000000000}" dt="2026-10-03T15:54:15.101" v="11"/>
          <ac:spMkLst>
            <pc:docMk/>
            <pc:sldMk cId="1930250052" sldId="263"/>
            <ac:spMk id="2" creationId="{38BFAB5F-ECEF-93CD-BEDA-473565DFEAFE}"/>
          </ac:spMkLst>
        </pc:spChg>
        <pc:spChg chg="mod ord">
          <ac:chgData name="Ayman Sairish (2605704)" userId="S::2605704@student.uwtsd.ac.uk::48ccaa71-3fd5-46da-85c6-2fd560ced6ff" providerId="AD" clId="Web-{00000000-0000-0000-0000-000000000000}" dt="2026-10-07T13:16:51.356" v="30" actId="20577"/>
          <ac:spMkLst>
            <pc:docMk/>
            <pc:sldMk cId="1930250052" sldId="263"/>
            <ac:spMk id="3" creationId="{769D8F5C-529A-F1F5-3D69-A1EA59025704}"/>
          </ac:spMkLst>
        </pc:spChg>
      </pc:sldChg>
      <pc:sldChg chg="modSp">
        <pc:chgData name="Ayman Sairish (2605704)" userId="S::2605704@student.uwtsd.ac.uk::48ccaa71-3fd5-46da-85c6-2fd560ced6ff" providerId="AD" clId="Web-{00000000-0000-0000-0000-000000000000}" dt="2026-10-10T16:43:26.706" v="420" actId="14100"/>
        <pc:sldMkLst>
          <pc:docMk/>
          <pc:sldMk cId="3868401667" sldId="264"/>
        </pc:sldMkLst>
        <pc:spChg chg="mod">
          <ac:chgData name="Ayman Sairish (2605704)" userId="S::2605704@student.uwtsd.ac.uk::48ccaa71-3fd5-46da-85c6-2fd560ced6ff" providerId="AD" clId="Web-{00000000-0000-0000-0000-000000000000}" dt="2026-10-10T16:43:26.706" v="420" actId="14100"/>
          <ac:spMkLst>
            <pc:docMk/>
            <pc:sldMk cId="3868401667" sldId="264"/>
            <ac:spMk id="3" creationId="{DD36390F-C4F3-BCE0-BDEB-69BD562D5057}"/>
          </ac:spMkLst>
        </pc:spChg>
      </pc:sldChg>
      <pc:sldChg chg="modSp">
        <pc:chgData name="Ayman Sairish (2605704)" userId="S::2605704@student.uwtsd.ac.uk::48ccaa71-3fd5-46da-85c6-2fd560ced6ff" providerId="AD" clId="Web-{00000000-0000-0000-0000-000000000000}" dt="2026-10-10T16:36:24.067" v="402" actId="20577"/>
        <pc:sldMkLst>
          <pc:docMk/>
          <pc:sldMk cId="2170437508" sldId="265"/>
        </pc:sldMkLst>
        <pc:spChg chg="mod">
          <ac:chgData name="Ayman Sairish (2605704)" userId="S::2605704@student.uwtsd.ac.uk::48ccaa71-3fd5-46da-85c6-2fd560ced6ff" providerId="AD" clId="Web-{00000000-0000-0000-0000-000000000000}" dt="2026-10-10T16:36:24.067" v="402" actId="20577"/>
          <ac:spMkLst>
            <pc:docMk/>
            <pc:sldMk cId="2170437508" sldId="265"/>
            <ac:spMk id="3" creationId="{AADB661B-574B-9CEA-8AF0-425972FEF643}"/>
          </ac:spMkLst>
        </pc:spChg>
      </pc:sldChg>
      <pc:sldChg chg="addSp modSp">
        <pc:chgData name="Ayman Sairish (2605704)" userId="S::2605704@student.uwtsd.ac.uk::48ccaa71-3fd5-46da-85c6-2fd560ced6ff" providerId="AD" clId="Web-{00000000-0000-0000-0000-000000000000}" dt="2026-10-10T15:37:50.775" v="54" actId="1076"/>
        <pc:sldMkLst>
          <pc:docMk/>
          <pc:sldMk cId="3090295057" sldId="266"/>
        </pc:sldMkLst>
        <pc:spChg chg="mod">
          <ac:chgData name="Ayman Sairish (2605704)" userId="S::2605704@student.uwtsd.ac.uk::48ccaa71-3fd5-46da-85c6-2fd560ced6ff" providerId="AD" clId="Web-{00000000-0000-0000-0000-000000000000}" dt="2026-10-10T15:37:21.726" v="46" actId="20577"/>
          <ac:spMkLst>
            <pc:docMk/>
            <pc:sldMk cId="3090295057" sldId="266"/>
            <ac:spMk id="3" creationId="{AE39F528-A41D-A56F-3C82-9335C0D6FCF1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37:50.775" v="54" actId="1076"/>
          <ac:spMkLst>
            <pc:docMk/>
            <pc:sldMk cId="3090295057" sldId="266"/>
            <ac:spMk id="7" creationId="{9F5E5118-03B2-2D31-A445-9FA77596321F}"/>
          </ac:spMkLst>
        </pc:spChg>
      </pc:sldChg>
      <pc:sldChg chg="modSp">
        <pc:chgData name="Ayman Sairish (2605704)" userId="S::2605704@student.uwtsd.ac.uk::48ccaa71-3fd5-46da-85c6-2fd560ced6ff" providerId="AD" clId="Web-{00000000-0000-0000-0000-000000000000}" dt="2026-10-10T16:46:47.893" v="440"/>
        <pc:sldMkLst>
          <pc:docMk/>
          <pc:sldMk cId="261788975" sldId="267"/>
        </pc:sldMkLst>
        <pc:spChg chg="mod">
          <ac:chgData name="Ayman Sairish (2605704)" userId="S::2605704@student.uwtsd.ac.uk::48ccaa71-3fd5-46da-85c6-2fd560ced6ff" providerId="AD" clId="Web-{00000000-0000-0000-0000-000000000000}" dt="2026-10-10T16:45:49.185" v="424" actId="20577"/>
          <ac:spMkLst>
            <pc:docMk/>
            <pc:sldMk cId="261788975" sldId="267"/>
            <ac:spMk id="3" creationId="{CC54B13B-7F33-440D-BC28-7A295DBF6EA3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54:01.865" v="195" actId="1076"/>
          <ac:spMkLst>
            <pc:docMk/>
            <pc:sldMk cId="261788975" sldId="267"/>
            <ac:spMk id="8" creationId="{3547EE80-7DA1-5977-F612-32AA5FFBB7C4}"/>
          </ac:spMkLst>
        </pc:spChg>
        <pc:graphicFrameChg chg="mod modGraphic">
          <ac:chgData name="Ayman Sairish (2605704)" userId="S::2605704@student.uwtsd.ac.uk::48ccaa71-3fd5-46da-85c6-2fd560ced6ff" providerId="AD" clId="Web-{00000000-0000-0000-0000-000000000000}" dt="2026-10-10T16:46:47.893" v="440"/>
          <ac:graphicFrameMkLst>
            <pc:docMk/>
            <pc:sldMk cId="261788975" sldId="267"/>
            <ac:graphicFrameMk id="7" creationId="{F4AD2A3B-DC85-407B-4A7E-856D7B040FFC}"/>
          </ac:graphicFrameMkLst>
        </pc:graphicFrameChg>
      </pc:sldChg>
      <pc:sldChg chg="del">
        <pc:chgData name="Ayman Sairish (2605704)" userId="S::2605704@student.uwtsd.ac.uk::48ccaa71-3fd5-46da-85c6-2fd560ced6ff" providerId="AD" clId="Web-{00000000-0000-0000-0000-000000000000}" dt="2026-10-10T16:43:42.286" v="421"/>
        <pc:sldMkLst>
          <pc:docMk/>
          <pc:sldMk cId="104519629" sldId="268"/>
        </pc:sldMkLst>
      </pc:sldChg>
      <pc:sldChg chg="del">
        <pc:chgData name="Ayman Sairish (2605704)" userId="S::2605704@student.uwtsd.ac.uk::48ccaa71-3fd5-46da-85c6-2fd560ced6ff" providerId="AD" clId="Web-{00000000-0000-0000-0000-000000000000}" dt="2026-10-10T15:45:23.808" v="144"/>
        <pc:sldMkLst>
          <pc:docMk/>
          <pc:sldMk cId="3200271040" sldId="269"/>
        </pc:sldMkLst>
      </pc:sldChg>
      <pc:sldChg chg="addSp delSp modSp">
        <pc:chgData name="Ayman Sairish (2605704)" userId="S::2605704@student.uwtsd.ac.uk::48ccaa71-3fd5-46da-85c6-2fd560ced6ff" providerId="AD" clId="Web-{00000000-0000-0000-0000-000000000000}" dt="2026-10-10T15:53:51.724" v="194" actId="1076"/>
        <pc:sldMkLst>
          <pc:docMk/>
          <pc:sldMk cId="143663968" sldId="270"/>
        </pc:sldMkLst>
        <pc:spChg chg="mod">
          <ac:chgData name="Ayman Sairish (2605704)" userId="S::2605704@student.uwtsd.ac.uk::48ccaa71-3fd5-46da-85c6-2fd560ced6ff" providerId="AD" clId="Web-{00000000-0000-0000-0000-000000000000}" dt="2026-10-10T15:46:46.251" v="153" actId="20577"/>
          <ac:spMkLst>
            <pc:docMk/>
            <pc:sldMk cId="143663968" sldId="270"/>
            <ac:spMk id="3" creationId="{0F7513C2-8ABC-C443-2074-D95C47ABBCC0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53:16.909" v="182" actId="1076"/>
          <ac:spMkLst>
            <pc:docMk/>
            <pc:sldMk cId="143663968" sldId="270"/>
            <ac:spMk id="7" creationId="{AF3E9A09-CBDB-3069-9BC6-D8BE054E9317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53:45.864" v="193" actId="1076"/>
          <ac:spMkLst>
            <pc:docMk/>
            <pc:sldMk cId="143663968" sldId="270"/>
            <ac:spMk id="8" creationId="{140E2CEF-959A-1F37-0946-C2D5774A49C2}"/>
          </ac:spMkLst>
        </pc:spChg>
        <pc:spChg chg="add del">
          <ac:chgData name="Ayman Sairish (2605704)" userId="S::2605704@student.uwtsd.ac.uk::48ccaa71-3fd5-46da-85c6-2fd560ced6ff" providerId="AD" clId="Web-{00000000-0000-0000-0000-000000000000}" dt="2026-10-10T15:52:27.718" v="173"/>
          <ac:spMkLst>
            <pc:docMk/>
            <pc:sldMk cId="143663968" sldId="270"/>
            <ac:spMk id="9" creationId="{6F9EAED2-BE83-59B0-F79D-5B3B94A781FB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53:21.269" v="183" actId="1076"/>
          <ac:spMkLst>
            <pc:docMk/>
            <pc:sldMk cId="143663968" sldId="270"/>
            <ac:spMk id="10" creationId="{1A203E58-EA4C-F979-5ED6-81EE631029D2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53:51.724" v="194" actId="1076"/>
          <ac:spMkLst>
            <pc:docMk/>
            <pc:sldMk cId="143663968" sldId="270"/>
            <ac:spMk id="11" creationId="{7FD73367-5A7A-776C-B04D-62CDF9DB693B}"/>
          </ac:spMkLst>
        </pc:spChg>
      </pc:sldChg>
      <pc:sldChg chg="modSp">
        <pc:chgData name="Ayman Sairish (2605704)" userId="S::2605704@student.uwtsd.ac.uk::48ccaa71-3fd5-46da-85c6-2fd560ced6ff" providerId="AD" clId="Web-{00000000-0000-0000-0000-000000000000}" dt="2026-10-10T15:59:04.074" v="217" actId="1076"/>
        <pc:sldMkLst>
          <pc:docMk/>
          <pc:sldMk cId="928221207" sldId="271"/>
        </pc:sldMkLst>
        <pc:spChg chg="mod">
          <ac:chgData name="Ayman Sairish (2605704)" userId="S::2605704@student.uwtsd.ac.uk::48ccaa71-3fd5-46da-85c6-2fd560ced6ff" providerId="AD" clId="Web-{00000000-0000-0000-0000-000000000000}" dt="2026-10-10T15:57:59.320" v="210" actId="20577"/>
          <ac:spMkLst>
            <pc:docMk/>
            <pc:sldMk cId="928221207" sldId="271"/>
            <ac:spMk id="2" creationId="{C2D86B81-4027-0E9F-70F7-F558597C7207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59:04.074" v="217" actId="1076"/>
          <ac:spMkLst>
            <pc:docMk/>
            <pc:sldMk cId="928221207" sldId="271"/>
            <ac:spMk id="3" creationId="{80756F4F-F1DC-B4F8-0BB3-81D182E0AC21}"/>
          </ac:spMkLst>
        </pc:spChg>
      </pc:sldChg>
      <pc:sldChg chg="addSp delSp modSp new del">
        <pc:chgData name="Ayman Sairish (2605704)" userId="S::2605704@student.uwtsd.ac.uk::48ccaa71-3fd5-46da-85c6-2fd560ced6ff" providerId="AD" clId="Web-{00000000-0000-0000-0000-000000000000}" dt="2026-10-10T16:13:49.361" v="342"/>
        <pc:sldMkLst>
          <pc:docMk/>
          <pc:sldMk cId="3011676962" sldId="272"/>
        </pc:sldMkLst>
        <pc:spChg chg="mod">
          <ac:chgData name="Ayman Sairish (2605704)" userId="S::2605704@student.uwtsd.ac.uk::48ccaa71-3fd5-46da-85c6-2fd560ced6ff" providerId="AD" clId="Web-{00000000-0000-0000-0000-000000000000}" dt="2026-10-10T15:44:54.118" v="131" actId="20577"/>
          <ac:spMkLst>
            <pc:docMk/>
            <pc:sldMk cId="3011676962" sldId="272"/>
            <ac:spMk id="2" creationId="{B3B59693-84D0-A965-81C9-94C26A7A51F3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44:33.601" v="128" actId="20577"/>
          <ac:spMkLst>
            <pc:docMk/>
            <pc:sldMk cId="3011676962" sldId="272"/>
            <ac:spMk id="4" creationId="{D13AFA72-4042-34BF-1FF8-1CB4F450C3AE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41:07.196" v="69" actId="20577"/>
          <ac:spMkLst>
            <pc:docMk/>
            <pc:sldMk cId="3011676962" sldId="272"/>
            <ac:spMk id="5" creationId="{C0C14659-5D6B-91BF-A757-5379020455C6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40:33.178" v="64" actId="20577"/>
          <ac:spMkLst>
            <pc:docMk/>
            <pc:sldMk cId="3011676962" sldId="272"/>
            <ac:spMk id="6" creationId="{A87490E3-4C9F-41FD-82C3-33D66C0C8E53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5:41:21.462" v="72" actId="20577"/>
          <ac:spMkLst>
            <pc:docMk/>
            <pc:sldMk cId="3011676962" sldId="272"/>
            <ac:spMk id="7" creationId="{703988DC-6EFF-DCAB-8425-6250D251CE99}"/>
          </ac:spMkLst>
        </pc:spChg>
        <pc:spChg chg="add">
          <ac:chgData name="Ayman Sairish (2605704)" userId="S::2605704@student.uwtsd.ac.uk::48ccaa71-3fd5-46da-85c6-2fd560ced6ff" providerId="AD" clId="Web-{00000000-0000-0000-0000-000000000000}" dt="2026-10-10T15:39:09.703" v="58"/>
          <ac:spMkLst>
            <pc:docMk/>
            <pc:sldMk cId="3011676962" sldId="272"/>
            <ac:spMk id="10" creationId="{A7344049-829A-B316-068C-46AF3B80E1C9}"/>
          </ac:spMkLst>
        </pc:spChg>
        <pc:spChg chg="add del">
          <ac:chgData name="Ayman Sairish (2605704)" userId="S::2605704@student.uwtsd.ac.uk::48ccaa71-3fd5-46da-85c6-2fd560ced6ff" providerId="AD" clId="Web-{00000000-0000-0000-0000-000000000000}" dt="2026-10-10T15:39:30.876" v="60"/>
          <ac:spMkLst>
            <pc:docMk/>
            <pc:sldMk cId="3011676962" sldId="272"/>
            <ac:spMk id="11" creationId="{C9E599C9-D0FC-17D7-7504-B4CD8FFB3D3F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44:41.633" v="130" actId="20577"/>
          <ac:spMkLst>
            <pc:docMk/>
            <pc:sldMk cId="3011676962" sldId="272"/>
            <ac:spMk id="12" creationId="{410DC0AD-25D1-EE16-0ABB-4ECDA3FCDE08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42:02.168" v="78" actId="20577"/>
          <ac:spMkLst>
            <pc:docMk/>
            <pc:sldMk cId="3011676962" sldId="272"/>
            <ac:spMk id="13" creationId="{97887095-0CF9-D3A6-D490-9A868EEC7DB0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43:54.020" v="119" actId="20577"/>
          <ac:spMkLst>
            <pc:docMk/>
            <pc:sldMk cId="3011676962" sldId="272"/>
            <ac:spMk id="14" creationId="{A23D096D-E424-9276-025C-3F7FC999BC00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44:25.038" v="127" actId="14100"/>
          <ac:spMkLst>
            <pc:docMk/>
            <pc:sldMk cId="3011676962" sldId="272"/>
            <ac:spMk id="15" creationId="{A6CC0CFA-95A8-9403-1C31-DE729595FBFD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5:45:34.434" v="145" actId="1076"/>
          <ac:spMkLst>
            <pc:docMk/>
            <pc:sldMk cId="3011676962" sldId="272"/>
            <ac:spMk id="16" creationId="{AA79B1D9-5DE9-7A47-4319-47C13041221C}"/>
          </ac:spMkLst>
        </pc:spChg>
      </pc:sldChg>
      <pc:sldChg chg="modSp new">
        <pc:chgData name="Ayman Sairish (2605704)" userId="S::2605704@student.uwtsd.ac.uk::48ccaa71-3fd5-46da-85c6-2fd560ced6ff" providerId="AD" clId="Web-{00000000-0000-0000-0000-000000000000}" dt="2026-10-10T16:01:37.023" v="236" actId="20577"/>
        <pc:sldMkLst>
          <pc:docMk/>
          <pc:sldMk cId="1286863735" sldId="273"/>
        </pc:sldMkLst>
        <pc:spChg chg="mod">
          <ac:chgData name="Ayman Sairish (2605704)" userId="S::2605704@student.uwtsd.ac.uk::48ccaa71-3fd5-46da-85c6-2fd560ced6ff" providerId="AD" clId="Web-{00000000-0000-0000-0000-000000000000}" dt="2026-10-10T16:00:01.703" v="227" actId="20577"/>
          <ac:spMkLst>
            <pc:docMk/>
            <pc:sldMk cId="1286863735" sldId="273"/>
            <ac:spMk id="2" creationId="{B6398032-65B9-AE7D-2989-3C0A9E4643BA}"/>
          </ac:spMkLst>
        </pc:spChg>
        <pc:spChg chg="mod">
          <ac:chgData name="Ayman Sairish (2605704)" userId="S::2605704@student.uwtsd.ac.uk::48ccaa71-3fd5-46da-85c6-2fd560ced6ff" providerId="AD" clId="Web-{00000000-0000-0000-0000-000000000000}" dt="2026-10-10T16:01:37.023" v="236" actId="20577"/>
          <ac:spMkLst>
            <pc:docMk/>
            <pc:sldMk cId="1286863735" sldId="273"/>
            <ac:spMk id="3" creationId="{7C4ABDF1-F722-E495-71CF-EDD6200BD032}"/>
          </ac:spMkLst>
        </pc:spChg>
      </pc:sldChg>
      <pc:sldChg chg="addSp delSp modSp new">
        <pc:chgData name="Ayman Sairish (2605704)" userId="S::2605704@student.uwtsd.ac.uk::48ccaa71-3fd5-46da-85c6-2fd560ced6ff" providerId="AD" clId="Web-{00000000-0000-0000-0000-000000000000}" dt="2026-10-10T16:13:25.078" v="341"/>
        <pc:sldMkLst>
          <pc:docMk/>
          <pc:sldMk cId="2437972027" sldId="274"/>
        </pc:sldMkLst>
        <pc:spChg chg="mod">
          <ac:chgData name="Ayman Sairish (2605704)" userId="S::2605704@student.uwtsd.ac.uk::48ccaa71-3fd5-46da-85c6-2fd560ced6ff" providerId="AD" clId="Web-{00000000-0000-0000-0000-000000000000}" dt="2026-10-10T16:12:15.178" v="331" actId="20577"/>
          <ac:spMkLst>
            <pc:docMk/>
            <pc:sldMk cId="2437972027" sldId="274"/>
            <ac:spMk id="2" creationId="{86176705-257D-D3FC-B015-43FA34CAA87A}"/>
          </ac:spMkLst>
        </pc:spChg>
        <pc:spChg chg="add mod">
          <ac:chgData name="Ayman Sairish (2605704)" userId="S::2605704@student.uwtsd.ac.uk::48ccaa71-3fd5-46da-85c6-2fd560ced6ff" providerId="AD" clId="Web-{00000000-0000-0000-0000-000000000000}" dt="2026-10-10T16:12:38.320" v="337" actId="1076"/>
          <ac:spMkLst>
            <pc:docMk/>
            <pc:sldMk cId="2437972027" sldId="274"/>
            <ac:spMk id="13" creationId="{CCC7B314-A27D-BC80-9998-FB8038367D41}"/>
          </ac:spMkLst>
        </pc:spChg>
        <pc:graphicFrameChg chg="add del mod modGraphic">
          <ac:chgData name="Ayman Sairish (2605704)" userId="S::2605704@student.uwtsd.ac.uk::48ccaa71-3fd5-46da-85c6-2fd560ced6ff" providerId="AD" clId="Web-{00000000-0000-0000-0000-000000000000}" dt="2026-10-10T16:03:45.126" v="245"/>
          <ac:graphicFrameMkLst>
            <pc:docMk/>
            <pc:sldMk cId="2437972027" sldId="274"/>
            <ac:graphicFrameMk id="6" creationId="{1A8FF9E4-5CE6-0E57-0F50-5EA01A62ABBA}"/>
          </ac:graphicFrameMkLst>
        </pc:graphicFrameChg>
        <pc:graphicFrameChg chg="add del">
          <ac:chgData name="Ayman Sairish (2605704)" userId="S::2605704@student.uwtsd.ac.uk::48ccaa71-3fd5-46da-85c6-2fd560ced6ff" providerId="AD" clId="Web-{00000000-0000-0000-0000-000000000000}" dt="2026-10-10T16:04:14.378" v="247"/>
          <ac:graphicFrameMkLst>
            <pc:docMk/>
            <pc:sldMk cId="2437972027" sldId="274"/>
            <ac:graphicFrameMk id="7" creationId="{0718FD09-17B5-9E83-B4CF-E660D038DB61}"/>
          </ac:graphicFrameMkLst>
        </pc:graphicFrameChg>
        <pc:graphicFrameChg chg="add del mod modGraphic">
          <ac:chgData name="Ayman Sairish (2605704)" userId="S::2605704@student.uwtsd.ac.uk::48ccaa71-3fd5-46da-85c6-2fd560ced6ff" providerId="AD" clId="Web-{00000000-0000-0000-0000-000000000000}" dt="2026-10-10T16:05:13.132" v="259"/>
          <ac:graphicFrameMkLst>
            <pc:docMk/>
            <pc:sldMk cId="2437972027" sldId="274"/>
            <ac:graphicFrameMk id="8" creationId="{A4F08DB8-62C0-9761-2061-A85515196B4A}"/>
          </ac:graphicFrameMkLst>
        </pc:graphicFrameChg>
        <pc:graphicFrameChg chg="add mod modGraphic">
          <ac:chgData name="Ayman Sairish (2605704)" userId="S::2605704@student.uwtsd.ac.uk::48ccaa71-3fd5-46da-85c6-2fd560ced6ff" providerId="AD" clId="Web-{00000000-0000-0000-0000-000000000000}" dt="2026-10-10T16:13:03.041" v="338"/>
          <ac:graphicFrameMkLst>
            <pc:docMk/>
            <pc:sldMk cId="2437972027" sldId="274"/>
            <ac:graphicFrameMk id="9" creationId="{13FA78D5-AB5A-2C4A-8D80-9CC2E6CF747E}"/>
          </ac:graphicFrameMkLst>
        </pc:graphicFrameChg>
        <pc:graphicFrameChg chg="add mod modGraphic">
          <ac:chgData name="Ayman Sairish (2605704)" userId="S::2605704@student.uwtsd.ac.uk::48ccaa71-3fd5-46da-85c6-2fd560ced6ff" providerId="AD" clId="Web-{00000000-0000-0000-0000-000000000000}" dt="2026-10-10T16:10:31.155" v="311"/>
          <ac:graphicFrameMkLst>
            <pc:docMk/>
            <pc:sldMk cId="2437972027" sldId="274"/>
            <ac:graphicFrameMk id="10" creationId="{CD7A9635-3D55-496B-53BE-ABB3FAB66A84}"/>
          </ac:graphicFrameMkLst>
        </pc:graphicFrameChg>
        <pc:graphicFrameChg chg="add mod modGraphic">
          <ac:chgData name="Ayman Sairish (2605704)" userId="S::2605704@student.uwtsd.ac.uk::48ccaa71-3fd5-46da-85c6-2fd560ced6ff" providerId="AD" clId="Web-{00000000-0000-0000-0000-000000000000}" dt="2026-10-10T16:13:25.078" v="341"/>
          <ac:graphicFrameMkLst>
            <pc:docMk/>
            <pc:sldMk cId="2437972027" sldId="274"/>
            <ac:graphicFrameMk id="11" creationId="{212A4FEE-C2E5-1562-4AB8-7E655A2EAD41}"/>
          </ac:graphicFrameMkLst>
        </pc:graphicFrameChg>
        <pc:graphicFrameChg chg="add mod modGraphic">
          <ac:chgData name="Ayman Sairish (2605704)" userId="S::2605704@student.uwtsd.ac.uk::48ccaa71-3fd5-46da-85c6-2fd560ced6ff" providerId="AD" clId="Web-{00000000-0000-0000-0000-000000000000}" dt="2026-10-10T16:12:04.036" v="329"/>
          <ac:graphicFrameMkLst>
            <pc:docMk/>
            <pc:sldMk cId="2437972027" sldId="274"/>
            <ac:graphicFrameMk id="12" creationId="{D560238A-E547-2F20-D083-70E11D6825ED}"/>
          </ac:graphicFrameMkLst>
        </pc:graphicFrameChg>
      </pc:sldChg>
      <pc:sldMasterChg chg="add addSldLayout modSldLayout">
        <pc:chgData name="Ayman Sairish (2605704)" userId="S::2605704@student.uwtsd.ac.uk::48ccaa71-3fd5-46da-85c6-2fd560ced6ff" providerId="AD" clId="Web-{00000000-0000-0000-0000-000000000000}" dt="2026-10-03T15:54:15.101" v="11"/>
        <pc:sldMasterMkLst>
          <pc:docMk/>
          <pc:sldMasterMk cId="51310306" sldId="2147484173"/>
        </pc:sldMasterMkLst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1128524917" sldId="2147484174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254569792" sldId="2147484175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905422506" sldId="2147484176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871602919" sldId="2147484177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170458693" sldId="2147484178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032048828" sldId="2147484179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249877448" sldId="2147484180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1574965066" sldId="2147484181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910491138" sldId="2147484182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190327418" sldId="2147484183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574326845" sldId="2147484184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526816745" sldId="2147484185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1807040426" sldId="2147484186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43952644" sldId="2147484187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509180687" sldId="2147484188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69034597" sldId="2147484189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896239476" sldId="2147484190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4085687819" sldId="2147484191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58256921" sldId="2147484192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1259250980" sldId="2147484193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395314385" sldId="2147484194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2561254" sldId="2147484195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1536116647" sldId="2147484196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740346590" sldId="2147484197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314694807" sldId="2147484198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104145683" sldId="2147484199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903471484" sldId="2147484200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026022373" sldId="2147484201"/>
          </pc:sldLayoutMkLst>
        </pc:sldLayoutChg>
        <pc:sldLayoutChg chg="add mod replId">
          <pc:chgData name="Ayman Sairish (2605704)" userId="S::2605704@student.uwtsd.ac.uk::48ccaa71-3fd5-46da-85c6-2fd560ced6ff" providerId="AD" clId="Web-{00000000-0000-0000-0000-000000000000}" dt="2026-10-03T15:54:15.101" v="11"/>
          <pc:sldLayoutMkLst>
            <pc:docMk/>
            <pc:sldMasterMk cId="51310306" sldId="2147484173"/>
            <pc:sldLayoutMk cId="296585010" sldId="2147484202"/>
          </pc:sldLayoutMkLst>
        </pc:sldLayoutChg>
      </pc:sldMasterChg>
    </pc:docChg>
  </pc:docChgLst>
  <pc:docChgLst>
    <pc:chgData name="Ayman Sairish (2605704)" userId="S::2605704@student.uwtsd.ac.uk::48ccaa71-3fd5-46da-85c6-2fd560ced6ff" providerId="AD" clId="Web-{E7680785-9208-6BCA-C680-C9BC1A0F302A}"/>
    <pc:docChg chg="mod addSld delSld modSld sldOrd addMainMaster delMainMaster">
      <pc:chgData name="Ayman Sairish (2605704)" userId="S::2605704@student.uwtsd.ac.uk::48ccaa71-3fd5-46da-85c6-2fd560ced6ff" providerId="AD" clId="Web-{E7680785-9208-6BCA-C680-C9BC1A0F302A}" dt="2026-09-26T16:02:53.468" v="2137"/>
      <pc:docMkLst>
        <pc:docMk/>
      </pc:docMkLst>
      <pc:sldChg chg="delSp modSp mod modClrScheme chgLayout">
        <pc:chgData name="Ayman Sairish (2605704)" userId="S::2605704@student.uwtsd.ac.uk::48ccaa71-3fd5-46da-85c6-2fd560ced6ff" providerId="AD" clId="Web-{E7680785-9208-6BCA-C680-C9BC1A0F302A}" dt="2026-09-26T15:23:30.539" v="1941" actId="20577"/>
        <pc:sldMkLst>
          <pc:docMk/>
          <pc:sldMk cId="109857222" sldId="256"/>
        </pc:sldMkLst>
        <pc:spChg chg="mod ord">
          <ac:chgData name="Ayman Sairish (2605704)" userId="S::2605704@student.uwtsd.ac.uk::48ccaa71-3fd5-46da-85c6-2fd560ced6ff" providerId="AD" clId="Web-{E7680785-9208-6BCA-C680-C9BC1A0F302A}" dt="2026-09-26T15:23:30.539" v="194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 mod modClrScheme addAnim chgLayout">
        <pc:chgData name="Ayman Sairish (2605704)" userId="S::2605704@student.uwtsd.ac.uk::48ccaa71-3fd5-46da-85c6-2fd560ced6ff" providerId="AD" clId="Web-{E7680785-9208-6BCA-C680-C9BC1A0F302A}" dt="2026-09-26T16:02:53.468" v="2137"/>
        <pc:sldMkLst>
          <pc:docMk/>
          <pc:sldMk cId="2425331997" sldId="257"/>
        </pc:sldMkLst>
        <pc:spChg chg="mod ord">
          <ac:chgData name="Ayman Sairish (2605704)" userId="S::2605704@student.uwtsd.ac.uk::48ccaa71-3fd5-46da-85c6-2fd560ced6ff" providerId="AD" clId="Web-{E7680785-9208-6BCA-C680-C9BC1A0F302A}" dt="2026-09-26T14:32:35.384" v="231"/>
          <ac:spMkLst>
            <pc:docMk/>
            <pc:sldMk cId="2425331997" sldId="257"/>
            <ac:spMk id="2" creationId="{968ABF5A-1EEB-2DED-6A78-DBA2BE5DA70F}"/>
          </ac:spMkLst>
        </pc:spChg>
        <pc:spChg chg="add mod ord">
          <ac:chgData name="Ayman Sairish (2605704)" userId="S::2605704@student.uwtsd.ac.uk::48ccaa71-3fd5-46da-85c6-2fd560ced6ff" providerId="AD" clId="Web-{E7680785-9208-6BCA-C680-C9BC1A0F302A}" dt="2026-09-26T16:02:53.108" v="2136" actId="20577"/>
          <ac:spMkLst>
            <pc:docMk/>
            <pc:sldMk cId="2425331997" sldId="257"/>
            <ac:spMk id="3" creationId="{52B1B865-D862-7720-617C-6A7CD55059AB}"/>
          </ac:spMkLst>
        </pc:spChg>
      </pc:sldChg>
      <pc:sldChg chg="addSp delSp modSp new mod modClrScheme chgLayout">
        <pc:chgData name="Ayman Sairish (2605704)" userId="S::2605704@student.uwtsd.ac.uk::48ccaa71-3fd5-46da-85c6-2fd560ced6ff" providerId="AD" clId="Web-{E7680785-9208-6BCA-C680-C9BC1A0F302A}" dt="2026-09-26T15:37:45.133" v="2017" actId="1076"/>
        <pc:sldMkLst>
          <pc:docMk/>
          <pc:sldMk cId="2993345133" sldId="258"/>
        </pc:sldMkLst>
        <pc:spChg chg="mod ord">
          <ac:chgData name="Ayman Sairish (2605704)" userId="S::2605704@student.uwtsd.ac.uk::48ccaa71-3fd5-46da-85c6-2fd560ced6ff" providerId="AD" clId="Web-{E7680785-9208-6BCA-C680-C9BC1A0F302A}" dt="2026-09-26T14:32:35.384" v="231"/>
          <ac:spMkLst>
            <pc:docMk/>
            <pc:sldMk cId="2993345133" sldId="258"/>
            <ac:spMk id="2" creationId="{60A0D6CE-CE2B-7737-F3AD-03E302108445}"/>
          </ac:spMkLst>
        </pc:spChg>
        <pc:spChg chg="add mod">
          <ac:chgData name="Ayman Sairish (2605704)" userId="S::2605704@student.uwtsd.ac.uk::48ccaa71-3fd5-46da-85c6-2fd560ced6ff" providerId="AD" clId="Web-{E7680785-9208-6BCA-C680-C9BC1A0F302A}" dt="2026-09-26T15:37:45.133" v="2017" actId="1076"/>
          <ac:spMkLst>
            <pc:docMk/>
            <pc:sldMk cId="2993345133" sldId="258"/>
            <ac:spMk id="5" creationId="{254BEFCB-E9CF-67E1-85A0-1AB8051EBC51}"/>
          </ac:spMkLst>
        </pc:spChg>
        <pc:graphicFrameChg chg="add mod ord modGraphic">
          <ac:chgData name="Ayman Sairish (2605704)" userId="S::2605704@student.uwtsd.ac.uk::48ccaa71-3fd5-46da-85c6-2fd560ced6ff" providerId="AD" clId="Web-{E7680785-9208-6BCA-C680-C9BC1A0F302A}" dt="2026-09-26T15:20:02.023" v="1931" actId="1076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addSp delSp modSp new">
        <pc:chgData name="Ayman Sairish (2605704)" userId="S::2605704@student.uwtsd.ac.uk::48ccaa71-3fd5-46da-85c6-2fd560ced6ff" providerId="AD" clId="Web-{E7680785-9208-6BCA-C680-C9BC1A0F302A}" dt="2026-09-26T15:54:27.848" v="2086" actId="20577"/>
        <pc:sldMkLst>
          <pc:docMk/>
          <pc:sldMk cId="3680727142" sldId="262"/>
        </pc:sldMkLst>
        <pc:spChg chg="mod">
          <ac:chgData name="Ayman Sairish (2605704)" userId="S::2605704@student.uwtsd.ac.uk::48ccaa71-3fd5-46da-85c6-2fd560ced6ff" providerId="AD" clId="Web-{E7680785-9208-6BCA-C680-C9BC1A0F302A}" dt="2026-09-26T15:42:59.891" v="2030" actId="20577"/>
          <ac:spMkLst>
            <pc:docMk/>
            <pc:sldMk cId="3680727142" sldId="262"/>
            <ac:spMk id="2" creationId="{D6561DD7-BABA-D6E1-6283-275440C2933B}"/>
          </ac:spMkLst>
        </pc:spChg>
        <pc:graphicFrameChg chg="add mod ord modGraphic">
          <ac:chgData name="Ayman Sairish (2605704)" userId="S::2605704@student.uwtsd.ac.uk::48ccaa71-3fd5-46da-85c6-2fd560ced6ff" providerId="AD" clId="Web-{E7680785-9208-6BCA-C680-C9BC1A0F302A}" dt="2026-09-26T15:54:27.848" v="2086" actId="20577"/>
          <ac:graphicFrameMkLst>
            <pc:docMk/>
            <pc:sldMk cId="3680727142" sldId="262"/>
            <ac:graphicFrameMk id="4" creationId="{CFE518F9-0965-4CE2-2374-432CE6E3BC1D}"/>
          </ac:graphicFrameMkLst>
        </pc:graphicFrameChg>
      </pc:sldChg>
      <pc:sldChg chg="modSp new">
        <pc:chgData name="Ayman Sairish (2605704)" userId="S::2605704@student.uwtsd.ac.uk::48ccaa71-3fd5-46da-85c6-2fd560ced6ff" providerId="AD" clId="Web-{E7680785-9208-6BCA-C680-C9BC1A0F302A}" dt="2026-09-26T16:02:05.527" v="2130" actId="20577"/>
        <pc:sldMkLst>
          <pc:docMk/>
          <pc:sldMk cId="1930250052" sldId="263"/>
        </pc:sldMkLst>
        <pc:spChg chg="mod">
          <ac:chgData name="Ayman Sairish (2605704)" userId="S::2605704@student.uwtsd.ac.uk::48ccaa71-3fd5-46da-85c6-2fd560ced6ff" providerId="AD" clId="Web-{E7680785-9208-6BCA-C680-C9BC1A0F302A}" dt="2026-09-26T15:54:42.193" v="2096" actId="20577"/>
          <ac:spMkLst>
            <pc:docMk/>
            <pc:sldMk cId="1930250052" sldId="263"/>
            <ac:spMk id="2" creationId="{38BFAB5F-ECEF-93CD-BEDA-473565DFEAFE}"/>
          </ac:spMkLst>
        </pc:spChg>
        <pc:spChg chg="mod">
          <ac:chgData name="Ayman Sairish (2605704)" userId="S::2605704@student.uwtsd.ac.uk::48ccaa71-3fd5-46da-85c6-2fd560ced6ff" providerId="AD" clId="Web-{E7680785-9208-6BCA-C680-C9BC1A0F302A}" dt="2026-09-26T16:02:05.527" v="2130" actId="20577"/>
          <ac:spMkLst>
            <pc:docMk/>
            <pc:sldMk cId="1930250052" sldId="263"/>
            <ac:spMk id="3" creationId="{769D8F5C-529A-F1F5-3D69-A1EA59025704}"/>
          </ac:spMkLst>
        </pc:spChg>
      </pc:sldChg>
    </pc:docChg>
  </pc:docChgLst>
  <pc:docChgLst>
    <pc:chgData name="Ayman Sairish (2605704)" userId="S::2605704@student.uwtsd.ac.uk::48ccaa71-3fd5-46da-85c6-2fd560ced6ff" providerId="AD" clId="Web-{E1606DB4-C0B6-9A36-2FF4-71440E151FAA}"/>
    <pc:docChg chg="modSld">
      <pc:chgData name="Ayman Sairish (2605704)" userId="S::2605704@student.uwtsd.ac.uk::48ccaa71-3fd5-46da-85c6-2fd560ced6ff" providerId="AD" clId="Web-{E1606DB4-C0B6-9A36-2FF4-71440E151FAA}" dt="2026-10-07T13:54:33.864" v="10" actId="20577"/>
      <pc:docMkLst>
        <pc:docMk/>
      </pc:docMkLst>
      <pc:sldChg chg="modSp">
        <pc:chgData name="Ayman Sairish (2605704)" userId="S::2605704@student.uwtsd.ac.uk::48ccaa71-3fd5-46da-85c6-2fd560ced6ff" providerId="AD" clId="Web-{E1606DB4-C0B6-9A36-2FF4-71440E151FAA}" dt="2026-10-07T13:54:33.864" v="10" actId="20577"/>
        <pc:sldMkLst>
          <pc:docMk/>
          <pc:sldMk cId="1930250052" sldId="263"/>
        </pc:sldMkLst>
        <pc:spChg chg="mod">
          <ac:chgData name="Ayman Sairish (2605704)" userId="S::2605704@student.uwtsd.ac.uk::48ccaa71-3fd5-46da-85c6-2fd560ced6ff" providerId="AD" clId="Web-{E1606DB4-C0B6-9A36-2FF4-71440E151FAA}" dt="2026-10-07T13:54:33.864" v="10" actId="20577"/>
          <ac:spMkLst>
            <pc:docMk/>
            <pc:sldMk cId="1930250052" sldId="263"/>
            <ac:spMk id="3" creationId="{769D8F5C-529A-F1F5-3D69-A1EA59025704}"/>
          </ac:spMkLst>
        </pc:spChg>
      </pc:sldChg>
    </pc:docChg>
  </pc:docChgLst>
  <pc:docChgLst>
    <pc:chgData name="Ayman Sairish (2605704)" userId="S::2605704@student.uwtsd.ac.uk::48ccaa71-3fd5-46da-85c6-2fd560ced6ff" providerId="AD" clId="Web-{9A57055E-043B-9376-46CF-2DF50797CB01}"/>
    <pc:docChg chg="modSld">
      <pc:chgData name="Ayman Sairish (2605704)" userId="S::2605704@student.uwtsd.ac.uk::48ccaa71-3fd5-46da-85c6-2fd560ced6ff" providerId="AD" clId="Web-{9A57055E-043B-9376-46CF-2DF50797CB01}" dt="2026-10-04T17:32:18.700" v="257" actId="20577"/>
      <pc:docMkLst>
        <pc:docMk/>
      </pc:docMkLst>
      <pc:sldChg chg="modSp">
        <pc:chgData name="Ayman Sairish (2605704)" userId="S::2605704@student.uwtsd.ac.uk::48ccaa71-3fd5-46da-85c6-2fd560ced6ff" providerId="AD" clId="Web-{9A57055E-043B-9376-46CF-2DF50797CB01}" dt="2026-10-04T17:00:16.310" v="251"/>
        <pc:sldMkLst>
          <pc:docMk/>
          <pc:sldMk cId="2993345133" sldId="258"/>
        </pc:sldMkLst>
        <pc:spChg chg="mod">
          <ac:chgData name="Ayman Sairish (2605704)" userId="S::2605704@student.uwtsd.ac.uk::48ccaa71-3fd5-46da-85c6-2fd560ced6ff" providerId="AD" clId="Web-{9A57055E-043B-9376-46CF-2DF50797CB01}" dt="2026-10-04T16:57:30.050" v="154" actId="14100"/>
          <ac:spMkLst>
            <pc:docMk/>
            <pc:sldMk cId="2993345133" sldId="258"/>
            <ac:spMk id="5" creationId="{254BEFCB-E9CF-67E1-85A0-1AB8051EBC51}"/>
          </ac:spMkLst>
        </pc:spChg>
        <pc:graphicFrameChg chg="mod modGraphic">
          <ac:chgData name="Ayman Sairish (2605704)" userId="S::2605704@student.uwtsd.ac.uk::48ccaa71-3fd5-46da-85c6-2fd560ced6ff" providerId="AD" clId="Web-{9A57055E-043B-9376-46CF-2DF50797CB01}" dt="2026-10-04T17:00:16.310" v="251"/>
          <ac:graphicFrameMkLst>
            <pc:docMk/>
            <pc:sldMk cId="2993345133" sldId="258"/>
            <ac:graphicFrameMk id="4" creationId="{8A07F1F9-9AB7-C000-8E8F-DC6B46F6FAC5}"/>
          </ac:graphicFrameMkLst>
        </pc:graphicFrameChg>
      </pc:sldChg>
      <pc:sldChg chg="modSp">
        <pc:chgData name="Ayman Sairish (2605704)" userId="S::2605704@student.uwtsd.ac.uk::48ccaa71-3fd5-46da-85c6-2fd560ced6ff" providerId="AD" clId="Web-{9A57055E-043B-9376-46CF-2DF50797CB01}" dt="2026-10-04T16:55:44.450" v="101" actId="20577"/>
        <pc:sldMkLst>
          <pc:docMk/>
          <pc:sldMk cId="3868401667" sldId="264"/>
        </pc:sldMkLst>
        <pc:spChg chg="mod">
          <ac:chgData name="Ayman Sairish (2605704)" userId="S::2605704@student.uwtsd.ac.uk::48ccaa71-3fd5-46da-85c6-2fd560ced6ff" providerId="AD" clId="Web-{9A57055E-043B-9376-46CF-2DF50797CB01}" dt="2026-10-04T16:55:44.450" v="101" actId="20577"/>
          <ac:spMkLst>
            <pc:docMk/>
            <pc:sldMk cId="3868401667" sldId="264"/>
            <ac:spMk id="3" creationId="{DD36390F-C4F3-BCE0-BDEB-69BD562D5057}"/>
          </ac:spMkLst>
        </pc:spChg>
      </pc:sldChg>
      <pc:sldChg chg="modSp">
        <pc:chgData name="Ayman Sairish (2605704)" userId="S::2605704@student.uwtsd.ac.uk::48ccaa71-3fd5-46da-85c6-2fd560ced6ff" providerId="AD" clId="Web-{9A57055E-043B-9376-46CF-2DF50797CB01}" dt="2026-10-04T17:32:18.700" v="257" actId="20577"/>
        <pc:sldMkLst>
          <pc:docMk/>
          <pc:sldMk cId="2170437508" sldId="265"/>
        </pc:sldMkLst>
        <pc:spChg chg="mod">
          <ac:chgData name="Ayman Sairish (2605704)" userId="S::2605704@student.uwtsd.ac.uk::48ccaa71-3fd5-46da-85c6-2fd560ced6ff" providerId="AD" clId="Web-{9A57055E-043B-9376-46CF-2DF50797CB01}" dt="2026-10-04T17:32:18.700" v="257" actId="20577"/>
          <ac:spMkLst>
            <pc:docMk/>
            <pc:sldMk cId="2170437508" sldId="265"/>
            <ac:spMk id="3" creationId="{AADB661B-574B-9CEA-8AF0-425972FEF643}"/>
          </ac:spMkLst>
        </pc:spChg>
      </pc:sldChg>
    </pc:docChg>
  </pc:docChgLst>
  <pc:docChgLst>
    <pc:chgData name="Ayman Sairish (2605704)" userId="S::2605704@student.uwtsd.ac.uk::48ccaa71-3fd5-46da-85c6-2fd560ced6ff" providerId="AD" clId="Web-{2A493DDA-5EED-8EE4-CC28-692BB8D7394C}"/>
    <pc:docChg chg="modSld">
      <pc:chgData name="Ayman Sairish (2605704)" userId="S::2605704@student.uwtsd.ac.uk::48ccaa71-3fd5-46da-85c6-2fd560ced6ff" providerId="AD" clId="Web-{2A493DDA-5EED-8EE4-CC28-692BB8D7394C}" dt="2026-10-07T13:06:41.973" v="36" actId="20577"/>
      <pc:docMkLst>
        <pc:docMk/>
      </pc:docMkLst>
      <pc:sldChg chg="modSp">
        <pc:chgData name="Ayman Sairish (2605704)" userId="S::2605704@student.uwtsd.ac.uk::48ccaa71-3fd5-46da-85c6-2fd560ced6ff" providerId="AD" clId="Web-{2A493DDA-5EED-8EE4-CC28-692BB8D7394C}" dt="2026-10-07T13:06:41.973" v="36" actId="20577"/>
        <pc:sldMkLst>
          <pc:docMk/>
          <pc:sldMk cId="1930250052" sldId="263"/>
        </pc:sldMkLst>
        <pc:spChg chg="mod">
          <ac:chgData name="Ayman Sairish (2605704)" userId="S::2605704@student.uwtsd.ac.uk::48ccaa71-3fd5-46da-85c6-2fd560ced6ff" providerId="AD" clId="Web-{2A493DDA-5EED-8EE4-CC28-692BB8D7394C}" dt="2026-10-07T13:06:41.973" v="36" actId="20577"/>
          <ac:spMkLst>
            <pc:docMk/>
            <pc:sldMk cId="1930250052" sldId="263"/>
            <ac:spMk id="3" creationId="{769D8F5C-529A-F1F5-3D69-A1EA59025704}"/>
          </ac:spMkLst>
        </pc:spChg>
      </pc:sldChg>
      <pc:sldChg chg="modSp">
        <pc:chgData name="Ayman Sairish (2605704)" userId="S::2605704@student.uwtsd.ac.uk::48ccaa71-3fd5-46da-85c6-2fd560ced6ff" providerId="AD" clId="Web-{2A493DDA-5EED-8EE4-CC28-692BB8D7394C}" dt="2026-10-07T13:00:36.399" v="0" actId="20577"/>
        <pc:sldMkLst>
          <pc:docMk/>
          <pc:sldMk cId="2170437508" sldId="265"/>
        </pc:sldMkLst>
        <pc:spChg chg="mod">
          <ac:chgData name="Ayman Sairish (2605704)" userId="S::2605704@student.uwtsd.ac.uk::48ccaa71-3fd5-46da-85c6-2fd560ced6ff" providerId="AD" clId="Web-{2A493DDA-5EED-8EE4-CC28-692BB8D7394C}" dt="2026-10-07T13:00:36.399" v="0" actId="20577"/>
          <ac:spMkLst>
            <pc:docMk/>
            <pc:sldMk cId="2170437508" sldId="265"/>
            <ac:spMk id="2" creationId="{E7AB24D7-DE51-37BF-F012-05C7CE4BD18E}"/>
          </ac:spMkLst>
        </pc:spChg>
      </pc:sldChg>
    </pc:docChg>
  </pc:docChgLst>
  <pc:docChgLst>
    <pc:chgData name="Ayman Sairish (2605704)" userId="S::2605704@student.uwtsd.ac.uk::48ccaa71-3fd5-46da-85c6-2fd560ced6ff" providerId="AD" clId="Web-{A7C36EC1-6312-AD73-8232-72735931F5AA}"/>
    <pc:docChg chg="addSld delSld modSld sldOrd">
      <pc:chgData name="Ayman Sairish (2605704)" userId="S::2605704@student.uwtsd.ac.uk::48ccaa71-3fd5-46da-85c6-2fd560ced6ff" providerId="AD" clId="Web-{A7C36EC1-6312-AD73-8232-72735931F5AA}" dt="2026-10-10T15:35:17.344" v="718" actId="20577"/>
      <pc:docMkLst>
        <pc:docMk/>
      </pc:docMkLst>
      <pc:sldChg chg="modSp">
        <pc:chgData name="Ayman Sairish (2605704)" userId="S::2605704@student.uwtsd.ac.uk::48ccaa71-3fd5-46da-85c6-2fd560ced6ff" providerId="AD" clId="Web-{A7C36EC1-6312-AD73-8232-72735931F5AA}" dt="2026-10-10T13:45:30.329" v="214" actId="14100"/>
        <pc:sldMkLst>
          <pc:docMk/>
          <pc:sldMk cId="109857222" sldId="256"/>
        </pc:sldMkLst>
        <pc:spChg chg="mod">
          <ac:chgData name="Ayman Sairish (2605704)" userId="S::2605704@student.uwtsd.ac.uk::48ccaa71-3fd5-46da-85c6-2fd560ced6ff" providerId="AD" clId="Web-{A7C36EC1-6312-AD73-8232-72735931F5AA}" dt="2026-10-10T13:45:30.329" v="214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Ayman Sairish (2605704)" userId="S::2605704@student.uwtsd.ac.uk::48ccaa71-3fd5-46da-85c6-2fd560ced6ff" providerId="AD" clId="Web-{A7C36EC1-6312-AD73-8232-72735931F5AA}" dt="2026-10-10T14:52:48.480" v="474" actId="1076"/>
        <pc:sldMkLst>
          <pc:docMk/>
          <pc:sldMk cId="2993345133" sldId="258"/>
        </pc:sldMkLst>
        <pc:spChg chg="mod">
          <ac:chgData name="Ayman Sairish (2605704)" userId="S::2605704@student.uwtsd.ac.uk::48ccaa71-3fd5-46da-85c6-2fd560ced6ff" providerId="AD" clId="Web-{A7C36EC1-6312-AD73-8232-72735931F5AA}" dt="2026-10-10T13:26:39.489" v="177" actId="20577"/>
          <ac:spMkLst>
            <pc:docMk/>
            <pc:sldMk cId="2993345133" sldId="258"/>
            <ac:spMk id="2" creationId="{60A0D6CE-CE2B-7737-F3AD-03E302108445}"/>
          </ac:spMkLst>
        </pc:spChg>
        <pc:spChg chg="add mod">
          <ac:chgData name="Ayman Sairish (2605704)" userId="S::2605704@student.uwtsd.ac.uk::48ccaa71-3fd5-46da-85c6-2fd560ced6ff" providerId="AD" clId="Web-{A7C36EC1-6312-AD73-8232-72735931F5AA}" dt="2026-10-10T14:52:48.480" v="474" actId="1076"/>
          <ac:spMkLst>
            <pc:docMk/>
            <pc:sldMk cId="2993345133" sldId="258"/>
            <ac:spMk id="3" creationId="{39005656-11B6-70C5-9561-C6FDBE652658}"/>
          </ac:spMkLst>
        </pc:spChg>
      </pc:sldChg>
      <pc:sldChg chg="addSp delSp modSp">
        <pc:chgData name="Ayman Sairish (2605704)" userId="S::2605704@student.uwtsd.ac.uk::48ccaa71-3fd5-46da-85c6-2fd560ced6ff" providerId="AD" clId="Web-{A7C36EC1-6312-AD73-8232-72735931F5AA}" dt="2026-10-10T14:53:15.372" v="483" actId="1076"/>
        <pc:sldMkLst>
          <pc:docMk/>
          <pc:sldMk cId="3680727142" sldId="262"/>
        </pc:sldMkLst>
        <pc:spChg chg="add del">
          <ac:chgData name="Ayman Sairish (2605704)" userId="S::2605704@student.uwtsd.ac.uk::48ccaa71-3fd5-46da-85c6-2fd560ced6ff" providerId="AD" clId="Web-{A7C36EC1-6312-AD73-8232-72735931F5AA}" dt="2026-10-10T14:52:59.184" v="476"/>
          <ac:spMkLst>
            <pc:docMk/>
            <pc:sldMk cId="3680727142" sldId="262"/>
            <ac:spMk id="46" creationId="{A877797E-B772-47BA-9784-E6D4730076F5}"/>
          </ac:spMkLst>
        </pc:spChg>
        <pc:spChg chg="add mod">
          <ac:chgData name="Ayman Sairish (2605704)" userId="S::2605704@student.uwtsd.ac.uk::48ccaa71-3fd5-46da-85c6-2fd560ced6ff" providerId="AD" clId="Web-{A7C36EC1-6312-AD73-8232-72735931F5AA}" dt="2026-10-10T14:53:15.372" v="483" actId="1076"/>
          <ac:spMkLst>
            <pc:docMk/>
            <pc:sldMk cId="3680727142" sldId="262"/>
            <ac:spMk id="47" creationId="{17BC4763-17A7-4738-7178-F9869FC00944}"/>
          </ac:spMkLst>
        </pc:spChg>
      </pc:sldChg>
      <pc:sldChg chg="addSp modSp">
        <pc:chgData name="Ayman Sairish (2605704)" userId="S::2605704@student.uwtsd.ac.uk::48ccaa71-3fd5-46da-85c6-2fd560ced6ff" providerId="AD" clId="Web-{A7C36EC1-6312-AD73-8232-72735931F5AA}" dt="2026-10-10T14:53:33.060" v="485" actId="1076"/>
        <pc:sldMkLst>
          <pc:docMk/>
          <pc:sldMk cId="1930250052" sldId="263"/>
        </pc:sldMkLst>
        <pc:spChg chg="mod">
          <ac:chgData name="Ayman Sairish (2605704)" userId="S::2605704@student.uwtsd.ac.uk::48ccaa71-3fd5-46da-85c6-2fd560ced6ff" providerId="AD" clId="Web-{A7C36EC1-6312-AD73-8232-72735931F5AA}" dt="2026-10-10T13:56:32.464" v="344" actId="20577"/>
          <ac:spMkLst>
            <pc:docMk/>
            <pc:sldMk cId="1930250052" sldId="263"/>
            <ac:spMk id="3" creationId="{769D8F5C-529A-F1F5-3D69-A1EA59025704}"/>
          </ac:spMkLst>
        </pc:spChg>
        <pc:spChg chg="add mod">
          <ac:chgData name="Ayman Sairish (2605704)" userId="S::2605704@student.uwtsd.ac.uk::48ccaa71-3fd5-46da-85c6-2fd560ced6ff" providerId="AD" clId="Web-{A7C36EC1-6312-AD73-8232-72735931F5AA}" dt="2026-10-10T14:53:33.060" v="485" actId="1076"/>
          <ac:spMkLst>
            <pc:docMk/>
            <pc:sldMk cId="1930250052" sldId="263"/>
            <ac:spMk id="4" creationId="{D801B218-BE2A-DD67-787C-642F0ADF049D}"/>
          </ac:spMkLst>
        </pc:spChg>
      </pc:sldChg>
      <pc:sldChg chg="addSp modSp">
        <pc:chgData name="Ayman Sairish (2605704)" userId="S::2605704@student.uwtsd.ac.uk::48ccaa71-3fd5-46da-85c6-2fd560ced6ff" providerId="AD" clId="Web-{A7C36EC1-6312-AD73-8232-72735931F5AA}" dt="2026-10-10T14:54:10.546" v="491" actId="1076"/>
        <pc:sldMkLst>
          <pc:docMk/>
          <pc:sldMk cId="2170437508" sldId="265"/>
        </pc:sldMkLst>
        <pc:spChg chg="add mod">
          <ac:chgData name="Ayman Sairish (2605704)" userId="S::2605704@student.uwtsd.ac.uk::48ccaa71-3fd5-46da-85c6-2fd560ced6ff" providerId="AD" clId="Web-{A7C36EC1-6312-AD73-8232-72735931F5AA}" dt="2026-10-10T14:54:10.546" v="491" actId="1076"/>
          <ac:spMkLst>
            <pc:docMk/>
            <pc:sldMk cId="2170437508" sldId="265"/>
            <ac:spMk id="7" creationId="{C4E54CE0-9E8E-17EB-94FE-48E76EE9F450}"/>
          </ac:spMkLst>
        </pc:spChg>
      </pc:sldChg>
      <pc:sldChg chg="modSp">
        <pc:chgData name="Ayman Sairish (2605704)" userId="S::2605704@student.uwtsd.ac.uk::48ccaa71-3fd5-46da-85c6-2fd560ced6ff" providerId="AD" clId="Web-{A7C36EC1-6312-AD73-8232-72735931F5AA}" dt="2026-10-10T15:35:17.344" v="718" actId="20577"/>
        <pc:sldMkLst>
          <pc:docMk/>
          <pc:sldMk cId="3090295057" sldId="266"/>
        </pc:sldMkLst>
        <pc:spChg chg="mod">
          <ac:chgData name="Ayman Sairish (2605704)" userId="S::2605704@student.uwtsd.ac.uk::48ccaa71-3fd5-46da-85c6-2fd560ced6ff" providerId="AD" clId="Web-{A7C36EC1-6312-AD73-8232-72735931F5AA}" dt="2026-10-10T15:35:17.344" v="718" actId="20577"/>
          <ac:spMkLst>
            <pc:docMk/>
            <pc:sldMk cId="3090295057" sldId="266"/>
            <ac:spMk id="3" creationId="{AE39F528-A41D-A56F-3C82-9335C0D6FCF1}"/>
          </ac:spMkLst>
        </pc:spChg>
      </pc:sldChg>
      <pc:sldChg chg="addSp modSp new">
        <pc:chgData name="Ayman Sairish (2605704)" userId="S::2605704@student.uwtsd.ac.uk::48ccaa71-3fd5-46da-85c6-2fd560ced6ff" providerId="AD" clId="Web-{A7C36EC1-6312-AD73-8232-72735931F5AA}" dt="2026-10-10T14:52:39.902" v="473" actId="1076"/>
        <pc:sldMkLst>
          <pc:docMk/>
          <pc:sldMk cId="261788975" sldId="267"/>
        </pc:sldMkLst>
        <pc:spChg chg="mod">
          <ac:chgData name="Ayman Sairish (2605704)" userId="S::2605704@student.uwtsd.ac.uk::48ccaa71-3fd5-46da-85c6-2fd560ced6ff" providerId="AD" clId="Web-{A7C36EC1-6312-AD73-8232-72735931F5AA}" dt="2026-10-10T13:31:17.422" v="198" actId="20577"/>
          <ac:spMkLst>
            <pc:docMk/>
            <pc:sldMk cId="261788975" sldId="267"/>
            <ac:spMk id="2" creationId="{88F0A1FA-C534-BF46-8463-BCC27C02A395}"/>
          </ac:spMkLst>
        </pc:spChg>
        <pc:spChg chg="mod">
          <ac:chgData name="Ayman Sairish (2605704)" userId="S::2605704@student.uwtsd.ac.uk::48ccaa71-3fd5-46da-85c6-2fd560ced6ff" providerId="AD" clId="Web-{A7C36EC1-6312-AD73-8232-72735931F5AA}" dt="2026-10-10T14:50:48.507" v="421" actId="20577"/>
          <ac:spMkLst>
            <pc:docMk/>
            <pc:sldMk cId="261788975" sldId="267"/>
            <ac:spMk id="3" creationId="{CC54B13B-7F33-440D-BC28-7A295DBF6EA3}"/>
          </ac:spMkLst>
        </pc:spChg>
        <pc:spChg chg="add mod">
          <ac:chgData name="Ayman Sairish (2605704)" userId="S::2605704@student.uwtsd.ac.uk::48ccaa71-3fd5-46da-85c6-2fd560ced6ff" providerId="AD" clId="Web-{A7C36EC1-6312-AD73-8232-72735931F5AA}" dt="2026-10-10T14:52:39.902" v="473" actId="1076"/>
          <ac:spMkLst>
            <pc:docMk/>
            <pc:sldMk cId="261788975" sldId="267"/>
            <ac:spMk id="8" creationId="{3547EE80-7DA1-5977-F612-32AA5FFBB7C4}"/>
          </ac:spMkLst>
        </pc:spChg>
        <pc:graphicFrameChg chg="add mod modGraphic">
          <ac:chgData name="Ayman Sairish (2605704)" userId="S::2605704@student.uwtsd.ac.uk::48ccaa71-3fd5-46da-85c6-2fd560ced6ff" providerId="AD" clId="Web-{A7C36EC1-6312-AD73-8232-72735931F5AA}" dt="2026-10-10T14:51:45.181" v="457"/>
          <ac:graphicFrameMkLst>
            <pc:docMk/>
            <pc:sldMk cId="261788975" sldId="267"/>
            <ac:graphicFrameMk id="7" creationId="{F4AD2A3B-DC85-407B-4A7E-856D7B040FFC}"/>
          </ac:graphicFrameMkLst>
        </pc:graphicFrameChg>
      </pc:sldChg>
      <pc:sldChg chg="modSp new ord">
        <pc:chgData name="Ayman Sairish (2605704)" userId="S::2605704@student.uwtsd.ac.uk::48ccaa71-3fd5-46da-85c6-2fd560ced6ff" providerId="AD" clId="Web-{A7C36EC1-6312-AD73-8232-72735931F5AA}" dt="2026-10-10T14:54:38.703" v="519" actId="20577"/>
        <pc:sldMkLst>
          <pc:docMk/>
          <pc:sldMk cId="104519629" sldId="268"/>
        </pc:sldMkLst>
        <pc:spChg chg="mod">
          <ac:chgData name="Ayman Sairish (2605704)" userId="S::2605704@student.uwtsd.ac.uk::48ccaa71-3fd5-46da-85c6-2fd560ced6ff" providerId="AD" clId="Web-{A7C36EC1-6312-AD73-8232-72735931F5AA}" dt="2026-10-10T13:52:31.704" v="293" actId="20577"/>
          <ac:spMkLst>
            <pc:docMk/>
            <pc:sldMk cId="104519629" sldId="268"/>
            <ac:spMk id="2" creationId="{A3375C18-DA3F-11D4-6504-8165D40DA66E}"/>
          </ac:spMkLst>
        </pc:spChg>
        <pc:spChg chg="mod">
          <ac:chgData name="Ayman Sairish (2605704)" userId="S::2605704@student.uwtsd.ac.uk::48ccaa71-3fd5-46da-85c6-2fd560ced6ff" providerId="AD" clId="Web-{A7C36EC1-6312-AD73-8232-72735931F5AA}" dt="2026-10-10T14:54:38.703" v="519" actId="20577"/>
          <ac:spMkLst>
            <pc:docMk/>
            <pc:sldMk cId="104519629" sldId="268"/>
            <ac:spMk id="3" creationId="{56D927A0-68A5-6688-973F-CE8E7DDEC9F5}"/>
          </ac:spMkLst>
        </pc:spChg>
      </pc:sldChg>
      <pc:sldChg chg="modSp new">
        <pc:chgData name="Ayman Sairish (2605704)" userId="S::2605704@student.uwtsd.ac.uk::48ccaa71-3fd5-46da-85c6-2fd560ced6ff" providerId="AD" clId="Web-{A7C36EC1-6312-AD73-8232-72735931F5AA}" dt="2026-10-10T13:59:17.298" v="374" actId="20577"/>
        <pc:sldMkLst>
          <pc:docMk/>
          <pc:sldMk cId="3200271040" sldId="269"/>
        </pc:sldMkLst>
        <pc:spChg chg="mod">
          <ac:chgData name="Ayman Sairish (2605704)" userId="S::2605704@student.uwtsd.ac.uk::48ccaa71-3fd5-46da-85c6-2fd560ced6ff" providerId="AD" clId="Web-{A7C36EC1-6312-AD73-8232-72735931F5AA}" dt="2026-10-10T13:57:29.872" v="348" actId="20577"/>
          <ac:spMkLst>
            <pc:docMk/>
            <pc:sldMk cId="3200271040" sldId="269"/>
            <ac:spMk id="2" creationId="{4B425EC2-441C-71F9-CE2C-77C59C56EB43}"/>
          </ac:spMkLst>
        </pc:spChg>
        <pc:spChg chg="mod">
          <ac:chgData name="Ayman Sairish (2605704)" userId="S::2605704@student.uwtsd.ac.uk::48ccaa71-3fd5-46da-85c6-2fd560ced6ff" providerId="AD" clId="Web-{A7C36EC1-6312-AD73-8232-72735931F5AA}" dt="2026-10-10T13:59:17.298" v="374" actId="20577"/>
          <ac:spMkLst>
            <pc:docMk/>
            <pc:sldMk cId="3200271040" sldId="269"/>
            <ac:spMk id="3" creationId="{2C85E7EE-1F92-971C-10F7-0A8DD09ACFCA}"/>
          </ac:spMkLst>
        </pc:spChg>
      </pc:sldChg>
      <pc:sldChg chg="modSp new">
        <pc:chgData name="Ayman Sairish (2605704)" userId="S::2605704@student.uwtsd.ac.uk::48ccaa71-3fd5-46da-85c6-2fd560ced6ff" providerId="AD" clId="Web-{A7C36EC1-6312-AD73-8232-72735931F5AA}" dt="2026-10-10T13:58:45.297" v="367" actId="20577"/>
        <pc:sldMkLst>
          <pc:docMk/>
          <pc:sldMk cId="143663968" sldId="270"/>
        </pc:sldMkLst>
        <pc:spChg chg="mod">
          <ac:chgData name="Ayman Sairish (2605704)" userId="S::2605704@student.uwtsd.ac.uk::48ccaa71-3fd5-46da-85c6-2fd560ced6ff" providerId="AD" clId="Web-{A7C36EC1-6312-AD73-8232-72735931F5AA}" dt="2026-10-10T13:57:56.748" v="352" actId="20577"/>
          <ac:spMkLst>
            <pc:docMk/>
            <pc:sldMk cId="143663968" sldId="270"/>
            <ac:spMk id="2" creationId="{B5D1FD82-F287-76A1-FC94-D305A8F52E5A}"/>
          </ac:spMkLst>
        </pc:spChg>
        <pc:spChg chg="mod">
          <ac:chgData name="Ayman Sairish (2605704)" userId="S::2605704@student.uwtsd.ac.uk::48ccaa71-3fd5-46da-85c6-2fd560ced6ff" providerId="AD" clId="Web-{A7C36EC1-6312-AD73-8232-72735931F5AA}" dt="2026-10-10T13:58:45.297" v="367" actId="20577"/>
          <ac:spMkLst>
            <pc:docMk/>
            <pc:sldMk cId="143663968" sldId="270"/>
            <ac:spMk id="3" creationId="{0F7513C2-8ABC-C443-2074-D95C47ABBCC0}"/>
          </ac:spMkLst>
        </pc:spChg>
      </pc:sldChg>
      <pc:sldChg chg="modSp new">
        <pc:chgData name="Ayman Sairish (2605704)" userId="S::2605704@student.uwtsd.ac.uk::48ccaa71-3fd5-46da-85c6-2fd560ced6ff" providerId="AD" clId="Web-{A7C36EC1-6312-AD73-8232-72735931F5AA}" dt="2026-10-10T14:49:30.238" v="413" actId="20577"/>
        <pc:sldMkLst>
          <pc:docMk/>
          <pc:sldMk cId="928221207" sldId="271"/>
        </pc:sldMkLst>
        <pc:spChg chg="mod">
          <ac:chgData name="Ayman Sairish (2605704)" userId="S::2605704@student.uwtsd.ac.uk::48ccaa71-3fd5-46da-85c6-2fd560ced6ff" providerId="AD" clId="Web-{A7C36EC1-6312-AD73-8232-72735931F5AA}" dt="2026-10-10T14:46:52.357" v="402" actId="20577"/>
          <ac:spMkLst>
            <pc:docMk/>
            <pc:sldMk cId="928221207" sldId="271"/>
            <ac:spMk id="2" creationId="{C2D86B81-4027-0E9F-70F7-F558597C7207}"/>
          </ac:spMkLst>
        </pc:spChg>
        <pc:spChg chg="mod">
          <ac:chgData name="Ayman Sairish (2605704)" userId="S::2605704@student.uwtsd.ac.uk::48ccaa71-3fd5-46da-85c6-2fd560ced6ff" providerId="AD" clId="Web-{A7C36EC1-6312-AD73-8232-72735931F5AA}" dt="2026-10-10T14:49:30.238" v="413" actId="20577"/>
          <ac:spMkLst>
            <pc:docMk/>
            <pc:sldMk cId="928221207" sldId="271"/>
            <ac:spMk id="3" creationId="{80756F4F-F1DC-B4F8-0BB3-81D182E0AC21}"/>
          </ac:spMkLst>
        </pc:spChg>
      </pc:sldChg>
      <pc:sldChg chg="new del">
        <pc:chgData name="Ayman Sairish (2605704)" userId="S::2605704@student.uwtsd.ac.uk::48ccaa71-3fd5-46da-85c6-2fd560ced6ff" providerId="AD" clId="Web-{A7C36EC1-6312-AD73-8232-72735931F5AA}" dt="2026-10-10T13:58:16.843" v="354"/>
        <pc:sldMkLst>
          <pc:docMk/>
          <pc:sldMk cId="3520047622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6713F2-436E-4F7A-94B9-FA69AE470D5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552D1A-2540-4A3F-B147-BC144C832F46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start</a:t>
          </a:r>
          <a:endParaRPr lang="en-US"/>
        </a:p>
      </dgm:t>
    </dgm:pt>
    <dgm:pt modelId="{5A655398-E64D-40E1-8FCB-CCE370FAE490}" type="parTrans" cxnId="{B94E4D5C-B67E-4EF0-9399-9047CD346E36}">
      <dgm:prSet/>
      <dgm:spPr/>
      <dgm:t>
        <a:bodyPr/>
        <a:lstStyle/>
        <a:p>
          <a:endParaRPr lang="en-US"/>
        </a:p>
      </dgm:t>
    </dgm:pt>
    <dgm:pt modelId="{2E881124-17B8-4505-AE2C-52EB1F85FA68}" type="sibTrans" cxnId="{B94E4D5C-B67E-4EF0-9399-9047CD346E36}">
      <dgm:prSet/>
      <dgm:spPr/>
      <dgm:t>
        <a:bodyPr/>
        <a:lstStyle/>
        <a:p>
          <a:endParaRPr lang="en-US"/>
        </a:p>
      </dgm:t>
    </dgm:pt>
    <dgm:pt modelId="{D5EE5912-7DCD-4504-99E3-C34814340A66}">
      <dgm:prSet phldrT="[Text]" phldr="0"/>
      <dgm:spPr/>
      <dgm:t>
        <a:bodyPr/>
        <a:lstStyle/>
        <a:p>
          <a:pPr rtl="0"/>
          <a:r>
            <a:rPr lang="en-US">
              <a:latin typeface="Century Gothic"/>
            </a:rPr>
            <a:t>Ashford community care service</a:t>
          </a:r>
        </a:p>
      </dgm:t>
    </dgm:pt>
    <dgm:pt modelId="{ABD22AEA-EE08-4270-AE83-E2F9F065E826}" type="parTrans" cxnId="{A75F3908-465F-4D0C-84B7-095BB9550DEA}">
      <dgm:prSet/>
      <dgm:spPr/>
      <dgm:t>
        <a:bodyPr/>
        <a:lstStyle/>
        <a:p>
          <a:endParaRPr lang="en-US"/>
        </a:p>
      </dgm:t>
    </dgm:pt>
    <dgm:pt modelId="{0B5D5A6F-C7B2-4245-9222-C058739E3CD4}" type="sibTrans" cxnId="{A75F3908-465F-4D0C-84B7-095BB9550DEA}">
      <dgm:prSet/>
      <dgm:spPr/>
      <dgm:t>
        <a:bodyPr/>
        <a:lstStyle/>
        <a:p>
          <a:endParaRPr lang="en-US"/>
        </a:p>
      </dgm:t>
    </dgm:pt>
    <dgm:pt modelId="{993EFF65-2E66-4D7D-9A87-F9DAEF954C03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Issues faced</a:t>
          </a:r>
        </a:p>
      </dgm:t>
    </dgm:pt>
    <dgm:pt modelId="{F473BFEB-3A17-42E0-A756-ACC772C4F8F1}" type="parTrans" cxnId="{50760EE6-593D-4D15-9D36-4D4701840CE9}">
      <dgm:prSet/>
      <dgm:spPr/>
      <dgm:t>
        <a:bodyPr/>
        <a:lstStyle/>
        <a:p>
          <a:endParaRPr lang="en-US"/>
        </a:p>
      </dgm:t>
    </dgm:pt>
    <dgm:pt modelId="{59107FF1-5599-4DE2-914F-8D91154C41F2}" type="sibTrans" cxnId="{50760EE6-593D-4D15-9D36-4D4701840CE9}">
      <dgm:prSet/>
      <dgm:spPr/>
      <dgm:t>
        <a:bodyPr/>
        <a:lstStyle/>
        <a:p>
          <a:endParaRPr lang="en-US"/>
        </a:p>
      </dgm:t>
    </dgm:pt>
    <dgm:pt modelId="{91760CB8-1E38-49BD-B382-C3D3A81462F7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middle</a:t>
          </a:r>
          <a:endParaRPr lang="en-US"/>
        </a:p>
      </dgm:t>
    </dgm:pt>
    <dgm:pt modelId="{BE277F0F-56B2-4A6E-8551-48575329E882}" type="parTrans" cxnId="{785903D2-AF6E-4E77-AEAA-5044C309ACD0}">
      <dgm:prSet/>
      <dgm:spPr/>
      <dgm:t>
        <a:bodyPr/>
        <a:lstStyle/>
        <a:p>
          <a:endParaRPr lang="en-US"/>
        </a:p>
      </dgm:t>
    </dgm:pt>
    <dgm:pt modelId="{C8DB764A-ABF9-4917-9C1B-5180F516BBC6}" type="sibTrans" cxnId="{785903D2-AF6E-4E77-AEAA-5044C309ACD0}">
      <dgm:prSet/>
      <dgm:spPr/>
      <dgm:t>
        <a:bodyPr/>
        <a:lstStyle/>
        <a:p>
          <a:endParaRPr lang="en-US"/>
        </a:p>
      </dgm:t>
    </dgm:pt>
    <dgm:pt modelId="{4E43DE55-E165-4FE5-8EBD-C530D0EC4613}">
      <dgm:prSet phldrT="[Text]" phldr="0"/>
      <dgm:spPr/>
      <dgm:t>
        <a:bodyPr/>
        <a:lstStyle/>
        <a:p>
          <a:pPr rtl="0"/>
          <a:r>
            <a:rPr lang="en-US">
              <a:latin typeface="Century Gothic"/>
            </a:rPr>
            <a:t>Chosen work task</a:t>
          </a:r>
        </a:p>
      </dgm:t>
    </dgm:pt>
    <dgm:pt modelId="{1FB9D4AA-FC5C-4B7B-9EC5-EA3AF7A40E53}" type="parTrans" cxnId="{1B31974E-02FA-452D-9879-B9C51235B3BE}">
      <dgm:prSet/>
      <dgm:spPr/>
      <dgm:t>
        <a:bodyPr/>
        <a:lstStyle/>
        <a:p>
          <a:endParaRPr lang="en-US"/>
        </a:p>
      </dgm:t>
    </dgm:pt>
    <dgm:pt modelId="{C3CAE306-EA11-4E5D-8F54-AB088B1784CF}" type="sibTrans" cxnId="{1B31974E-02FA-452D-9879-B9C51235B3BE}">
      <dgm:prSet/>
      <dgm:spPr/>
      <dgm:t>
        <a:bodyPr/>
        <a:lstStyle/>
        <a:p>
          <a:endParaRPr lang="en-US"/>
        </a:p>
      </dgm:t>
    </dgm:pt>
    <dgm:pt modelId="{2F51912F-C6AD-4AF8-A842-98F09772132D}">
      <dgm:prSet phldrT="[Text]" phldr="0"/>
      <dgm:spPr/>
      <dgm:t>
        <a:bodyPr/>
        <a:lstStyle/>
        <a:p>
          <a:pPr rtl="0"/>
          <a:r>
            <a:rPr lang="en-US">
              <a:latin typeface="Century Gothic"/>
            </a:rPr>
            <a:t>Microsoft tool slected</a:t>
          </a:r>
        </a:p>
      </dgm:t>
    </dgm:pt>
    <dgm:pt modelId="{05253080-385F-4A4F-A2D9-69B9C82E246D}" type="parTrans" cxnId="{C6EDBBC0-64CA-4E77-8A32-1585BFC182D2}">
      <dgm:prSet/>
      <dgm:spPr/>
      <dgm:t>
        <a:bodyPr/>
        <a:lstStyle/>
        <a:p>
          <a:endParaRPr lang="en-US"/>
        </a:p>
      </dgm:t>
    </dgm:pt>
    <dgm:pt modelId="{73F1D023-39CF-4898-B36A-10D3624ED5C2}" type="sibTrans" cxnId="{C6EDBBC0-64CA-4E77-8A32-1585BFC182D2}">
      <dgm:prSet/>
      <dgm:spPr/>
      <dgm:t>
        <a:bodyPr/>
        <a:lstStyle/>
        <a:p>
          <a:endParaRPr lang="en-US"/>
        </a:p>
      </dgm:t>
    </dgm:pt>
    <dgm:pt modelId="{FD9A664B-9500-4D45-8A79-79384C587EC2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final</a:t>
          </a:r>
          <a:endParaRPr lang="en-US"/>
        </a:p>
      </dgm:t>
    </dgm:pt>
    <dgm:pt modelId="{B86AC259-F386-47E0-9498-188F680C5EDC}" type="parTrans" cxnId="{E4718DED-913E-4620-AAED-250E2413B5B1}">
      <dgm:prSet/>
      <dgm:spPr/>
      <dgm:t>
        <a:bodyPr/>
        <a:lstStyle/>
        <a:p>
          <a:endParaRPr lang="en-US"/>
        </a:p>
      </dgm:t>
    </dgm:pt>
    <dgm:pt modelId="{7CE9A4AA-0A59-4363-AB3A-4F293CAFCEC4}" type="sibTrans" cxnId="{E4718DED-913E-4620-AAED-250E2413B5B1}">
      <dgm:prSet/>
      <dgm:spPr/>
      <dgm:t>
        <a:bodyPr/>
        <a:lstStyle/>
        <a:p>
          <a:endParaRPr lang="en-US"/>
        </a:p>
      </dgm:t>
    </dgm:pt>
    <dgm:pt modelId="{971791F9-6C71-4A8A-A465-2BBE8675F3D2}">
      <dgm:prSet phldrT="[Text]" phldr="0"/>
      <dgm:spPr/>
      <dgm:t>
        <a:bodyPr/>
        <a:lstStyle/>
        <a:p>
          <a:pPr rtl="0"/>
          <a:r>
            <a:rPr lang="en-US">
              <a:latin typeface="Century Gothic"/>
            </a:rPr>
            <a:t>MS Teams features</a:t>
          </a:r>
        </a:p>
      </dgm:t>
    </dgm:pt>
    <dgm:pt modelId="{27EA0B72-3AED-40A3-BEFC-DFE278049990}" type="parTrans" cxnId="{5EF2DE00-BE3B-4A54-AC9E-5CB6768A0D93}">
      <dgm:prSet/>
      <dgm:spPr/>
      <dgm:t>
        <a:bodyPr/>
        <a:lstStyle/>
        <a:p>
          <a:endParaRPr lang="en-US"/>
        </a:p>
      </dgm:t>
    </dgm:pt>
    <dgm:pt modelId="{147BB95F-4D8E-43AB-BE78-51D4C4E7D82C}" type="sibTrans" cxnId="{5EF2DE00-BE3B-4A54-AC9E-5CB6768A0D93}">
      <dgm:prSet/>
      <dgm:spPr/>
      <dgm:t>
        <a:bodyPr/>
        <a:lstStyle/>
        <a:p>
          <a:endParaRPr lang="en-US"/>
        </a:p>
      </dgm:t>
    </dgm:pt>
    <dgm:pt modelId="{1AE6B51C-549A-415A-8F48-CA2D1A5259CF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Methods/recommendations of improvment</a:t>
          </a:r>
        </a:p>
      </dgm:t>
    </dgm:pt>
    <dgm:pt modelId="{4E400935-9F9B-4DF7-ADB0-259F67859422}" type="parTrans" cxnId="{513C766E-48DE-42B8-9D6E-FCCC7A95B0F7}">
      <dgm:prSet/>
      <dgm:spPr/>
      <dgm:t>
        <a:bodyPr/>
        <a:lstStyle/>
        <a:p>
          <a:endParaRPr lang="en-US"/>
        </a:p>
      </dgm:t>
    </dgm:pt>
    <dgm:pt modelId="{BC25CFC8-8DF1-4A48-B019-9F6B668E7376}" type="sibTrans" cxnId="{513C766E-48DE-42B8-9D6E-FCCC7A95B0F7}">
      <dgm:prSet/>
      <dgm:spPr/>
      <dgm:t>
        <a:bodyPr/>
        <a:lstStyle/>
        <a:p>
          <a:endParaRPr lang="en-US"/>
        </a:p>
      </dgm:t>
    </dgm:pt>
    <dgm:pt modelId="{803F0456-AE9F-4E9E-B42E-E2EAE8EF7937}">
      <dgm:prSet phldrT="[Text]" phldr="0"/>
      <dgm:spPr/>
      <dgm:t>
        <a:bodyPr/>
        <a:lstStyle/>
        <a:p>
          <a:endParaRPr lang="en-US" sz="1800">
            <a:latin typeface="Century Gothic"/>
          </a:endParaRPr>
        </a:p>
      </dgm:t>
    </dgm:pt>
    <dgm:pt modelId="{0AA2BA8F-F15A-4B15-9CE5-08A43462449D}" type="parTrans" cxnId="{CA5105E5-2D01-44E0-A75B-A7B367A2B7E8}">
      <dgm:prSet/>
      <dgm:spPr/>
    </dgm:pt>
    <dgm:pt modelId="{CFBD3B06-1E00-4881-AB37-A1C8952E67A7}" type="sibTrans" cxnId="{CA5105E5-2D01-44E0-A75B-A7B367A2B7E8}">
      <dgm:prSet/>
      <dgm:spPr/>
    </dgm:pt>
    <dgm:pt modelId="{ECBF1B2B-41C8-4A91-9F2F-C53D65A12795}">
      <dgm:prSet phldrT="[Text]" phldr="0"/>
      <dgm:spPr/>
      <dgm:t>
        <a:bodyPr/>
        <a:lstStyle/>
        <a:p>
          <a:endParaRPr lang="en-US">
            <a:latin typeface="Century Gothic" panose="020B0502020202020204"/>
          </a:endParaRPr>
        </a:p>
      </dgm:t>
    </dgm:pt>
    <dgm:pt modelId="{BA99A192-75AF-41F3-9811-2B044469BCDC}" type="parTrans" cxnId="{8ED2F1E2-5554-4AB8-AB3F-6EB5864C92BA}">
      <dgm:prSet/>
      <dgm:spPr/>
    </dgm:pt>
    <dgm:pt modelId="{080D4A43-4B58-461F-94EA-09492227E983}" type="sibTrans" cxnId="{8ED2F1E2-5554-4AB8-AB3F-6EB5864C92BA}">
      <dgm:prSet/>
      <dgm:spPr/>
    </dgm:pt>
    <dgm:pt modelId="{F72D8136-7EF5-44E9-B56B-B2B1EFB74950}">
      <dgm:prSet phldrT="[Text]" phldr="0"/>
      <dgm:spPr/>
      <dgm:t>
        <a:bodyPr/>
        <a:lstStyle/>
        <a:p>
          <a:endParaRPr lang="en-US">
            <a:latin typeface="Century Gothic"/>
          </a:endParaRPr>
        </a:p>
      </dgm:t>
    </dgm:pt>
    <dgm:pt modelId="{1285465A-05AC-44F0-9A9C-295EE02541A7}" type="parTrans" cxnId="{C349B2E8-C257-4D29-A670-06E39A26600C}">
      <dgm:prSet/>
      <dgm:spPr/>
    </dgm:pt>
    <dgm:pt modelId="{075824FA-D853-47ED-95AF-C3E3B6E5AE27}" type="sibTrans" cxnId="{C349B2E8-C257-4D29-A670-06E39A26600C}">
      <dgm:prSet/>
      <dgm:spPr/>
    </dgm:pt>
    <dgm:pt modelId="{2608F818-DBA0-4D4E-8B81-8925485748C1}" type="pres">
      <dgm:prSet presAssocID="{426713F2-436E-4F7A-94B9-FA69AE470D55}" presName="linearFlow" presStyleCnt="0">
        <dgm:presLayoutVars>
          <dgm:dir/>
          <dgm:animLvl val="lvl"/>
          <dgm:resizeHandles val="exact"/>
        </dgm:presLayoutVars>
      </dgm:prSet>
      <dgm:spPr/>
    </dgm:pt>
    <dgm:pt modelId="{1EA872F7-ADF9-4BE6-9609-3A2D99BD754E}" type="pres">
      <dgm:prSet presAssocID="{88552D1A-2540-4A3F-B147-BC144C832F46}" presName="composite" presStyleCnt="0"/>
      <dgm:spPr/>
    </dgm:pt>
    <dgm:pt modelId="{D80F3969-84C4-45F2-8239-FAAD7DD6AADE}" type="pres">
      <dgm:prSet presAssocID="{88552D1A-2540-4A3F-B147-BC144C832F46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1B0BBD79-92C6-4BC3-9176-C8BE239C2E82}" type="pres">
      <dgm:prSet presAssocID="{88552D1A-2540-4A3F-B147-BC144C832F46}" presName="descendantText" presStyleLbl="alignAcc1" presStyleIdx="0" presStyleCnt="3">
        <dgm:presLayoutVars>
          <dgm:bulletEnabled val="1"/>
        </dgm:presLayoutVars>
      </dgm:prSet>
      <dgm:spPr/>
    </dgm:pt>
    <dgm:pt modelId="{915CDC88-0A0D-4BC7-95C9-9E94426ECCD9}" type="pres">
      <dgm:prSet presAssocID="{2E881124-17B8-4505-AE2C-52EB1F85FA68}" presName="sp" presStyleCnt="0"/>
      <dgm:spPr/>
    </dgm:pt>
    <dgm:pt modelId="{BEA4ED52-886E-4F8A-8256-FFB2AE6C5CCF}" type="pres">
      <dgm:prSet presAssocID="{91760CB8-1E38-49BD-B382-C3D3A81462F7}" presName="composite" presStyleCnt="0"/>
      <dgm:spPr/>
    </dgm:pt>
    <dgm:pt modelId="{2D1BD4F3-A417-4E42-80A3-EF0A5C507E21}" type="pres">
      <dgm:prSet presAssocID="{91760CB8-1E38-49BD-B382-C3D3A81462F7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B8DB793A-249C-4306-A36B-58A81348C2EC}" type="pres">
      <dgm:prSet presAssocID="{91760CB8-1E38-49BD-B382-C3D3A81462F7}" presName="descendantText" presStyleLbl="alignAcc1" presStyleIdx="1" presStyleCnt="3">
        <dgm:presLayoutVars>
          <dgm:bulletEnabled val="1"/>
        </dgm:presLayoutVars>
      </dgm:prSet>
      <dgm:spPr/>
    </dgm:pt>
    <dgm:pt modelId="{C549D61E-2902-43FA-9331-746B376494D0}" type="pres">
      <dgm:prSet presAssocID="{C8DB764A-ABF9-4917-9C1B-5180F516BBC6}" presName="sp" presStyleCnt="0"/>
      <dgm:spPr/>
    </dgm:pt>
    <dgm:pt modelId="{DC12C475-78B5-4C99-A58B-5E7DFDBC3480}" type="pres">
      <dgm:prSet presAssocID="{FD9A664B-9500-4D45-8A79-79384C587EC2}" presName="composite" presStyleCnt="0"/>
      <dgm:spPr/>
    </dgm:pt>
    <dgm:pt modelId="{925E16AE-2603-4F97-8A72-C4D9ECE3C1C6}" type="pres">
      <dgm:prSet presAssocID="{FD9A664B-9500-4D45-8A79-79384C587EC2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4BB6896D-9CB4-4AE0-8806-0B7CB9777608}" type="pres">
      <dgm:prSet presAssocID="{FD9A664B-9500-4D45-8A79-79384C587EC2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5EF2DE00-BE3B-4A54-AC9E-5CB6768A0D93}" srcId="{FD9A664B-9500-4D45-8A79-79384C587EC2}" destId="{971791F9-6C71-4A8A-A465-2BBE8675F3D2}" srcOrd="0" destOrd="0" parTransId="{27EA0B72-3AED-40A3-BEFC-DFE278049990}" sibTransId="{147BB95F-4D8E-43AB-BE78-51D4C4E7D82C}"/>
    <dgm:cxn modelId="{A75F3908-465F-4D0C-84B7-095BB9550DEA}" srcId="{88552D1A-2540-4A3F-B147-BC144C832F46}" destId="{D5EE5912-7DCD-4504-99E3-C34814340A66}" srcOrd="0" destOrd="0" parTransId="{ABD22AEA-EE08-4270-AE83-E2F9F065E826}" sibTransId="{0B5D5A6F-C7B2-4245-9222-C058739E3CD4}"/>
    <dgm:cxn modelId="{8393D127-8888-4B17-9E78-F0ACBAF193D4}" type="presOf" srcId="{4E43DE55-E165-4FE5-8EBD-C530D0EC4613}" destId="{B8DB793A-249C-4306-A36B-58A81348C2EC}" srcOrd="0" destOrd="0" presId="urn:microsoft.com/office/officeart/2005/8/layout/chevron2"/>
    <dgm:cxn modelId="{CBA62D2B-993C-4FF9-9E2E-EB672EFA76BE}" type="presOf" srcId="{426713F2-436E-4F7A-94B9-FA69AE470D55}" destId="{2608F818-DBA0-4D4E-8B81-8925485748C1}" srcOrd="0" destOrd="0" presId="urn:microsoft.com/office/officeart/2005/8/layout/chevron2"/>
    <dgm:cxn modelId="{861F1E3C-3E2F-4CEA-A60B-B61E9BC4643C}" type="presOf" srcId="{993EFF65-2E66-4D7D-9A87-F9DAEF954C03}" destId="{1B0BBD79-92C6-4BC3-9176-C8BE239C2E82}" srcOrd="0" destOrd="1" presId="urn:microsoft.com/office/officeart/2005/8/layout/chevron2"/>
    <dgm:cxn modelId="{B94E4D5C-B67E-4EF0-9399-9047CD346E36}" srcId="{426713F2-436E-4F7A-94B9-FA69AE470D55}" destId="{88552D1A-2540-4A3F-B147-BC144C832F46}" srcOrd="0" destOrd="0" parTransId="{5A655398-E64D-40E1-8FCB-CCE370FAE490}" sibTransId="{2E881124-17B8-4505-AE2C-52EB1F85FA68}"/>
    <dgm:cxn modelId="{8489CC5C-50CE-41F6-9AEF-0C568DF11584}" type="presOf" srcId="{88552D1A-2540-4A3F-B147-BC144C832F46}" destId="{D80F3969-84C4-45F2-8239-FAAD7DD6AADE}" srcOrd="0" destOrd="0" presId="urn:microsoft.com/office/officeart/2005/8/layout/chevron2"/>
    <dgm:cxn modelId="{DF52D247-C810-491D-80EE-4DD62BA99755}" type="presOf" srcId="{2F51912F-C6AD-4AF8-A842-98F09772132D}" destId="{B8DB793A-249C-4306-A36B-58A81348C2EC}" srcOrd="0" destOrd="1" presId="urn:microsoft.com/office/officeart/2005/8/layout/chevron2"/>
    <dgm:cxn modelId="{513C766E-48DE-42B8-9D6E-FCCC7A95B0F7}" srcId="{FD9A664B-9500-4D45-8A79-79384C587EC2}" destId="{1AE6B51C-549A-415A-8F48-CA2D1A5259CF}" srcOrd="1" destOrd="0" parTransId="{4E400935-9F9B-4DF7-ADB0-259F67859422}" sibTransId="{BC25CFC8-8DF1-4A48-B019-9F6B668E7376}"/>
    <dgm:cxn modelId="{1B31974E-02FA-452D-9879-B9C51235B3BE}" srcId="{91760CB8-1E38-49BD-B382-C3D3A81462F7}" destId="{4E43DE55-E165-4FE5-8EBD-C530D0EC4613}" srcOrd="0" destOrd="0" parTransId="{1FB9D4AA-FC5C-4B7B-9EC5-EA3AF7A40E53}" sibTransId="{C3CAE306-EA11-4E5D-8F54-AB088B1784CF}"/>
    <dgm:cxn modelId="{A79FD770-48C6-4792-A409-88E84DA87881}" type="presOf" srcId="{971791F9-6C71-4A8A-A465-2BBE8675F3D2}" destId="{4BB6896D-9CB4-4AE0-8806-0B7CB9777608}" srcOrd="0" destOrd="0" presId="urn:microsoft.com/office/officeart/2005/8/layout/chevron2"/>
    <dgm:cxn modelId="{ACF0BA82-2EFF-45D7-9499-5168ADB54137}" type="presOf" srcId="{F72D8136-7EF5-44E9-B56B-B2B1EFB74950}" destId="{4BB6896D-9CB4-4AE0-8806-0B7CB9777608}" srcOrd="0" destOrd="2" presId="urn:microsoft.com/office/officeart/2005/8/layout/chevron2"/>
    <dgm:cxn modelId="{37D7859B-855F-4E5A-B7CC-A80B685F1311}" type="presOf" srcId="{D5EE5912-7DCD-4504-99E3-C34814340A66}" destId="{1B0BBD79-92C6-4BC3-9176-C8BE239C2E82}" srcOrd="0" destOrd="0" presId="urn:microsoft.com/office/officeart/2005/8/layout/chevron2"/>
    <dgm:cxn modelId="{1C35889E-6ED5-4CBD-94D3-965270838A1B}" type="presOf" srcId="{FD9A664B-9500-4D45-8A79-79384C587EC2}" destId="{925E16AE-2603-4F97-8A72-C4D9ECE3C1C6}" srcOrd="0" destOrd="0" presId="urn:microsoft.com/office/officeart/2005/8/layout/chevron2"/>
    <dgm:cxn modelId="{6DB773B0-96E9-48CB-9D32-32861E9D19B0}" type="presOf" srcId="{91760CB8-1E38-49BD-B382-C3D3A81462F7}" destId="{2D1BD4F3-A417-4E42-80A3-EF0A5C507E21}" srcOrd="0" destOrd="0" presId="urn:microsoft.com/office/officeart/2005/8/layout/chevron2"/>
    <dgm:cxn modelId="{1F3F0CB8-9CCE-4430-BCC2-F945D6920DE3}" type="presOf" srcId="{ECBF1B2B-41C8-4A91-9F2F-C53D65A12795}" destId="{B8DB793A-249C-4306-A36B-58A81348C2EC}" srcOrd="0" destOrd="2" presId="urn:microsoft.com/office/officeart/2005/8/layout/chevron2"/>
    <dgm:cxn modelId="{C6EDBBC0-64CA-4E77-8A32-1585BFC182D2}" srcId="{91760CB8-1E38-49BD-B382-C3D3A81462F7}" destId="{2F51912F-C6AD-4AF8-A842-98F09772132D}" srcOrd="1" destOrd="0" parTransId="{05253080-385F-4A4F-A2D9-69B9C82E246D}" sibTransId="{73F1D023-39CF-4898-B36A-10D3624ED5C2}"/>
    <dgm:cxn modelId="{785903D2-AF6E-4E77-AEAA-5044C309ACD0}" srcId="{426713F2-436E-4F7A-94B9-FA69AE470D55}" destId="{91760CB8-1E38-49BD-B382-C3D3A81462F7}" srcOrd="1" destOrd="0" parTransId="{BE277F0F-56B2-4A6E-8551-48575329E882}" sibTransId="{C8DB764A-ABF9-4917-9C1B-5180F516BBC6}"/>
    <dgm:cxn modelId="{6CB841DB-DAA1-4DC0-A72E-255854AF32CE}" type="presOf" srcId="{803F0456-AE9F-4E9E-B42E-E2EAE8EF7937}" destId="{1B0BBD79-92C6-4BC3-9176-C8BE239C2E82}" srcOrd="0" destOrd="2" presId="urn:microsoft.com/office/officeart/2005/8/layout/chevron2"/>
    <dgm:cxn modelId="{8ED2F1E2-5554-4AB8-AB3F-6EB5864C92BA}" srcId="{91760CB8-1E38-49BD-B382-C3D3A81462F7}" destId="{ECBF1B2B-41C8-4A91-9F2F-C53D65A12795}" srcOrd="2" destOrd="0" parTransId="{BA99A192-75AF-41F3-9811-2B044469BCDC}" sibTransId="{080D4A43-4B58-461F-94EA-09492227E983}"/>
    <dgm:cxn modelId="{CA5105E5-2D01-44E0-A75B-A7B367A2B7E8}" srcId="{88552D1A-2540-4A3F-B147-BC144C832F46}" destId="{803F0456-AE9F-4E9E-B42E-E2EAE8EF7937}" srcOrd="2" destOrd="0" parTransId="{0AA2BA8F-F15A-4B15-9CE5-08A43462449D}" sibTransId="{CFBD3B06-1E00-4881-AB37-A1C8952E67A7}"/>
    <dgm:cxn modelId="{50760EE6-593D-4D15-9D36-4D4701840CE9}" srcId="{88552D1A-2540-4A3F-B147-BC144C832F46}" destId="{993EFF65-2E66-4D7D-9A87-F9DAEF954C03}" srcOrd="1" destOrd="0" parTransId="{F473BFEB-3A17-42E0-A756-ACC772C4F8F1}" sibTransId="{59107FF1-5599-4DE2-914F-8D91154C41F2}"/>
    <dgm:cxn modelId="{7FC776E7-C1BE-43BB-AA42-E40956D1B94A}" type="presOf" srcId="{1AE6B51C-549A-415A-8F48-CA2D1A5259CF}" destId="{4BB6896D-9CB4-4AE0-8806-0B7CB9777608}" srcOrd="0" destOrd="1" presId="urn:microsoft.com/office/officeart/2005/8/layout/chevron2"/>
    <dgm:cxn modelId="{C349B2E8-C257-4D29-A670-06E39A26600C}" srcId="{FD9A664B-9500-4D45-8A79-79384C587EC2}" destId="{F72D8136-7EF5-44E9-B56B-B2B1EFB74950}" srcOrd="2" destOrd="0" parTransId="{1285465A-05AC-44F0-9A9C-295EE02541A7}" sibTransId="{075824FA-D853-47ED-95AF-C3E3B6E5AE27}"/>
    <dgm:cxn modelId="{E4718DED-913E-4620-AAED-250E2413B5B1}" srcId="{426713F2-436E-4F7A-94B9-FA69AE470D55}" destId="{FD9A664B-9500-4D45-8A79-79384C587EC2}" srcOrd="2" destOrd="0" parTransId="{B86AC259-F386-47E0-9498-188F680C5EDC}" sibTransId="{7CE9A4AA-0A59-4363-AB3A-4F293CAFCEC4}"/>
    <dgm:cxn modelId="{0D1F82DD-204B-43BC-AEB6-D4DC8A115515}" type="presParOf" srcId="{2608F818-DBA0-4D4E-8B81-8925485748C1}" destId="{1EA872F7-ADF9-4BE6-9609-3A2D99BD754E}" srcOrd="0" destOrd="0" presId="urn:microsoft.com/office/officeart/2005/8/layout/chevron2"/>
    <dgm:cxn modelId="{653F706D-48D1-4465-993A-FE319AF5C3C6}" type="presParOf" srcId="{1EA872F7-ADF9-4BE6-9609-3A2D99BD754E}" destId="{D80F3969-84C4-45F2-8239-FAAD7DD6AADE}" srcOrd="0" destOrd="0" presId="urn:microsoft.com/office/officeart/2005/8/layout/chevron2"/>
    <dgm:cxn modelId="{88775AC3-27F0-4F44-A4D1-6599FE6CD37F}" type="presParOf" srcId="{1EA872F7-ADF9-4BE6-9609-3A2D99BD754E}" destId="{1B0BBD79-92C6-4BC3-9176-C8BE239C2E82}" srcOrd="1" destOrd="0" presId="urn:microsoft.com/office/officeart/2005/8/layout/chevron2"/>
    <dgm:cxn modelId="{D0CAF088-CF18-48FB-B567-CFFCAE98EF35}" type="presParOf" srcId="{2608F818-DBA0-4D4E-8B81-8925485748C1}" destId="{915CDC88-0A0D-4BC7-95C9-9E94426ECCD9}" srcOrd="1" destOrd="0" presId="urn:microsoft.com/office/officeart/2005/8/layout/chevron2"/>
    <dgm:cxn modelId="{926971C2-E490-4A2E-B814-BB3BEC445E07}" type="presParOf" srcId="{2608F818-DBA0-4D4E-8B81-8925485748C1}" destId="{BEA4ED52-886E-4F8A-8256-FFB2AE6C5CCF}" srcOrd="2" destOrd="0" presId="urn:microsoft.com/office/officeart/2005/8/layout/chevron2"/>
    <dgm:cxn modelId="{A3FF7FAF-3365-4BAF-B3A7-275EC5C5BC48}" type="presParOf" srcId="{BEA4ED52-886E-4F8A-8256-FFB2AE6C5CCF}" destId="{2D1BD4F3-A417-4E42-80A3-EF0A5C507E21}" srcOrd="0" destOrd="0" presId="urn:microsoft.com/office/officeart/2005/8/layout/chevron2"/>
    <dgm:cxn modelId="{CC521C2A-E443-498C-B24A-00169EE4AB37}" type="presParOf" srcId="{BEA4ED52-886E-4F8A-8256-FFB2AE6C5CCF}" destId="{B8DB793A-249C-4306-A36B-58A81348C2EC}" srcOrd="1" destOrd="0" presId="urn:microsoft.com/office/officeart/2005/8/layout/chevron2"/>
    <dgm:cxn modelId="{7971C327-96CD-4206-A359-FB8D1A971A08}" type="presParOf" srcId="{2608F818-DBA0-4D4E-8B81-8925485748C1}" destId="{C549D61E-2902-43FA-9331-746B376494D0}" srcOrd="3" destOrd="0" presId="urn:microsoft.com/office/officeart/2005/8/layout/chevron2"/>
    <dgm:cxn modelId="{5465C2F0-1767-4F40-89D3-0652E62E51D5}" type="presParOf" srcId="{2608F818-DBA0-4D4E-8B81-8925485748C1}" destId="{DC12C475-78B5-4C99-A58B-5E7DFDBC3480}" srcOrd="4" destOrd="0" presId="urn:microsoft.com/office/officeart/2005/8/layout/chevron2"/>
    <dgm:cxn modelId="{4103C4B7-D76C-470C-A630-918447730105}" type="presParOf" srcId="{DC12C475-78B5-4C99-A58B-5E7DFDBC3480}" destId="{925E16AE-2603-4F97-8A72-C4D9ECE3C1C6}" srcOrd="0" destOrd="0" presId="urn:microsoft.com/office/officeart/2005/8/layout/chevron2"/>
    <dgm:cxn modelId="{70F7CD2A-F770-440A-B1A5-1C8BF4B4C940}" type="presParOf" srcId="{DC12C475-78B5-4C99-A58B-5E7DFDBC3480}" destId="{4BB6896D-9CB4-4AE0-8806-0B7CB977760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F3969-84C4-45F2-8239-FAAD7DD6AADE}">
      <dsp:nvSpPr>
        <dsp:cNvPr id="0" name=""/>
        <dsp:cNvSpPr/>
      </dsp:nvSpPr>
      <dsp:spPr>
        <a:xfrm rot="5400000">
          <a:off x="-225128" y="226629"/>
          <a:ext cx="1500857" cy="10506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Century Gothic" panose="020B0502020202020204"/>
            </a:rPr>
            <a:t>start</a:t>
          </a:r>
          <a:endParaRPr lang="en-US" sz="2300" kern="1200"/>
        </a:p>
      </dsp:txBody>
      <dsp:txXfrm rot="-5400000">
        <a:off x="1" y="526800"/>
        <a:ext cx="1050600" cy="450257"/>
      </dsp:txXfrm>
    </dsp:sp>
    <dsp:sp modelId="{1B0BBD79-92C6-4BC3-9176-C8BE239C2E82}">
      <dsp:nvSpPr>
        <dsp:cNvPr id="0" name=""/>
        <dsp:cNvSpPr/>
      </dsp:nvSpPr>
      <dsp:spPr>
        <a:xfrm rot="5400000">
          <a:off x="5295321" y="-4243220"/>
          <a:ext cx="975557" cy="94649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Ashford community care service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Issues faced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>
            <a:latin typeface="Century Gothic"/>
          </a:endParaRPr>
        </a:p>
      </dsp:txBody>
      <dsp:txXfrm rot="-5400000">
        <a:off x="1050601" y="49123"/>
        <a:ext cx="9417376" cy="880311"/>
      </dsp:txXfrm>
    </dsp:sp>
    <dsp:sp modelId="{2D1BD4F3-A417-4E42-80A3-EF0A5C507E21}">
      <dsp:nvSpPr>
        <dsp:cNvPr id="0" name=""/>
        <dsp:cNvSpPr/>
      </dsp:nvSpPr>
      <dsp:spPr>
        <a:xfrm rot="5400000">
          <a:off x="-225128" y="1532099"/>
          <a:ext cx="1500857" cy="10506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Century Gothic" panose="020B0502020202020204"/>
            </a:rPr>
            <a:t>middle</a:t>
          </a:r>
          <a:endParaRPr lang="en-US" sz="2300" kern="1200"/>
        </a:p>
      </dsp:txBody>
      <dsp:txXfrm rot="-5400000">
        <a:off x="1" y="1832270"/>
        <a:ext cx="1050600" cy="450257"/>
      </dsp:txXfrm>
    </dsp:sp>
    <dsp:sp modelId="{B8DB793A-249C-4306-A36B-58A81348C2EC}">
      <dsp:nvSpPr>
        <dsp:cNvPr id="0" name=""/>
        <dsp:cNvSpPr/>
      </dsp:nvSpPr>
      <dsp:spPr>
        <a:xfrm rot="5400000">
          <a:off x="5295321" y="-2937749"/>
          <a:ext cx="975557" cy="94649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Chosen work task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Microsoft tool slected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>
            <a:latin typeface="Century Gothic"/>
          </a:endParaRPr>
        </a:p>
      </dsp:txBody>
      <dsp:txXfrm rot="-5400000">
        <a:off x="1050601" y="1354594"/>
        <a:ext cx="9417376" cy="880311"/>
      </dsp:txXfrm>
    </dsp:sp>
    <dsp:sp modelId="{925E16AE-2603-4F97-8A72-C4D9ECE3C1C6}">
      <dsp:nvSpPr>
        <dsp:cNvPr id="0" name=""/>
        <dsp:cNvSpPr/>
      </dsp:nvSpPr>
      <dsp:spPr>
        <a:xfrm rot="5400000">
          <a:off x="-225128" y="2837570"/>
          <a:ext cx="1500857" cy="10506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Century Gothic" panose="020B0502020202020204"/>
            </a:rPr>
            <a:t>final</a:t>
          </a:r>
          <a:endParaRPr lang="en-US" sz="2300" kern="1200"/>
        </a:p>
      </dsp:txBody>
      <dsp:txXfrm rot="-5400000">
        <a:off x="1" y="3137741"/>
        <a:ext cx="1050600" cy="450257"/>
      </dsp:txXfrm>
    </dsp:sp>
    <dsp:sp modelId="{4BB6896D-9CB4-4AE0-8806-0B7CB9777608}">
      <dsp:nvSpPr>
        <dsp:cNvPr id="0" name=""/>
        <dsp:cNvSpPr/>
      </dsp:nvSpPr>
      <dsp:spPr>
        <a:xfrm rot="5400000">
          <a:off x="5295321" y="-1632279"/>
          <a:ext cx="975557" cy="94649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MS Teams features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Century Gothic"/>
            </a:rPr>
            <a:t>Methods/recommendations of improvment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>
            <a:latin typeface="Century Gothic"/>
          </a:endParaRPr>
        </a:p>
      </dsp:txBody>
      <dsp:txXfrm rot="-5400000">
        <a:off x="1050601" y="2660064"/>
        <a:ext cx="9417376" cy="8803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524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569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10/10/2026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4225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602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4586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48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877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96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491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0327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3268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816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040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52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180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34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239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40856878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2569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92509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314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12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1166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465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948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1456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471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57D35-FD3E-408B-A06E-7ED09E94C083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223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85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1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4" r:id="rId1"/>
    <p:sldLayoutId id="2147484175" r:id="rId2"/>
    <p:sldLayoutId id="2147484176" r:id="rId3"/>
    <p:sldLayoutId id="2147484177" r:id="rId4"/>
    <p:sldLayoutId id="2147484178" r:id="rId5"/>
    <p:sldLayoutId id="2147484179" r:id="rId6"/>
    <p:sldLayoutId id="2147484180" r:id="rId7"/>
    <p:sldLayoutId id="2147484181" r:id="rId8"/>
    <p:sldLayoutId id="2147484182" r:id="rId9"/>
    <p:sldLayoutId id="2147484183" r:id="rId10"/>
    <p:sldLayoutId id="2147484184" r:id="rId11"/>
    <p:sldLayoutId id="2147484185" r:id="rId12"/>
    <p:sldLayoutId id="2147484186" r:id="rId13"/>
    <p:sldLayoutId id="2147484187" r:id="rId14"/>
    <p:sldLayoutId id="2147484188" r:id="rId15"/>
    <p:sldLayoutId id="2147484189" r:id="rId16"/>
    <p:sldLayoutId id="2147484190" r:id="rId17"/>
    <p:sldLayoutId id="2147484191" r:id="rId18"/>
    <p:sldLayoutId id="2147484192" r:id="rId19"/>
    <p:sldLayoutId id="2147484193" r:id="rId20"/>
    <p:sldLayoutId id="2147484194" r:id="rId21"/>
    <p:sldLayoutId id="2147484195" r:id="rId22"/>
    <p:sldLayoutId id="2147484196" r:id="rId23"/>
    <p:sldLayoutId id="2147484197" r:id="rId24"/>
    <p:sldLayoutId id="2147484198" r:id="rId25"/>
    <p:sldLayoutId id="2147484199" r:id="rId26"/>
    <p:sldLayoutId id="2147484200" r:id="rId27"/>
    <p:sldLayoutId id="2147484201" r:id="rId28"/>
    <p:sldLayoutId id="2147484202" r:id="rId2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gi-global.com/chapter/augmenting-human-capabilities/390197" TargetMode="External"/><Relationship Id="rId2" Type="http://schemas.openxmlformats.org/officeDocument/2006/relationships/hyperlink" Target="https://journals.sagepub.com/doi/full/10.1177/20552076251377933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link.springer.com/article/10.1186/s13012-020-01038-3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en-us/microsoftteams/teams-channels-overview" TargetMode="External"/><Relationship Id="rId3" Type="http://schemas.openxmlformats.org/officeDocument/2006/relationships/hyperlink" Target="https://learn.microsoft.com/en-us/microsoftteams/teams-adoption-create-champions-program" TargetMode="External"/><Relationship Id="rId7" Type="http://schemas.openxmlformats.org/officeDocument/2006/relationships/hyperlink" Target="https://learn.microsoft.com/en-us/microsoftteams/security-compliance-overview" TargetMode="External"/><Relationship Id="rId2" Type="http://schemas.openxmlformats.org/officeDocument/2006/relationships/hyperlink" Target="https://learn.microsoft.com/en-us/microsoftteams/teams-adoption-phase1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learn.microsoft.com/en-us/microsoftteams/teams-adoption-governance-quick-start" TargetMode="External"/><Relationship Id="rId11" Type="http://schemas.openxmlformats.org/officeDocument/2006/relationships/hyperlink" Target="https://www.microsoft.com/en-us/microsoft-365/blog/2024/10/28/streamline-collaboration-with-the-new-chat-and-channels-experience-in-microsoft-teams/" TargetMode="External"/><Relationship Id="rId5" Type="http://schemas.openxmlformats.org/officeDocument/2006/relationships/hyperlink" Target="https://learn.microsoft.com/en-us/microsoft-365/frontline/flw-team-collaboration?view=o365-worldwide" TargetMode="External"/><Relationship Id="rId10" Type="http://schemas.openxmlformats.org/officeDocument/2006/relationships/hyperlink" Target="https://transform.england.nhs.uk/information-governance/guidance/use-mobile-messaging-software-health-and-care-settings/" TargetMode="External"/><Relationship Id="rId4" Type="http://schemas.openxmlformats.org/officeDocument/2006/relationships/hyperlink" Target="https://support.microsoft.com/en-us/teams/notifications-settings/explore-the-activity-feed-in-microsoft-teams" TargetMode="External"/><Relationship Id="rId9" Type="http://schemas.openxmlformats.org/officeDocument/2006/relationships/hyperlink" Target="https://support.microsoft.com/en-us/office/troubleshoot-notifications-in-microsoft-teams-mobile-apps-6d125ac2-e440-4fab-8e4c-2227a52d460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teams/group-chat-software" TargetMode="External"/><Relationship Id="rId2" Type="http://schemas.openxmlformats.org/officeDocument/2006/relationships/hyperlink" Target="https://www.jotform.com/blog/microsoft-teams-pros-and-cons/" TargetMode="Externa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268" y="2066577"/>
            <a:ext cx="10588669" cy="42312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Goudy Old Style"/>
              </a:rPr>
              <a:t>LCHS4007_BIRM-Digital skills and Research methods</a:t>
            </a:r>
            <a:br>
              <a:rPr lang="en-US" b="1" dirty="0">
                <a:latin typeface="Goudy Old Style"/>
              </a:rPr>
            </a:br>
            <a:br>
              <a:rPr lang="en-US" b="1" dirty="0">
                <a:latin typeface="Goudy Old Style"/>
              </a:rPr>
            </a:br>
            <a:r>
              <a:rPr lang="en-US" b="1">
                <a:latin typeface="Goudy Old Style"/>
              </a:rPr>
              <a:t>group names</a:t>
            </a:r>
            <a:br>
              <a:rPr lang="en-US" b="1" dirty="0">
                <a:latin typeface="Goudy Old Style"/>
              </a:rPr>
            </a:br>
            <a:r>
              <a:rPr lang="en-US" b="1">
                <a:latin typeface="Goudy Old Style"/>
              </a:rPr>
              <a:t>christiana-2611075</a:t>
            </a:r>
            <a:br>
              <a:rPr lang="en-US" b="1" dirty="0">
                <a:latin typeface="Goudy Old Style"/>
              </a:rPr>
            </a:br>
            <a:r>
              <a:rPr lang="en-US" b="1">
                <a:latin typeface="Goudy Old Style"/>
              </a:rPr>
              <a:t>ayman-2605704</a:t>
            </a:r>
            <a:br>
              <a:rPr lang="en-US" b="1" dirty="0">
                <a:latin typeface="Goudy Old Style"/>
              </a:rPr>
            </a:br>
            <a:r>
              <a:rPr lang="en-US" b="1">
                <a:latin typeface="Goudy Old Style"/>
              </a:rPr>
              <a:t>loredana-2123974</a:t>
            </a:r>
            <a:br>
              <a:rPr lang="en-US" b="1" dirty="0">
                <a:latin typeface="Goudy Old Style"/>
              </a:rPr>
            </a:br>
            <a:r>
              <a:rPr lang="en-US" b="1">
                <a:latin typeface="Goudy Old Style"/>
              </a:rPr>
              <a:t>MAHEK-2615970 </a:t>
            </a:r>
            <a:br>
              <a:rPr lang="en-US" b="1" dirty="0">
                <a:latin typeface="Goudy Old Style"/>
              </a:rPr>
            </a:br>
            <a:br>
              <a:rPr lang="en-US" b="1" dirty="0">
                <a:latin typeface="Goudy Old Style"/>
              </a:rPr>
            </a:br>
            <a:endParaRPr lang="en-US" b="1">
              <a:latin typeface="Goudy Old Styl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67EB4C-90F1-BFE2-3F3C-0325B183AB88}"/>
              </a:ext>
            </a:extLst>
          </p:cNvPr>
          <p:cNvSpPr txBox="1"/>
          <p:nvPr/>
        </p:nvSpPr>
        <p:spPr>
          <a:xfrm>
            <a:off x="377952" y="5253905"/>
            <a:ext cx="572014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cap="all"/>
              <a:t>Lecturer's name= Aliyuda Ali</a:t>
            </a:r>
            <a:br>
              <a:rPr lang="en-US" sz="2800" b="1" cap="all"/>
            </a:br>
            <a:endParaRPr lang="en-US" sz="2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5264C3-B353-F7A8-FC6D-6C9EBB274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7384" y="4386719"/>
            <a:ext cx="2938399" cy="20667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714011-C0C9-A213-4706-9D05207AF8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72" y="2218151"/>
            <a:ext cx="3032344" cy="217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ABF5A-1EEB-2DED-6A78-DBA2BE5DA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udy Old Style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1B865-D862-7720-617C-6A7CD5505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Introduction</a:t>
            </a:r>
          </a:p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MS 365 Tool</a:t>
            </a:r>
          </a:p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Workplace task description</a:t>
            </a:r>
            <a:endParaRPr lang="en-US" err="1"/>
          </a:p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Methods</a:t>
            </a:r>
          </a:p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Conclusion</a:t>
            </a:r>
          </a:p>
          <a:p>
            <a:pPr>
              <a:lnSpc>
                <a:spcPct val="100000"/>
              </a:lnSpc>
            </a:pPr>
            <a:r>
              <a:rPr lang="en-US" sz="2000">
                <a:latin typeface="Goudy Old Style"/>
              </a:rPr>
              <a:t>Refrences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33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33282-FF96-1008-FD3E-09C7DE4E4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udy Old Style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6390F-C4F3-BCE0-BDEB-69BD562D5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671" y="1961902"/>
            <a:ext cx="6408874" cy="47671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/>
              <a:t>Ashford community care service is falling behind on tasks required to give their service users the care they need. This would include missed updates, missed work, unclear </a:t>
            </a:r>
            <a:r>
              <a:rPr lang="en-US" sz="2000" dirty="0" err="1"/>
              <a:t>rotas</a:t>
            </a:r>
            <a:r>
              <a:rPr lang="en-US" sz="2000" dirty="0"/>
              <a:t>, inconsistent records and inefficient ways of working. </a:t>
            </a:r>
          </a:p>
          <a:p>
            <a:r>
              <a:rPr lang="en-US" sz="2000" dirty="0"/>
              <a:t>Staff at Ashford community care service can overcome these barriers through the use of Microsoft teams and the various features that are included in this multipurpose platform.</a:t>
            </a:r>
          </a:p>
          <a:p>
            <a:r>
              <a:rPr lang="en-US" sz="2000" dirty="0">
                <a:solidFill>
                  <a:srgbClr val="000000"/>
                </a:solidFill>
                <a:latin typeface="Goudy Old Style"/>
              </a:rPr>
              <a:t>'Effective communication among interdisciplinary healthcare teams is essential for quality healthcare' </a:t>
            </a:r>
            <a:r>
              <a:rPr lang="en-US" sz="2000">
                <a:solidFill>
                  <a:srgbClr val="000000"/>
                </a:solidFill>
                <a:latin typeface="Goudy Old Style"/>
              </a:rPr>
              <a:t>(Hoben 2020)</a:t>
            </a:r>
            <a:endParaRPr lang="en-US"/>
          </a:p>
          <a:p>
            <a:r>
              <a:rPr lang="en-US" sz="2000" dirty="0"/>
              <a:t>The next couple of slides will include recommendations for Ashford community care service through the use of Microsoft Teams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5A92B-3080-8116-6172-F54F56220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0A3C2-1851-4072-AFAE-CC19E4B18BB9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3138D-E1F9-903A-6CB1-CE42F743C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D2DD8-FB70-C35A-CF20-4628A984A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40A1C6-87C7-D340-63EE-148EF189A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2610" y="866383"/>
            <a:ext cx="3606453" cy="2400822"/>
          </a:xfrm>
          <a:prstGeom prst="rect">
            <a:avLst/>
          </a:prstGeom>
        </p:spPr>
      </p:pic>
      <p:pic>
        <p:nvPicPr>
          <p:cNvPr id="9" name="Picture 8" title="Hands typing on laptop">
            <a:extLst>
              <a:ext uri="{FF2B5EF4-FFF2-40B4-BE49-F238E27FC236}">
                <a16:creationId xmlns:a16="http://schemas.microsoft.com/office/drawing/2014/main" id="{977E8042-A227-2E10-B101-9118E9863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5534" y="3855295"/>
            <a:ext cx="4300605" cy="249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40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B24D7-DE51-37BF-F012-05C7CE4BD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5428"/>
            <a:ext cx="10515600" cy="1116811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Goudy Old Style"/>
              </a:rPr>
              <a:t>chosen </a:t>
            </a:r>
            <a:r>
              <a:rPr lang="en-US">
                <a:latin typeface="Goudy Old Style"/>
              </a:rPr>
              <a:t>WORKPLACE</a:t>
            </a:r>
            <a:r>
              <a:rPr lang="en-US" dirty="0">
                <a:latin typeface="Goudy Old Style"/>
              </a:rPr>
              <a:t> TASK: </a:t>
            </a:r>
            <a:r>
              <a:rPr lang="en-US" dirty="0">
                <a:latin typeface="Goudy Old Style"/>
                <a:ea typeface="+mj-lt"/>
                <a:cs typeface="+mj-lt"/>
              </a:rPr>
              <a:t>staff communication and daily updates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B661B-574B-9CEA-8AF0-425972FEF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61469"/>
            <a:ext cx="10503878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Our group has chosen staff communication and daily updates as our work place task. </a:t>
            </a:r>
            <a:endParaRPr lang="en-US"/>
          </a:p>
          <a:p>
            <a:r>
              <a:rPr lang="en-US" sz="2000"/>
              <a:t>This task </a:t>
            </a:r>
            <a:r>
              <a:rPr lang="en-US" sz="2000" dirty="0"/>
              <a:t>includes notifying staff about shift management, important information regarding shifts and </a:t>
            </a:r>
            <a:r>
              <a:rPr lang="en-US" sz="2000"/>
              <a:t>important information that staff need to be aware off when carrying out their responsibilities.</a:t>
            </a:r>
            <a:endParaRPr lang="en-US"/>
          </a:p>
          <a:p>
            <a:r>
              <a:rPr lang="en-US" sz="2000"/>
              <a:t>'Communication put in place may not be sufficient' (Taylor, 2020. 0:36) so informing staff of crucial </a:t>
            </a:r>
            <a:r>
              <a:rPr lang="en-US" sz="2000" dirty="0"/>
              <a:t>information may be missed and reduce effectiveness of daily updates and contribute towards poor communication. </a:t>
            </a:r>
            <a:endParaRPr lang="en-US"/>
          </a:p>
          <a:p>
            <a:r>
              <a:rPr lang="en-US" sz="2000"/>
              <a:t>This would </a:t>
            </a:r>
            <a:r>
              <a:rPr lang="en-US" sz="2000" dirty="0">
                <a:ea typeface="+mn-lt"/>
                <a:cs typeface="+mn-lt"/>
              </a:rPr>
              <a:t>ultimately</a:t>
            </a:r>
            <a:r>
              <a:rPr lang="en-US" sz="2000" dirty="0"/>
              <a:t> impact service users negatively and the quality of their services. </a:t>
            </a:r>
          </a:p>
          <a:p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This could be improved when the staff can use MS Teams for 'automate routine tasks, offer real-time data sharing via e-collaboration tools, and support remote work and virtual team management' (</a:t>
            </a:r>
            <a:r>
              <a:rPr lang="en-US" sz="1900" dirty="0" err="1">
                <a:solidFill>
                  <a:srgbClr val="000000"/>
                </a:solidFill>
                <a:ea typeface="+mn-lt"/>
                <a:cs typeface="+mn-lt"/>
              </a:rPr>
              <a:t>Rathinaval</a:t>
            </a:r>
            <a:r>
              <a:rPr lang="en-US" sz="1900" dirty="0">
                <a:solidFill>
                  <a:srgbClr val="000000"/>
                </a:solidFill>
                <a:ea typeface="+mn-lt"/>
                <a:cs typeface="+mn-lt"/>
              </a:rPr>
              <a:t>, no date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)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D185A-1AF5-413C-5179-BF5CDED15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36B7-1740-4B71-8173-7699B3E06276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EF785-0834-314A-F55C-4508A107E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78C3C-1A30-16E6-F7A8-81D3A9609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E54CE0-9E8E-17EB-94FE-48E76EE9F450}"/>
              </a:ext>
            </a:extLst>
          </p:cNvPr>
          <p:cNvSpPr txBox="1"/>
          <p:nvPr/>
        </p:nvSpPr>
        <p:spPr>
          <a:xfrm>
            <a:off x="10744961" y="1344693"/>
            <a:ext cx="19321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Ayman</a:t>
            </a:r>
          </a:p>
        </p:txBody>
      </p:sp>
    </p:spTree>
    <p:extLst>
      <p:ext uri="{BB962C8B-B14F-4D97-AF65-F5344CB8AC3E}">
        <p14:creationId xmlns:p14="http://schemas.microsoft.com/office/powerpoint/2010/main" val="217043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A2DF7-1900-7F89-4317-EE787FF62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Goudy Old Style"/>
              </a:rPr>
              <a:t>Microsoft tool selected: MS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9F528-A41D-A56F-3C82-9335C0D6F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(</a:t>
            </a:r>
            <a:r>
              <a:rPr lang="en-US" sz="2000" dirty="0" err="1"/>
              <a:t>Maheks</a:t>
            </a:r>
            <a:r>
              <a:rPr lang="en-US" sz="2000" dirty="0"/>
              <a:t>)</a:t>
            </a:r>
            <a:endParaRPr lang="en-US" dirty="0"/>
          </a:p>
          <a:p>
            <a:r>
              <a:rPr lang="en-US" sz="2000" dirty="0"/>
              <a:t>Why we </a:t>
            </a:r>
            <a:r>
              <a:rPr lang="en-US" sz="2000"/>
              <a:t>have</a:t>
            </a:r>
            <a:r>
              <a:rPr lang="en-US" sz="2000" dirty="0"/>
              <a:t> selected teams:</a:t>
            </a:r>
          </a:p>
          <a:p>
            <a:pPr marL="342900" indent="-342900">
              <a:buChar char="•"/>
            </a:pPr>
            <a:r>
              <a:rPr lang="en-US" sz="2000" dirty="0"/>
              <a:t>Microsoft teams-a communication and </a:t>
            </a:r>
            <a:r>
              <a:rPr lang="en-US" sz="2000"/>
              <a:t>collaboration tool</a:t>
            </a:r>
          </a:p>
          <a:p>
            <a:pPr marL="342900" indent="-342900">
              <a:buChar char="•"/>
            </a:pPr>
            <a:r>
              <a:rPr lang="en-US" sz="2000"/>
              <a:t>Allows staff to send messages and share updates</a:t>
            </a:r>
          </a:p>
          <a:p>
            <a:pPr marL="342900" indent="-342900">
              <a:buChar char="•"/>
            </a:pPr>
            <a:r>
              <a:rPr lang="en-US" sz="2000" dirty="0"/>
              <a:t>Staff can </a:t>
            </a:r>
            <a:r>
              <a:rPr lang="en-US" sz="2000"/>
              <a:t>communication</a:t>
            </a:r>
            <a:r>
              <a:rPr lang="en-US" sz="2000" dirty="0"/>
              <a:t> through group chats and channels</a:t>
            </a:r>
          </a:p>
          <a:p>
            <a:pPr marL="342900" indent="-342900">
              <a:buChar char="•"/>
            </a:pPr>
            <a:r>
              <a:rPr lang="en-US" sz="2000" dirty="0"/>
              <a:t>Provides a </a:t>
            </a:r>
            <a:r>
              <a:rPr lang="en-US" sz="2000"/>
              <a:t>central</a:t>
            </a:r>
            <a:r>
              <a:rPr lang="en-US" sz="2000" dirty="0"/>
              <a:t> space for daily information </a:t>
            </a:r>
          </a:p>
          <a:p>
            <a:pPr marL="342900" indent="-342900">
              <a:buChar char="•"/>
            </a:pPr>
            <a:r>
              <a:rPr lang="en-US" sz="2000"/>
              <a:t>Can be accessed through a desktop or mobile device</a:t>
            </a:r>
          </a:p>
          <a:p>
            <a:pPr marL="342900" indent="-342900">
              <a:buChar char="•"/>
            </a:pPr>
            <a:r>
              <a:rPr lang="en-US" sz="2000" dirty="0"/>
              <a:t>Supports faster and more </a:t>
            </a:r>
            <a:r>
              <a:rPr lang="en-US" sz="2000"/>
              <a:t>organized</a:t>
            </a:r>
            <a:r>
              <a:rPr lang="en-US" sz="2000" dirty="0"/>
              <a:t> workplace 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22EAD-EBEF-63AF-F17C-66A4F5507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4693D-5207-47AD-A9F4-5780846F9960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AFB22-58A7-DC0D-B7C8-62366CB1D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2C95F-79A8-AF63-234E-2F25BB662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5E5118-03B2-2D31-A445-9FA77596321F}"/>
              </a:ext>
            </a:extLst>
          </p:cNvPr>
          <p:cNvSpPr txBox="1"/>
          <p:nvPr/>
        </p:nvSpPr>
        <p:spPr>
          <a:xfrm>
            <a:off x="10848506" y="1515254"/>
            <a:ext cx="1904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Mahek</a:t>
            </a:r>
          </a:p>
        </p:txBody>
      </p:sp>
    </p:spTree>
    <p:extLst>
      <p:ext uri="{BB962C8B-B14F-4D97-AF65-F5344CB8AC3E}">
        <p14:creationId xmlns:p14="http://schemas.microsoft.com/office/powerpoint/2010/main" val="309029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76705-257D-D3FC-B015-43FA34CAA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teams suits the task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DEDEE3-4B60-BA35-051C-99BE82097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1A7B4-A3BF-EF11-E69A-365EB5181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CDF3-606C-42BF-97BC-D577B7ABF417}" type="datetime1"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19E8EF-324C-4747-EB9D-143BF38E0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6</a:t>
            </a:fld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3FA78D5-AB5A-2C4A-8D80-9CC2E6CF74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515063"/>
              </p:ext>
            </p:extLst>
          </p:nvPr>
        </p:nvGraphicFramePr>
        <p:xfrm>
          <a:off x="1104004" y="2235170"/>
          <a:ext cx="4384880" cy="17507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4880">
                  <a:extLst>
                    <a:ext uri="{9D8B030D-6E8A-4147-A177-3AD203B41FA5}">
                      <a16:colId xmlns:a16="http://schemas.microsoft.com/office/drawing/2014/main" val="36951101"/>
                    </a:ext>
                  </a:extLst>
                </a:gridCol>
              </a:tblGrid>
              <a:tr h="507843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cap="all" noProof="0" dirty="0" err="1">
                          <a:solidFill>
                            <a:srgbClr val="000000"/>
                          </a:solidFill>
                          <a:latin typeface="Goudy Old Style"/>
                        </a:rPr>
                        <a:t>Organised</a:t>
                      </a:r>
                      <a:r>
                        <a:rPr lang="en-US" sz="2000" b="0" i="0" u="none" strike="noStrike" cap="all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channels</a:t>
                      </a:r>
                      <a:endParaRPr lang="en-US" sz="2000" b="0" i="0" u="none" strike="noStrike" noProof="0" dirty="0">
                        <a:solidFill>
                          <a:srgbClr val="000000"/>
                        </a:solidFill>
                        <a:latin typeface="Goudy Old Styl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835169"/>
                  </a:ext>
                </a:extLst>
              </a:tr>
              <a:tr h="124287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Microsoft (2026c) explains that Teams can mirror a department and location of an office, and that channels can be created for various topics.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643816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D7A9635-3D55-496B-53BE-ABB3FAB66A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6105906"/>
              </p:ext>
            </p:extLst>
          </p:nvPr>
        </p:nvGraphicFramePr>
        <p:xfrm>
          <a:off x="6723529" y="2241176"/>
          <a:ext cx="4286784" cy="17638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784">
                  <a:extLst>
                    <a:ext uri="{9D8B030D-6E8A-4147-A177-3AD203B41FA5}">
                      <a16:colId xmlns:a16="http://schemas.microsoft.com/office/drawing/2014/main" val="2054607741"/>
                    </a:ext>
                  </a:extLst>
                </a:gridCol>
              </a:tblGrid>
              <a:tr h="54628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cap="all" noProof="0">
                          <a:solidFill>
                            <a:srgbClr val="000000"/>
                          </a:solidFill>
                          <a:latin typeface="Goudy Old Style"/>
                        </a:rPr>
                        <a:t>Controlled access</a:t>
                      </a:r>
                      <a:endParaRPr lang="en-US" sz="2000" b="0" i="0" u="none" strike="noStrike" noProof="0">
                        <a:solidFill>
                          <a:srgbClr val="000000"/>
                        </a:solidFill>
                        <a:latin typeface="Goudy Old Styl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651736"/>
                  </a:ext>
                </a:extLst>
              </a:tr>
              <a:tr h="1217608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Teams can open it up to the whole team, limit it to some members or share it with people outside the team (Microsoft, 2026c).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82904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12A4FEE-C2E5-1562-4AB8-7E655A2EAD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447713"/>
              </p:ext>
            </p:extLst>
          </p:nvPr>
        </p:nvGraphicFramePr>
        <p:xfrm>
          <a:off x="1104004" y="4532376"/>
          <a:ext cx="4426923" cy="1834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6923">
                  <a:extLst>
                    <a:ext uri="{9D8B030D-6E8A-4147-A177-3AD203B41FA5}">
                      <a16:colId xmlns:a16="http://schemas.microsoft.com/office/drawing/2014/main" val="2346497117"/>
                    </a:ext>
                  </a:extLst>
                </a:gridCol>
              </a:tblGrid>
              <a:tr h="50292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cap="all" noProof="0">
                          <a:solidFill>
                            <a:srgbClr val="000000"/>
                          </a:solidFill>
                          <a:latin typeface="Goudy Old Style"/>
                        </a:rPr>
                        <a:t>BUILT FOR FRONTLINE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3687958"/>
                  </a:ext>
                </a:extLst>
              </a:tr>
              <a:tr h="1332072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Staff from various place can even be able to message and publish in channels in the same way, with their personal device, or a shared one (Microsoft, 2024c).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29631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560238A-E547-2F20-D083-70E11D682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763388"/>
              </p:ext>
            </p:extLst>
          </p:nvPr>
        </p:nvGraphicFramePr>
        <p:xfrm>
          <a:off x="6723529" y="4504764"/>
          <a:ext cx="4160643" cy="18203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0643">
                  <a:extLst>
                    <a:ext uri="{9D8B030D-6E8A-4147-A177-3AD203B41FA5}">
                      <a16:colId xmlns:a16="http://schemas.microsoft.com/office/drawing/2014/main" val="1276454646"/>
                    </a:ext>
                  </a:extLst>
                </a:gridCol>
              </a:tblGrid>
              <a:tr h="518272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BUILT-IN PROTECTION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2062980"/>
                  </a:ext>
                </a:extLst>
              </a:tr>
              <a:tr h="130211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Sign-in is authenticated with two-factor checks and single sign-on, and the data travels encrypted in transit, as well as being encrypted at rest (Microsoft, 2026b).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844353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CC7B314-A27D-BC80-9998-FB8038367D41}"/>
              </a:ext>
            </a:extLst>
          </p:cNvPr>
          <p:cNvSpPr txBox="1"/>
          <p:nvPr/>
        </p:nvSpPr>
        <p:spPr>
          <a:xfrm>
            <a:off x="9893159" y="1517740"/>
            <a:ext cx="19881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Christiana</a:t>
            </a:r>
          </a:p>
        </p:txBody>
      </p:sp>
    </p:spTree>
    <p:extLst>
      <p:ext uri="{BB962C8B-B14F-4D97-AF65-F5344CB8AC3E}">
        <p14:creationId xmlns:p14="http://schemas.microsoft.com/office/powerpoint/2010/main" val="2437972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FD82-F287-76A1-FC94-D305A8F52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>
                <a:ea typeface="+mj-lt"/>
                <a:cs typeface="+mj-lt"/>
              </a:rPr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513C2-8ABC-C443-2074-D95C47ABB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469"/>
            <a:ext cx="10515600" cy="11116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Activity feed</a:t>
            </a:r>
          </a:p>
          <a:p>
            <a:r>
              <a:rPr lang="en-US">
                <a:ea typeface="+mn-lt"/>
                <a:cs typeface="+mn-lt"/>
              </a:rPr>
              <a:t>A summary of what a staff member has missed, mentions, and responses is included, and these are kept for 30 days (Microsoft, 2024b).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1917E-4724-11F4-E84F-5BFD76654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E8A6-5744-4971-B668-B3267C714D26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79E30-0AE1-4BE3-8F18-8677150D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4CA8C-371A-9D55-5969-2CE417C7C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7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3E9A09-CBDB-3069-9BC6-D8BE054E9317}"/>
              </a:ext>
            </a:extLst>
          </p:cNvPr>
          <p:cNvSpPr txBox="1"/>
          <p:nvPr/>
        </p:nvSpPr>
        <p:spPr>
          <a:xfrm>
            <a:off x="842850" y="3264956"/>
            <a:ext cx="1047268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Goudy Old Style"/>
              </a:rPr>
              <a:t>Chats and channels view</a:t>
            </a:r>
            <a:endParaRPr lang="en-US" dirty="0"/>
          </a:p>
          <a:p>
            <a:r>
              <a:rPr lang="en-US">
                <a:latin typeface="Goudy Old Style"/>
              </a:rPr>
              <a:t>All chats and channels are included in a single list, with filters available to aid staff in viewing the list, focusing on items they have not read and excluding muted or meeting chats (Teper, 2024).</a:t>
            </a:r>
            <a:endParaRPr lang="en-US"/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0E2CEF-959A-1F37-0946-C2D5774A49C2}"/>
              </a:ext>
            </a:extLst>
          </p:cNvPr>
          <p:cNvSpPr txBox="1"/>
          <p:nvPr/>
        </p:nvSpPr>
        <p:spPr>
          <a:xfrm>
            <a:off x="814846" y="5525080"/>
            <a:ext cx="104754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Direct chat</a:t>
            </a:r>
          </a:p>
          <a:p>
            <a:r>
              <a:rPr lang="en-US">
                <a:ea typeface="+mn-lt"/>
                <a:cs typeface="+mn-lt"/>
              </a:rPr>
              <a:t>Direct message allows staff to send a message to another staff member or supervisor without having to find them (Microsoft, 2024c).</a:t>
            </a:r>
          </a:p>
          <a:p>
            <a:pPr marL="0" indent="0"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203E58-EA4C-F979-5ED6-81EE631029D2}"/>
              </a:ext>
            </a:extLst>
          </p:cNvPr>
          <p:cNvSpPr txBox="1"/>
          <p:nvPr/>
        </p:nvSpPr>
        <p:spPr>
          <a:xfrm>
            <a:off x="828848" y="4348488"/>
            <a:ext cx="104866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oudy Old Style"/>
              </a:rPr>
              <a:t>Updates app</a:t>
            </a:r>
            <a:endParaRPr lang="en-US"/>
          </a:p>
          <a:p>
            <a:r>
              <a:rPr lang="en-US">
                <a:latin typeface="Goudy Old Style"/>
              </a:rPr>
              <a:t>The Updates app templates enable staff to upload and view updates on a computer or mobile device (Microsoft, 2024c).</a:t>
            </a:r>
            <a:endParaRPr lang="en-US"/>
          </a:p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D73367-5A7A-776C-B04D-62CDF9DB693B}"/>
              </a:ext>
            </a:extLst>
          </p:cNvPr>
          <p:cNvSpPr txBox="1"/>
          <p:nvPr/>
        </p:nvSpPr>
        <p:spPr>
          <a:xfrm>
            <a:off x="9870877" y="1526151"/>
            <a:ext cx="19321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Christiana</a:t>
            </a:r>
          </a:p>
        </p:txBody>
      </p:sp>
    </p:spTree>
    <p:extLst>
      <p:ext uri="{BB962C8B-B14F-4D97-AF65-F5344CB8AC3E}">
        <p14:creationId xmlns:p14="http://schemas.microsoft.com/office/powerpoint/2010/main" val="143663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0A1FA-C534-BF46-8463-BCC27C02A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DISADVANTAGES OF MS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4B13B-7F33-440D-BC28-7A295DBF6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CA95C-7ED3-9D49-8581-68F43BA37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D898F-2953-4FF6-8A41-DD9715EE0B3C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F0A0C-D41E-D491-7454-F5640C994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81FE9-9E46-905A-99BF-6E140DEED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8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4AD2A3B-DC85-407B-4A7E-856D7B040F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255585"/>
              </p:ext>
            </p:extLst>
          </p:nvPr>
        </p:nvGraphicFramePr>
        <p:xfrm>
          <a:off x="1409177" y="2745287"/>
          <a:ext cx="8869350" cy="2532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34675">
                  <a:extLst>
                    <a:ext uri="{9D8B030D-6E8A-4147-A177-3AD203B41FA5}">
                      <a16:colId xmlns:a16="http://schemas.microsoft.com/office/drawing/2014/main" val="3636370016"/>
                    </a:ext>
                  </a:extLst>
                </a:gridCol>
                <a:gridCol w="4434675">
                  <a:extLst>
                    <a:ext uri="{9D8B030D-6E8A-4147-A177-3AD203B41FA5}">
                      <a16:colId xmlns:a16="http://schemas.microsoft.com/office/drawing/2014/main" val="2246035572"/>
                    </a:ext>
                  </a:extLst>
                </a:gridCol>
              </a:tblGrid>
              <a:tr h="520664">
                <a:tc>
                  <a:txBody>
                    <a:bodyPr/>
                    <a:lstStyle/>
                    <a:p>
                      <a:r>
                        <a:rPr lang="en-US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5207301"/>
                  </a:ext>
                </a:extLst>
              </a:tr>
              <a:tr h="520664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Improves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communication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between care staff. 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Allows instant messaging and video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meetings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. 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Makes sharing documents and updates easier. </a:t>
                      </a:r>
                      <a:endParaRPr lang="en-US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Supports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teamwork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and collaboration. 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Allows staff to communicate remotely. 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Requires internet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access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and suitable device . 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Staff my need training . </a:t>
                      </a:r>
                      <a:endParaRPr lang="en-US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Technical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 problems can cause confusion. 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Confidential information must be protected . </a:t>
                      </a:r>
                      <a:endParaRPr lang="en-US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Not all staff may be comfortable using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Goudy Old Style"/>
                        </a:rPr>
                        <a:t>technology</a:t>
                      </a: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Goudy Old Style"/>
                        </a:rPr>
                        <a:t>. 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268825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547EE80-7DA1-5977-F612-32AA5FFBB7C4}"/>
              </a:ext>
            </a:extLst>
          </p:cNvPr>
          <p:cNvSpPr txBox="1"/>
          <p:nvPr/>
        </p:nvSpPr>
        <p:spPr>
          <a:xfrm>
            <a:off x="9865658" y="1411763"/>
            <a:ext cx="22261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By: </a:t>
            </a:r>
            <a:r>
              <a:rPr lang="en-US"/>
              <a:t>Loredana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88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0D6CE-CE2B-7737-F3AD-03E302108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Goudy Old Style"/>
              </a:rPr>
              <a:t>Recommenda</a:t>
            </a:r>
            <a:r>
              <a:rPr lang="en-US">
                <a:latin typeface="Goudy Old Style"/>
              </a:rPr>
              <a:t>tions</a:t>
            </a:r>
            <a:endParaRPr lang="en-US" dirty="0">
              <a:latin typeface="Goudy Old Style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07F1F9-9AB7-C000-8E8F-DC6B46F6F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2996004"/>
              </p:ext>
            </p:extLst>
          </p:nvPr>
        </p:nvGraphicFramePr>
        <p:xfrm>
          <a:off x="869515" y="2689316"/>
          <a:ext cx="10515600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70443733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7257399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15849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MS Teams Tool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Why/Effectiveness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563739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/>
                        <a:t>Calander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Organizing shift </a:t>
                      </a:r>
                      <a:r>
                        <a:rPr lang="en-US" dirty="0" err="1"/>
                        <a:t>rotas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 will organize which staff is on specific shifts and what </a:t>
                      </a:r>
                      <a:r>
                        <a:rPr lang="en-US" dirty="0" err="1"/>
                        <a:t>rotas</a:t>
                      </a:r>
                      <a:r>
                        <a:rPr lang="en-US" dirty="0"/>
                        <a:t> they will be 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1796774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Channels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Create different Channels for specific professional workers.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Through these channels staff can message specific individuals related to there roles instead of a wide range of professionals.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900339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Notifying and sending important information to other staff members.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An effective way of communicating and keeping each message log organized when sending through specific channels to prevent losing track of messages sent.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19180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54BEFCB-E9CF-67E1-85A0-1AB8051EBC51}"/>
              </a:ext>
            </a:extLst>
          </p:cNvPr>
          <p:cNvSpPr txBox="1"/>
          <p:nvPr/>
        </p:nvSpPr>
        <p:spPr>
          <a:xfrm>
            <a:off x="872613" y="1974307"/>
            <a:ext cx="1045966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/>
              <a:t>Below is a table with features of MS Teams and methods/recommendations to improve staff communication and daily updates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005656-11B6-70C5-9561-C6FDBE652658}"/>
              </a:ext>
            </a:extLst>
          </p:cNvPr>
          <p:cNvSpPr txBox="1"/>
          <p:nvPr/>
        </p:nvSpPr>
        <p:spPr>
          <a:xfrm>
            <a:off x="9831956" y="1351856"/>
            <a:ext cx="18201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Ayman</a:t>
            </a:r>
          </a:p>
        </p:txBody>
      </p:sp>
    </p:spTree>
    <p:extLst>
      <p:ext uri="{BB962C8B-B14F-4D97-AF65-F5344CB8AC3E}">
        <p14:creationId xmlns:p14="http://schemas.microsoft.com/office/powerpoint/2010/main" val="299334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61DD7-BABA-D6E1-6283-275440C29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udy Old Style"/>
              </a:rPr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FE518F9-0965-4CE2-2374-432CE6E3BC1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62163"/>
          <a:ext cx="105156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7" name="TextBox 46">
            <a:extLst>
              <a:ext uri="{FF2B5EF4-FFF2-40B4-BE49-F238E27FC236}">
                <a16:creationId xmlns:a16="http://schemas.microsoft.com/office/drawing/2014/main" id="{17BC4763-17A7-4738-7178-F9869FC00944}"/>
              </a:ext>
            </a:extLst>
          </p:cNvPr>
          <p:cNvSpPr txBox="1"/>
          <p:nvPr/>
        </p:nvSpPr>
        <p:spPr>
          <a:xfrm>
            <a:off x="9972463" y="1337461"/>
            <a:ext cx="16801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Ayman</a:t>
            </a:r>
          </a:p>
        </p:txBody>
      </p:sp>
    </p:spTree>
    <p:extLst>
      <p:ext uri="{BB962C8B-B14F-4D97-AF65-F5344CB8AC3E}">
        <p14:creationId xmlns:p14="http://schemas.microsoft.com/office/powerpoint/2010/main" val="368072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FAB5F-ECEF-93CD-BEDA-473565DFE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Goudy Old Style"/>
              </a:rPr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D8F5C-529A-F1F5-3D69-A1EA59025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000" dirty="0"/>
              <a:t>Mwogosi, A and </a:t>
            </a:r>
            <a:r>
              <a:rPr lang="en-US" sz="2000" dirty="0" err="1"/>
              <a:t>Mambile,C</a:t>
            </a:r>
            <a:r>
              <a:rPr lang="en-US" sz="2000" dirty="0"/>
              <a:t> (2025) </a:t>
            </a:r>
            <a:r>
              <a:rPr lang="en-US" sz="2000" i="1" dirty="0"/>
              <a:t>Digital ecosystems for healthcare communication and collaboration: A scoping review</a:t>
            </a:r>
            <a:r>
              <a:rPr lang="en-US" sz="2000" dirty="0"/>
              <a:t>. </a:t>
            </a:r>
            <a:r>
              <a:rPr lang="en-US" sz="2000" dirty="0" err="1"/>
              <a:t>SageJournals</a:t>
            </a:r>
            <a:r>
              <a:rPr lang="en-US" sz="2000" dirty="0"/>
              <a:t>, pp.1-16. Available at: </a:t>
            </a:r>
            <a:r>
              <a:rPr lang="en-US" sz="2000" dirty="0">
                <a:hlinkClick r:id="rId2"/>
              </a:rPr>
              <a:t>https://journals.sagepub.com/doi/full/10.1177/20552076251377933</a:t>
            </a:r>
            <a:r>
              <a:rPr lang="en-US" sz="2000" dirty="0"/>
              <a:t> (Accessed: 4th October 2026)</a:t>
            </a:r>
            <a:endParaRPr lang="en-US" dirty="0"/>
          </a:p>
          <a:p>
            <a:r>
              <a:rPr lang="en-US" sz="2000" dirty="0">
                <a:latin typeface="Goudy Old Style"/>
              </a:rPr>
              <a:t>Rathinaval P., Ravikumar R. N., Aarthi S., Habib M.,  Salaeva N., Pardaev J. (no date) </a:t>
            </a:r>
            <a:r>
              <a:rPr lang="en-US" sz="2000" i="1" dirty="0">
                <a:latin typeface="Goudy Old Style"/>
              </a:rPr>
              <a:t>Powering e-Collaboration Through AI, Machine Learning, and Internet of Things.</a:t>
            </a:r>
            <a:r>
              <a:rPr lang="en-US" sz="2000" dirty="0">
                <a:latin typeface="Goudy Old Style"/>
              </a:rPr>
              <a:t> IGI Global Scientific Publishing. Available at: </a:t>
            </a:r>
            <a:r>
              <a:rPr lang="en-US" sz="2000" dirty="0">
                <a:latin typeface="Goudy Old Style"/>
                <a:hlinkClick r:id="rId3"/>
              </a:rPr>
              <a:t>https://www.igi-global.com/chapter/augmenting-human-capabilities/390197</a:t>
            </a:r>
            <a:r>
              <a:rPr lang="en-US" sz="2000" dirty="0">
                <a:latin typeface="Goudy Old Style"/>
              </a:rPr>
              <a:t> </a:t>
            </a:r>
            <a:r>
              <a:rPr lang="en-US" sz="2000">
                <a:latin typeface="Goudy Old Style"/>
              </a:rPr>
              <a:t>(Accessed: 7th </a:t>
            </a:r>
            <a:r>
              <a:rPr lang="en-US" sz="2000" dirty="0">
                <a:latin typeface="Goudy Old Style"/>
              </a:rPr>
              <a:t>October) </a:t>
            </a:r>
          </a:p>
          <a:p>
            <a:r>
              <a:rPr lang="en-US" sz="2000" dirty="0"/>
              <a:t>Hoben M., Ginsburg L. R., Easterbrook A., Norton P. G., Anderson R. A., Anderson E. A., </a:t>
            </a:r>
            <a:r>
              <a:rPr lang="en-US" sz="2000" dirty="0">
                <a:latin typeface="Goudy Old Style"/>
              </a:rPr>
              <a:t>Boström A. M., Cranley L. A., Lanham H. J., Weeks L. E., Cummings G. G., Holroyd-Leduc</a:t>
            </a:r>
            <a:r>
              <a:rPr lang="en-US" sz="2000" dirty="0">
                <a:solidFill>
                  <a:srgbClr val="000000"/>
                </a:solidFill>
                <a:latin typeface="Goudy Old Style"/>
              </a:rPr>
              <a:t> J. M., Squires J. E., Wagg A. S., Estabrooks C. A. (2020) </a:t>
            </a:r>
            <a:r>
              <a:rPr lang="en-US" sz="2000" i="1" dirty="0">
                <a:solidFill>
                  <a:srgbClr val="000000"/>
                </a:solidFill>
                <a:latin typeface="Goudy Old Style"/>
              </a:rPr>
              <a:t>Comparing effects of two higher intensity feedback interventions with simple feedback on improving staff communication in nursing homes—the INFORM cluster-randomized controlled trial. </a:t>
            </a:r>
            <a:r>
              <a:rPr lang="en-US" sz="2000" dirty="0">
                <a:solidFill>
                  <a:srgbClr val="000000"/>
                </a:solidFill>
                <a:latin typeface="Goudy Old Style"/>
              </a:rPr>
              <a:t>Spring Nature. Available at: </a:t>
            </a:r>
            <a:r>
              <a:rPr lang="en-US" sz="2100" dirty="0">
                <a:solidFill>
                  <a:srgbClr val="000000"/>
                </a:solidFill>
                <a:latin typeface="Goudy Old Style"/>
                <a:hlinkClick r:id="rId4"/>
              </a:rPr>
              <a:t>https://link.springer.com/article/10.1186/s13012-020-01038-3</a:t>
            </a:r>
            <a:r>
              <a:rPr lang="en-US" sz="2100">
                <a:solidFill>
                  <a:srgbClr val="000000"/>
                </a:solidFill>
                <a:latin typeface="Goudy Old Style"/>
              </a:rPr>
              <a:t> (Accessed: 10th October)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01B218-BE2A-DD67-787C-642F0ADF049D}"/>
              </a:ext>
            </a:extLst>
          </p:cNvPr>
          <p:cNvSpPr txBox="1"/>
          <p:nvPr/>
        </p:nvSpPr>
        <p:spPr>
          <a:xfrm>
            <a:off x="9732702" y="1333821"/>
            <a:ext cx="20581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By: Ayman</a:t>
            </a:r>
          </a:p>
        </p:txBody>
      </p:sp>
    </p:spTree>
    <p:extLst>
      <p:ext uri="{BB962C8B-B14F-4D97-AF65-F5344CB8AC3E}">
        <p14:creationId xmlns:p14="http://schemas.microsoft.com/office/powerpoint/2010/main" val="1930250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6B81-4027-0E9F-70F7-F558597C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56F4F-F1DC-B4F8-0BB3-81D182E0A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36" y="1882175"/>
            <a:ext cx="11916334" cy="42044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>
                <a:ea typeface="+mn-lt"/>
                <a:cs typeface="+mn-lt"/>
              </a:rPr>
              <a:t>Microsoft (2022) </a:t>
            </a:r>
            <a:r>
              <a:rPr lang="en-US" sz="1400" i="1">
                <a:ea typeface="+mn-lt"/>
                <a:cs typeface="+mn-lt"/>
              </a:rPr>
              <a:t>Microsoft Teams adoption phase 1 - Start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2"/>
              </a:rPr>
              <a:t>https://learn.microsoft.com/en-us/microsoftteams/teams-adoption-phase1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(2024a) </a:t>
            </a:r>
            <a:r>
              <a:rPr lang="en-US" sz="1400" i="1">
                <a:ea typeface="+mn-lt"/>
                <a:cs typeface="+mn-lt"/>
              </a:rPr>
              <a:t>Create your champions program for Microsoft Teams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3"/>
              </a:rPr>
              <a:t>https://learn.microsoft.com/en-us/microsoftteams/teams-adoption-create-champions-program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(2024b) </a:t>
            </a:r>
            <a:r>
              <a:rPr lang="en-US" sz="1400" i="1">
                <a:ea typeface="+mn-lt"/>
                <a:cs typeface="+mn-lt"/>
              </a:rPr>
              <a:t>Explore the Activity feed in Microsoft Teams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4"/>
              </a:rPr>
              <a:t>https://support.microsoft.com/en-us/teams/notifications-settings/explore-the-activity-feed-in-microsoft-teams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(2024c) </a:t>
            </a:r>
            <a:r>
              <a:rPr lang="en-US" sz="1400" i="1">
                <a:ea typeface="+mn-lt"/>
                <a:cs typeface="+mn-lt"/>
              </a:rPr>
              <a:t>Frontline team collaboration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5"/>
              </a:rPr>
              <a:t>https://learn.microsoft.com/en-us/microsoft-365/frontline/flw-team-collaboration?view=o365-worldwide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(2026a) </a:t>
            </a:r>
            <a:r>
              <a:rPr lang="en-US" sz="1400" i="1">
                <a:ea typeface="+mn-lt"/>
                <a:cs typeface="+mn-lt"/>
              </a:rPr>
              <a:t>Governance quick start for Microsoft Teams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https://learn.microsoft.com/en-us/microsoftteams/teams-adoption-governance-quick-start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(2026b) </a:t>
            </a:r>
            <a:r>
              <a:rPr lang="en-US" sz="1400" i="1">
                <a:ea typeface="+mn-lt"/>
                <a:cs typeface="+mn-lt"/>
              </a:rPr>
              <a:t>Overview of security and compliance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7"/>
              </a:rPr>
              <a:t>https://learn.microsoft.com/en-us/microsoftteams/security-compliance-overview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(2026c) </a:t>
            </a:r>
            <a:r>
              <a:rPr lang="en-US" sz="1400" i="1">
                <a:ea typeface="+mn-lt"/>
                <a:cs typeface="+mn-lt"/>
              </a:rPr>
              <a:t>Overview of teams and channels in Microsoft Teams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8"/>
              </a:rPr>
              <a:t>https://learn.microsoft.com/en-us/microsoftteams/teams-channels-overview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Microsoft (2026d) </a:t>
            </a:r>
            <a:r>
              <a:rPr lang="en-US" sz="1400" i="1">
                <a:ea typeface="+mn-lt"/>
                <a:cs typeface="+mn-lt"/>
              </a:rPr>
              <a:t>Troubleshoot notifications in Microsoft Teams mobile apps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9"/>
              </a:rPr>
              <a:t>https://support.microsoft.com/en-us/office/troubleshoot-notifications-in-microsoft-teams-mobile-apps-6d125ac2-e440-4fab-8e4c-2227a52d460c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NHS Transformation Directorate (no date) </a:t>
            </a:r>
            <a:r>
              <a:rPr lang="en-US" sz="1400" i="1">
                <a:ea typeface="+mn-lt"/>
                <a:cs typeface="+mn-lt"/>
              </a:rPr>
              <a:t>Using mobile messaging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10"/>
              </a:rPr>
              <a:t>https://transform.england.nhs.uk/information-governance/guidance/use-mobile-messaging-software-health-and-care-settings/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Teper, J. (2024) </a:t>
            </a:r>
            <a:r>
              <a:rPr lang="en-US" sz="1400" i="1">
                <a:ea typeface="+mn-lt"/>
                <a:cs typeface="+mn-lt"/>
              </a:rPr>
              <a:t>Streamline collaboration with the new chat and channels experience in Microsoft Teams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11"/>
              </a:rPr>
              <a:t>https://www.microsoft.com/en-us/microsoft-365/blog/2024/10/28/streamline-collaboration-with-the-new-chat-and-channels-experience-in-microsoft-teams/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20334-BEE4-7A9C-AF9B-46CD7DC26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094D9-474D-4806-8D09-6C9CD8328E23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9594C-12E0-F346-5B71-8DBCDB195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1F3E61-76B9-9EC3-394B-21D72B080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221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98032-65B9-AE7D-2989-3C0A9E464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</a:t>
            </a:r>
            <a:r>
              <a:rPr lang="en-US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ABDF1-F722-E495-71CF-EDD6200BD0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hlinkClick r:id="rId2"/>
              </a:rPr>
              <a:t>https://www.jotform.com/blog/microsoft-teams-pros-and-cons/</a:t>
            </a:r>
            <a:r>
              <a:rPr lang="en-US" sz="1900" dirty="0"/>
              <a:t> - (</a:t>
            </a:r>
            <a:r>
              <a:rPr lang="en-US" sz="1900" dirty="0" err="1"/>
              <a:t>Loredanas</a:t>
            </a:r>
            <a:r>
              <a:rPr lang="en-US" sz="1900" dirty="0"/>
              <a:t>)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https://www.microsoft.com/en-gb/microsoft-teams/group-chat-software</a:t>
            </a:r>
            <a:r>
              <a:rPr lang="en-US">
                <a:ea typeface="+mn-lt"/>
                <a:cs typeface="+mn-lt"/>
              </a:rPr>
              <a:t> - (Mahek)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06183-68DD-E421-303A-3344B2090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866D2-3433-4944-842F-B1A2D07721D8}" type="datetime1"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F8FB6-AE9A-4217-713C-105A509C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92090-8E71-507B-D7D3-789327606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63735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Archway</vt:lpstr>
      <vt:lpstr>LCHS4007_BIRM-Digital skills and Research methods  group names christiana-2611075 ayman-2605704 loredana-2123974 MAHEK-2615970   </vt:lpstr>
      <vt:lpstr>Presentation outline</vt:lpstr>
      <vt:lpstr>introduction</vt:lpstr>
      <vt:lpstr>chosen WORKPLACE TASK: staff communication and daily updates</vt:lpstr>
      <vt:lpstr>Microsoft tool selected: MS Teams</vt:lpstr>
      <vt:lpstr>Why teams suits the task</vt:lpstr>
      <vt:lpstr>How it improves efficiency or communication</vt:lpstr>
      <vt:lpstr>ADVANTAGES AND DISADVANTAGES OF MS TEAMS</vt:lpstr>
      <vt:lpstr>Recommendations</vt:lpstr>
      <vt:lpstr>Conclusion</vt:lpstr>
      <vt:lpstr>Referencing list</vt:lpstr>
      <vt:lpstr>Referencing list</vt:lpstr>
      <vt:lpstr>Referencing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463</cp:revision>
  <dcterms:created xsi:type="dcterms:W3CDTF">2026-09-26T13:30:06Z</dcterms:created>
  <dcterms:modified xsi:type="dcterms:W3CDTF">2026-10-10T16:47:30Z</dcterms:modified>
</cp:coreProperties>
</file>