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8" r:id="rId3"/>
    <p:sldId id="259" r:id="rId4"/>
    <p:sldId id="260" r:id="rId5"/>
    <p:sldId id="261" r:id="rId6"/>
    <p:sldId id="263" r:id="rId7"/>
    <p:sldId id="266" r:id="rId8"/>
    <p:sldId id="264" r:id="rId9"/>
    <p:sldId id="265" r:id="rId10"/>
    <p:sldId id="267" r:id="rId11"/>
    <p:sldId id="26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0744B88-85E5-874B-9CA1-3617BBF21D83}" v="180" dt="2021-12-07T20:59:18.9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79969"/>
  </p:normalViewPr>
  <p:slideViewPr>
    <p:cSldViewPr snapToGrid="0" snapToObjects="1">
      <p:cViewPr>
        <p:scale>
          <a:sx n="110" d="100"/>
          <a:sy n="110" d="100"/>
        </p:scale>
        <p:origin x="632" y="-5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itlin Ridgway (2004822)" userId="e417900d-a5b2-40fe-9cdd-e77fc1487cfe" providerId="ADAL" clId="{F0744B88-85E5-874B-9CA1-3617BBF21D83}"/>
    <pc:docChg chg="undo custSel addSld delSld modSld">
      <pc:chgData name="Caitlin Ridgway (2004822)" userId="e417900d-a5b2-40fe-9cdd-e77fc1487cfe" providerId="ADAL" clId="{F0744B88-85E5-874B-9CA1-3617BBF21D83}" dt="2021-12-07T20:59:18.971" v="2536"/>
      <pc:docMkLst>
        <pc:docMk/>
      </pc:docMkLst>
      <pc:sldChg chg="addSp delSp modSp mod">
        <pc:chgData name="Caitlin Ridgway (2004822)" userId="e417900d-a5b2-40fe-9cdd-e77fc1487cfe" providerId="ADAL" clId="{F0744B88-85E5-874B-9CA1-3617BBF21D83}" dt="2021-12-07T20:55:13.509" v="2240" actId="20577"/>
        <pc:sldMkLst>
          <pc:docMk/>
          <pc:sldMk cId="3851331324" sldId="256"/>
        </pc:sldMkLst>
        <pc:spChg chg="mod">
          <ac:chgData name="Caitlin Ridgway (2004822)" userId="e417900d-a5b2-40fe-9cdd-e77fc1487cfe" providerId="ADAL" clId="{F0744B88-85E5-874B-9CA1-3617BBF21D83}" dt="2021-12-07T20:55:13.509" v="2240" actId="20577"/>
          <ac:spMkLst>
            <pc:docMk/>
            <pc:sldMk cId="3851331324" sldId="256"/>
            <ac:spMk id="2" creationId="{D1E8F516-0200-164E-834A-FABF803AE460}"/>
          </ac:spMkLst>
        </pc:spChg>
        <pc:spChg chg="mod">
          <ac:chgData name="Caitlin Ridgway (2004822)" userId="e417900d-a5b2-40fe-9cdd-e77fc1487cfe" providerId="ADAL" clId="{F0744B88-85E5-874B-9CA1-3617BBF21D83}" dt="2021-12-07T20:54:53.632" v="2199" actId="26606"/>
          <ac:spMkLst>
            <pc:docMk/>
            <pc:sldMk cId="3851331324" sldId="256"/>
            <ac:spMk id="3" creationId="{D117EC38-46A8-4041-B160-642639607AF7}"/>
          </ac:spMkLst>
        </pc:spChg>
        <pc:spChg chg="add del">
          <ac:chgData name="Caitlin Ridgway (2004822)" userId="e417900d-a5b2-40fe-9cdd-e77fc1487cfe" providerId="ADAL" clId="{F0744B88-85E5-874B-9CA1-3617BBF21D83}" dt="2021-12-07T20:54:53.632" v="2199" actId="26606"/>
          <ac:spMkLst>
            <pc:docMk/>
            <pc:sldMk cId="3851331324" sldId="256"/>
            <ac:spMk id="22" creationId="{A8DB9CD9-59B1-4D73-BC4C-98796A48EF9B}"/>
          </ac:spMkLst>
        </pc:spChg>
        <pc:spChg chg="add del">
          <ac:chgData name="Caitlin Ridgway (2004822)" userId="e417900d-a5b2-40fe-9cdd-e77fc1487cfe" providerId="ADAL" clId="{F0744B88-85E5-874B-9CA1-3617BBF21D83}" dt="2021-12-07T20:54:53.632" v="2199" actId="26606"/>
          <ac:spMkLst>
            <pc:docMk/>
            <pc:sldMk cId="3851331324" sldId="256"/>
            <ac:spMk id="24" creationId="{8874A6A9-41FF-4E33-AFA8-F9F81436A59E}"/>
          </ac:spMkLst>
        </pc:spChg>
        <pc:spChg chg="add del">
          <ac:chgData name="Caitlin Ridgway (2004822)" userId="e417900d-a5b2-40fe-9cdd-e77fc1487cfe" providerId="ADAL" clId="{F0744B88-85E5-874B-9CA1-3617BBF21D83}" dt="2021-12-07T20:54:50.623" v="2196" actId="26606"/>
          <ac:spMkLst>
            <pc:docMk/>
            <pc:sldMk cId="3851331324" sldId="256"/>
            <ac:spMk id="54" creationId="{EFA9B6C6-A247-48A8-9A1C-1E36FA9456B5}"/>
          </ac:spMkLst>
        </pc:spChg>
        <pc:spChg chg="add del">
          <ac:chgData name="Caitlin Ridgway (2004822)" userId="e417900d-a5b2-40fe-9cdd-e77fc1487cfe" providerId="ADAL" clId="{F0744B88-85E5-874B-9CA1-3617BBF21D83}" dt="2021-12-07T20:54:48.006" v="2194" actId="26606"/>
          <ac:spMkLst>
            <pc:docMk/>
            <pc:sldMk cId="3851331324" sldId="256"/>
            <ac:spMk id="55" creationId="{E91DC736-0EF8-4F87-9146-EBF1D2EE4D3D}"/>
          </ac:spMkLst>
        </pc:spChg>
        <pc:spChg chg="add del">
          <ac:chgData name="Caitlin Ridgway (2004822)" userId="e417900d-a5b2-40fe-9cdd-e77fc1487cfe" providerId="ADAL" clId="{F0744B88-85E5-874B-9CA1-3617BBF21D83}" dt="2021-12-07T20:54:50.623" v="2196" actId="26606"/>
          <ac:spMkLst>
            <pc:docMk/>
            <pc:sldMk cId="3851331324" sldId="256"/>
            <ac:spMk id="56" creationId="{C5CB530E-515E-412C-9DF1-5F8FFBD6F383}"/>
          </ac:spMkLst>
        </pc:spChg>
        <pc:spChg chg="add del">
          <ac:chgData name="Caitlin Ridgway (2004822)" userId="e417900d-a5b2-40fe-9cdd-e77fc1487cfe" providerId="ADAL" clId="{F0744B88-85E5-874B-9CA1-3617BBF21D83}" dt="2021-12-07T20:54:48.006" v="2194" actId="26606"/>
          <ac:spMkLst>
            <pc:docMk/>
            <pc:sldMk cId="3851331324" sldId="256"/>
            <ac:spMk id="57" creationId="{097CD68E-23E3-4007-8847-CD0944C4F7BE}"/>
          </ac:spMkLst>
        </pc:spChg>
        <pc:spChg chg="add del">
          <ac:chgData name="Caitlin Ridgway (2004822)" userId="e417900d-a5b2-40fe-9cdd-e77fc1487cfe" providerId="ADAL" clId="{F0744B88-85E5-874B-9CA1-3617BBF21D83}" dt="2021-12-07T20:54:50.623" v="2196" actId="26606"/>
          <ac:spMkLst>
            <pc:docMk/>
            <pc:sldMk cId="3851331324" sldId="256"/>
            <ac:spMk id="58" creationId="{712D4376-A578-4FF1-94FC-245E7A6A489F}"/>
          </ac:spMkLst>
        </pc:spChg>
        <pc:spChg chg="add del">
          <ac:chgData name="Caitlin Ridgway (2004822)" userId="e417900d-a5b2-40fe-9cdd-e77fc1487cfe" providerId="ADAL" clId="{F0744B88-85E5-874B-9CA1-3617BBF21D83}" dt="2021-12-07T20:54:48.006" v="2194" actId="26606"/>
          <ac:spMkLst>
            <pc:docMk/>
            <pc:sldMk cId="3851331324" sldId="256"/>
            <ac:spMk id="59" creationId="{AF2F604E-43BE-4DC3-B983-E071523364F8}"/>
          </ac:spMkLst>
        </pc:spChg>
        <pc:spChg chg="add del">
          <ac:chgData name="Caitlin Ridgway (2004822)" userId="e417900d-a5b2-40fe-9cdd-e77fc1487cfe" providerId="ADAL" clId="{F0744B88-85E5-874B-9CA1-3617BBF21D83}" dt="2021-12-07T20:54:50.623" v="2196" actId="26606"/>
          <ac:spMkLst>
            <pc:docMk/>
            <pc:sldMk cId="3851331324" sldId="256"/>
            <ac:spMk id="60" creationId="{AEA7509D-F04F-40CB-A0B3-EEF16499CC9F}"/>
          </ac:spMkLst>
        </pc:spChg>
        <pc:spChg chg="add del">
          <ac:chgData name="Caitlin Ridgway (2004822)" userId="e417900d-a5b2-40fe-9cdd-e77fc1487cfe" providerId="ADAL" clId="{F0744B88-85E5-874B-9CA1-3617BBF21D83}" dt="2021-12-07T20:54:48.006" v="2194" actId="26606"/>
          <ac:spMkLst>
            <pc:docMk/>
            <pc:sldMk cId="3851331324" sldId="256"/>
            <ac:spMk id="61" creationId="{08C9B587-E65E-4B52-B37C-ABEBB6E87928}"/>
          </ac:spMkLst>
        </pc:spChg>
        <pc:spChg chg="add del">
          <ac:chgData name="Caitlin Ridgway (2004822)" userId="e417900d-a5b2-40fe-9cdd-e77fc1487cfe" providerId="ADAL" clId="{F0744B88-85E5-874B-9CA1-3617BBF21D83}" dt="2021-12-07T20:54:53.581" v="2198" actId="26606"/>
          <ac:spMkLst>
            <pc:docMk/>
            <pc:sldMk cId="3851331324" sldId="256"/>
            <ac:spMk id="64" creationId="{934F1179-B481-4F9E-BCA3-AFB972070F83}"/>
          </ac:spMkLst>
        </pc:spChg>
        <pc:spChg chg="add del">
          <ac:chgData name="Caitlin Ridgway (2004822)" userId="e417900d-a5b2-40fe-9cdd-e77fc1487cfe" providerId="ADAL" clId="{F0744B88-85E5-874B-9CA1-3617BBF21D83}" dt="2021-12-07T20:54:53.581" v="2198" actId="26606"/>
          <ac:spMkLst>
            <pc:docMk/>
            <pc:sldMk cId="3851331324" sldId="256"/>
            <ac:spMk id="65" creationId="{827DC2C4-B485-428A-BF4A-472D2967F47F}"/>
          </ac:spMkLst>
        </pc:spChg>
        <pc:spChg chg="add del">
          <ac:chgData name="Caitlin Ridgway (2004822)" userId="e417900d-a5b2-40fe-9cdd-e77fc1487cfe" providerId="ADAL" clId="{F0744B88-85E5-874B-9CA1-3617BBF21D83}" dt="2021-12-07T20:54:53.581" v="2198" actId="26606"/>
          <ac:spMkLst>
            <pc:docMk/>
            <pc:sldMk cId="3851331324" sldId="256"/>
            <ac:spMk id="66" creationId="{EE04B5EB-F158-4507-90DD-BD23620C7CC9}"/>
          </ac:spMkLst>
        </pc:spChg>
        <pc:spChg chg="add">
          <ac:chgData name="Caitlin Ridgway (2004822)" userId="e417900d-a5b2-40fe-9cdd-e77fc1487cfe" providerId="ADAL" clId="{F0744B88-85E5-874B-9CA1-3617BBF21D83}" dt="2021-12-07T20:54:53.632" v="2199" actId="26606"/>
          <ac:spMkLst>
            <pc:docMk/>
            <pc:sldMk cId="3851331324" sldId="256"/>
            <ac:spMk id="68" creationId="{699F2931-70EC-414E-8957-39CC893D909E}"/>
          </ac:spMkLst>
        </pc:spChg>
        <pc:spChg chg="add">
          <ac:chgData name="Caitlin Ridgway (2004822)" userId="e417900d-a5b2-40fe-9cdd-e77fc1487cfe" providerId="ADAL" clId="{F0744B88-85E5-874B-9CA1-3617BBF21D83}" dt="2021-12-07T20:54:53.632" v="2199" actId="26606"/>
          <ac:spMkLst>
            <pc:docMk/>
            <pc:sldMk cId="3851331324" sldId="256"/>
            <ac:spMk id="69" creationId="{78FFBE11-4B3E-48D7-94D4-2EC8CC9FE827}"/>
          </ac:spMkLst>
        </pc:spChg>
        <pc:spChg chg="add">
          <ac:chgData name="Caitlin Ridgway (2004822)" userId="e417900d-a5b2-40fe-9cdd-e77fc1487cfe" providerId="ADAL" clId="{F0744B88-85E5-874B-9CA1-3617BBF21D83}" dt="2021-12-07T20:54:53.632" v="2199" actId="26606"/>
          <ac:spMkLst>
            <pc:docMk/>
            <pc:sldMk cId="3851331324" sldId="256"/>
            <ac:spMk id="70" creationId="{AEFD2FD1-B3A5-4E1D-BCC8-7684A5440C4C}"/>
          </ac:spMkLst>
        </pc:spChg>
        <pc:grpChg chg="add del">
          <ac:chgData name="Caitlin Ridgway (2004822)" userId="e417900d-a5b2-40fe-9cdd-e77fc1487cfe" providerId="ADAL" clId="{F0744B88-85E5-874B-9CA1-3617BBF21D83}" dt="2021-12-07T20:54:53.632" v="2199" actId="26606"/>
          <ac:grpSpMkLst>
            <pc:docMk/>
            <pc:sldMk cId="3851331324" sldId="256"/>
            <ac:grpSpMk id="26" creationId="{721D730E-1F97-4071-B143-B05E6D2599BC}"/>
          </ac:grpSpMkLst>
        </pc:grpChg>
        <pc:picChg chg="add del">
          <ac:chgData name="Caitlin Ridgway (2004822)" userId="e417900d-a5b2-40fe-9cdd-e77fc1487cfe" providerId="ADAL" clId="{F0744B88-85E5-874B-9CA1-3617BBF21D83}" dt="2021-12-07T20:54:48.006" v="2194" actId="26606"/>
          <ac:picMkLst>
            <pc:docMk/>
            <pc:sldMk cId="3851331324" sldId="256"/>
            <ac:picMk id="51" creationId="{91789645-DAF6-423C-A5CE-10DFCE672BD1}"/>
          </ac:picMkLst>
        </pc:picChg>
        <pc:cxnChg chg="add del">
          <ac:chgData name="Caitlin Ridgway (2004822)" userId="e417900d-a5b2-40fe-9cdd-e77fc1487cfe" providerId="ADAL" clId="{F0744B88-85E5-874B-9CA1-3617BBF21D83}" dt="2021-12-07T20:54:50.623" v="2196" actId="26606"/>
          <ac:cxnSpMkLst>
            <pc:docMk/>
            <pc:sldMk cId="3851331324" sldId="256"/>
            <ac:cxnSpMk id="62" creationId="{56020367-4FD5-4596-8E10-C5F095CD8DBF}"/>
          </ac:cxnSpMkLst>
        </pc:cxnChg>
      </pc:sldChg>
      <pc:sldChg chg="modSp mod modNotesTx">
        <pc:chgData name="Caitlin Ridgway (2004822)" userId="e417900d-a5b2-40fe-9cdd-e77fc1487cfe" providerId="ADAL" clId="{F0744B88-85E5-874B-9CA1-3617BBF21D83}" dt="2021-12-07T20:55:23.851" v="2244" actId="27636"/>
        <pc:sldMkLst>
          <pc:docMk/>
          <pc:sldMk cId="252298592" sldId="258"/>
        </pc:sldMkLst>
        <pc:spChg chg="mod">
          <ac:chgData name="Caitlin Ridgway (2004822)" userId="e417900d-a5b2-40fe-9cdd-e77fc1487cfe" providerId="ADAL" clId="{F0744B88-85E5-874B-9CA1-3617BBF21D83}" dt="2021-12-07T20:42:30.721" v="1844" actId="20577"/>
          <ac:spMkLst>
            <pc:docMk/>
            <pc:sldMk cId="252298592" sldId="258"/>
            <ac:spMk id="2" creationId="{2B6781BD-8B47-A144-9EB6-D273D819B739}"/>
          </ac:spMkLst>
        </pc:spChg>
        <pc:spChg chg="mod">
          <ac:chgData name="Caitlin Ridgway (2004822)" userId="e417900d-a5b2-40fe-9cdd-e77fc1487cfe" providerId="ADAL" clId="{F0744B88-85E5-874B-9CA1-3617BBF21D83}" dt="2021-12-07T20:55:23.851" v="2244" actId="27636"/>
          <ac:spMkLst>
            <pc:docMk/>
            <pc:sldMk cId="252298592" sldId="258"/>
            <ac:spMk id="3" creationId="{045E38FA-EBE4-C849-8FB1-1246BA24BFED}"/>
          </ac:spMkLst>
        </pc:spChg>
      </pc:sldChg>
      <pc:sldChg chg="modSp mod">
        <pc:chgData name="Caitlin Ridgway (2004822)" userId="e417900d-a5b2-40fe-9cdd-e77fc1487cfe" providerId="ADAL" clId="{F0744B88-85E5-874B-9CA1-3617BBF21D83}" dt="2021-12-07T20:55:30.366" v="2246" actId="27636"/>
        <pc:sldMkLst>
          <pc:docMk/>
          <pc:sldMk cId="1708871413" sldId="259"/>
        </pc:sldMkLst>
        <pc:spChg chg="mod">
          <ac:chgData name="Caitlin Ridgway (2004822)" userId="e417900d-a5b2-40fe-9cdd-e77fc1487cfe" providerId="ADAL" clId="{F0744B88-85E5-874B-9CA1-3617BBF21D83}" dt="2021-12-07T20:55:30.366" v="2246" actId="27636"/>
          <ac:spMkLst>
            <pc:docMk/>
            <pc:sldMk cId="1708871413" sldId="259"/>
            <ac:spMk id="3" creationId="{C022A645-ED03-7A4C-A4DF-51ACA75BCAE4}"/>
          </ac:spMkLst>
        </pc:spChg>
      </pc:sldChg>
      <pc:sldChg chg="addSp delSp mod">
        <pc:chgData name="Caitlin Ridgway (2004822)" userId="e417900d-a5b2-40fe-9cdd-e77fc1487cfe" providerId="ADAL" clId="{F0744B88-85E5-874B-9CA1-3617BBF21D83}" dt="2021-12-06T15:12:58.464" v="98" actId="26606"/>
        <pc:sldMkLst>
          <pc:docMk/>
          <pc:sldMk cId="1790128731" sldId="260"/>
        </pc:sldMkLst>
        <pc:spChg chg="del">
          <ac:chgData name="Caitlin Ridgway (2004822)" userId="e417900d-a5b2-40fe-9cdd-e77fc1487cfe" providerId="ADAL" clId="{F0744B88-85E5-874B-9CA1-3617BBF21D83}" dt="2021-12-06T15:12:58.464" v="98" actId="26606"/>
          <ac:spMkLst>
            <pc:docMk/>
            <pc:sldMk cId="1790128731" sldId="260"/>
            <ac:spMk id="5" creationId="{1E7990CD-386E-6344-A233-90A8F234EBA9}"/>
          </ac:spMkLst>
        </pc:spChg>
        <pc:graphicFrameChg chg="add">
          <ac:chgData name="Caitlin Ridgway (2004822)" userId="e417900d-a5b2-40fe-9cdd-e77fc1487cfe" providerId="ADAL" clId="{F0744B88-85E5-874B-9CA1-3617BBF21D83}" dt="2021-12-06T15:12:58.464" v="98" actId="26606"/>
          <ac:graphicFrameMkLst>
            <pc:docMk/>
            <pc:sldMk cId="1790128731" sldId="260"/>
            <ac:graphicFrameMk id="30" creationId="{D92E8AD3-2605-4F0D-999E-7CAB3262C6A3}"/>
          </ac:graphicFrameMkLst>
        </pc:graphicFrameChg>
      </pc:sldChg>
      <pc:sldChg chg="addSp delSp modSp mod setBg modNotesTx">
        <pc:chgData name="Caitlin Ridgway (2004822)" userId="e417900d-a5b2-40fe-9cdd-e77fc1487cfe" providerId="ADAL" clId="{F0744B88-85E5-874B-9CA1-3617BBF21D83}" dt="2021-12-06T15:19:26.848" v="657" actId="20577"/>
        <pc:sldMkLst>
          <pc:docMk/>
          <pc:sldMk cId="3630746278" sldId="261"/>
        </pc:sldMkLst>
        <pc:spChg chg="mod">
          <ac:chgData name="Caitlin Ridgway (2004822)" userId="e417900d-a5b2-40fe-9cdd-e77fc1487cfe" providerId="ADAL" clId="{F0744B88-85E5-874B-9CA1-3617BBF21D83}" dt="2021-12-06T15:12:41.026" v="97" actId="20577"/>
          <ac:spMkLst>
            <pc:docMk/>
            <pc:sldMk cId="3630746278" sldId="261"/>
            <ac:spMk id="2" creationId="{C55249AD-E0F0-0048-9F5A-5436855A9E9C}"/>
          </ac:spMkLst>
        </pc:spChg>
        <pc:spChg chg="add del mod">
          <ac:chgData name="Caitlin Ridgway (2004822)" userId="e417900d-a5b2-40fe-9cdd-e77fc1487cfe" providerId="ADAL" clId="{F0744B88-85E5-874B-9CA1-3617BBF21D83}" dt="2021-12-06T15:10:28.423" v="51" actId="26606"/>
          <ac:spMkLst>
            <pc:docMk/>
            <pc:sldMk cId="3630746278" sldId="261"/>
            <ac:spMk id="3" creationId="{63DF2BD9-129C-924C-B4B3-1E54C56B78EC}"/>
          </ac:spMkLst>
        </pc:spChg>
        <pc:spChg chg="add del">
          <ac:chgData name="Caitlin Ridgway (2004822)" userId="e417900d-a5b2-40fe-9cdd-e77fc1487cfe" providerId="ADAL" clId="{F0744B88-85E5-874B-9CA1-3617BBF21D83}" dt="2021-12-06T15:10:28.423" v="51" actId="26606"/>
          <ac:spMkLst>
            <pc:docMk/>
            <pc:sldMk cId="3630746278" sldId="261"/>
            <ac:spMk id="17" creationId="{C9A36457-A5F4-4103-A443-02581C09185B}"/>
          </ac:spMkLst>
        </pc:spChg>
        <pc:spChg chg="add del">
          <ac:chgData name="Caitlin Ridgway (2004822)" userId="e417900d-a5b2-40fe-9cdd-e77fc1487cfe" providerId="ADAL" clId="{F0744B88-85E5-874B-9CA1-3617BBF21D83}" dt="2021-12-06T15:10:28.423" v="51" actId="26606"/>
          <ac:spMkLst>
            <pc:docMk/>
            <pc:sldMk cId="3630746278" sldId="261"/>
            <ac:spMk id="19" creationId="{DC5FB7E8-B636-40FA-BE8D-48145C0F5C57}"/>
          </ac:spMkLst>
        </pc:spChg>
        <pc:spChg chg="add del">
          <ac:chgData name="Caitlin Ridgway (2004822)" userId="e417900d-a5b2-40fe-9cdd-e77fc1487cfe" providerId="ADAL" clId="{F0744B88-85E5-874B-9CA1-3617BBF21D83}" dt="2021-12-06T15:10:28.423" v="51" actId="26606"/>
          <ac:spMkLst>
            <pc:docMk/>
            <pc:sldMk cId="3630746278" sldId="261"/>
            <ac:spMk id="21" creationId="{142DCE2C-2863-46FA-9BE7-24365A24D9BA}"/>
          </ac:spMkLst>
        </pc:spChg>
        <pc:spChg chg="add del">
          <ac:chgData name="Caitlin Ridgway (2004822)" userId="e417900d-a5b2-40fe-9cdd-e77fc1487cfe" providerId="ADAL" clId="{F0744B88-85E5-874B-9CA1-3617BBF21D83}" dt="2021-12-06T15:12:15.362" v="93" actId="26606"/>
          <ac:spMkLst>
            <pc:docMk/>
            <pc:sldMk cId="3630746278" sldId="261"/>
            <ac:spMk id="26" creationId="{C9A36457-A5F4-4103-A443-02581C09185B}"/>
          </ac:spMkLst>
        </pc:spChg>
        <pc:spChg chg="add del">
          <ac:chgData name="Caitlin Ridgway (2004822)" userId="e417900d-a5b2-40fe-9cdd-e77fc1487cfe" providerId="ADAL" clId="{F0744B88-85E5-874B-9CA1-3617BBF21D83}" dt="2021-12-06T15:10:28.400" v="50" actId="26606"/>
          <ac:spMkLst>
            <pc:docMk/>
            <pc:sldMk cId="3630746278" sldId="261"/>
            <ac:spMk id="27" creationId="{345A976A-8DE3-4B67-B94B-2044FDD12899}"/>
          </ac:spMkLst>
        </pc:spChg>
        <pc:spChg chg="add del">
          <ac:chgData name="Caitlin Ridgway (2004822)" userId="e417900d-a5b2-40fe-9cdd-e77fc1487cfe" providerId="ADAL" clId="{F0744B88-85E5-874B-9CA1-3617BBF21D83}" dt="2021-12-06T15:12:15.362" v="93" actId="26606"/>
          <ac:spMkLst>
            <pc:docMk/>
            <pc:sldMk cId="3630746278" sldId="261"/>
            <ac:spMk id="28" creationId="{DC5FB7E8-B636-40FA-BE8D-48145C0F5C57}"/>
          </ac:spMkLst>
        </pc:spChg>
        <pc:spChg chg="add del">
          <ac:chgData name="Caitlin Ridgway (2004822)" userId="e417900d-a5b2-40fe-9cdd-e77fc1487cfe" providerId="ADAL" clId="{F0744B88-85E5-874B-9CA1-3617BBF21D83}" dt="2021-12-06T15:10:28.400" v="50" actId="26606"/>
          <ac:spMkLst>
            <pc:docMk/>
            <pc:sldMk cId="3630746278" sldId="261"/>
            <ac:spMk id="29" creationId="{6EAAA1B9-2DDB-49C9-A037-A523D2F13C15}"/>
          </ac:spMkLst>
        </pc:spChg>
        <pc:spChg chg="add del">
          <ac:chgData name="Caitlin Ridgway (2004822)" userId="e417900d-a5b2-40fe-9cdd-e77fc1487cfe" providerId="ADAL" clId="{F0744B88-85E5-874B-9CA1-3617BBF21D83}" dt="2021-12-06T15:12:15.362" v="93" actId="26606"/>
          <ac:spMkLst>
            <pc:docMk/>
            <pc:sldMk cId="3630746278" sldId="261"/>
            <ac:spMk id="30" creationId="{142DCE2C-2863-46FA-9BE7-24365A24D9BA}"/>
          </ac:spMkLst>
        </pc:spChg>
        <pc:spChg chg="add del mod">
          <ac:chgData name="Caitlin Ridgway (2004822)" userId="e417900d-a5b2-40fe-9cdd-e77fc1487cfe" providerId="ADAL" clId="{F0744B88-85E5-874B-9CA1-3617BBF21D83}" dt="2021-12-06T15:12:15.362" v="93" actId="26606"/>
          <ac:spMkLst>
            <pc:docMk/>
            <pc:sldMk cId="3630746278" sldId="261"/>
            <ac:spMk id="43" creationId="{63DF2BD9-129C-924C-B4B3-1E54C56B78EC}"/>
          </ac:spMkLst>
        </pc:spChg>
        <pc:spChg chg="add">
          <ac:chgData name="Caitlin Ridgway (2004822)" userId="e417900d-a5b2-40fe-9cdd-e77fc1487cfe" providerId="ADAL" clId="{F0744B88-85E5-874B-9CA1-3617BBF21D83}" dt="2021-12-06T15:12:15.362" v="93" actId="26606"/>
          <ac:spMkLst>
            <pc:docMk/>
            <pc:sldMk cId="3630746278" sldId="261"/>
            <ac:spMk id="49" creationId="{2659FDB4-FCBE-4A89-B46D-43D4FA54464D}"/>
          </ac:spMkLst>
        </pc:spChg>
        <pc:grpChg chg="add del">
          <ac:chgData name="Caitlin Ridgway (2004822)" userId="e417900d-a5b2-40fe-9cdd-e77fc1487cfe" providerId="ADAL" clId="{F0744B88-85E5-874B-9CA1-3617BBF21D83}" dt="2021-12-06T15:10:28.400" v="50" actId="26606"/>
          <ac:grpSpMkLst>
            <pc:docMk/>
            <pc:sldMk cId="3630746278" sldId="261"/>
            <ac:grpSpMk id="31" creationId="{76566969-F813-4CC5-B3E9-363D85B55C3B}"/>
          </ac:grpSpMkLst>
        </pc:grpChg>
        <pc:grpChg chg="add del">
          <ac:chgData name="Caitlin Ridgway (2004822)" userId="e417900d-a5b2-40fe-9cdd-e77fc1487cfe" providerId="ADAL" clId="{F0744B88-85E5-874B-9CA1-3617BBF21D83}" dt="2021-12-06T15:10:28.400" v="50" actId="26606"/>
          <ac:grpSpMkLst>
            <pc:docMk/>
            <pc:sldMk cId="3630746278" sldId="261"/>
            <ac:grpSpMk id="37" creationId="{0217D733-97B6-4C43-AF0C-5E3CB0EA132A}"/>
          </ac:grpSpMkLst>
        </pc:grpChg>
        <pc:graphicFrameChg chg="add del">
          <ac:chgData name="Caitlin Ridgway (2004822)" userId="e417900d-a5b2-40fe-9cdd-e77fc1487cfe" providerId="ADAL" clId="{F0744B88-85E5-874B-9CA1-3617BBF21D83}" dt="2021-12-06T15:10:28.400" v="50" actId="26606"/>
          <ac:graphicFrameMkLst>
            <pc:docMk/>
            <pc:sldMk cId="3630746278" sldId="261"/>
            <ac:graphicFrameMk id="23" creationId="{5E1DE39C-27AB-494B-BFF5-CAF3C6312DEB}"/>
          </ac:graphicFrameMkLst>
        </pc:graphicFrameChg>
        <pc:graphicFrameChg chg="add">
          <ac:chgData name="Caitlin Ridgway (2004822)" userId="e417900d-a5b2-40fe-9cdd-e77fc1487cfe" providerId="ADAL" clId="{F0744B88-85E5-874B-9CA1-3617BBF21D83}" dt="2021-12-06T15:12:15.362" v="93" actId="26606"/>
          <ac:graphicFrameMkLst>
            <pc:docMk/>
            <pc:sldMk cId="3630746278" sldId="261"/>
            <ac:graphicFrameMk id="45" creationId="{638A165E-361D-4CE8-9ADA-91F2DEED53AA}"/>
          </ac:graphicFrameMkLst>
        </pc:graphicFrameChg>
        <pc:cxnChg chg="add">
          <ac:chgData name="Caitlin Ridgway (2004822)" userId="e417900d-a5b2-40fe-9cdd-e77fc1487cfe" providerId="ADAL" clId="{F0744B88-85E5-874B-9CA1-3617BBF21D83}" dt="2021-12-06T15:12:15.362" v="93" actId="26606"/>
          <ac:cxnSpMkLst>
            <pc:docMk/>
            <pc:sldMk cId="3630746278" sldId="261"/>
            <ac:cxnSpMk id="51" creationId="{C8F51B3F-8331-4E4A-AE96-D47B1006EEAD}"/>
          </ac:cxnSpMkLst>
        </pc:cxnChg>
      </pc:sldChg>
      <pc:sldChg chg="del">
        <pc:chgData name="Caitlin Ridgway (2004822)" userId="e417900d-a5b2-40fe-9cdd-e77fc1487cfe" providerId="ADAL" clId="{F0744B88-85E5-874B-9CA1-3617BBF21D83}" dt="2021-12-06T15:30:19.742" v="658" actId="2696"/>
        <pc:sldMkLst>
          <pc:docMk/>
          <pc:sldMk cId="4276738158" sldId="262"/>
        </pc:sldMkLst>
      </pc:sldChg>
      <pc:sldChg chg="addSp delSp modSp mod modNotesTx">
        <pc:chgData name="Caitlin Ridgway (2004822)" userId="e417900d-a5b2-40fe-9cdd-e77fc1487cfe" providerId="ADAL" clId="{F0744B88-85E5-874B-9CA1-3617BBF21D83}" dt="2021-12-07T20:59:18.971" v="2536"/>
        <pc:sldMkLst>
          <pc:docMk/>
          <pc:sldMk cId="2932193108" sldId="263"/>
        </pc:sldMkLst>
        <pc:spChg chg="mod">
          <ac:chgData name="Caitlin Ridgway (2004822)" userId="e417900d-a5b2-40fe-9cdd-e77fc1487cfe" providerId="ADAL" clId="{F0744B88-85E5-874B-9CA1-3617BBF21D83}" dt="2021-12-06T20:36:50.876" v="793" actId="26606"/>
          <ac:spMkLst>
            <pc:docMk/>
            <pc:sldMk cId="2932193108" sldId="263"/>
            <ac:spMk id="2" creationId="{2C9C6C49-E9FC-3B4D-9352-E0DC73D4D576}"/>
          </ac:spMkLst>
        </pc:spChg>
        <pc:spChg chg="add del mod">
          <ac:chgData name="Caitlin Ridgway (2004822)" userId="e417900d-a5b2-40fe-9cdd-e77fc1487cfe" providerId="ADAL" clId="{F0744B88-85E5-874B-9CA1-3617BBF21D83}" dt="2021-12-06T20:36:51.021" v="794" actId="26606"/>
          <ac:spMkLst>
            <pc:docMk/>
            <pc:sldMk cId="2932193108" sldId="263"/>
            <ac:spMk id="3" creationId="{2E781EEF-8B56-8D42-9BD7-E65F7D2C9B24}"/>
          </ac:spMkLst>
        </pc:spChg>
        <pc:spChg chg="add del">
          <ac:chgData name="Caitlin Ridgway (2004822)" userId="e417900d-a5b2-40fe-9cdd-e77fc1487cfe" providerId="ADAL" clId="{F0744B88-85E5-874B-9CA1-3617BBF21D83}" dt="2021-12-06T20:36:51.021" v="794" actId="26606"/>
          <ac:spMkLst>
            <pc:docMk/>
            <pc:sldMk cId="2932193108" sldId="263"/>
            <ac:spMk id="8" creationId="{C9A36457-A5F4-4103-A443-02581C09185B}"/>
          </ac:spMkLst>
        </pc:spChg>
        <pc:spChg chg="add del">
          <ac:chgData name="Caitlin Ridgway (2004822)" userId="e417900d-a5b2-40fe-9cdd-e77fc1487cfe" providerId="ADAL" clId="{F0744B88-85E5-874B-9CA1-3617BBF21D83}" dt="2021-12-06T20:36:51.021" v="794" actId="26606"/>
          <ac:spMkLst>
            <pc:docMk/>
            <pc:sldMk cId="2932193108" sldId="263"/>
            <ac:spMk id="10" creationId="{AA5CF486-D9E5-4A66-898A-F3D62B81B15E}"/>
          </ac:spMkLst>
        </pc:spChg>
        <pc:spChg chg="add del">
          <ac:chgData name="Caitlin Ridgway (2004822)" userId="e417900d-a5b2-40fe-9cdd-e77fc1487cfe" providerId="ADAL" clId="{F0744B88-85E5-874B-9CA1-3617BBF21D83}" dt="2021-12-06T20:36:50.876" v="793" actId="26606"/>
          <ac:spMkLst>
            <pc:docMk/>
            <pc:sldMk cId="2932193108" sldId="263"/>
            <ac:spMk id="16" creationId="{B819A166-7571-4003-A6B8-B62034C3ED30}"/>
          </ac:spMkLst>
        </pc:spChg>
        <pc:spChg chg="add">
          <ac:chgData name="Caitlin Ridgway (2004822)" userId="e417900d-a5b2-40fe-9cdd-e77fc1487cfe" providerId="ADAL" clId="{F0744B88-85E5-874B-9CA1-3617BBF21D83}" dt="2021-12-06T20:36:51.021" v="794" actId="26606"/>
          <ac:spMkLst>
            <pc:docMk/>
            <pc:sldMk cId="2932193108" sldId="263"/>
            <ac:spMk id="18" creationId="{C9A36457-A5F4-4103-A443-02581C09185B}"/>
          </ac:spMkLst>
        </pc:spChg>
        <pc:spChg chg="add">
          <ac:chgData name="Caitlin Ridgway (2004822)" userId="e417900d-a5b2-40fe-9cdd-e77fc1487cfe" providerId="ADAL" clId="{F0744B88-85E5-874B-9CA1-3617BBF21D83}" dt="2021-12-06T20:36:51.021" v="794" actId="26606"/>
          <ac:spMkLst>
            <pc:docMk/>
            <pc:sldMk cId="2932193108" sldId="263"/>
            <ac:spMk id="19" creationId="{AA5CF486-D9E5-4A66-898A-F3D62B81B15E}"/>
          </ac:spMkLst>
        </pc:spChg>
        <pc:graphicFrameChg chg="add del">
          <ac:chgData name="Caitlin Ridgway (2004822)" userId="e417900d-a5b2-40fe-9cdd-e77fc1487cfe" providerId="ADAL" clId="{F0744B88-85E5-874B-9CA1-3617BBF21D83}" dt="2021-12-06T20:36:50.876" v="793" actId="26606"/>
          <ac:graphicFrameMkLst>
            <pc:docMk/>
            <pc:sldMk cId="2932193108" sldId="263"/>
            <ac:graphicFrameMk id="12" creationId="{5CD3DC81-9120-42BC-8B83-7C29540558DE}"/>
          </ac:graphicFrameMkLst>
        </pc:graphicFrameChg>
        <pc:graphicFrameChg chg="add mod modGraphic">
          <ac:chgData name="Caitlin Ridgway (2004822)" userId="e417900d-a5b2-40fe-9cdd-e77fc1487cfe" providerId="ADAL" clId="{F0744B88-85E5-874B-9CA1-3617BBF21D83}" dt="2021-12-07T20:59:18.971" v="2536"/>
          <ac:graphicFrameMkLst>
            <pc:docMk/>
            <pc:sldMk cId="2932193108" sldId="263"/>
            <ac:graphicFrameMk id="20" creationId="{2288BC4B-F7F9-4E50-8F1D-21EA684B0D98}"/>
          </ac:graphicFrameMkLst>
        </pc:graphicFrameChg>
      </pc:sldChg>
      <pc:sldChg chg="addSp modSp mod setBg">
        <pc:chgData name="Caitlin Ridgway (2004822)" userId="e417900d-a5b2-40fe-9cdd-e77fc1487cfe" providerId="ADAL" clId="{F0744B88-85E5-874B-9CA1-3617BBF21D83}" dt="2021-12-07T20:56:41.007" v="2395" actId="20577"/>
        <pc:sldMkLst>
          <pc:docMk/>
          <pc:sldMk cId="200632806" sldId="264"/>
        </pc:sldMkLst>
        <pc:spChg chg="mod">
          <ac:chgData name="Caitlin Ridgway (2004822)" userId="e417900d-a5b2-40fe-9cdd-e77fc1487cfe" providerId="ADAL" clId="{F0744B88-85E5-874B-9CA1-3617BBF21D83}" dt="2021-12-07T17:11:33.738" v="1083" actId="26606"/>
          <ac:spMkLst>
            <pc:docMk/>
            <pc:sldMk cId="200632806" sldId="264"/>
            <ac:spMk id="2" creationId="{9E984FBA-9EC3-AF41-B1EC-91B6F438776B}"/>
          </ac:spMkLst>
        </pc:spChg>
        <pc:spChg chg="mod">
          <ac:chgData name="Caitlin Ridgway (2004822)" userId="e417900d-a5b2-40fe-9cdd-e77fc1487cfe" providerId="ADAL" clId="{F0744B88-85E5-874B-9CA1-3617BBF21D83}" dt="2021-12-07T20:56:41.007" v="2395" actId="20577"/>
          <ac:spMkLst>
            <pc:docMk/>
            <pc:sldMk cId="200632806" sldId="264"/>
            <ac:spMk id="3" creationId="{1524881B-EEDB-3643-A74F-16CC19BE4233}"/>
          </ac:spMkLst>
        </pc:spChg>
        <pc:spChg chg="add">
          <ac:chgData name="Caitlin Ridgway (2004822)" userId="e417900d-a5b2-40fe-9cdd-e77fc1487cfe" providerId="ADAL" clId="{F0744B88-85E5-874B-9CA1-3617BBF21D83}" dt="2021-12-07T17:11:33.738" v="1083" actId="26606"/>
          <ac:spMkLst>
            <pc:docMk/>
            <pc:sldMk cId="200632806" sldId="264"/>
            <ac:spMk id="8" creationId="{C9A36457-A5F4-4103-A443-02581C09185B}"/>
          </ac:spMkLst>
        </pc:spChg>
        <pc:spChg chg="add">
          <ac:chgData name="Caitlin Ridgway (2004822)" userId="e417900d-a5b2-40fe-9cdd-e77fc1487cfe" providerId="ADAL" clId="{F0744B88-85E5-874B-9CA1-3617BBF21D83}" dt="2021-12-07T17:11:33.738" v="1083" actId="26606"/>
          <ac:spMkLst>
            <pc:docMk/>
            <pc:sldMk cId="200632806" sldId="264"/>
            <ac:spMk id="10" creationId="{DC5FB7E8-B636-40FA-BE8D-48145C0F5C57}"/>
          </ac:spMkLst>
        </pc:spChg>
        <pc:spChg chg="add">
          <ac:chgData name="Caitlin Ridgway (2004822)" userId="e417900d-a5b2-40fe-9cdd-e77fc1487cfe" providerId="ADAL" clId="{F0744B88-85E5-874B-9CA1-3617BBF21D83}" dt="2021-12-07T17:11:33.738" v="1083" actId="26606"/>
          <ac:spMkLst>
            <pc:docMk/>
            <pc:sldMk cId="200632806" sldId="264"/>
            <ac:spMk id="12" creationId="{142DCE2C-2863-46FA-9BE7-24365A24D9BA}"/>
          </ac:spMkLst>
        </pc:spChg>
      </pc:sldChg>
      <pc:sldChg chg="addSp modSp mod setBg">
        <pc:chgData name="Caitlin Ridgway (2004822)" userId="e417900d-a5b2-40fe-9cdd-e77fc1487cfe" providerId="ADAL" clId="{F0744B88-85E5-874B-9CA1-3617BBF21D83}" dt="2021-12-07T20:42:15.004" v="1830" actId="26606"/>
        <pc:sldMkLst>
          <pc:docMk/>
          <pc:sldMk cId="2049083308" sldId="265"/>
        </pc:sldMkLst>
        <pc:spChg chg="mod">
          <ac:chgData name="Caitlin Ridgway (2004822)" userId="e417900d-a5b2-40fe-9cdd-e77fc1487cfe" providerId="ADAL" clId="{F0744B88-85E5-874B-9CA1-3617BBF21D83}" dt="2021-12-07T20:42:15.004" v="1830" actId="26606"/>
          <ac:spMkLst>
            <pc:docMk/>
            <pc:sldMk cId="2049083308" sldId="265"/>
            <ac:spMk id="2" creationId="{ACBDEADE-EB6F-F849-961F-84E4CBE51711}"/>
          </ac:spMkLst>
        </pc:spChg>
        <pc:spChg chg="mod">
          <ac:chgData name="Caitlin Ridgway (2004822)" userId="e417900d-a5b2-40fe-9cdd-e77fc1487cfe" providerId="ADAL" clId="{F0744B88-85E5-874B-9CA1-3617BBF21D83}" dt="2021-12-07T20:42:15.004" v="1830" actId="26606"/>
          <ac:spMkLst>
            <pc:docMk/>
            <pc:sldMk cId="2049083308" sldId="265"/>
            <ac:spMk id="3" creationId="{451BD6FC-EEA9-C94D-95AA-BC8EBB25E875}"/>
          </ac:spMkLst>
        </pc:spChg>
        <pc:spChg chg="add">
          <ac:chgData name="Caitlin Ridgway (2004822)" userId="e417900d-a5b2-40fe-9cdd-e77fc1487cfe" providerId="ADAL" clId="{F0744B88-85E5-874B-9CA1-3617BBF21D83}" dt="2021-12-07T20:42:15.004" v="1830" actId="26606"/>
          <ac:spMkLst>
            <pc:docMk/>
            <pc:sldMk cId="2049083308" sldId="265"/>
            <ac:spMk id="8" creationId="{C9A36457-A5F4-4103-A443-02581C09185B}"/>
          </ac:spMkLst>
        </pc:spChg>
        <pc:spChg chg="add">
          <ac:chgData name="Caitlin Ridgway (2004822)" userId="e417900d-a5b2-40fe-9cdd-e77fc1487cfe" providerId="ADAL" clId="{F0744B88-85E5-874B-9CA1-3617BBF21D83}" dt="2021-12-07T20:42:15.004" v="1830" actId="26606"/>
          <ac:spMkLst>
            <pc:docMk/>
            <pc:sldMk cId="2049083308" sldId="265"/>
            <ac:spMk id="10" creationId="{DC5FB7E8-B636-40FA-BE8D-48145C0F5C57}"/>
          </ac:spMkLst>
        </pc:spChg>
        <pc:spChg chg="add">
          <ac:chgData name="Caitlin Ridgway (2004822)" userId="e417900d-a5b2-40fe-9cdd-e77fc1487cfe" providerId="ADAL" clId="{F0744B88-85E5-874B-9CA1-3617BBF21D83}" dt="2021-12-07T20:42:15.004" v="1830" actId="26606"/>
          <ac:spMkLst>
            <pc:docMk/>
            <pc:sldMk cId="2049083308" sldId="265"/>
            <ac:spMk id="12" creationId="{142DCE2C-2863-46FA-9BE7-24365A24D9BA}"/>
          </ac:spMkLst>
        </pc:spChg>
      </pc:sldChg>
      <pc:sldChg chg="addSp delSp modSp new mod setBg">
        <pc:chgData name="Caitlin Ridgway (2004822)" userId="e417900d-a5b2-40fe-9cdd-e77fc1487cfe" providerId="ADAL" clId="{F0744B88-85E5-874B-9CA1-3617BBF21D83}" dt="2021-12-07T20:59:00.529" v="2533" actId="1076"/>
        <pc:sldMkLst>
          <pc:docMk/>
          <pc:sldMk cId="951400389" sldId="266"/>
        </pc:sldMkLst>
        <pc:spChg chg="mod">
          <ac:chgData name="Caitlin Ridgway (2004822)" userId="e417900d-a5b2-40fe-9cdd-e77fc1487cfe" providerId="ADAL" clId="{F0744B88-85E5-874B-9CA1-3617BBF21D83}" dt="2021-12-07T20:42:51.511" v="1864" actId="20577"/>
          <ac:spMkLst>
            <pc:docMk/>
            <pc:sldMk cId="951400389" sldId="266"/>
            <ac:spMk id="2" creationId="{9D4250B7-5997-7241-ACB4-185CC62D9E89}"/>
          </ac:spMkLst>
        </pc:spChg>
        <pc:spChg chg="mod ord">
          <ac:chgData name="Caitlin Ridgway (2004822)" userId="e417900d-a5b2-40fe-9cdd-e77fc1487cfe" providerId="ADAL" clId="{F0744B88-85E5-874B-9CA1-3617BBF21D83}" dt="2021-12-07T20:59:00.529" v="2533" actId="1076"/>
          <ac:spMkLst>
            <pc:docMk/>
            <pc:sldMk cId="951400389" sldId="266"/>
            <ac:spMk id="3" creationId="{FB801342-3C2D-1C41-B114-D0F7B09BCBA1}"/>
          </ac:spMkLst>
        </pc:spChg>
        <pc:spChg chg="add del">
          <ac:chgData name="Caitlin Ridgway (2004822)" userId="e417900d-a5b2-40fe-9cdd-e77fc1487cfe" providerId="ADAL" clId="{F0744B88-85E5-874B-9CA1-3617BBF21D83}" dt="2021-12-07T17:07:35.124" v="952" actId="26606"/>
          <ac:spMkLst>
            <pc:docMk/>
            <pc:sldMk cId="951400389" sldId="266"/>
            <ac:spMk id="8" creationId="{2B566528-1B12-4246-9431-5C2D7D081168}"/>
          </ac:spMkLst>
        </pc:spChg>
        <pc:spChg chg="add del">
          <ac:chgData name="Caitlin Ridgway (2004822)" userId="e417900d-a5b2-40fe-9cdd-e77fc1487cfe" providerId="ADAL" clId="{F0744B88-85E5-874B-9CA1-3617BBF21D83}" dt="2021-12-07T17:07:35.124" v="952" actId="26606"/>
          <ac:spMkLst>
            <pc:docMk/>
            <pc:sldMk cId="951400389" sldId="266"/>
            <ac:spMk id="10" creationId="{2E80C965-DB6D-4F81-9E9E-B027384D0BD6}"/>
          </ac:spMkLst>
        </pc:spChg>
        <pc:spChg chg="add del">
          <ac:chgData name="Caitlin Ridgway (2004822)" userId="e417900d-a5b2-40fe-9cdd-e77fc1487cfe" providerId="ADAL" clId="{F0744B88-85E5-874B-9CA1-3617BBF21D83}" dt="2021-12-07T17:07:35.124" v="952" actId="26606"/>
          <ac:spMkLst>
            <pc:docMk/>
            <pc:sldMk cId="951400389" sldId="266"/>
            <ac:spMk id="12" creationId="{A580F890-B085-4E95-96AA-55AEBEC5CE6E}"/>
          </ac:spMkLst>
        </pc:spChg>
        <pc:spChg chg="add del">
          <ac:chgData name="Caitlin Ridgway (2004822)" userId="e417900d-a5b2-40fe-9cdd-e77fc1487cfe" providerId="ADAL" clId="{F0744B88-85E5-874B-9CA1-3617BBF21D83}" dt="2021-12-07T17:07:35.124" v="952" actId="26606"/>
          <ac:spMkLst>
            <pc:docMk/>
            <pc:sldMk cId="951400389" sldId="266"/>
            <ac:spMk id="14" creationId="{D3F51FEB-38FB-4F6C-9F7B-2F2AFAB65463}"/>
          </ac:spMkLst>
        </pc:spChg>
        <pc:spChg chg="add del">
          <ac:chgData name="Caitlin Ridgway (2004822)" userId="e417900d-a5b2-40fe-9cdd-e77fc1487cfe" providerId="ADAL" clId="{F0744B88-85E5-874B-9CA1-3617BBF21D83}" dt="2021-12-07T17:07:35.124" v="952" actId="26606"/>
          <ac:spMkLst>
            <pc:docMk/>
            <pc:sldMk cId="951400389" sldId="266"/>
            <ac:spMk id="16" creationId="{1E547BA6-BAE0-43BB-A7CA-60F69CE252F0}"/>
          </ac:spMkLst>
        </pc:spChg>
        <pc:spChg chg="add del">
          <ac:chgData name="Caitlin Ridgway (2004822)" userId="e417900d-a5b2-40fe-9cdd-e77fc1487cfe" providerId="ADAL" clId="{F0744B88-85E5-874B-9CA1-3617BBF21D83}" dt="2021-12-07T17:10:42.660" v="1082" actId="26606"/>
          <ac:spMkLst>
            <pc:docMk/>
            <pc:sldMk cId="951400389" sldId="266"/>
            <ac:spMk id="18" creationId="{C9A36457-A5F4-4103-A443-02581C09185B}"/>
          </ac:spMkLst>
        </pc:spChg>
        <pc:spChg chg="add del">
          <ac:chgData name="Caitlin Ridgway (2004822)" userId="e417900d-a5b2-40fe-9cdd-e77fc1487cfe" providerId="ADAL" clId="{F0744B88-85E5-874B-9CA1-3617BBF21D83}" dt="2021-12-07T17:10:42.660" v="1082" actId="26606"/>
          <ac:spMkLst>
            <pc:docMk/>
            <pc:sldMk cId="951400389" sldId="266"/>
            <ac:spMk id="19" creationId="{DC5FB7E8-B636-40FA-BE8D-48145C0F5C57}"/>
          </ac:spMkLst>
        </pc:spChg>
        <pc:spChg chg="add del">
          <ac:chgData name="Caitlin Ridgway (2004822)" userId="e417900d-a5b2-40fe-9cdd-e77fc1487cfe" providerId="ADAL" clId="{F0744B88-85E5-874B-9CA1-3617BBF21D83}" dt="2021-12-07T17:10:42.660" v="1082" actId="26606"/>
          <ac:spMkLst>
            <pc:docMk/>
            <pc:sldMk cId="951400389" sldId="266"/>
            <ac:spMk id="20" creationId="{142DCE2C-2863-46FA-9BE7-24365A24D9BA}"/>
          </ac:spMkLst>
        </pc:spChg>
        <pc:spChg chg="add">
          <ac:chgData name="Caitlin Ridgway (2004822)" userId="e417900d-a5b2-40fe-9cdd-e77fc1487cfe" providerId="ADAL" clId="{F0744B88-85E5-874B-9CA1-3617BBF21D83}" dt="2021-12-07T17:10:42.660" v="1082" actId="26606"/>
          <ac:spMkLst>
            <pc:docMk/>
            <pc:sldMk cId="951400389" sldId="266"/>
            <ac:spMk id="25" creationId="{3CD9DF72-87A3-404E-A828-84CBF11A8303}"/>
          </ac:spMkLst>
        </pc:spChg>
        <pc:spChg chg="add del">
          <ac:chgData name="Caitlin Ridgway (2004822)" userId="e417900d-a5b2-40fe-9cdd-e77fc1487cfe" providerId="ADAL" clId="{F0744B88-85E5-874B-9CA1-3617BBF21D83}" dt="2021-12-07T17:10:11.635" v="1071" actId="26606"/>
          <ac:spMkLst>
            <pc:docMk/>
            <pc:sldMk cId="951400389" sldId="266"/>
            <ac:spMk id="71" creationId="{3CD9DF72-87A3-404E-A828-84CBF11A8303}"/>
          </ac:spMkLst>
        </pc:spChg>
        <pc:spChg chg="add del">
          <ac:chgData name="Caitlin Ridgway (2004822)" userId="e417900d-a5b2-40fe-9cdd-e77fc1487cfe" providerId="ADAL" clId="{F0744B88-85E5-874B-9CA1-3617BBF21D83}" dt="2021-12-07T17:10:12.646" v="1073" actId="26606"/>
          <ac:spMkLst>
            <pc:docMk/>
            <pc:sldMk cId="951400389" sldId="266"/>
            <ac:spMk id="75" creationId="{55D4142C-5077-457F-A6AD-3FECFDB39685}"/>
          </ac:spMkLst>
        </pc:spChg>
        <pc:spChg chg="add del">
          <ac:chgData name="Caitlin Ridgway (2004822)" userId="e417900d-a5b2-40fe-9cdd-e77fc1487cfe" providerId="ADAL" clId="{F0744B88-85E5-874B-9CA1-3617BBF21D83}" dt="2021-12-07T17:10:12.646" v="1073" actId="26606"/>
          <ac:spMkLst>
            <pc:docMk/>
            <pc:sldMk cId="951400389" sldId="266"/>
            <ac:spMk id="77" creationId="{7A5F0580-5EE9-419F-96EE-B6529EF6E7D0}"/>
          </ac:spMkLst>
        </pc:spChg>
        <pc:spChg chg="add del">
          <ac:chgData name="Caitlin Ridgway (2004822)" userId="e417900d-a5b2-40fe-9cdd-e77fc1487cfe" providerId="ADAL" clId="{F0744B88-85E5-874B-9CA1-3617BBF21D83}" dt="2021-12-07T17:10:12.646" v="1073" actId="26606"/>
          <ac:spMkLst>
            <pc:docMk/>
            <pc:sldMk cId="951400389" sldId="266"/>
            <ac:spMk id="1028" creationId="{8FC9BE17-9A7B-462D-AE50-3D8777387304}"/>
          </ac:spMkLst>
        </pc:spChg>
        <pc:spChg chg="add del">
          <ac:chgData name="Caitlin Ridgway (2004822)" userId="e417900d-a5b2-40fe-9cdd-e77fc1487cfe" providerId="ADAL" clId="{F0744B88-85E5-874B-9CA1-3617BBF21D83}" dt="2021-12-07T17:10:12.646" v="1073" actId="26606"/>
          <ac:spMkLst>
            <pc:docMk/>
            <pc:sldMk cId="951400389" sldId="266"/>
            <ac:spMk id="1029" creationId="{3EBE8569-6AEC-4B8C-8D53-2DE337CDBA65}"/>
          </ac:spMkLst>
        </pc:spChg>
        <pc:spChg chg="add del">
          <ac:chgData name="Caitlin Ridgway (2004822)" userId="e417900d-a5b2-40fe-9cdd-e77fc1487cfe" providerId="ADAL" clId="{F0744B88-85E5-874B-9CA1-3617BBF21D83}" dt="2021-12-07T17:10:13.379" v="1075" actId="26606"/>
          <ac:spMkLst>
            <pc:docMk/>
            <pc:sldMk cId="951400389" sldId="266"/>
            <ac:spMk id="1031" creationId="{F13C74B1-5B17-4795-BED0-7140497B445A}"/>
          </ac:spMkLst>
        </pc:spChg>
        <pc:spChg chg="add del">
          <ac:chgData name="Caitlin Ridgway (2004822)" userId="e417900d-a5b2-40fe-9cdd-e77fc1487cfe" providerId="ADAL" clId="{F0744B88-85E5-874B-9CA1-3617BBF21D83}" dt="2021-12-07T17:10:13.379" v="1075" actId="26606"/>
          <ac:spMkLst>
            <pc:docMk/>
            <pc:sldMk cId="951400389" sldId="266"/>
            <ac:spMk id="1032" creationId="{D4974D33-8DC5-464E-8C6D-BE58F0669C17}"/>
          </ac:spMkLst>
        </pc:spChg>
        <pc:spChg chg="add del">
          <ac:chgData name="Caitlin Ridgway (2004822)" userId="e417900d-a5b2-40fe-9cdd-e77fc1487cfe" providerId="ADAL" clId="{F0744B88-85E5-874B-9CA1-3617BBF21D83}" dt="2021-12-07T17:10:15.136" v="1077" actId="26606"/>
          <ac:spMkLst>
            <pc:docMk/>
            <pc:sldMk cId="951400389" sldId="266"/>
            <ac:spMk id="1034" creationId="{4038CB10-1F5C-4D54-9DF7-12586DE5B007}"/>
          </ac:spMkLst>
        </pc:spChg>
        <pc:spChg chg="add del">
          <ac:chgData name="Caitlin Ridgway (2004822)" userId="e417900d-a5b2-40fe-9cdd-e77fc1487cfe" providerId="ADAL" clId="{F0744B88-85E5-874B-9CA1-3617BBF21D83}" dt="2021-12-07T17:10:15.136" v="1077" actId="26606"/>
          <ac:spMkLst>
            <pc:docMk/>
            <pc:sldMk cId="951400389" sldId="266"/>
            <ac:spMk id="1035" creationId="{73ED6512-6858-4552-B699-9A97FE9A4EA2}"/>
          </ac:spMkLst>
        </pc:spChg>
        <pc:spChg chg="add del">
          <ac:chgData name="Caitlin Ridgway (2004822)" userId="e417900d-a5b2-40fe-9cdd-e77fc1487cfe" providerId="ADAL" clId="{F0744B88-85E5-874B-9CA1-3617BBF21D83}" dt="2021-12-07T17:10:22.238" v="1079" actId="26606"/>
          <ac:spMkLst>
            <pc:docMk/>
            <pc:sldMk cId="951400389" sldId="266"/>
            <ac:spMk id="1037" creationId="{04812C46-200A-4DEB-A05E-3ED6C68C2387}"/>
          </ac:spMkLst>
        </pc:spChg>
        <pc:spChg chg="add del">
          <ac:chgData name="Caitlin Ridgway (2004822)" userId="e417900d-a5b2-40fe-9cdd-e77fc1487cfe" providerId="ADAL" clId="{F0744B88-85E5-874B-9CA1-3617BBF21D83}" dt="2021-12-07T17:10:22.238" v="1079" actId="26606"/>
          <ac:spMkLst>
            <pc:docMk/>
            <pc:sldMk cId="951400389" sldId="266"/>
            <ac:spMk id="1038" creationId="{D1EA859B-E555-4109-94F3-6700E046E008}"/>
          </ac:spMkLst>
        </pc:spChg>
        <pc:picChg chg="add mod ord">
          <ac:chgData name="Caitlin Ridgway (2004822)" userId="e417900d-a5b2-40fe-9cdd-e77fc1487cfe" providerId="ADAL" clId="{F0744B88-85E5-874B-9CA1-3617BBF21D83}" dt="2021-12-07T17:10:42.660" v="1082" actId="26606"/>
          <ac:picMkLst>
            <pc:docMk/>
            <pc:sldMk cId="951400389" sldId="266"/>
            <ac:picMk id="4" creationId="{70A8C44D-D2D2-D644-B4B3-C76A849251B0}"/>
          </ac:picMkLst>
        </pc:picChg>
        <pc:picChg chg="add del mod ord">
          <ac:chgData name="Caitlin Ridgway (2004822)" userId="e417900d-a5b2-40fe-9cdd-e77fc1487cfe" providerId="ADAL" clId="{F0744B88-85E5-874B-9CA1-3617BBF21D83}" dt="2021-12-07T17:10:22.737" v="1080"/>
          <ac:picMkLst>
            <pc:docMk/>
            <pc:sldMk cId="951400389" sldId="266"/>
            <ac:picMk id="1026" creationId="{7BBE83E0-3AF5-E943-8ED7-23360D45DCC0}"/>
          </ac:picMkLst>
        </pc:picChg>
        <pc:cxnChg chg="add">
          <ac:chgData name="Caitlin Ridgway (2004822)" userId="e417900d-a5b2-40fe-9cdd-e77fc1487cfe" providerId="ADAL" clId="{F0744B88-85E5-874B-9CA1-3617BBF21D83}" dt="2021-12-07T17:10:42.660" v="1082" actId="26606"/>
          <ac:cxnSpMkLst>
            <pc:docMk/>
            <pc:sldMk cId="951400389" sldId="266"/>
            <ac:cxnSpMk id="27" creationId="{20E3A342-4D61-4E3F-AF90-1AB42AEB96CC}"/>
          </ac:cxnSpMkLst>
        </pc:cxnChg>
        <pc:cxnChg chg="add del">
          <ac:chgData name="Caitlin Ridgway (2004822)" userId="e417900d-a5b2-40fe-9cdd-e77fc1487cfe" providerId="ADAL" clId="{F0744B88-85E5-874B-9CA1-3617BBF21D83}" dt="2021-12-07T17:10:11.635" v="1071" actId="26606"/>
          <ac:cxnSpMkLst>
            <pc:docMk/>
            <pc:sldMk cId="951400389" sldId="266"/>
            <ac:cxnSpMk id="73" creationId="{20E3A342-4D61-4E3F-AF90-1AB42AEB96CC}"/>
          </ac:cxnSpMkLst>
        </pc:cxnChg>
      </pc:sldChg>
      <pc:sldChg chg="addSp delSp modSp new del mod">
        <pc:chgData name="Caitlin Ridgway (2004822)" userId="e417900d-a5b2-40fe-9cdd-e77fc1487cfe" providerId="ADAL" clId="{F0744B88-85E5-874B-9CA1-3617BBF21D83}" dt="2021-12-07T17:07:20.939" v="949" actId="2696"/>
        <pc:sldMkLst>
          <pc:docMk/>
          <pc:sldMk cId="3182620506" sldId="266"/>
        </pc:sldMkLst>
        <pc:spChg chg="mod">
          <ac:chgData name="Caitlin Ridgway (2004822)" userId="e417900d-a5b2-40fe-9cdd-e77fc1487cfe" providerId="ADAL" clId="{F0744B88-85E5-874B-9CA1-3617BBF21D83}" dt="2021-12-07T17:05:39.299" v="945" actId="20577"/>
          <ac:spMkLst>
            <pc:docMk/>
            <pc:sldMk cId="3182620506" sldId="266"/>
            <ac:spMk id="2" creationId="{8028601A-CCFD-3B46-9C8F-DFC4F03A74FB}"/>
          </ac:spMkLst>
        </pc:spChg>
        <pc:spChg chg="mod">
          <ac:chgData name="Caitlin Ridgway (2004822)" userId="e417900d-a5b2-40fe-9cdd-e77fc1487cfe" providerId="ADAL" clId="{F0744B88-85E5-874B-9CA1-3617BBF21D83}" dt="2021-12-07T16:51:07.823" v="869" actId="20577"/>
          <ac:spMkLst>
            <pc:docMk/>
            <pc:sldMk cId="3182620506" sldId="266"/>
            <ac:spMk id="3" creationId="{069C06B3-F52B-0845-95D0-F8385D361A21}"/>
          </ac:spMkLst>
        </pc:spChg>
        <pc:spChg chg="add del mod">
          <ac:chgData name="Caitlin Ridgway (2004822)" userId="e417900d-a5b2-40fe-9cdd-e77fc1487cfe" providerId="ADAL" clId="{F0744B88-85E5-874B-9CA1-3617BBF21D83}" dt="2021-12-07T17:07:17.863" v="948"/>
          <ac:spMkLst>
            <pc:docMk/>
            <pc:sldMk cId="3182620506" sldId="266"/>
            <ac:spMk id="4" creationId="{178042FA-8159-C14D-81B2-B1547ADC3DA7}"/>
          </ac:spMkLst>
        </pc:spChg>
      </pc:sldChg>
      <pc:sldChg chg="new">
        <pc:chgData name="Caitlin Ridgway (2004822)" userId="e417900d-a5b2-40fe-9cdd-e77fc1487cfe" providerId="ADAL" clId="{F0744B88-85E5-874B-9CA1-3617BBF21D83}" dt="2021-12-07T20:47:31.031" v="1928" actId="680"/>
        <pc:sldMkLst>
          <pc:docMk/>
          <pc:sldMk cId="325740150" sldId="267"/>
        </pc:sldMkLst>
      </pc:sldChg>
      <pc:sldChg chg="new del">
        <pc:chgData name="Caitlin Ridgway (2004822)" userId="e417900d-a5b2-40fe-9cdd-e77fc1487cfe" providerId="ADAL" clId="{F0744B88-85E5-874B-9CA1-3617BBF21D83}" dt="2021-12-07T20:37:58.450" v="1791" actId="2696"/>
        <pc:sldMkLst>
          <pc:docMk/>
          <pc:sldMk cId="4273896457" sldId="267"/>
        </pc:sldMkLst>
      </pc:sldChg>
      <pc:sldChg chg="modSp new mod">
        <pc:chgData name="Caitlin Ridgway (2004822)" userId="e417900d-a5b2-40fe-9cdd-e77fc1487cfe" providerId="ADAL" clId="{F0744B88-85E5-874B-9CA1-3617BBF21D83}" dt="2021-12-07T20:54:27.788" v="2192" actId="33524"/>
        <pc:sldMkLst>
          <pc:docMk/>
          <pc:sldMk cId="354346781" sldId="268"/>
        </pc:sldMkLst>
        <pc:spChg chg="mod">
          <ac:chgData name="Caitlin Ridgway (2004822)" userId="e417900d-a5b2-40fe-9cdd-e77fc1487cfe" providerId="ADAL" clId="{F0744B88-85E5-874B-9CA1-3617BBF21D83}" dt="2021-12-07T20:47:54.417" v="1936" actId="5793"/>
          <ac:spMkLst>
            <pc:docMk/>
            <pc:sldMk cId="354346781" sldId="268"/>
            <ac:spMk id="2" creationId="{38467179-6AA6-2040-B1E8-8AFEA924E773}"/>
          </ac:spMkLst>
        </pc:spChg>
        <pc:spChg chg="mod">
          <ac:chgData name="Caitlin Ridgway (2004822)" userId="e417900d-a5b2-40fe-9cdd-e77fc1487cfe" providerId="ADAL" clId="{F0744B88-85E5-874B-9CA1-3617BBF21D83}" dt="2021-12-07T20:54:27.788" v="2192" actId="33524"/>
          <ac:spMkLst>
            <pc:docMk/>
            <pc:sldMk cId="354346781" sldId="268"/>
            <ac:spMk id="3" creationId="{A65EF076-2622-BA4E-81B2-9F2838103519}"/>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ata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rawing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21DCF4-CA64-4D5D-81A8-2A5C2BA9CA3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5D70B2FE-D131-4011-9868-0E0737E12EEC}">
      <dgm:prSet/>
      <dgm:spPr/>
      <dgm:t>
        <a:bodyPr/>
        <a:lstStyle/>
        <a:p>
          <a:pPr>
            <a:lnSpc>
              <a:spcPct val="100000"/>
            </a:lnSpc>
          </a:pPr>
          <a:r>
            <a:rPr lang="en-US"/>
            <a:t>Lack of confidence </a:t>
          </a:r>
        </a:p>
      </dgm:t>
    </dgm:pt>
    <dgm:pt modelId="{A8DFAC35-CCA3-4D5D-BB57-399229BA9DC1}" type="parTrans" cxnId="{EFC86CC3-BCF4-49DF-9D95-391F0C74935D}">
      <dgm:prSet/>
      <dgm:spPr/>
      <dgm:t>
        <a:bodyPr/>
        <a:lstStyle/>
        <a:p>
          <a:endParaRPr lang="en-US"/>
        </a:p>
      </dgm:t>
    </dgm:pt>
    <dgm:pt modelId="{91E7429A-B46F-4D4B-88EF-9EE4E2AB7B46}" type="sibTrans" cxnId="{EFC86CC3-BCF4-49DF-9D95-391F0C74935D}">
      <dgm:prSet/>
      <dgm:spPr/>
      <dgm:t>
        <a:bodyPr/>
        <a:lstStyle/>
        <a:p>
          <a:pPr>
            <a:lnSpc>
              <a:spcPct val="100000"/>
            </a:lnSpc>
          </a:pPr>
          <a:endParaRPr lang="en-US"/>
        </a:p>
      </dgm:t>
    </dgm:pt>
    <dgm:pt modelId="{D43D9C9A-DC0F-441D-929F-9CD933D44EFD}">
      <dgm:prSet/>
      <dgm:spPr/>
      <dgm:t>
        <a:bodyPr/>
        <a:lstStyle/>
        <a:p>
          <a:pPr>
            <a:lnSpc>
              <a:spcPct val="100000"/>
            </a:lnSpc>
          </a:pPr>
          <a:r>
            <a:rPr lang="en-US"/>
            <a:t>Not educated enough</a:t>
          </a:r>
        </a:p>
      </dgm:t>
    </dgm:pt>
    <dgm:pt modelId="{5F54E0FB-9342-4B0D-9A59-E8FB5765DD42}" type="parTrans" cxnId="{FA0DB763-D7BC-49C8-ACAF-CA9E8708470C}">
      <dgm:prSet/>
      <dgm:spPr/>
      <dgm:t>
        <a:bodyPr/>
        <a:lstStyle/>
        <a:p>
          <a:endParaRPr lang="en-US"/>
        </a:p>
      </dgm:t>
    </dgm:pt>
    <dgm:pt modelId="{DA923DC7-B83F-457E-BD79-D7BCA7780E9B}" type="sibTrans" cxnId="{FA0DB763-D7BC-49C8-ACAF-CA9E8708470C}">
      <dgm:prSet/>
      <dgm:spPr/>
      <dgm:t>
        <a:bodyPr/>
        <a:lstStyle/>
        <a:p>
          <a:pPr>
            <a:lnSpc>
              <a:spcPct val="100000"/>
            </a:lnSpc>
          </a:pPr>
          <a:endParaRPr lang="en-US"/>
        </a:p>
      </dgm:t>
    </dgm:pt>
    <dgm:pt modelId="{6CC7F4E6-3F05-4AF6-AA7B-3550094DD491}">
      <dgm:prSet/>
      <dgm:spPr/>
      <dgm:t>
        <a:bodyPr/>
        <a:lstStyle/>
        <a:p>
          <a:pPr>
            <a:lnSpc>
              <a:spcPct val="100000"/>
            </a:lnSpc>
          </a:pPr>
          <a:r>
            <a:rPr lang="en-US" dirty="0"/>
            <a:t>Nervous to meet different members of the community</a:t>
          </a:r>
        </a:p>
      </dgm:t>
    </dgm:pt>
    <dgm:pt modelId="{95847ADD-E7D6-4888-98DA-41BDD11DAF06}" type="parTrans" cxnId="{94AB0C99-8A03-4301-A62E-8699FDCBB975}">
      <dgm:prSet/>
      <dgm:spPr/>
      <dgm:t>
        <a:bodyPr/>
        <a:lstStyle/>
        <a:p>
          <a:endParaRPr lang="en-US"/>
        </a:p>
      </dgm:t>
    </dgm:pt>
    <dgm:pt modelId="{678E5D92-A45D-4978-ACF4-6C356957DE8C}" type="sibTrans" cxnId="{94AB0C99-8A03-4301-A62E-8699FDCBB975}">
      <dgm:prSet/>
      <dgm:spPr/>
      <dgm:t>
        <a:bodyPr/>
        <a:lstStyle/>
        <a:p>
          <a:pPr>
            <a:lnSpc>
              <a:spcPct val="100000"/>
            </a:lnSpc>
          </a:pPr>
          <a:endParaRPr lang="en-US"/>
        </a:p>
      </dgm:t>
    </dgm:pt>
    <dgm:pt modelId="{3A77BBB2-3204-488D-B4D0-459B3717E5D5}">
      <dgm:prSet/>
      <dgm:spPr/>
      <dgm:t>
        <a:bodyPr/>
        <a:lstStyle/>
        <a:p>
          <a:pPr>
            <a:lnSpc>
              <a:spcPct val="100000"/>
            </a:lnSpc>
          </a:pPr>
          <a:r>
            <a:rPr lang="en-US"/>
            <a:t>Challenging situations I've never been in before. </a:t>
          </a:r>
        </a:p>
      </dgm:t>
    </dgm:pt>
    <dgm:pt modelId="{5C0FD6E9-1359-4E10-AF7C-D54FCACEA745}" type="parTrans" cxnId="{0098F782-64B0-436A-9BE0-3AFA371B4B58}">
      <dgm:prSet/>
      <dgm:spPr/>
      <dgm:t>
        <a:bodyPr/>
        <a:lstStyle/>
        <a:p>
          <a:endParaRPr lang="en-US"/>
        </a:p>
      </dgm:t>
    </dgm:pt>
    <dgm:pt modelId="{C6DB02E7-0C9D-44C4-A80E-FBCB34DB71A6}" type="sibTrans" cxnId="{0098F782-64B0-436A-9BE0-3AFA371B4B58}">
      <dgm:prSet/>
      <dgm:spPr/>
      <dgm:t>
        <a:bodyPr/>
        <a:lstStyle/>
        <a:p>
          <a:endParaRPr lang="en-US"/>
        </a:p>
      </dgm:t>
    </dgm:pt>
    <dgm:pt modelId="{902AD93A-F565-46E6-99F5-63B4616219F7}" type="pres">
      <dgm:prSet presAssocID="{F421DCF4-CA64-4D5D-81A8-2A5C2BA9CA3F}" presName="root" presStyleCnt="0">
        <dgm:presLayoutVars>
          <dgm:dir/>
          <dgm:resizeHandles val="exact"/>
        </dgm:presLayoutVars>
      </dgm:prSet>
      <dgm:spPr/>
    </dgm:pt>
    <dgm:pt modelId="{A0815F9A-31B2-4BD7-BBC5-1E44EC536967}" type="pres">
      <dgm:prSet presAssocID="{F421DCF4-CA64-4D5D-81A8-2A5C2BA9CA3F}" presName="container" presStyleCnt="0">
        <dgm:presLayoutVars>
          <dgm:dir/>
          <dgm:resizeHandles val="exact"/>
        </dgm:presLayoutVars>
      </dgm:prSet>
      <dgm:spPr/>
    </dgm:pt>
    <dgm:pt modelId="{E9473055-23E6-49BB-8D4C-8EAE0720BCD3}" type="pres">
      <dgm:prSet presAssocID="{5D70B2FE-D131-4011-9868-0E0737E12EEC}" presName="compNode" presStyleCnt="0"/>
      <dgm:spPr/>
    </dgm:pt>
    <dgm:pt modelId="{D699B525-8E86-4D0F-93C1-1CA5E01CAC73}" type="pres">
      <dgm:prSet presAssocID="{5D70B2FE-D131-4011-9868-0E0737E12EEC}" presName="iconBgRect" presStyleLbl="bgShp" presStyleIdx="0" presStyleCnt="4"/>
      <dgm:spPr/>
    </dgm:pt>
    <dgm:pt modelId="{F24B24C6-12AC-4F16-A5BB-98FF38D698CC}" type="pres">
      <dgm:prSet presAssocID="{5D70B2FE-D131-4011-9868-0E0737E12EE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ad Face with No Fill"/>
        </a:ext>
      </dgm:extLst>
    </dgm:pt>
    <dgm:pt modelId="{7BFC75FF-6E61-4CBD-BF03-6F7CAFFCC0F5}" type="pres">
      <dgm:prSet presAssocID="{5D70B2FE-D131-4011-9868-0E0737E12EEC}" presName="spaceRect" presStyleCnt="0"/>
      <dgm:spPr/>
    </dgm:pt>
    <dgm:pt modelId="{BFD4F58B-5436-4604-B09F-DAA592A021FC}" type="pres">
      <dgm:prSet presAssocID="{5D70B2FE-D131-4011-9868-0E0737E12EEC}" presName="textRect" presStyleLbl="revTx" presStyleIdx="0" presStyleCnt="4">
        <dgm:presLayoutVars>
          <dgm:chMax val="1"/>
          <dgm:chPref val="1"/>
        </dgm:presLayoutVars>
      </dgm:prSet>
      <dgm:spPr/>
    </dgm:pt>
    <dgm:pt modelId="{5A7D408E-DD3E-4519-B4E5-A1C4E8F09E60}" type="pres">
      <dgm:prSet presAssocID="{91E7429A-B46F-4D4B-88EF-9EE4E2AB7B46}" presName="sibTrans" presStyleLbl="sibTrans2D1" presStyleIdx="0" presStyleCnt="0"/>
      <dgm:spPr/>
    </dgm:pt>
    <dgm:pt modelId="{4536C0E5-41F6-4389-95F9-5500FB6EB1A9}" type="pres">
      <dgm:prSet presAssocID="{D43D9C9A-DC0F-441D-929F-9CD933D44EFD}" presName="compNode" presStyleCnt="0"/>
      <dgm:spPr/>
    </dgm:pt>
    <dgm:pt modelId="{2912C52F-252A-4193-AB24-E081EF44E983}" type="pres">
      <dgm:prSet presAssocID="{D43D9C9A-DC0F-441D-929F-9CD933D44EFD}" presName="iconBgRect" presStyleLbl="bgShp" presStyleIdx="1" presStyleCnt="4"/>
      <dgm:spPr/>
    </dgm:pt>
    <dgm:pt modelId="{578D570D-03BD-4A3F-BA0D-797741E4C78E}" type="pres">
      <dgm:prSet presAssocID="{D43D9C9A-DC0F-441D-929F-9CD933D44EF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A7204F8F-417F-46AD-9DCF-E091C047CFE1}" type="pres">
      <dgm:prSet presAssocID="{D43D9C9A-DC0F-441D-929F-9CD933D44EFD}" presName="spaceRect" presStyleCnt="0"/>
      <dgm:spPr/>
    </dgm:pt>
    <dgm:pt modelId="{A526AC10-204A-45F4-9AB6-4774E1EC6F01}" type="pres">
      <dgm:prSet presAssocID="{D43D9C9A-DC0F-441D-929F-9CD933D44EFD}" presName="textRect" presStyleLbl="revTx" presStyleIdx="1" presStyleCnt="4">
        <dgm:presLayoutVars>
          <dgm:chMax val="1"/>
          <dgm:chPref val="1"/>
        </dgm:presLayoutVars>
      </dgm:prSet>
      <dgm:spPr/>
    </dgm:pt>
    <dgm:pt modelId="{646B58F7-F09F-45BB-9A87-93570BF314C6}" type="pres">
      <dgm:prSet presAssocID="{DA923DC7-B83F-457E-BD79-D7BCA7780E9B}" presName="sibTrans" presStyleLbl="sibTrans2D1" presStyleIdx="0" presStyleCnt="0"/>
      <dgm:spPr/>
    </dgm:pt>
    <dgm:pt modelId="{9527BDCE-36BF-4B5E-8416-5C9075A87424}" type="pres">
      <dgm:prSet presAssocID="{6CC7F4E6-3F05-4AF6-AA7B-3550094DD491}" presName="compNode" presStyleCnt="0"/>
      <dgm:spPr/>
    </dgm:pt>
    <dgm:pt modelId="{0FB4C088-D135-454E-9A4C-91AF75C0B8E9}" type="pres">
      <dgm:prSet presAssocID="{6CC7F4E6-3F05-4AF6-AA7B-3550094DD491}" presName="iconBgRect" presStyleLbl="bgShp" presStyleIdx="2" presStyleCnt="4"/>
      <dgm:spPr/>
    </dgm:pt>
    <dgm:pt modelId="{3AFAD404-1DED-4A64-A659-12762F67CE35}" type="pres">
      <dgm:prSet presAssocID="{6CC7F4E6-3F05-4AF6-AA7B-3550094DD49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in in head"/>
        </a:ext>
      </dgm:extLst>
    </dgm:pt>
    <dgm:pt modelId="{66F6BC74-53AA-4F78-9D05-8878A0AF22FD}" type="pres">
      <dgm:prSet presAssocID="{6CC7F4E6-3F05-4AF6-AA7B-3550094DD491}" presName="spaceRect" presStyleCnt="0"/>
      <dgm:spPr/>
    </dgm:pt>
    <dgm:pt modelId="{EF342DB3-7573-4D52-974D-362E2680AE1F}" type="pres">
      <dgm:prSet presAssocID="{6CC7F4E6-3F05-4AF6-AA7B-3550094DD491}" presName="textRect" presStyleLbl="revTx" presStyleIdx="2" presStyleCnt="4">
        <dgm:presLayoutVars>
          <dgm:chMax val="1"/>
          <dgm:chPref val="1"/>
        </dgm:presLayoutVars>
      </dgm:prSet>
      <dgm:spPr/>
    </dgm:pt>
    <dgm:pt modelId="{3342ABCF-F1F4-4C22-972E-4C5B3979329C}" type="pres">
      <dgm:prSet presAssocID="{678E5D92-A45D-4978-ACF4-6C356957DE8C}" presName="sibTrans" presStyleLbl="sibTrans2D1" presStyleIdx="0" presStyleCnt="0"/>
      <dgm:spPr/>
    </dgm:pt>
    <dgm:pt modelId="{ACF2E020-4AE3-4EBB-ABCA-81AE19796BD0}" type="pres">
      <dgm:prSet presAssocID="{3A77BBB2-3204-488D-B4D0-459B3717E5D5}" presName="compNode" presStyleCnt="0"/>
      <dgm:spPr/>
    </dgm:pt>
    <dgm:pt modelId="{A71A71E0-C56F-49D6-B6E3-FDD43AF2ACE3}" type="pres">
      <dgm:prSet presAssocID="{3A77BBB2-3204-488D-B4D0-459B3717E5D5}" presName="iconBgRect" presStyleLbl="bgShp" presStyleIdx="3" presStyleCnt="4"/>
      <dgm:spPr/>
    </dgm:pt>
    <dgm:pt modelId="{1E8EE55A-01DC-4CFA-BE22-39E258C5D8BB}" type="pres">
      <dgm:prSet presAssocID="{3A77BBB2-3204-488D-B4D0-459B3717E5D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Lion"/>
        </a:ext>
      </dgm:extLst>
    </dgm:pt>
    <dgm:pt modelId="{8A2BF39A-CE1B-4DF9-B220-84EE5ABF7818}" type="pres">
      <dgm:prSet presAssocID="{3A77BBB2-3204-488D-B4D0-459B3717E5D5}" presName="spaceRect" presStyleCnt="0"/>
      <dgm:spPr/>
    </dgm:pt>
    <dgm:pt modelId="{94A0FE2A-9ECA-43C2-89DB-32930A3FAB15}" type="pres">
      <dgm:prSet presAssocID="{3A77BBB2-3204-488D-B4D0-459B3717E5D5}" presName="textRect" presStyleLbl="revTx" presStyleIdx="3" presStyleCnt="4">
        <dgm:presLayoutVars>
          <dgm:chMax val="1"/>
          <dgm:chPref val="1"/>
        </dgm:presLayoutVars>
      </dgm:prSet>
      <dgm:spPr/>
    </dgm:pt>
  </dgm:ptLst>
  <dgm:cxnLst>
    <dgm:cxn modelId="{4AE9A807-F98F-4C2C-9A4F-863C3CDE79BC}" type="presOf" srcId="{D43D9C9A-DC0F-441D-929F-9CD933D44EFD}" destId="{A526AC10-204A-45F4-9AB6-4774E1EC6F01}" srcOrd="0" destOrd="0" presId="urn:microsoft.com/office/officeart/2018/2/layout/IconCircleList"/>
    <dgm:cxn modelId="{55908155-44EC-4742-9713-9B11E762B900}" type="presOf" srcId="{6CC7F4E6-3F05-4AF6-AA7B-3550094DD491}" destId="{EF342DB3-7573-4D52-974D-362E2680AE1F}" srcOrd="0" destOrd="0" presId="urn:microsoft.com/office/officeart/2018/2/layout/IconCircleList"/>
    <dgm:cxn modelId="{8072235B-1472-459E-BB0F-968413D2C9AC}" type="presOf" srcId="{3A77BBB2-3204-488D-B4D0-459B3717E5D5}" destId="{94A0FE2A-9ECA-43C2-89DB-32930A3FAB15}" srcOrd="0" destOrd="0" presId="urn:microsoft.com/office/officeart/2018/2/layout/IconCircleList"/>
    <dgm:cxn modelId="{FA0DB763-D7BC-49C8-ACAF-CA9E8708470C}" srcId="{F421DCF4-CA64-4D5D-81A8-2A5C2BA9CA3F}" destId="{D43D9C9A-DC0F-441D-929F-9CD933D44EFD}" srcOrd="1" destOrd="0" parTransId="{5F54E0FB-9342-4B0D-9A59-E8FB5765DD42}" sibTransId="{DA923DC7-B83F-457E-BD79-D7BCA7780E9B}"/>
    <dgm:cxn modelId="{9C693468-3730-4E61-BE57-61BBE33F90D8}" type="presOf" srcId="{F421DCF4-CA64-4D5D-81A8-2A5C2BA9CA3F}" destId="{902AD93A-F565-46E6-99F5-63B4616219F7}" srcOrd="0" destOrd="0" presId="urn:microsoft.com/office/officeart/2018/2/layout/IconCircleList"/>
    <dgm:cxn modelId="{0098F782-64B0-436A-9BE0-3AFA371B4B58}" srcId="{F421DCF4-CA64-4D5D-81A8-2A5C2BA9CA3F}" destId="{3A77BBB2-3204-488D-B4D0-459B3717E5D5}" srcOrd="3" destOrd="0" parTransId="{5C0FD6E9-1359-4E10-AF7C-D54FCACEA745}" sibTransId="{C6DB02E7-0C9D-44C4-A80E-FBCB34DB71A6}"/>
    <dgm:cxn modelId="{94AB0C99-8A03-4301-A62E-8699FDCBB975}" srcId="{F421DCF4-CA64-4D5D-81A8-2A5C2BA9CA3F}" destId="{6CC7F4E6-3F05-4AF6-AA7B-3550094DD491}" srcOrd="2" destOrd="0" parTransId="{95847ADD-E7D6-4888-98DA-41BDD11DAF06}" sibTransId="{678E5D92-A45D-4978-ACF4-6C356957DE8C}"/>
    <dgm:cxn modelId="{877D0AB5-E85B-4E51-97D2-F1F14523469E}" type="presOf" srcId="{91E7429A-B46F-4D4B-88EF-9EE4E2AB7B46}" destId="{5A7D408E-DD3E-4519-B4E5-A1C4E8F09E60}" srcOrd="0" destOrd="0" presId="urn:microsoft.com/office/officeart/2018/2/layout/IconCircleList"/>
    <dgm:cxn modelId="{145A6EBA-5C71-4F0A-8B6C-335EEBA6C450}" type="presOf" srcId="{678E5D92-A45D-4978-ACF4-6C356957DE8C}" destId="{3342ABCF-F1F4-4C22-972E-4C5B3979329C}" srcOrd="0" destOrd="0" presId="urn:microsoft.com/office/officeart/2018/2/layout/IconCircleList"/>
    <dgm:cxn modelId="{EFC86CC3-BCF4-49DF-9D95-391F0C74935D}" srcId="{F421DCF4-CA64-4D5D-81A8-2A5C2BA9CA3F}" destId="{5D70B2FE-D131-4011-9868-0E0737E12EEC}" srcOrd="0" destOrd="0" parTransId="{A8DFAC35-CCA3-4D5D-BB57-399229BA9DC1}" sibTransId="{91E7429A-B46F-4D4B-88EF-9EE4E2AB7B46}"/>
    <dgm:cxn modelId="{2A9618E3-454A-423C-93D4-22E4C2D3E678}" type="presOf" srcId="{DA923DC7-B83F-457E-BD79-D7BCA7780E9B}" destId="{646B58F7-F09F-45BB-9A87-93570BF314C6}" srcOrd="0" destOrd="0" presId="urn:microsoft.com/office/officeart/2018/2/layout/IconCircleList"/>
    <dgm:cxn modelId="{7D8563FB-FF26-41FF-8856-A298ED3C54C7}" type="presOf" srcId="{5D70B2FE-D131-4011-9868-0E0737E12EEC}" destId="{BFD4F58B-5436-4604-B09F-DAA592A021FC}" srcOrd="0" destOrd="0" presId="urn:microsoft.com/office/officeart/2018/2/layout/IconCircleList"/>
    <dgm:cxn modelId="{293F1E16-D5CB-411B-9005-F96E25F0484E}" type="presParOf" srcId="{902AD93A-F565-46E6-99F5-63B4616219F7}" destId="{A0815F9A-31B2-4BD7-BBC5-1E44EC536967}" srcOrd="0" destOrd="0" presId="urn:microsoft.com/office/officeart/2018/2/layout/IconCircleList"/>
    <dgm:cxn modelId="{001A1AF6-8692-4C8C-ABAD-2357513BCD19}" type="presParOf" srcId="{A0815F9A-31B2-4BD7-BBC5-1E44EC536967}" destId="{E9473055-23E6-49BB-8D4C-8EAE0720BCD3}" srcOrd="0" destOrd="0" presId="urn:microsoft.com/office/officeart/2018/2/layout/IconCircleList"/>
    <dgm:cxn modelId="{592467E5-8871-4A3B-BB11-A06A6C6DFD35}" type="presParOf" srcId="{E9473055-23E6-49BB-8D4C-8EAE0720BCD3}" destId="{D699B525-8E86-4D0F-93C1-1CA5E01CAC73}" srcOrd="0" destOrd="0" presId="urn:microsoft.com/office/officeart/2018/2/layout/IconCircleList"/>
    <dgm:cxn modelId="{1E679345-F4AA-4863-8C81-7590778EAF36}" type="presParOf" srcId="{E9473055-23E6-49BB-8D4C-8EAE0720BCD3}" destId="{F24B24C6-12AC-4F16-A5BB-98FF38D698CC}" srcOrd="1" destOrd="0" presId="urn:microsoft.com/office/officeart/2018/2/layout/IconCircleList"/>
    <dgm:cxn modelId="{C311B9C6-BCB8-4CE0-B715-24F7EDBA2FDB}" type="presParOf" srcId="{E9473055-23E6-49BB-8D4C-8EAE0720BCD3}" destId="{7BFC75FF-6E61-4CBD-BF03-6F7CAFFCC0F5}" srcOrd="2" destOrd="0" presId="urn:microsoft.com/office/officeart/2018/2/layout/IconCircleList"/>
    <dgm:cxn modelId="{484AC749-448F-42CD-B6FD-E5ADC75B0D9E}" type="presParOf" srcId="{E9473055-23E6-49BB-8D4C-8EAE0720BCD3}" destId="{BFD4F58B-5436-4604-B09F-DAA592A021FC}" srcOrd="3" destOrd="0" presId="urn:microsoft.com/office/officeart/2018/2/layout/IconCircleList"/>
    <dgm:cxn modelId="{CB2CC0B3-CE6D-4D59-A66E-8F112469254D}" type="presParOf" srcId="{A0815F9A-31B2-4BD7-BBC5-1E44EC536967}" destId="{5A7D408E-DD3E-4519-B4E5-A1C4E8F09E60}" srcOrd="1" destOrd="0" presId="urn:microsoft.com/office/officeart/2018/2/layout/IconCircleList"/>
    <dgm:cxn modelId="{43D698D6-32CE-4C9D-9BA3-756C80381A0C}" type="presParOf" srcId="{A0815F9A-31B2-4BD7-BBC5-1E44EC536967}" destId="{4536C0E5-41F6-4389-95F9-5500FB6EB1A9}" srcOrd="2" destOrd="0" presId="urn:microsoft.com/office/officeart/2018/2/layout/IconCircleList"/>
    <dgm:cxn modelId="{632FCB5C-C175-4960-BF09-52E5BAF5DCB7}" type="presParOf" srcId="{4536C0E5-41F6-4389-95F9-5500FB6EB1A9}" destId="{2912C52F-252A-4193-AB24-E081EF44E983}" srcOrd="0" destOrd="0" presId="urn:microsoft.com/office/officeart/2018/2/layout/IconCircleList"/>
    <dgm:cxn modelId="{C489279A-49BF-4C03-8BA9-3F26BB9832E8}" type="presParOf" srcId="{4536C0E5-41F6-4389-95F9-5500FB6EB1A9}" destId="{578D570D-03BD-4A3F-BA0D-797741E4C78E}" srcOrd="1" destOrd="0" presId="urn:microsoft.com/office/officeart/2018/2/layout/IconCircleList"/>
    <dgm:cxn modelId="{C7DD406B-006B-4FE5-8B59-7AEAB80FC4B5}" type="presParOf" srcId="{4536C0E5-41F6-4389-95F9-5500FB6EB1A9}" destId="{A7204F8F-417F-46AD-9DCF-E091C047CFE1}" srcOrd="2" destOrd="0" presId="urn:microsoft.com/office/officeart/2018/2/layout/IconCircleList"/>
    <dgm:cxn modelId="{A139A65F-7741-4F5B-8098-0764F33B8775}" type="presParOf" srcId="{4536C0E5-41F6-4389-95F9-5500FB6EB1A9}" destId="{A526AC10-204A-45F4-9AB6-4774E1EC6F01}" srcOrd="3" destOrd="0" presId="urn:microsoft.com/office/officeart/2018/2/layout/IconCircleList"/>
    <dgm:cxn modelId="{B5EAE4B0-1FBE-4C10-BB22-9E51334172EA}" type="presParOf" srcId="{A0815F9A-31B2-4BD7-BBC5-1E44EC536967}" destId="{646B58F7-F09F-45BB-9A87-93570BF314C6}" srcOrd="3" destOrd="0" presId="urn:microsoft.com/office/officeart/2018/2/layout/IconCircleList"/>
    <dgm:cxn modelId="{FFFDA590-0833-42FC-A0F4-D7CC307BE869}" type="presParOf" srcId="{A0815F9A-31B2-4BD7-BBC5-1E44EC536967}" destId="{9527BDCE-36BF-4B5E-8416-5C9075A87424}" srcOrd="4" destOrd="0" presId="urn:microsoft.com/office/officeart/2018/2/layout/IconCircleList"/>
    <dgm:cxn modelId="{6254308D-9D10-4045-8225-6AB241C28B11}" type="presParOf" srcId="{9527BDCE-36BF-4B5E-8416-5C9075A87424}" destId="{0FB4C088-D135-454E-9A4C-91AF75C0B8E9}" srcOrd="0" destOrd="0" presId="urn:microsoft.com/office/officeart/2018/2/layout/IconCircleList"/>
    <dgm:cxn modelId="{5A7DB0D2-1D7F-46D5-85C3-75071656318D}" type="presParOf" srcId="{9527BDCE-36BF-4B5E-8416-5C9075A87424}" destId="{3AFAD404-1DED-4A64-A659-12762F67CE35}" srcOrd="1" destOrd="0" presId="urn:microsoft.com/office/officeart/2018/2/layout/IconCircleList"/>
    <dgm:cxn modelId="{A3B7D024-D4B3-453D-A374-29F482E219D7}" type="presParOf" srcId="{9527BDCE-36BF-4B5E-8416-5C9075A87424}" destId="{66F6BC74-53AA-4F78-9D05-8878A0AF22FD}" srcOrd="2" destOrd="0" presId="urn:microsoft.com/office/officeart/2018/2/layout/IconCircleList"/>
    <dgm:cxn modelId="{16129B0E-B00A-4C91-834B-6B046E536537}" type="presParOf" srcId="{9527BDCE-36BF-4B5E-8416-5C9075A87424}" destId="{EF342DB3-7573-4D52-974D-362E2680AE1F}" srcOrd="3" destOrd="0" presId="urn:microsoft.com/office/officeart/2018/2/layout/IconCircleList"/>
    <dgm:cxn modelId="{07FED7A6-B7E1-4109-B32A-E3C0615EBC0A}" type="presParOf" srcId="{A0815F9A-31B2-4BD7-BBC5-1E44EC536967}" destId="{3342ABCF-F1F4-4C22-972E-4C5B3979329C}" srcOrd="5" destOrd="0" presId="urn:microsoft.com/office/officeart/2018/2/layout/IconCircleList"/>
    <dgm:cxn modelId="{DF82A0D4-84B7-4E2C-BF89-447E781B2B28}" type="presParOf" srcId="{A0815F9A-31B2-4BD7-BBC5-1E44EC536967}" destId="{ACF2E020-4AE3-4EBB-ABCA-81AE19796BD0}" srcOrd="6" destOrd="0" presId="urn:microsoft.com/office/officeart/2018/2/layout/IconCircleList"/>
    <dgm:cxn modelId="{CECA3181-BC8D-437A-918F-3AF012206CFB}" type="presParOf" srcId="{ACF2E020-4AE3-4EBB-ABCA-81AE19796BD0}" destId="{A71A71E0-C56F-49D6-B6E3-FDD43AF2ACE3}" srcOrd="0" destOrd="0" presId="urn:microsoft.com/office/officeart/2018/2/layout/IconCircleList"/>
    <dgm:cxn modelId="{751A658E-067F-4AD7-A86A-E102CB723ABE}" type="presParOf" srcId="{ACF2E020-4AE3-4EBB-ABCA-81AE19796BD0}" destId="{1E8EE55A-01DC-4CFA-BE22-39E258C5D8BB}" srcOrd="1" destOrd="0" presId="urn:microsoft.com/office/officeart/2018/2/layout/IconCircleList"/>
    <dgm:cxn modelId="{E0C1AE81-C121-492A-B4BA-0F8145FE8A43}" type="presParOf" srcId="{ACF2E020-4AE3-4EBB-ABCA-81AE19796BD0}" destId="{8A2BF39A-CE1B-4DF9-B220-84EE5ABF7818}" srcOrd="2" destOrd="0" presId="urn:microsoft.com/office/officeart/2018/2/layout/IconCircleList"/>
    <dgm:cxn modelId="{60434480-B549-4906-B266-111150860B42}" type="presParOf" srcId="{ACF2E020-4AE3-4EBB-ABCA-81AE19796BD0}" destId="{94A0FE2A-9ECA-43C2-89DB-32930A3FAB15}"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00D26CD-F876-4A44-B783-8AB8A15CE02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6B88F88-7DD9-4065-A88F-1D2872DCAF33}">
      <dgm:prSet/>
      <dgm:spPr/>
      <dgm:t>
        <a:bodyPr/>
        <a:lstStyle/>
        <a:p>
          <a:r>
            <a:rPr lang="en-US"/>
            <a:t>Diversity </a:t>
          </a:r>
        </a:p>
      </dgm:t>
    </dgm:pt>
    <dgm:pt modelId="{FA2FF197-7AD3-4FEA-9422-34D9EA795FD6}" type="parTrans" cxnId="{9601866F-BE58-428C-A523-F9C79AC369A2}">
      <dgm:prSet/>
      <dgm:spPr/>
      <dgm:t>
        <a:bodyPr/>
        <a:lstStyle/>
        <a:p>
          <a:endParaRPr lang="en-US"/>
        </a:p>
      </dgm:t>
    </dgm:pt>
    <dgm:pt modelId="{40AE1C44-677C-40E1-B1AF-B5949470C1D8}" type="sibTrans" cxnId="{9601866F-BE58-428C-A523-F9C79AC369A2}">
      <dgm:prSet/>
      <dgm:spPr/>
      <dgm:t>
        <a:bodyPr/>
        <a:lstStyle/>
        <a:p>
          <a:endParaRPr lang="en-US"/>
        </a:p>
      </dgm:t>
    </dgm:pt>
    <dgm:pt modelId="{97935372-703D-4D8F-B92E-5F8BBFB530D3}">
      <dgm:prSet/>
      <dgm:spPr/>
      <dgm:t>
        <a:bodyPr/>
        <a:lstStyle/>
        <a:p>
          <a:r>
            <a:rPr lang="en-US"/>
            <a:t>Communication </a:t>
          </a:r>
        </a:p>
      </dgm:t>
    </dgm:pt>
    <dgm:pt modelId="{9C245ACA-036D-4667-BAF7-9EE33AC4F71F}" type="parTrans" cxnId="{2792FDE5-571F-4274-B8E8-0F82975F91DD}">
      <dgm:prSet/>
      <dgm:spPr/>
      <dgm:t>
        <a:bodyPr/>
        <a:lstStyle/>
        <a:p>
          <a:endParaRPr lang="en-US"/>
        </a:p>
      </dgm:t>
    </dgm:pt>
    <dgm:pt modelId="{1A7B0EBD-A8DA-446F-A12B-0886667CC5D7}" type="sibTrans" cxnId="{2792FDE5-571F-4274-B8E8-0F82975F91DD}">
      <dgm:prSet/>
      <dgm:spPr/>
      <dgm:t>
        <a:bodyPr/>
        <a:lstStyle/>
        <a:p>
          <a:endParaRPr lang="en-US"/>
        </a:p>
      </dgm:t>
    </dgm:pt>
    <dgm:pt modelId="{29FA726A-9162-4736-8022-5EEAABAD87AD}">
      <dgm:prSet/>
      <dgm:spPr/>
      <dgm:t>
        <a:bodyPr/>
        <a:lstStyle/>
        <a:p>
          <a:r>
            <a:rPr lang="en-US"/>
            <a:t>Professionalism</a:t>
          </a:r>
        </a:p>
      </dgm:t>
    </dgm:pt>
    <dgm:pt modelId="{E63DBB6B-AFBC-474A-8722-CC92639A353F}" type="parTrans" cxnId="{263840EA-F16A-4B8F-81D9-827D47F96E59}">
      <dgm:prSet/>
      <dgm:spPr/>
      <dgm:t>
        <a:bodyPr/>
        <a:lstStyle/>
        <a:p>
          <a:endParaRPr lang="en-US"/>
        </a:p>
      </dgm:t>
    </dgm:pt>
    <dgm:pt modelId="{8FBF30E1-A91E-47C0-837F-BA33BCA5AF73}" type="sibTrans" cxnId="{263840EA-F16A-4B8F-81D9-827D47F96E59}">
      <dgm:prSet/>
      <dgm:spPr/>
      <dgm:t>
        <a:bodyPr/>
        <a:lstStyle/>
        <a:p>
          <a:endParaRPr lang="en-US"/>
        </a:p>
      </dgm:t>
    </dgm:pt>
    <dgm:pt modelId="{370C29FE-20EB-47C1-82B5-813A659C6D89}">
      <dgm:prSet/>
      <dgm:spPr/>
      <dgm:t>
        <a:bodyPr/>
        <a:lstStyle/>
        <a:p>
          <a:r>
            <a:rPr lang="en-US"/>
            <a:t>Empathy </a:t>
          </a:r>
        </a:p>
      </dgm:t>
    </dgm:pt>
    <dgm:pt modelId="{F939C970-2EB9-4AFD-A50C-9DF863E9FFDC}" type="parTrans" cxnId="{613FD07B-BB2D-408D-A643-838BA422A745}">
      <dgm:prSet/>
      <dgm:spPr/>
      <dgm:t>
        <a:bodyPr/>
        <a:lstStyle/>
        <a:p>
          <a:endParaRPr lang="en-US"/>
        </a:p>
      </dgm:t>
    </dgm:pt>
    <dgm:pt modelId="{6C450FD2-BCC6-414F-9C42-C78D4D708D4D}" type="sibTrans" cxnId="{613FD07B-BB2D-408D-A643-838BA422A745}">
      <dgm:prSet/>
      <dgm:spPr/>
      <dgm:t>
        <a:bodyPr/>
        <a:lstStyle/>
        <a:p>
          <a:endParaRPr lang="en-US"/>
        </a:p>
      </dgm:t>
    </dgm:pt>
    <dgm:pt modelId="{A4EADE2C-E53B-408F-8CAC-F183DF801AE5}">
      <dgm:prSet/>
      <dgm:spPr/>
      <dgm:t>
        <a:bodyPr/>
        <a:lstStyle/>
        <a:p>
          <a:r>
            <a:rPr lang="en-US"/>
            <a:t>teamwork/collaboration </a:t>
          </a:r>
        </a:p>
      </dgm:t>
    </dgm:pt>
    <dgm:pt modelId="{3ECCC098-F30D-48C3-9EE7-4912527752C4}" type="parTrans" cxnId="{9653B5E4-F1AF-4671-9296-51117F9A8E1E}">
      <dgm:prSet/>
      <dgm:spPr/>
      <dgm:t>
        <a:bodyPr/>
        <a:lstStyle/>
        <a:p>
          <a:endParaRPr lang="en-US"/>
        </a:p>
      </dgm:t>
    </dgm:pt>
    <dgm:pt modelId="{7E92B1E2-0A31-47BE-BE98-D109F604DD59}" type="sibTrans" cxnId="{9653B5E4-F1AF-4671-9296-51117F9A8E1E}">
      <dgm:prSet/>
      <dgm:spPr/>
      <dgm:t>
        <a:bodyPr/>
        <a:lstStyle/>
        <a:p>
          <a:endParaRPr lang="en-US"/>
        </a:p>
      </dgm:t>
    </dgm:pt>
    <dgm:pt modelId="{59EAEAE5-6533-4A8E-8342-722A0E8AD2B4}" type="pres">
      <dgm:prSet presAssocID="{D00D26CD-F876-4A44-B783-8AB8A15CE02A}" presName="root" presStyleCnt="0">
        <dgm:presLayoutVars>
          <dgm:dir/>
          <dgm:resizeHandles val="exact"/>
        </dgm:presLayoutVars>
      </dgm:prSet>
      <dgm:spPr/>
    </dgm:pt>
    <dgm:pt modelId="{2C4BD717-1AE3-45C8-80CB-D8AB7E30E968}" type="pres">
      <dgm:prSet presAssocID="{56B88F88-7DD9-4065-A88F-1D2872DCAF33}" presName="compNode" presStyleCnt="0"/>
      <dgm:spPr/>
    </dgm:pt>
    <dgm:pt modelId="{96564452-01BC-439E-9477-F7F764C91374}" type="pres">
      <dgm:prSet presAssocID="{56B88F88-7DD9-4065-A88F-1D2872DCAF33}" presName="bgRect" presStyleLbl="bgShp" presStyleIdx="0" presStyleCnt="5"/>
      <dgm:spPr/>
    </dgm:pt>
    <dgm:pt modelId="{0A83F587-0CB6-4BC6-8857-CD9279856B87}" type="pres">
      <dgm:prSet presAssocID="{56B88F88-7DD9-4065-A88F-1D2872DCAF3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671B1923-380C-402D-928F-E81FE69C90DA}" type="pres">
      <dgm:prSet presAssocID="{56B88F88-7DD9-4065-A88F-1D2872DCAF33}" presName="spaceRect" presStyleCnt="0"/>
      <dgm:spPr/>
    </dgm:pt>
    <dgm:pt modelId="{B14B3573-3B98-4457-A802-E312264D1CF9}" type="pres">
      <dgm:prSet presAssocID="{56B88F88-7DD9-4065-A88F-1D2872DCAF33}" presName="parTx" presStyleLbl="revTx" presStyleIdx="0" presStyleCnt="5">
        <dgm:presLayoutVars>
          <dgm:chMax val="0"/>
          <dgm:chPref val="0"/>
        </dgm:presLayoutVars>
      </dgm:prSet>
      <dgm:spPr/>
    </dgm:pt>
    <dgm:pt modelId="{23AA4533-4BBA-4412-8A62-D3C4DB6AE657}" type="pres">
      <dgm:prSet presAssocID="{40AE1C44-677C-40E1-B1AF-B5949470C1D8}" presName="sibTrans" presStyleCnt="0"/>
      <dgm:spPr/>
    </dgm:pt>
    <dgm:pt modelId="{95186295-DE2F-4099-A701-26F8E3270A99}" type="pres">
      <dgm:prSet presAssocID="{97935372-703D-4D8F-B92E-5F8BBFB530D3}" presName="compNode" presStyleCnt="0"/>
      <dgm:spPr/>
    </dgm:pt>
    <dgm:pt modelId="{2D8057FF-3D3F-42D0-A212-1496B71A1181}" type="pres">
      <dgm:prSet presAssocID="{97935372-703D-4D8F-B92E-5F8BBFB530D3}" presName="bgRect" presStyleLbl="bgShp" presStyleIdx="1" presStyleCnt="5"/>
      <dgm:spPr/>
    </dgm:pt>
    <dgm:pt modelId="{89CA5D46-65D6-43B0-8ACF-2E002348EF85}" type="pres">
      <dgm:prSet presAssocID="{97935372-703D-4D8F-B92E-5F8BBFB530D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lephone"/>
        </a:ext>
      </dgm:extLst>
    </dgm:pt>
    <dgm:pt modelId="{7B644B83-6BE6-499B-9C60-8B6D2593AF8C}" type="pres">
      <dgm:prSet presAssocID="{97935372-703D-4D8F-B92E-5F8BBFB530D3}" presName="spaceRect" presStyleCnt="0"/>
      <dgm:spPr/>
    </dgm:pt>
    <dgm:pt modelId="{ABA2EC0D-0B31-41FD-9641-A8252FD40198}" type="pres">
      <dgm:prSet presAssocID="{97935372-703D-4D8F-B92E-5F8BBFB530D3}" presName="parTx" presStyleLbl="revTx" presStyleIdx="1" presStyleCnt="5">
        <dgm:presLayoutVars>
          <dgm:chMax val="0"/>
          <dgm:chPref val="0"/>
        </dgm:presLayoutVars>
      </dgm:prSet>
      <dgm:spPr/>
    </dgm:pt>
    <dgm:pt modelId="{E053538D-2719-417B-98DD-CDEA3F972FDB}" type="pres">
      <dgm:prSet presAssocID="{1A7B0EBD-A8DA-446F-A12B-0886667CC5D7}" presName="sibTrans" presStyleCnt="0"/>
      <dgm:spPr/>
    </dgm:pt>
    <dgm:pt modelId="{EE78823E-3FD2-4B92-85B5-0491CD793D8B}" type="pres">
      <dgm:prSet presAssocID="{29FA726A-9162-4736-8022-5EEAABAD87AD}" presName="compNode" presStyleCnt="0"/>
      <dgm:spPr/>
    </dgm:pt>
    <dgm:pt modelId="{1543AC3A-08E1-4D53-8739-7B4CDB059207}" type="pres">
      <dgm:prSet presAssocID="{29FA726A-9162-4736-8022-5EEAABAD87AD}" presName="bgRect" presStyleLbl="bgShp" presStyleIdx="2" presStyleCnt="5"/>
      <dgm:spPr/>
    </dgm:pt>
    <dgm:pt modelId="{3D3FCF48-88D9-4DEA-BD00-7BEC891726A7}" type="pres">
      <dgm:prSet presAssocID="{29FA726A-9162-4736-8022-5EEAABAD87A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F07035D9-57CF-4882-B100-FEDF9E76A351}" type="pres">
      <dgm:prSet presAssocID="{29FA726A-9162-4736-8022-5EEAABAD87AD}" presName="spaceRect" presStyleCnt="0"/>
      <dgm:spPr/>
    </dgm:pt>
    <dgm:pt modelId="{A52DCBB4-15EF-4345-8A48-9F9A365AE86E}" type="pres">
      <dgm:prSet presAssocID="{29FA726A-9162-4736-8022-5EEAABAD87AD}" presName="parTx" presStyleLbl="revTx" presStyleIdx="2" presStyleCnt="5">
        <dgm:presLayoutVars>
          <dgm:chMax val="0"/>
          <dgm:chPref val="0"/>
        </dgm:presLayoutVars>
      </dgm:prSet>
      <dgm:spPr/>
    </dgm:pt>
    <dgm:pt modelId="{D0F95941-795D-4639-B33E-580BCC2DB6A1}" type="pres">
      <dgm:prSet presAssocID="{8FBF30E1-A91E-47C0-837F-BA33BCA5AF73}" presName="sibTrans" presStyleCnt="0"/>
      <dgm:spPr/>
    </dgm:pt>
    <dgm:pt modelId="{58B84CBF-0333-40B0-955C-74F0075F2E76}" type="pres">
      <dgm:prSet presAssocID="{370C29FE-20EB-47C1-82B5-813A659C6D89}" presName="compNode" presStyleCnt="0"/>
      <dgm:spPr/>
    </dgm:pt>
    <dgm:pt modelId="{65877C77-20B1-4A37-B62A-D0393759AEF7}" type="pres">
      <dgm:prSet presAssocID="{370C29FE-20EB-47C1-82B5-813A659C6D89}" presName="bgRect" presStyleLbl="bgShp" presStyleIdx="3" presStyleCnt="5"/>
      <dgm:spPr/>
    </dgm:pt>
    <dgm:pt modelId="{1157BF9D-05C3-45D7-B3FB-BFE825C71ADE}" type="pres">
      <dgm:prSet presAssocID="{370C29FE-20EB-47C1-82B5-813A659C6D8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rt"/>
        </a:ext>
      </dgm:extLst>
    </dgm:pt>
    <dgm:pt modelId="{30B8D93B-EA16-426B-B6EB-5F71EEA2C24E}" type="pres">
      <dgm:prSet presAssocID="{370C29FE-20EB-47C1-82B5-813A659C6D89}" presName="spaceRect" presStyleCnt="0"/>
      <dgm:spPr/>
    </dgm:pt>
    <dgm:pt modelId="{C53B0920-46A7-491B-8C0A-FFD27D638434}" type="pres">
      <dgm:prSet presAssocID="{370C29FE-20EB-47C1-82B5-813A659C6D89}" presName="parTx" presStyleLbl="revTx" presStyleIdx="3" presStyleCnt="5">
        <dgm:presLayoutVars>
          <dgm:chMax val="0"/>
          <dgm:chPref val="0"/>
        </dgm:presLayoutVars>
      </dgm:prSet>
      <dgm:spPr/>
    </dgm:pt>
    <dgm:pt modelId="{4764F619-C0B1-4A94-9296-DD2A6C01D832}" type="pres">
      <dgm:prSet presAssocID="{6C450FD2-BCC6-414F-9C42-C78D4D708D4D}" presName="sibTrans" presStyleCnt="0"/>
      <dgm:spPr/>
    </dgm:pt>
    <dgm:pt modelId="{2F621A16-A3BF-4AAC-93A3-6AE11860A143}" type="pres">
      <dgm:prSet presAssocID="{A4EADE2C-E53B-408F-8CAC-F183DF801AE5}" presName="compNode" presStyleCnt="0"/>
      <dgm:spPr/>
    </dgm:pt>
    <dgm:pt modelId="{F16726FA-FB37-4BC5-B816-2584F4C25494}" type="pres">
      <dgm:prSet presAssocID="{A4EADE2C-E53B-408F-8CAC-F183DF801AE5}" presName="bgRect" presStyleLbl="bgShp" presStyleIdx="4" presStyleCnt="5"/>
      <dgm:spPr/>
    </dgm:pt>
    <dgm:pt modelId="{0AC69E53-32A4-4421-9726-899C37AF27C1}" type="pres">
      <dgm:prSet presAssocID="{A4EADE2C-E53B-408F-8CAC-F183DF801AE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D47E5397-701C-45CC-B0F9-335EB24B8C1B}" type="pres">
      <dgm:prSet presAssocID="{A4EADE2C-E53B-408F-8CAC-F183DF801AE5}" presName="spaceRect" presStyleCnt="0"/>
      <dgm:spPr/>
    </dgm:pt>
    <dgm:pt modelId="{5A2B0BAE-B73C-42A2-8D5B-743DC598F952}" type="pres">
      <dgm:prSet presAssocID="{A4EADE2C-E53B-408F-8CAC-F183DF801AE5}" presName="parTx" presStyleLbl="revTx" presStyleIdx="4" presStyleCnt="5">
        <dgm:presLayoutVars>
          <dgm:chMax val="0"/>
          <dgm:chPref val="0"/>
        </dgm:presLayoutVars>
      </dgm:prSet>
      <dgm:spPr/>
    </dgm:pt>
  </dgm:ptLst>
  <dgm:cxnLst>
    <dgm:cxn modelId="{25FA6803-89A8-4915-9455-8128FFDE621B}" type="presOf" srcId="{D00D26CD-F876-4A44-B783-8AB8A15CE02A}" destId="{59EAEAE5-6533-4A8E-8342-722A0E8AD2B4}" srcOrd="0" destOrd="0" presId="urn:microsoft.com/office/officeart/2018/2/layout/IconVerticalSolidList"/>
    <dgm:cxn modelId="{2F9C161D-6CE7-4117-B8E3-78B1E3ED10FD}" type="presOf" srcId="{29FA726A-9162-4736-8022-5EEAABAD87AD}" destId="{A52DCBB4-15EF-4345-8A48-9F9A365AE86E}" srcOrd="0" destOrd="0" presId="urn:microsoft.com/office/officeart/2018/2/layout/IconVerticalSolidList"/>
    <dgm:cxn modelId="{00A3F32C-8D29-4EBA-8467-AF18C38C143F}" type="presOf" srcId="{56B88F88-7DD9-4065-A88F-1D2872DCAF33}" destId="{B14B3573-3B98-4457-A802-E312264D1CF9}" srcOrd="0" destOrd="0" presId="urn:microsoft.com/office/officeart/2018/2/layout/IconVerticalSolidList"/>
    <dgm:cxn modelId="{86BA694F-11DA-49BF-9D73-FF8BB360F8FD}" type="presOf" srcId="{A4EADE2C-E53B-408F-8CAC-F183DF801AE5}" destId="{5A2B0BAE-B73C-42A2-8D5B-743DC598F952}" srcOrd="0" destOrd="0" presId="urn:microsoft.com/office/officeart/2018/2/layout/IconVerticalSolidList"/>
    <dgm:cxn modelId="{F94FC052-6FD9-4E7E-82D8-CCB77D0F1B12}" type="presOf" srcId="{370C29FE-20EB-47C1-82B5-813A659C6D89}" destId="{C53B0920-46A7-491B-8C0A-FFD27D638434}" srcOrd="0" destOrd="0" presId="urn:microsoft.com/office/officeart/2018/2/layout/IconVerticalSolidList"/>
    <dgm:cxn modelId="{9601866F-BE58-428C-A523-F9C79AC369A2}" srcId="{D00D26CD-F876-4A44-B783-8AB8A15CE02A}" destId="{56B88F88-7DD9-4065-A88F-1D2872DCAF33}" srcOrd="0" destOrd="0" parTransId="{FA2FF197-7AD3-4FEA-9422-34D9EA795FD6}" sibTransId="{40AE1C44-677C-40E1-B1AF-B5949470C1D8}"/>
    <dgm:cxn modelId="{47E97177-345B-4B09-814A-EC58691B6278}" type="presOf" srcId="{97935372-703D-4D8F-B92E-5F8BBFB530D3}" destId="{ABA2EC0D-0B31-41FD-9641-A8252FD40198}" srcOrd="0" destOrd="0" presId="urn:microsoft.com/office/officeart/2018/2/layout/IconVerticalSolidList"/>
    <dgm:cxn modelId="{613FD07B-BB2D-408D-A643-838BA422A745}" srcId="{D00D26CD-F876-4A44-B783-8AB8A15CE02A}" destId="{370C29FE-20EB-47C1-82B5-813A659C6D89}" srcOrd="3" destOrd="0" parTransId="{F939C970-2EB9-4AFD-A50C-9DF863E9FFDC}" sibTransId="{6C450FD2-BCC6-414F-9C42-C78D4D708D4D}"/>
    <dgm:cxn modelId="{9653B5E4-F1AF-4671-9296-51117F9A8E1E}" srcId="{D00D26CD-F876-4A44-B783-8AB8A15CE02A}" destId="{A4EADE2C-E53B-408F-8CAC-F183DF801AE5}" srcOrd="4" destOrd="0" parTransId="{3ECCC098-F30D-48C3-9EE7-4912527752C4}" sibTransId="{7E92B1E2-0A31-47BE-BE98-D109F604DD59}"/>
    <dgm:cxn modelId="{2792FDE5-571F-4274-B8E8-0F82975F91DD}" srcId="{D00D26CD-F876-4A44-B783-8AB8A15CE02A}" destId="{97935372-703D-4D8F-B92E-5F8BBFB530D3}" srcOrd="1" destOrd="0" parTransId="{9C245ACA-036D-4667-BAF7-9EE33AC4F71F}" sibTransId="{1A7B0EBD-A8DA-446F-A12B-0886667CC5D7}"/>
    <dgm:cxn modelId="{263840EA-F16A-4B8F-81D9-827D47F96E59}" srcId="{D00D26CD-F876-4A44-B783-8AB8A15CE02A}" destId="{29FA726A-9162-4736-8022-5EEAABAD87AD}" srcOrd="2" destOrd="0" parTransId="{E63DBB6B-AFBC-474A-8722-CC92639A353F}" sibTransId="{8FBF30E1-A91E-47C0-837F-BA33BCA5AF73}"/>
    <dgm:cxn modelId="{4D5EFC11-82E5-4021-AE22-009B7CAFC6CA}" type="presParOf" srcId="{59EAEAE5-6533-4A8E-8342-722A0E8AD2B4}" destId="{2C4BD717-1AE3-45C8-80CB-D8AB7E30E968}" srcOrd="0" destOrd="0" presId="urn:microsoft.com/office/officeart/2018/2/layout/IconVerticalSolidList"/>
    <dgm:cxn modelId="{A31EFA7D-1778-4F2C-8B05-126D4C1123B7}" type="presParOf" srcId="{2C4BD717-1AE3-45C8-80CB-D8AB7E30E968}" destId="{96564452-01BC-439E-9477-F7F764C91374}" srcOrd="0" destOrd="0" presId="urn:microsoft.com/office/officeart/2018/2/layout/IconVerticalSolidList"/>
    <dgm:cxn modelId="{57657E47-00E7-4113-96DA-F7695C9E47BE}" type="presParOf" srcId="{2C4BD717-1AE3-45C8-80CB-D8AB7E30E968}" destId="{0A83F587-0CB6-4BC6-8857-CD9279856B87}" srcOrd="1" destOrd="0" presId="urn:microsoft.com/office/officeart/2018/2/layout/IconVerticalSolidList"/>
    <dgm:cxn modelId="{E21C5DFB-3466-4BB0-AE68-CC70C147C079}" type="presParOf" srcId="{2C4BD717-1AE3-45C8-80CB-D8AB7E30E968}" destId="{671B1923-380C-402D-928F-E81FE69C90DA}" srcOrd="2" destOrd="0" presId="urn:microsoft.com/office/officeart/2018/2/layout/IconVerticalSolidList"/>
    <dgm:cxn modelId="{C8A0DFFB-A383-4634-AE11-EB4856841E29}" type="presParOf" srcId="{2C4BD717-1AE3-45C8-80CB-D8AB7E30E968}" destId="{B14B3573-3B98-4457-A802-E312264D1CF9}" srcOrd="3" destOrd="0" presId="urn:microsoft.com/office/officeart/2018/2/layout/IconVerticalSolidList"/>
    <dgm:cxn modelId="{895C12BB-A80F-4E47-8487-3DEA8E1BBA11}" type="presParOf" srcId="{59EAEAE5-6533-4A8E-8342-722A0E8AD2B4}" destId="{23AA4533-4BBA-4412-8A62-D3C4DB6AE657}" srcOrd="1" destOrd="0" presId="urn:microsoft.com/office/officeart/2018/2/layout/IconVerticalSolidList"/>
    <dgm:cxn modelId="{6F3C60F1-FEC1-4E50-8B87-C3D228267BF1}" type="presParOf" srcId="{59EAEAE5-6533-4A8E-8342-722A0E8AD2B4}" destId="{95186295-DE2F-4099-A701-26F8E3270A99}" srcOrd="2" destOrd="0" presId="urn:microsoft.com/office/officeart/2018/2/layout/IconVerticalSolidList"/>
    <dgm:cxn modelId="{86D1C341-D4AF-45A8-A37E-31BBB525433E}" type="presParOf" srcId="{95186295-DE2F-4099-A701-26F8E3270A99}" destId="{2D8057FF-3D3F-42D0-A212-1496B71A1181}" srcOrd="0" destOrd="0" presId="urn:microsoft.com/office/officeart/2018/2/layout/IconVerticalSolidList"/>
    <dgm:cxn modelId="{C3F2C24B-648E-42F2-9EFC-EC1C41CE1AC5}" type="presParOf" srcId="{95186295-DE2F-4099-A701-26F8E3270A99}" destId="{89CA5D46-65D6-43B0-8ACF-2E002348EF85}" srcOrd="1" destOrd="0" presId="urn:microsoft.com/office/officeart/2018/2/layout/IconVerticalSolidList"/>
    <dgm:cxn modelId="{5EF33F29-FA24-4CD8-B16E-9FCCB5430B46}" type="presParOf" srcId="{95186295-DE2F-4099-A701-26F8E3270A99}" destId="{7B644B83-6BE6-499B-9C60-8B6D2593AF8C}" srcOrd="2" destOrd="0" presId="urn:microsoft.com/office/officeart/2018/2/layout/IconVerticalSolidList"/>
    <dgm:cxn modelId="{77106E80-C944-4B68-860A-70FCCEE3D948}" type="presParOf" srcId="{95186295-DE2F-4099-A701-26F8E3270A99}" destId="{ABA2EC0D-0B31-41FD-9641-A8252FD40198}" srcOrd="3" destOrd="0" presId="urn:microsoft.com/office/officeart/2018/2/layout/IconVerticalSolidList"/>
    <dgm:cxn modelId="{CF53EDBE-1063-4623-B7AD-F9457E9DE561}" type="presParOf" srcId="{59EAEAE5-6533-4A8E-8342-722A0E8AD2B4}" destId="{E053538D-2719-417B-98DD-CDEA3F972FDB}" srcOrd="3" destOrd="0" presId="urn:microsoft.com/office/officeart/2018/2/layout/IconVerticalSolidList"/>
    <dgm:cxn modelId="{FD979F0E-3542-4F96-BCB3-6F8E55F2C28E}" type="presParOf" srcId="{59EAEAE5-6533-4A8E-8342-722A0E8AD2B4}" destId="{EE78823E-3FD2-4B92-85B5-0491CD793D8B}" srcOrd="4" destOrd="0" presId="urn:microsoft.com/office/officeart/2018/2/layout/IconVerticalSolidList"/>
    <dgm:cxn modelId="{CA5D2BBA-91D1-4E2E-90E4-4DCF96AC9415}" type="presParOf" srcId="{EE78823E-3FD2-4B92-85B5-0491CD793D8B}" destId="{1543AC3A-08E1-4D53-8739-7B4CDB059207}" srcOrd="0" destOrd="0" presId="urn:microsoft.com/office/officeart/2018/2/layout/IconVerticalSolidList"/>
    <dgm:cxn modelId="{67723A2D-A95A-4A4A-8768-4347764ECEDC}" type="presParOf" srcId="{EE78823E-3FD2-4B92-85B5-0491CD793D8B}" destId="{3D3FCF48-88D9-4DEA-BD00-7BEC891726A7}" srcOrd="1" destOrd="0" presId="urn:microsoft.com/office/officeart/2018/2/layout/IconVerticalSolidList"/>
    <dgm:cxn modelId="{EBBE62AF-F2CD-4EBD-8BF1-3DED5EB185D2}" type="presParOf" srcId="{EE78823E-3FD2-4B92-85B5-0491CD793D8B}" destId="{F07035D9-57CF-4882-B100-FEDF9E76A351}" srcOrd="2" destOrd="0" presId="urn:microsoft.com/office/officeart/2018/2/layout/IconVerticalSolidList"/>
    <dgm:cxn modelId="{A2D0E707-6C75-4C56-896C-1B5C764BD709}" type="presParOf" srcId="{EE78823E-3FD2-4B92-85B5-0491CD793D8B}" destId="{A52DCBB4-15EF-4345-8A48-9F9A365AE86E}" srcOrd="3" destOrd="0" presId="urn:microsoft.com/office/officeart/2018/2/layout/IconVerticalSolidList"/>
    <dgm:cxn modelId="{A92F3881-2DB0-48D2-AAB9-0076C889136B}" type="presParOf" srcId="{59EAEAE5-6533-4A8E-8342-722A0E8AD2B4}" destId="{D0F95941-795D-4639-B33E-580BCC2DB6A1}" srcOrd="5" destOrd="0" presId="urn:microsoft.com/office/officeart/2018/2/layout/IconVerticalSolidList"/>
    <dgm:cxn modelId="{C8F3C56F-1C99-4D4A-B272-0A2989F942BE}" type="presParOf" srcId="{59EAEAE5-6533-4A8E-8342-722A0E8AD2B4}" destId="{58B84CBF-0333-40B0-955C-74F0075F2E76}" srcOrd="6" destOrd="0" presId="urn:microsoft.com/office/officeart/2018/2/layout/IconVerticalSolidList"/>
    <dgm:cxn modelId="{5B88AA13-167E-42C7-8DD4-D8330695351B}" type="presParOf" srcId="{58B84CBF-0333-40B0-955C-74F0075F2E76}" destId="{65877C77-20B1-4A37-B62A-D0393759AEF7}" srcOrd="0" destOrd="0" presId="urn:microsoft.com/office/officeart/2018/2/layout/IconVerticalSolidList"/>
    <dgm:cxn modelId="{51F5EB87-D5B8-4277-8300-981C925655DF}" type="presParOf" srcId="{58B84CBF-0333-40B0-955C-74F0075F2E76}" destId="{1157BF9D-05C3-45D7-B3FB-BFE825C71ADE}" srcOrd="1" destOrd="0" presId="urn:microsoft.com/office/officeart/2018/2/layout/IconVerticalSolidList"/>
    <dgm:cxn modelId="{555D04BC-33E7-41D4-B377-3DAD72061CB7}" type="presParOf" srcId="{58B84CBF-0333-40B0-955C-74F0075F2E76}" destId="{30B8D93B-EA16-426B-B6EB-5F71EEA2C24E}" srcOrd="2" destOrd="0" presId="urn:microsoft.com/office/officeart/2018/2/layout/IconVerticalSolidList"/>
    <dgm:cxn modelId="{661B9319-3D6C-43DD-8771-DFFD9A1E475C}" type="presParOf" srcId="{58B84CBF-0333-40B0-955C-74F0075F2E76}" destId="{C53B0920-46A7-491B-8C0A-FFD27D638434}" srcOrd="3" destOrd="0" presId="urn:microsoft.com/office/officeart/2018/2/layout/IconVerticalSolidList"/>
    <dgm:cxn modelId="{FCDC1A66-D7F3-4F8C-BCE7-E8A360BC5068}" type="presParOf" srcId="{59EAEAE5-6533-4A8E-8342-722A0E8AD2B4}" destId="{4764F619-C0B1-4A94-9296-DD2A6C01D832}" srcOrd="7" destOrd="0" presId="urn:microsoft.com/office/officeart/2018/2/layout/IconVerticalSolidList"/>
    <dgm:cxn modelId="{84312A08-C8A0-4CB8-BE0D-C9E4C7ED14A4}" type="presParOf" srcId="{59EAEAE5-6533-4A8E-8342-722A0E8AD2B4}" destId="{2F621A16-A3BF-4AAC-93A3-6AE11860A143}" srcOrd="8" destOrd="0" presId="urn:microsoft.com/office/officeart/2018/2/layout/IconVerticalSolidList"/>
    <dgm:cxn modelId="{13F98246-9465-4D73-9369-BBAECE5D3ECE}" type="presParOf" srcId="{2F621A16-A3BF-4AAC-93A3-6AE11860A143}" destId="{F16726FA-FB37-4BC5-B816-2584F4C25494}" srcOrd="0" destOrd="0" presId="urn:microsoft.com/office/officeart/2018/2/layout/IconVerticalSolidList"/>
    <dgm:cxn modelId="{78A8CC47-89B2-4E68-AE7B-39B5D4442EB0}" type="presParOf" srcId="{2F621A16-A3BF-4AAC-93A3-6AE11860A143}" destId="{0AC69E53-32A4-4421-9726-899C37AF27C1}" srcOrd="1" destOrd="0" presId="urn:microsoft.com/office/officeart/2018/2/layout/IconVerticalSolidList"/>
    <dgm:cxn modelId="{7E6C28F0-3CF2-4239-88C2-9EF69AB1AD46}" type="presParOf" srcId="{2F621A16-A3BF-4AAC-93A3-6AE11860A143}" destId="{D47E5397-701C-45CC-B0F9-335EB24B8C1B}" srcOrd="2" destOrd="0" presId="urn:microsoft.com/office/officeart/2018/2/layout/IconVerticalSolidList"/>
    <dgm:cxn modelId="{B9BCA329-80E2-4F19-92B6-FCEF6AD640A0}" type="presParOf" srcId="{2F621A16-A3BF-4AAC-93A3-6AE11860A143}" destId="{5A2B0BAE-B73C-42A2-8D5B-743DC598F95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1F31A04-D463-49F7-83BC-8418EAA7D146}"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F3CCBD66-FBFF-4105-8063-49D4AFF5F7C1}">
      <dgm:prSet custT="1"/>
      <dgm:spPr/>
      <dgm:t>
        <a:bodyPr/>
        <a:lstStyle/>
        <a:p>
          <a:pPr>
            <a:lnSpc>
              <a:spcPct val="100000"/>
            </a:lnSpc>
          </a:pPr>
          <a:r>
            <a:rPr lang="en-US" sz="2600" dirty="0"/>
            <a:t>Problem solving skills in a diverse number of situations.</a:t>
          </a:r>
        </a:p>
        <a:p>
          <a:pPr>
            <a:lnSpc>
              <a:spcPct val="100000"/>
            </a:lnSpc>
          </a:pPr>
          <a:r>
            <a:rPr lang="en-US" sz="1300" dirty="0"/>
            <a:t> </a:t>
          </a:r>
        </a:p>
      </dgm:t>
    </dgm:pt>
    <dgm:pt modelId="{06AEACC7-7DBD-4A72-B3DB-0353A5320775}" type="parTrans" cxnId="{9EF07043-D9FF-460D-915E-0DD9AC62C49F}">
      <dgm:prSet/>
      <dgm:spPr/>
      <dgm:t>
        <a:bodyPr/>
        <a:lstStyle/>
        <a:p>
          <a:endParaRPr lang="en-US"/>
        </a:p>
      </dgm:t>
    </dgm:pt>
    <dgm:pt modelId="{6F9C3EAD-3498-4A65-8E49-2F40F73ADDA2}" type="sibTrans" cxnId="{9EF07043-D9FF-460D-915E-0DD9AC62C49F}">
      <dgm:prSet/>
      <dgm:spPr/>
      <dgm:t>
        <a:bodyPr/>
        <a:lstStyle/>
        <a:p>
          <a:endParaRPr lang="en-US"/>
        </a:p>
      </dgm:t>
    </dgm:pt>
    <dgm:pt modelId="{EB6E0F93-5659-40B4-9077-5916641CAFE4}">
      <dgm:prSet custT="1"/>
      <dgm:spPr/>
      <dgm:t>
        <a:bodyPr/>
        <a:lstStyle/>
        <a:p>
          <a:pPr>
            <a:lnSpc>
              <a:spcPct val="100000"/>
            </a:lnSpc>
          </a:pPr>
          <a:r>
            <a:rPr lang="en-US" sz="2600" dirty="0"/>
            <a:t>Using Counselling techniques when in my sessions </a:t>
          </a:r>
        </a:p>
      </dgm:t>
    </dgm:pt>
    <dgm:pt modelId="{6A3EA748-7B9E-4BDD-9926-65A01C5E5DB3}" type="parTrans" cxnId="{A70B01F4-43DB-4106-82E9-BEF5CA2A13C1}">
      <dgm:prSet/>
      <dgm:spPr/>
      <dgm:t>
        <a:bodyPr/>
        <a:lstStyle/>
        <a:p>
          <a:endParaRPr lang="en-US"/>
        </a:p>
      </dgm:t>
    </dgm:pt>
    <dgm:pt modelId="{CB5FB482-DA5F-48D3-BC7C-A1F9DCCCAD52}" type="sibTrans" cxnId="{A70B01F4-43DB-4106-82E9-BEF5CA2A13C1}">
      <dgm:prSet/>
      <dgm:spPr/>
      <dgm:t>
        <a:bodyPr/>
        <a:lstStyle/>
        <a:p>
          <a:endParaRPr lang="en-US"/>
        </a:p>
      </dgm:t>
    </dgm:pt>
    <dgm:pt modelId="{FC74566B-6FAE-45BF-995D-101FEF1229CC}">
      <dgm:prSet custT="1"/>
      <dgm:spPr/>
      <dgm:t>
        <a:bodyPr/>
        <a:lstStyle/>
        <a:p>
          <a:pPr>
            <a:lnSpc>
              <a:spcPct val="100000"/>
            </a:lnSpc>
          </a:pPr>
          <a:r>
            <a:rPr lang="en-US" sz="2600" dirty="0"/>
            <a:t>Developing my counselling skills further by observing others I work with </a:t>
          </a:r>
        </a:p>
      </dgm:t>
    </dgm:pt>
    <dgm:pt modelId="{E8621677-DEEC-4011-B254-FA7DA4D7A4E8}" type="parTrans" cxnId="{07274271-DA27-43E1-865D-520E110D95E6}">
      <dgm:prSet/>
      <dgm:spPr/>
      <dgm:t>
        <a:bodyPr/>
        <a:lstStyle/>
        <a:p>
          <a:endParaRPr lang="en-US"/>
        </a:p>
      </dgm:t>
    </dgm:pt>
    <dgm:pt modelId="{D9C9BCD3-7BB1-4896-8BEA-F521C83BE844}" type="sibTrans" cxnId="{07274271-DA27-43E1-865D-520E110D95E6}">
      <dgm:prSet/>
      <dgm:spPr/>
      <dgm:t>
        <a:bodyPr/>
        <a:lstStyle/>
        <a:p>
          <a:endParaRPr lang="en-US"/>
        </a:p>
      </dgm:t>
    </dgm:pt>
    <dgm:pt modelId="{3DAD02E9-599D-4601-8F8A-BBC51ECD0876}" type="pres">
      <dgm:prSet presAssocID="{E1F31A04-D463-49F7-83BC-8418EAA7D146}" presName="root" presStyleCnt="0">
        <dgm:presLayoutVars>
          <dgm:dir/>
          <dgm:resizeHandles val="exact"/>
        </dgm:presLayoutVars>
      </dgm:prSet>
      <dgm:spPr/>
    </dgm:pt>
    <dgm:pt modelId="{E8562924-9711-47F0-A96C-7E31F9EBEB6B}" type="pres">
      <dgm:prSet presAssocID="{F3CCBD66-FBFF-4105-8063-49D4AFF5F7C1}" presName="compNode" presStyleCnt="0"/>
      <dgm:spPr/>
    </dgm:pt>
    <dgm:pt modelId="{48E3C296-3FD8-429B-9257-1C4576671E92}" type="pres">
      <dgm:prSet presAssocID="{F3CCBD66-FBFF-4105-8063-49D4AFF5F7C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9FEA3289-D593-4E03-97E8-BD666B294117}" type="pres">
      <dgm:prSet presAssocID="{F3CCBD66-FBFF-4105-8063-49D4AFF5F7C1}" presName="spaceRect" presStyleCnt="0"/>
      <dgm:spPr/>
    </dgm:pt>
    <dgm:pt modelId="{CB27B55A-72F1-4313-BCC3-85372EB84376}" type="pres">
      <dgm:prSet presAssocID="{F3CCBD66-FBFF-4105-8063-49D4AFF5F7C1}" presName="textRect" presStyleLbl="revTx" presStyleIdx="0" presStyleCnt="3">
        <dgm:presLayoutVars>
          <dgm:chMax val="1"/>
          <dgm:chPref val="1"/>
        </dgm:presLayoutVars>
      </dgm:prSet>
      <dgm:spPr/>
    </dgm:pt>
    <dgm:pt modelId="{B0D5BB18-1CB7-48FB-806F-E6149FFDEDAE}" type="pres">
      <dgm:prSet presAssocID="{6F9C3EAD-3498-4A65-8E49-2F40F73ADDA2}" presName="sibTrans" presStyleCnt="0"/>
      <dgm:spPr/>
    </dgm:pt>
    <dgm:pt modelId="{F94D3E08-3922-416F-8B0D-774FD3576902}" type="pres">
      <dgm:prSet presAssocID="{EB6E0F93-5659-40B4-9077-5916641CAFE4}" presName="compNode" presStyleCnt="0"/>
      <dgm:spPr/>
    </dgm:pt>
    <dgm:pt modelId="{776CD5CA-FDF9-4095-B8A3-EF7A1AA89625}" type="pres">
      <dgm:prSet presAssocID="{EB6E0F93-5659-40B4-9077-5916641CAFE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at"/>
        </a:ext>
      </dgm:extLst>
    </dgm:pt>
    <dgm:pt modelId="{0C3683F5-DCDE-4CC3-B15E-56978BBC34CB}" type="pres">
      <dgm:prSet presAssocID="{EB6E0F93-5659-40B4-9077-5916641CAFE4}" presName="spaceRect" presStyleCnt="0"/>
      <dgm:spPr/>
    </dgm:pt>
    <dgm:pt modelId="{E0EC61B7-3E60-4E1E-BABA-061D73723F88}" type="pres">
      <dgm:prSet presAssocID="{EB6E0F93-5659-40B4-9077-5916641CAFE4}" presName="textRect" presStyleLbl="revTx" presStyleIdx="1" presStyleCnt="3">
        <dgm:presLayoutVars>
          <dgm:chMax val="1"/>
          <dgm:chPref val="1"/>
        </dgm:presLayoutVars>
      </dgm:prSet>
      <dgm:spPr/>
    </dgm:pt>
    <dgm:pt modelId="{CCFD267E-E973-4A3E-BA88-277A2304C299}" type="pres">
      <dgm:prSet presAssocID="{CB5FB482-DA5F-48D3-BC7C-A1F9DCCCAD52}" presName="sibTrans" presStyleCnt="0"/>
      <dgm:spPr/>
    </dgm:pt>
    <dgm:pt modelId="{F8964F41-7180-4699-917E-D90DEDA1CF82}" type="pres">
      <dgm:prSet presAssocID="{FC74566B-6FAE-45BF-995D-101FEF1229CC}" presName="compNode" presStyleCnt="0"/>
      <dgm:spPr/>
    </dgm:pt>
    <dgm:pt modelId="{F29D7C24-A00A-46BE-94E4-6EE7E673DA3C}" type="pres">
      <dgm:prSet presAssocID="{FC74566B-6FAE-45BF-995D-101FEF1229C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in in head"/>
        </a:ext>
      </dgm:extLst>
    </dgm:pt>
    <dgm:pt modelId="{F676109D-9C00-46C2-B191-E6F03DA7C517}" type="pres">
      <dgm:prSet presAssocID="{FC74566B-6FAE-45BF-995D-101FEF1229CC}" presName="spaceRect" presStyleCnt="0"/>
      <dgm:spPr/>
    </dgm:pt>
    <dgm:pt modelId="{E3AA60C2-1DF8-46A5-88A2-D625C4A7CFCF}" type="pres">
      <dgm:prSet presAssocID="{FC74566B-6FAE-45BF-995D-101FEF1229CC}" presName="textRect" presStyleLbl="revTx" presStyleIdx="2" presStyleCnt="3" custScaleX="147739">
        <dgm:presLayoutVars>
          <dgm:chMax val="1"/>
          <dgm:chPref val="1"/>
        </dgm:presLayoutVars>
      </dgm:prSet>
      <dgm:spPr/>
    </dgm:pt>
  </dgm:ptLst>
  <dgm:cxnLst>
    <dgm:cxn modelId="{80B9913D-5DF4-494E-B988-BD46A2ACA6FB}" type="presOf" srcId="{E1F31A04-D463-49F7-83BC-8418EAA7D146}" destId="{3DAD02E9-599D-4601-8F8A-BBC51ECD0876}" srcOrd="0" destOrd="0" presId="urn:microsoft.com/office/officeart/2018/2/layout/IconLabelList"/>
    <dgm:cxn modelId="{9EF07043-D9FF-460D-915E-0DD9AC62C49F}" srcId="{E1F31A04-D463-49F7-83BC-8418EAA7D146}" destId="{F3CCBD66-FBFF-4105-8063-49D4AFF5F7C1}" srcOrd="0" destOrd="0" parTransId="{06AEACC7-7DBD-4A72-B3DB-0353A5320775}" sibTransId="{6F9C3EAD-3498-4A65-8E49-2F40F73ADDA2}"/>
    <dgm:cxn modelId="{07274271-DA27-43E1-865D-520E110D95E6}" srcId="{E1F31A04-D463-49F7-83BC-8418EAA7D146}" destId="{FC74566B-6FAE-45BF-995D-101FEF1229CC}" srcOrd="2" destOrd="0" parTransId="{E8621677-DEEC-4011-B254-FA7DA4D7A4E8}" sibTransId="{D9C9BCD3-7BB1-4896-8BEA-F521C83BE844}"/>
    <dgm:cxn modelId="{D5CA8372-802F-4DB2-9C5D-7EBF4E5E577C}" type="presOf" srcId="{EB6E0F93-5659-40B4-9077-5916641CAFE4}" destId="{E0EC61B7-3E60-4E1E-BABA-061D73723F88}" srcOrd="0" destOrd="0" presId="urn:microsoft.com/office/officeart/2018/2/layout/IconLabelList"/>
    <dgm:cxn modelId="{0866ED90-4F55-4A02-A7D9-FE4452D7C000}" type="presOf" srcId="{FC74566B-6FAE-45BF-995D-101FEF1229CC}" destId="{E3AA60C2-1DF8-46A5-88A2-D625C4A7CFCF}" srcOrd="0" destOrd="0" presId="urn:microsoft.com/office/officeart/2018/2/layout/IconLabelList"/>
    <dgm:cxn modelId="{FD3B0DD5-8BBF-47F6-9FF5-553EA112897A}" type="presOf" srcId="{F3CCBD66-FBFF-4105-8063-49D4AFF5F7C1}" destId="{CB27B55A-72F1-4313-BCC3-85372EB84376}" srcOrd="0" destOrd="0" presId="urn:microsoft.com/office/officeart/2018/2/layout/IconLabelList"/>
    <dgm:cxn modelId="{A70B01F4-43DB-4106-82E9-BEF5CA2A13C1}" srcId="{E1F31A04-D463-49F7-83BC-8418EAA7D146}" destId="{EB6E0F93-5659-40B4-9077-5916641CAFE4}" srcOrd="1" destOrd="0" parTransId="{6A3EA748-7B9E-4BDD-9926-65A01C5E5DB3}" sibTransId="{CB5FB482-DA5F-48D3-BC7C-A1F9DCCCAD52}"/>
    <dgm:cxn modelId="{6BD01606-D728-4D02-AD1C-5E6CF3EEDD20}" type="presParOf" srcId="{3DAD02E9-599D-4601-8F8A-BBC51ECD0876}" destId="{E8562924-9711-47F0-A96C-7E31F9EBEB6B}" srcOrd="0" destOrd="0" presId="urn:microsoft.com/office/officeart/2018/2/layout/IconLabelList"/>
    <dgm:cxn modelId="{0116C9CD-FD38-4EA7-9120-64E25616CE16}" type="presParOf" srcId="{E8562924-9711-47F0-A96C-7E31F9EBEB6B}" destId="{48E3C296-3FD8-429B-9257-1C4576671E92}" srcOrd="0" destOrd="0" presId="urn:microsoft.com/office/officeart/2018/2/layout/IconLabelList"/>
    <dgm:cxn modelId="{4C28BE0C-21DC-4947-8B6F-E54ECCD537F1}" type="presParOf" srcId="{E8562924-9711-47F0-A96C-7E31F9EBEB6B}" destId="{9FEA3289-D593-4E03-97E8-BD666B294117}" srcOrd="1" destOrd="0" presId="urn:microsoft.com/office/officeart/2018/2/layout/IconLabelList"/>
    <dgm:cxn modelId="{CAD2B2C5-3896-46DD-A97B-AC906AB534C0}" type="presParOf" srcId="{E8562924-9711-47F0-A96C-7E31F9EBEB6B}" destId="{CB27B55A-72F1-4313-BCC3-85372EB84376}" srcOrd="2" destOrd="0" presId="urn:microsoft.com/office/officeart/2018/2/layout/IconLabelList"/>
    <dgm:cxn modelId="{42787A15-E9BD-43F8-A75E-EE64218160D0}" type="presParOf" srcId="{3DAD02E9-599D-4601-8F8A-BBC51ECD0876}" destId="{B0D5BB18-1CB7-48FB-806F-E6149FFDEDAE}" srcOrd="1" destOrd="0" presId="urn:microsoft.com/office/officeart/2018/2/layout/IconLabelList"/>
    <dgm:cxn modelId="{084FE3A6-8A5F-4AF0-818E-C7878F86F134}" type="presParOf" srcId="{3DAD02E9-599D-4601-8F8A-BBC51ECD0876}" destId="{F94D3E08-3922-416F-8B0D-774FD3576902}" srcOrd="2" destOrd="0" presId="urn:microsoft.com/office/officeart/2018/2/layout/IconLabelList"/>
    <dgm:cxn modelId="{4B6C5858-A061-4E75-A68E-A67766819DE3}" type="presParOf" srcId="{F94D3E08-3922-416F-8B0D-774FD3576902}" destId="{776CD5CA-FDF9-4095-B8A3-EF7A1AA89625}" srcOrd="0" destOrd="0" presId="urn:microsoft.com/office/officeart/2018/2/layout/IconLabelList"/>
    <dgm:cxn modelId="{76F664A4-2DEE-416E-B80A-8404C04B1A71}" type="presParOf" srcId="{F94D3E08-3922-416F-8B0D-774FD3576902}" destId="{0C3683F5-DCDE-4CC3-B15E-56978BBC34CB}" srcOrd="1" destOrd="0" presId="urn:microsoft.com/office/officeart/2018/2/layout/IconLabelList"/>
    <dgm:cxn modelId="{BB6A2D5E-A4A6-4DCB-9010-4C7A41DEC555}" type="presParOf" srcId="{F94D3E08-3922-416F-8B0D-774FD3576902}" destId="{E0EC61B7-3E60-4E1E-BABA-061D73723F88}" srcOrd="2" destOrd="0" presId="urn:microsoft.com/office/officeart/2018/2/layout/IconLabelList"/>
    <dgm:cxn modelId="{47FDC63C-E00E-4A3C-A75C-A87507177AFA}" type="presParOf" srcId="{3DAD02E9-599D-4601-8F8A-BBC51ECD0876}" destId="{CCFD267E-E973-4A3E-BA88-277A2304C299}" srcOrd="3" destOrd="0" presId="urn:microsoft.com/office/officeart/2018/2/layout/IconLabelList"/>
    <dgm:cxn modelId="{A0A87F84-DEE3-4735-AC09-60F3B9530351}" type="presParOf" srcId="{3DAD02E9-599D-4601-8F8A-BBC51ECD0876}" destId="{F8964F41-7180-4699-917E-D90DEDA1CF82}" srcOrd="4" destOrd="0" presId="urn:microsoft.com/office/officeart/2018/2/layout/IconLabelList"/>
    <dgm:cxn modelId="{0C3A88AC-A417-49BC-84A4-010FE52D866E}" type="presParOf" srcId="{F8964F41-7180-4699-917E-D90DEDA1CF82}" destId="{F29D7C24-A00A-46BE-94E4-6EE7E673DA3C}" srcOrd="0" destOrd="0" presId="urn:microsoft.com/office/officeart/2018/2/layout/IconLabelList"/>
    <dgm:cxn modelId="{7F472258-5AF7-4FB5-9CB3-7298EFD76F85}" type="presParOf" srcId="{F8964F41-7180-4699-917E-D90DEDA1CF82}" destId="{F676109D-9C00-46C2-B191-E6F03DA7C517}" srcOrd="1" destOrd="0" presId="urn:microsoft.com/office/officeart/2018/2/layout/IconLabelList"/>
    <dgm:cxn modelId="{2F5A1F61-AD83-4DCD-92C0-49C925B60597}" type="presParOf" srcId="{F8964F41-7180-4699-917E-D90DEDA1CF82}" destId="{E3AA60C2-1DF8-46A5-88A2-D625C4A7CFCF}"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99B525-8E86-4D0F-93C1-1CA5E01CAC73}">
      <dsp:nvSpPr>
        <dsp:cNvPr id="0" name=""/>
        <dsp:cNvSpPr/>
      </dsp:nvSpPr>
      <dsp:spPr>
        <a:xfrm>
          <a:off x="144951" y="186323"/>
          <a:ext cx="1129267" cy="112926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4B24C6-12AC-4F16-A5BB-98FF38D698CC}">
      <dsp:nvSpPr>
        <dsp:cNvPr id="0" name=""/>
        <dsp:cNvSpPr/>
      </dsp:nvSpPr>
      <dsp:spPr>
        <a:xfrm>
          <a:off x="382098" y="423469"/>
          <a:ext cx="654975" cy="6549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D4F58B-5436-4604-B09F-DAA592A021FC}">
      <dsp:nvSpPr>
        <dsp:cNvPr id="0" name=""/>
        <dsp:cNvSpPr/>
      </dsp:nvSpPr>
      <dsp:spPr>
        <a:xfrm>
          <a:off x="1516205" y="186323"/>
          <a:ext cx="2661845" cy="1129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t>Lack of confidence </a:t>
          </a:r>
        </a:p>
      </dsp:txBody>
      <dsp:txXfrm>
        <a:off x="1516205" y="186323"/>
        <a:ext cx="2661845" cy="1129267"/>
      </dsp:txXfrm>
    </dsp:sp>
    <dsp:sp modelId="{2912C52F-252A-4193-AB24-E081EF44E983}">
      <dsp:nvSpPr>
        <dsp:cNvPr id="0" name=""/>
        <dsp:cNvSpPr/>
      </dsp:nvSpPr>
      <dsp:spPr>
        <a:xfrm>
          <a:off x="4641857" y="186323"/>
          <a:ext cx="1129267" cy="112926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8D570D-03BD-4A3F-BA0D-797741E4C78E}">
      <dsp:nvSpPr>
        <dsp:cNvPr id="0" name=""/>
        <dsp:cNvSpPr/>
      </dsp:nvSpPr>
      <dsp:spPr>
        <a:xfrm>
          <a:off x="4879003" y="423469"/>
          <a:ext cx="654975" cy="6549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26AC10-204A-45F4-9AB6-4774E1EC6F01}">
      <dsp:nvSpPr>
        <dsp:cNvPr id="0" name=""/>
        <dsp:cNvSpPr/>
      </dsp:nvSpPr>
      <dsp:spPr>
        <a:xfrm>
          <a:off x="6013111" y="186323"/>
          <a:ext cx="2661845" cy="1129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t>Not educated enough</a:t>
          </a:r>
        </a:p>
      </dsp:txBody>
      <dsp:txXfrm>
        <a:off x="6013111" y="186323"/>
        <a:ext cx="2661845" cy="1129267"/>
      </dsp:txXfrm>
    </dsp:sp>
    <dsp:sp modelId="{0FB4C088-D135-454E-9A4C-91AF75C0B8E9}">
      <dsp:nvSpPr>
        <dsp:cNvPr id="0" name=""/>
        <dsp:cNvSpPr/>
      </dsp:nvSpPr>
      <dsp:spPr>
        <a:xfrm>
          <a:off x="144951" y="1854507"/>
          <a:ext cx="1129267" cy="112926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FAD404-1DED-4A64-A659-12762F67CE35}">
      <dsp:nvSpPr>
        <dsp:cNvPr id="0" name=""/>
        <dsp:cNvSpPr/>
      </dsp:nvSpPr>
      <dsp:spPr>
        <a:xfrm>
          <a:off x="382098" y="2091654"/>
          <a:ext cx="654975" cy="6549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342DB3-7573-4D52-974D-362E2680AE1F}">
      <dsp:nvSpPr>
        <dsp:cNvPr id="0" name=""/>
        <dsp:cNvSpPr/>
      </dsp:nvSpPr>
      <dsp:spPr>
        <a:xfrm>
          <a:off x="1516205" y="1854507"/>
          <a:ext cx="2661845" cy="1129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dirty="0"/>
            <a:t>Nervous to meet different members of the community</a:t>
          </a:r>
        </a:p>
      </dsp:txBody>
      <dsp:txXfrm>
        <a:off x="1516205" y="1854507"/>
        <a:ext cx="2661845" cy="1129267"/>
      </dsp:txXfrm>
    </dsp:sp>
    <dsp:sp modelId="{A71A71E0-C56F-49D6-B6E3-FDD43AF2ACE3}">
      <dsp:nvSpPr>
        <dsp:cNvPr id="0" name=""/>
        <dsp:cNvSpPr/>
      </dsp:nvSpPr>
      <dsp:spPr>
        <a:xfrm>
          <a:off x="4641857" y="1854507"/>
          <a:ext cx="1129267" cy="112926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8EE55A-01DC-4CFA-BE22-39E258C5D8BB}">
      <dsp:nvSpPr>
        <dsp:cNvPr id="0" name=""/>
        <dsp:cNvSpPr/>
      </dsp:nvSpPr>
      <dsp:spPr>
        <a:xfrm>
          <a:off x="4879003" y="2091654"/>
          <a:ext cx="654975" cy="6549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A0FE2A-9ECA-43C2-89DB-32930A3FAB15}">
      <dsp:nvSpPr>
        <dsp:cNvPr id="0" name=""/>
        <dsp:cNvSpPr/>
      </dsp:nvSpPr>
      <dsp:spPr>
        <a:xfrm>
          <a:off x="6013111" y="1854507"/>
          <a:ext cx="2661845" cy="1129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t>Challenging situations I've never been in before. </a:t>
          </a:r>
        </a:p>
      </dsp:txBody>
      <dsp:txXfrm>
        <a:off x="6013111" y="1854507"/>
        <a:ext cx="2661845" cy="11292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564452-01BC-439E-9477-F7F764C91374}">
      <dsp:nvSpPr>
        <dsp:cNvPr id="0" name=""/>
        <dsp:cNvSpPr/>
      </dsp:nvSpPr>
      <dsp:spPr>
        <a:xfrm>
          <a:off x="0" y="4366"/>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83F587-0CB6-4BC6-8857-CD9279856B87}">
      <dsp:nvSpPr>
        <dsp:cNvPr id="0" name=""/>
        <dsp:cNvSpPr/>
      </dsp:nvSpPr>
      <dsp:spPr>
        <a:xfrm>
          <a:off x="281355" y="213639"/>
          <a:ext cx="511556" cy="511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4B3573-3B98-4457-A802-E312264D1CF9}">
      <dsp:nvSpPr>
        <dsp:cNvPr id="0" name=""/>
        <dsp:cNvSpPr/>
      </dsp:nvSpPr>
      <dsp:spPr>
        <a:xfrm>
          <a:off x="1074268" y="4366"/>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US" sz="1900" kern="1200"/>
            <a:t>Diversity </a:t>
          </a:r>
        </a:p>
      </dsp:txBody>
      <dsp:txXfrm>
        <a:off x="1074268" y="4366"/>
        <a:ext cx="5170996" cy="930102"/>
      </dsp:txXfrm>
    </dsp:sp>
    <dsp:sp modelId="{2D8057FF-3D3F-42D0-A212-1496B71A1181}">
      <dsp:nvSpPr>
        <dsp:cNvPr id="0" name=""/>
        <dsp:cNvSpPr/>
      </dsp:nvSpPr>
      <dsp:spPr>
        <a:xfrm>
          <a:off x="0" y="1166994"/>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CA5D46-65D6-43B0-8ACF-2E002348EF85}">
      <dsp:nvSpPr>
        <dsp:cNvPr id="0" name=""/>
        <dsp:cNvSpPr/>
      </dsp:nvSpPr>
      <dsp:spPr>
        <a:xfrm>
          <a:off x="281355" y="1376267"/>
          <a:ext cx="511556" cy="511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A2EC0D-0B31-41FD-9641-A8252FD40198}">
      <dsp:nvSpPr>
        <dsp:cNvPr id="0" name=""/>
        <dsp:cNvSpPr/>
      </dsp:nvSpPr>
      <dsp:spPr>
        <a:xfrm>
          <a:off x="1074268" y="1166994"/>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US" sz="1900" kern="1200"/>
            <a:t>Communication </a:t>
          </a:r>
        </a:p>
      </dsp:txBody>
      <dsp:txXfrm>
        <a:off x="1074268" y="1166994"/>
        <a:ext cx="5170996" cy="930102"/>
      </dsp:txXfrm>
    </dsp:sp>
    <dsp:sp modelId="{1543AC3A-08E1-4D53-8739-7B4CDB059207}">
      <dsp:nvSpPr>
        <dsp:cNvPr id="0" name=""/>
        <dsp:cNvSpPr/>
      </dsp:nvSpPr>
      <dsp:spPr>
        <a:xfrm>
          <a:off x="0" y="2329622"/>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3FCF48-88D9-4DEA-BD00-7BEC891726A7}">
      <dsp:nvSpPr>
        <dsp:cNvPr id="0" name=""/>
        <dsp:cNvSpPr/>
      </dsp:nvSpPr>
      <dsp:spPr>
        <a:xfrm>
          <a:off x="281355" y="2538895"/>
          <a:ext cx="511556" cy="511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2DCBB4-15EF-4345-8A48-9F9A365AE86E}">
      <dsp:nvSpPr>
        <dsp:cNvPr id="0" name=""/>
        <dsp:cNvSpPr/>
      </dsp:nvSpPr>
      <dsp:spPr>
        <a:xfrm>
          <a:off x="1074268" y="2329622"/>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US" sz="1900" kern="1200"/>
            <a:t>Professionalism</a:t>
          </a:r>
        </a:p>
      </dsp:txBody>
      <dsp:txXfrm>
        <a:off x="1074268" y="2329622"/>
        <a:ext cx="5170996" cy="930102"/>
      </dsp:txXfrm>
    </dsp:sp>
    <dsp:sp modelId="{65877C77-20B1-4A37-B62A-D0393759AEF7}">
      <dsp:nvSpPr>
        <dsp:cNvPr id="0" name=""/>
        <dsp:cNvSpPr/>
      </dsp:nvSpPr>
      <dsp:spPr>
        <a:xfrm>
          <a:off x="0" y="3492250"/>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57BF9D-05C3-45D7-B3FB-BFE825C71ADE}">
      <dsp:nvSpPr>
        <dsp:cNvPr id="0" name=""/>
        <dsp:cNvSpPr/>
      </dsp:nvSpPr>
      <dsp:spPr>
        <a:xfrm>
          <a:off x="281355" y="3701523"/>
          <a:ext cx="511556" cy="511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3B0920-46A7-491B-8C0A-FFD27D638434}">
      <dsp:nvSpPr>
        <dsp:cNvPr id="0" name=""/>
        <dsp:cNvSpPr/>
      </dsp:nvSpPr>
      <dsp:spPr>
        <a:xfrm>
          <a:off x="1074268" y="3492250"/>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US" sz="1900" kern="1200"/>
            <a:t>Empathy </a:t>
          </a:r>
        </a:p>
      </dsp:txBody>
      <dsp:txXfrm>
        <a:off x="1074268" y="3492250"/>
        <a:ext cx="5170996" cy="930102"/>
      </dsp:txXfrm>
    </dsp:sp>
    <dsp:sp modelId="{F16726FA-FB37-4BC5-B816-2584F4C25494}">
      <dsp:nvSpPr>
        <dsp:cNvPr id="0" name=""/>
        <dsp:cNvSpPr/>
      </dsp:nvSpPr>
      <dsp:spPr>
        <a:xfrm>
          <a:off x="0" y="4654878"/>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C69E53-32A4-4421-9726-899C37AF27C1}">
      <dsp:nvSpPr>
        <dsp:cNvPr id="0" name=""/>
        <dsp:cNvSpPr/>
      </dsp:nvSpPr>
      <dsp:spPr>
        <a:xfrm>
          <a:off x="281355" y="4864151"/>
          <a:ext cx="511556" cy="511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2B0BAE-B73C-42A2-8D5B-743DC598F952}">
      <dsp:nvSpPr>
        <dsp:cNvPr id="0" name=""/>
        <dsp:cNvSpPr/>
      </dsp:nvSpPr>
      <dsp:spPr>
        <a:xfrm>
          <a:off x="1074268" y="4654878"/>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US" sz="1900" kern="1200"/>
            <a:t>teamwork/collaboration </a:t>
          </a:r>
        </a:p>
      </dsp:txBody>
      <dsp:txXfrm>
        <a:off x="1074268" y="4654878"/>
        <a:ext cx="5170996" cy="9301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E3C296-3FD8-429B-9257-1C4576671E92}">
      <dsp:nvSpPr>
        <dsp:cNvPr id="0" name=""/>
        <dsp:cNvSpPr/>
      </dsp:nvSpPr>
      <dsp:spPr>
        <a:xfrm>
          <a:off x="856729" y="835815"/>
          <a:ext cx="901069" cy="9010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27B55A-72F1-4313-BCC3-85372EB84376}">
      <dsp:nvSpPr>
        <dsp:cNvPr id="0" name=""/>
        <dsp:cNvSpPr/>
      </dsp:nvSpPr>
      <dsp:spPr>
        <a:xfrm>
          <a:off x="306076" y="2038967"/>
          <a:ext cx="2002375" cy="8103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100000"/>
            </a:lnSpc>
            <a:spcBef>
              <a:spcPct val="0"/>
            </a:spcBef>
            <a:spcAft>
              <a:spcPct val="35000"/>
            </a:spcAft>
            <a:buNone/>
          </a:pPr>
          <a:r>
            <a:rPr lang="en-US" sz="2600" kern="1200" dirty="0"/>
            <a:t>Problem solving skills in a diverse number of situations.</a:t>
          </a:r>
        </a:p>
        <a:p>
          <a:pPr marL="0" lvl="0" indent="0" algn="ctr" defTabSz="1155700">
            <a:lnSpc>
              <a:spcPct val="100000"/>
            </a:lnSpc>
            <a:spcBef>
              <a:spcPct val="0"/>
            </a:spcBef>
            <a:spcAft>
              <a:spcPct val="35000"/>
            </a:spcAft>
            <a:buNone/>
          </a:pPr>
          <a:r>
            <a:rPr lang="en-US" sz="1300" kern="1200" dirty="0"/>
            <a:t> </a:t>
          </a:r>
        </a:p>
      </dsp:txBody>
      <dsp:txXfrm>
        <a:off x="306076" y="2038967"/>
        <a:ext cx="2002375" cy="810373"/>
      </dsp:txXfrm>
    </dsp:sp>
    <dsp:sp modelId="{776CD5CA-FDF9-4095-B8A3-EF7A1AA89625}">
      <dsp:nvSpPr>
        <dsp:cNvPr id="0" name=""/>
        <dsp:cNvSpPr/>
      </dsp:nvSpPr>
      <dsp:spPr>
        <a:xfrm>
          <a:off x="3209521" y="835815"/>
          <a:ext cx="901069" cy="9010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EC61B7-3E60-4E1E-BABA-061D73723F88}">
      <dsp:nvSpPr>
        <dsp:cNvPr id="0" name=""/>
        <dsp:cNvSpPr/>
      </dsp:nvSpPr>
      <dsp:spPr>
        <a:xfrm>
          <a:off x="2658867" y="2038967"/>
          <a:ext cx="2002375" cy="8103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100000"/>
            </a:lnSpc>
            <a:spcBef>
              <a:spcPct val="0"/>
            </a:spcBef>
            <a:spcAft>
              <a:spcPct val="35000"/>
            </a:spcAft>
            <a:buNone/>
          </a:pPr>
          <a:r>
            <a:rPr lang="en-US" sz="2600" kern="1200" dirty="0"/>
            <a:t>Using Counselling techniques when in my sessions </a:t>
          </a:r>
        </a:p>
      </dsp:txBody>
      <dsp:txXfrm>
        <a:off x="2658867" y="2038967"/>
        <a:ext cx="2002375" cy="810373"/>
      </dsp:txXfrm>
    </dsp:sp>
    <dsp:sp modelId="{F29D7C24-A00A-46BE-94E4-6EE7E673DA3C}">
      <dsp:nvSpPr>
        <dsp:cNvPr id="0" name=""/>
        <dsp:cNvSpPr/>
      </dsp:nvSpPr>
      <dsp:spPr>
        <a:xfrm>
          <a:off x="6040270" y="835815"/>
          <a:ext cx="901069" cy="9010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AA60C2-1DF8-46A5-88A2-D625C4A7CFCF}">
      <dsp:nvSpPr>
        <dsp:cNvPr id="0" name=""/>
        <dsp:cNvSpPr/>
      </dsp:nvSpPr>
      <dsp:spPr>
        <a:xfrm>
          <a:off x="5011659" y="2038967"/>
          <a:ext cx="2958290" cy="8103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100000"/>
            </a:lnSpc>
            <a:spcBef>
              <a:spcPct val="0"/>
            </a:spcBef>
            <a:spcAft>
              <a:spcPct val="35000"/>
            </a:spcAft>
            <a:buNone/>
          </a:pPr>
          <a:r>
            <a:rPr lang="en-US" sz="2600" kern="1200" dirty="0"/>
            <a:t>Developing my counselling skills further by observing others I work with </a:t>
          </a:r>
        </a:p>
      </dsp:txBody>
      <dsp:txXfrm>
        <a:off x="5011659" y="2038967"/>
        <a:ext cx="2958290" cy="810373"/>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3C35FD-6624-A24B-89D2-F3100536D29C}" type="datetimeFigureOut">
              <a:rPr lang="en-US" smtClean="0"/>
              <a:t>12/5/21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FE4605-6899-1B4D-8B41-C645E738899E}" type="slidenum">
              <a:rPr lang="en-US" smtClean="0"/>
              <a:t>‹#›</a:t>
            </a:fld>
            <a:endParaRPr lang="en-US"/>
          </a:p>
        </p:txBody>
      </p:sp>
    </p:spTree>
    <p:extLst>
      <p:ext uri="{BB962C8B-B14F-4D97-AF65-F5344CB8AC3E}">
        <p14:creationId xmlns:p14="http://schemas.microsoft.com/office/powerpoint/2010/main" val="15454639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Platfform is the mental health and social change charity. </a:t>
            </a:r>
          </a:p>
          <a:p>
            <a:r>
              <a:rPr lang="en-GB" sz="1200" b="0" i="0" u="none" strike="noStrike" kern="1200" dirty="0">
                <a:solidFill>
                  <a:schemeClr val="tx1"/>
                </a:solidFill>
                <a:effectLst/>
                <a:latin typeface="+mn-lt"/>
                <a:ea typeface="+mn-ea"/>
                <a:cs typeface="+mn-cs"/>
              </a:rPr>
              <a:t>The charity  platform is for connection, transformation and social change.</a:t>
            </a:r>
          </a:p>
          <a:p>
            <a:r>
              <a:rPr lang="en-GB" sz="1200" b="0" i="0" u="none" strike="noStrike" kern="1200" dirty="0">
                <a:solidFill>
                  <a:schemeClr val="tx1"/>
                </a:solidFill>
                <a:effectLst/>
                <a:latin typeface="+mn-lt"/>
                <a:ea typeface="+mn-ea"/>
                <a:cs typeface="+mn-cs"/>
              </a:rPr>
              <a:t>Help with crisis prevention and homelessness, supported housing, dementia support, practical skills such as cooking, cleaning, employment skills, counselling and well being, community projects, qualifications, </a:t>
            </a:r>
          </a:p>
          <a:p>
            <a:endParaRPr lang="en-GB"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F3FE4605-6899-1B4D-8B41-C645E738899E}" type="slidenum">
              <a:rPr lang="en-US" smtClean="0"/>
              <a:t>2</a:t>
            </a:fld>
            <a:endParaRPr lang="en-US"/>
          </a:p>
        </p:txBody>
      </p:sp>
    </p:spTree>
    <p:extLst>
      <p:ext uri="{BB962C8B-B14F-4D97-AF65-F5344CB8AC3E}">
        <p14:creationId xmlns:p14="http://schemas.microsoft.com/office/powerpoint/2010/main" val="11317882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Gardening with the homeless, picking and planting vegetables in the day then going back to the café to cook meals for everyone to then eat.</a:t>
            </a:r>
          </a:p>
          <a:p>
            <a:endParaRPr lang="en-US" dirty="0"/>
          </a:p>
          <a:p>
            <a:r>
              <a:rPr lang="en-US" dirty="0"/>
              <a:t>Transwomen's coffee morning, discussing everyone's experiences, stories, life stories. Eye opening, educational, brought more awareness, gives you a different perspective. </a:t>
            </a:r>
          </a:p>
          <a:p>
            <a:endParaRPr lang="en-US" dirty="0"/>
          </a:p>
          <a:p>
            <a:r>
              <a:rPr lang="en-US" dirty="0"/>
              <a:t>Working wardrobe, giving the venerable or homeless smart clothing such as suits or dresses for job interviews, so they are offered the same opportunity  as everyone else. As well as learning interview skills. </a:t>
            </a:r>
          </a:p>
          <a:p>
            <a:endParaRPr lang="en-US" dirty="0"/>
          </a:p>
          <a:p>
            <a:r>
              <a:rPr lang="en-US" dirty="0"/>
              <a:t>Cooking session with young people/autistic teens. Picking vegetables, cooking them together, teaching cooking skills like temperatures, how to cut food properly, cleaning up after. </a:t>
            </a:r>
          </a:p>
          <a:p>
            <a:endParaRPr lang="en-US" dirty="0"/>
          </a:p>
          <a:p>
            <a:r>
              <a:rPr lang="en-US" dirty="0"/>
              <a:t>Dementia knitting club in the cafe. </a:t>
            </a:r>
          </a:p>
          <a:p>
            <a:endParaRPr lang="en-US" dirty="0"/>
          </a:p>
          <a:p>
            <a:r>
              <a:rPr lang="en-US" dirty="0"/>
              <a:t>Pottery for mental health.</a:t>
            </a:r>
          </a:p>
          <a:p>
            <a:endParaRPr lang="en-US" dirty="0"/>
          </a:p>
          <a:p>
            <a:r>
              <a:rPr lang="en-US" dirty="0"/>
              <a:t>Young people offered education, qualification and life skills. </a:t>
            </a:r>
          </a:p>
        </p:txBody>
      </p:sp>
      <p:sp>
        <p:nvSpPr>
          <p:cNvPr id="4" name="Slide Number Placeholder 3"/>
          <p:cNvSpPr>
            <a:spLocks noGrp="1"/>
          </p:cNvSpPr>
          <p:nvPr>
            <p:ph type="sldNum" sz="quarter" idx="5"/>
          </p:nvPr>
        </p:nvSpPr>
        <p:spPr/>
        <p:txBody>
          <a:bodyPr/>
          <a:lstStyle/>
          <a:p>
            <a:fld id="{F3FE4605-6899-1B4D-8B41-C645E738899E}" type="slidenum">
              <a:rPr lang="en-US" smtClean="0"/>
              <a:t>3</a:t>
            </a:fld>
            <a:endParaRPr lang="en-US"/>
          </a:p>
        </p:txBody>
      </p:sp>
    </p:spTree>
    <p:extLst>
      <p:ext uri="{BB962C8B-B14F-4D97-AF65-F5344CB8AC3E}">
        <p14:creationId xmlns:p14="http://schemas.microsoft.com/office/powerpoint/2010/main" val="39517600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was very nervous when starting my placement, I have completed many placements before, but I've never been apart of such a diverse and large charity. </a:t>
            </a:r>
          </a:p>
          <a:p>
            <a:r>
              <a:rPr lang="en-US" dirty="0"/>
              <a:t>When starting my placement, I was very surprised at my lack of knowledge I had about different members of the community, such as the homeless, I had never worked so closely with these individuals before, so I found it challenging to know what was appropriate to say or ask, but now participating at my placement for so long I have been able to gain the skills and knowledge. I now know how to appropriately and professionally speak. </a:t>
            </a:r>
          </a:p>
          <a:p>
            <a:endParaRPr lang="en-US" dirty="0"/>
          </a:p>
          <a:p>
            <a:endParaRPr lang="en-US" dirty="0"/>
          </a:p>
        </p:txBody>
      </p:sp>
      <p:sp>
        <p:nvSpPr>
          <p:cNvPr id="4" name="Slide Number Placeholder 3"/>
          <p:cNvSpPr>
            <a:spLocks noGrp="1"/>
          </p:cNvSpPr>
          <p:nvPr>
            <p:ph type="sldNum" sz="quarter" idx="5"/>
          </p:nvPr>
        </p:nvSpPr>
        <p:spPr/>
        <p:txBody>
          <a:bodyPr/>
          <a:lstStyle/>
          <a:p>
            <a:fld id="{F3FE4605-6899-1B4D-8B41-C645E738899E}" type="slidenum">
              <a:rPr lang="en-US" smtClean="0"/>
              <a:t>4</a:t>
            </a:fld>
            <a:endParaRPr lang="en-US"/>
          </a:p>
        </p:txBody>
      </p:sp>
    </p:spTree>
    <p:extLst>
      <p:ext uri="{BB962C8B-B14F-4D97-AF65-F5344CB8AC3E}">
        <p14:creationId xmlns:p14="http://schemas.microsoft.com/office/powerpoint/2010/main" val="20014745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working at my placement, I have been able to learn new skills as well as adapt skills I already have. </a:t>
            </a:r>
          </a:p>
          <a:p>
            <a:r>
              <a:rPr lang="en-US" dirty="0"/>
              <a:t>Most importantly, my placement taught me about diversity, how to communicate, understand and empathies with those from all different backgrounds and areas in life. I am now confidently able to talk and help anyone that I am with with ease and comfortability. </a:t>
            </a:r>
          </a:p>
          <a:p>
            <a:endParaRPr lang="en-US" dirty="0"/>
          </a:p>
        </p:txBody>
      </p:sp>
      <p:sp>
        <p:nvSpPr>
          <p:cNvPr id="4" name="Slide Number Placeholder 3"/>
          <p:cNvSpPr>
            <a:spLocks noGrp="1"/>
          </p:cNvSpPr>
          <p:nvPr>
            <p:ph type="sldNum" sz="quarter" idx="5"/>
          </p:nvPr>
        </p:nvSpPr>
        <p:spPr/>
        <p:txBody>
          <a:bodyPr/>
          <a:lstStyle/>
          <a:p>
            <a:fld id="{F3FE4605-6899-1B4D-8B41-C645E738899E}" type="slidenum">
              <a:rPr lang="en-US" smtClean="0"/>
              <a:t>5</a:t>
            </a:fld>
            <a:endParaRPr lang="en-US"/>
          </a:p>
        </p:txBody>
      </p:sp>
    </p:spTree>
    <p:extLst>
      <p:ext uri="{BB962C8B-B14F-4D97-AF65-F5344CB8AC3E}">
        <p14:creationId xmlns:p14="http://schemas.microsoft.com/office/powerpoint/2010/main" val="20961268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Using previous knowledge to understand what to do in challenging situations </a:t>
            </a:r>
          </a:p>
          <a:p>
            <a:endParaRPr lang="en-US" dirty="0"/>
          </a:p>
          <a:p>
            <a:r>
              <a:rPr lang="en-US" dirty="0"/>
              <a:t>Using my previously taught counselling skills benefitted me as I often participated in coffee mornings, where I would have 1 to 1 interactions, with cancer survivors, venerable individuals and more. Knowing my counselling skills allowed me to appropriately speak to the members of the public.</a:t>
            </a:r>
          </a:p>
        </p:txBody>
      </p:sp>
      <p:sp>
        <p:nvSpPr>
          <p:cNvPr id="4" name="Slide Number Placeholder 3"/>
          <p:cNvSpPr>
            <a:spLocks noGrp="1"/>
          </p:cNvSpPr>
          <p:nvPr>
            <p:ph type="sldNum" sz="quarter" idx="5"/>
          </p:nvPr>
        </p:nvSpPr>
        <p:spPr/>
        <p:txBody>
          <a:bodyPr/>
          <a:lstStyle/>
          <a:p>
            <a:fld id="{F3FE4605-6899-1B4D-8B41-C645E738899E}" type="slidenum">
              <a:rPr lang="en-US" smtClean="0"/>
              <a:t>6</a:t>
            </a:fld>
            <a:endParaRPr lang="en-US"/>
          </a:p>
        </p:txBody>
      </p:sp>
    </p:spTree>
    <p:extLst>
      <p:ext uri="{BB962C8B-B14F-4D97-AF65-F5344CB8AC3E}">
        <p14:creationId xmlns:p14="http://schemas.microsoft.com/office/powerpoint/2010/main" val="18360428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8F7C0-8B3F-1B4B-B5F9-0D1896D4E51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013CE4A-48AF-2A46-A8A3-E941672146F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BD8A759-4A05-6342-A2FE-386DBCB85D06}"/>
              </a:ext>
            </a:extLst>
          </p:cNvPr>
          <p:cNvSpPr>
            <a:spLocks noGrp="1"/>
          </p:cNvSpPr>
          <p:nvPr>
            <p:ph type="dt" sz="half" idx="10"/>
          </p:nvPr>
        </p:nvSpPr>
        <p:spPr/>
        <p:txBody>
          <a:bodyPr/>
          <a:lstStyle/>
          <a:p>
            <a:fld id="{FA6F2A29-C3A1-F643-825C-C303DF6661E2}" type="datetimeFigureOut">
              <a:rPr lang="en-US" smtClean="0"/>
              <a:t>12/4/21</a:t>
            </a:fld>
            <a:endParaRPr lang="en-US"/>
          </a:p>
        </p:txBody>
      </p:sp>
      <p:sp>
        <p:nvSpPr>
          <p:cNvPr id="5" name="Footer Placeholder 4">
            <a:extLst>
              <a:ext uri="{FF2B5EF4-FFF2-40B4-BE49-F238E27FC236}">
                <a16:creationId xmlns:a16="http://schemas.microsoft.com/office/drawing/2014/main" id="{15D7FF96-692B-244E-A14C-9707204773D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1D7BCD-ECA2-9348-9570-1B80FF858AD9}"/>
              </a:ext>
            </a:extLst>
          </p:cNvPr>
          <p:cNvSpPr>
            <a:spLocks noGrp="1"/>
          </p:cNvSpPr>
          <p:nvPr>
            <p:ph type="sldNum" sz="quarter" idx="12"/>
          </p:nvPr>
        </p:nvSpPr>
        <p:spPr/>
        <p:txBody>
          <a:bodyPr/>
          <a:lstStyle/>
          <a:p>
            <a:fld id="{8722B6D3-0172-964F-B47C-7CBCDCDB3947}" type="slidenum">
              <a:rPr lang="en-US" smtClean="0"/>
              <a:t>‹#›</a:t>
            </a:fld>
            <a:endParaRPr lang="en-US"/>
          </a:p>
        </p:txBody>
      </p:sp>
    </p:spTree>
    <p:extLst>
      <p:ext uri="{BB962C8B-B14F-4D97-AF65-F5344CB8AC3E}">
        <p14:creationId xmlns:p14="http://schemas.microsoft.com/office/powerpoint/2010/main" val="10096268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50911-1569-974C-AACD-9D09FC2D6D1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3E2FFFD-8C61-8E48-9DC0-32BB619A105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B91D423-8BE5-9649-9F93-46E3F0EB64E8}"/>
              </a:ext>
            </a:extLst>
          </p:cNvPr>
          <p:cNvSpPr>
            <a:spLocks noGrp="1"/>
          </p:cNvSpPr>
          <p:nvPr>
            <p:ph type="dt" sz="half" idx="10"/>
          </p:nvPr>
        </p:nvSpPr>
        <p:spPr/>
        <p:txBody>
          <a:bodyPr/>
          <a:lstStyle/>
          <a:p>
            <a:fld id="{FA6F2A29-C3A1-F643-825C-C303DF6661E2}" type="datetimeFigureOut">
              <a:rPr lang="en-US" smtClean="0"/>
              <a:t>12/4/21</a:t>
            </a:fld>
            <a:endParaRPr lang="en-US"/>
          </a:p>
        </p:txBody>
      </p:sp>
      <p:sp>
        <p:nvSpPr>
          <p:cNvPr id="5" name="Footer Placeholder 4">
            <a:extLst>
              <a:ext uri="{FF2B5EF4-FFF2-40B4-BE49-F238E27FC236}">
                <a16:creationId xmlns:a16="http://schemas.microsoft.com/office/drawing/2014/main" id="{537E3DB5-AD68-1248-8481-0B71881C1E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A26091-92CD-8A4A-A053-73C1CD226D7D}"/>
              </a:ext>
            </a:extLst>
          </p:cNvPr>
          <p:cNvSpPr>
            <a:spLocks noGrp="1"/>
          </p:cNvSpPr>
          <p:nvPr>
            <p:ph type="sldNum" sz="quarter" idx="12"/>
          </p:nvPr>
        </p:nvSpPr>
        <p:spPr/>
        <p:txBody>
          <a:bodyPr/>
          <a:lstStyle/>
          <a:p>
            <a:fld id="{8722B6D3-0172-964F-B47C-7CBCDCDB3947}" type="slidenum">
              <a:rPr lang="en-US" smtClean="0"/>
              <a:t>‹#›</a:t>
            </a:fld>
            <a:endParaRPr lang="en-US"/>
          </a:p>
        </p:txBody>
      </p:sp>
    </p:spTree>
    <p:extLst>
      <p:ext uri="{BB962C8B-B14F-4D97-AF65-F5344CB8AC3E}">
        <p14:creationId xmlns:p14="http://schemas.microsoft.com/office/powerpoint/2010/main" val="10246222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79802-BDD6-4E40-AB65-8DCCD0BE5D5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DFF9DD7-5A01-6E43-BF0B-36387CB55FE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C146070-005A-8E43-BDCD-3C32C40E0E55}"/>
              </a:ext>
            </a:extLst>
          </p:cNvPr>
          <p:cNvSpPr>
            <a:spLocks noGrp="1"/>
          </p:cNvSpPr>
          <p:nvPr>
            <p:ph type="dt" sz="half" idx="10"/>
          </p:nvPr>
        </p:nvSpPr>
        <p:spPr/>
        <p:txBody>
          <a:bodyPr/>
          <a:lstStyle/>
          <a:p>
            <a:fld id="{FA6F2A29-C3A1-F643-825C-C303DF6661E2}" type="datetimeFigureOut">
              <a:rPr lang="en-US" smtClean="0"/>
              <a:t>12/4/21</a:t>
            </a:fld>
            <a:endParaRPr lang="en-US"/>
          </a:p>
        </p:txBody>
      </p:sp>
      <p:sp>
        <p:nvSpPr>
          <p:cNvPr id="5" name="Footer Placeholder 4">
            <a:extLst>
              <a:ext uri="{FF2B5EF4-FFF2-40B4-BE49-F238E27FC236}">
                <a16:creationId xmlns:a16="http://schemas.microsoft.com/office/drawing/2014/main" id="{7C2D0AE9-5ECC-E244-8AB5-2BB0D3C797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E5D4BD-F401-384E-A9CD-7A1E3A3FAA50}"/>
              </a:ext>
            </a:extLst>
          </p:cNvPr>
          <p:cNvSpPr>
            <a:spLocks noGrp="1"/>
          </p:cNvSpPr>
          <p:nvPr>
            <p:ph type="sldNum" sz="quarter" idx="12"/>
          </p:nvPr>
        </p:nvSpPr>
        <p:spPr/>
        <p:txBody>
          <a:bodyPr/>
          <a:lstStyle/>
          <a:p>
            <a:fld id="{8722B6D3-0172-964F-B47C-7CBCDCDB3947}" type="slidenum">
              <a:rPr lang="en-US" smtClean="0"/>
              <a:t>‹#›</a:t>
            </a:fld>
            <a:endParaRPr lang="en-US"/>
          </a:p>
        </p:txBody>
      </p:sp>
    </p:spTree>
    <p:extLst>
      <p:ext uri="{BB962C8B-B14F-4D97-AF65-F5344CB8AC3E}">
        <p14:creationId xmlns:p14="http://schemas.microsoft.com/office/powerpoint/2010/main" val="4080740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F2211-DFD8-0740-AFE3-AADB2004F90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0BB13E5-8BC4-9544-8204-711C8D6161D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48C4055-B088-A94D-85C3-0529EF6CD6C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D0B2A56-00B9-B947-BF56-8CAE22CC01F4}"/>
              </a:ext>
            </a:extLst>
          </p:cNvPr>
          <p:cNvSpPr>
            <a:spLocks noGrp="1"/>
          </p:cNvSpPr>
          <p:nvPr>
            <p:ph type="dt" sz="half" idx="10"/>
          </p:nvPr>
        </p:nvSpPr>
        <p:spPr/>
        <p:txBody>
          <a:bodyPr/>
          <a:lstStyle/>
          <a:p>
            <a:fld id="{FA6F2A29-C3A1-F643-825C-C303DF6661E2}" type="datetimeFigureOut">
              <a:rPr lang="en-US" smtClean="0"/>
              <a:t>12/4/21</a:t>
            </a:fld>
            <a:endParaRPr lang="en-US"/>
          </a:p>
        </p:txBody>
      </p:sp>
      <p:sp>
        <p:nvSpPr>
          <p:cNvPr id="6" name="Footer Placeholder 5">
            <a:extLst>
              <a:ext uri="{FF2B5EF4-FFF2-40B4-BE49-F238E27FC236}">
                <a16:creationId xmlns:a16="http://schemas.microsoft.com/office/drawing/2014/main" id="{172ABB17-BF46-2549-88EE-CF434043FC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70C394D-0BDE-364E-9034-09C5B5DD8261}"/>
              </a:ext>
            </a:extLst>
          </p:cNvPr>
          <p:cNvSpPr>
            <a:spLocks noGrp="1"/>
          </p:cNvSpPr>
          <p:nvPr>
            <p:ph type="sldNum" sz="quarter" idx="12"/>
          </p:nvPr>
        </p:nvSpPr>
        <p:spPr/>
        <p:txBody>
          <a:bodyPr/>
          <a:lstStyle/>
          <a:p>
            <a:fld id="{8722B6D3-0172-964F-B47C-7CBCDCDB3947}" type="slidenum">
              <a:rPr lang="en-US" smtClean="0"/>
              <a:t>‹#›</a:t>
            </a:fld>
            <a:endParaRPr lang="en-US"/>
          </a:p>
        </p:txBody>
      </p:sp>
    </p:spTree>
    <p:extLst>
      <p:ext uri="{BB962C8B-B14F-4D97-AF65-F5344CB8AC3E}">
        <p14:creationId xmlns:p14="http://schemas.microsoft.com/office/powerpoint/2010/main" val="524958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A074E-D2D5-D14E-81CA-BE5CE119A2E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A375BF1-8281-9E4F-9269-0E1CB1458CD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BE4A659-ED73-B741-A635-ACE7F439324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E70BCAF-EA24-B441-B323-14E7D131D8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37CB608-BC87-5D48-AEA8-A5B35310997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E85DEFA-2443-AF4D-9226-CE5070FCB0FB}"/>
              </a:ext>
            </a:extLst>
          </p:cNvPr>
          <p:cNvSpPr>
            <a:spLocks noGrp="1"/>
          </p:cNvSpPr>
          <p:nvPr>
            <p:ph type="dt" sz="half" idx="10"/>
          </p:nvPr>
        </p:nvSpPr>
        <p:spPr/>
        <p:txBody>
          <a:bodyPr/>
          <a:lstStyle/>
          <a:p>
            <a:fld id="{FA6F2A29-C3A1-F643-825C-C303DF6661E2}" type="datetimeFigureOut">
              <a:rPr lang="en-US" smtClean="0"/>
              <a:t>12/4/21</a:t>
            </a:fld>
            <a:endParaRPr lang="en-US"/>
          </a:p>
        </p:txBody>
      </p:sp>
      <p:sp>
        <p:nvSpPr>
          <p:cNvPr id="8" name="Footer Placeholder 7">
            <a:extLst>
              <a:ext uri="{FF2B5EF4-FFF2-40B4-BE49-F238E27FC236}">
                <a16:creationId xmlns:a16="http://schemas.microsoft.com/office/drawing/2014/main" id="{A557E1E2-0FA8-CC4C-9312-860DE1AF36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EB2F32F-8C1F-114B-8436-B6B564EC442E}"/>
              </a:ext>
            </a:extLst>
          </p:cNvPr>
          <p:cNvSpPr>
            <a:spLocks noGrp="1"/>
          </p:cNvSpPr>
          <p:nvPr>
            <p:ph type="sldNum" sz="quarter" idx="12"/>
          </p:nvPr>
        </p:nvSpPr>
        <p:spPr/>
        <p:txBody>
          <a:bodyPr/>
          <a:lstStyle/>
          <a:p>
            <a:fld id="{8722B6D3-0172-964F-B47C-7CBCDCDB3947}" type="slidenum">
              <a:rPr lang="en-US" smtClean="0"/>
              <a:t>‹#›</a:t>
            </a:fld>
            <a:endParaRPr lang="en-US"/>
          </a:p>
        </p:txBody>
      </p:sp>
    </p:spTree>
    <p:extLst>
      <p:ext uri="{BB962C8B-B14F-4D97-AF65-F5344CB8AC3E}">
        <p14:creationId xmlns:p14="http://schemas.microsoft.com/office/powerpoint/2010/main" val="5907891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8C205-ECDF-DD4F-9253-108294C6CB5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E368F25-DFC4-894C-B5C4-11EE033459B6}"/>
              </a:ext>
            </a:extLst>
          </p:cNvPr>
          <p:cNvSpPr>
            <a:spLocks noGrp="1"/>
          </p:cNvSpPr>
          <p:nvPr>
            <p:ph type="dt" sz="half" idx="10"/>
          </p:nvPr>
        </p:nvSpPr>
        <p:spPr/>
        <p:txBody>
          <a:bodyPr/>
          <a:lstStyle/>
          <a:p>
            <a:fld id="{FA6F2A29-C3A1-F643-825C-C303DF6661E2}" type="datetimeFigureOut">
              <a:rPr lang="en-US" smtClean="0"/>
              <a:t>12/4/21</a:t>
            </a:fld>
            <a:endParaRPr lang="en-US"/>
          </a:p>
        </p:txBody>
      </p:sp>
      <p:sp>
        <p:nvSpPr>
          <p:cNvPr id="4" name="Footer Placeholder 3">
            <a:extLst>
              <a:ext uri="{FF2B5EF4-FFF2-40B4-BE49-F238E27FC236}">
                <a16:creationId xmlns:a16="http://schemas.microsoft.com/office/drawing/2014/main" id="{FFDED7C5-6BD0-EE43-9F68-C629B7E1B72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83D57F0-EA74-C040-BE5C-19362FCCA428}"/>
              </a:ext>
            </a:extLst>
          </p:cNvPr>
          <p:cNvSpPr>
            <a:spLocks noGrp="1"/>
          </p:cNvSpPr>
          <p:nvPr>
            <p:ph type="sldNum" sz="quarter" idx="12"/>
          </p:nvPr>
        </p:nvSpPr>
        <p:spPr/>
        <p:txBody>
          <a:bodyPr/>
          <a:lstStyle/>
          <a:p>
            <a:fld id="{8722B6D3-0172-964F-B47C-7CBCDCDB3947}" type="slidenum">
              <a:rPr lang="en-US" smtClean="0"/>
              <a:t>‹#›</a:t>
            </a:fld>
            <a:endParaRPr lang="en-US"/>
          </a:p>
        </p:txBody>
      </p:sp>
    </p:spTree>
    <p:extLst>
      <p:ext uri="{BB962C8B-B14F-4D97-AF65-F5344CB8AC3E}">
        <p14:creationId xmlns:p14="http://schemas.microsoft.com/office/powerpoint/2010/main" val="4003717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FF71B3E-33BF-A54A-A9E6-CA315204EFCA}"/>
              </a:ext>
            </a:extLst>
          </p:cNvPr>
          <p:cNvSpPr>
            <a:spLocks noGrp="1"/>
          </p:cNvSpPr>
          <p:nvPr>
            <p:ph type="dt" sz="half" idx="10"/>
          </p:nvPr>
        </p:nvSpPr>
        <p:spPr/>
        <p:txBody>
          <a:bodyPr/>
          <a:lstStyle/>
          <a:p>
            <a:fld id="{FA6F2A29-C3A1-F643-825C-C303DF6661E2}" type="datetimeFigureOut">
              <a:rPr lang="en-US" smtClean="0"/>
              <a:t>12/4/21</a:t>
            </a:fld>
            <a:endParaRPr lang="en-US"/>
          </a:p>
        </p:txBody>
      </p:sp>
      <p:sp>
        <p:nvSpPr>
          <p:cNvPr id="3" name="Footer Placeholder 2">
            <a:extLst>
              <a:ext uri="{FF2B5EF4-FFF2-40B4-BE49-F238E27FC236}">
                <a16:creationId xmlns:a16="http://schemas.microsoft.com/office/drawing/2014/main" id="{0B9BCF28-F770-E74F-B510-B57B3054A44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B8DFC98-4F37-7C48-8879-68C4EE91FA73}"/>
              </a:ext>
            </a:extLst>
          </p:cNvPr>
          <p:cNvSpPr>
            <a:spLocks noGrp="1"/>
          </p:cNvSpPr>
          <p:nvPr>
            <p:ph type="sldNum" sz="quarter" idx="12"/>
          </p:nvPr>
        </p:nvSpPr>
        <p:spPr/>
        <p:txBody>
          <a:bodyPr/>
          <a:lstStyle/>
          <a:p>
            <a:fld id="{8722B6D3-0172-964F-B47C-7CBCDCDB3947}" type="slidenum">
              <a:rPr lang="en-US" smtClean="0"/>
              <a:t>‹#›</a:t>
            </a:fld>
            <a:endParaRPr lang="en-US"/>
          </a:p>
        </p:txBody>
      </p:sp>
    </p:spTree>
    <p:extLst>
      <p:ext uri="{BB962C8B-B14F-4D97-AF65-F5344CB8AC3E}">
        <p14:creationId xmlns:p14="http://schemas.microsoft.com/office/powerpoint/2010/main" val="2976558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2ED72-8507-A34C-8C26-5E6D9550A8A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9853B44-8159-B548-A26B-8E24AA8BCAB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6423666-A816-CE4F-8D38-F7FB5B07A6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300C41E-153F-2343-AAD5-181BFE4261B6}"/>
              </a:ext>
            </a:extLst>
          </p:cNvPr>
          <p:cNvSpPr>
            <a:spLocks noGrp="1"/>
          </p:cNvSpPr>
          <p:nvPr>
            <p:ph type="dt" sz="half" idx="10"/>
          </p:nvPr>
        </p:nvSpPr>
        <p:spPr/>
        <p:txBody>
          <a:bodyPr/>
          <a:lstStyle/>
          <a:p>
            <a:fld id="{FA6F2A29-C3A1-F643-825C-C303DF6661E2}" type="datetimeFigureOut">
              <a:rPr lang="en-US" smtClean="0"/>
              <a:t>12/4/21</a:t>
            </a:fld>
            <a:endParaRPr lang="en-US"/>
          </a:p>
        </p:txBody>
      </p:sp>
      <p:sp>
        <p:nvSpPr>
          <p:cNvPr id="6" name="Footer Placeholder 5">
            <a:extLst>
              <a:ext uri="{FF2B5EF4-FFF2-40B4-BE49-F238E27FC236}">
                <a16:creationId xmlns:a16="http://schemas.microsoft.com/office/drawing/2014/main" id="{1B3B3976-3869-9F45-B059-61A5D49F0B6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7B1A40-B124-EB43-BA05-807463FD6664}"/>
              </a:ext>
            </a:extLst>
          </p:cNvPr>
          <p:cNvSpPr>
            <a:spLocks noGrp="1"/>
          </p:cNvSpPr>
          <p:nvPr>
            <p:ph type="sldNum" sz="quarter" idx="12"/>
          </p:nvPr>
        </p:nvSpPr>
        <p:spPr/>
        <p:txBody>
          <a:bodyPr/>
          <a:lstStyle/>
          <a:p>
            <a:fld id="{8722B6D3-0172-964F-B47C-7CBCDCDB3947}" type="slidenum">
              <a:rPr lang="en-US" smtClean="0"/>
              <a:t>‹#›</a:t>
            </a:fld>
            <a:endParaRPr lang="en-US"/>
          </a:p>
        </p:txBody>
      </p:sp>
    </p:spTree>
    <p:extLst>
      <p:ext uri="{BB962C8B-B14F-4D97-AF65-F5344CB8AC3E}">
        <p14:creationId xmlns:p14="http://schemas.microsoft.com/office/powerpoint/2010/main" val="19231930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6A1D7-8D21-B04B-93D3-8269BD817A9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693CBE7-51D7-CA43-8E38-FCBDAEDB0EF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8FDDCA6-D168-8440-9E32-673D4FF681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E29157E-85B0-4546-9FDE-05473CF3EEE2}"/>
              </a:ext>
            </a:extLst>
          </p:cNvPr>
          <p:cNvSpPr>
            <a:spLocks noGrp="1"/>
          </p:cNvSpPr>
          <p:nvPr>
            <p:ph type="dt" sz="half" idx="10"/>
          </p:nvPr>
        </p:nvSpPr>
        <p:spPr/>
        <p:txBody>
          <a:bodyPr/>
          <a:lstStyle/>
          <a:p>
            <a:fld id="{FA6F2A29-C3A1-F643-825C-C303DF6661E2}" type="datetimeFigureOut">
              <a:rPr lang="en-US" smtClean="0"/>
              <a:t>12/4/21</a:t>
            </a:fld>
            <a:endParaRPr lang="en-US"/>
          </a:p>
        </p:txBody>
      </p:sp>
      <p:sp>
        <p:nvSpPr>
          <p:cNvPr id="6" name="Footer Placeholder 5">
            <a:extLst>
              <a:ext uri="{FF2B5EF4-FFF2-40B4-BE49-F238E27FC236}">
                <a16:creationId xmlns:a16="http://schemas.microsoft.com/office/drawing/2014/main" id="{50D3DE8B-423C-C74A-A113-D8399F5303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80A7D9-A90F-2C45-BD28-AEB4428B72B8}"/>
              </a:ext>
            </a:extLst>
          </p:cNvPr>
          <p:cNvSpPr>
            <a:spLocks noGrp="1"/>
          </p:cNvSpPr>
          <p:nvPr>
            <p:ph type="sldNum" sz="quarter" idx="12"/>
          </p:nvPr>
        </p:nvSpPr>
        <p:spPr/>
        <p:txBody>
          <a:bodyPr/>
          <a:lstStyle/>
          <a:p>
            <a:fld id="{8722B6D3-0172-964F-B47C-7CBCDCDB3947}" type="slidenum">
              <a:rPr lang="en-US" smtClean="0"/>
              <a:t>‹#›</a:t>
            </a:fld>
            <a:endParaRPr lang="en-US"/>
          </a:p>
        </p:txBody>
      </p:sp>
    </p:spTree>
    <p:extLst>
      <p:ext uri="{BB962C8B-B14F-4D97-AF65-F5344CB8AC3E}">
        <p14:creationId xmlns:p14="http://schemas.microsoft.com/office/powerpoint/2010/main" val="87452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FED27-4C08-3F4D-818C-7B38FDFB742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23119FB-1B68-8D45-AE70-DA773E69210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FEE2995-C526-054A-B26B-F4F0BF059853}"/>
              </a:ext>
            </a:extLst>
          </p:cNvPr>
          <p:cNvSpPr>
            <a:spLocks noGrp="1"/>
          </p:cNvSpPr>
          <p:nvPr>
            <p:ph type="dt" sz="half" idx="10"/>
          </p:nvPr>
        </p:nvSpPr>
        <p:spPr/>
        <p:txBody>
          <a:bodyPr/>
          <a:lstStyle/>
          <a:p>
            <a:fld id="{FA6F2A29-C3A1-F643-825C-C303DF6661E2}" type="datetimeFigureOut">
              <a:rPr lang="en-US" smtClean="0"/>
              <a:t>12/4/21</a:t>
            </a:fld>
            <a:endParaRPr lang="en-US"/>
          </a:p>
        </p:txBody>
      </p:sp>
      <p:sp>
        <p:nvSpPr>
          <p:cNvPr id="5" name="Footer Placeholder 4">
            <a:extLst>
              <a:ext uri="{FF2B5EF4-FFF2-40B4-BE49-F238E27FC236}">
                <a16:creationId xmlns:a16="http://schemas.microsoft.com/office/drawing/2014/main" id="{97992370-4D5B-554B-894E-72FC16C9C89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E384C3-0059-D541-8A2A-38C65FAB2878}"/>
              </a:ext>
            </a:extLst>
          </p:cNvPr>
          <p:cNvSpPr>
            <a:spLocks noGrp="1"/>
          </p:cNvSpPr>
          <p:nvPr>
            <p:ph type="sldNum" sz="quarter" idx="12"/>
          </p:nvPr>
        </p:nvSpPr>
        <p:spPr/>
        <p:txBody>
          <a:bodyPr/>
          <a:lstStyle/>
          <a:p>
            <a:fld id="{8722B6D3-0172-964F-B47C-7CBCDCDB3947}" type="slidenum">
              <a:rPr lang="en-US" smtClean="0"/>
              <a:t>‹#›</a:t>
            </a:fld>
            <a:endParaRPr lang="en-US"/>
          </a:p>
        </p:txBody>
      </p:sp>
    </p:spTree>
    <p:extLst>
      <p:ext uri="{BB962C8B-B14F-4D97-AF65-F5344CB8AC3E}">
        <p14:creationId xmlns:p14="http://schemas.microsoft.com/office/powerpoint/2010/main" val="3845797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05F454-0484-2249-8B29-FEDD9947E85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63571EE-FE43-9D44-AC33-F94B1DAC195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2421058-55DC-D244-B7ED-640B2422AB13}"/>
              </a:ext>
            </a:extLst>
          </p:cNvPr>
          <p:cNvSpPr>
            <a:spLocks noGrp="1"/>
          </p:cNvSpPr>
          <p:nvPr>
            <p:ph type="dt" sz="half" idx="10"/>
          </p:nvPr>
        </p:nvSpPr>
        <p:spPr/>
        <p:txBody>
          <a:bodyPr/>
          <a:lstStyle/>
          <a:p>
            <a:fld id="{FA6F2A29-C3A1-F643-825C-C303DF6661E2}" type="datetimeFigureOut">
              <a:rPr lang="en-US" smtClean="0"/>
              <a:t>12/4/21</a:t>
            </a:fld>
            <a:endParaRPr lang="en-US"/>
          </a:p>
        </p:txBody>
      </p:sp>
      <p:sp>
        <p:nvSpPr>
          <p:cNvPr id="5" name="Footer Placeholder 4">
            <a:extLst>
              <a:ext uri="{FF2B5EF4-FFF2-40B4-BE49-F238E27FC236}">
                <a16:creationId xmlns:a16="http://schemas.microsoft.com/office/drawing/2014/main" id="{FA811DB0-1CBA-5C46-9C8C-762FD3F3A2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3D53C1-4BEB-844D-BC58-D203EAB40F62}"/>
              </a:ext>
            </a:extLst>
          </p:cNvPr>
          <p:cNvSpPr>
            <a:spLocks noGrp="1"/>
          </p:cNvSpPr>
          <p:nvPr>
            <p:ph type="sldNum" sz="quarter" idx="12"/>
          </p:nvPr>
        </p:nvSpPr>
        <p:spPr/>
        <p:txBody>
          <a:bodyPr/>
          <a:lstStyle/>
          <a:p>
            <a:fld id="{8722B6D3-0172-964F-B47C-7CBCDCDB3947}" type="slidenum">
              <a:rPr lang="en-US" smtClean="0"/>
              <a:t>‹#›</a:t>
            </a:fld>
            <a:endParaRPr lang="en-US"/>
          </a:p>
        </p:txBody>
      </p:sp>
    </p:spTree>
    <p:extLst>
      <p:ext uri="{BB962C8B-B14F-4D97-AF65-F5344CB8AC3E}">
        <p14:creationId xmlns:p14="http://schemas.microsoft.com/office/powerpoint/2010/main" val="12965537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2B1ACA-E535-574A-A86E-2576454AA4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F674C6A-C37B-3B46-88D0-D4B13C1924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8F0DC7C-3918-E949-80DE-634E5CCA800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A6F2A29-C3A1-F643-825C-C303DF6661E2}" type="datetimeFigureOut">
              <a:rPr lang="en-US" smtClean="0"/>
              <a:t>12/4/21</a:t>
            </a:fld>
            <a:endParaRPr lang="en-US"/>
          </a:p>
        </p:txBody>
      </p:sp>
      <p:sp>
        <p:nvSpPr>
          <p:cNvPr id="5" name="Footer Placeholder 4">
            <a:extLst>
              <a:ext uri="{FF2B5EF4-FFF2-40B4-BE49-F238E27FC236}">
                <a16:creationId xmlns:a16="http://schemas.microsoft.com/office/drawing/2014/main" id="{2998249F-EF14-D74A-9219-2F18AF4F236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408EB1F-D48A-B94A-9C2E-71423032CB9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722B6D3-0172-964F-B47C-7CBCDCDB3947}" type="slidenum">
              <a:rPr lang="en-US" smtClean="0"/>
              <a:t>‹#›</a:t>
            </a:fld>
            <a:endParaRPr lang="en-US"/>
          </a:p>
        </p:txBody>
      </p:sp>
    </p:spTree>
    <p:extLst>
      <p:ext uri="{BB962C8B-B14F-4D97-AF65-F5344CB8AC3E}">
        <p14:creationId xmlns:p14="http://schemas.microsoft.com/office/powerpoint/2010/main" val="15391973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 name="Rectangle 53">
            <a:extLst>
              <a:ext uri="{FF2B5EF4-FFF2-40B4-BE49-F238E27FC236}">
                <a16:creationId xmlns:a16="http://schemas.microsoft.com/office/drawing/2014/main" id="{699F2931-70EC-414E-8957-39CC893D9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Shape 55">
            <a:extLst>
              <a:ext uri="{FF2B5EF4-FFF2-40B4-BE49-F238E27FC236}">
                <a16:creationId xmlns:a16="http://schemas.microsoft.com/office/drawing/2014/main" id="{78FFBE11-4B3E-48D7-94D4-2EC8CC9FE8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79720"/>
            <a:ext cx="12192000" cy="3378280"/>
          </a:xfrm>
          <a:custGeom>
            <a:avLst/>
            <a:gdLst>
              <a:gd name="connsiteX0" fmla="*/ 0 w 12192000"/>
              <a:gd name="connsiteY0" fmla="*/ 0 h 3378280"/>
              <a:gd name="connsiteX1" fmla="*/ 13973 w 12192000"/>
              <a:gd name="connsiteY1" fmla="*/ 3431 h 3378280"/>
              <a:gd name="connsiteX2" fmla="*/ 86774 w 12192000"/>
              <a:gd name="connsiteY2" fmla="*/ 43536 h 3378280"/>
              <a:gd name="connsiteX3" fmla="*/ 229780 w 12192000"/>
              <a:gd name="connsiteY3" fmla="*/ 145557 h 3378280"/>
              <a:gd name="connsiteX4" fmla="*/ 302639 w 12192000"/>
              <a:gd name="connsiteY4" fmla="*/ 203425 h 3378280"/>
              <a:gd name="connsiteX5" fmla="*/ 348081 w 12192000"/>
              <a:gd name="connsiteY5" fmla="*/ 187174 h 3378280"/>
              <a:gd name="connsiteX6" fmla="*/ 436950 w 12192000"/>
              <a:gd name="connsiteY6" fmla="*/ 184066 h 3378280"/>
              <a:gd name="connsiteX7" fmla="*/ 501693 w 12192000"/>
              <a:gd name="connsiteY7" fmla="*/ 233225 h 3378280"/>
              <a:gd name="connsiteX8" fmla="*/ 557201 w 12192000"/>
              <a:gd name="connsiteY8" fmla="*/ 312390 h 3378280"/>
              <a:gd name="connsiteX9" fmla="*/ 617648 w 12192000"/>
              <a:gd name="connsiteY9" fmla="*/ 333897 h 3378280"/>
              <a:gd name="connsiteX10" fmla="*/ 692332 w 12192000"/>
              <a:gd name="connsiteY10" fmla="*/ 386327 h 3378280"/>
              <a:gd name="connsiteX11" fmla="*/ 802009 w 12192000"/>
              <a:gd name="connsiteY11" fmla="*/ 419027 h 3378280"/>
              <a:gd name="connsiteX12" fmla="*/ 914003 w 12192000"/>
              <a:gd name="connsiteY12" fmla="*/ 475419 h 3378280"/>
              <a:gd name="connsiteX13" fmla="*/ 938561 w 12192000"/>
              <a:gd name="connsiteY13" fmla="*/ 472887 h 3378280"/>
              <a:gd name="connsiteX14" fmla="*/ 1035683 w 12192000"/>
              <a:gd name="connsiteY14" fmla="*/ 486697 h 3378280"/>
              <a:gd name="connsiteX15" fmla="*/ 1035757 w 12192000"/>
              <a:gd name="connsiteY15" fmla="*/ 486731 h 3378280"/>
              <a:gd name="connsiteX16" fmla="*/ 1074336 w 12192000"/>
              <a:gd name="connsiteY16" fmla="*/ 494465 h 3378280"/>
              <a:gd name="connsiteX17" fmla="*/ 1285084 w 12192000"/>
              <a:gd name="connsiteY17" fmla="*/ 589112 h 3378280"/>
              <a:gd name="connsiteX18" fmla="*/ 1409116 w 12192000"/>
              <a:gd name="connsiteY18" fmla="*/ 656332 h 3378280"/>
              <a:gd name="connsiteX19" fmla="*/ 1533725 w 12192000"/>
              <a:gd name="connsiteY19" fmla="*/ 699179 h 3378280"/>
              <a:gd name="connsiteX20" fmla="*/ 1636242 w 12192000"/>
              <a:gd name="connsiteY20" fmla="*/ 741533 h 3378280"/>
              <a:gd name="connsiteX21" fmla="*/ 1704848 w 12192000"/>
              <a:gd name="connsiteY21" fmla="*/ 770749 h 3378280"/>
              <a:gd name="connsiteX22" fmla="*/ 1718292 w 12192000"/>
              <a:gd name="connsiteY22" fmla="*/ 781051 h 3378280"/>
              <a:gd name="connsiteX23" fmla="*/ 1720835 w 12192000"/>
              <a:gd name="connsiteY23" fmla="*/ 781117 h 3378280"/>
              <a:gd name="connsiteX24" fmla="*/ 1753341 w 12192000"/>
              <a:gd name="connsiteY24" fmla="*/ 800301 h 3378280"/>
              <a:gd name="connsiteX25" fmla="*/ 1775454 w 12192000"/>
              <a:gd name="connsiteY25" fmla="*/ 815182 h 3378280"/>
              <a:gd name="connsiteX26" fmla="*/ 1781011 w 12192000"/>
              <a:gd name="connsiteY26" fmla="*/ 816068 h 3378280"/>
              <a:gd name="connsiteX27" fmla="*/ 1817738 w 12192000"/>
              <a:gd name="connsiteY27" fmla="*/ 834926 h 3378280"/>
              <a:gd name="connsiteX28" fmla="*/ 1830702 w 12192000"/>
              <a:gd name="connsiteY28" fmla="*/ 836485 h 3378280"/>
              <a:gd name="connsiteX29" fmla="*/ 1853950 w 12192000"/>
              <a:gd name="connsiteY29" fmla="*/ 841519 h 3378280"/>
              <a:gd name="connsiteX30" fmla="*/ 1915890 w 12192000"/>
              <a:gd name="connsiteY30" fmla="*/ 841983 h 3378280"/>
              <a:gd name="connsiteX31" fmla="*/ 1960900 w 12192000"/>
              <a:gd name="connsiteY31" fmla="*/ 865789 h 3378280"/>
              <a:gd name="connsiteX32" fmla="*/ 1961217 w 12192000"/>
              <a:gd name="connsiteY32" fmla="*/ 865662 h 3378280"/>
              <a:gd name="connsiteX33" fmla="*/ 1969825 w 12192000"/>
              <a:gd name="connsiteY33" fmla="*/ 869049 h 3378280"/>
              <a:gd name="connsiteX34" fmla="*/ 1975234 w 12192000"/>
              <a:gd name="connsiteY34" fmla="*/ 872329 h 3378280"/>
              <a:gd name="connsiteX35" fmla="*/ 1990485 w 12192000"/>
              <a:gd name="connsiteY35" fmla="*/ 879288 h 3378280"/>
              <a:gd name="connsiteX36" fmla="*/ 1996793 w 12192000"/>
              <a:gd name="connsiteY36" fmla="*/ 880361 h 3378280"/>
              <a:gd name="connsiteX37" fmla="*/ 2055091 w 12192000"/>
              <a:gd name="connsiteY37" fmla="*/ 872818 h 3378280"/>
              <a:gd name="connsiteX38" fmla="*/ 2165143 w 12192000"/>
              <a:gd name="connsiteY38" fmla="*/ 892293 h 3378280"/>
              <a:gd name="connsiteX39" fmla="*/ 2274196 w 12192000"/>
              <a:gd name="connsiteY39" fmla="*/ 914768 h 3378280"/>
              <a:gd name="connsiteX40" fmla="*/ 2383986 w 12192000"/>
              <a:gd name="connsiteY40" fmla="*/ 934891 h 3378280"/>
              <a:gd name="connsiteX41" fmla="*/ 2420278 w 12192000"/>
              <a:gd name="connsiteY41" fmla="*/ 933890 h 3378280"/>
              <a:gd name="connsiteX42" fmla="*/ 2426203 w 12192000"/>
              <a:gd name="connsiteY42" fmla="*/ 933891 h 3378280"/>
              <a:gd name="connsiteX43" fmla="*/ 2448674 w 12192000"/>
              <a:gd name="connsiteY43" fmla="*/ 941056 h 3378280"/>
              <a:gd name="connsiteX44" fmla="*/ 2457640 w 12192000"/>
              <a:gd name="connsiteY44" fmla="*/ 943105 h 3378280"/>
              <a:gd name="connsiteX45" fmla="*/ 2457852 w 12192000"/>
              <a:gd name="connsiteY45" fmla="*/ 942912 h 3378280"/>
              <a:gd name="connsiteX46" fmla="*/ 2466265 w 12192000"/>
              <a:gd name="connsiteY46" fmla="*/ 945310 h 3378280"/>
              <a:gd name="connsiteX47" fmla="*/ 2507496 w 12192000"/>
              <a:gd name="connsiteY47" fmla="*/ 960111 h 3378280"/>
              <a:gd name="connsiteX48" fmla="*/ 2561127 w 12192000"/>
              <a:gd name="connsiteY48" fmla="*/ 949411 h 3378280"/>
              <a:gd name="connsiteX49" fmla="*/ 2583467 w 12192000"/>
              <a:gd name="connsiteY49" fmla="*/ 950570 h 3378280"/>
              <a:gd name="connsiteX50" fmla="*/ 2595361 w 12192000"/>
              <a:gd name="connsiteY50" fmla="*/ 949884 h 3378280"/>
              <a:gd name="connsiteX51" fmla="*/ 2596075 w 12192000"/>
              <a:gd name="connsiteY51" fmla="*/ 949000 h 3378280"/>
              <a:gd name="connsiteX52" fmla="*/ 2666638 w 12192000"/>
              <a:gd name="connsiteY52" fmla="*/ 975095 h 3378280"/>
              <a:gd name="connsiteX53" fmla="*/ 2703393 w 12192000"/>
              <a:gd name="connsiteY53" fmla="*/ 989635 h 3378280"/>
              <a:gd name="connsiteX54" fmla="*/ 2705616 w 12192000"/>
              <a:gd name="connsiteY54" fmla="*/ 989244 h 3378280"/>
              <a:gd name="connsiteX55" fmla="*/ 2721898 w 12192000"/>
              <a:gd name="connsiteY55" fmla="*/ 997777 h 3378280"/>
              <a:gd name="connsiteX56" fmla="*/ 2735669 w 12192000"/>
              <a:gd name="connsiteY56" fmla="*/ 1009612 h 3378280"/>
              <a:gd name="connsiteX57" fmla="*/ 2857526 w 12192000"/>
              <a:gd name="connsiteY57" fmla="*/ 1030627 h 3378280"/>
              <a:gd name="connsiteX58" fmla="*/ 3021918 w 12192000"/>
              <a:gd name="connsiteY58" fmla="*/ 1088093 h 3378280"/>
              <a:gd name="connsiteX59" fmla="*/ 3155458 w 12192000"/>
              <a:gd name="connsiteY59" fmla="*/ 1121618 h 3378280"/>
              <a:gd name="connsiteX60" fmla="*/ 3328229 w 12192000"/>
              <a:gd name="connsiteY60" fmla="*/ 1155903 h 3378280"/>
              <a:gd name="connsiteX61" fmla="*/ 3448440 w 12192000"/>
              <a:gd name="connsiteY61" fmla="*/ 1184343 h 3378280"/>
              <a:gd name="connsiteX62" fmla="*/ 3499287 w 12192000"/>
              <a:gd name="connsiteY62" fmla="*/ 1209472 h 3378280"/>
              <a:gd name="connsiteX63" fmla="*/ 3520027 w 12192000"/>
              <a:gd name="connsiteY63" fmla="*/ 1207338 h 3378280"/>
              <a:gd name="connsiteX64" fmla="*/ 3523594 w 12192000"/>
              <a:gd name="connsiteY64" fmla="*/ 1206755 h 3378280"/>
              <a:gd name="connsiteX65" fmla="*/ 3538013 w 12192000"/>
              <a:gd name="connsiteY65" fmla="*/ 1209066 h 3378280"/>
              <a:gd name="connsiteX66" fmla="*/ 3541918 w 12192000"/>
              <a:gd name="connsiteY66" fmla="*/ 1203922 h 3378280"/>
              <a:gd name="connsiteX67" fmla="*/ 3590082 w 12192000"/>
              <a:gd name="connsiteY67" fmla="*/ 1209115 h 3378280"/>
              <a:gd name="connsiteX68" fmla="*/ 3716445 w 12192000"/>
              <a:gd name="connsiteY68" fmla="*/ 1243431 h 3378280"/>
              <a:gd name="connsiteX69" fmla="*/ 3792028 w 12192000"/>
              <a:gd name="connsiteY69" fmla="*/ 1260288 h 3378280"/>
              <a:gd name="connsiteX70" fmla="*/ 3820707 w 12192000"/>
              <a:gd name="connsiteY70" fmla="*/ 1260924 h 3378280"/>
              <a:gd name="connsiteX71" fmla="*/ 3860784 w 12192000"/>
              <a:gd name="connsiteY71" fmla="*/ 1265692 h 3378280"/>
              <a:gd name="connsiteX72" fmla="*/ 3997310 w 12192000"/>
              <a:gd name="connsiteY72" fmla="*/ 1281176 h 3378280"/>
              <a:gd name="connsiteX73" fmla="*/ 4040665 w 12192000"/>
              <a:gd name="connsiteY73" fmla="*/ 1291934 h 3378280"/>
              <a:gd name="connsiteX74" fmla="*/ 4046831 w 12192000"/>
              <a:gd name="connsiteY74" fmla="*/ 1293910 h 3378280"/>
              <a:gd name="connsiteX75" fmla="*/ 4095847 w 12192000"/>
              <a:gd name="connsiteY75" fmla="*/ 1316851 h 3378280"/>
              <a:gd name="connsiteX76" fmla="*/ 4101945 w 12192000"/>
              <a:gd name="connsiteY76" fmla="*/ 1313869 h 3378280"/>
              <a:gd name="connsiteX77" fmla="*/ 4119420 w 12192000"/>
              <a:gd name="connsiteY77" fmla="*/ 1313965 h 3378280"/>
              <a:gd name="connsiteX78" fmla="*/ 4131728 w 12192000"/>
              <a:gd name="connsiteY78" fmla="*/ 1322978 h 3378280"/>
              <a:gd name="connsiteX79" fmla="*/ 4193827 w 12192000"/>
              <a:gd name="connsiteY79" fmla="*/ 1350222 h 3378280"/>
              <a:gd name="connsiteX80" fmla="*/ 4286157 w 12192000"/>
              <a:gd name="connsiteY80" fmla="*/ 1385101 h 3378280"/>
              <a:gd name="connsiteX81" fmla="*/ 4298907 w 12192000"/>
              <a:gd name="connsiteY81" fmla="*/ 1394396 h 3378280"/>
              <a:gd name="connsiteX82" fmla="*/ 4323224 w 12192000"/>
              <a:gd name="connsiteY82" fmla="*/ 1403133 h 3378280"/>
              <a:gd name="connsiteX83" fmla="*/ 4404439 w 12192000"/>
              <a:gd name="connsiteY83" fmla="*/ 1417252 h 3378280"/>
              <a:gd name="connsiteX84" fmla="*/ 4423989 w 12192000"/>
              <a:gd name="connsiteY84" fmla="*/ 1410448 h 3378280"/>
              <a:gd name="connsiteX85" fmla="*/ 4427300 w 12192000"/>
              <a:gd name="connsiteY85" fmla="*/ 1409068 h 3378280"/>
              <a:gd name="connsiteX86" fmla="*/ 4441847 w 12192000"/>
              <a:gd name="connsiteY86" fmla="*/ 1408029 h 3378280"/>
              <a:gd name="connsiteX87" fmla="*/ 4444331 w 12192000"/>
              <a:gd name="connsiteY87" fmla="*/ 1402133 h 3378280"/>
              <a:gd name="connsiteX88" fmla="*/ 4492293 w 12192000"/>
              <a:gd name="connsiteY88" fmla="*/ 1396205 h 3378280"/>
              <a:gd name="connsiteX89" fmla="*/ 4623335 w 12192000"/>
              <a:gd name="connsiteY89" fmla="*/ 1400793 h 3378280"/>
              <a:gd name="connsiteX90" fmla="*/ 4700790 w 12192000"/>
              <a:gd name="connsiteY90" fmla="*/ 1399970 h 3378280"/>
              <a:gd name="connsiteX91" fmla="*/ 4728732 w 12192000"/>
              <a:gd name="connsiteY91" fmla="*/ 1394050 h 3378280"/>
              <a:gd name="connsiteX92" fmla="*/ 4768749 w 12192000"/>
              <a:gd name="connsiteY92" fmla="*/ 1389553 h 3378280"/>
              <a:gd name="connsiteX93" fmla="*/ 4838227 w 12192000"/>
              <a:gd name="connsiteY93" fmla="*/ 1377273 h 3378280"/>
              <a:gd name="connsiteX94" fmla="*/ 4904889 w 12192000"/>
              <a:gd name="connsiteY94" fmla="*/ 1373499 h 3378280"/>
              <a:gd name="connsiteX95" fmla="*/ 4949597 w 12192000"/>
              <a:gd name="connsiteY95" fmla="*/ 1374085 h 3378280"/>
              <a:gd name="connsiteX96" fmla="*/ 4956064 w 12192000"/>
              <a:gd name="connsiteY96" fmla="*/ 1374603 h 3378280"/>
              <a:gd name="connsiteX97" fmla="*/ 5009322 w 12192000"/>
              <a:gd name="connsiteY97" fmla="*/ 1385751 h 3378280"/>
              <a:gd name="connsiteX98" fmla="*/ 5014476 w 12192000"/>
              <a:gd name="connsiteY98" fmla="*/ 1381460 h 3378280"/>
              <a:gd name="connsiteX99" fmla="*/ 5031428 w 12192000"/>
              <a:gd name="connsiteY99" fmla="*/ 1377570 h 3378280"/>
              <a:gd name="connsiteX100" fmla="*/ 5045619 w 12192000"/>
              <a:gd name="connsiteY100" fmla="*/ 1383532 h 3378280"/>
              <a:gd name="connsiteX101" fmla="*/ 5112635 w 12192000"/>
              <a:gd name="connsiteY101" fmla="*/ 1395891 h 3378280"/>
              <a:gd name="connsiteX102" fmla="*/ 5210851 w 12192000"/>
              <a:gd name="connsiteY102" fmla="*/ 1408784 h 3378280"/>
              <a:gd name="connsiteX103" fmla="*/ 5225543 w 12192000"/>
              <a:gd name="connsiteY103" fmla="*/ 1414923 h 3378280"/>
              <a:gd name="connsiteX104" fmla="*/ 5321696 w 12192000"/>
              <a:gd name="connsiteY104" fmla="*/ 1432414 h 3378280"/>
              <a:gd name="connsiteX105" fmla="*/ 5372327 w 12192000"/>
              <a:gd name="connsiteY105" fmla="*/ 1436597 h 3378280"/>
              <a:gd name="connsiteX106" fmla="*/ 5378149 w 12192000"/>
              <a:gd name="connsiteY106" fmla="*/ 1431785 h 3378280"/>
              <a:gd name="connsiteX107" fmla="*/ 5393069 w 12192000"/>
              <a:gd name="connsiteY107" fmla="*/ 1433737 h 3378280"/>
              <a:gd name="connsiteX108" fmla="*/ 5527621 w 12192000"/>
              <a:gd name="connsiteY108" fmla="*/ 1458786 h 3378280"/>
              <a:gd name="connsiteX109" fmla="*/ 5680585 w 12192000"/>
              <a:gd name="connsiteY109" fmla="*/ 1498233 h 3378280"/>
              <a:gd name="connsiteX110" fmla="*/ 5783795 w 12192000"/>
              <a:gd name="connsiteY110" fmla="*/ 1499932 h 3378280"/>
              <a:gd name="connsiteX111" fmla="*/ 6016525 w 12192000"/>
              <a:gd name="connsiteY111" fmla="*/ 1577292 h 3378280"/>
              <a:gd name="connsiteX112" fmla="*/ 6186598 w 12192000"/>
              <a:gd name="connsiteY112" fmla="*/ 1606065 h 3378280"/>
              <a:gd name="connsiteX113" fmla="*/ 6197872 w 12192000"/>
              <a:gd name="connsiteY113" fmla="*/ 1616845 h 3378280"/>
              <a:gd name="connsiteX114" fmla="*/ 6212885 w 12192000"/>
              <a:gd name="connsiteY114" fmla="*/ 1624535 h 3378280"/>
              <a:gd name="connsiteX115" fmla="*/ 6319240 w 12192000"/>
              <a:gd name="connsiteY115" fmla="*/ 1660375 h 3378280"/>
              <a:gd name="connsiteX116" fmla="*/ 6333397 w 12192000"/>
              <a:gd name="connsiteY116" fmla="*/ 1658763 h 3378280"/>
              <a:gd name="connsiteX117" fmla="*/ 6357266 w 12192000"/>
              <a:gd name="connsiteY117" fmla="*/ 1659543 h 3378280"/>
              <a:gd name="connsiteX118" fmla="*/ 6418740 w 12192000"/>
              <a:gd name="connsiteY118" fmla="*/ 1648944 h 3378280"/>
              <a:gd name="connsiteX119" fmla="*/ 6458877 w 12192000"/>
              <a:gd name="connsiteY119" fmla="*/ 1662117 h 3378280"/>
              <a:gd name="connsiteX120" fmla="*/ 6467254 w 12192000"/>
              <a:gd name="connsiteY120" fmla="*/ 1664227 h 3378280"/>
              <a:gd name="connsiteX121" fmla="*/ 6467545 w 12192000"/>
              <a:gd name="connsiteY121" fmla="*/ 1664046 h 3378280"/>
              <a:gd name="connsiteX122" fmla="*/ 6476635 w 12192000"/>
              <a:gd name="connsiteY122" fmla="*/ 1665826 h 3378280"/>
              <a:gd name="connsiteX123" fmla="*/ 6482535 w 12192000"/>
              <a:gd name="connsiteY123" fmla="*/ 1668074 h 3378280"/>
              <a:gd name="connsiteX124" fmla="*/ 6498791 w 12192000"/>
              <a:gd name="connsiteY124" fmla="*/ 1672167 h 3378280"/>
              <a:gd name="connsiteX125" fmla="*/ 6505220 w 12192000"/>
              <a:gd name="connsiteY125" fmla="*/ 1672092 h 3378280"/>
              <a:gd name="connsiteX126" fmla="*/ 6508969 w 12192000"/>
              <a:gd name="connsiteY126" fmla="*/ 1669922 h 3378280"/>
              <a:gd name="connsiteX127" fmla="*/ 6544886 w 12192000"/>
              <a:gd name="connsiteY127" fmla="*/ 1670695 h 3378280"/>
              <a:gd name="connsiteX128" fmla="*/ 6617859 w 12192000"/>
              <a:gd name="connsiteY128" fmla="*/ 1679453 h 3378280"/>
              <a:gd name="connsiteX129" fmla="*/ 6657726 w 12192000"/>
              <a:gd name="connsiteY129" fmla="*/ 1687906 h 3378280"/>
              <a:gd name="connsiteX130" fmla="*/ 6769041 w 12192000"/>
              <a:gd name="connsiteY130" fmla="*/ 1707304 h 3378280"/>
              <a:gd name="connsiteX131" fmla="*/ 6882368 w 12192000"/>
              <a:gd name="connsiteY131" fmla="*/ 1723914 h 3378280"/>
              <a:gd name="connsiteX132" fmla="*/ 6968822 w 12192000"/>
              <a:gd name="connsiteY132" fmla="*/ 1723334 h 3378280"/>
              <a:gd name="connsiteX133" fmla="*/ 6973672 w 12192000"/>
              <a:gd name="connsiteY133" fmla="*/ 1726298 h 3378280"/>
              <a:gd name="connsiteX134" fmla="*/ 6981961 w 12192000"/>
              <a:gd name="connsiteY134" fmla="*/ 1729324 h 3378280"/>
              <a:gd name="connsiteX135" fmla="*/ 6982342 w 12192000"/>
              <a:gd name="connsiteY135" fmla="*/ 1729201 h 3378280"/>
              <a:gd name="connsiteX136" fmla="*/ 6989757 w 12192000"/>
              <a:gd name="connsiteY136" fmla="*/ 1732420 h 3378280"/>
              <a:gd name="connsiteX137" fmla="*/ 7023794 w 12192000"/>
              <a:gd name="connsiteY137" fmla="*/ 1750660 h 3378280"/>
              <a:gd name="connsiteX138" fmla="*/ 7090828 w 12192000"/>
              <a:gd name="connsiteY138" fmla="*/ 1750287 h 3378280"/>
              <a:gd name="connsiteX139" fmla="*/ 7114479 w 12192000"/>
              <a:gd name="connsiteY139" fmla="*/ 1754649 h 3378280"/>
              <a:gd name="connsiteX140" fmla="*/ 7162053 w 12192000"/>
              <a:gd name="connsiteY140" fmla="*/ 1772908 h 3378280"/>
              <a:gd name="connsiteX141" fmla="*/ 7167808 w 12192000"/>
              <a:gd name="connsiteY141" fmla="*/ 1773656 h 3378280"/>
              <a:gd name="connsiteX142" fmla="*/ 7187185 w 12192000"/>
              <a:gd name="connsiteY142" fmla="*/ 1787148 h 3378280"/>
              <a:gd name="connsiteX143" fmla="*/ 7216505 w 12192000"/>
              <a:gd name="connsiteY143" fmla="*/ 1804489 h 3378280"/>
              <a:gd name="connsiteX144" fmla="*/ 7219246 w 12192000"/>
              <a:gd name="connsiteY144" fmla="*/ 1804514 h 3378280"/>
              <a:gd name="connsiteX145" fmla="*/ 7230639 w 12192000"/>
              <a:gd name="connsiteY145" fmla="*/ 1813879 h 3378280"/>
              <a:gd name="connsiteX146" fmla="*/ 7236776 w 12192000"/>
              <a:gd name="connsiteY146" fmla="*/ 1825514 h 3378280"/>
              <a:gd name="connsiteX147" fmla="*/ 7394082 w 12192000"/>
              <a:gd name="connsiteY147" fmla="*/ 1877925 h 3378280"/>
              <a:gd name="connsiteX148" fmla="*/ 7505820 w 12192000"/>
              <a:gd name="connsiteY148" fmla="*/ 1933859 h 3378280"/>
              <a:gd name="connsiteX149" fmla="*/ 7572147 w 12192000"/>
              <a:gd name="connsiteY149" fmla="*/ 2003817 h 3378280"/>
              <a:gd name="connsiteX150" fmla="*/ 7828975 w 12192000"/>
              <a:gd name="connsiteY150" fmla="*/ 2061508 h 3378280"/>
              <a:gd name="connsiteX151" fmla="*/ 7886804 w 12192000"/>
              <a:gd name="connsiteY151" fmla="*/ 2075509 h 3378280"/>
              <a:gd name="connsiteX152" fmla="*/ 7923558 w 12192000"/>
              <a:gd name="connsiteY152" fmla="*/ 2103529 h 3378280"/>
              <a:gd name="connsiteX153" fmla="*/ 7947954 w 12192000"/>
              <a:gd name="connsiteY153" fmla="*/ 2104996 h 3378280"/>
              <a:gd name="connsiteX154" fmla="*/ 7952318 w 12192000"/>
              <a:gd name="connsiteY154" fmla="*/ 2105077 h 3378280"/>
              <a:gd name="connsiteX155" fmla="*/ 7966398 w 12192000"/>
              <a:gd name="connsiteY155" fmla="*/ 2109147 h 3378280"/>
              <a:gd name="connsiteX156" fmla="*/ 7974591 w 12192000"/>
              <a:gd name="connsiteY156" fmla="*/ 2105612 h 3378280"/>
              <a:gd name="connsiteX157" fmla="*/ 7998806 w 12192000"/>
              <a:gd name="connsiteY157" fmla="*/ 2108382 h 3378280"/>
              <a:gd name="connsiteX158" fmla="*/ 8023544 w 12192000"/>
              <a:gd name="connsiteY158" fmla="*/ 2117183 h 3378280"/>
              <a:gd name="connsiteX159" fmla="*/ 8136247 w 12192000"/>
              <a:gd name="connsiteY159" fmla="*/ 2164190 h 3378280"/>
              <a:gd name="connsiteX160" fmla="*/ 8206445 w 12192000"/>
              <a:gd name="connsiteY160" fmla="*/ 2189356 h 3378280"/>
              <a:gd name="connsiteX161" fmla="*/ 8237464 w 12192000"/>
              <a:gd name="connsiteY161" fmla="*/ 2194272 h 3378280"/>
              <a:gd name="connsiteX162" fmla="*/ 8277853 w 12192000"/>
              <a:gd name="connsiteY162" fmla="*/ 2204259 h 3378280"/>
              <a:gd name="connsiteX163" fmla="*/ 8352501 w 12192000"/>
              <a:gd name="connsiteY163" fmla="*/ 2218290 h 3378280"/>
              <a:gd name="connsiteX164" fmla="*/ 8446938 w 12192000"/>
              <a:gd name="connsiteY164" fmla="*/ 2243393 h 3378280"/>
              <a:gd name="connsiteX165" fmla="*/ 8497138 w 12192000"/>
              <a:gd name="connsiteY165" fmla="*/ 2281506 h 3378280"/>
              <a:gd name="connsiteX166" fmla="*/ 8506096 w 12192000"/>
              <a:gd name="connsiteY166" fmla="*/ 2280042 h 3378280"/>
              <a:gd name="connsiteX167" fmla="*/ 8549806 w 12192000"/>
              <a:gd name="connsiteY167" fmla="*/ 2296675 h 3378280"/>
              <a:gd name="connsiteX168" fmla="*/ 8680256 w 12192000"/>
              <a:gd name="connsiteY168" fmla="*/ 2378758 h 3378280"/>
              <a:gd name="connsiteX169" fmla="*/ 8766301 w 12192000"/>
              <a:gd name="connsiteY169" fmla="*/ 2410605 h 3378280"/>
              <a:gd name="connsiteX170" fmla="*/ 8800492 w 12192000"/>
              <a:gd name="connsiteY170" fmla="*/ 2418067 h 3378280"/>
              <a:gd name="connsiteX171" fmla="*/ 8857555 w 12192000"/>
              <a:gd name="connsiteY171" fmla="*/ 2430810 h 3378280"/>
              <a:gd name="connsiteX172" fmla="*/ 8951967 w 12192000"/>
              <a:gd name="connsiteY172" fmla="*/ 2460856 h 3378280"/>
              <a:gd name="connsiteX173" fmla="*/ 9002970 w 12192000"/>
              <a:gd name="connsiteY173" fmla="*/ 2472291 h 3378280"/>
              <a:gd name="connsiteX174" fmla="*/ 9081613 w 12192000"/>
              <a:gd name="connsiteY174" fmla="*/ 2488296 h 3378280"/>
              <a:gd name="connsiteX175" fmla="*/ 9091561 w 12192000"/>
              <a:gd name="connsiteY175" fmla="*/ 2494386 h 3378280"/>
              <a:gd name="connsiteX176" fmla="*/ 9140625 w 12192000"/>
              <a:gd name="connsiteY176" fmla="*/ 2486779 h 3378280"/>
              <a:gd name="connsiteX177" fmla="*/ 9271105 w 12192000"/>
              <a:gd name="connsiteY177" fmla="*/ 2511730 h 3378280"/>
              <a:gd name="connsiteX178" fmla="*/ 9295023 w 12192000"/>
              <a:gd name="connsiteY178" fmla="*/ 2512830 h 3378280"/>
              <a:gd name="connsiteX179" fmla="*/ 9321673 w 12192000"/>
              <a:gd name="connsiteY179" fmla="*/ 2524119 h 3378280"/>
              <a:gd name="connsiteX180" fmla="*/ 9378975 w 12192000"/>
              <a:gd name="connsiteY180" fmla="*/ 2543803 h 3378280"/>
              <a:gd name="connsiteX181" fmla="*/ 9414193 w 12192000"/>
              <a:gd name="connsiteY181" fmla="*/ 2562927 h 3378280"/>
              <a:gd name="connsiteX182" fmla="*/ 9426009 w 12192000"/>
              <a:gd name="connsiteY182" fmla="*/ 2558847 h 3378280"/>
              <a:gd name="connsiteX183" fmla="*/ 9450634 w 12192000"/>
              <a:gd name="connsiteY183" fmla="*/ 2560685 h 3378280"/>
              <a:gd name="connsiteX184" fmla="*/ 9549097 w 12192000"/>
              <a:gd name="connsiteY184" fmla="*/ 2585168 h 3378280"/>
              <a:gd name="connsiteX185" fmla="*/ 9567633 w 12192000"/>
              <a:gd name="connsiteY185" fmla="*/ 2587105 h 3378280"/>
              <a:gd name="connsiteX186" fmla="*/ 9586878 w 12192000"/>
              <a:gd name="connsiteY186" fmla="*/ 2596659 h 3378280"/>
              <a:gd name="connsiteX187" fmla="*/ 9589974 w 12192000"/>
              <a:gd name="connsiteY187" fmla="*/ 2598235 h 3378280"/>
              <a:gd name="connsiteX188" fmla="*/ 9590570 w 12192000"/>
              <a:gd name="connsiteY188" fmla="*/ 2598249 h 3378280"/>
              <a:gd name="connsiteX189" fmla="*/ 9591896 w 12192000"/>
              <a:gd name="connsiteY189" fmla="*/ 2599214 h 3378280"/>
              <a:gd name="connsiteX190" fmla="*/ 9604535 w 12192000"/>
              <a:gd name="connsiteY190" fmla="*/ 2605654 h 3378280"/>
              <a:gd name="connsiteX191" fmla="*/ 9610554 w 12192000"/>
              <a:gd name="connsiteY191" fmla="*/ 2606189 h 3378280"/>
              <a:gd name="connsiteX192" fmla="*/ 9690072 w 12192000"/>
              <a:gd name="connsiteY192" fmla="*/ 2638745 h 3378280"/>
              <a:gd name="connsiteX193" fmla="*/ 9726964 w 12192000"/>
              <a:gd name="connsiteY193" fmla="*/ 2653728 h 3378280"/>
              <a:gd name="connsiteX194" fmla="*/ 9738036 w 12192000"/>
              <a:gd name="connsiteY194" fmla="*/ 2654794 h 3378280"/>
              <a:gd name="connsiteX195" fmla="*/ 9774202 w 12192000"/>
              <a:gd name="connsiteY195" fmla="*/ 2671509 h 3378280"/>
              <a:gd name="connsiteX196" fmla="*/ 9793246 w 12192000"/>
              <a:gd name="connsiteY196" fmla="*/ 2675245 h 3378280"/>
              <a:gd name="connsiteX197" fmla="*/ 9890301 w 12192000"/>
              <a:gd name="connsiteY197" fmla="*/ 2700274 h 3378280"/>
              <a:gd name="connsiteX198" fmla="*/ 9915070 w 12192000"/>
              <a:gd name="connsiteY198" fmla="*/ 2699250 h 3378280"/>
              <a:gd name="connsiteX199" fmla="*/ 9976517 w 12192000"/>
              <a:gd name="connsiteY199" fmla="*/ 2732899 h 3378280"/>
              <a:gd name="connsiteX200" fmla="*/ 9990168 w 12192000"/>
              <a:gd name="connsiteY200" fmla="*/ 2737877 h 3378280"/>
              <a:gd name="connsiteX201" fmla="*/ 9995041 w 12192000"/>
              <a:gd name="connsiteY201" fmla="*/ 2741223 h 3378280"/>
              <a:gd name="connsiteX202" fmla="*/ 10012636 w 12192000"/>
              <a:gd name="connsiteY202" fmla="*/ 2729876 h 3378280"/>
              <a:gd name="connsiteX203" fmla="*/ 10044280 w 12192000"/>
              <a:gd name="connsiteY203" fmla="*/ 2726966 h 3378280"/>
              <a:gd name="connsiteX204" fmla="*/ 10057934 w 12192000"/>
              <a:gd name="connsiteY204" fmla="*/ 2735671 h 3378280"/>
              <a:gd name="connsiteX205" fmla="*/ 10148373 w 12192000"/>
              <a:gd name="connsiteY205" fmla="*/ 2778987 h 3378280"/>
              <a:gd name="connsiteX206" fmla="*/ 10176601 w 12192000"/>
              <a:gd name="connsiteY206" fmla="*/ 2791940 h 3378280"/>
              <a:gd name="connsiteX207" fmla="*/ 10235082 w 12192000"/>
              <a:gd name="connsiteY207" fmla="*/ 2816761 h 3378280"/>
              <a:gd name="connsiteX208" fmla="*/ 10421684 w 12192000"/>
              <a:gd name="connsiteY208" fmla="*/ 2833871 h 3378280"/>
              <a:gd name="connsiteX209" fmla="*/ 10507376 w 12192000"/>
              <a:gd name="connsiteY209" fmla="*/ 2822262 h 3378280"/>
              <a:gd name="connsiteX210" fmla="*/ 10738376 w 12192000"/>
              <a:gd name="connsiteY210" fmla="*/ 2833353 h 3378280"/>
              <a:gd name="connsiteX211" fmla="*/ 11043443 w 12192000"/>
              <a:gd name="connsiteY211" fmla="*/ 2803954 h 3378280"/>
              <a:gd name="connsiteX212" fmla="*/ 11115269 w 12192000"/>
              <a:gd name="connsiteY212" fmla="*/ 2823367 h 3378280"/>
              <a:gd name="connsiteX213" fmla="*/ 11147582 w 12192000"/>
              <a:gd name="connsiteY213" fmla="*/ 2822547 h 3378280"/>
              <a:gd name="connsiteX214" fmla="*/ 11201205 w 12192000"/>
              <a:gd name="connsiteY214" fmla="*/ 2818210 h 3378280"/>
              <a:gd name="connsiteX215" fmla="*/ 11391726 w 12192000"/>
              <a:gd name="connsiteY215" fmla="*/ 2826386 h 3378280"/>
              <a:gd name="connsiteX216" fmla="*/ 11507640 w 12192000"/>
              <a:gd name="connsiteY216" fmla="*/ 2824866 h 3378280"/>
              <a:gd name="connsiteX217" fmla="*/ 11718056 w 12192000"/>
              <a:gd name="connsiteY217" fmla="*/ 2821969 h 3378280"/>
              <a:gd name="connsiteX218" fmla="*/ 11937926 w 12192000"/>
              <a:gd name="connsiteY218" fmla="*/ 2817058 h 3378280"/>
              <a:gd name="connsiteX219" fmla="*/ 12035355 w 12192000"/>
              <a:gd name="connsiteY219" fmla="*/ 2813340 h 3378280"/>
              <a:gd name="connsiteX220" fmla="*/ 12179047 w 12192000"/>
              <a:gd name="connsiteY220" fmla="*/ 2788508 h 3378280"/>
              <a:gd name="connsiteX221" fmla="*/ 12192000 w 12192000"/>
              <a:gd name="connsiteY221" fmla="*/ 2788486 h 3378280"/>
              <a:gd name="connsiteX222" fmla="*/ 12192000 w 12192000"/>
              <a:gd name="connsiteY222" fmla="*/ 3378280 h 3378280"/>
              <a:gd name="connsiteX223" fmla="*/ 0 w 12192000"/>
              <a:gd name="connsiteY223" fmla="*/ 3378280 h 3378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Lst>
            <a:rect l="l" t="t" r="r" b="b"/>
            <a:pathLst>
              <a:path w="12192000" h="3378280">
                <a:moveTo>
                  <a:pt x="0" y="0"/>
                </a:moveTo>
                <a:lnTo>
                  <a:pt x="13973" y="3431"/>
                </a:lnTo>
                <a:cubicBezTo>
                  <a:pt x="48258" y="17773"/>
                  <a:pt x="68757" y="59402"/>
                  <a:pt x="86774" y="43536"/>
                </a:cubicBezTo>
                <a:cubicBezTo>
                  <a:pt x="86532" y="72023"/>
                  <a:pt x="217976" y="120568"/>
                  <a:pt x="229780" y="145557"/>
                </a:cubicBezTo>
                <a:lnTo>
                  <a:pt x="302639" y="203425"/>
                </a:lnTo>
                <a:cubicBezTo>
                  <a:pt x="312906" y="207200"/>
                  <a:pt x="342855" y="184923"/>
                  <a:pt x="348081" y="187174"/>
                </a:cubicBezTo>
                <a:lnTo>
                  <a:pt x="436950" y="184066"/>
                </a:lnTo>
                <a:lnTo>
                  <a:pt x="501693" y="233225"/>
                </a:lnTo>
                <a:lnTo>
                  <a:pt x="557201" y="312390"/>
                </a:lnTo>
                <a:cubicBezTo>
                  <a:pt x="579844" y="353675"/>
                  <a:pt x="602207" y="315301"/>
                  <a:pt x="617648" y="333897"/>
                </a:cubicBezTo>
                <a:lnTo>
                  <a:pt x="692332" y="386327"/>
                </a:lnTo>
                <a:cubicBezTo>
                  <a:pt x="715261" y="398377"/>
                  <a:pt x="770477" y="414831"/>
                  <a:pt x="802009" y="419027"/>
                </a:cubicBezTo>
                <a:cubicBezTo>
                  <a:pt x="838953" y="433876"/>
                  <a:pt x="886385" y="473956"/>
                  <a:pt x="914003" y="475419"/>
                </a:cubicBezTo>
                <a:cubicBezTo>
                  <a:pt x="923483" y="477324"/>
                  <a:pt x="931440" y="475817"/>
                  <a:pt x="938561" y="472887"/>
                </a:cubicBezTo>
                <a:lnTo>
                  <a:pt x="1035683" y="486697"/>
                </a:lnTo>
                <a:cubicBezTo>
                  <a:pt x="1035708" y="486708"/>
                  <a:pt x="1035733" y="486720"/>
                  <a:pt x="1035757" y="486731"/>
                </a:cubicBezTo>
                <a:cubicBezTo>
                  <a:pt x="1046500" y="494574"/>
                  <a:pt x="1038533" y="500311"/>
                  <a:pt x="1074336" y="494465"/>
                </a:cubicBezTo>
                <a:cubicBezTo>
                  <a:pt x="1137289" y="530436"/>
                  <a:pt x="1235340" y="545106"/>
                  <a:pt x="1285084" y="589112"/>
                </a:cubicBezTo>
                <a:cubicBezTo>
                  <a:pt x="1341251" y="608873"/>
                  <a:pt x="1367674" y="637988"/>
                  <a:pt x="1409116" y="656332"/>
                </a:cubicBezTo>
                <a:cubicBezTo>
                  <a:pt x="1471208" y="682449"/>
                  <a:pt x="1492207" y="692779"/>
                  <a:pt x="1533725" y="699179"/>
                </a:cubicBezTo>
                <a:cubicBezTo>
                  <a:pt x="1592391" y="718911"/>
                  <a:pt x="1575207" y="737633"/>
                  <a:pt x="1636242" y="741533"/>
                </a:cubicBezTo>
                <a:cubicBezTo>
                  <a:pt x="1638264" y="746130"/>
                  <a:pt x="1700806" y="766849"/>
                  <a:pt x="1704848" y="770749"/>
                </a:cubicBezTo>
                <a:lnTo>
                  <a:pt x="1718292" y="781051"/>
                </a:lnTo>
                <a:lnTo>
                  <a:pt x="1720835" y="781117"/>
                </a:lnTo>
                <a:lnTo>
                  <a:pt x="1753341" y="800301"/>
                </a:lnTo>
                <a:lnTo>
                  <a:pt x="1775454" y="815182"/>
                </a:lnTo>
                <a:lnTo>
                  <a:pt x="1781011" y="816068"/>
                </a:lnTo>
                <a:lnTo>
                  <a:pt x="1817738" y="834926"/>
                </a:lnTo>
                <a:cubicBezTo>
                  <a:pt x="1821156" y="833953"/>
                  <a:pt x="1825209" y="834074"/>
                  <a:pt x="1830702" y="836485"/>
                </a:cubicBezTo>
                <a:cubicBezTo>
                  <a:pt x="1832151" y="819591"/>
                  <a:pt x="1837883" y="832919"/>
                  <a:pt x="1853950" y="841519"/>
                </a:cubicBezTo>
                <a:cubicBezTo>
                  <a:pt x="1859780" y="817198"/>
                  <a:pt x="1899456" y="849599"/>
                  <a:pt x="1915890" y="841983"/>
                </a:cubicBezTo>
                <a:lnTo>
                  <a:pt x="1960900" y="865789"/>
                </a:lnTo>
                <a:lnTo>
                  <a:pt x="1961217" y="865662"/>
                </a:lnTo>
                <a:cubicBezTo>
                  <a:pt x="1963265" y="866017"/>
                  <a:pt x="1965977" y="867037"/>
                  <a:pt x="1969825" y="869049"/>
                </a:cubicBezTo>
                <a:lnTo>
                  <a:pt x="1975234" y="872329"/>
                </a:lnTo>
                <a:lnTo>
                  <a:pt x="1990485" y="879288"/>
                </a:lnTo>
                <a:lnTo>
                  <a:pt x="1996793" y="880361"/>
                </a:lnTo>
                <a:cubicBezTo>
                  <a:pt x="2020465" y="879540"/>
                  <a:pt x="2023446" y="845377"/>
                  <a:pt x="2055091" y="872818"/>
                </a:cubicBezTo>
                <a:cubicBezTo>
                  <a:pt x="2098055" y="882341"/>
                  <a:pt x="2125216" y="870433"/>
                  <a:pt x="2165143" y="892293"/>
                </a:cubicBezTo>
                <a:cubicBezTo>
                  <a:pt x="2205365" y="901134"/>
                  <a:pt x="2239987" y="901455"/>
                  <a:pt x="2274196" y="914768"/>
                </a:cubicBezTo>
                <a:cubicBezTo>
                  <a:pt x="2310666" y="921868"/>
                  <a:pt x="2360104" y="931320"/>
                  <a:pt x="2383986" y="934891"/>
                </a:cubicBezTo>
                <a:lnTo>
                  <a:pt x="2420278" y="933890"/>
                </a:lnTo>
                <a:lnTo>
                  <a:pt x="2426203" y="933891"/>
                </a:lnTo>
                <a:lnTo>
                  <a:pt x="2448674" y="941056"/>
                </a:lnTo>
                <a:cubicBezTo>
                  <a:pt x="2452907" y="942503"/>
                  <a:pt x="2455711" y="943098"/>
                  <a:pt x="2457640" y="943105"/>
                </a:cubicBezTo>
                <a:lnTo>
                  <a:pt x="2457852" y="942912"/>
                </a:lnTo>
                <a:lnTo>
                  <a:pt x="2466265" y="945310"/>
                </a:lnTo>
                <a:cubicBezTo>
                  <a:pt x="2480470" y="949908"/>
                  <a:pt x="2494307" y="954915"/>
                  <a:pt x="2507496" y="960111"/>
                </a:cubicBezTo>
                <a:cubicBezTo>
                  <a:pt x="2518208" y="949036"/>
                  <a:pt x="2567155" y="976345"/>
                  <a:pt x="2561127" y="949411"/>
                </a:cubicBezTo>
                <a:cubicBezTo>
                  <a:pt x="2578896" y="955660"/>
                  <a:pt x="2589900" y="968806"/>
                  <a:pt x="2583467" y="950570"/>
                </a:cubicBezTo>
                <a:cubicBezTo>
                  <a:pt x="2589300" y="952141"/>
                  <a:pt x="2592850" y="951536"/>
                  <a:pt x="2595361" y="949884"/>
                </a:cubicBezTo>
                <a:lnTo>
                  <a:pt x="2596075" y="949000"/>
                </a:lnTo>
                <a:lnTo>
                  <a:pt x="2666638" y="975095"/>
                </a:lnTo>
                <a:lnTo>
                  <a:pt x="2703393" y="989635"/>
                </a:lnTo>
                <a:lnTo>
                  <a:pt x="2705616" y="989244"/>
                </a:lnTo>
                <a:lnTo>
                  <a:pt x="2721898" y="997777"/>
                </a:lnTo>
                <a:cubicBezTo>
                  <a:pt x="2727157" y="1001198"/>
                  <a:pt x="2731840" y="1005088"/>
                  <a:pt x="2735669" y="1009612"/>
                </a:cubicBezTo>
                <a:cubicBezTo>
                  <a:pt x="2790086" y="1002732"/>
                  <a:pt x="2797958" y="1020231"/>
                  <a:pt x="2857526" y="1030627"/>
                </a:cubicBezTo>
                <a:cubicBezTo>
                  <a:pt x="2897602" y="1063034"/>
                  <a:pt x="2965720" y="1083366"/>
                  <a:pt x="3021918" y="1088093"/>
                </a:cubicBezTo>
                <a:cubicBezTo>
                  <a:pt x="3054425" y="1110664"/>
                  <a:pt x="3109014" y="1101433"/>
                  <a:pt x="3155458" y="1121618"/>
                </a:cubicBezTo>
                <a:cubicBezTo>
                  <a:pt x="3217017" y="1136576"/>
                  <a:pt x="3270135" y="1143600"/>
                  <a:pt x="3328229" y="1155903"/>
                </a:cubicBezTo>
                <a:cubicBezTo>
                  <a:pt x="3365862" y="1138978"/>
                  <a:pt x="3408797" y="1179981"/>
                  <a:pt x="3448440" y="1184343"/>
                </a:cubicBezTo>
                <a:cubicBezTo>
                  <a:pt x="3438226" y="1205566"/>
                  <a:pt x="3496361" y="1182183"/>
                  <a:pt x="3499287" y="1209472"/>
                </a:cubicBezTo>
                <a:cubicBezTo>
                  <a:pt x="3506411" y="1209402"/>
                  <a:pt x="3513215" y="1208473"/>
                  <a:pt x="3520027" y="1207338"/>
                </a:cubicBezTo>
                <a:lnTo>
                  <a:pt x="3523594" y="1206755"/>
                </a:lnTo>
                <a:lnTo>
                  <a:pt x="3538013" y="1209066"/>
                </a:lnTo>
                <a:lnTo>
                  <a:pt x="3541918" y="1203922"/>
                </a:lnTo>
                <a:cubicBezTo>
                  <a:pt x="3550592" y="1203930"/>
                  <a:pt x="3560995" y="1202529"/>
                  <a:pt x="3590082" y="1209115"/>
                </a:cubicBezTo>
                <a:cubicBezTo>
                  <a:pt x="3622244" y="1230604"/>
                  <a:pt x="3676827" y="1215544"/>
                  <a:pt x="3716445" y="1243431"/>
                </a:cubicBezTo>
                <a:cubicBezTo>
                  <a:pt x="3731486" y="1251699"/>
                  <a:pt x="3780926" y="1265146"/>
                  <a:pt x="3792028" y="1260288"/>
                </a:cubicBezTo>
                <a:cubicBezTo>
                  <a:pt x="3802696" y="1261567"/>
                  <a:pt x="3814066" y="1267606"/>
                  <a:pt x="3820707" y="1260924"/>
                </a:cubicBezTo>
                <a:cubicBezTo>
                  <a:pt x="3830836" y="1253486"/>
                  <a:pt x="3863215" y="1278527"/>
                  <a:pt x="3860784" y="1265692"/>
                </a:cubicBezTo>
                <a:lnTo>
                  <a:pt x="3997310" y="1281176"/>
                </a:lnTo>
                <a:lnTo>
                  <a:pt x="4040665" y="1291934"/>
                </a:lnTo>
                <a:lnTo>
                  <a:pt x="4046831" y="1293910"/>
                </a:lnTo>
                <a:lnTo>
                  <a:pt x="4095847" y="1316851"/>
                </a:lnTo>
                <a:cubicBezTo>
                  <a:pt x="4097518" y="1315619"/>
                  <a:pt x="4099569" y="1314612"/>
                  <a:pt x="4101945" y="1313869"/>
                </a:cubicBezTo>
                <a:lnTo>
                  <a:pt x="4119420" y="1313965"/>
                </a:lnTo>
                <a:lnTo>
                  <a:pt x="4131728" y="1322978"/>
                </a:lnTo>
                <a:lnTo>
                  <a:pt x="4193827" y="1350222"/>
                </a:lnTo>
                <a:lnTo>
                  <a:pt x="4286157" y="1385101"/>
                </a:lnTo>
                <a:lnTo>
                  <a:pt x="4298907" y="1394396"/>
                </a:lnTo>
                <a:lnTo>
                  <a:pt x="4323224" y="1403133"/>
                </a:lnTo>
                <a:lnTo>
                  <a:pt x="4404439" y="1417252"/>
                </a:lnTo>
                <a:cubicBezTo>
                  <a:pt x="4411321" y="1415560"/>
                  <a:pt x="4417679" y="1413105"/>
                  <a:pt x="4423989" y="1410448"/>
                </a:cubicBezTo>
                <a:lnTo>
                  <a:pt x="4427300" y="1409068"/>
                </a:lnTo>
                <a:lnTo>
                  <a:pt x="4441847" y="1408029"/>
                </a:lnTo>
                <a:lnTo>
                  <a:pt x="4444331" y="1402133"/>
                </a:lnTo>
                <a:cubicBezTo>
                  <a:pt x="4452739" y="1400163"/>
                  <a:pt x="4462460" y="1396428"/>
                  <a:pt x="4492293" y="1396205"/>
                </a:cubicBezTo>
                <a:cubicBezTo>
                  <a:pt x="4528861" y="1409788"/>
                  <a:pt x="4577933" y="1382688"/>
                  <a:pt x="4623335" y="1400793"/>
                </a:cubicBezTo>
                <a:cubicBezTo>
                  <a:pt x="4639986" y="1405413"/>
                  <a:pt x="4691262" y="1407228"/>
                  <a:pt x="4700790" y="1399970"/>
                </a:cubicBezTo>
                <a:cubicBezTo>
                  <a:pt x="4711447" y="1398782"/>
                  <a:pt x="4723982" y="1402066"/>
                  <a:pt x="4728732" y="1394050"/>
                </a:cubicBezTo>
                <a:cubicBezTo>
                  <a:pt x="4736666" y="1384502"/>
                  <a:pt x="4774338" y="1401491"/>
                  <a:pt x="4768749" y="1389553"/>
                </a:cubicBezTo>
                <a:cubicBezTo>
                  <a:pt x="4795495" y="1401233"/>
                  <a:pt x="4816075" y="1381410"/>
                  <a:pt x="4838227" y="1377273"/>
                </a:cubicBezTo>
                <a:lnTo>
                  <a:pt x="4904889" y="1373499"/>
                </a:lnTo>
                <a:lnTo>
                  <a:pt x="4949597" y="1374085"/>
                </a:lnTo>
                <a:lnTo>
                  <a:pt x="4956064" y="1374603"/>
                </a:lnTo>
                <a:lnTo>
                  <a:pt x="5009322" y="1385751"/>
                </a:lnTo>
                <a:cubicBezTo>
                  <a:pt x="5010629" y="1384171"/>
                  <a:pt x="5012363" y="1382724"/>
                  <a:pt x="5014476" y="1381460"/>
                </a:cubicBezTo>
                <a:lnTo>
                  <a:pt x="5031428" y="1377570"/>
                </a:lnTo>
                <a:lnTo>
                  <a:pt x="5045619" y="1383532"/>
                </a:lnTo>
                <a:lnTo>
                  <a:pt x="5112635" y="1395891"/>
                </a:lnTo>
                <a:lnTo>
                  <a:pt x="5210851" y="1408784"/>
                </a:lnTo>
                <a:lnTo>
                  <a:pt x="5225543" y="1414923"/>
                </a:lnTo>
                <a:cubicBezTo>
                  <a:pt x="5259311" y="1422389"/>
                  <a:pt x="5300520" y="1417803"/>
                  <a:pt x="5321696" y="1432414"/>
                </a:cubicBezTo>
                <a:lnTo>
                  <a:pt x="5372327" y="1436597"/>
                </a:lnTo>
                <a:lnTo>
                  <a:pt x="5378149" y="1431785"/>
                </a:lnTo>
                <a:lnTo>
                  <a:pt x="5393069" y="1433737"/>
                </a:lnTo>
                <a:lnTo>
                  <a:pt x="5527621" y="1458786"/>
                </a:lnTo>
                <a:cubicBezTo>
                  <a:pt x="5595913" y="1482782"/>
                  <a:pt x="5624062" y="1464011"/>
                  <a:pt x="5680585" y="1498233"/>
                </a:cubicBezTo>
                <a:cubicBezTo>
                  <a:pt x="5671953" y="1485766"/>
                  <a:pt x="5763880" y="1493019"/>
                  <a:pt x="5783795" y="1499932"/>
                </a:cubicBezTo>
                <a:cubicBezTo>
                  <a:pt x="5806935" y="1511749"/>
                  <a:pt x="5950173" y="1559636"/>
                  <a:pt x="6016525" y="1577292"/>
                </a:cubicBezTo>
                <a:cubicBezTo>
                  <a:pt x="6077908" y="1586145"/>
                  <a:pt x="6125458" y="1613138"/>
                  <a:pt x="6186598" y="1606065"/>
                </a:cubicBezTo>
                <a:cubicBezTo>
                  <a:pt x="6189351" y="1610205"/>
                  <a:pt x="6193226" y="1613745"/>
                  <a:pt x="6197872" y="1616845"/>
                </a:cubicBezTo>
                <a:lnTo>
                  <a:pt x="6212885" y="1624535"/>
                </a:lnTo>
                <a:lnTo>
                  <a:pt x="6319240" y="1660375"/>
                </a:lnTo>
                <a:lnTo>
                  <a:pt x="6333397" y="1658763"/>
                </a:lnTo>
                <a:cubicBezTo>
                  <a:pt x="6332062" y="1641958"/>
                  <a:pt x="6339931" y="1653989"/>
                  <a:pt x="6357266" y="1659543"/>
                </a:cubicBezTo>
                <a:cubicBezTo>
                  <a:pt x="6359058" y="1634684"/>
                  <a:pt x="6403697" y="1659337"/>
                  <a:pt x="6418740" y="1648944"/>
                </a:cubicBezTo>
                <a:cubicBezTo>
                  <a:pt x="6431434" y="1653585"/>
                  <a:pt x="6444892" y="1658041"/>
                  <a:pt x="6458877" y="1662117"/>
                </a:cubicBezTo>
                <a:lnTo>
                  <a:pt x="6467254" y="1664227"/>
                </a:lnTo>
                <a:lnTo>
                  <a:pt x="6467545" y="1664046"/>
                </a:lnTo>
                <a:cubicBezTo>
                  <a:pt x="6469635" y="1664026"/>
                  <a:pt x="6472488" y="1664540"/>
                  <a:pt x="6476635" y="1665826"/>
                </a:cubicBezTo>
                <a:lnTo>
                  <a:pt x="6482535" y="1668074"/>
                </a:lnTo>
                <a:lnTo>
                  <a:pt x="6498791" y="1672167"/>
                </a:lnTo>
                <a:lnTo>
                  <a:pt x="6505220" y="1672092"/>
                </a:lnTo>
                <a:lnTo>
                  <a:pt x="6508969" y="1669922"/>
                </a:lnTo>
                <a:lnTo>
                  <a:pt x="6544886" y="1670695"/>
                </a:lnTo>
                <a:cubicBezTo>
                  <a:pt x="6566195" y="1684748"/>
                  <a:pt x="6578985" y="1674687"/>
                  <a:pt x="6617859" y="1679453"/>
                </a:cubicBezTo>
                <a:cubicBezTo>
                  <a:pt x="6628154" y="1690316"/>
                  <a:pt x="6642041" y="1690691"/>
                  <a:pt x="6657726" y="1687906"/>
                </a:cubicBezTo>
                <a:cubicBezTo>
                  <a:pt x="6690709" y="1699790"/>
                  <a:pt x="6728158" y="1699639"/>
                  <a:pt x="6769041" y="1707304"/>
                </a:cubicBezTo>
                <a:cubicBezTo>
                  <a:pt x="6805580" y="1727028"/>
                  <a:pt x="6838723" y="1715650"/>
                  <a:pt x="6882368" y="1723914"/>
                </a:cubicBezTo>
                <a:lnTo>
                  <a:pt x="6968822" y="1723334"/>
                </a:lnTo>
                <a:lnTo>
                  <a:pt x="6973672" y="1726298"/>
                </a:lnTo>
                <a:cubicBezTo>
                  <a:pt x="6977223" y="1728111"/>
                  <a:pt x="6979851" y="1729020"/>
                  <a:pt x="6981961" y="1729324"/>
                </a:cubicBezTo>
                <a:lnTo>
                  <a:pt x="6982342" y="1729201"/>
                </a:lnTo>
                <a:lnTo>
                  <a:pt x="6989757" y="1732420"/>
                </a:lnTo>
                <a:cubicBezTo>
                  <a:pt x="7001869" y="1738303"/>
                  <a:pt x="7013262" y="1744453"/>
                  <a:pt x="7023794" y="1750660"/>
                </a:cubicBezTo>
                <a:cubicBezTo>
                  <a:pt x="7043973" y="1743394"/>
                  <a:pt x="7076983" y="1772878"/>
                  <a:pt x="7090828" y="1750287"/>
                </a:cubicBezTo>
                <a:cubicBezTo>
                  <a:pt x="7105590" y="1758041"/>
                  <a:pt x="7107688" y="1770308"/>
                  <a:pt x="7114479" y="1754649"/>
                </a:cubicBezTo>
                <a:cubicBezTo>
                  <a:pt x="7126350" y="1758420"/>
                  <a:pt x="7153167" y="1769741"/>
                  <a:pt x="7162053" y="1772908"/>
                </a:cubicBezTo>
                <a:lnTo>
                  <a:pt x="7167808" y="1773656"/>
                </a:lnTo>
                <a:lnTo>
                  <a:pt x="7187185" y="1787148"/>
                </a:lnTo>
                <a:lnTo>
                  <a:pt x="7216505" y="1804489"/>
                </a:lnTo>
                <a:lnTo>
                  <a:pt x="7219246" y="1804514"/>
                </a:lnTo>
                <a:lnTo>
                  <a:pt x="7230639" y="1813879"/>
                </a:lnTo>
                <a:cubicBezTo>
                  <a:pt x="7233815" y="1817438"/>
                  <a:pt x="7236006" y="1821285"/>
                  <a:pt x="7236776" y="1825514"/>
                </a:cubicBezTo>
                <a:cubicBezTo>
                  <a:pt x="7301762" y="1828337"/>
                  <a:pt x="7336564" y="1860417"/>
                  <a:pt x="7394082" y="1877925"/>
                </a:cubicBezTo>
                <a:cubicBezTo>
                  <a:pt x="7452342" y="1904287"/>
                  <a:pt x="7466551" y="1917411"/>
                  <a:pt x="7505820" y="1933859"/>
                </a:cubicBezTo>
                <a:cubicBezTo>
                  <a:pt x="7522528" y="1943253"/>
                  <a:pt x="7574803" y="2016599"/>
                  <a:pt x="7572147" y="2003817"/>
                </a:cubicBezTo>
                <a:cubicBezTo>
                  <a:pt x="7612486" y="2043915"/>
                  <a:pt x="7771831" y="2029022"/>
                  <a:pt x="7828975" y="2061508"/>
                </a:cubicBezTo>
                <a:lnTo>
                  <a:pt x="7886804" y="2075509"/>
                </a:lnTo>
                <a:cubicBezTo>
                  <a:pt x="7859463" y="2091010"/>
                  <a:pt x="7941076" y="2081130"/>
                  <a:pt x="7923558" y="2103529"/>
                </a:cubicBezTo>
                <a:lnTo>
                  <a:pt x="7947954" y="2104996"/>
                </a:lnTo>
                <a:lnTo>
                  <a:pt x="7952318" y="2105077"/>
                </a:lnTo>
                <a:lnTo>
                  <a:pt x="7966398" y="2109147"/>
                </a:lnTo>
                <a:lnTo>
                  <a:pt x="7974591" y="2105612"/>
                </a:lnTo>
                <a:lnTo>
                  <a:pt x="7998806" y="2108382"/>
                </a:lnTo>
                <a:cubicBezTo>
                  <a:pt x="8007224" y="2110145"/>
                  <a:pt x="8015519" y="2112885"/>
                  <a:pt x="8023544" y="2117183"/>
                </a:cubicBezTo>
                <a:cubicBezTo>
                  <a:pt x="8042536" y="2139405"/>
                  <a:pt x="8113922" y="2135674"/>
                  <a:pt x="8136247" y="2164190"/>
                </a:cubicBezTo>
                <a:cubicBezTo>
                  <a:pt x="8146485" y="2173150"/>
                  <a:pt x="8190564" y="2191557"/>
                  <a:pt x="8206445" y="2189356"/>
                </a:cubicBezTo>
                <a:cubicBezTo>
                  <a:pt x="8217189" y="2192022"/>
                  <a:pt x="8225092" y="2198625"/>
                  <a:pt x="8237464" y="2194272"/>
                </a:cubicBezTo>
                <a:cubicBezTo>
                  <a:pt x="8254235" y="2189840"/>
                  <a:pt x="8270768" y="2214957"/>
                  <a:pt x="8277853" y="2204259"/>
                </a:cubicBezTo>
                <a:cubicBezTo>
                  <a:pt x="8289971" y="2221808"/>
                  <a:pt x="8328475" y="2213978"/>
                  <a:pt x="8352501" y="2218290"/>
                </a:cubicBezTo>
                <a:cubicBezTo>
                  <a:pt x="8359916" y="2233716"/>
                  <a:pt x="8403014" y="2227555"/>
                  <a:pt x="8446938" y="2243393"/>
                </a:cubicBezTo>
                <a:cubicBezTo>
                  <a:pt x="8454511" y="2260801"/>
                  <a:pt x="8476684" y="2253935"/>
                  <a:pt x="8497138" y="2281506"/>
                </a:cubicBezTo>
                <a:cubicBezTo>
                  <a:pt x="8499906" y="2280770"/>
                  <a:pt x="8502925" y="2280276"/>
                  <a:pt x="8506096" y="2280042"/>
                </a:cubicBezTo>
                <a:cubicBezTo>
                  <a:pt x="8524529" y="2278674"/>
                  <a:pt x="8544098" y="2286123"/>
                  <a:pt x="8549806" y="2296675"/>
                </a:cubicBezTo>
                <a:cubicBezTo>
                  <a:pt x="8586026" y="2337107"/>
                  <a:pt x="8636988" y="2356250"/>
                  <a:pt x="8680256" y="2378758"/>
                </a:cubicBezTo>
                <a:cubicBezTo>
                  <a:pt x="8731302" y="2402123"/>
                  <a:pt x="8717522" y="2366494"/>
                  <a:pt x="8766301" y="2410605"/>
                </a:cubicBezTo>
                <a:cubicBezTo>
                  <a:pt x="8780965" y="2405907"/>
                  <a:pt x="8789790" y="2408871"/>
                  <a:pt x="8800492" y="2418067"/>
                </a:cubicBezTo>
                <a:cubicBezTo>
                  <a:pt x="8825856" y="2428860"/>
                  <a:pt x="8842594" y="2409144"/>
                  <a:pt x="8857555" y="2430810"/>
                </a:cubicBezTo>
                <a:cubicBezTo>
                  <a:pt x="8882799" y="2437942"/>
                  <a:pt x="8927730" y="2453942"/>
                  <a:pt x="8951967" y="2460856"/>
                </a:cubicBezTo>
                <a:cubicBezTo>
                  <a:pt x="8978331" y="2469875"/>
                  <a:pt x="8959838" y="2488515"/>
                  <a:pt x="9002970" y="2472291"/>
                </a:cubicBezTo>
                <a:cubicBezTo>
                  <a:pt x="9023997" y="2488383"/>
                  <a:pt x="9039735" y="2479669"/>
                  <a:pt x="9081613" y="2488296"/>
                </a:cubicBezTo>
                <a:lnTo>
                  <a:pt x="9091561" y="2494386"/>
                </a:lnTo>
                <a:lnTo>
                  <a:pt x="9140625" y="2486779"/>
                </a:lnTo>
                <a:cubicBezTo>
                  <a:pt x="9207053" y="2531245"/>
                  <a:pt x="9151264" y="2467994"/>
                  <a:pt x="9271105" y="2511730"/>
                </a:cubicBezTo>
                <a:cubicBezTo>
                  <a:pt x="9275764" y="2517275"/>
                  <a:pt x="9293352" y="2518083"/>
                  <a:pt x="9295023" y="2512830"/>
                </a:cubicBezTo>
                <a:cubicBezTo>
                  <a:pt x="9301933" y="2516606"/>
                  <a:pt x="9314623" y="2531276"/>
                  <a:pt x="9321673" y="2524119"/>
                </a:cubicBezTo>
                <a:cubicBezTo>
                  <a:pt x="9341881" y="2529408"/>
                  <a:pt x="9361130" y="2536033"/>
                  <a:pt x="9378975" y="2543803"/>
                </a:cubicBezTo>
                <a:lnTo>
                  <a:pt x="9414193" y="2562927"/>
                </a:lnTo>
                <a:lnTo>
                  <a:pt x="9426009" y="2558847"/>
                </a:lnTo>
                <a:cubicBezTo>
                  <a:pt x="9433598" y="2557225"/>
                  <a:pt x="9441714" y="2557145"/>
                  <a:pt x="9450634" y="2560685"/>
                </a:cubicBezTo>
                <a:cubicBezTo>
                  <a:pt x="9496298" y="2596479"/>
                  <a:pt x="9461586" y="2547391"/>
                  <a:pt x="9549097" y="2585168"/>
                </a:cubicBezTo>
                <a:cubicBezTo>
                  <a:pt x="9551956" y="2589460"/>
                  <a:pt x="9565592" y="2590888"/>
                  <a:pt x="9567633" y="2587105"/>
                </a:cubicBezTo>
                <a:cubicBezTo>
                  <a:pt x="9572507" y="2590206"/>
                  <a:pt x="9580361" y="2601581"/>
                  <a:pt x="9586878" y="2596659"/>
                </a:cubicBezTo>
                <a:lnTo>
                  <a:pt x="9589974" y="2598235"/>
                </a:lnTo>
                <a:lnTo>
                  <a:pt x="9590570" y="2598249"/>
                </a:lnTo>
                <a:lnTo>
                  <a:pt x="9591896" y="2599214"/>
                </a:lnTo>
                <a:lnTo>
                  <a:pt x="9604535" y="2605654"/>
                </a:lnTo>
                <a:lnTo>
                  <a:pt x="9610554" y="2606189"/>
                </a:lnTo>
                <a:cubicBezTo>
                  <a:pt x="9641361" y="2613359"/>
                  <a:pt x="9668752" y="2624572"/>
                  <a:pt x="9690072" y="2638745"/>
                </a:cubicBezTo>
                <a:cubicBezTo>
                  <a:pt x="9723195" y="2641319"/>
                  <a:pt x="9726446" y="2647335"/>
                  <a:pt x="9726964" y="2653728"/>
                </a:cubicBezTo>
                <a:cubicBezTo>
                  <a:pt x="9734958" y="2656403"/>
                  <a:pt x="9731670" y="2653170"/>
                  <a:pt x="9738036" y="2654794"/>
                </a:cubicBezTo>
                <a:cubicBezTo>
                  <a:pt x="9745908" y="2657757"/>
                  <a:pt x="9765000" y="2668100"/>
                  <a:pt x="9774202" y="2671509"/>
                </a:cubicBezTo>
                <a:lnTo>
                  <a:pt x="9793246" y="2675245"/>
                </a:lnTo>
                <a:cubicBezTo>
                  <a:pt x="9812596" y="2680039"/>
                  <a:pt x="9869995" y="2696274"/>
                  <a:pt x="9890301" y="2700274"/>
                </a:cubicBezTo>
                <a:cubicBezTo>
                  <a:pt x="9900631" y="2696314"/>
                  <a:pt x="9908572" y="2696560"/>
                  <a:pt x="9915070" y="2699250"/>
                </a:cubicBezTo>
                <a:lnTo>
                  <a:pt x="9976517" y="2732899"/>
                </a:lnTo>
                <a:cubicBezTo>
                  <a:pt x="9981869" y="2727000"/>
                  <a:pt x="9984699" y="2731165"/>
                  <a:pt x="9990168" y="2737877"/>
                </a:cubicBezTo>
                <a:lnTo>
                  <a:pt x="9995041" y="2741223"/>
                </a:lnTo>
                <a:lnTo>
                  <a:pt x="10012636" y="2729876"/>
                </a:lnTo>
                <a:lnTo>
                  <a:pt x="10044280" y="2726966"/>
                </a:lnTo>
                <a:lnTo>
                  <a:pt x="10057934" y="2735671"/>
                </a:lnTo>
                <a:cubicBezTo>
                  <a:pt x="10075281" y="2744341"/>
                  <a:pt x="10128594" y="2769607"/>
                  <a:pt x="10148373" y="2778987"/>
                </a:cubicBezTo>
                <a:lnTo>
                  <a:pt x="10176601" y="2791940"/>
                </a:lnTo>
                <a:cubicBezTo>
                  <a:pt x="10185319" y="2817937"/>
                  <a:pt x="10238746" y="2788423"/>
                  <a:pt x="10235082" y="2816761"/>
                </a:cubicBezTo>
                <a:cubicBezTo>
                  <a:pt x="10261478" y="2797979"/>
                  <a:pt x="10382486" y="2835579"/>
                  <a:pt x="10421684" y="2833871"/>
                </a:cubicBezTo>
                <a:cubicBezTo>
                  <a:pt x="10427369" y="2846480"/>
                  <a:pt x="10490893" y="2829473"/>
                  <a:pt x="10507376" y="2822262"/>
                </a:cubicBezTo>
                <a:cubicBezTo>
                  <a:pt x="10633551" y="2812985"/>
                  <a:pt x="10703974" y="2842678"/>
                  <a:pt x="10738376" y="2833353"/>
                </a:cubicBezTo>
                <a:cubicBezTo>
                  <a:pt x="10827719" y="2830304"/>
                  <a:pt x="10976757" y="2802522"/>
                  <a:pt x="11043443" y="2803954"/>
                </a:cubicBezTo>
                <a:cubicBezTo>
                  <a:pt x="11049567" y="2823106"/>
                  <a:pt x="11121061" y="2794142"/>
                  <a:pt x="11115269" y="2823367"/>
                </a:cubicBezTo>
                <a:cubicBezTo>
                  <a:pt x="11122168" y="2835110"/>
                  <a:pt x="11139334" y="2833959"/>
                  <a:pt x="11147582" y="2822547"/>
                </a:cubicBezTo>
                <a:cubicBezTo>
                  <a:pt x="11168093" y="2823815"/>
                  <a:pt x="11180424" y="2837446"/>
                  <a:pt x="11201205" y="2818210"/>
                </a:cubicBezTo>
                <a:cubicBezTo>
                  <a:pt x="11229430" y="2819282"/>
                  <a:pt x="11368539" y="2855696"/>
                  <a:pt x="11391726" y="2826386"/>
                </a:cubicBezTo>
                <a:cubicBezTo>
                  <a:pt x="11480791" y="2839198"/>
                  <a:pt x="11451058" y="2820936"/>
                  <a:pt x="11507640" y="2824866"/>
                </a:cubicBezTo>
                <a:cubicBezTo>
                  <a:pt x="11607733" y="2861658"/>
                  <a:pt x="11671908" y="2815146"/>
                  <a:pt x="11718056" y="2821969"/>
                </a:cubicBezTo>
                <a:cubicBezTo>
                  <a:pt x="11816707" y="2792061"/>
                  <a:pt x="11860087" y="2819031"/>
                  <a:pt x="11937926" y="2817058"/>
                </a:cubicBezTo>
                <a:cubicBezTo>
                  <a:pt x="11973607" y="2824139"/>
                  <a:pt x="11989529" y="2794506"/>
                  <a:pt x="12035355" y="2813340"/>
                </a:cubicBezTo>
                <a:cubicBezTo>
                  <a:pt x="12062147" y="2782988"/>
                  <a:pt x="12154841" y="2795794"/>
                  <a:pt x="12179047" y="2788508"/>
                </a:cubicBezTo>
                <a:lnTo>
                  <a:pt x="12192000" y="2788486"/>
                </a:lnTo>
                <a:lnTo>
                  <a:pt x="12192000" y="3378280"/>
                </a:lnTo>
                <a:lnTo>
                  <a:pt x="0" y="337828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1E8F516-0200-164E-834A-FABF803AE460}"/>
              </a:ext>
            </a:extLst>
          </p:cNvPr>
          <p:cNvSpPr>
            <a:spLocks noGrp="1"/>
          </p:cNvSpPr>
          <p:nvPr>
            <p:ph type="ctrTitle"/>
          </p:nvPr>
        </p:nvSpPr>
        <p:spPr>
          <a:xfrm>
            <a:off x="2402114" y="2039254"/>
            <a:ext cx="7387772" cy="2206171"/>
          </a:xfrm>
        </p:spPr>
        <p:txBody>
          <a:bodyPr anchor="ctr">
            <a:normAutofit/>
          </a:bodyPr>
          <a:lstStyle/>
          <a:p>
            <a:r>
              <a:rPr lang="en-US" sz="4400" dirty="0">
                <a:solidFill>
                  <a:schemeClr val="tx1">
                    <a:lumMod val="85000"/>
                    <a:lumOff val="15000"/>
                  </a:schemeClr>
                </a:solidFill>
              </a:rPr>
              <a:t>Placement Presentation</a:t>
            </a:r>
            <a:br>
              <a:rPr lang="en-US" sz="4400" dirty="0">
                <a:solidFill>
                  <a:schemeClr val="tx1">
                    <a:lumMod val="85000"/>
                    <a:lumOff val="15000"/>
                  </a:schemeClr>
                </a:solidFill>
              </a:rPr>
            </a:br>
            <a:r>
              <a:rPr lang="en-US" sz="4400" dirty="0" err="1">
                <a:solidFill>
                  <a:schemeClr val="tx1">
                    <a:lumMod val="85000"/>
                    <a:lumOff val="15000"/>
                  </a:schemeClr>
                </a:solidFill>
              </a:rPr>
              <a:t>Ycei</a:t>
            </a:r>
            <a:r>
              <a:rPr lang="en-US" sz="4400" dirty="0">
                <a:solidFill>
                  <a:schemeClr val="tx1">
                    <a:lumMod val="85000"/>
                    <a:lumOff val="15000"/>
                  </a:schemeClr>
                </a:solidFill>
              </a:rPr>
              <a:t> Café/</a:t>
            </a:r>
            <a:r>
              <a:rPr lang="en-US" sz="4400" dirty="0" err="1">
                <a:solidFill>
                  <a:schemeClr val="tx1">
                    <a:lumMod val="85000"/>
                    <a:lumOff val="15000"/>
                  </a:schemeClr>
                </a:solidFill>
              </a:rPr>
              <a:t>Plattform</a:t>
            </a:r>
            <a:r>
              <a:rPr lang="en-US" sz="4400" dirty="0">
                <a:solidFill>
                  <a:schemeClr val="tx1">
                    <a:lumMod val="85000"/>
                    <a:lumOff val="15000"/>
                  </a:schemeClr>
                </a:solidFill>
              </a:rPr>
              <a:t> Charity</a:t>
            </a:r>
          </a:p>
        </p:txBody>
      </p:sp>
      <p:sp>
        <p:nvSpPr>
          <p:cNvPr id="3" name="Subtitle 2">
            <a:extLst>
              <a:ext uri="{FF2B5EF4-FFF2-40B4-BE49-F238E27FC236}">
                <a16:creationId xmlns:a16="http://schemas.microsoft.com/office/drawing/2014/main" id="{D117EC38-46A8-4041-B160-642639607AF7}"/>
              </a:ext>
            </a:extLst>
          </p:cNvPr>
          <p:cNvSpPr>
            <a:spLocks noGrp="1"/>
          </p:cNvSpPr>
          <p:nvPr>
            <p:ph type="subTitle" idx="1"/>
          </p:nvPr>
        </p:nvSpPr>
        <p:spPr>
          <a:xfrm>
            <a:off x="892628" y="5158522"/>
            <a:ext cx="5689601" cy="1087477"/>
          </a:xfrm>
        </p:spPr>
        <p:txBody>
          <a:bodyPr anchor="ctr">
            <a:normAutofit/>
          </a:bodyPr>
          <a:lstStyle/>
          <a:p>
            <a:pPr algn="l"/>
            <a:r>
              <a:rPr lang="en-US" sz="1800">
                <a:solidFill>
                  <a:schemeClr val="tx1">
                    <a:lumMod val="85000"/>
                    <a:lumOff val="15000"/>
                  </a:schemeClr>
                </a:solidFill>
              </a:rPr>
              <a:t>By Caitlin Ridgway</a:t>
            </a:r>
          </a:p>
        </p:txBody>
      </p:sp>
      <p:sp>
        <p:nvSpPr>
          <p:cNvPr id="70" name="Freeform: Shape 57">
            <a:extLst>
              <a:ext uri="{FF2B5EF4-FFF2-40B4-BE49-F238E27FC236}">
                <a16:creationId xmlns:a16="http://schemas.microsoft.com/office/drawing/2014/main" id="{AEFD2FD1-B3A5-4E1D-BCC8-7684A5440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90051" y="0"/>
            <a:ext cx="7301949" cy="91834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 name="connsiteX0" fmla="*/ 4686423 w 9517857"/>
              <a:gd name="connsiteY0" fmla="*/ 247919 h 918356"/>
              <a:gd name="connsiteX1" fmla="*/ 4689051 w 9517857"/>
              <a:gd name="connsiteY1" fmla="*/ 250968 h 918356"/>
              <a:gd name="connsiteX2" fmla="*/ 4687244 w 9517857"/>
              <a:gd name="connsiteY2" fmla="*/ 251298 h 918356"/>
              <a:gd name="connsiteX3" fmla="*/ 4686423 w 9517857"/>
              <a:gd name="connsiteY3" fmla="*/ 247919 h 918356"/>
              <a:gd name="connsiteX4" fmla="*/ 4685225 w 9517857"/>
              <a:gd name="connsiteY4" fmla="*/ 246530 h 918356"/>
              <a:gd name="connsiteX5" fmla="*/ 4686133 w 9517857"/>
              <a:gd name="connsiteY5" fmla="*/ 246727 h 918356"/>
              <a:gd name="connsiteX6" fmla="*/ 4686423 w 9517857"/>
              <a:gd name="connsiteY6" fmla="*/ 247919 h 918356"/>
              <a:gd name="connsiteX7" fmla="*/ 4685225 w 9517857"/>
              <a:gd name="connsiteY7" fmla="*/ 246530 h 918356"/>
              <a:gd name="connsiteX8" fmla="*/ 9517856 w 9517857"/>
              <a:gd name="connsiteY8" fmla="*/ 0 h 918356"/>
              <a:gd name="connsiteX9" fmla="*/ 9517857 w 9517857"/>
              <a:gd name="connsiteY9" fmla="*/ 12 h 918356"/>
              <a:gd name="connsiteX10" fmla="*/ 9517857 w 9517857"/>
              <a:gd name="connsiteY10" fmla="*/ 918356 h 918356"/>
              <a:gd name="connsiteX11" fmla="*/ 14604 w 9517857"/>
              <a:gd name="connsiteY11" fmla="*/ 918356 h 918356"/>
              <a:gd name="connsiteX12" fmla="*/ 12841 w 9517857"/>
              <a:gd name="connsiteY12" fmla="*/ 917763 h 918356"/>
              <a:gd name="connsiteX13" fmla="*/ 93 w 9517857"/>
              <a:gd name="connsiteY13" fmla="*/ 912471 h 918356"/>
              <a:gd name="connsiteX14" fmla="*/ 58674 w 9517857"/>
              <a:gd name="connsiteY14" fmla="*/ 890322 h 918356"/>
              <a:gd name="connsiteX15" fmla="*/ 275005 w 9517857"/>
              <a:gd name="connsiteY15" fmla="*/ 807229 h 918356"/>
              <a:gd name="connsiteX16" fmla="*/ 587824 w 9517857"/>
              <a:gd name="connsiteY16" fmla="*/ 798195 h 918356"/>
              <a:gd name="connsiteX17" fmla="*/ 651826 w 9517857"/>
              <a:gd name="connsiteY17" fmla="*/ 738338 h 918356"/>
              <a:gd name="connsiteX18" fmla="*/ 727985 w 9517857"/>
              <a:gd name="connsiteY18" fmla="*/ 719826 h 918356"/>
              <a:gd name="connsiteX19" fmla="*/ 778982 w 9517857"/>
              <a:gd name="connsiteY19" fmla="*/ 710142 h 918356"/>
              <a:gd name="connsiteX20" fmla="*/ 849944 w 9517857"/>
              <a:gd name="connsiteY20" fmla="*/ 717987 h 918356"/>
              <a:gd name="connsiteX21" fmla="*/ 921659 w 9517857"/>
              <a:gd name="connsiteY21" fmla="*/ 712695 h 918356"/>
              <a:gd name="connsiteX22" fmla="*/ 930946 w 9517857"/>
              <a:gd name="connsiteY22" fmla="*/ 734046 h 918356"/>
              <a:gd name="connsiteX23" fmla="*/ 986250 w 9517857"/>
              <a:gd name="connsiteY23" fmla="*/ 713530 h 918356"/>
              <a:gd name="connsiteX24" fmla="*/ 1013752 w 9517857"/>
              <a:gd name="connsiteY24" fmla="*/ 713361 h 918356"/>
              <a:gd name="connsiteX25" fmla="*/ 1023734 w 9517857"/>
              <a:gd name="connsiteY25" fmla="*/ 718571 h 918356"/>
              <a:gd name="connsiteX26" fmla="*/ 1063207 w 9517857"/>
              <a:gd name="connsiteY26" fmla="*/ 715651 h 918356"/>
              <a:gd name="connsiteX27" fmla="*/ 1081980 w 9517857"/>
              <a:gd name="connsiteY27" fmla="*/ 738455 h 918356"/>
              <a:gd name="connsiteX28" fmla="*/ 1218120 w 9517857"/>
              <a:gd name="connsiteY28" fmla="*/ 713280 h 918356"/>
              <a:gd name="connsiteX29" fmla="*/ 1397459 w 9517857"/>
              <a:gd name="connsiteY29" fmla="*/ 691190 h 918356"/>
              <a:gd name="connsiteX30" fmla="*/ 1580688 w 9517857"/>
              <a:gd name="connsiteY30" fmla="*/ 693697 h 918356"/>
              <a:gd name="connsiteX31" fmla="*/ 1772334 w 9517857"/>
              <a:gd name="connsiteY31" fmla="*/ 710640 h 918356"/>
              <a:gd name="connsiteX32" fmla="*/ 2002561 w 9517857"/>
              <a:gd name="connsiteY32" fmla="*/ 659917 h 918356"/>
              <a:gd name="connsiteX33" fmla="*/ 2135144 w 9517857"/>
              <a:gd name="connsiteY33" fmla="*/ 636501 h 918356"/>
              <a:gd name="connsiteX34" fmla="*/ 2440292 w 9517857"/>
              <a:gd name="connsiteY34" fmla="*/ 593862 h 918356"/>
              <a:gd name="connsiteX35" fmla="*/ 2547829 w 9517857"/>
              <a:gd name="connsiteY35" fmla="*/ 566150 h 918356"/>
              <a:gd name="connsiteX36" fmla="*/ 2658055 w 9517857"/>
              <a:gd name="connsiteY36" fmla="*/ 578727 h 918356"/>
              <a:gd name="connsiteX37" fmla="*/ 2693698 w 9517857"/>
              <a:gd name="connsiteY37" fmla="*/ 560029 h 918356"/>
              <a:gd name="connsiteX38" fmla="*/ 2699673 w 9517857"/>
              <a:gd name="connsiteY38" fmla="*/ 556400 h 918356"/>
              <a:gd name="connsiteX39" fmla="*/ 2727306 w 9517857"/>
              <a:gd name="connsiteY39" fmla="*/ 550698 h 918356"/>
              <a:gd name="connsiteX40" fmla="*/ 2730451 w 9517857"/>
              <a:gd name="connsiteY40" fmla="*/ 538058 h 918356"/>
              <a:gd name="connsiteX41" fmla="*/ 2768713 w 9517857"/>
              <a:gd name="connsiteY41" fmla="*/ 521575 h 918356"/>
              <a:gd name="connsiteX42" fmla="*/ 2820868 w 9517857"/>
              <a:gd name="connsiteY42" fmla="*/ 514160 h 918356"/>
              <a:gd name="connsiteX43" fmla="*/ 3073635 w 9517857"/>
              <a:gd name="connsiteY43" fmla="*/ 491294 h 918356"/>
              <a:gd name="connsiteX44" fmla="*/ 3222071 w 9517857"/>
              <a:gd name="connsiteY44" fmla="*/ 470559 h 918356"/>
              <a:gd name="connsiteX45" fmla="*/ 3274069 w 9517857"/>
              <a:gd name="connsiteY45" fmla="*/ 451605 h 918356"/>
              <a:gd name="connsiteX46" fmla="*/ 3349632 w 9517857"/>
              <a:gd name="connsiteY46" fmla="*/ 432583 h 918356"/>
              <a:gd name="connsiteX47" fmla="*/ 3479593 w 9517857"/>
              <a:gd name="connsiteY47" fmla="*/ 390437 h 918356"/>
              <a:gd name="connsiteX48" fmla="*/ 3660110 w 9517857"/>
              <a:gd name="connsiteY48" fmla="*/ 348726 h 918356"/>
              <a:gd name="connsiteX49" fmla="*/ 3750023 w 9517857"/>
              <a:gd name="connsiteY49" fmla="*/ 370678 h 918356"/>
              <a:gd name="connsiteX50" fmla="*/ 3844133 w 9517857"/>
              <a:gd name="connsiteY50" fmla="*/ 360648 h 918356"/>
              <a:gd name="connsiteX51" fmla="*/ 3913545 w 9517857"/>
              <a:gd name="connsiteY51" fmla="*/ 344235 h 918356"/>
              <a:gd name="connsiteX52" fmla="*/ 4266740 w 9517857"/>
              <a:gd name="connsiteY52" fmla="*/ 361454 h 918356"/>
              <a:gd name="connsiteX53" fmla="*/ 4430770 w 9517857"/>
              <a:gd name="connsiteY53" fmla="*/ 342643 h 918356"/>
              <a:gd name="connsiteX54" fmla="*/ 4512664 w 9517857"/>
              <a:gd name="connsiteY54" fmla="*/ 319948 h 918356"/>
              <a:gd name="connsiteX55" fmla="*/ 4616423 w 9517857"/>
              <a:gd name="connsiteY55" fmla="*/ 290914 h 918356"/>
              <a:gd name="connsiteX56" fmla="*/ 4691675 w 9517857"/>
              <a:gd name="connsiteY56" fmla="*/ 254011 h 918356"/>
              <a:gd name="connsiteX57" fmla="*/ 4689051 w 9517857"/>
              <a:gd name="connsiteY57" fmla="*/ 250968 h 918356"/>
              <a:gd name="connsiteX58" fmla="*/ 4719994 w 9517857"/>
              <a:gd name="connsiteY58" fmla="*/ 245307 h 918356"/>
              <a:gd name="connsiteX59" fmla="*/ 4752894 w 9517857"/>
              <a:gd name="connsiteY59" fmla="*/ 239875 h 918356"/>
              <a:gd name="connsiteX60" fmla="*/ 4769329 w 9517857"/>
              <a:gd name="connsiteY60" fmla="*/ 233585 h 918356"/>
              <a:gd name="connsiteX61" fmla="*/ 4775634 w 9517857"/>
              <a:gd name="connsiteY61" fmla="*/ 234063 h 918356"/>
              <a:gd name="connsiteX62" fmla="*/ 4790452 w 9517857"/>
              <a:gd name="connsiteY62" fmla="*/ 233572 h 918356"/>
              <a:gd name="connsiteX63" fmla="*/ 4789062 w 9517857"/>
              <a:gd name="connsiteY63" fmla="*/ 241924 h 918356"/>
              <a:gd name="connsiteX64" fmla="*/ 4827826 w 9517857"/>
              <a:gd name="connsiteY64" fmla="*/ 246977 h 918356"/>
              <a:gd name="connsiteX65" fmla="*/ 4892569 w 9517857"/>
              <a:gd name="connsiteY65" fmla="*/ 249933 h 918356"/>
              <a:gd name="connsiteX66" fmla="*/ 4896611 w 9517857"/>
              <a:gd name="connsiteY66" fmla="*/ 240448 h 918356"/>
              <a:gd name="connsiteX67" fmla="*/ 4917286 w 9517857"/>
              <a:gd name="connsiteY67" fmla="*/ 243659 h 918356"/>
              <a:gd name="connsiteX68" fmla="*/ 4981173 w 9517857"/>
              <a:gd name="connsiteY68" fmla="*/ 247103 h 918356"/>
              <a:gd name="connsiteX69" fmla="*/ 5060397 w 9517857"/>
              <a:gd name="connsiteY69" fmla="*/ 263688 h 918356"/>
              <a:gd name="connsiteX70" fmla="*/ 5252996 w 9517857"/>
              <a:gd name="connsiteY70" fmla="*/ 270655 h 918356"/>
              <a:gd name="connsiteX71" fmla="*/ 5358056 w 9517857"/>
              <a:gd name="connsiteY71" fmla="*/ 247248 h 918356"/>
              <a:gd name="connsiteX72" fmla="*/ 5426496 w 9517857"/>
              <a:gd name="connsiteY72" fmla="*/ 235142 h 918356"/>
              <a:gd name="connsiteX73" fmla="*/ 5497161 w 9517857"/>
              <a:gd name="connsiteY73" fmla="*/ 228808 h 918356"/>
              <a:gd name="connsiteX74" fmla="*/ 5826043 w 9517857"/>
              <a:gd name="connsiteY74" fmla="*/ 148073 h 918356"/>
              <a:gd name="connsiteX75" fmla="*/ 6013415 w 9517857"/>
              <a:gd name="connsiteY75" fmla="*/ 137316 h 918356"/>
              <a:gd name="connsiteX76" fmla="*/ 6080994 w 9517857"/>
              <a:gd name="connsiteY76" fmla="*/ 142938 h 918356"/>
              <a:gd name="connsiteX77" fmla="*/ 6194152 w 9517857"/>
              <a:gd name="connsiteY77" fmla="*/ 151772 h 918356"/>
              <a:gd name="connsiteX78" fmla="*/ 6281379 w 9517857"/>
              <a:gd name="connsiteY78" fmla="*/ 181626 h 918356"/>
              <a:gd name="connsiteX79" fmla="*/ 6374947 w 9517857"/>
              <a:gd name="connsiteY79" fmla="*/ 179799 h 918356"/>
              <a:gd name="connsiteX80" fmla="*/ 6448518 w 9517857"/>
              <a:gd name="connsiteY80" fmla="*/ 164378 h 918356"/>
              <a:gd name="connsiteX81" fmla="*/ 6544700 w 9517857"/>
              <a:gd name="connsiteY81" fmla="*/ 167161 h 918356"/>
              <a:gd name="connsiteX82" fmla="*/ 6648353 w 9517857"/>
              <a:gd name="connsiteY82" fmla="*/ 172250 h 918356"/>
              <a:gd name="connsiteX83" fmla="*/ 6736227 w 9517857"/>
              <a:gd name="connsiteY83" fmla="*/ 173216 h 918356"/>
              <a:gd name="connsiteX84" fmla="*/ 6977218 w 9517857"/>
              <a:gd name="connsiteY84" fmla="*/ 184289 h 918356"/>
              <a:gd name="connsiteX85" fmla="*/ 7065221 w 9517857"/>
              <a:gd name="connsiteY85" fmla="*/ 227531 h 918356"/>
              <a:gd name="connsiteX86" fmla="*/ 7565449 w 9517857"/>
              <a:gd name="connsiteY86" fmla="*/ 258950 h 918356"/>
              <a:gd name="connsiteX87" fmla="*/ 7599285 w 9517857"/>
              <a:gd name="connsiteY87" fmla="*/ 266021 h 918356"/>
              <a:gd name="connsiteX88" fmla="*/ 7644411 w 9517857"/>
              <a:gd name="connsiteY88" fmla="*/ 258986 h 918356"/>
              <a:gd name="connsiteX89" fmla="*/ 7825110 w 9517857"/>
              <a:gd name="connsiteY89" fmla="*/ 229109 h 918356"/>
              <a:gd name="connsiteX90" fmla="*/ 7965804 w 9517857"/>
              <a:gd name="connsiteY90" fmla="*/ 190545 h 918356"/>
              <a:gd name="connsiteX91" fmla="*/ 8147401 w 9517857"/>
              <a:gd name="connsiteY91" fmla="*/ 205617 h 918356"/>
              <a:gd name="connsiteX92" fmla="*/ 8256033 w 9517857"/>
              <a:gd name="connsiteY92" fmla="*/ 193713 h 918356"/>
              <a:gd name="connsiteX93" fmla="*/ 8410677 w 9517857"/>
              <a:gd name="connsiteY93" fmla="*/ 172167 h 918356"/>
              <a:gd name="connsiteX94" fmla="*/ 8617841 w 9517857"/>
              <a:gd name="connsiteY94" fmla="*/ 155167 h 918356"/>
              <a:gd name="connsiteX95" fmla="*/ 8715976 w 9517857"/>
              <a:gd name="connsiteY95" fmla="*/ 178374 h 918356"/>
              <a:gd name="connsiteX96" fmla="*/ 8778827 w 9517857"/>
              <a:gd name="connsiteY96" fmla="*/ 172936 h 918356"/>
              <a:gd name="connsiteX97" fmla="*/ 8840778 w 9517857"/>
              <a:gd name="connsiteY97" fmla="*/ 143149 h 918356"/>
              <a:gd name="connsiteX98" fmla="*/ 9010380 w 9517857"/>
              <a:gd name="connsiteY98" fmla="*/ 91891 h 918356"/>
              <a:gd name="connsiteX99" fmla="*/ 9110856 w 9517857"/>
              <a:gd name="connsiteY99" fmla="*/ 70997 h 918356"/>
              <a:gd name="connsiteX100" fmla="*/ 9268817 w 9517857"/>
              <a:gd name="connsiteY100" fmla="*/ 53082 h 918356"/>
              <a:gd name="connsiteX101" fmla="*/ 9316667 w 9517857"/>
              <a:gd name="connsiteY101" fmla="*/ 45047 h 918356"/>
              <a:gd name="connsiteX102" fmla="*/ 9428209 w 9517857"/>
              <a:gd name="connsiteY102" fmla="*/ 29923 h 918356"/>
              <a:gd name="connsiteX103" fmla="*/ 9517856 w 9517857"/>
              <a:gd name="connsiteY103" fmla="*/ 0 h 918356"/>
              <a:gd name="connsiteX0" fmla="*/ 4686423 w 9517857"/>
              <a:gd name="connsiteY0" fmla="*/ 247919 h 918356"/>
              <a:gd name="connsiteX1" fmla="*/ 4689051 w 9517857"/>
              <a:gd name="connsiteY1" fmla="*/ 250968 h 918356"/>
              <a:gd name="connsiteX2" fmla="*/ 4687244 w 9517857"/>
              <a:gd name="connsiteY2" fmla="*/ 251298 h 918356"/>
              <a:gd name="connsiteX3" fmla="*/ 4686423 w 9517857"/>
              <a:gd name="connsiteY3" fmla="*/ 247919 h 918356"/>
              <a:gd name="connsiteX4" fmla="*/ 4685225 w 9517857"/>
              <a:gd name="connsiteY4" fmla="*/ 246530 h 918356"/>
              <a:gd name="connsiteX5" fmla="*/ 4686133 w 9517857"/>
              <a:gd name="connsiteY5" fmla="*/ 246727 h 918356"/>
              <a:gd name="connsiteX6" fmla="*/ 4686423 w 9517857"/>
              <a:gd name="connsiteY6" fmla="*/ 247919 h 918356"/>
              <a:gd name="connsiteX7" fmla="*/ 4685225 w 9517857"/>
              <a:gd name="connsiteY7" fmla="*/ 246530 h 918356"/>
              <a:gd name="connsiteX8" fmla="*/ 9517856 w 9517857"/>
              <a:gd name="connsiteY8" fmla="*/ 0 h 918356"/>
              <a:gd name="connsiteX9" fmla="*/ 9517857 w 9517857"/>
              <a:gd name="connsiteY9" fmla="*/ 12 h 918356"/>
              <a:gd name="connsiteX10" fmla="*/ 9517857 w 9517857"/>
              <a:gd name="connsiteY10" fmla="*/ 918356 h 918356"/>
              <a:gd name="connsiteX11" fmla="*/ 14604 w 9517857"/>
              <a:gd name="connsiteY11" fmla="*/ 918356 h 918356"/>
              <a:gd name="connsiteX12" fmla="*/ 12841 w 9517857"/>
              <a:gd name="connsiteY12" fmla="*/ 917763 h 918356"/>
              <a:gd name="connsiteX13" fmla="*/ 93 w 9517857"/>
              <a:gd name="connsiteY13" fmla="*/ 912471 h 918356"/>
              <a:gd name="connsiteX14" fmla="*/ 58674 w 9517857"/>
              <a:gd name="connsiteY14" fmla="*/ 890322 h 918356"/>
              <a:gd name="connsiteX15" fmla="*/ 275005 w 9517857"/>
              <a:gd name="connsiteY15" fmla="*/ 807229 h 918356"/>
              <a:gd name="connsiteX16" fmla="*/ 587824 w 9517857"/>
              <a:gd name="connsiteY16" fmla="*/ 798195 h 918356"/>
              <a:gd name="connsiteX17" fmla="*/ 651826 w 9517857"/>
              <a:gd name="connsiteY17" fmla="*/ 738338 h 918356"/>
              <a:gd name="connsiteX18" fmla="*/ 727985 w 9517857"/>
              <a:gd name="connsiteY18" fmla="*/ 719826 h 918356"/>
              <a:gd name="connsiteX19" fmla="*/ 778982 w 9517857"/>
              <a:gd name="connsiteY19" fmla="*/ 710142 h 918356"/>
              <a:gd name="connsiteX20" fmla="*/ 849944 w 9517857"/>
              <a:gd name="connsiteY20" fmla="*/ 717987 h 918356"/>
              <a:gd name="connsiteX21" fmla="*/ 921659 w 9517857"/>
              <a:gd name="connsiteY21" fmla="*/ 712695 h 918356"/>
              <a:gd name="connsiteX22" fmla="*/ 930946 w 9517857"/>
              <a:gd name="connsiteY22" fmla="*/ 734046 h 918356"/>
              <a:gd name="connsiteX23" fmla="*/ 986250 w 9517857"/>
              <a:gd name="connsiteY23" fmla="*/ 713530 h 918356"/>
              <a:gd name="connsiteX24" fmla="*/ 1013752 w 9517857"/>
              <a:gd name="connsiteY24" fmla="*/ 713361 h 918356"/>
              <a:gd name="connsiteX25" fmla="*/ 1023734 w 9517857"/>
              <a:gd name="connsiteY25" fmla="*/ 718571 h 918356"/>
              <a:gd name="connsiteX26" fmla="*/ 1063207 w 9517857"/>
              <a:gd name="connsiteY26" fmla="*/ 715651 h 918356"/>
              <a:gd name="connsiteX27" fmla="*/ 1081980 w 9517857"/>
              <a:gd name="connsiteY27" fmla="*/ 738455 h 918356"/>
              <a:gd name="connsiteX28" fmla="*/ 1218120 w 9517857"/>
              <a:gd name="connsiteY28" fmla="*/ 713280 h 918356"/>
              <a:gd name="connsiteX29" fmla="*/ 1397459 w 9517857"/>
              <a:gd name="connsiteY29" fmla="*/ 691190 h 918356"/>
              <a:gd name="connsiteX30" fmla="*/ 1580688 w 9517857"/>
              <a:gd name="connsiteY30" fmla="*/ 693697 h 918356"/>
              <a:gd name="connsiteX31" fmla="*/ 1772334 w 9517857"/>
              <a:gd name="connsiteY31" fmla="*/ 710640 h 918356"/>
              <a:gd name="connsiteX32" fmla="*/ 2002561 w 9517857"/>
              <a:gd name="connsiteY32" fmla="*/ 659917 h 918356"/>
              <a:gd name="connsiteX33" fmla="*/ 2135144 w 9517857"/>
              <a:gd name="connsiteY33" fmla="*/ 636501 h 918356"/>
              <a:gd name="connsiteX34" fmla="*/ 2440292 w 9517857"/>
              <a:gd name="connsiteY34" fmla="*/ 593862 h 918356"/>
              <a:gd name="connsiteX35" fmla="*/ 2547829 w 9517857"/>
              <a:gd name="connsiteY35" fmla="*/ 566150 h 918356"/>
              <a:gd name="connsiteX36" fmla="*/ 2658055 w 9517857"/>
              <a:gd name="connsiteY36" fmla="*/ 578727 h 918356"/>
              <a:gd name="connsiteX37" fmla="*/ 2693698 w 9517857"/>
              <a:gd name="connsiteY37" fmla="*/ 560029 h 918356"/>
              <a:gd name="connsiteX38" fmla="*/ 2699673 w 9517857"/>
              <a:gd name="connsiteY38" fmla="*/ 556400 h 918356"/>
              <a:gd name="connsiteX39" fmla="*/ 2727306 w 9517857"/>
              <a:gd name="connsiteY39" fmla="*/ 550698 h 918356"/>
              <a:gd name="connsiteX40" fmla="*/ 2730451 w 9517857"/>
              <a:gd name="connsiteY40" fmla="*/ 538058 h 918356"/>
              <a:gd name="connsiteX41" fmla="*/ 2768713 w 9517857"/>
              <a:gd name="connsiteY41" fmla="*/ 521575 h 918356"/>
              <a:gd name="connsiteX42" fmla="*/ 2820868 w 9517857"/>
              <a:gd name="connsiteY42" fmla="*/ 514160 h 918356"/>
              <a:gd name="connsiteX43" fmla="*/ 3073635 w 9517857"/>
              <a:gd name="connsiteY43" fmla="*/ 491294 h 918356"/>
              <a:gd name="connsiteX44" fmla="*/ 3222071 w 9517857"/>
              <a:gd name="connsiteY44" fmla="*/ 470559 h 918356"/>
              <a:gd name="connsiteX45" fmla="*/ 3274069 w 9517857"/>
              <a:gd name="connsiteY45" fmla="*/ 451605 h 918356"/>
              <a:gd name="connsiteX46" fmla="*/ 3349632 w 9517857"/>
              <a:gd name="connsiteY46" fmla="*/ 432583 h 918356"/>
              <a:gd name="connsiteX47" fmla="*/ 3479593 w 9517857"/>
              <a:gd name="connsiteY47" fmla="*/ 390437 h 918356"/>
              <a:gd name="connsiteX48" fmla="*/ 3660110 w 9517857"/>
              <a:gd name="connsiteY48" fmla="*/ 348726 h 918356"/>
              <a:gd name="connsiteX49" fmla="*/ 3750023 w 9517857"/>
              <a:gd name="connsiteY49" fmla="*/ 370678 h 918356"/>
              <a:gd name="connsiteX50" fmla="*/ 3844133 w 9517857"/>
              <a:gd name="connsiteY50" fmla="*/ 360648 h 918356"/>
              <a:gd name="connsiteX51" fmla="*/ 3913545 w 9517857"/>
              <a:gd name="connsiteY51" fmla="*/ 344235 h 918356"/>
              <a:gd name="connsiteX52" fmla="*/ 4266740 w 9517857"/>
              <a:gd name="connsiteY52" fmla="*/ 361454 h 918356"/>
              <a:gd name="connsiteX53" fmla="*/ 4430770 w 9517857"/>
              <a:gd name="connsiteY53" fmla="*/ 342643 h 918356"/>
              <a:gd name="connsiteX54" fmla="*/ 4512664 w 9517857"/>
              <a:gd name="connsiteY54" fmla="*/ 319948 h 918356"/>
              <a:gd name="connsiteX55" fmla="*/ 4616423 w 9517857"/>
              <a:gd name="connsiteY55" fmla="*/ 290914 h 918356"/>
              <a:gd name="connsiteX56" fmla="*/ 4691675 w 9517857"/>
              <a:gd name="connsiteY56" fmla="*/ 254011 h 918356"/>
              <a:gd name="connsiteX57" fmla="*/ 4689051 w 9517857"/>
              <a:gd name="connsiteY57" fmla="*/ 250968 h 918356"/>
              <a:gd name="connsiteX58" fmla="*/ 4719994 w 9517857"/>
              <a:gd name="connsiteY58" fmla="*/ 245307 h 918356"/>
              <a:gd name="connsiteX59" fmla="*/ 4752894 w 9517857"/>
              <a:gd name="connsiteY59" fmla="*/ 239875 h 918356"/>
              <a:gd name="connsiteX60" fmla="*/ 4769329 w 9517857"/>
              <a:gd name="connsiteY60" fmla="*/ 233585 h 918356"/>
              <a:gd name="connsiteX61" fmla="*/ 4775634 w 9517857"/>
              <a:gd name="connsiteY61" fmla="*/ 234063 h 918356"/>
              <a:gd name="connsiteX62" fmla="*/ 4790452 w 9517857"/>
              <a:gd name="connsiteY62" fmla="*/ 233572 h 918356"/>
              <a:gd name="connsiteX63" fmla="*/ 4789062 w 9517857"/>
              <a:gd name="connsiteY63" fmla="*/ 241924 h 918356"/>
              <a:gd name="connsiteX64" fmla="*/ 4827826 w 9517857"/>
              <a:gd name="connsiteY64" fmla="*/ 246977 h 918356"/>
              <a:gd name="connsiteX65" fmla="*/ 4892569 w 9517857"/>
              <a:gd name="connsiteY65" fmla="*/ 249933 h 918356"/>
              <a:gd name="connsiteX66" fmla="*/ 4896611 w 9517857"/>
              <a:gd name="connsiteY66" fmla="*/ 240448 h 918356"/>
              <a:gd name="connsiteX67" fmla="*/ 4917286 w 9517857"/>
              <a:gd name="connsiteY67" fmla="*/ 243659 h 918356"/>
              <a:gd name="connsiteX68" fmla="*/ 4981173 w 9517857"/>
              <a:gd name="connsiteY68" fmla="*/ 247103 h 918356"/>
              <a:gd name="connsiteX69" fmla="*/ 5060397 w 9517857"/>
              <a:gd name="connsiteY69" fmla="*/ 263688 h 918356"/>
              <a:gd name="connsiteX70" fmla="*/ 5252996 w 9517857"/>
              <a:gd name="connsiteY70" fmla="*/ 270655 h 918356"/>
              <a:gd name="connsiteX71" fmla="*/ 5358056 w 9517857"/>
              <a:gd name="connsiteY71" fmla="*/ 247248 h 918356"/>
              <a:gd name="connsiteX72" fmla="*/ 5426496 w 9517857"/>
              <a:gd name="connsiteY72" fmla="*/ 235142 h 918356"/>
              <a:gd name="connsiteX73" fmla="*/ 5497161 w 9517857"/>
              <a:gd name="connsiteY73" fmla="*/ 228808 h 918356"/>
              <a:gd name="connsiteX74" fmla="*/ 5826043 w 9517857"/>
              <a:gd name="connsiteY74" fmla="*/ 148073 h 918356"/>
              <a:gd name="connsiteX75" fmla="*/ 6013415 w 9517857"/>
              <a:gd name="connsiteY75" fmla="*/ 137316 h 918356"/>
              <a:gd name="connsiteX76" fmla="*/ 6080994 w 9517857"/>
              <a:gd name="connsiteY76" fmla="*/ 142938 h 918356"/>
              <a:gd name="connsiteX77" fmla="*/ 6194152 w 9517857"/>
              <a:gd name="connsiteY77" fmla="*/ 151772 h 918356"/>
              <a:gd name="connsiteX78" fmla="*/ 6281379 w 9517857"/>
              <a:gd name="connsiteY78" fmla="*/ 181626 h 918356"/>
              <a:gd name="connsiteX79" fmla="*/ 6374947 w 9517857"/>
              <a:gd name="connsiteY79" fmla="*/ 179799 h 918356"/>
              <a:gd name="connsiteX80" fmla="*/ 6448518 w 9517857"/>
              <a:gd name="connsiteY80" fmla="*/ 164378 h 918356"/>
              <a:gd name="connsiteX81" fmla="*/ 6544700 w 9517857"/>
              <a:gd name="connsiteY81" fmla="*/ 167161 h 918356"/>
              <a:gd name="connsiteX82" fmla="*/ 6648353 w 9517857"/>
              <a:gd name="connsiteY82" fmla="*/ 172250 h 918356"/>
              <a:gd name="connsiteX83" fmla="*/ 6736227 w 9517857"/>
              <a:gd name="connsiteY83" fmla="*/ 173216 h 918356"/>
              <a:gd name="connsiteX84" fmla="*/ 6977218 w 9517857"/>
              <a:gd name="connsiteY84" fmla="*/ 184289 h 918356"/>
              <a:gd name="connsiteX85" fmla="*/ 7065221 w 9517857"/>
              <a:gd name="connsiteY85" fmla="*/ 227531 h 918356"/>
              <a:gd name="connsiteX86" fmla="*/ 7565449 w 9517857"/>
              <a:gd name="connsiteY86" fmla="*/ 258950 h 918356"/>
              <a:gd name="connsiteX87" fmla="*/ 7599285 w 9517857"/>
              <a:gd name="connsiteY87" fmla="*/ 266021 h 918356"/>
              <a:gd name="connsiteX88" fmla="*/ 7644411 w 9517857"/>
              <a:gd name="connsiteY88" fmla="*/ 258986 h 918356"/>
              <a:gd name="connsiteX89" fmla="*/ 7825110 w 9517857"/>
              <a:gd name="connsiteY89" fmla="*/ 229109 h 918356"/>
              <a:gd name="connsiteX90" fmla="*/ 7965804 w 9517857"/>
              <a:gd name="connsiteY90" fmla="*/ 190545 h 918356"/>
              <a:gd name="connsiteX91" fmla="*/ 8147401 w 9517857"/>
              <a:gd name="connsiteY91" fmla="*/ 205617 h 918356"/>
              <a:gd name="connsiteX92" fmla="*/ 8256033 w 9517857"/>
              <a:gd name="connsiteY92" fmla="*/ 193713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 name="connsiteX102" fmla="*/ 9517856 w 9517857"/>
              <a:gd name="connsiteY102" fmla="*/ 0 h 918356"/>
              <a:gd name="connsiteX0" fmla="*/ 4686423 w 9517857"/>
              <a:gd name="connsiteY0" fmla="*/ 247919 h 918356"/>
              <a:gd name="connsiteX1" fmla="*/ 4689051 w 9517857"/>
              <a:gd name="connsiteY1" fmla="*/ 250968 h 918356"/>
              <a:gd name="connsiteX2" fmla="*/ 4687244 w 9517857"/>
              <a:gd name="connsiteY2" fmla="*/ 251298 h 918356"/>
              <a:gd name="connsiteX3" fmla="*/ 4686423 w 9517857"/>
              <a:gd name="connsiteY3" fmla="*/ 247919 h 918356"/>
              <a:gd name="connsiteX4" fmla="*/ 4685225 w 9517857"/>
              <a:gd name="connsiteY4" fmla="*/ 246530 h 918356"/>
              <a:gd name="connsiteX5" fmla="*/ 4686133 w 9517857"/>
              <a:gd name="connsiteY5" fmla="*/ 246727 h 918356"/>
              <a:gd name="connsiteX6" fmla="*/ 4686423 w 9517857"/>
              <a:gd name="connsiteY6" fmla="*/ 247919 h 918356"/>
              <a:gd name="connsiteX7" fmla="*/ 4685225 w 9517857"/>
              <a:gd name="connsiteY7" fmla="*/ 246530 h 918356"/>
              <a:gd name="connsiteX8" fmla="*/ 9517856 w 9517857"/>
              <a:gd name="connsiteY8" fmla="*/ 0 h 918356"/>
              <a:gd name="connsiteX9" fmla="*/ 9517857 w 9517857"/>
              <a:gd name="connsiteY9" fmla="*/ 12 h 918356"/>
              <a:gd name="connsiteX10" fmla="*/ 9517857 w 9517857"/>
              <a:gd name="connsiteY10" fmla="*/ 918356 h 918356"/>
              <a:gd name="connsiteX11" fmla="*/ 14604 w 9517857"/>
              <a:gd name="connsiteY11" fmla="*/ 918356 h 918356"/>
              <a:gd name="connsiteX12" fmla="*/ 12841 w 9517857"/>
              <a:gd name="connsiteY12" fmla="*/ 917763 h 918356"/>
              <a:gd name="connsiteX13" fmla="*/ 93 w 9517857"/>
              <a:gd name="connsiteY13" fmla="*/ 912471 h 918356"/>
              <a:gd name="connsiteX14" fmla="*/ 58674 w 9517857"/>
              <a:gd name="connsiteY14" fmla="*/ 890322 h 918356"/>
              <a:gd name="connsiteX15" fmla="*/ 275005 w 9517857"/>
              <a:gd name="connsiteY15" fmla="*/ 807229 h 918356"/>
              <a:gd name="connsiteX16" fmla="*/ 587824 w 9517857"/>
              <a:gd name="connsiteY16" fmla="*/ 798195 h 918356"/>
              <a:gd name="connsiteX17" fmla="*/ 651826 w 9517857"/>
              <a:gd name="connsiteY17" fmla="*/ 738338 h 918356"/>
              <a:gd name="connsiteX18" fmla="*/ 727985 w 9517857"/>
              <a:gd name="connsiteY18" fmla="*/ 719826 h 918356"/>
              <a:gd name="connsiteX19" fmla="*/ 778982 w 9517857"/>
              <a:gd name="connsiteY19" fmla="*/ 710142 h 918356"/>
              <a:gd name="connsiteX20" fmla="*/ 849944 w 9517857"/>
              <a:gd name="connsiteY20" fmla="*/ 717987 h 918356"/>
              <a:gd name="connsiteX21" fmla="*/ 921659 w 9517857"/>
              <a:gd name="connsiteY21" fmla="*/ 712695 h 918356"/>
              <a:gd name="connsiteX22" fmla="*/ 930946 w 9517857"/>
              <a:gd name="connsiteY22" fmla="*/ 734046 h 918356"/>
              <a:gd name="connsiteX23" fmla="*/ 986250 w 9517857"/>
              <a:gd name="connsiteY23" fmla="*/ 713530 h 918356"/>
              <a:gd name="connsiteX24" fmla="*/ 1013752 w 9517857"/>
              <a:gd name="connsiteY24" fmla="*/ 713361 h 918356"/>
              <a:gd name="connsiteX25" fmla="*/ 1023734 w 9517857"/>
              <a:gd name="connsiteY25" fmla="*/ 718571 h 918356"/>
              <a:gd name="connsiteX26" fmla="*/ 1063207 w 9517857"/>
              <a:gd name="connsiteY26" fmla="*/ 715651 h 918356"/>
              <a:gd name="connsiteX27" fmla="*/ 1081980 w 9517857"/>
              <a:gd name="connsiteY27" fmla="*/ 738455 h 918356"/>
              <a:gd name="connsiteX28" fmla="*/ 1218120 w 9517857"/>
              <a:gd name="connsiteY28" fmla="*/ 713280 h 918356"/>
              <a:gd name="connsiteX29" fmla="*/ 1397459 w 9517857"/>
              <a:gd name="connsiteY29" fmla="*/ 691190 h 918356"/>
              <a:gd name="connsiteX30" fmla="*/ 1580688 w 9517857"/>
              <a:gd name="connsiteY30" fmla="*/ 693697 h 918356"/>
              <a:gd name="connsiteX31" fmla="*/ 1772334 w 9517857"/>
              <a:gd name="connsiteY31" fmla="*/ 710640 h 918356"/>
              <a:gd name="connsiteX32" fmla="*/ 2002561 w 9517857"/>
              <a:gd name="connsiteY32" fmla="*/ 659917 h 918356"/>
              <a:gd name="connsiteX33" fmla="*/ 2135144 w 9517857"/>
              <a:gd name="connsiteY33" fmla="*/ 636501 h 918356"/>
              <a:gd name="connsiteX34" fmla="*/ 2440292 w 9517857"/>
              <a:gd name="connsiteY34" fmla="*/ 593862 h 918356"/>
              <a:gd name="connsiteX35" fmla="*/ 2547829 w 9517857"/>
              <a:gd name="connsiteY35" fmla="*/ 566150 h 918356"/>
              <a:gd name="connsiteX36" fmla="*/ 2658055 w 9517857"/>
              <a:gd name="connsiteY36" fmla="*/ 578727 h 918356"/>
              <a:gd name="connsiteX37" fmla="*/ 2693698 w 9517857"/>
              <a:gd name="connsiteY37" fmla="*/ 560029 h 918356"/>
              <a:gd name="connsiteX38" fmla="*/ 2699673 w 9517857"/>
              <a:gd name="connsiteY38" fmla="*/ 556400 h 918356"/>
              <a:gd name="connsiteX39" fmla="*/ 2727306 w 9517857"/>
              <a:gd name="connsiteY39" fmla="*/ 550698 h 918356"/>
              <a:gd name="connsiteX40" fmla="*/ 2730451 w 9517857"/>
              <a:gd name="connsiteY40" fmla="*/ 538058 h 918356"/>
              <a:gd name="connsiteX41" fmla="*/ 2768713 w 9517857"/>
              <a:gd name="connsiteY41" fmla="*/ 521575 h 918356"/>
              <a:gd name="connsiteX42" fmla="*/ 2820868 w 9517857"/>
              <a:gd name="connsiteY42" fmla="*/ 514160 h 918356"/>
              <a:gd name="connsiteX43" fmla="*/ 3073635 w 9517857"/>
              <a:gd name="connsiteY43" fmla="*/ 491294 h 918356"/>
              <a:gd name="connsiteX44" fmla="*/ 3222071 w 9517857"/>
              <a:gd name="connsiteY44" fmla="*/ 470559 h 918356"/>
              <a:gd name="connsiteX45" fmla="*/ 3274069 w 9517857"/>
              <a:gd name="connsiteY45" fmla="*/ 451605 h 918356"/>
              <a:gd name="connsiteX46" fmla="*/ 3349632 w 9517857"/>
              <a:gd name="connsiteY46" fmla="*/ 432583 h 918356"/>
              <a:gd name="connsiteX47" fmla="*/ 3479593 w 9517857"/>
              <a:gd name="connsiteY47" fmla="*/ 390437 h 918356"/>
              <a:gd name="connsiteX48" fmla="*/ 3660110 w 9517857"/>
              <a:gd name="connsiteY48" fmla="*/ 348726 h 918356"/>
              <a:gd name="connsiteX49" fmla="*/ 3750023 w 9517857"/>
              <a:gd name="connsiteY49" fmla="*/ 370678 h 918356"/>
              <a:gd name="connsiteX50" fmla="*/ 3844133 w 9517857"/>
              <a:gd name="connsiteY50" fmla="*/ 360648 h 918356"/>
              <a:gd name="connsiteX51" fmla="*/ 3913545 w 9517857"/>
              <a:gd name="connsiteY51" fmla="*/ 344235 h 918356"/>
              <a:gd name="connsiteX52" fmla="*/ 4266740 w 9517857"/>
              <a:gd name="connsiteY52" fmla="*/ 361454 h 918356"/>
              <a:gd name="connsiteX53" fmla="*/ 4430770 w 9517857"/>
              <a:gd name="connsiteY53" fmla="*/ 342643 h 918356"/>
              <a:gd name="connsiteX54" fmla="*/ 4512664 w 9517857"/>
              <a:gd name="connsiteY54" fmla="*/ 319948 h 918356"/>
              <a:gd name="connsiteX55" fmla="*/ 4616423 w 9517857"/>
              <a:gd name="connsiteY55" fmla="*/ 290914 h 918356"/>
              <a:gd name="connsiteX56" fmla="*/ 4691675 w 9517857"/>
              <a:gd name="connsiteY56" fmla="*/ 254011 h 918356"/>
              <a:gd name="connsiteX57" fmla="*/ 4689051 w 9517857"/>
              <a:gd name="connsiteY57" fmla="*/ 250968 h 918356"/>
              <a:gd name="connsiteX58" fmla="*/ 4719994 w 9517857"/>
              <a:gd name="connsiteY58" fmla="*/ 245307 h 918356"/>
              <a:gd name="connsiteX59" fmla="*/ 4752894 w 9517857"/>
              <a:gd name="connsiteY59" fmla="*/ 239875 h 918356"/>
              <a:gd name="connsiteX60" fmla="*/ 4769329 w 9517857"/>
              <a:gd name="connsiteY60" fmla="*/ 233585 h 918356"/>
              <a:gd name="connsiteX61" fmla="*/ 4775634 w 9517857"/>
              <a:gd name="connsiteY61" fmla="*/ 234063 h 918356"/>
              <a:gd name="connsiteX62" fmla="*/ 4790452 w 9517857"/>
              <a:gd name="connsiteY62" fmla="*/ 233572 h 918356"/>
              <a:gd name="connsiteX63" fmla="*/ 4789062 w 9517857"/>
              <a:gd name="connsiteY63" fmla="*/ 241924 h 918356"/>
              <a:gd name="connsiteX64" fmla="*/ 4827826 w 9517857"/>
              <a:gd name="connsiteY64" fmla="*/ 246977 h 918356"/>
              <a:gd name="connsiteX65" fmla="*/ 4892569 w 9517857"/>
              <a:gd name="connsiteY65" fmla="*/ 249933 h 918356"/>
              <a:gd name="connsiteX66" fmla="*/ 4896611 w 9517857"/>
              <a:gd name="connsiteY66" fmla="*/ 240448 h 918356"/>
              <a:gd name="connsiteX67" fmla="*/ 4917286 w 9517857"/>
              <a:gd name="connsiteY67" fmla="*/ 243659 h 918356"/>
              <a:gd name="connsiteX68" fmla="*/ 4981173 w 9517857"/>
              <a:gd name="connsiteY68" fmla="*/ 247103 h 918356"/>
              <a:gd name="connsiteX69" fmla="*/ 5060397 w 9517857"/>
              <a:gd name="connsiteY69" fmla="*/ 263688 h 918356"/>
              <a:gd name="connsiteX70" fmla="*/ 5252996 w 9517857"/>
              <a:gd name="connsiteY70" fmla="*/ 270655 h 918356"/>
              <a:gd name="connsiteX71" fmla="*/ 5358056 w 9517857"/>
              <a:gd name="connsiteY71" fmla="*/ 247248 h 918356"/>
              <a:gd name="connsiteX72" fmla="*/ 5426496 w 9517857"/>
              <a:gd name="connsiteY72" fmla="*/ 235142 h 918356"/>
              <a:gd name="connsiteX73" fmla="*/ 5497161 w 9517857"/>
              <a:gd name="connsiteY73" fmla="*/ 228808 h 918356"/>
              <a:gd name="connsiteX74" fmla="*/ 5826043 w 9517857"/>
              <a:gd name="connsiteY74" fmla="*/ 148073 h 918356"/>
              <a:gd name="connsiteX75" fmla="*/ 6013415 w 9517857"/>
              <a:gd name="connsiteY75" fmla="*/ 137316 h 918356"/>
              <a:gd name="connsiteX76" fmla="*/ 6080994 w 9517857"/>
              <a:gd name="connsiteY76" fmla="*/ 142938 h 918356"/>
              <a:gd name="connsiteX77" fmla="*/ 6194152 w 9517857"/>
              <a:gd name="connsiteY77" fmla="*/ 151772 h 918356"/>
              <a:gd name="connsiteX78" fmla="*/ 6281379 w 9517857"/>
              <a:gd name="connsiteY78" fmla="*/ 181626 h 918356"/>
              <a:gd name="connsiteX79" fmla="*/ 6374947 w 9517857"/>
              <a:gd name="connsiteY79" fmla="*/ 179799 h 918356"/>
              <a:gd name="connsiteX80" fmla="*/ 6448518 w 9517857"/>
              <a:gd name="connsiteY80" fmla="*/ 164378 h 918356"/>
              <a:gd name="connsiteX81" fmla="*/ 6544700 w 9517857"/>
              <a:gd name="connsiteY81" fmla="*/ 167161 h 918356"/>
              <a:gd name="connsiteX82" fmla="*/ 6648353 w 9517857"/>
              <a:gd name="connsiteY82" fmla="*/ 172250 h 918356"/>
              <a:gd name="connsiteX83" fmla="*/ 6736227 w 9517857"/>
              <a:gd name="connsiteY83" fmla="*/ 173216 h 918356"/>
              <a:gd name="connsiteX84" fmla="*/ 6977218 w 9517857"/>
              <a:gd name="connsiteY84" fmla="*/ 184289 h 918356"/>
              <a:gd name="connsiteX85" fmla="*/ 7065221 w 9517857"/>
              <a:gd name="connsiteY85" fmla="*/ 227531 h 918356"/>
              <a:gd name="connsiteX86" fmla="*/ 7565449 w 9517857"/>
              <a:gd name="connsiteY86" fmla="*/ 258950 h 918356"/>
              <a:gd name="connsiteX87" fmla="*/ 7599285 w 9517857"/>
              <a:gd name="connsiteY87" fmla="*/ 266021 h 918356"/>
              <a:gd name="connsiteX88" fmla="*/ 7644411 w 9517857"/>
              <a:gd name="connsiteY88" fmla="*/ 258986 h 918356"/>
              <a:gd name="connsiteX89" fmla="*/ 7825110 w 9517857"/>
              <a:gd name="connsiteY89" fmla="*/ 229109 h 918356"/>
              <a:gd name="connsiteX90" fmla="*/ 7965804 w 9517857"/>
              <a:gd name="connsiteY90" fmla="*/ 190545 h 918356"/>
              <a:gd name="connsiteX91" fmla="*/ 8147401 w 9517857"/>
              <a:gd name="connsiteY91" fmla="*/ 205617 h 918356"/>
              <a:gd name="connsiteX92" fmla="*/ 8256033 w 9517857"/>
              <a:gd name="connsiteY92" fmla="*/ 193713 h 918356"/>
              <a:gd name="connsiteX93" fmla="*/ 8551625 w 9517857"/>
              <a:gd name="connsiteY93" fmla="*/ 16151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 name="connsiteX102" fmla="*/ 9517856 w 9517857"/>
              <a:gd name="connsiteY102" fmla="*/ 0 h 918356"/>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660110 w 9517857"/>
              <a:gd name="connsiteY48" fmla="*/ 348714 h 918344"/>
              <a:gd name="connsiteX49" fmla="*/ 3750023 w 9517857"/>
              <a:gd name="connsiteY49" fmla="*/ 370666 h 918344"/>
              <a:gd name="connsiteX50" fmla="*/ 3844133 w 9517857"/>
              <a:gd name="connsiteY50" fmla="*/ 360636 h 918344"/>
              <a:gd name="connsiteX51" fmla="*/ 3913545 w 9517857"/>
              <a:gd name="connsiteY51" fmla="*/ 344223 h 918344"/>
              <a:gd name="connsiteX52" fmla="*/ 4266740 w 9517857"/>
              <a:gd name="connsiteY52" fmla="*/ 361442 h 918344"/>
              <a:gd name="connsiteX53" fmla="*/ 4430770 w 9517857"/>
              <a:gd name="connsiteY53" fmla="*/ 342631 h 918344"/>
              <a:gd name="connsiteX54" fmla="*/ 4512664 w 9517857"/>
              <a:gd name="connsiteY54" fmla="*/ 319936 h 918344"/>
              <a:gd name="connsiteX55" fmla="*/ 4616423 w 9517857"/>
              <a:gd name="connsiteY55" fmla="*/ 290902 h 918344"/>
              <a:gd name="connsiteX56" fmla="*/ 4691675 w 9517857"/>
              <a:gd name="connsiteY56" fmla="*/ 253999 h 918344"/>
              <a:gd name="connsiteX57" fmla="*/ 4689051 w 9517857"/>
              <a:gd name="connsiteY57" fmla="*/ 250956 h 918344"/>
              <a:gd name="connsiteX58" fmla="*/ 4719994 w 9517857"/>
              <a:gd name="connsiteY58" fmla="*/ 245295 h 918344"/>
              <a:gd name="connsiteX59" fmla="*/ 4752894 w 9517857"/>
              <a:gd name="connsiteY59" fmla="*/ 239863 h 918344"/>
              <a:gd name="connsiteX60" fmla="*/ 4769329 w 9517857"/>
              <a:gd name="connsiteY60" fmla="*/ 233573 h 918344"/>
              <a:gd name="connsiteX61" fmla="*/ 4775634 w 9517857"/>
              <a:gd name="connsiteY61" fmla="*/ 234051 h 918344"/>
              <a:gd name="connsiteX62" fmla="*/ 4790452 w 9517857"/>
              <a:gd name="connsiteY62" fmla="*/ 233560 h 918344"/>
              <a:gd name="connsiteX63" fmla="*/ 4789062 w 9517857"/>
              <a:gd name="connsiteY63" fmla="*/ 241912 h 918344"/>
              <a:gd name="connsiteX64" fmla="*/ 4827826 w 9517857"/>
              <a:gd name="connsiteY64" fmla="*/ 246965 h 918344"/>
              <a:gd name="connsiteX65" fmla="*/ 4892569 w 9517857"/>
              <a:gd name="connsiteY65" fmla="*/ 249921 h 918344"/>
              <a:gd name="connsiteX66" fmla="*/ 4896611 w 9517857"/>
              <a:gd name="connsiteY66" fmla="*/ 240436 h 918344"/>
              <a:gd name="connsiteX67" fmla="*/ 4917286 w 9517857"/>
              <a:gd name="connsiteY67" fmla="*/ 243647 h 918344"/>
              <a:gd name="connsiteX68" fmla="*/ 4981173 w 9517857"/>
              <a:gd name="connsiteY68" fmla="*/ 247091 h 918344"/>
              <a:gd name="connsiteX69" fmla="*/ 5060397 w 9517857"/>
              <a:gd name="connsiteY69" fmla="*/ 263676 h 918344"/>
              <a:gd name="connsiteX70" fmla="*/ 5252996 w 9517857"/>
              <a:gd name="connsiteY70" fmla="*/ 270643 h 918344"/>
              <a:gd name="connsiteX71" fmla="*/ 5358056 w 9517857"/>
              <a:gd name="connsiteY71" fmla="*/ 247236 h 918344"/>
              <a:gd name="connsiteX72" fmla="*/ 5426496 w 9517857"/>
              <a:gd name="connsiteY72" fmla="*/ 235130 h 918344"/>
              <a:gd name="connsiteX73" fmla="*/ 5497161 w 9517857"/>
              <a:gd name="connsiteY73" fmla="*/ 228796 h 918344"/>
              <a:gd name="connsiteX74" fmla="*/ 5826043 w 9517857"/>
              <a:gd name="connsiteY74" fmla="*/ 148061 h 918344"/>
              <a:gd name="connsiteX75" fmla="*/ 6013415 w 9517857"/>
              <a:gd name="connsiteY75" fmla="*/ 137304 h 918344"/>
              <a:gd name="connsiteX76" fmla="*/ 6080994 w 9517857"/>
              <a:gd name="connsiteY76" fmla="*/ 142926 h 918344"/>
              <a:gd name="connsiteX77" fmla="*/ 6194152 w 9517857"/>
              <a:gd name="connsiteY77" fmla="*/ 151760 h 918344"/>
              <a:gd name="connsiteX78" fmla="*/ 6281379 w 9517857"/>
              <a:gd name="connsiteY78" fmla="*/ 181614 h 918344"/>
              <a:gd name="connsiteX79" fmla="*/ 6374947 w 9517857"/>
              <a:gd name="connsiteY79" fmla="*/ 179787 h 918344"/>
              <a:gd name="connsiteX80" fmla="*/ 6448518 w 9517857"/>
              <a:gd name="connsiteY80" fmla="*/ 164366 h 918344"/>
              <a:gd name="connsiteX81" fmla="*/ 6544700 w 9517857"/>
              <a:gd name="connsiteY81" fmla="*/ 167149 h 918344"/>
              <a:gd name="connsiteX82" fmla="*/ 6648353 w 9517857"/>
              <a:gd name="connsiteY82" fmla="*/ 172238 h 918344"/>
              <a:gd name="connsiteX83" fmla="*/ 6736227 w 9517857"/>
              <a:gd name="connsiteY83" fmla="*/ 173204 h 918344"/>
              <a:gd name="connsiteX84" fmla="*/ 6977218 w 9517857"/>
              <a:gd name="connsiteY84" fmla="*/ 184277 h 918344"/>
              <a:gd name="connsiteX85" fmla="*/ 7065221 w 9517857"/>
              <a:gd name="connsiteY85" fmla="*/ 227519 h 918344"/>
              <a:gd name="connsiteX86" fmla="*/ 7565449 w 9517857"/>
              <a:gd name="connsiteY86" fmla="*/ 258938 h 918344"/>
              <a:gd name="connsiteX87" fmla="*/ 7599285 w 9517857"/>
              <a:gd name="connsiteY87" fmla="*/ 266009 h 918344"/>
              <a:gd name="connsiteX88" fmla="*/ 7644411 w 9517857"/>
              <a:gd name="connsiteY88" fmla="*/ 258974 h 918344"/>
              <a:gd name="connsiteX89" fmla="*/ 7825110 w 9517857"/>
              <a:gd name="connsiteY89" fmla="*/ 229097 h 918344"/>
              <a:gd name="connsiteX90" fmla="*/ 7965804 w 9517857"/>
              <a:gd name="connsiteY90" fmla="*/ 190533 h 918344"/>
              <a:gd name="connsiteX91" fmla="*/ 8147401 w 9517857"/>
              <a:gd name="connsiteY91" fmla="*/ 205605 h 918344"/>
              <a:gd name="connsiteX92" fmla="*/ 8256033 w 9517857"/>
              <a:gd name="connsiteY92" fmla="*/ 193701 h 918344"/>
              <a:gd name="connsiteX93" fmla="*/ 8551625 w 9517857"/>
              <a:gd name="connsiteY93" fmla="*/ 161505 h 918344"/>
              <a:gd name="connsiteX94" fmla="*/ 8715976 w 9517857"/>
              <a:gd name="connsiteY94" fmla="*/ 178362 h 918344"/>
              <a:gd name="connsiteX95" fmla="*/ 8778827 w 9517857"/>
              <a:gd name="connsiteY95" fmla="*/ 172924 h 918344"/>
              <a:gd name="connsiteX96" fmla="*/ 8840778 w 9517857"/>
              <a:gd name="connsiteY96" fmla="*/ 143137 h 918344"/>
              <a:gd name="connsiteX97" fmla="*/ 9010380 w 9517857"/>
              <a:gd name="connsiteY97" fmla="*/ 91879 h 918344"/>
              <a:gd name="connsiteX98" fmla="*/ 9110856 w 9517857"/>
              <a:gd name="connsiteY98" fmla="*/ 70985 h 918344"/>
              <a:gd name="connsiteX99" fmla="*/ 9268817 w 9517857"/>
              <a:gd name="connsiteY99" fmla="*/ 53070 h 918344"/>
              <a:gd name="connsiteX100" fmla="*/ 9316667 w 9517857"/>
              <a:gd name="connsiteY100" fmla="*/ 45035 h 918344"/>
              <a:gd name="connsiteX101" fmla="*/ 9428209 w 9517857"/>
              <a:gd name="connsiteY101"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660110 w 9517857"/>
              <a:gd name="connsiteY48" fmla="*/ 348714 h 918344"/>
              <a:gd name="connsiteX49" fmla="*/ 3750023 w 9517857"/>
              <a:gd name="connsiteY49" fmla="*/ 370666 h 918344"/>
              <a:gd name="connsiteX50" fmla="*/ 3844133 w 9517857"/>
              <a:gd name="connsiteY50" fmla="*/ 360636 h 918344"/>
              <a:gd name="connsiteX51" fmla="*/ 3913545 w 9517857"/>
              <a:gd name="connsiteY51" fmla="*/ 344223 h 918344"/>
              <a:gd name="connsiteX52" fmla="*/ 4266740 w 9517857"/>
              <a:gd name="connsiteY52" fmla="*/ 361442 h 918344"/>
              <a:gd name="connsiteX53" fmla="*/ 4430770 w 9517857"/>
              <a:gd name="connsiteY53" fmla="*/ 342631 h 918344"/>
              <a:gd name="connsiteX54" fmla="*/ 4512664 w 9517857"/>
              <a:gd name="connsiteY54" fmla="*/ 319936 h 918344"/>
              <a:gd name="connsiteX55" fmla="*/ 4616423 w 9517857"/>
              <a:gd name="connsiteY55" fmla="*/ 290902 h 918344"/>
              <a:gd name="connsiteX56" fmla="*/ 4691675 w 9517857"/>
              <a:gd name="connsiteY56" fmla="*/ 253999 h 918344"/>
              <a:gd name="connsiteX57" fmla="*/ 4689051 w 9517857"/>
              <a:gd name="connsiteY57" fmla="*/ 250956 h 918344"/>
              <a:gd name="connsiteX58" fmla="*/ 4719994 w 9517857"/>
              <a:gd name="connsiteY58" fmla="*/ 245295 h 918344"/>
              <a:gd name="connsiteX59" fmla="*/ 4752894 w 9517857"/>
              <a:gd name="connsiteY59" fmla="*/ 239863 h 918344"/>
              <a:gd name="connsiteX60" fmla="*/ 4769329 w 9517857"/>
              <a:gd name="connsiteY60" fmla="*/ 233573 h 918344"/>
              <a:gd name="connsiteX61" fmla="*/ 4775634 w 9517857"/>
              <a:gd name="connsiteY61" fmla="*/ 234051 h 918344"/>
              <a:gd name="connsiteX62" fmla="*/ 4790452 w 9517857"/>
              <a:gd name="connsiteY62" fmla="*/ 233560 h 918344"/>
              <a:gd name="connsiteX63" fmla="*/ 4789062 w 9517857"/>
              <a:gd name="connsiteY63" fmla="*/ 241912 h 918344"/>
              <a:gd name="connsiteX64" fmla="*/ 4827826 w 9517857"/>
              <a:gd name="connsiteY64" fmla="*/ 246965 h 918344"/>
              <a:gd name="connsiteX65" fmla="*/ 4892569 w 9517857"/>
              <a:gd name="connsiteY65" fmla="*/ 249921 h 918344"/>
              <a:gd name="connsiteX66" fmla="*/ 4896611 w 9517857"/>
              <a:gd name="connsiteY66" fmla="*/ 240436 h 918344"/>
              <a:gd name="connsiteX67" fmla="*/ 4917286 w 9517857"/>
              <a:gd name="connsiteY67" fmla="*/ 243647 h 918344"/>
              <a:gd name="connsiteX68" fmla="*/ 5060397 w 9517857"/>
              <a:gd name="connsiteY68" fmla="*/ 263676 h 918344"/>
              <a:gd name="connsiteX69" fmla="*/ 5252996 w 9517857"/>
              <a:gd name="connsiteY69" fmla="*/ 270643 h 918344"/>
              <a:gd name="connsiteX70" fmla="*/ 5358056 w 9517857"/>
              <a:gd name="connsiteY70" fmla="*/ 247236 h 918344"/>
              <a:gd name="connsiteX71" fmla="*/ 5426496 w 9517857"/>
              <a:gd name="connsiteY71" fmla="*/ 235130 h 918344"/>
              <a:gd name="connsiteX72" fmla="*/ 5497161 w 9517857"/>
              <a:gd name="connsiteY72" fmla="*/ 228796 h 918344"/>
              <a:gd name="connsiteX73" fmla="*/ 5826043 w 9517857"/>
              <a:gd name="connsiteY73" fmla="*/ 148061 h 918344"/>
              <a:gd name="connsiteX74" fmla="*/ 6013415 w 9517857"/>
              <a:gd name="connsiteY74" fmla="*/ 137304 h 918344"/>
              <a:gd name="connsiteX75" fmla="*/ 6080994 w 9517857"/>
              <a:gd name="connsiteY75" fmla="*/ 142926 h 918344"/>
              <a:gd name="connsiteX76" fmla="*/ 6194152 w 9517857"/>
              <a:gd name="connsiteY76" fmla="*/ 151760 h 918344"/>
              <a:gd name="connsiteX77" fmla="*/ 6281379 w 9517857"/>
              <a:gd name="connsiteY77" fmla="*/ 181614 h 918344"/>
              <a:gd name="connsiteX78" fmla="*/ 6374947 w 9517857"/>
              <a:gd name="connsiteY78" fmla="*/ 179787 h 918344"/>
              <a:gd name="connsiteX79" fmla="*/ 6448518 w 9517857"/>
              <a:gd name="connsiteY79" fmla="*/ 164366 h 918344"/>
              <a:gd name="connsiteX80" fmla="*/ 6544700 w 9517857"/>
              <a:gd name="connsiteY80" fmla="*/ 167149 h 918344"/>
              <a:gd name="connsiteX81" fmla="*/ 6648353 w 9517857"/>
              <a:gd name="connsiteY81" fmla="*/ 172238 h 918344"/>
              <a:gd name="connsiteX82" fmla="*/ 6736227 w 9517857"/>
              <a:gd name="connsiteY82" fmla="*/ 173204 h 918344"/>
              <a:gd name="connsiteX83" fmla="*/ 6977218 w 9517857"/>
              <a:gd name="connsiteY83" fmla="*/ 184277 h 918344"/>
              <a:gd name="connsiteX84" fmla="*/ 7065221 w 9517857"/>
              <a:gd name="connsiteY84" fmla="*/ 227519 h 918344"/>
              <a:gd name="connsiteX85" fmla="*/ 7565449 w 9517857"/>
              <a:gd name="connsiteY85" fmla="*/ 258938 h 918344"/>
              <a:gd name="connsiteX86" fmla="*/ 7599285 w 9517857"/>
              <a:gd name="connsiteY86" fmla="*/ 266009 h 918344"/>
              <a:gd name="connsiteX87" fmla="*/ 7644411 w 9517857"/>
              <a:gd name="connsiteY87" fmla="*/ 258974 h 918344"/>
              <a:gd name="connsiteX88" fmla="*/ 7825110 w 9517857"/>
              <a:gd name="connsiteY88" fmla="*/ 229097 h 918344"/>
              <a:gd name="connsiteX89" fmla="*/ 7965804 w 9517857"/>
              <a:gd name="connsiteY89" fmla="*/ 190533 h 918344"/>
              <a:gd name="connsiteX90" fmla="*/ 8147401 w 9517857"/>
              <a:gd name="connsiteY90" fmla="*/ 205605 h 918344"/>
              <a:gd name="connsiteX91" fmla="*/ 8256033 w 9517857"/>
              <a:gd name="connsiteY91" fmla="*/ 193701 h 918344"/>
              <a:gd name="connsiteX92" fmla="*/ 8551625 w 9517857"/>
              <a:gd name="connsiteY92" fmla="*/ 161505 h 918344"/>
              <a:gd name="connsiteX93" fmla="*/ 8715976 w 9517857"/>
              <a:gd name="connsiteY93" fmla="*/ 178362 h 918344"/>
              <a:gd name="connsiteX94" fmla="*/ 8778827 w 9517857"/>
              <a:gd name="connsiteY94" fmla="*/ 172924 h 918344"/>
              <a:gd name="connsiteX95" fmla="*/ 8840778 w 9517857"/>
              <a:gd name="connsiteY95" fmla="*/ 143137 h 918344"/>
              <a:gd name="connsiteX96" fmla="*/ 9010380 w 9517857"/>
              <a:gd name="connsiteY96" fmla="*/ 91879 h 918344"/>
              <a:gd name="connsiteX97" fmla="*/ 9110856 w 9517857"/>
              <a:gd name="connsiteY97" fmla="*/ 70985 h 918344"/>
              <a:gd name="connsiteX98" fmla="*/ 9268817 w 9517857"/>
              <a:gd name="connsiteY98" fmla="*/ 53070 h 918344"/>
              <a:gd name="connsiteX99" fmla="*/ 9316667 w 9517857"/>
              <a:gd name="connsiteY99" fmla="*/ 45035 h 918344"/>
              <a:gd name="connsiteX100" fmla="*/ 9428209 w 9517857"/>
              <a:gd name="connsiteY100"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26043 w 9517857"/>
              <a:gd name="connsiteY72" fmla="*/ 148061 h 918344"/>
              <a:gd name="connsiteX73" fmla="*/ 6013415 w 9517857"/>
              <a:gd name="connsiteY73" fmla="*/ 137304 h 918344"/>
              <a:gd name="connsiteX74" fmla="*/ 6080994 w 9517857"/>
              <a:gd name="connsiteY74" fmla="*/ 142926 h 918344"/>
              <a:gd name="connsiteX75" fmla="*/ 6194152 w 9517857"/>
              <a:gd name="connsiteY75" fmla="*/ 151760 h 918344"/>
              <a:gd name="connsiteX76" fmla="*/ 6281379 w 9517857"/>
              <a:gd name="connsiteY76" fmla="*/ 181614 h 918344"/>
              <a:gd name="connsiteX77" fmla="*/ 6374947 w 9517857"/>
              <a:gd name="connsiteY77" fmla="*/ 179787 h 918344"/>
              <a:gd name="connsiteX78" fmla="*/ 6448518 w 9517857"/>
              <a:gd name="connsiteY78" fmla="*/ 164366 h 918344"/>
              <a:gd name="connsiteX79" fmla="*/ 6544700 w 9517857"/>
              <a:gd name="connsiteY79" fmla="*/ 167149 h 918344"/>
              <a:gd name="connsiteX80" fmla="*/ 6648353 w 9517857"/>
              <a:gd name="connsiteY80" fmla="*/ 172238 h 918344"/>
              <a:gd name="connsiteX81" fmla="*/ 6736227 w 9517857"/>
              <a:gd name="connsiteY81" fmla="*/ 173204 h 918344"/>
              <a:gd name="connsiteX82" fmla="*/ 6977218 w 9517857"/>
              <a:gd name="connsiteY82" fmla="*/ 184277 h 918344"/>
              <a:gd name="connsiteX83" fmla="*/ 7065221 w 9517857"/>
              <a:gd name="connsiteY83" fmla="*/ 227519 h 918344"/>
              <a:gd name="connsiteX84" fmla="*/ 7565449 w 9517857"/>
              <a:gd name="connsiteY84" fmla="*/ 258938 h 918344"/>
              <a:gd name="connsiteX85" fmla="*/ 7599285 w 9517857"/>
              <a:gd name="connsiteY85" fmla="*/ 266009 h 918344"/>
              <a:gd name="connsiteX86" fmla="*/ 7644411 w 9517857"/>
              <a:gd name="connsiteY86" fmla="*/ 258974 h 918344"/>
              <a:gd name="connsiteX87" fmla="*/ 7825110 w 9517857"/>
              <a:gd name="connsiteY87" fmla="*/ 229097 h 918344"/>
              <a:gd name="connsiteX88" fmla="*/ 7965804 w 9517857"/>
              <a:gd name="connsiteY88" fmla="*/ 190533 h 918344"/>
              <a:gd name="connsiteX89" fmla="*/ 8147401 w 9517857"/>
              <a:gd name="connsiteY89" fmla="*/ 205605 h 918344"/>
              <a:gd name="connsiteX90" fmla="*/ 8256033 w 9517857"/>
              <a:gd name="connsiteY90" fmla="*/ 193701 h 918344"/>
              <a:gd name="connsiteX91" fmla="*/ 8551625 w 9517857"/>
              <a:gd name="connsiteY91" fmla="*/ 161505 h 918344"/>
              <a:gd name="connsiteX92" fmla="*/ 8715976 w 9517857"/>
              <a:gd name="connsiteY92" fmla="*/ 178362 h 918344"/>
              <a:gd name="connsiteX93" fmla="*/ 8778827 w 9517857"/>
              <a:gd name="connsiteY93" fmla="*/ 172924 h 918344"/>
              <a:gd name="connsiteX94" fmla="*/ 8840778 w 9517857"/>
              <a:gd name="connsiteY94" fmla="*/ 143137 h 918344"/>
              <a:gd name="connsiteX95" fmla="*/ 9010380 w 9517857"/>
              <a:gd name="connsiteY95" fmla="*/ 91879 h 918344"/>
              <a:gd name="connsiteX96" fmla="*/ 9110856 w 9517857"/>
              <a:gd name="connsiteY96" fmla="*/ 70985 h 918344"/>
              <a:gd name="connsiteX97" fmla="*/ 9268817 w 9517857"/>
              <a:gd name="connsiteY97" fmla="*/ 53070 h 918344"/>
              <a:gd name="connsiteX98" fmla="*/ 9316667 w 9517857"/>
              <a:gd name="connsiteY98" fmla="*/ 45035 h 918344"/>
              <a:gd name="connsiteX99" fmla="*/ 9428209 w 9517857"/>
              <a:gd name="connsiteY99"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6013415 w 9517857"/>
              <a:gd name="connsiteY72" fmla="*/ 137304 h 918344"/>
              <a:gd name="connsiteX73" fmla="*/ 6080994 w 9517857"/>
              <a:gd name="connsiteY73" fmla="*/ 1429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565449 w 9517857"/>
              <a:gd name="connsiteY83" fmla="*/ 258938 h 918344"/>
              <a:gd name="connsiteX84" fmla="*/ 7599285 w 9517857"/>
              <a:gd name="connsiteY84" fmla="*/ 2660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80994 w 9517857"/>
              <a:gd name="connsiteY73" fmla="*/ 1429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565449 w 9517857"/>
              <a:gd name="connsiteY83" fmla="*/ 258938 h 918344"/>
              <a:gd name="connsiteX84" fmla="*/ 7599285 w 9517857"/>
              <a:gd name="connsiteY84" fmla="*/ 2660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14778 w 9517857"/>
              <a:gd name="connsiteY73" fmla="*/ 1683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565449 w 9517857"/>
              <a:gd name="connsiteY83" fmla="*/ 258938 h 918344"/>
              <a:gd name="connsiteX84" fmla="*/ 7599285 w 9517857"/>
              <a:gd name="connsiteY84" fmla="*/ 2660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14778 w 9517857"/>
              <a:gd name="connsiteY73" fmla="*/ 1683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565449 w 9517857"/>
              <a:gd name="connsiteY83" fmla="*/ 258938 h 918344"/>
              <a:gd name="connsiteX84" fmla="*/ 7350974 w 9517857"/>
              <a:gd name="connsiteY84" fmla="*/ 3803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14778 w 9517857"/>
              <a:gd name="connsiteY73" fmla="*/ 1683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366801 w 9517857"/>
              <a:gd name="connsiteY83" fmla="*/ 258938 h 918344"/>
              <a:gd name="connsiteX84" fmla="*/ 7350974 w 9517857"/>
              <a:gd name="connsiteY84" fmla="*/ 3803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14778 w 9517857"/>
              <a:gd name="connsiteY73" fmla="*/ 1683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366801 w 9517857"/>
              <a:gd name="connsiteY83" fmla="*/ 258938 h 918344"/>
              <a:gd name="connsiteX84" fmla="*/ 7433745 w 9517857"/>
              <a:gd name="connsiteY84" fmla="*/ 24695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547829 w 9517857"/>
              <a:gd name="connsiteY34" fmla="*/ 5661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13545 w 9517857"/>
              <a:gd name="connsiteY49" fmla="*/ 34422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7965804 w 9517857"/>
              <a:gd name="connsiteY86" fmla="*/ 190533 h 918344"/>
              <a:gd name="connsiteX87" fmla="*/ 8147401 w 9517857"/>
              <a:gd name="connsiteY87" fmla="*/ 205605 h 918344"/>
              <a:gd name="connsiteX88" fmla="*/ 8256033 w 9517857"/>
              <a:gd name="connsiteY88" fmla="*/ 193701 h 918344"/>
              <a:gd name="connsiteX89" fmla="*/ 8551625 w 9517857"/>
              <a:gd name="connsiteY89" fmla="*/ 161505 h 918344"/>
              <a:gd name="connsiteX90" fmla="*/ 8715976 w 9517857"/>
              <a:gd name="connsiteY90" fmla="*/ 178362 h 918344"/>
              <a:gd name="connsiteX91" fmla="*/ 8778827 w 9517857"/>
              <a:gd name="connsiteY91" fmla="*/ 172924 h 918344"/>
              <a:gd name="connsiteX92" fmla="*/ 8840778 w 9517857"/>
              <a:gd name="connsiteY92" fmla="*/ 143137 h 918344"/>
              <a:gd name="connsiteX93" fmla="*/ 9010380 w 9517857"/>
              <a:gd name="connsiteY93" fmla="*/ 91879 h 918344"/>
              <a:gd name="connsiteX94" fmla="*/ 9110856 w 9517857"/>
              <a:gd name="connsiteY94" fmla="*/ 70985 h 918344"/>
              <a:gd name="connsiteX95" fmla="*/ 9268817 w 9517857"/>
              <a:gd name="connsiteY95" fmla="*/ 53070 h 918344"/>
              <a:gd name="connsiteX96" fmla="*/ 9316667 w 9517857"/>
              <a:gd name="connsiteY96" fmla="*/ 45035 h 918344"/>
              <a:gd name="connsiteX97" fmla="*/ 9428209 w 9517857"/>
              <a:gd name="connsiteY97"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13545 w 9517857"/>
              <a:gd name="connsiteY49" fmla="*/ 34422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7965804 w 9517857"/>
              <a:gd name="connsiteY86" fmla="*/ 190533 h 918344"/>
              <a:gd name="connsiteX87" fmla="*/ 8147401 w 9517857"/>
              <a:gd name="connsiteY87" fmla="*/ 205605 h 918344"/>
              <a:gd name="connsiteX88" fmla="*/ 8256033 w 9517857"/>
              <a:gd name="connsiteY88" fmla="*/ 193701 h 918344"/>
              <a:gd name="connsiteX89" fmla="*/ 8551625 w 9517857"/>
              <a:gd name="connsiteY89" fmla="*/ 161505 h 918344"/>
              <a:gd name="connsiteX90" fmla="*/ 8715976 w 9517857"/>
              <a:gd name="connsiteY90" fmla="*/ 178362 h 918344"/>
              <a:gd name="connsiteX91" fmla="*/ 8778827 w 9517857"/>
              <a:gd name="connsiteY91" fmla="*/ 172924 h 918344"/>
              <a:gd name="connsiteX92" fmla="*/ 8840778 w 9517857"/>
              <a:gd name="connsiteY92" fmla="*/ 143137 h 918344"/>
              <a:gd name="connsiteX93" fmla="*/ 9010380 w 9517857"/>
              <a:gd name="connsiteY93" fmla="*/ 91879 h 918344"/>
              <a:gd name="connsiteX94" fmla="*/ 9110856 w 9517857"/>
              <a:gd name="connsiteY94" fmla="*/ 70985 h 918344"/>
              <a:gd name="connsiteX95" fmla="*/ 9268817 w 9517857"/>
              <a:gd name="connsiteY95" fmla="*/ 53070 h 918344"/>
              <a:gd name="connsiteX96" fmla="*/ 9316667 w 9517857"/>
              <a:gd name="connsiteY96" fmla="*/ 45035 h 918344"/>
              <a:gd name="connsiteX97" fmla="*/ 9428209 w 9517857"/>
              <a:gd name="connsiteY97"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7965804 w 9517857"/>
              <a:gd name="connsiteY86" fmla="*/ 190533 h 918344"/>
              <a:gd name="connsiteX87" fmla="*/ 8147401 w 9517857"/>
              <a:gd name="connsiteY87" fmla="*/ 205605 h 918344"/>
              <a:gd name="connsiteX88" fmla="*/ 8256033 w 9517857"/>
              <a:gd name="connsiteY88" fmla="*/ 193701 h 918344"/>
              <a:gd name="connsiteX89" fmla="*/ 8551625 w 9517857"/>
              <a:gd name="connsiteY89" fmla="*/ 161505 h 918344"/>
              <a:gd name="connsiteX90" fmla="*/ 8715976 w 9517857"/>
              <a:gd name="connsiteY90" fmla="*/ 178362 h 918344"/>
              <a:gd name="connsiteX91" fmla="*/ 8778827 w 9517857"/>
              <a:gd name="connsiteY91" fmla="*/ 172924 h 918344"/>
              <a:gd name="connsiteX92" fmla="*/ 8840778 w 9517857"/>
              <a:gd name="connsiteY92" fmla="*/ 143137 h 918344"/>
              <a:gd name="connsiteX93" fmla="*/ 9010380 w 9517857"/>
              <a:gd name="connsiteY93" fmla="*/ 91879 h 918344"/>
              <a:gd name="connsiteX94" fmla="*/ 9110856 w 9517857"/>
              <a:gd name="connsiteY94" fmla="*/ 70985 h 918344"/>
              <a:gd name="connsiteX95" fmla="*/ 9268817 w 9517857"/>
              <a:gd name="connsiteY95" fmla="*/ 53070 h 918344"/>
              <a:gd name="connsiteX96" fmla="*/ 9316667 w 9517857"/>
              <a:gd name="connsiteY96" fmla="*/ 45035 h 918344"/>
              <a:gd name="connsiteX97" fmla="*/ 9428209 w 9517857"/>
              <a:gd name="connsiteY97"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8147401 w 9517857"/>
              <a:gd name="connsiteY86" fmla="*/ 205605 h 918344"/>
              <a:gd name="connsiteX87" fmla="*/ 8256033 w 9517857"/>
              <a:gd name="connsiteY87" fmla="*/ 193701 h 918344"/>
              <a:gd name="connsiteX88" fmla="*/ 8551625 w 9517857"/>
              <a:gd name="connsiteY88" fmla="*/ 161505 h 918344"/>
              <a:gd name="connsiteX89" fmla="*/ 8715976 w 9517857"/>
              <a:gd name="connsiteY89" fmla="*/ 178362 h 918344"/>
              <a:gd name="connsiteX90" fmla="*/ 8778827 w 9517857"/>
              <a:gd name="connsiteY90" fmla="*/ 172924 h 918344"/>
              <a:gd name="connsiteX91" fmla="*/ 8840778 w 9517857"/>
              <a:gd name="connsiteY91" fmla="*/ 143137 h 918344"/>
              <a:gd name="connsiteX92" fmla="*/ 9010380 w 9517857"/>
              <a:gd name="connsiteY92" fmla="*/ 91879 h 918344"/>
              <a:gd name="connsiteX93" fmla="*/ 9110856 w 9517857"/>
              <a:gd name="connsiteY93" fmla="*/ 70985 h 918344"/>
              <a:gd name="connsiteX94" fmla="*/ 9268817 w 9517857"/>
              <a:gd name="connsiteY94" fmla="*/ 53070 h 918344"/>
              <a:gd name="connsiteX95" fmla="*/ 9316667 w 9517857"/>
              <a:gd name="connsiteY95" fmla="*/ 45035 h 918344"/>
              <a:gd name="connsiteX96" fmla="*/ 9428209 w 9517857"/>
              <a:gd name="connsiteY96"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8106016 w 9517857"/>
              <a:gd name="connsiteY86" fmla="*/ 231005 h 918344"/>
              <a:gd name="connsiteX87" fmla="*/ 8256033 w 9517857"/>
              <a:gd name="connsiteY87" fmla="*/ 193701 h 918344"/>
              <a:gd name="connsiteX88" fmla="*/ 8551625 w 9517857"/>
              <a:gd name="connsiteY88" fmla="*/ 161505 h 918344"/>
              <a:gd name="connsiteX89" fmla="*/ 8715976 w 9517857"/>
              <a:gd name="connsiteY89" fmla="*/ 178362 h 918344"/>
              <a:gd name="connsiteX90" fmla="*/ 8778827 w 9517857"/>
              <a:gd name="connsiteY90" fmla="*/ 172924 h 918344"/>
              <a:gd name="connsiteX91" fmla="*/ 8840778 w 9517857"/>
              <a:gd name="connsiteY91" fmla="*/ 143137 h 918344"/>
              <a:gd name="connsiteX92" fmla="*/ 9010380 w 9517857"/>
              <a:gd name="connsiteY92" fmla="*/ 91879 h 918344"/>
              <a:gd name="connsiteX93" fmla="*/ 9110856 w 9517857"/>
              <a:gd name="connsiteY93" fmla="*/ 70985 h 918344"/>
              <a:gd name="connsiteX94" fmla="*/ 9268817 w 9517857"/>
              <a:gd name="connsiteY94" fmla="*/ 53070 h 918344"/>
              <a:gd name="connsiteX95" fmla="*/ 9316667 w 9517857"/>
              <a:gd name="connsiteY95" fmla="*/ 45035 h 918344"/>
              <a:gd name="connsiteX96" fmla="*/ 9428209 w 9517857"/>
              <a:gd name="connsiteY96"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6014778 w 9517857"/>
              <a:gd name="connsiteY71" fmla="*/ 16832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840778 w 9517857"/>
              <a:gd name="connsiteY89" fmla="*/ 143137 h 918344"/>
              <a:gd name="connsiteX90" fmla="*/ 9010380 w 9517857"/>
              <a:gd name="connsiteY90" fmla="*/ 91879 h 918344"/>
              <a:gd name="connsiteX91" fmla="*/ 9110856 w 9517857"/>
              <a:gd name="connsiteY91" fmla="*/ 70985 h 918344"/>
              <a:gd name="connsiteX92" fmla="*/ 9268817 w 9517857"/>
              <a:gd name="connsiteY92" fmla="*/ 53070 h 918344"/>
              <a:gd name="connsiteX93" fmla="*/ 9316667 w 9517857"/>
              <a:gd name="connsiteY93" fmla="*/ 45035 h 918344"/>
              <a:gd name="connsiteX94" fmla="*/ 9428209 w 9517857"/>
              <a:gd name="connsiteY94"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840778 w 9517857"/>
              <a:gd name="connsiteY88" fmla="*/ 143137 h 918344"/>
              <a:gd name="connsiteX89" fmla="*/ 9010380 w 9517857"/>
              <a:gd name="connsiteY89" fmla="*/ 9187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91116 w 9517857"/>
              <a:gd name="connsiteY88" fmla="*/ 143137 h 918344"/>
              <a:gd name="connsiteX89" fmla="*/ 9010380 w 9517857"/>
              <a:gd name="connsiteY89" fmla="*/ 9187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91116 w 9517857"/>
              <a:gd name="connsiteY88" fmla="*/ 143137 h 918344"/>
              <a:gd name="connsiteX89" fmla="*/ 9010380 w 9517857"/>
              <a:gd name="connsiteY89" fmla="*/ 9187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91116 w 9517857"/>
              <a:gd name="connsiteY88" fmla="*/ 143137 h 918344"/>
              <a:gd name="connsiteX89" fmla="*/ 9002103 w 9517857"/>
              <a:gd name="connsiteY89" fmla="*/ 8552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683515 w 9517857"/>
              <a:gd name="connsiteY88" fmla="*/ 143137 h 918344"/>
              <a:gd name="connsiteX89" fmla="*/ 9002103 w 9517857"/>
              <a:gd name="connsiteY89" fmla="*/ 8552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63955 w 9517857"/>
              <a:gd name="connsiteY85" fmla="*/ 205605 h 918344"/>
              <a:gd name="connsiteX86" fmla="*/ 8256033 w 9517857"/>
              <a:gd name="connsiteY86" fmla="*/ 193701 h 918344"/>
              <a:gd name="connsiteX87" fmla="*/ 8551625 w 9517857"/>
              <a:gd name="connsiteY87" fmla="*/ 161505 h 918344"/>
              <a:gd name="connsiteX88" fmla="*/ 8683515 w 9517857"/>
              <a:gd name="connsiteY88" fmla="*/ 143137 h 918344"/>
              <a:gd name="connsiteX89" fmla="*/ 9002103 w 9517857"/>
              <a:gd name="connsiteY89" fmla="*/ 8552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9517857" h="918344">
                <a:moveTo>
                  <a:pt x="4686423" y="247907"/>
                </a:moveTo>
                <a:lnTo>
                  <a:pt x="4689051" y="250956"/>
                </a:lnTo>
                <a:lnTo>
                  <a:pt x="4687244" y="251286"/>
                </a:lnTo>
                <a:lnTo>
                  <a:pt x="4686423" y="247907"/>
                </a:lnTo>
                <a:close/>
                <a:moveTo>
                  <a:pt x="4685225" y="246518"/>
                </a:moveTo>
                <a:cubicBezTo>
                  <a:pt x="4688837" y="243186"/>
                  <a:pt x="4687468" y="244586"/>
                  <a:pt x="4686133" y="246715"/>
                </a:cubicBezTo>
                <a:cubicBezTo>
                  <a:pt x="4686230" y="247112"/>
                  <a:pt x="4686326" y="247510"/>
                  <a:pt x="4686423" y="247907"/>
                </a:cubicBezTo>
                <a:lnTo>
                  <a:pt x="4685225" y="246518"/>
                </a:lnTo>
                <a:close/>
                <a:moveTo>
                  <a:pt x="9428209" y="29911"/>
                </a:moveTo>
                <a:lnTo>
                  <a:pt x="9517857" y="0"/>
                </a:lnTo>
                <a:lnTo>
                  <a:pt x="9517857" y="918344"/>
                </a:lnTo>
                <a:lnTo>
                  <a:pt x="14604" y="918344"/>
                </a:lnTo>
                <a:lnTo>
                  <a:pt x="12841" y="917751"/>
                </a:lnTo>
                <a:cubicBezTo>
                  <a:pt x="4532" y="914852"/>
                  <a:pt x="-773" y="912795"/>
                  <a:pt x="93" y="912459"/>
                </a:cubicBezTo>
                <a:cubicBezTo>
                  <a:pt x="172" y="912286"/>
                  <a:pt x="58594" y="890483"/>
                  <a:pt x="58674" y="890310"/>
                </a:cubicBezTo>
                <a:cubicBezTo>
                  <a:pt x="127436" y="929602"/>
                  <a:pt x="206243" y="828214"/>
                  <a:pt x="275005" y="807217"/>
                </a:cubicBezTo>
                <a:cubicBezTo>
                  <a:pt x="303983" y="806075"/>
                  <a:pt x="504960" y="777363"/>
                  <a:pt x="587824" y="798183"/>
                </a:cubicBezTo>
                <a:cubicBezTo>
                  <a:pt x="598733" y="769336"/>
                  <a:pt x="682904" y="785912"/>
                  <a:pt x="651826" y="738326"/>
                </a:cubicBezTo>
                <a:cubicBezTo>
                  <a:pt x="688440" y="737850"/>
                  <a:pt x="753255" y="750384"/>
                  <a:pt x="727985" y="719814"/>
                </a:cubicBezTo>
                <a:cubicBezTo>
                  <a:pt x="739648" y="718737"/>
                  <a:pt x="775717" y="715075"/>
                  <a:pt x="778982" y="710130"/>
                </a:cubicBezTo>
                <a:cubicBezTo>
                  <a:pt x="779189" y="709395"/>
                  <a:pt x="849736" y="718709"/>
                  <a:pt x="849944" y="717975"/>
                </a:cubicBezTo>
                <a:lnTo>
                  <a:pt x="921659" y="712683"/>
                </a:lnTo>
                <a:lnTo>
                  <a:pt x="930946" y="734034"/>
                </a:lnTo>
                <a:lnTo>
                  <a:pt x="986250" y="713518"/>
                </a:lnTo>
                <a:lnTo>
                  <a:pt x="1013752" y="713349"/>
                </a:lnTo>
                <a:lnTo>
                  <a:pt x="1023734" y="718559"/>
                </a:lnTo>
                <a:cubicBezTo>
                  <a:pt x="1033291" y="721264"/>
                  <a:pt x="1045398" y="721382"/>
                  <a:pt x="1063207" y="715639"/>
                </a:cubicBezTo>
                <a:lnTo>
                  <a:pt x="1081980" y="738443"/>
                </a:lnTo>
                <a:lnTo>
                  <a:pt x="1218120" y="713268"/>
                </a:lnTo>
                <a:cubicBezTo>
                  <a:pt x="1230137" y="716150"/>
                  <a:pt x="1387179" y="685167"/>
                  <a:pt x="1397459" y="691178"/>
                </a:cubicBezTo>
                <a:cubicBezTo>
                  <a:pt x="1490025" y="704972"/>
                  <a:pt x="1465878" y="715592"/>
                  <a:pt x="1580688" y="693685"/>
                </a:cubicBezTo>
                <a:cubicBezTo>
                  <a:pt x="1607067" y="704367"/>
                  <a:pt x="1719477" y="658227"/>
                  <a:pt x="1772334" y="710628"/>
                </a:cubicBezTo>
                <a:cubicBezTo>
                  <a:pt x="1745536" y="644812"/>
                  <a:pt x="1976078" y="716424"/>
                  <a:pt x="2002561" y="659905"/>
                </a:cubicBezTo>
                <a:cubicBezTo>
                  <a:pt x="2045346" y="660345"/>
                  <a:pt x="2166676" y="654379"/>
                  <a:pt x="2135144" y="636489"/>
                </a:cubicBezTo>
                <a:cubicBezTo>
                  <a:pt x="2226022" y="620861"/>
                  <a:pt x="2361353" y="588467"/>
                  <a:pt x="2448505" y="578838"/>
                </a:cubicBezTo>
                <a:cubicBezTo>
                  <a:pt x="2446114" y="626857"/>
                  <a:pt x="2632278" y="528268"/>
                  <a:pt x="2658055" y="578715"/>
                </a:cubicBezTo>
                <a:cubicBezTo>
                  <a:pt x="2670795" y="573569"/>
                  <a:pt x="2682322" y="566993"/>
                  <a:pt x="2693698" y="560017"/>
                </a:cubicBezTo>
                <a:lnTo>
                  <a:pt x="2699673" y="556388"/>
                </a:lnTo>
                <a:lnTo>
                  <a:pt x="2727306" y="550686"/>
                </a:lnTo>
                <a:lnTo>
                  <a:pt x="2730451" y="538046"/>
                </a:lnTo>
                <a:lnTo>
                  <a:pt x="2768713" y="521563"/>
                </a:lnTo>
                <a:cubicBezTo>
                  <a:pt x="2783756" y="517092"/>
                  <a:pt x="2800788" y="514279"/>
                  <a:pt x="2820868" y="514148"/>
                </a:cubicBezTo>
                <a:cubicBezTo>
                  <a:pt x="2894791" y="532873"/>
                  <a:pt x="2981506" y="465495"/>
                  <a:pt x="3073635" y="491282"/>
                </a:cubicBezTo>
                <a:cubicBezTo>
                  <a:pt x="3106872" y="496612"/>
                  <a:pt x="3205785" y="487706"/>
                  <a:pt x="3222071" y="470547"/>
                </a:cubicBezTo>
                <a:cubicBezTo>
                  <a:pt x="3242193" y="465502"/>
                  <a:pt x="3267163" y="469124"/>
                  <a:pt x="3274069" y="451593"/>
                </a:cubicBezTo>
                <a:cubicBezTo>
                  <a:pt x="3286659" y="430153"/>
                  <a:pt x="3363648" y="455559"/>
                  <a:pt x="3349632" y="432571"/>
                </a:cubicBezTo>
                <a:lnTo>
                  <a:pt x="3479593" y="390425"/>
                </a:lnTo>
                <a:cubicBezTo>
                  <a:pt x="3546325" y="380108"/>
                  <a:pt x="3689266" y="375631"/>
                  <a:pt x="3750023" y="370666"/>
                </a:cubicBezTo>
                <a:cubicBezTo>
                  <a:pt x="3810780" y="365701"/>
                  <a:pt x="3796187" y="363985"/>
                  <a:pt x="3844133" y="360636"/>
                </a:cubicBezTo>
                <a:cubicBezTo>
                  <a:pt x="3892079" y="357287"/>
                  <a:pt x="4007004" y="338828"/>
                  <a:pt x="4037701" y="350573"/>
                </a:cubicBezTo>
                <a:cubicBezTo>
                  <a:pt x="4133026" y="338752"/>
                  <a:pt x="4159924" y="363178"/>
                  <a:pt x="4266740" y="361442"/>
                </a:cubicBezTo>
                <a:cubicBezTo>
                  <a:pt x="4385770" y="354362"/>
                  <a:pt x="4314535" y="340131"/>
                  <a:pt x="4430770" y="342631"/>
                </a:cubicBezTo>
                <a:cubicBezTo>
                  <a:pt x="4439969" y="322582"/>
                  <a:pt x="4478290" y="314633"/>
                  <a:pt x="4512664" y="319936"/>
                </a:cubicBezTo>
                <a:cubicBezTo>
                  <a:pt x="4570011" y="315126"/>
                  <a:pt x="4549085" y="269587"/>
                  <a:pt x="4616423" y="290902"/>
                </a:cubicBezTo>
                <a:cubicBezTo>
                  <a:pt x="4599641" y="270265"/>
                  <a:pt x="4692085" y="269204"/>
                  <a:pt x="4691675" y="253999"/>
                </a:cubicBezTo>
                <a:lnTo>
                  <a:pt x="4689051" y="250956"/>
                </a:lnTo>
                <a:lnTo>
                  <a:pt x="4719994" y="245295"/>
                </a:lnTo>
                <a:cubicBezTo>
                  <a:pt x="4732635" y="242763"/>
                  <a:pt x="4745300" y="240323"/>
                  <a:pt x="4752894" y="239863"/>
                </a:cubicBezTo>
                <a:lnTo>
                  <a:pt x="4769329" y="233573"/>
                </a:lnTo>
                <a:lnTo>
                  <a:pt x="4775634" y="234051"/>
                </a:lnTo>
                <a:lnTo>
                  <a:pt x="4790452" y="233560"/>
                </a:lnTo>
                <a:lnTo>
                  <a:pt x="4789062" y="241912"/>
                </a:lnTo>
                <a:cubicBezTo>
                  <a:pt x="4786342" y="249920"/>
                  <a:pt x="4804560" y="248619"/>
                  <a:pt x="4827826" y="246965"/>
                </a:cubicBezTo>
                <a:cubicBezTo>
                  <a:pt x="4875782" y="239557"/>
                  <a:pt x="4874112" y="283401"/>
                  <a:pt x="4892569" y="249921"/>
                </a:cubicBezTo>
                <a:lnTo>
                  <a:pt x="4896611" y="240436"/>
                </a:lnTo>
                <a:lnTo>
                  <a:pt x="4917286" y="243647"/>
                </a:lnTo>
                <a:cubicBezTo>
                  <a:pt x="4944584" y="247520"/>
                  <a:pt x="5004445" y="259177"/>
                  <a:pt x="5060397" y="263676"/>
                </a:cubicBezTo>
                <a:cubicBezTo>
                  <a:pt x="5093356" y="238577"/>
                  <a:pt x="5149615" y="249939"/>
                  <a:pt x="5244719" y="245243"/>
                </a:cubicBezTo>
                <a:cubicBezTo>
                  <a:pt x="5280563" y="216460"/>
                  <a:pt x="5287005" y="287909"/>
                  <a:pt x="5358056" y="247236"/>
                </a:cubicBezTo>
                <a:cubicBezTo>
                  <a:pt x="5361752" y="250245"/>
                  <a:pt x="5403312" y="238203"/>
                  <a:pt x="5426496" y="235130"/>
                </a:cubicBezTo>
                <a:cubicBezTo>
                  <a:pt x="5449679" y="232057"/>
                  <a:pt x="5473549" y="245599"/>
                  <a:pt x="5497161" y="228796"/>
                </a:cubicBezTo>
                <a:cubicBezTo>
                  <a:pt x="5639351" y="214989"/>
                  <a:pt x="5707050" y="169433"/>
                  <a:pt x="5923732" y="187376"/>
                </a:cubicBezTo>
                <a:cubicBezTo>
                  <a:pt x="5980821" y="181528"/>
                  <a:pt x="6140195" y="184371"/>
                  <a:pt x="6194152" y="151760"/>
                </a:cubicBezTo>
                <a:cubicBezTo>
                  <a:pt x="6187280" y="177771"/>
                  <a:pt x="6304222" y="153398"/>
                  <a:pt x="6281379" y="181614"/>
                </a:cubicBezTo>
                <a:cubicBezTo>
                  <a:pt x="6321899" y="201807"/>
                  <a:pt x="6335111" y="162578"/>
                  <a:pt x="6374947" y="179787"/>
                </a:cubicBezTo>
                <a:cubicBezTo>
                  <a:pt x="6417404" y="181324"/>
                  <a:pt x="6402484" y="169682"/>
                  <a:pt x="6448518" y="164366"/>
                </a:cubicBezTo>
                <a:cubicBezTo>
                  <a:pt x="6504958" y="162476"/>
                  <a:pt x="6493438" y="111191"/>
                  <a:pt x="6544700" y="167149"/>
                </a:cubicBezTo>
                <a:cubicBezTo>
                  <a:pt x="6601507" y="148685"/>
                  <a:pt x="6566269" y="164374"/>
                  <a:pt x="6648353" y="172238"/>
                </a:cubicBezTo>
                <a:cubicBezTo>
                  <a:pt x="6680008" y="155211"/>
                  <a:pt x="6707960" y="160661"/>
                  <a:pt x="6736227" y="173204"/>
                </a:cubicBezTo>
                <a:cubicBezTo>
                  <a:pt x="6813963" y="164272"/>
                  <a:pt x="6888143" y="181284"/>
                  <a:pt x="6977218" y="184277"/>
                </a:cubicBezTo>
                <a:cubicBezTo>
                  <a:pt x="7040424" y="188306"/>
                  <a:pt x="7000291" y="215076"/>
                  <a:pt x="7065221" y="227519"/>
                </a:cubicBezTo>
                <a:cubicBezTo>
                  <a:pt x="7130151" y="239962"/>
                  <a:pt x="7277790" y="252523"/>
                  <a:pt x="7366801" y="258938"/>
                </a:cubicBezTo>
                <a:cubicBezTo>
                  <a:pt x="7377311" y="252420"/>
                  <a:pt x="7435314" y="238566"/>
                  <a:pt x="7433745" y="246959"/>
                </a:cubicBezTo>
                <a:cubicBezTo>
                  <a:pt x="7446076" y="243878"/>
                  <a:pt x="7639946" y="245807"/>
                  <a:pt x="7644411" y="258974"/>
                </a:cubicBezTo>
                <a:cubicBezTo>
                  <a:pt x="7708015" y="258000"/>
                  <a:pt x="7770249" y="247712"/>
                  <a:pt x="7825110" y="229097"/>
                </a:cubicBezTo>
                <a:cubicBezTo>
                  <a:pt x="7908941" y="220202"/>
                  <a:pt x="8092134" y="211504"/>
                  <a:pt x="8163955" y="205605"/>
                </a:cubicBezTo>
                <a:cubicBezTo>
                  <a:pt x="8183007" y="196598"/>
                  <a:pt x="8225048" y="207087"/>
                  <a:pt x="8256033" y="193701"/>
                </a:cubicBezTo>
                <a:cubicBezTo>
                  <a:pt x="8334440" y="185293"/>
                  <a:pt x="8474968" y="164062"/>
                  <a:pt x="8551625" y="161505"/>
                </a:cubicBezTo>
                <a:cubicBezTo>
                  <a:pt x="8649083" y="153078"/>
                  <a:pt x="8607056" y="154741"/>
                  <a:pt x="8683515" y="143137"/>
                </a:cubicBezTo>
                <a:cubicBezTo>
                  <a:pt x="8746256" y="121084"/>
                  <a:pt x="8897706" y="99547"/>
                  <a:pt x="9002103" y="85529"/>
                </a:cubicBezTo>
                <a:cubicBezTo>
                  <a:pt x="9018826" y="50490"/>
                  <a:pt x="9112524" y="108345"/>
                  <a:pt x="9110856" y="70985"/>
                </a:cubicBezTo>
                <a:cubicBezTo>
                  <a:pt x="9148189" y="94238"/>
                  <a:pt x="9209809" y="53273"/>
                  <a:pt x="9268817" y="53070"/>
                </a:cubicBezTo>
                <a:cubicBezTo>
                  <a:pt x="9279135" y="35985"/>
                  <a:pt x="9292736" y="36508"/>
                  <a:pt x="9316667" y="45035"/>
                </a:cubicBezTo>
                <a:cubicBezTo>
                  <a:pt x="9352186" y="45850"/>
                  <a:pt x="9390008" y="39787"/>
                  <a:pt x="9428209" y="29911"/>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51331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B6781BD-8B47-A144-9EB6-D273D819B739}"/>
              </a:ext>
            </a:extLst>
          </p:cNvPr>
          <p:cNvSpPr>
            <a:spLocks noGrp="1"/>
          </p:cNvSpPr>
          <p:nvPr>
            <p:ph type="title"/>
          </p:nvPr>
        </p:nvSpPr>
        <p:spPr>
          <a:xfrm>
            <a:off x="838200" y="609600"/>
            <a:ext cx="3739341" cy="1330839"/>
          </a:xfrm>
        </p:spPr>
        <p:txBody>
          <a:bodyPr>
            <a:normAutofit/>
          </a:bodyPr>
          <a:lstStyle/>
          <a:p>
            <a:r>
              <a:rPr lang="en-US" dirty="0"/>
              <a:t>My Placement-</a:t>
            </a:r>
            <a:br>
              <a:rPr lang="en-US" dirty="0"/>
            </a:br>
            <a:r>
              <a:rPr lang="en-US" dirty="0"/>
              <a:t>Platfform </a:t>
            </a:r>
          </a:p>
        </p:txBody>
      </p:sp>
      <p:sp>
        <p:nvSpPr>
          <p:cNvPr id="3" name="Content Placeholder 2">
            <a:extLst>
              <a:ext uri="{FF2B5EF4-FFF2-40B4-BE49-F238E27FC236}">
                <a16:creationId xmlns:a16="http://schemas.microsoft.com/office/drawing/2014/main" id="{045E38FA-EBE4-C849-8FB1-1246BA24BFED}"/>
              </a:ext>
            </a:extLst>
          </p:cNvPr>
          <p:cNvSpPr>
            <a:spLocks noGrp="1"/>
          </p:cNvSpPr>
          <p:nvPr>
            <p:ph idx="1"/>
          </p:nvPr>
        </p:nvSpPr>
        <p:spPr>
          <a:xfrm>
            <a:off x="862366" y="2194102"/>
            <a:ext cx="3427001" cy="3908586"/>
          </a:xfrm>
        </p:spPr>
        <p:txBody>
          <a:bodyPr>
            <a:normAutofit fontScale="62500" lnSpcReduction="20000"/>
          </a:bodyPr>
          <a:lstStyle/>
          <a:p>
            <a:r>
              <a:rPr lang="en-US" sz="2900" dirty="0" err="1"/>
              <a:t>Ycei</a:t>
            </a:r>
            <a:r>
              <a:rPr lang="en-US" sz="2900" dirty="0"/>
              <a:t> Café on Swansea Marina- Working with a company called platform </a:t>
            </a:r>
          </a:p>
          <a:p>
            <a:r>
              <a:rPr lang="en-GB" sz="2900" dirty="0"/>
              <a:t>For mental health and social change.</a:t>
            </a:r>
          </a:p>
          <a:p>
            <a:endParaRPr lang="en-GB" sz="2900" dirty="0"/>
          </a:p>
          <a:p>
            <a:r>
              <a:rPr lang="en-GB" sz="2900" dirty="0"/>
              <a:t>Working with venerable members of the community.</a:t>
            </a:r>
          </a:p>
          <a:p>
            <a:pPr marL="0" indent="0">
              <a:buNone/>
            </a:pPr>
            <a:endParaRPr lang="en-GB" sz="2900" dirty="0"/>
          </a:p>
          <a:p>
            <a:r>
              <a:rPr lang="en-GB" sz="2900" dirty="0"/>
              <a:t>Such as the homeless, individuals struggling with mental health, venerable children and young people, single mothers or ex convicts.  </a:t>
            </a:r>
          </a:p>
          <a:p>
            <a:endParaRPr lang="en-GB" sz="1400" dirty="0"/>
          </a:p>
        </p:txBody>
      </p:sp>
      <p:pic>
        <p:nvPicPr>
          <p:cNvPr id="5" name="Picture 4" descr="Timeline&#10;&#10;Description automatically generated">
            <a:extLst>
              <a:ext uri="{FF2B5EF4-FFF2-40B4-BE49-F238E27FC236}">
                <a16:creationId xmlns:a16="http://schemas.microsoft.com/office/drawing/2014/main" id="{352D22C0-852A-A144-88C8-E334839CDBA7}"/>
              </a:ext>
            </a:extLst>
          </p:cNvPr>
          <p:cNvPicPr>
            <a:picLocks noChangeAspect="1"/>
          </p:cNvPicPr>
          <p:nvPr/>
        </p:nvPicPr>
        <p:blipFill>
          <a:blip r:embed="rId3"/>
          <a:stretch>
            <a:fillRect/>
          </a:stretch>
        </p:blipFill>
        <p:spPr>
          <a:xfrm>
            <a:off x="5643282" y="661916"/>
            <a:ext cx="5759491" cy="5557909"/>
          </a:xfrm>
          <a:prstGeom prst="rect">
            <a:avLst/>
          </a:prstGeom>
        </p:spPr>
      </p:pic>
    </p:spTree>
    <p:extLst>
      <p:ext uri="{BB962C8B-B14F-4D97-AF65-F5344CB8AC3E}">
        <p14:creationId xmlns:p14="http://schemas.microsoft.com/office/powerpoint/2010/main" val="2522985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627FF48C-AF46-4D52-998F-ED0BDDEEF2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9000"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830A40A-A40B-2240-9E67-0579D1A1F77A}"/>
              </a:ext>
            </a:extLst>
          </p:cNvPr>
          <p:cNvSpPr>
            <a:spLocks noGrp="1"/>
          </p:cNvSpPr>
          <p:nvPr>
            <p:ph type="title"/>
          </p:nvPr>
        </p:nvSpPr>
        <p:spPr>
          <a:xfrm>
            <a:off x="1137034" y="609599"/>
            <a:ext cx="5338194" cy="1322888"/>
          </a:xfrm>
        </p:spPr>
        <p:txBody>
          <a:bodyPr>
            <a:normAutofit/>
          </a:bodyPr>
          <a:lstStyle/>
          <a:p>
            <a:r>
              <a:rPr lang="en-US"/>
              <a:t>Projects </a:t>
            </a:r>
          </a:p>
        </p:txBody>
      </p:sp>
      <p:sp>
        <p:nvSpPr>
          <p:cNvPr id="3" name="Content Placeholder 2">
            <a:extLst>
              <a:ext uri="{FF2B5EF4-FFF2-40B4-BE49-F238E27FC236}">
                <a16:creationId xmlns:a16="http://schemas.microsoft.com/office/drawing/2014/main" id="{C022A645-ED03-7A4C-A4DF-51ACA75BCAE4}"/>
              </a:ext>
            </a:extLst>
          </p:cNvPr>
          <p:cNvSpPr>
            <a:spLocks noGrp="1"/>
          </p:cNvSpPr>
          <p:nvPr>
            <p:ph idx="1"/>
          </p:nvPr>
        </p:nvSpPr>
        <p:spPr>
          <a:xfrm>
            <a:off x="1137034" y="2194101"/>
            <a:ext cx="4742771" cy="3983415"/>
          </a:xfrm>
        </p:spPr>
        <p:txBody>
          <a:bodyPr>
            <a:normAutofit fontScale="92500" lnSpcReduction="10000"/>
          </a:bodyPr>
          <a:lstStyle/>
          <a:p>
            <a:r>
              <a:rPr lang="en-US" sz="2400" dirty="0"/>
              <a:t>Gardening project with the homeless</a:t>
            </a:r>
          </a:p>
          <a:p>
            <a:r>
              <a:rPr lang="en-US" sz="2400" dirty="0"/>
              <a:t>Trans awareness week coffee mornings </a:t>
            </a:r>
          </a:p>
          <a:p>
            <a:r>
              <a:rPr lang="en-US" sz="2400" dirty="0"/>
              <a:t>Working wardrobe Wales </a:t>
            </a:r>
          </a:p>
          <a:p>
            <a:r>
              <a:rPr lang="en-US" sz="2400" dirty="0"/>
              <a:t>Mental health flower potting’s</a:t>
            </a:r>
          </a:p>
          <a:p>
            <a:r>
              <a:rPr lang="en-US" sz="2400" dirty="0"/>
              <a:t>Cooking sessions </a:t>
            </a:r>
          </a:p>
          <a:p>
            <a:r>
              <a:rPr lang="en-US" sz="2400" dirty="0"/>
              <a:t>Knitting club </a:t>
            </a:r>
          </a:p>
          <a:p>
            <a:r>
              <a:rPr lang="en-US" sz="2400" dirty="0"/>
              <a:t>Pottery with single mothers/homeless/mental health</a:t>
            </a:r>
          </a:p>
          <a:p>
            <a:r>
              <a:rPr lang="en-US" sz="2400" dirty="0"/>
              <a:t>Young people who aren’t in education.</a:t>
            </a:r>
          </a:p>
        </p:txBody>
      </p:sp>
      <p:pic>
        <p:nvPicPr>
          <p:cNvPr id="5" name="Picture 4" descr="A picture containing text, person, person, indoor&#10;&#10;Description automatically generated">
            <a:extLst>
              <a:ext uri="{FF2B5EF4-FFF2-40B4-BE49-F238E27FC236}">
                <a16:creationId xmlns:a16="http://schemas.microsoft.com/office/drawing/2014/main" id="{AF382F7F-DCAD-D342-8DFC-6D0DB00A58DB}"/>
              </a:ext>
            </a:extLst>
          </p:cNvPr>
          <p:cNvPicPr>
            <a:picLocks noChangeAspect="1"/>
          </p:cNvPicPr>
          <p:nvPr/>
        </p:nvPicPr>
        <p:blipFill>
          <a:blip r:embed="rId3"/>
          <a:stretch>
            <a:fillRect/>
          </a:stretch>
        </p:blipFill>
        <p:spPr>
          <a:xfrm>
            <a:off x="8261734" y="741540"/>
            <a:ext cx="2067176" cy="2633346"/>
          </a:xfrm>
          <a:prstGeom prst="rect">
            <a:avLst/>
          </a:prstGeom>
        </p:spPr>
      </p:pic>
      <p:pic>
        <p:nvPicPr>
          <p:cNvPr id="7" name="Picture 6" descr="A picture containing grass, outdoor, sky&#10;&#10;Description automatically generated">
            <a:extLst>
              <a:ext uri="{FF2B5EF4-FFF2-40B4-BE49-F238E27FC236}">
                <a16:creationId xmlns:a16="http://schemas.microsoft.com/office/drawing/2014/main" id="{77BD4B36-61F1-6E49-ACB9-0493ED205A35}"/>
              </a:ext>
            </a:extLst>
          </p:cNvPr>
          <p:cNvPicPr>
            <a:picLocks noChangeAspect="1"/>
          </p:cNvPicPr>
          <p:nvPr/>
        </p:nvPicPr>
        <p:blipFill>
          <a:blip r:embed="rId4"/>
          <a:stretch>
            <a:fillRect/>
          </a:stretch>
        </p:blipFill>
        <p:spPr>
          <a:xfrm>
            <a:off x="7448682" y="3577856"/>
            <a:ext cx="4069347" cy="2726462"/>
          </a:xfrm>
          <a:prstGeom prst="rect">
            <a:avLst/>
          </a:prstGeom>
        </p:spPr>
      </p:pic>
    </p:spTree>
    <p:extLst>
      <p:ext uri="{BB962C8B-B14F-4D97-AF65-F5344CB8AC3E}">
        <p14:creationId xmlns:p14="http://schemas.microsoft.com/office/powerpoint/2010/main" val="17088714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037A0CA-0D95-BB46-93EC-CED3374E069D}"/>
              </a:ext>
            </a:extLst>
          </p:cNvPr>
          <p:cNvSpPr>
            <a:spLocks noGrp="1"/>
          </p:cNvSpPr>
          <p:nvPr>
            <p:ph type="title"/>
          </p:nvPr>
        </p:nvSpPr>
        <p:spPr>
          <a:xfrm>
            <a:off x="1137036" y="548640"/>
            <a:ext cx="9916632" cy="1188720"/>
          </a:xfrm>
        </p:spPr>
        <p:txBody>
          <a:bodyPr>
            <a:normAutofit/>
          </a:bodyPr>
          <a:lstStyle/>
          <a:p>
            <a:r>
              <a:rPr lang="en-US" dirty="0">
                <a:solidFill>
                  <a:schemeClr val="tx1">
                    <a:lumMod val="85000"/>
                    <a:lumOff val="15000"/>
                  </a:schemeClr>
                </a:solidFill>
              </a:rPr>
              <a:t>Starting My Placement </a:t>
            </a:r>
          </a:p>
        </p:txBody>
      </p:sp>
      <p:sp>
        <p:nvSpPr>
          <p:cNvPr id="3" name="Content Placeholder 2">
            <a:extLst>
              <a:ext uri="{FF2B5EF4-FFF2-40B4-BE49-F238E27FC236}">
                <a16:creationId xmlns:a16="http://schemas.microsoft.com/office/drawing/2014/main" id="{B74D5D52-C7D4-7345-9713-EFC2AB58B81D}"/>
              </a:ext>
            </a:extLst>
          </p:cNvPr>
          <p:cNvSpPr>
            <a:spLocks noGrp="1"/>
          </p:cNvSpPr>
          <p:nvPr>
            <p:ph idx="1"/>
          </p:nvPr>
        </p:nvSpPr>
        <p:spPr>
          <a:xfrm>
            <a:off x="1957987" y="2431767"/>
            <a:ext cx="8276026" cy="3685156"/>
          </a:xfrm>
        </p:spPr>
        <p:txBody>
          <a:bodyPr anchor="ctr">
            <a:normAutofit/>
          </a:bodyPr>
          <a:lstStyle/>
          <a:p>
            <a:pPr marL="0" indent="0">
              <a:buNone/>
            </a:pPr>
            <a:endParaRPr lang="en-US" sz="2000" dirty="0">
              <a:solidFill>
                <a:schemeClr val="tx1">
                  <a:lumMod val="85000"/>
                  <a:lumOff val="15000"/>
                </a:schemeClr>
              </a:solidFill>
            </a:endParaRPr>
          </a:p>
          <a:p>
            <a:endParaRPr lang="en-US" sz="2000" dirty="0">
              <a:solidFill>
                <a:schemeClr val="tx1">
                  <a:lumMod val="85000"/>
                  <a:lumOff val="15000"/>
                </a:schemeClr>
              </a:solidFill>
            </a:endParaRPr>
          </a:p>
        </p:txBody>
      </p:sp>
      <p:graphicFrame>
        <p:nvGraphicFramePr>
          <p:cNvPr id="30" name="TextBox 4">
            <a:extLst>
              <a:ext uri="{FF2B5EF4-FFF2-40B4-BE49-F238E27FC236}">
                <a16:creationId xmlns:a16="http://schemas.microsoft.com/office/drawing/2014/main" id="{D92E8AD3-2605-4F0D-999E-7CAB3262C6A3}"/>
              </a:ext>
            </a:extLst>
          </p:cNvPr>
          <p:cNvGraphicFramePr/>
          <p:nvPr/>
        </p:nvGraphicFramePr>
        <p:xfrm>
          <a:off x="497711" y="2118167"/>
          <a:ext cx="8819909" cy="31700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01287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C55249AD-E0F0-0048-9F5A-5436855A9E9C}"/>
              </a:ext>
            </a:extLst>
          </p:cNvPr>
          <p:cNvSpPr>
            <a:spLocks noGrp="1"/>
          </p:cNvSpPr>
          <p:nvPr>
            <p:ph type="title"/>
          </p:nvPr>
        </p:nvSpPr>
        <p:spPr>
          <a:xfrm>
            <a:off x="479394" y="1070800"/>
            <a:ext cx="3939688" cy="5583126"/>
          </a:xfrm>
        </p:spPr>
        <p:txBody>
          <a:bodyPr>
            <a:normAutofit/>
          </a:bodyPr>
          <a:lstStyle/>
          <a:p>
            <a:pPr algn="r"/>
            <a:r>
              <a:rPr lang="en-US" sz="8000" dirty="0"/>
              <a:t>Skills I Have Learnt</a:t>
            </a:r>
          </a:p>
        </p:txBody>
      </p:sp>
      <p:cxnSp>
        <p:nvCxnSpPr>
          <p:cNvPr id="51" name="Straight Connector 5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45" name="Content Placeholder 2">
            <a:extLst>
              <a:ext uri="{FF2B5EF4-FFF2-40B4-BE49-F238E27FC236}">
                <a16:creationId xmlns:a16="http://schemas.microsoft.com/office/drawing/2014/main" id="{638A165E-361D-4CE8-9ADA-91F2DEED53AA}"/>
              </a:ext>
            </a:extLst>
          </p:cNvPr>
          <p:cNvGraphicFramePr>
            <a:graphicFrameLocks noGrp="1"/>
          </p:cNvGraphicFramePr>
          <p:nvPr>
            <p:ph idx="1"/>
            <p:extLst>
              <p:ext uri="{D42A27DB-BD31-4B8C-83A1-F6EECF244321}">
                <p14:modId xmlns:p14="http://schemas.microsoft.com/office/powerpoint/2010/main" val="236766638"/>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307462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C9C6C49-E9FC-3B4D-9352-E0DC73D4D576}"/>
              </a:ext>
            </a:extLst>
          </p:cNvPr>
          <p:cNvSpPr>
            <a:spLocks noGrp="1"/>
          </p:cNvSpPr>
          <p:nvPr>
            <p:ph type="title"/>
          </p:nvPr>
        </p:nvSpPr>
        <p:spPr>
          <a:xfrm>
            <a:off x="1137036" y="548640"/>
            <a:ext cx="9916632" cy="1188720"/>
          </a:xfrm>
        </p:spPr>
        <p:txBody>
          <a:bodyPr>
            <a:normAutofit/>
          </a:bodyPr>
          <a:lstStyle/>
          <a:p>
            <a:r>
              <a:rPr lang="en-US">
                <a:solidFill>
                  <a:schemeClr val="tx1">
                    <a:lumMod val="85000"/>
                    <a:lumOff val="15000"/>
                  </a:schemeClr>
                </a:solidFill>
              </a:rPr>
              <a:t>Skills I have learnt </a:t>
            </a:r>
            <a:endParaRPr lang="en-US" dirty="0">
              <a:solidFill>
                <a:schemeClr val="tx1">
                  <a:lumMod val="85000"/>
                  <a:lumOff val="15000"/>
                </a:schemeClr>
              </a:solidFill>
            </a:endParaRPr>
          </a:p>
        </p:txBody>
      </p:sp>
      <p:graphicFrame>
        <p:nvGraphicFramePr>
          <p:cNvPr id="20" name="Content Placeholder 2">
            <a:extLst>
              <a:ext uri="{FF2B5EF4-FFF2-40B4-BE49-F238E27FC236}">
                <a16:creationId xmlns:a16="http://schemas.microsoft.com/office/drawing/2014/main" id="{2288BC4B-F7F9-4E50-8F1D-21EA684B0D98}"/>
              </a:ext>
            </a:extLst>
          </p:cNvPr>
          <p:cNvGraphicFramePr>
            <a:graphicFrameLocks noGrp="1"/>
          </p:cNvGraphicFramePr>
          <p:nvPr>
            <p:ph idx="1"/>
            <p:extLst>
              <p:ext uri="{D42A27DB-BD31-4B8C-83A1-F6EECF244321}">
                <p14:modId xmlns:p14="http://schemas.microsoft.com/office/powerpoint/2010/main" val="2508859133"/>
              </p:ext>
            </p:extLst>
          </p:nvPr>
        </p:nvGraphicFramePr>
        <p:xfrm>
          <a:off x="1957987" y="2431767"/>
          <a:ext cx="8276026" cy="36851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21931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87,366 Counseling Stock Photos, Pictures &amp;amp; Royalty-Free Images - iStock">
            <a:extLst>
              <a:ext uri="{FF2B5EF4-FFF2-40B4-BE49-F238E27FC236}">
                <a16:creationId xmlns:a16="http://schemas.microsoft.com/office/drawing/2014/main" id="{70A8C44D-D2D2-D644-B4B3-C76A849251B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283" b="10448"/>
          <a:stretch/>
        </p:blipFill>
        <p:spPr bwMode="auto">
          <a:xfrm>
            <a:off x="-1" y="10"/>
            <a:ext cx="12192000" cy="6857990"/>
          </a:xfrm>
          <a:prstGeom prst="rect">
            <a:avLst/>
          </a:prstGeom>
          <a:noFill/>
          <a:extLst>
            <a:ext uri="{909E8E84-426E-40DD-AFC4-6F175D3DCCD1}">
              <a14:hiddenFill xmlns:a14="http://schemas.microsoft.com/office/drawing/2010/main">
                <a:solidFill>
                  <a:srgbClr val="FFFFFF"/>
                </a:solidFill>
              </a14:hiddenFill>
            </a:ext>
          </a:extLst>
        </p:spPr>
      </p:pic>
      <p:sp>
        <p:nvSpPr>
          <p:cNvPr id="25"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9D4250B7-5997-7241-ACB4-185CC62D9E89}"/>
              </a:ext>
            </a:extLst>
          </p:cNvPr>
          <p:cNvSpPr>
            <a:spLocks noGrp="1"/>
          </p:cNvSpPr>
          <p:nvPr>
            <p:ph type="title"/>
          </p:nvPr>
        </p:nvSpPr>
        <p:spPr>
          <a:xfrm>
            <a:off x="709448" y="1913950"/>
            <a:ext cx="4204137" cy="1342754"/>
          </a:xfrm>
        </p:spPr>
        <p:txBody>
          <a:bodyPr>
            <a:normAutofit fontScale="90000"/>
          </a:bodyPr>
          <a:lstStyle/>
          <a:p>
            <a:pPr algn="ctr"/>
            <a:r>
              <a:rPr lang="en-US" sz="3600" dirty="0"/>
              <a:t>Transferring My Own Skills </a:t>
            </a:r>
            <a:br>
              <a:rPr lang="en-US" sz="3600" dirty="0"/>
            </a:br>
            <a:endParaRPr lang="en-US" sz="3600" dirty="0"/>
          </a:p>
        </p:txBody>
      </p:sp>
      <p:cxnSp>
        <p:nvCxnSpPr>
          <p:cNvPr id="27" name="Straight Connector 26">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B801342-3C2D-1C41-B114-D0F7B09BCBA1}"/>
              </a:ext>
            </a:extLst>
          </p:cNvPr>
          <p:cNvSpPr>
            <a:spLocks noGrp="1"/>
          </p:cNvSpPr>
          <p:nvPr>
            <p:ph idx="1"/>
          </p:nvPr>
        </p:nvSpPr>
        <p:spPr>
          <a:xfrm>
            <a:off x="287171" y="2526740"/>
            <a:ext cx="6460869" cy="4036105"/>
          </a:xfrm>
        </p:spPr>
        <p:txBody>
          <a:bodyPr anchor="ctr">
            <a:normAutofit/>
          </a:bodyPr>
          <a:lstStyle/>
          <a:p>
            <a:r>
              <a:rPr lang="en-US" sz="1400" dirty="0"/>
              <a:t>Counselling skills and techniques </a:t>
            </a:r>
          </a:p>
          <a:p>
            <a:endParaRPr lang="en-US" sz="1200" dirty="0"/>
          </a:p>
          <a:p>
            <a:r>
              <a:rPr lang="en-US" sz="1400" dirty="0"/>
              <a:t>Body language </a:t>
            </a:r>
          </a:p>
          <a:p>
            <a:endParaRPr lang="en-US" sz="1200" dirty="0"/>
          </a:p>
          <a:p>
            <a:r>
              <a:rPr lang="en-US" sz="1400" dirty="0"/>
              <a:t>Minimal encouragers</a:t>
            </a:r>
          </a:p>
          <a:p>
            <a:endParaRPr lang="en-US" sz="1200" dirty="0"/>
          </a:p>
          <a:p>
            <a:r>
              <a:rPr lang="en-US" sz="1400" dirty="0"/>
              <a:t>CBT </a:t>
            </a:r>
          </a:p>
          <a:p>
            <a:pPr marL="0" indent="0">
              <a:buNone/>
            </a:pPr>
            <a:endParaRPr lang="en-US" sz="1200" dirty="0"/>
          </a:p>
          <a:p>
            <a:r>
              <a:rPr lang="en-US" sz="1400" dirty="0"/>
              <a:t>Humanistic approach-</a:t>
            </a:r>
          </a:p>
          <a:p>
            <a:pPr marL="0" indent="0">
              <a:buNone/>
            </a:pPr>
            <a:r>
              <a:rPr lang="en-US" sz="1400" dirty="0"/>
              <a:t>Unconditional positive regard, empathy, genuineness </a:t>
            </a:r>
          </a:p>
        </p:txBody>
      </p:sp>
    </p:spTree>
    <p:extLst>
      <p:ext uri="{BB962C8B-B14F-4D97-AF65-F5344CB8AC3E}">
        <p14:creationId xmlns:p14="http://schemas.microsoft.com/office/powerpoint/2010/main" val="9514003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E984FBA-9EC3-AF41-B1EC-91B6F438776B}"/>
              </a:ext>
            </a:extLst>
          </p:cNvPr>
          <p:cNvSpPr>
            <a:spLocks noGrp="1"/>
          </p:cNvSpPr>
          <p:nvPr>
            <p:ph type="title"/>
          </p:nvPr>
        </p:nvSpPr>
        <p:spPr>
          <a:xfrm>
            <a:off x="1137036" y="548640"/>
            <a:ext cx="9543405" cy="1188720"/>
          </a:xfrm>
        </p:spPr>
        <p:txBody>
          <a:bodyPr>
            <a:normAutofit/>
          </a:bodyPr>
          <a:lstStyle/>
          <a:p>
            <a:r>
              <a:rPr lang="en-US">
                <a:solidFill>
                  <a:schemeClr val="tx1">
                    <a:lumMod val="85000"/>
                    <a:lumOff val="15000"/>
                  </a:schemeClr>
                </a:solidFill>
              </a:rPr>
              <a:t>Future Improvements</a:t>
            </a:r>
          </a:p>
        </p:txBody>
      </p:sp>
      <p:sp>
        <p:nvSpPr>
          <p:cNvPr id="3" name="Content Placeholder 2">
            <a:extLst>
              <a:ext uri="{FF2B5EF4-FFF2-40B4-BE49-F238E27FC236}">
                <a16:creationId xmlns:a16="http://schemas.microsoft.com/office/drawing/2014/main" id="{1524881B-EEDB-3643-A74F-16CC19BE4233}"/>
              </a:ext>
            </a:extLst>
          </p:cNvPr>
          <p:cNvSpPr>
            <a:spLocks noGrp="1"/>
          </p:cNvSpPr>
          <p:nvPr>
            <p:ph idx="1"/>
          </p:nvPr>
        </p:nvSpPr>
        <p:spPr>
          <a:xfrm>
            <a:off x="1957987" y="2431765"/>
            <a:ext cx="8276026" cy="3320031"/>
          </a:xfrm>
        </p:spPr>
        <p:txBody>
          <a:bodyPr anchor="ctr">
            <a:normAutofit fontScale="77500" lnSpcReduction="20000"/>
          </a:bodyPr>
          <a:lstStyle/>
          <a:p>
            <a:r>
              <a:rPr lang="en-US" sz="2000" dirty="0">
                <a:solidFill>
                  <a:schemeClr val="tx1">
                    <a:lumMod val="85000"/>
                    <a:lumOff val="15000"/>
                  </a:schemeClr>
                </a:solidFill>
              </a:rPr>
              <a:t>To carry on my placement. </a:t>
            </a:r>
          </a:p>
          <a:p>
            <a:endParaRPr lang="en-US" sz="2000" dirty="0">
              <a:solidFill>
                <a:schemeClr val="tx1">
                  <a:lumMod val="85000"/>
                  <a:lumOff val="15000"/>
                </a:schemeClr>
              </a:solidFill>
            </a:endParaRPr>
          </a:p>
          <a:p>
            <a:r>
              <a:rPr lang="en-US" sz="2000" dirty="0">
                <a:solidFill>
                  <a:schemeClr val="tx1">
                    <a:lumMod val="85000"/>
                    <a:lumOff val="15000"/>
                  </a:schemeClr>
                </a:solidFill>
              </a:rPr>
              <a:t>Practicing my professional skills.</a:t>
            </a:r>
          </a:p>
          <a:p>
            <a:endParaRPr lang="en-US" sz="2000" dirty="0">
              <a:solidFill>
                <a:schemeClr val="tx1">
                  <a:lumMod val="85000"/>
                  <a:lumOff val="15000"/>
                </a:schemeClr>
              </a:solidFill>
            </a:endParaRPr>
          </a:p>
          <a:p>
            <a:r>
              <a:rPr lang="en-US" sz="2000" dirty="0">
                <a:solidFill>
                  <a:schemeClr val="tx1">
                    <a:lumMod val="85000"/>
                    <a:lumOff val="15000"/>
                  </a:schemeClr>
                </a:solidFill>
              </a:rPr>
              <a:t>Gain more knowledge when working with different communities</a:t>
            </a:r>
          </a:p>
          <a:p>
            <a:endParaRPr lang="en-US" sz="2000" dirty="0">
              <a:solidFill>
                <a:schemeClr val="tx1">
                  <a:lumMod val="85000"/>
                  <a:lumOff val="15000"/>
                </a:schemeClr>
              </a:solidFill>
            </a:endParaRPr>
          </a:p>
          <a:p>
            <a:r>
              <a:rPr lang="en-US" sz="2000" dirty="0">
                <a:solidFill>
                  <a:schemeClr val="tx1">
                    <a:lumMod val="85000"/>
                    <a:lumOff val="15000"/>
                  </a:schemeClr>
                </a:solidFill>
              </a:rPr>
              <a:t>Using my counselling skills and techniques firsthand.  </a:t>
            </a:r>
          </a:p>
          <a:p>
            <a:endParaRPr lang="en-US" sz="2000" dirty="0">
              <a:solidFill>
                <a:schemeClr val="tx1">
                  <a:lumMod val="85000"/>
                  <a:lumOff val="15000"/>
                </a:schemeClr>
              </a:solidFill>
            </a:endParaRPr>
          </a:p>
          <a:p>
            <a:r>
              <a:rPr lang="en-US" sz="2000" dirty="0">
                <a:solidFill>
                  <a:schemeClr val="tx1">
                    <a:lumMod val="85000"/>
                    <a:lumOff val="15000"/>
                  </a:schemeClr>
                </a:solidFill>
              </a:rPr>
              <a:t>Be involved with community activates</a:t>
            </a:r>
          </a:p>
          <a:p>
            <a:pPr marL="0" indent="0">
              <a:buNone/>
            </a:pPr>
            <a:endParaRPr lang="en-US" sz="2000" dirty="0">
              <a:solidFill>
                <a:schemeClr val="tx1">
                  <a:lumMod val="85000"/>
                  <a:lumOff val="15000"/>
                </a:schemeClr>
              </a:solidFill>
            </a:endParaRPr>
          </a:p>
          <a:p>
            <a:r>
              <a:rPr lang="en-US" sz="2000" dirty="0">
                <a:solidFill>
                  <a:schemeClr val="tx1">
                    <a:lumMod val="85000"/>
                    <a:lumOff val="15000"/>
                  </a:schemeClr>
                </a:solidFill>
              </a:rPr>
              <a:t>Expand my knowledge on theory that can be used when on my placement   </a:t>
            </a:r>
          </a:p>
          <a:p>
            <a:endParaRPr lang="en-US" sz="2000" dirty="0">
              <a:solidFill>
                <a:schemeClr val="tx1">
                  <a:lumMod val="85000"/>
                  <a:lumOff val="15000"/>
                </a:schemeClr>
              </a:solidFill>
            </a:endParaRPr>
          </a:p>
          <a:p>
            <a:endParaRPr lang="en-US" sz="20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06328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CBDEADE-EB6F-F849-961F-84E4CBE51711}"/>
              </a:ext>
            </a:extLst>
          </p:cNvPr>
          <p:cNvSpPr>
            <a:spLocks noGrp="1"/>
          </p:cNvSpPr>
          <p:nvPr>
            <p:ph type="title"/>
          </p:nvPr>
        </p:nvSpPr>
        <p:spPr>
          <a:xfrm>
            <a:off x="1137036" y="548640"/>
            <a:ext cx="9543405" cy="1188720"/>
          </a:xfrm>
        </p:spPr>
        <p:txBody>
          <a:bodyPr>
            <a:normAutofit/>
          </a:bodyPr>
          <a:lstStyle/>
          <a:p>
            <a:r>
              <a:rPr lang="en-US" dirty="0">
                <a:solidFill>
                  <a:schemeClr val="tx1">
                    <a:lumMod val="85000"/>
                    <a:lumOff val="15000"/>
                  </a:schemeClr>
                </a:solidFill>
              </a:rPr>
              <a:t>References </a:t>
            </a:r>
          </a:p>
        </p:txBody>
      </p:sp>
      <p:sp>
        <p:nvSpPr>
          <p:cNvPr id="3" name="Content Placeholder 2">
            <a:extLst>
              <a:ext uri="{FF2B5EF4-FFF2-40B4-BE49-F238E27FC236}">
                <a16:creationId xmlns:a16="http://schemas.microsoft.com/office/drawing/2014/main" id="{451BD6FC-EEA9-C94D-95AA-BC8EBB25E875}"/>
              </a:ext>
            </a:extLst>
          </p:cNvPr>
          <p:cNvSpPr>
            <a:spLocks noGrp="1"/>
          </p:cNvSpPr>
          <p:nvPr>
            <p:ph idx="1"/>
          </p:nvPr>
        </p:nvSpPr>
        <p:spPr>
          <a:xfrm>
            <a:off x="1957987" y="2431765"/>
            <a:ext cx="8276026" cy="3320031"/>
          </a:xfrm>
        </p:spPr>
        <p:txBody>
          <a:bodyPr anchor="ctr">
            <a:normAutofit/>
          </a:bodyPr>
          <a:lstStyle/>
          <a:p>
            <a:r>
              <a:rPr lang="en-GB" sz="2000" i="1" dirty="0">
                <a:solidFill>
                  <a:schemeClr val="tx1">
                    <a:lumMod val="85000"/>
                    <a:lumOff val="15000"/>
                  </a:schemeClr>
                </a:solidFill>
              </a:rPr>
              <a:t>Young people</a:t>
            </a:r>
            <a:r>
              <a:rPr lang="en-GB" sz="2000" dirty="0">
                <a:solidFill>
                  <a:schemeClr val="tx1">
                    <a:lumMod val="85000"/>
                    <a:lumOff val="15000"/>
                  </a:schemeClr>
                </a:solidFill>
              </a:rPr>
              <a:t>. (n.d.). Platfform. Retrieved December 6, 2021, from https://</a:t>
            </a:r>
            <a:r>
              <a:rPr lang="en-GB" sz="2000" dirty="0" err="1">
                <a:solidFill>
                  <a:schemeClr val="tx1">
                    <a:lumMod val="85000"/>
                    <a:lumOff val="15000"/>
                  </a:schemeClr>
                </a:solidFill>
              </a:rPr>
              <a:t>platfform.org</a:t>
            </a:r>
            <a:r>
              <a:rPr lang="en-GB" sz="2000" dirty="0">
                <a:solidFill>
                  <a:schemeClr val="tx1">
                    <a:lumMod val="85000"/>
                    <a:lumOff val="15000"/>
                  </a:schemeClr>
                </a:solidFill>
              </a:rPr>
              <a:t>/projects/life-work-and-wellbeing/young-people/</a:t>
            </a:r>
          </a:p>
          <a:p>
            <a:r>
              <a:rPr lang="en-GB" sz="2000" dirty="0">
                <a:solidFill>
                  <a:schemeClr val="tx1">
                    <a:lumMod val="85000"/>
                    <a:lumOff val="15000"/>
                  </a:schemeClr>
                </a:solidFill>
              </a:rPr>
              <a:t>‌G-</a:t>
            </a:r>
            <a:r>
              <a:rPr lang="en-GB" sz="2000" dirty="0" err="1">
                <a:solidFill>
                  <a:schemeClr val="tx1">
                    <a:lumMod val="85000"/>
                    <a:lumOff val="15000"/>
                  </a:schemeClr>
                </a:solidFill>
              </a:rPr>
              <a:t>stockstudio</a:t>
            </a:r>
            <a:r>
              <a:rPr lang="en-GB" sz="2000" dirty="0">
                <a:solidFill>
                  <a:schemeClr val="tx1">
                    <a:lumMod val="85000"/>
                    <a:lumOff val="15000"/>
                  </a:schemeClr>
                </a:solidFill>
              </a:rPr>
              <a:t>. (2018). </a:t>
            </a:r>
            <a:r>
              <a:rPr lang="en-GB" sz="2000" i="1" dirty="0">
                <a:solidFill>
                  <a:schemeClr val="tx1">
                    <a:lumMod val="85000"/>
                    <a:lumOff val="15000"/>
                  </a:schemeClr>
                </a:solidFill>
              </a:rPr>
              <a:t>Stock Photo/Mental Health Professional</a:t>
            </a:r>
            <a:r>
              <a:rPr lang="en-GB" sz="2000" dirty="0">
                <a:solidFill>
                  <a:schemeClr val="tx1">
                    <a:lumMod val="85000"/>
                    <a:lumOff val="15000"/>
                  </a:schemeClr>
                </a:solidFill>
              </a:rPr>
              <a:t>. https://</a:t>
            </a:r>
            <a:r>
              <a:rPr lang="en-GB" sz="2000" dirty="0" err="1">
                <a:solidFill>
                  <a:schemeClr val="tx1">
                    <a:lumMod val="85000"/>
                    <a:lumOff val="15000"/>
                  </a:schemeClr>
                </a:solidFill>
              </a:rPr>
              <a:t>www.istockphoto.com</a:t>
            </a:r>
            <a:r>
              <a:rPr lang="en-GB" sz="2000" dirty="0">
                <a:solidFill>
                  <a:schemeClr val="tx1">
                    <a:lumMod val="85000"/>
                    <a:lumOff val="15000"/>
                  </a:schemeClr>
                </a:solidFill>
              </a:rPr>
              <a:t>/photo/making-profile-gm1015399630-273263111</a:t>
            </a:r>
          </a:p>
          <a:p>
            <a:pPr marL="0" indent="0">
              <a:buNone/>
            </a:pPr>
            <a:endParaRPr lang="en-US" sz="20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490833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5092F-DCBE-AD40-8B01-64DB51F8918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2E8D136-5D41-AA42-B0F6-746022D69497}"/>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257401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67179-6AA6-2040-B1E8-8AFEA924E773}"/>
              </a:ext>
            </a:extLst>
          </p:cNvPr>
          <p:cNvSpPr>
            <a:spLocks noGrp="1"/>
          </p:cNvSpPr>
          <p:nvPr>
            <p:ph type="title"/>
          </p:nvPr>
        </p:nvSpPr>
        <p:spPr/>
        <p:txBody>
          <a:bodyPr/>
          <a:lstStyle/>
          <a:p>
            <a:r>
              <a:rPr lang="en-US" dirty="0"/>
              <a:t>Notes </a:t>
            </a:r>
          </a:p>
        </p:txBody>
      </p:sp>
      <p:sp>
        <p:nvSpPr>
          <p:cNvPr id="3" name="Content Placeholder 2">
            <a:extLst>
              <a:ext uri="{FF2B5EF4-FFF2-40B4-BE49-F238E27FC236}">
                <a16:creationId xmlns:a16="http://schemas.microsoft.com/office/drawing/2014/main" id="{A65EF076-2622-BA4E-81B2-9F2838103519}"/>
              </a:ext>
            </a:extLst>
          </p:cNvPr>
          <p:cNvSpPr>
            <a:spLocks noGrp="1"/>
          </p:cNvSpPr>
          <p:nvPr>
            <p:ph idx="1"/>
          </p:nvPr>
        </p:nvSpPr>
        <p:spPr>
          <a:xfrm>
            <a:off x="838200" y="1400537"/>
            <a:ext cx="10515600" cy="4776426"/>
          </a:xfrm>
        </p:spPr>
        <p:txBody>
          <a:bodyPr>
            <a:normAutofit fontScale="85000" lnSpcReduction="20000"/>
          </a:bodyPr>
          <a:lstStyle/>
          <a:p>
            <a:pPr marL="0" indent="0">
              <a:buNone/>
            </a:pPr>
            <a:r>
              <a:rPr lang="en-GB" sz="1100" dirty="0"/>
              <a:t>Slide 2</a:t>
            </a:r>
          </a:p>
          <a:p>
            <a:pPr marL="0" indent="0">
              <a:buNone/>
            </a:pPr>
            <a:r>
              <a:rPr lang="en-GB" sz="1100" dirty="0"/>
              <a:t>Platfform is the mental health and social change charity. </a:t>
            </a:r>
          </a:p>
          <a:p>
            <a:pPr marL="0" indent="0">
              <a:buNone/>
            </a:pPr>
            <a:r>
              <a:rPr lang="en-GB" sz="1100" dirty="0"/>
              <a:t>The charity  platform is for connection, transformation and social change.</a:t>
            </a:r>
          </a:p>
          <a:p>
            <a:pPr marL="0" indent="0">
              <a:buNone/>
            </a:pPr>
            <a:r>
              <a:rPr lang="en-GB" sz="1100" dirty="0"/>
              <a:t>Help with crisis prevention and homelessness, supported housing, dementia support, practical skills such as cooking, cleaning, employment skills, counselling and well being, community projects, qualifications, </a:t>
            </a:r>
          </a:p>
          <a:p>
            <a:pPr marL="0" indent="0">
              <a:buNone/>
            </a:pPr>
            <a:r>
              <a:rPr lang="en-GB" sz="1100" dirty="0"/>
              <a:t>Slide 3</a:t>
            </a:r>
          </a:p>
          <a:p>
            <a:pPr marL="0" indent="0">
              <a:buNone/>
            </a:pPr>
            <a:r>
              <a:rPr lang="en-US" sz="1100" dirty="0"/>
              <a:t>Gardening with the homeless, picking and planting vegetables in the day then going back to the café to cook meals for everyone to then eat.</a:t>
            </a:r>
          </a:p>
          <a:p>
            <a:pPr marL="0" indent="0">
              <a:buNone/>
            </a:pPr>
            <a:r>
              <a:rPr lang="en-US" sz="1100" dirty="0"/>
              <a:t>Transwomen's coffee morning, discussing everyone's experiences, stories, life stories. Eye opening, educational, brought more awareness, gives you a different perspective. </a:t>
            </a:r>
          </a:p>
          <a:p>
            <a:pPr marL="0" indent="0">
              <a:buNone/>
            </a:pPr>
            <a:r>
              <a:rPr lang="en-US" sz="1100" dirty="0"/>
              <a:t>Working wardrobe, giving the venerable or homeless smart clothing such as suits or dresses for job interviews, so they are offered the same opportunity  as everyone else. As well as learning interview skills. </a:t>
            </a:r>
          </a:p>
          <a:p>
            <a:pPr marL="0" indent="0">
              <a:buNone/>
            </a:pPr>
            <a:r>
              <a:rPr lang="en-US" sz="1100" dirty="0"/>
              <a:t>Cooking session with young people/autistic teens. Picking vegetables, cooking them together, teaching cooking skills like temperatures, how to cut food properly, cleaning up after. </a:t>
            </a:r>
          </a:p>
          <a:p>
            <a:pPr marL="0" indent="0">
              <a:buNone/>
            </a:pPr>
            <a:r>
              <a:rPr lang="en-US" sz="1100" dirty="0"/>
              <a:t>Dementia knitting club in the cafe. </a:t>
            </a:r>
          </a:p>
          <a:p>
            <a:pPr marL="0" indent="0">
              <a:buNone/>
            </a:pPr>
            <a:r>
              <a:rPr lang="en-US" sz="1100" dirty="0"/>
              <a:t>Pottery for mental health such as single mom, homeless, anyone that needs to de-stress.</a:t>
            </a:r>
          </a:p>
          <a:p>
            <a:pPr marL="0" indent="0">
              <a:buNone/>
            </a:pPr>
            <a:r>
              <a:rPr lang="en-US" sz="1100" dirty="0"/>
              <a:t>Young people offered education, qualification and life skills.</a:t>
            </a:r>
            <a:endParaRPr lang="en-GB" sz="1100" dirty="0"/>
          </a:p>
          <a:p>
            <a:pPr marL="0" indent="0">
              <a:buNone/>
            </a:pPr>
            <a:r>
              <a:rPr lang="en-GB" sz="1100" dirty="0"/>
              <a:t>Slide 4</a:t>
            </a:r>
          </a:p>
          <a:p>
            <a:pPr marL="0" indent="0">
              <a:buNone/>
            </a:pPr>
            <a:r>
              <a:rPr lang="en-US" sz="1100" dirty="0"/>
              <a:t>I was very nervous when starting my placement, I have completed many placements before, but I've never been apart of such a diverse and large charity. When starting my placement, I was very surprised at my lack of knowledge I had about different members of the community, such as the homeless, I had never worked so closely with these individuals before, so I found it challenging to know what was appropriate to say or ask, but now participating at my placement for so long I have been able to gain the skills and knowledge. I now know how to appropriately and professionally speak. </a:t>
            </a:r>
          </a:p>
          <a:p>
            <a:pPr marL="0" indent="0">
              <a:buNone/>
            </a:pPr>
            <a:r>
              <a:rPr lang="en-US" sz="1100" dirty="0"/>
              <a:t>Slide 5</a:t>
            </a:r>
          </a:p>
          <a:p>
            <a:pPr marL="0" indent="0">
              <a:buNone/>
            </a:pPr>
            <a:r>
              <a:rPr lang="en-US" sz="1100" dirty="0"/>
              <a:t>From working at my placement, I have been able to learn new skills as well as adapt skills I already have. Most importantly, my placement taught me about diversity, how to communicate, understand and empathies with those from all different backgrounds and areas in life. I am now confidently able to talk and help anyone that I am with with ease and comfortability. </a:t>
            </a:r>
          </a:p>
          <a:p>
            <a:pPr marL="0" indent="0">
              <a:buNone/>
            </a:pPr>
            <a:r>
              <a:rPr lang="en-US" sz="1100" dirty="0"/>
              <a:t>Slide 6</a:t>
            </a:r>
          </a:p>
          <a:p>
            <a:pPr marL="0" indent="0">
              <a:buNone/>
            </a:pPr>
            <a:r>
              <a:rPr lang="en-US" sz="1100" dirty="0"/>
              <a:t>Using previous knowledge to understand what to do in challenging situations. Using my previously taught counselling skills benefitted me as I often participated in coffee mornings, where I would have 1 to 1 interactions, with cancer survivors, venerable individuals and more. Knowing my counselling skills allowed me to appropriately speak to the members of the public.</a:t>
            </a:r>
          </a:p>
          <a:p>
            <a:pPr marL="0" indent="0">
              <a:buNone/>
            </a:pPr>
            <a:r>
              <a:rPr lang="en-US" sz="1100" dirty="0"/>
              <a:t>Slide 7</a:t>
            </a:r>
          </a:p>
          <a:p>
            <a:pPr marL="0" indent="0">
              <a:buNone/>
            </a:pPr>
            <a:endParaRPr lang="en-US" sz="1100" dirty="0"/>
          </a:p>
          <a:p>
            <a:pPr marL="0" indent="0">
              <a:buNone/>
            </a:pPr>
            <a:endParaRPr lang="en-US" sz="1100" dirty="0"/>
          </a:p>
          <a:p>
            <a:pPr marL="0" indent="0">
              <a:buNone/>
            </a:pPr>
            <a:endParaRPr lang="en-GB" sz="1100" dirty="0"/>
          </a:p>
          <a:p>
            <a:pPr marL="0" indent="0">
              <a:buNone/>
            </a:pPr>
            <a:endParaRPr lang="en-GB" sz="1100" dirty="0"/>
          </a:p>
          <a:p>
            <a:endParaRPr lang="en-US" dirty="0"/>
          </a:p>
        </p:txBody>
      </p:sp>
    </p:spTree>
    <p:extLst>
      <p:ext uri="{BB962C8B-B14F-4D97-AF65-F5344CB8AC3E}">
        <p14:creationId xmlns:p14="http://schemas.microsoft.com/office/powerpoint/2010/main" val="3543467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4723</TotalTime>
  <Words>1217</Words>
  <Application>Microsoft Macintosh PowerPoint</Application>
  <PresentationFormat>Widescreen</PresentationFormat>
  <Paragraphs>111</Paragraphs>
  <Slides>11</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Placement Presentation Ycei Café/Plattform Charity</vt:lpstr>
      <vt:lpstr>My Placement- Platfform </vt:lpstr>
      <vt:lpstr>Projects </vt:lpstr>
      <vt:lpstr>Starting My Placement </vt:lpstr>
      <vt:lpstr>Skills I Have Learnt</vt:lpstr>
      <vt:lpstr>Skills I have learnt </vt:lpstr>
      <vt:lpstr>Transferring My Own Skills  </vt:lpstr>
      <vt:lpstr>Future Improvements</vt:lpstr>
      <vt:lpstr>References </vt:lpstr>
      <vt:lpstr>PowerPoint Presentation</vt:lpstr>
      <vt:lpstr>Notes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Placement Presentation</dc:title>
  <dc:creator>Caitlin Ridgway (2004822)</dc:creator>
  <cp:lastModifiedBy>Caitlin Ridgway (2004822)</cp:lastModifiedBy>
  <cp:revision>1</cp:revision>
  <dcterms:created xsi:type="dcterms:W3CDTF">2021-12-04T14:15:38Z</dcterms:created>
  <dcterms:modified xsi:type="dcterms:W3CDTF">2021-12-07T20:59:36Z</dcterms:modified>
</cp:coreProperties>
</file>