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 id="2147483648" r:id="rId5"/>
    <p:sldMasterId id="2147483822" r:id="rId6"/>
    <p:sldMasterId id="2147483972" r:id="rId7"/>
    <p:sldMasterId id="2147483781" r:id="rId8"/>
  </p:sldMasterIdLst>
  <p:notesMasterIdLst>
    <p:notesMasterId r:id="rId47"/>
  </p:notesMasterIdLst>
  <p:handoutMasterIdLst>
    <p:handoutMasterId r:id="rId48"/>
  </p:handoutMasterIdLst>
  <p:sldIdLst>
    <p:sldId id="414" r:id="rId9"/>
    <p:sldId id="429" r:id="rId10"/>
    <p:sldId id="430" r:id="rId11"/>
    <p:sldId id="431" r:id="rId12"/>
    <p:sldId id="432" r:id="rId13"/>
    <p:sldId id="433" r:id="rId14"/>
    <p:sldId id="434" r:id="rId15"/>
    <p:sldId id="435" r:id="rId16"/>
    <p:sldId id="403" r:id="rId17"/>
    <p:sldId id="406" r:id="rId18"/>
    <p:sldId id="407" r:id="rId19"/>
    <p:sldId id="404" r:id="rId20"/>
    <p:sldId id="405" r:id="rId21"/>
    <p:sldId id="389" r:id="rId22"/>
    <p:sldId id="436" r:id="rId23"/>
    <p:sldId id="408" r:id="rId24"/>
    <p:sldId id="409" r:id="rId25"/>
    <p:sldId id="424" r:id="rId26"/>
    <p:sldId id="410" r:id="rId27"/>
    <p:sldId id="419" r:id="rId28"/>
    <p:sldId id="420" r:id="rId29"/>
    <p:sldId id="426" r:id="rId30"/>
    <p:sldId id="267" r:id="rId31"/>
    <p:sldId id="281" r:id="rId32"/>
    <p:sldId id="282" r:id="rId33"/>
    <p:sldId id="427" r:id="rId34"/>
    <p:sldId id="425" r:id="rId35"/>
    <p:sldId id="393" r:id="rId36"/>
    <p:sldId id="394" r:id="rId37"/>
    <p:sldId id="395" r:id="rId38"/>
    <p:sldId id="396" r:id="rId39"/>
    <p:sldId id="397" r:id="rId40"/>
    <p:sldId id="398" r:id="rId41"/>
    <p:sldId id="399" r:id="rId42"/>
    <p:sldId id="400" r:id="rId43"/>
    <p:sldId id="401" r:id="rId44"/>
    <p:sldId id="402" r:id="rId45"/>
    <p:sldId id="42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FF"/>
    <a:srgbClr val="FFFFFF"/>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3725" autoAdjust="0"/>
  </p:normalViewPr>
  <p:slideViewPr>
    <p:cSldViewPr snapToGrid="0">
      <p:cViewPr varScale="1">
        <p:scale>
          <a:sx n="109" d="100"/>
          <a:sy n="109" d="100"/>
        </p:scale>
        <p:origin x="558" y="10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Reynolds" userId="7c6a1199-4651-4466-b70b-54a27495c7a8" providerId="ADAL" clId="{2CC40833-F082-4DF5-9BB3-DC68405F1FC6}"/>
    <pc:docChg chg="undo custSel addSld delSld modSld sldOrd addMainMaster modMainMaster">
      <pc:chgData name="Sarah Reynolds" userId="7c6a1199-4651-4466-b70b-54a27495c7a8" providerId="ADAL" clId="{2CC40833-F082-4DF5-9BB3-DC68405F1FC6}" dt="2023-08-30T12:46:16.271" v="1558" actId="14100"/>
      <pc:docMkLst>
        <pc:docMk/>
      </pc:docMkLst>
      <pc:sldChg chg="delSp modSp add mod setBg delDesignElem">
        <pc:chgData name="Sarah Reynolds" userId="7c6a1199-4651-4466-b70b-54a27495c7a8" providerId="ADAL" clId="{2CC40833-F082-4DF5-9BB3-DC68405F1FC6}" dt="2023-08-22T14:00:19.884" v="732" actId="207"/>
        <pc:sldMkLst>
          <pc:docMk/>
          <pc:sldMk cId="2066892584" sldId="267"/>
        </pc:sldMkLst>
        <pc:spChg chg="mod">
          <ac:chgData name="Sarah Reynolds" userId="7c6a1199-4651-4466-b70b-54a27495c7a8" providerId="ADAL" clId="{2CC40833-F082-4DF5-9BB3-DC68405F1FC6}" dt="2023-08-22T14:00:14.429" v="731" actId="207"/>
          <ac:spMkLst>
            <pc:docMk/>
            <pc:sldMk cId="2066892584" sldId="267"/>
            <ac:spMk id="2" creationId="{148CB766-C5D5-B3BB-29C0-2ADA081AA763}"/>
          </ac:spMkLst>
        </pc:spChg>
        <pc:spChg chg="mod">
          <ac:chgData name="Sarah Reynolds" userId="7c6a1199-4651-4466-b70b-54a27495c7a8" providerId="ADAL" clId="{2CC40833-F082-4DF5-9BB3-DC68405F1FC6}" dt="2023-08-22T14:00:19.884" v="732" actId="207"/>
          <ac:spMkLst>
            <pc:docMk/>
            <pc:sldMk cId="2066892584" sldId="267"/>
            <ac:spMk id="3" creationId="{CD3685ED-315F-A7CD-7836-8DA0AD2E5896}"/>
          </ac:spMkLst>
        </pc:spChg>
        <pc:spChg chg="del">
          <ac:chgData name="Sarah Reynolds" userId="7c6a1199-4651-4466-b70b-54a27495c7a8" providerId="ADAL" clId="{2CC40833-F082-4DF5-9BB3-DC68405F1FC6}" dt="2023-08-22T13:50:27.292" v="544"/>
          <ac:spMkLst>
            <pc:docMk/>
            <pc:sldMk cId="2066892584" sldId="267"/>
            <ac:spMk id="12" creationId="{D009D6D5-DAC2-4A8B-A17A-E206B9012D09}"/>
          </ac:spMkLst>
        </pc:spChg>
      </pc:sldChg>
      <pc:sldChg chg="modSp del mod">
        <pc:chgData name="Sarah Reynolds" userId="7c6a1199-4651-4466-b70b-54a27495c7a8" providerId="ADAL" clId="{2CC40833-F082-4DF5-9BB3-DC68405F1FC6}" dt="2023-08-24T16:53:14.592" v="1265" actId="47"/>
        <pc:sldMkLst>
          <pc:docMk/>
          <pc:sldMk cId="3891345585" sldId="270"/>
        </pc:sldMkLst>
        <pc:spChg chg="mod">
          <ac:chgData name="Sarah Reynolds" userId="7c6a1199-4651-4466-b70b-54a27495c7a8" providerId="ADAL" clId="{2CC40833-F082-4DF5-9BB3-DC68405F1FC6}" dt="2023-08-24T16:51:08.874" v="1232" actId="21"/>
          <ac:spMkLst>
            <pc:docMk/>
            <pc:sldMk cId="3891345585" sldId="270"/>
            <ac:spMk id="10" creationId="{1DB251F7-EBE7-46AC-A920-FFE2C5AF68EA}"/>
          </ac:spMkLst>
        </pc:spChg>
      </pc:sldChg>
      <pc:sldChg chg="add del">
        <pc:chgData name="Sarah Reynolds" userId="7c6a1199-4651-4466-b70b-54a27495c7a8" providerId="ADAL" clId="{2CC40833-F082-4DF5-9BB3-DC68405F1FC6}" dt="2023-08-22T14:13:50.538" v="903" actId="47"/>
        <pc:sldMkLst>
          <pc:docMk/>
          <pc:sldMk cId="3309525339" sldId="280"/>
        </pc:sldMkLst>
      </pc:sldChg>
      <pc:sldChg chg="delSp modSp add mod ord setBg delDesignElem">
        <pc:chgData name="Sarah Reynolds" userId="7c6a1199-4651-4466-b70b-54a27495c7a8" providerId="ADAL" clId="{2CC40833-F082-4DF5-9BB3-DC68405F1FC6}" dt="2023-08-24T15:42:42.640" v="1148" actId="1076"/>
        <pc:sldMkLst>
          <pc:docMk/>
          <pc:sldMk cId="3168608771" sldId="281"/>
        </pc:sldMkLst>
        <pc:spChg chg="mod">
          <ac:chgData name="Sarah Reynolds" userId="7c6a1199-4651-4466-b70b-54a27495c7a8" providerId="ADAL" clId="{2CC40833-F082-4DF5-9BB3-DC68405F1FC6}" dt="2023-08-24T15:42:39.151" v="1147" actId="1076"/>
          <ac:spMkLst>
            <pc:docMk/>
            <pc:sldMk cId="3168608771" sldId="281"/>
            <ac:spMk id="2" creationId="{148CB766-C5D5-B3BB-29C0-2ADA081AA763}"/>
          </ac:spMkLst>
        </pc:spChg>
        <pc:spChg chg="mod">
          <ac:chgData name="Sarah Reynolds" userId="7c6a1199-4651-4466-b70b-54a27495c7a8" providerId="ADAL" clId="{2CC40833-F082-4DF5-9BB3-DC68405F1FC6}" dt="2023-08-24T15:42:42.640" v="1148" actId="1076"/>
          <ac:spMkLst>
            <pc:docMk/>
            <pc:sldMk cId="3168608771" sldId="281"/>
            <ac:spMk id="3" creationId="{CD3685ED-315F-A7CD-7836-8DA0AD2E5896}"/>
          </ac:spMkLst>
        </pc:spChg>
        <pc:spChg chg="del">
          <ac:chgData name="Sarah Reynolds" userId="7c6a1199-4651-4466-b70b-54a27495c7a8" providerId="ADAL" clId="{2CC40833-F082-4DF5-9BB3-DC68405F1FC6}" dt="2023-08-22T13:50:27.292" v="544"/>
          <ac:spMkLst>
            <pc:docMk/>
            <pc:sldMk cId="3168608771" sldId="281"/>
            <ac:spMk id="12" creationId="{D009D6D5-DAC2-4A8B-A17A-E206B9012D09}"/>
          </ac:spMkLst>
        </pc:spChg>
      </pc:sldChg>
      <pc:sldChg chg="addSp delSp modSp add mod ord">
        <pc:chgData name="Sarah Reynolds" userId="7c6a1199-4651-4466-b70b-54a27495c7a8" providerId="ADAL" clId="{2CC40833-F082-4DF5-9BB3-DC68405F1FC6}" dt="2023-08-22T14:13:38.186" v="902" actId="1076"/>
        <pc:sldMkLst>
          <pc:docMk/>
          <pc:sldMk cId="2972235844" sldId="282"/>
        </pc:sldMkLst>
        <pc:spChg chg="mod">
          <ac:chgData name="Sarah Reynolds" userId="7c6a1199-4651-4466-b70b-54a27495c7a8" providerId="ADAL" clId="{2CC40833-F082-4DF5-9BB3-DC68405F1FC6}" dt="2023-08-22T13:59:07.532" v="723" actId="207"/>
          <ac:spMkLst>
            <pc:docMk/>
            <pc:sldMk cId="2972235844" sldId="282"/>
            <ac:spMk id="3" creationId="{40E7D6D1-647C-CCF2-6109-A42D9A902DBB}"/>
          </ac:spMkLst>
        </pc:spChg>
        <pc:spChg chg="add mod ord">
          <ac:chgData name="Sarah Reynolds" userId="7c6a1199-4651-4466-b70b-54a27495c7a8" providerId="ADAL" clId="{2CC40833-F082-4DF5-9BB3-DC68405F1FC6}" dt="2023-08-22T13:57:50.199" v="710" actId="167"/>
          <ac:spMkLst>
            <pc:docMk/>
            <pc:sldMk cId="2972235844" sldId="282"/>
            <ac:spMk id="4" creationId="{3FEDD528-6F91-5171-9402-2D1C42707549}"/>
          </ac:spMkLst>
        </pc:spChg>
        <pc:spChg chg="mod ord">
          <ac:chgData name="Sarah Reynolds" userId="7c6a1199-4651-4466-b70b-54a27495c7a8" providerId="ADAL" clId="{2CC40833-F082-4DF5-9BB3-DC68405F1FC6}" dt="2023-08-22T13:59:15.166" v="724" actId="20577"/>
          <ac:spMkLst>
            <pc:docMk/>
            <pc:sldMk cId="2972235844" sldId="282"/>
            <ac:spMk id="5" creationId="{B3EE66B4-F543-15B6-83B2-18F78C1208A5}"/>
          </ac:spMkLst>
        </pc:spChg>
        <pc:spChg chg="add mod">
          <ac:chgData name="Sarah Reynolds" userId="7c6a1199-4651-4466-b70b-54a27495c7a8" providerId="ADAL" clId="{2CC40833-F082-4DF5-9BB3-DC68405F1FC6}" dt="2023-08-22T13:58:37.206" v="719" actId="1076"/>
          <ac:spMkLst>
            <pc:docMk/>
            <pc:sldMk cId="2972235844" sldId="282"/>
            <ac:spMk id="7" creationId="{BB4CDE21-9B6C-CA9E-21C8-26874CFC0082}"/>
          </ac:spMkLst>
        </pc:spChg>
        <pc:picChg chg="add mod ord">
          <ac:chgData name="Sarah Reynolds" userId="7c6a1199-4651-4466-b70b-54a27495c7a8" providerId="ADAL" clId="{2CC40833-F082-4DF5-9BB3-DC68405F1FC6}" dt="2023-08-22T14:13:38.186" v="902" actId="1076"/>
          <ac:picMkLst>
            <pc:docMk/>
            <pc:sldMk cId="2972235844" sldId="282"/>
            <ac:picMk id="2" creationId="{A8168C5A-B2AC-D24F-905A-382F0F4E0AAF}"/>
          </ac:picMkLst>
        </pc:picChg>
        <pc:picChg chg="del">
          <ac:chgData name="Sarah Reynolds" userId="7c6a1199-4651-4466-b70b-54a27495c7a8" providerId="ADAL" clId="{2CC40833-F082-4DF5-9BB3-DC68405F1FC6}" dt="2023-08-22T13:54:39.761" v="683" actId="478"/>
          <ac:picMkLst>
            <pc:docMk/>
            <pc:sldMk cId="2972235844" sldId="282"/>
            <ac:picMk id="6" creationId="{D294166C-6111-B186-C5D1-B2DB123D89EE}"/>
          </ac:picMkLst>
        </pc:picChg>
      </pc:sldChg>
      <pc:sldChg chg="modSp add del mod ord">
        <pc:chgData name="Sarah Reynolds" userId="7c6a1199-4651-4466-b70b-54a27495c7a8" providerId="ADAL" clId="{2CC40833-F082-4DF5-9BB3-DC68405F1FC6}" dt="2023-08-24T16:00:00.838" v="1213" actId="47"/>
        <pc:sldMkLst>
          <pc:docMk/>
          <pc:sldMk cId="1217033470" sldId="283"/>
        </pc:sldMkLst>
        <pc:spChg chg="mod">
          <ac:chgData name="Sarah Reynolds" userId="7c6a1199-4651-4466-b70b-54a27495c7a8" providerId="ADAL" clId="{2CC40833-F082-4DF5-9BB3-DC68405F1FC6}" dt="2023-08-24T15:58:44.260" v="1159" actId="21"/>
          <ac:spMkLst>
            <pc:docMk/>
            <pc:sldMk cId="1217033470" sldId="283"/>
            <ac:spMk id="3" creationId="{15B0D694-2385-8B60-2949-B9E6BD96E031}"/>
          </ac:spMkLst>
        </pc:spChg>
      </pc:sldChg>
      <pc:sldChg chg="del">
        <pc:chgData name="Sarah Reynolds" userId="7c6a1199-4651-4466-b70b-54a27495c7a8" providerId="ADAL" clId="{2CC40833-F082-4DF5-9BB3-DC68405F1FC6}" dt="2023-08-24T16:00:08.151" v="1214" actId="47"/>
        <pc:sldMkLst>
          <pc:docMk/>
          <pc:sldMk cId="2158886557" sldId="384"/>
        </pc:sldMkLst>
      </pc:sldChg>
      <pc:sldChg chg="modSp mod">
        <pc:chgData name="Sarah Reynolds" userId="7c6a1199-4651-4466-b70b-54a27495c7a8" providerId="ADAL" clId="{2CC40833-F082-4DF5-9BB3-DC68405F1FC6}" dt="2023-08-24T15:19:36.903" v="911" actId="20577"/>
        <pc:sldMkLst>
          <pc:docMk/>
          <pc:sldMk cId="2313234867" sldId="389"/>
        </pc:sldMkLst>
        <pc:spChg chg="mod">
          <ac:chgData name="Sarah Reynolds" userId="7c6a1199-4651-4466-b70b-54a27495c7a8" providerId="ADAL" clId="{2CC40833-F082-4DF5-9BB3-DC68405F1FC6}" dt="2023-08-24T15:19:36.903" v="911" actId="20577"/>
          <ac:spMkLst>
            <pc:docMk/>
            <pc:sldMk cId="2313234867" sldId="389"/>
            <ac:spMk id="4" creationId="{28200A48-6939-FCD6-4154-F151A84659CD}"/>
          </ac:spMkLst>
        </pc:spChg>
      </pc:sldChg>
      <pc:sldChg chg="del">
        <pc:chgData name="Sarah Reynolds" userId="7c6a1199-4651-4466-b70b-54a27495c7a8" providerId="ADAL" clId="{2CC40833-F082-4DF5-9BB3-DC68405F1FC6}" dt="2023-08-24T16:00:09.798" v="1215" actId="47"/>
        <pc:sldMkLst>
          <pc:docMk/>
          <pc:sldMk cId="2631861134" sldId="392"/>
        </pc:sldMkLst>
      </pc:sldChg>
      <pc:sldChg chg="modSp mod">
        <pc:chgData name="Sarah Reynolds" userId="7c6a1199-4651-4466-b70b-54a27495c7a8" providerId="ADAL" clId="{2CC40833-F082-4DF5-9BB3-DC68405F1FC6}" dt="2023-08-14T13:08:31.359" v="71" actId="255"/>
        <pc:sldMkLst>
          <pc:docMk/>
          <pc:sldMk cId="281292179" sldId="408"/>
        </pc:sldMkLst>
        <pc:spChg chg="mod">
          <ac:chgData name="Sarah Reynolds" userId="7c6a1199-4651-4466-b70b-54a27495c7a8" providerId="ADAL" clId="{2CC40833-F082-4DF5-9BB3-DC68405F1FC6}" dt="2023-08-14T13:08:31.359" v="71" actId="255"/>
          <ac:spMkLst>
            <pc:docMk/>
            <pc:sldMk cId="281292179" sldId="408"/>
            <ac:spMk id="6" creationId="{B710B4A2-E920-07E4-597C-DFB2DE67A588}"/>
          </ac:spMkLst>
        </pc:spChg>
      </pc:sldChg>
      <pc:sldChg chg="modSp mod">
        <pc:chgData name="Sarah Reynolds" userId="7c6a1199-4651-4466-b70b-54a27495c7a8" providerId="ADAL" clId="{2CC40833-F082-4DF5-9BB3-DC68405F1FC6}" dt="2023-08-14T13:08:20.680" v="70" actId="255"/>
        <pc:sldMkLst>
          <pc:docMk/>
          <pc:sldMk cId="2781155499" sldId="409"/>
        </pc:sldMkLst>
        <pc:spChg chg="mod">
          <ac:chgData name="Sarah Reynolds" userId="7c6a1199-4651-4466-b70b-54a27495c7a8" providerId="ADAL" clId="{2CC40833-F082-4DF5-9BB3-DC68405F1FC6}" dt="2023-08-14T13:08:20.680" v="70" actId="255"/>
          <ac:spMkLst>
            <pc:docMk/>
            <pc:sldMk cId="2781155499" sldId="409"/>
            <ac:spMk id="6" creationId="{B710B4A2-E920-07E4-597C-DFB2DE67A588}"/>
          </ac:spMkLst>
        </pc:spChg>
      </pc:sldChg>
      <pc:sldChg chg="modSp mod">
        <pc:chgData name="Sarah Reynolds" userId="7c6a1199-4651-4466-b70b-54a27495c7a8" providerId="ADAL" clId="{2CC40833-F082-4DF5-9BB3-DC68405F1FC6}" dt="2023-08-14T13:09:04.717" v="75" actId="207"/>
        <pc:sldMkLst>
          <pc:docMk/>
          <pc:sldMk cId="542286532" sldId="410"/>
        </pc:sldMkLst>
        <pc:spChg chg="mod">
          <ac:chgData name="Sarah Reynolds" userId="7c6a1199-4651-4466-b70b-54a27495c7a8" providerId="ADAL" clId="{2CC40833-F082-4DF5-9BB3-DC68405F1FC6}" dt="2023-08-14T13:09:04.717" v="75" actId="207"/>
          <ac:spMkLst>
            <pc:docMk/>
            <pc:sldMk cId="542286532" sldId="410"/>
            <ac:spMk id="3" creationId="{F67F6E1B-7EB3-FD6D-DE46-075DD636C3E7}"/>
          </ac:spMkLst>
        </pc:spChg>
      </pc:sldChg>
      <pc:sldChg chg="modSp del mod">
        <pc:chgData name="Sarah Reynolds" userId="7c6a1199-4651-4466-b70b-54a27495c7a8" providerId="ADAL" clId="{2CC40833-F082-4DF5-9BB3-DC68405F1FC6}" dt="2023-08-14T13:55:04.384" v="427" actId="2696"/>
        <pc:sldMkLst>
          <pc:docMk/>
          <pc:sldMk cId="1604120331" sldId="412"/>
        </pc:sldMkLst>
        <pc:spChg chg="mod">
          <ac:chgData name="Sarah Reynolds" userId="7c6a1199-4651-4466-b70b-54a27495c7a8" providerId="ADAL" clId="{2CC40833-F082-4DF5-9BB3-DC68405F1FC6}" dt="2023-08-14T13:24:46.158" v="352" actId="20577"/>
          <ac:spMkLst>
            <pc:docMk/>
            <pc:sldMk cId="1604120331" sldId="412"/>
            <ac:spMk id="2" creationId="{598A8066-774A-629B-2437-BB332C8A258C}"/>
          </ac:spMkLst>
        </pc:spChg>
      </pc:sldChg>
      <pc:sldChg chg="modSp add del mod">
        <pc:chgData name="Sarah Reynolds" userId="7c6a1199-4651-4466-b70b-54a27495c7a8" providerId="ADAL" clId="{2CC40833-F082-4DF5-9BB3-DC68405F1FC6}" dt="2023-08-24T16:53:32.732" v="1266" actId="47"/>
        <pc:sldMkLst>
          <pc:docMk/>
          <pc:sldMk cId="2940995539" sldId="412"/>
        </pc:sldMkLst>
        <pc:spChg chg="mod">
          <ac:chgData name="Sarah Reynolds" userId="7c6a1199-4651-4466-b70b-54a27495c7a8" providerId="ADAL" clId="{2CC40833-F082-4DF5-9BB3-DC68405F1FC6}" dt="2023-08-24T16:04:47.787" v="1223" actId="20577"/>
          <ac:spMkLst>
            <pc:docMk/>
            <pc:sldMk cId="2940995539" sldId="412"/>
            <ac:spMk id="2" creationId="{598A8066-774A-629B-2437-BB332C8A258C}"/>
          </ac:spMkLst>
        </pc:spChg>
      </pc:sldChg>
      <pc:sldChg chg="modSp add del mod">
        <pc:chgData name="Sarah Reynolds" userId="7c6a1199-4651-4466-b70b-54a27495c7a8" providerId="ADAL" clId="{2CC40833-F082-4DF5-9BB3-DC68405F1FC6}" dt="2023-08-24T15:50:04.112" v="1154" actId="2696"/>
        <pc:sldMkLst>
          <pc:docMk/>
          <pc:sldMk cId="3219688589" sldId="412"/>
        </pc:sldMkLst>
        <pc:spChg chg="mod">
          <ac:chgData name="Sarah Reynolds" userId="7c6a1199-4651-4466-b70b-54a27495c7a8" providerId="ADAL" clId="{2CC40833-F082-4DF5-9BB3-DC68405F1FC6}" dt="2023-08-14T15:36:14.212" v="476" actId="255"/>
          <ac:spMkLst>
            <pc:docMk/>
            <pc:sldMk cId="3219688589" sldId="412"/>
            <ac:spMk id="2" creationId="{598A8066-774A-629B-2437-BB332C8A258C}"/>
          </ac:spMkLst>
        </pc:spChg>
        <pc:spChg chg="mod">
          <ac:chgData name="Sarah Reynolds" userId="7c6a1199-4651-4466-b70b-54a27495c7a8" providerId="ADAL" clId="{2CC40833-F082-4DF5-9BB3-DC68405F1FC6}" dt="2023-08-14T15:36:56.488" v="490" actId="20577"/>
          <ac:spMkLst>
            <pc:docMk/>
            <pc:sldMk cId="3219688589" sldId="412"/>
            <ac:spMk id="6" creationId="{B710B4A2-E920-07E4-597C-DFB2DE67A588}"/>
          </ac:spMkLst>
        </pc:spChg>
      </pc:sldChg>
      <pc:sldChg chg="modSp add del mod">
        <pc:chgData name="Sarah Reynolds" userId="7c6a1199-4651-4466-b70b-54a27495c7a8" providerId="ADAL" clId="{2CC40833-F082-4DF5-9BB3-DC68405F1FC6}" dt="2023-08-24T15:50:04.112" v="1154" actId="2696"/>
        <pc:sldMkLst>
          <pc:docMk/>
          <pc:sldMk cId="1152845110" sldId="413"/>
        </pc:sldMkLst>
        <pc:spChg chg="mod">
          <ac:chgData name="Sarah Reynolds" userId="7c6a1199-4651-4466-b70b-54a27495c7a8" providerId="ADAL" clId="{2CC40833-F082-4DF5-9BB3-DC68405F1FC6}" dt="2023-08-14T15:37:15.667" v="498" actId="20577"/>
          <ac:spMkLst>
            <pc:docMk/>
            <pc:sldMk cId="1152845110" sldId="413"/>
            <ac:spMk id="2" creationId="{598A8066-774A-629B-2437-BB332C8A258C}"/>
          </ac:spMkLst>
        </pc:spChg>
        <pc:spChg chg="mod">
          <ac:chgData name="Sarah Reynolds" userId="7c6a1199-4651-4466-b70b-54a27495c7a8" providerId="ADAL" clId="{2CC40833-F082-4DF5-9BB3-DC68405F1FC6}" dt="2023-08-14T15:37:56.160" v="502" actId="207"/>
          <ac:spMkLst>
            <pc:docMk/>
            <pc:sldMk cId="1152845110" sldId="413"/>
            <ac:spMk id="6" creationId="{B710B4A2-E920-07E4-597C-DFB2DE67A588}"/>
          </ac:spMkLst>
        </pc:spChg>
      </pc:sldChg>
      <pc:sldChg chg="add del">
        <pc:chgData name="Sarah Reynolds" userId="7c6a1199-4651-4466-b70b-54a27495c7a8" providerId="ADAL" clId="{2CC40833-F082-4DF5-9BB3-DC68405F1FC6}" dt="2023-08-24T16:53:33.722" v="1267" actId="47"/>
        <pc:sldMkLst>
          <pc:docMk/>
          <pc:sldMk cId="1984372942" sldId="413"/>
        </pc:sldMkLst>
      </pc:sldChg>
      <pc:sldChg chg="modSp del mod">
        <pc:chgData name="Sarah Reynolds" userId="7c6a1199-4651-4466-b70b-54a27495c7a8" providerId="ADAL" clId="{2CC40833-F082-4DF5-9BB3-DC68405F1FC6}" dt="2023-08-14T13:55:04.384" v="427" actId="2696"/>
        <pc:sldMkLst>
          <pc:docMk/>
          <pc:sldMk cId="4229780269" sldId="413"/>
        </pc:sldMkLst>
        <pc:spChg chg="mod">
          <ac:chgData name="Sarah Reynolds" userId="7c6a1199-4651-4466-b70b-54a27495c7a8" providerId="ADAL" clId="{2CC40833-F082-4DF5-9BB3-DC68405F1FC6}" dt="2023-08-14T13:25:01.598" v="362" actId="20577"/>
          <ac:spMkLst>
            <pc:docMk/>
            <pc:sldMk cId="4229780269" sldId="413"/>
            <ac:spMk id="2" creationId="{598A8066-774A-629B-2437-BB332C8A258C}"/>
          </ac:spMkLst>
        </pc:spChg>
      </pc:sldChg>
      <pc:sldChg chg="modSp">
        <pc:chgData name="Sarah Reynolds" userId="7c6a1199-4651-4466-b70b-54a27495c7a8" providerId="ADAL" clId="{2CC40833-F082-4DF5-9BB3-DC68405F1FC6}" dt="2023-08-14T10:50:30.686" v="66" actId="20577"/>
        <pc:sldMkLst>
          <pc:docMk/>
          <pc:sldMk cId="4226419007" sldId="414"/>
        </pc:sldMkLst>
        <pc:spChg chg="mod">
          <ac:chgData name="Sarah Reynolds" userId="7c6a1199-4651-4466-b70b-54a27495c7a8" providerId="ADAL" clId="{2CC40833-F082-4DF5-9BB3-DC68405F1FC6}" dt="2023-08-14T10:50:30.686" v="66" actId="20577"/>
          <ac:spMkLst>
            <pc:docMk/>
            <pc:sldMk cId="4226419007" sldId="414"/>
            <ac:spMk id="5" creationId="{82312221-4A5D-0F48-D3E2-7EF5641D5C8C}"/>
          </ac:spMkLst>
        </pc:spChg>
      </pc:sldChg>
      <pc:sldChg chg="modSp del mod">
        <pc:chgData name="Sarah Reynolds" userId="7c6a1199-4651-4466-b70b-54a27495c7a8" providerId="ADAL" clId="{2CC40833-F082-4DF5-9BB3-DC68405F1FC6}" dt="2023-08-24T16:50:18.046" v="1227" actId="47"/>
        <pc:sldMkLst>
          <pc:docMk/>
          <pc:sldMk cId="695135991" sldId="415"/>
        </pc:sldMkLst>
        <pc:spChg chg="mod">
          <ac:chgData name="Sarah Reynolds" userId="7c6a1199-4651-4466-b70b-54a27495c7a8" providerId="ADAL" clId="{2CC40833-F082-4DF5-9BB3-DC68405F1FC6}" dt="2023-08-14T15:40:03.204" v="541" actId="207"/>
          <ac:spMkLst>
            <pc:docMk/>
            <pc:sldMk cId="695135991" sldId="415"/>
            <ac:spMk id="3" creationId="{E68D478E-6E6E-FFBF-747A-F1DEF19B72E7}"/>
          </ac:spMkLst>
        </pc:spChg>
      </pc:sldChg>
      <pc:sldChg chg="modSp add del mod">
        <pc:chgData name="Sarah Reynolds" userId="7c6a1199-4651-4466-b70b-54a27495c7a8" providerId="ADAL" clId="{2CC40833-F082-4DF5-9BB3-DC68405F1FC6}" dt="2023-08-24T15:52:55.582" v="1156" actId="2696"/>
        <pc:sldMkLst>
          <pc:docMk/>
          <pc:sldMk cId="992494057" sldId="418"/>
        </pc:sldMkLst>
        <pc:spChg chg="mod">
          <ac:chgData name="Sarah Reynolds" userId="7c6a1199-4651-4466-b70b-54a27495c7a8" providerId="ADAL" clId="{2CC40833-F082-4DF5-9BB3-DC68405F1FC6}" dt="2023-08-14T15:38:15.113" v="540" actId="20577"/>
          <ac:spMkLst>
            <pc:docMk/>
            <pc:sldMk cId="992494057" sldId="418"/>
            <ac:spMk id="2" creationId="{598A8066-774A-629B-2437-BB332C8A258C}"/>
          </ac:spMkLst>
        </pc:spChg>
      </pc:sldChg>
      <pc:sldChg chg="del">
        <pc:chgData name="Sarah Reynolds" userId="7c6a1199-4651-4466-b70b-54a27495c7a8" providerId="ADAL" clId="{2CC40833-F082-4DF5-9BB3-DC68405F1FC6}" dt="2023-08-14T13:55:04.384" v="427" actId="2696"/>
        <pc:sldMkLst>
          <pc:docMk/>
          <pc:sldMk cId="3282672337" sldId="418"/>
        </pc:sldMkLst>
      </pc:sldChg>
      <pc:sldChg chg="add del">
        <pc:chgData name="Sarah Reynolds" userId="7c6a1199-4651-4466-b70b-54a27495c7a8" providerId="ADAL" clId="{2CC40833-F082-4DF5-9BB3-DC68405F1FC6}" dt="2023-08-24T16:53:34.794" v="1268" actId="47"/>
        <pc:sldMkLst>
          <pc:docMk/>
          <pc:sldMk cId="3766894610" sldId="418"/>
        </pc:sldMkLst>
      </pc:sldChg>
      <pc:sldChg chg="modSp mod ord">
        <pc:chgData name="Sarah Reynolds" userId="7c6a1199-4651-4466-b70b-54a27495c7a8" providerId="ADAL" clId="{2CC40833-F082-4DF5-9BB3-DC68405F1FC6}" dt="2023-08-24T15:23:38.073" v="913"/>
        <pc:sldMkLst>
          <pc:docMk/>
          <pc:sldMk cId="496635632" sldId="419"/>
        </pc:sldMkLst>
        <pc:spChg chg="mod">
          <ac:chgData name="Sarah Reynolds" userId="7c6a1199-4651-4466-b70b-54a27495c7a8" providerId="ADAL" clId="{2CC40833-F082-4DF5-9BB3-DC68405F1FC6}" dt="2023-08-14T13:24:21.581" v="341" actId="20577"/>
          <ac:spMkLst>
            <pc:docMk/>
            <pc:sldMk cId="496635632" sldId="419"/>
            <ac:spMk id="2" creationId="{598A8066-774A-629B-2437-BB332C8A258C}"/>
          </ac:spMkLst>
        </pc:spChg>
        <pc:spChg chg="mod">
          <ac:chgData name="Sarah Reynolds" userId="7c6a1199-4651-4466-b70b-54a27495c7a8" providerId="ADAL" clId="{2CC40833-F082-4DF5-9BB3-DC68405F1FC6}" dt="2023-08-14T13:53:10.572" v="426" actId="20577"/>
          <ac:spMkLst>
            <pc:docMk/>
            <pc:sldMk cId="496635632" sldId="419"/>
            <ac:spMk id="8" creationId="{2E6C02B0-D042-ECC2-1810-BCA8272C1095}"/>
          </ac:spMkLst>
        </pc:spChg>
      </pc:sldChg>
      <pc:sldChg chg="modSp mod ord">
        <pc:chgData name="Sarah Reynolds" userId="7c6a1199-4651-4466-b70b-54a27495c7a8" providerId="ADAL" clId="{2CC40833-F082-4DF5-9BB3-DC68405F1FC6}" dt="2023-08-24T15:25:00.904" v="936" actId="255"/>
        <pc:sldMkLst>
          <pc:docMk/>
          <pc:sldMk cId="2461670998" sldId="420"/>
        </pc:sldMkLst>
        <pc:spChg chg="mod">
          <ac:chgData name="Sarah Reynolds" userId="7c6a1199-4651-4466-b70b-54a27495c7a8" providerId="ADAL" clId="{2CC40833-F082-4DF5-9BB3-DC68405F1FC6}" dt="2023-08-24T15:25:00.904" v="936" actId="255"/>
          <ac:spMkLst>
            <pc:docMk/>
            <pc:sldMk cId="2461670998" sldId="420"/>
            <ac:spMk id="2" creationId="{598A8066-774A-629B-2437-BB332C8A258C}"/>
          </ac:spMkLst>
        </pc:spChg>
        <pc:spChg chg="mod">
          <ac:chgData name="Sarah Reynolds" userId="7c6a1199-4651-4466-b70b-54a27495c7a8" providerId="ADAL" clId="{2CC40833-F082-4DF5-9BB3-DC68405F1FC6}" dt="2023-08-22T13:51:02.877" v="557" actId="15"/>
          <ac:spMkLst>
            <pc:docMk/>
            <pc:sldMk cId="2461670998" sldId="420"/>
            <ac:spMk id="6" creationId="{B710B4A2-E920-07E4-597C-DFB2DE67A588}"/>
          </ac:spMkLst>
        </pc:spChg>
      </pc:sldChg>
      <pc:sldChg chg="del">
        <pc:chgData name="Sarah Reynolds" userId="7c6a1199-4651-4466-b70b-54a27495c7a8" providerId="ADAL" clId="{2CC40833-F082-4DF5-9BB3-DC68405F1FC6}" dt="2023-08-24T16:50:15.273" v="1224" actId="47"/>
        <pc:sldMkLst>
          <pc:docMk/>
          <pc:sldMk cId="3156379138" sldId="421"/>
        </pc:sldMkLst>
      </pc:sldChg>
      <pc:sldChg chg="del">
        <pc:chgData name="Sarah Reynolds" userId="7c6a1199-4651-4466-b70b-54a27495c7a8" providerId="ADAL" clId="{2CC40833-F082-4DF5-9BB3-DC68405F1FC6}" dt="2023-08-24T16:50:15.973" v="1225" actId="47"/>
        <pc:sldMkLst>
          <pc:docMk/>
          <pc:sldMk cId="1568851121" sldId="422"/>
        </pc:sldMkLst>
      </pc:sldChg>
      <pc:sldChg chg="del">
        <pc:chgData name="Sarah Reynolds" userId="7c6a1199-4651-4466-b70b-54a27495c7a8" providerId="ADAL" clId="{2CC40833-F082-4DF5-9BB3-DC68405F1FC6}" dt="2023-08-24T16:50:16.603" v="1226" actId="47"/>
        <pc:sldMkLst>
          <pc:docMk/>
          <pc:sldMk cId="258613525" sldId="423"/>
        </pc:sldMkLst>
      </pc:sldChg>
      <pc:sldChg chg="modSp add mod">
        <pc:chgData name="Sarah Reynolds" userId="7c6a1199-4651-4466-b70b-54a27495c7a8" providerId="ADAL" clId="{2CC40833-F082-4DF5-9BB3-DC68405F1FC6}" dt="2023-08-14T13:17:14.620" v="327" actId="20577"/>
        <pc:sldMkLst>
          <pc:docMk/>
          <pc:sldMk cId="3322391555" sldId="424"/>
        </pc:sldMkLst>
        <pc:spChg chg="mod">
          <ac:chgData name="Sarah Reynolds" userId="7c6a1199-4651-4466-b70b-54a27495c7a8" providerId="ADAL" clId="{2CC40833-F082-4DF5-9BB3-DC68405F1FC6}" dt="2023-08-14T13:17:14.620" v="327" actId="20577"/>
          <ac:spMkLst>
            <pc:docMk/>
            <pc:sldMk cId="3322391555" sldId="424"/>
            <ac:spMk id="6" creationId="{B710B4A2-E920-07E4-597C-DFB2DE67A588}"/>
          </ac:spMkLst>
        </pc:spChg>
      </pc:sldChg>
      <pc:sldChg chg="addSp delSp modSp add mod ord">
        <pc:chgData name="Sarah Reynolds" userId="7c6a1199-4651-4466-b70b-54a27495c7a8" providerId="ADAL" clId="{2CC40833-F082-4DF5-9BB3-DC68405F1FC6}" dt="2023-08-22T14:14:11.354" v="907"/>
        <pc:sldMkLst>
          <pc:docMk/>
          <pc:sldMk cId="1187135775" sldId="425"/>
        </pc:sldMkLst>
        <pc:spChg chg="del">
          <ac:chgData name="Sarah Reynolds" userId="7c6a1199-4651-4466-b70b-54a27495c7a8" providerId="ADAL" clId="{2CC40833-F082-4DF5-9BB3-DC68405F1FC6}" dt="2023-08-14T13:35:33.618" v="377" actId="478"/>
          <ac:spMkLst>
            <pc:docMk/>
            <pc:sldMk cId="1187135775" sldId="425"/>
            <ac:spMk id="2" creationId="{598A8066-774A-629B-2437-BB332C8A258C}"/>
          </ac:spMkLst>
        </pc:spChg>
        <pc:spChg chg="mod">
          <ac:chgData name="Sarah Reynolds" userId="7c6a1199-4651-4466-b70b-54a27495c7a8" providerId="ADAL" clId="{2CC40833-F082-4DF5-9BB3-DC68405F1FC6}" dt="2023-08-14T13:49:55.988" v="418" actId="313"/>
          <ac:spMkLst>
            <pc:docMk/>
            <pc:sldMk cId="1187135775" sldId="425"/>
            <ac:spMk id="6" creationId="{B710B4A2-E920-07E4-597C-DFB2DE67A588}"/>
          </ac:spMkLst>
        </pc:spChg>
        <pc:picChg chg="mod">
          <ac:chgData name="Sarah Reynolds" userId="7c6a1199-4651-4466-b70b-54a27495c7a8" providerId="ADAL" clId="{2CC40833-F082-4DF5-9BB3-DC68405F1FC6}" dt="2023-08-14T13:47:10.777" v="405" actId="1076"/>
          <ac:picMkLst>
            <pc:docMk/>
            <pc:sldMk cId="1187135775" sldId="425"/>
            <ac:picMk id="3" creationId="{635B3933-0473-ABEE-5E47-C4E189344C5E}"/>
          </ac:picMkLst>
        </pc:picChg>
        <pc:picChg chg="del">
          <ac:chgData name="Sarah Reynolds" userId="7c6a1199-4651-4466-b70b-54a27495c7a8" providerId="ADAL" clId="{2CC40833-F082-4DF5-9BB3-DC68405F1FC6}" dt="2023-08-14T13:34:30.295" v="369" actId="478"/>
          <ac:picMkLst>
            <pc:docMk/>
            <pc:sldMk cId="1187135775" sldId="425"/>
            <ac:picMk id="5" creationId="{25C9BB11-5A55-EB2B-C009-1C3212932A86}"/>
          </ac:picMkLst>
        </pc:picChg>
        <pc:picChg chg="del">
          <ac:chgData name="Sarah Reynolds" userId="7c6a1199-4651-4466-b70b-54a27495c7a8" providerId="ADAL" clId="{2CC40833-F082-4DF5-9BB3-DC68405F1FC6}" dt="2023-08-14T13:34:27.675" v="368" actId="478"/>
          <ac:picMkLst>
            <pc:docMk/>
            <pc:sldMk cId="1187135775" sldId="425"/>
            <ac:picMk id="7" creationId="{6078789E-3B28-9230-697C-109027B2D3CE}"/>
          </ac:picMkLst>
        </pc:picChg>
        <pc:picChg chg="add del">
          <ac:chgData name="Sarah Reynolds" userId="7c6a1199-4651-4466-b70b-54a27495c7a8" providerId="ADAL" clId="{2CC40833-F082-4DF5-9BB3-DC68405F1FC6}" dt="2023-08-14T13:45:52.127" v="396" actId="22"/>
          <ac:picMkLst>
            <pc:docMk/>
            <pc:sldMk cId="1187135775" sldId="425"/>
            <ac:picMk id="9" creationId="{EBD7125D-B9D1-706D-6247-9F13DA2B0425}"/>
          </ac:picMkLst>
        </pc:picChg>
        <pc:picChg chg="add mod">
          <ac:chgData name="Sarah Reynolds" userId="7c6a1199-4651-4466-b70b-54a27495c7a8" providerId="ADAL" clId="{2CC40833-F082-4DF5-9BB3-DC68405F1FC6}" dt="2023-08-14T13:47:31.511" v="408" actId="14100"/>
          <ac:picMkLst>
            <pc:docMk/>
            <pc:sldMk cId="1187135775" sldId="425"/>
            <ac:picMk id="10" creationId="{ED8D373E-3333-032F-C6A7-380932B6DF87}"/>
          </ac:picMkLst>
        </pc:picChg>
      </pc:sldChg>
      <pc:sldChg chg="delSp modSp add mod">
        <pc:chgData name="Sarah Reynolds" userId="7c6a1199-4651-4466-b70b-54a27495c7a8" providerId="ADAL" clId="{2CC40833-F082-4DF5-9BB3-DC68405F1FC6}" dt="2023-08-24T15:38:46.530" v="1140" actId="255"/>
        <pc:sldMkLst>
          <pc:docMk/>
          <pc:sldMk cId="111484890" sldId="426"/>
        </pc:sldMkLst>
        <pc:spChg chg="mod">
          <ac:chgData name="Sarah Reynolds" userId="7c6a1199-4651-4466-b70b-54a27495c7a8" providerId="ADAL" clId="{2CC40833-F082-4DF5-9BB3-DC68405F1FC6}" dt="2023-08-24T15:27:28.602" v="967" actId="313"/>
          <ac:spMkLst>
            <pc:docMk/>
            <pc:sldMk cId="111484890" sldId="426"/>
            <ac:spMk id="2" creationId="{598A8066-774A-629B-2437-BB332C8A258C}"/>
          </ac:spMkLst>
        </pc:spChg>
        <pc:spChg chg="mod">
          <ac:chgData name="Sarah Reynolds" userId="7c6a1199-4651-4466-b70b-54a27495c7a8" providerId="ADAL" clId="{2CC40833-F082-4DF5-9BB3-DC68405F1FC6}" dt="2023-08-24T15:38:46.530" v="1140" actId="255"/>
          <ac:spMkLst>
            <pc:docMk/>
            <pc:sldMk cId="111484890" sldId="426"/>
            <ac:spMk id="6" creationId="{B710B4A2-E920-07E4-597C-DFB2DE67A588}"/>
          </ac:spMkLst>
        </pc:spChg>
        <pc:spChg chg="del">
          <ac:chgData name="Sarah Reynolds" userId="7c6a1199-4651-4466-b70b-54a27495c7a8" providerId="ADAL" clId="{2CC40833-F082-4DF5-9BB3-DC68405F1FC6}" dt="2023-08-24T15:27:32.688" v="969" actId="478"/>
          <ac:spMkLst>
            <pc:docMk/>
            <pc:sldMk cId="111484890" sldId="426"/>
            <ac:spMk id="8" creationId="{C51C2B90-DA2B-B241-6E2E-A6ECE254F3E1}"/>
          </ac:spMkLst>
        </pc:spChg>
        <pc:picChg chg="del">
          <ac:chgData name="Sarah Reynolds" userId="7c6a1199-4651-4466-b70b-54a27495c7a8" providerId="ADAL" clId="{2CC40833-F082-4DF5-9BB3-DC68405F1FC6}" dt="2023-08-24T15:27:18.854" v="962" actId="478"/>
          <ac:picMkLst>
            <pc:docMk/>
            <pc:sldMk cId="111484890" sldId="426"/>
            <ac:picMk id="5" creationId="{D3045563-9998-B3FF-02AA-A6CFFB748555}"/>
          </ac:picMkLst>
        </pc:picChg>
        <pc:picChg chg="del">
          <ac:chgData name="Sarah Reynolds" userId="7c6a1199-4651-4466-b70b-54a27495c7a8" providerId="ADAL" clId="{2CC40833-F082-4DF5-9BB3-DC68405F1FC6}" dt="2023-08-24T15:27:30.818" v="968" actId="478"/>
          <ac:picMkLst>
            <pc:docMk/>
            <pc:sldMk cId="111484890" sldId="426"/>
            <ac:picMk id="9" creationId="{26467518-C921-13E3-24BB-DC450EF25103}"/>
          </ac:picMkLst>
        </pc:picChg>
      </pc:sldChg>
      <pc:sldChg chg="modSp add">
        <pc:chgData name="Sarah Reynolds" userId="7c6a1199-4651-4466-b70b-54a27495c7a8" providerId="ADAL" clId="{2CC40833-F082-4DF5-9BB3-DC68405F1FC6}" dt="2023-08-24T15:48:07.910" v="1153"/>
        <pc:sldMkLst>
          <pc:docMk/>
          <pc:sldMk cId="3693195732" sldId="427"/>
        </pc:sldMkLst>
        <pc:spChg chg="mod">
          <ac:chgData name="Sarah Reynolds" userId="7c6a1199-4651-4466-b70b-54a27495c7a8" providerId="ADAL" clId="{2CC40833-F082-4DF5-9BB3-DC68405F1FC6}" dt="2023-08-24T15:48:07.910" v="1153"/>
          <ac:spMkLst>
            <pc:docMk/>
            <pc:sldMk cId="3693195732" sldId="427"/>
            <ac:spMk id="3" creationId="{CD3685ED-315F-A7CD-7836-8DA0AD2E5896}"/>
          </ac:spMkLst>
        </pc:spChg>
      </pc:sldChg>
      <pc:sldChg chg="addSp delSp modSp add mod ord">
        <pc:chgData name="Sarah Reynolds" userId="7c6a1199-4651-4466-b70b-54a27495c7a8" providerId="ADAL" clId="{2CC40833-F082-4DF5-9BB3-DC68405F1FC6}" dt="2023-08-24T16:53:08.775" v="1264" actId="20577"/>
        <pc:sldMkLst>
          <pc:docMk/>
          <pc:sldMk cId="1946522519" sldId="428"/>
        </pc:sldMkLst>
        <pc:spChg chg="mod">
          <ac:chgData name="Sarah Reynolds" userId="7c6a1199-4651-4466-b70b-54a27495c7a8" providerId="ADAL" clId="{2CC40833-F082-4DF5-9BB3-DC68405F1FC6}" dt="2023-08-24T16:53:08.775" v="1264" actId="20577"/>
          <ac:spMkLst>
            <pc:docMk/>
            <pc:sldMk cId="1946522519" sldId="428"/>
            <ac:spMk id="3" creationId="{40E7D6D1-647C-CCF2-6109-A42D9A902DBB}"/>
          </ac:spMkLst>
        </pc:spChg>
        <pc:spChg chg="mod">
          <ac:chgData name="Sarah Reynolds" userId="7c6a1199-4651-4466-b70b-54a27495c7a8" providerId="ADAL" clId="{2CC40833-F082-4DF5-9BB3-DC68405F1FC6}" dt="2023-08-24T16:51:43.293" v="1244" actId="1076"/>
          <ac:spMkLst>
            <pc:docMk/>
            <pc:sldMk cId="1946522519" sldId="428"/>
            <ac:spMk id="4" creationId="{3FEDD528-6F91-5171-9402-2D1C42707549}"/>
          </ac:spMkLst>
        </pc:spChg>
        <pc:spChg chg="del">
          <ac:chgData name="Sarah Reynolds" userId="7c6a1199-4651-4466-b70b-54a27495c7a8" providerId="ADAL" clId="{2CC40833-F082-4DF5-9BB3-DC68405F1FC6}" dt="2023-08-24T16:51:31.917" v="1241" actId="478"/>
          <ac:spMkLst>
            <pc:docMk/>
            <pc:sldMk cId="1946522519" sldId="428"/>
            <ac:spMk id="5" creationId="{B3EE66B4-F543-15B6-83B2-18F78C1208A5}"/>
          </ac:spMkLst>
        </pc:spChg>
        <pc:spChg chg="add mod">
          <ac:chgData name="Sarah Reynolds" userId="7c6a1199-4651-4466-b70b-54a27495c7a8" providerId="ADAL" clId="{2CC40833-F082-4DF5-9BB3-DC68405F1FC6}" dt="2023-08-24T16:52:14.377" v="1255" actId="1076"/>
          <ac:spMkLst>
            <pc:docMk/>
            <pc:sldMk cId="1946522519" sldId="428"/>
            <ac:spMk id="6" creationId="{39B17352-78BE-7236-1DFD-6105C286C748}"/>
          </ac:spMkLst>
        </pc:spChg>
        <pc:spChg chg="del">
          <ac:chgData name="Sarah Reynolds" userId="7c6a1199-4651-4466-b70b-54a27495c7a8" providerId="ADAL" clId="{2CC40833-F082-4DF5-9BB3-DC68405F1FC6}" dt="2023-08-24T16:51:32.912" v="1242" actId="478"/>
          <ac:spMkLst>
            <pc:docMk/>
            <pc:sldMk cId="1946522519" sldId="428"/>
            <ac:spMk id="7" creationId="{BB4CDE21-9B6C-CA9E-21C8-26874CFC0082}"/>
          </ac:spMkLst>
        </pc:spChg>
        <pc:picChg chg="mod">
          <ac:chgData name="Sarah Reynolds" userId="7c6a1199-4651-4466-b70b-54a27495c7a8" providerId="ADAL" clId="{2CC40833-F082-4DF5-9BB3-DC68405F1FC6}" dt="2023-08-24T16:51:51.969" v="1248" actId="1076"/>
          <ac:picMkLst>
            <pc:docMk/>
            <pc:sldMk cId="1946522519" sldId="428"/>
            <ac:picMk id="2" creationId="{A8168C5A-B2AC-D24F-905A-382F0F4E0AAF}"/>
          </ac:picMkLst>
        </pc:picChg>
      </pc:sldChg>
      <pc:sldChg chg="modSp add del mod">
        <pc:chgData name="Sarah Reynolds" userId="7c6a1199-4651-4466-b70b-54a27495c7a8" providerId="ADAL" clId="{2CC40833-F082-4DF5-9BB3-DC68405F1FC6}" dt="2023-08-24T16:50:18.695" v="1228" actId="47"/>
        <pc:sldMkLst>
          <pc:docMk/>
          <pc:sldMk cId="2321712348" sldId="428"/>
        </pc:sldMkLst>
        <pc:spChg chg="mod">
          <ac:chgData name="Sarah Reynolds" userId="7c6a1199-4651-4466-b70b-54a27495c7a8" providerId="ADAL" clId="{2CC40833-F082-4DF5-9BB3-DC68405F1FC6}" dt="2023-08-24T15:59:54.243" v="1212" actId="20577"/>
          <ac:spMkLst>
            <pc:docMk/>
            <pc:sldMk cId="2321712348" sldId="428"/>
            <ac:spMk id="3" creationId="{E68D478E-6E6E-FFBF-747A-F1DEF19B72E7}"/>
          </ac:spMkLst>
        </pc:spChg>
      </pc:sldChg>
      <pc:sldChg chg="addSp modSp add mod">
        <pc:chgData name="Sarah Reynolds" userId="7c6a1199-4651-4466-b70b-54a27495c7a8" providerId="ADAL" clId="{2CC40833-F082-4DF5-9BB3-DC68405F1FC6}" dt="2023-08-24T16:56:41.515" v="1310" actId="14100"/>
        <pc:sldMkLst>
          <pc:docMk/>
          <pc:sldMk cId="89878521" sldId="429"/>
        </pc:sldMkLst>
        <pc:spChg chg="mod">
          <ac:chgData name="Sarah Reynolds" userId="7c6a1199-4651-4466-b70b-54a27495c7a8" providerId="ADAL" clId="{2CC40833-F082-4DF5-9BB3-DC68405F1FC6}" dt="2023-08-24T16:56:38.132" v="1309" actId="207"/>
          <ac:spMkLst>
            <pc:docMk/>
            <pc:sldMk cId="89878521" sldId="429"/>
            <ac:spMk id="3" creationId="{F05CBCDD-0054-4A09-926F-5D9577B6191B}"/>
          </ac:spMkLst>
        </pc:spChg>
        <pc:spChg chg="mod">
          <ac:chgData name="Sarah Reynolds" userId="7c6a1199-4651-4466-b70b-54a27495c7a8" providerId="ADAL" clId="{2CC40833-F082-4DF5-9BB3-DC68405F1FC6}" dt="2023-08-24T16:56:41.515" v="1310" actId="14100"/>
          <ac:spMkLst>
            <pc:docMk/>
            <pc:sldMk cId="89878521" sldId="429"/>
            <ac:spMk id="4" creationId="{4A7CB3E7-1912-4F83-A62B-749E066D9847}"/>
          </ac:spMkLst>
        </pc:spChg>
        <pc:spChg chg="mod">
          <ac:chgData name="Sarah Reynolds" userId="7c6a1199-4651-4466-b70b-54a27495c7a8" providerId="ADAL" clId="{2CC40833-F082-4DF5-9BB3-DC68405F1FC6}" dt="2023-08-24T16:55:36.948" v="1305" actId="20577"/>
          <ac:spMkLst>
            <pc:docMk/>
            <pc:sldMk cId="89878521" sldId="429"/>
            <ac:spMk id="10" creationId="{F4F6F619-FF4F-4FD2-A98B-8AEDBB03010C}"/>
          </ac:spMkLst>
        </pc:spChg>
        <pc:picChg chg="add mod ord">
          <ac:chgData name="Sarah Reynolds" userId="7c6a1199-4651-4466-b70b-54a27495c7a8" providerId="ADAL" clId="{2CC40833-F082-4DF5-9BB3-DC68405F1FC6}" dt="2023-08-24T16:56:00.065" v="1308" actId="167"/>
          <ac:picMkLst>
            <pc:docMk/>
            <pc:sldMk cId="89878521" sldId="429"/>
            <ac:picMk id="2" creationId="{7F8025DF-F43E-A94B-DC37-6A9242A30782}"/>
          </ac:picMkLst>
        </pc:picChg>
      </pc:sldChg>
      <pc:sldChg chg="add">
        <pc:chgData name="Sarah Reynolds" userId="7c6a1199-4651-4466-b70b-54a27495c7a8" providerId="ADAL" clId="{2CC40833-F082-4DF5-9BB3-DC68405F1FC6}" dt="2023-08-24T16:55:11.279" v="1272"/>
        <pc:sldMkLst>
          <pc:docMk/>
          <pc:sldMk cId="3540898067" sldId="430"/>
        </pc:sldMkLst>
      </pc:sldChg>
      <pc:sldChg chg="add">
        <pc:chgData name="Sarah Reynolds" userId="7c6a1199-4651-4466-b70b-54a27495c7a8" providerId="ADAL" clId="{2CC40833-F082-4DF5-9BB3-DC68405F1FC6}" dt="2023-08-24T16:55:15.533" v="1274"/>
        <pc:sldMkLst>
          <pc:docMk/>
          <pc:sldMk cId="1372091454" sldId="431"/>
        </pc:sldMkLst>
      </pc:sldChg>
      <pc:sldChg chg="add">
        <pc:chgData name="Sarah Reynolds" userId="7c6a1199-4651-4466-b70b-54a27495c7a8" providerId="ADAL" clId="{2CC40833-F082-4DF5-9BB3-DC68405F1FC6}" dt="2023-08-24T16:55:16" v="1276"/>
        <pc:sldMkLst>
          <pc:docMk/>
          <pc:sldMk cId="2790045923" sldId="432"/>
        </pc:sldMkLst>
      </pc:sldChg>
      <pc:sldChg chg="add">
        <pc:chgData name="Sarah Reynolds" userId="7c6a1199-4651-4466-b70b-54a27495c7a8" providerId="ADAL" clId="{2CC40833-F082-4DF5-9BB3-DC68405F1FC6}" dt="2023-08-24T16:55:17.107" v="1278"/>
        <pc:sldMkLst>
          <pc:docMk/>
          <pc:sldMk cId="3689505797" sldId="433"/>
        </pc:sldMkLst>
      </pc:sldChg>
      <pc:sldChg chg="add">
        <pc:chgData name="Sarah Reynolds" userId="7c6a1199-4651-4466-b70b-54a27495c7a8" providerId="ADAL" clId="{2CC40833-F082-4DF5-9BB3-DC68405F1FC6}" dt="2023-08-24T16:55:17.982" v="1280"/>
        <pc:sldMkLst>
          <pc:docMk/>
          <pc:sldMk cId="723142560" sldId="434"/>
        </pc:sldMkLst>
      </pc:sldChg>
      <pc:sldChg chg="add">
        <pc:chgData name="Sarah Reynolds" userId="7c6a1199-4651-4466-b70b-54a27495c7a8" providerId="ADAL" clId="{2CC40833-F082-4DF5-9BB3-DC68405F1FC6}" dt="2023-08-24T16:55:19.046" v="1282"/>
        <pc:sldMkLst>
          <pc:docMk/>
          <pc:sldMk cId="3724212355" sldId="435"/>
        </pc:sldMkLst>
      </pc:sldChg>
      <pc:sldChg chg="addSp delSp modSp add mod">
        <pc:chgData name="Sarah Reynolds" userId="7c6a1199-4651-4466-b70b-54a27495c7a8" providerId="ADAL" clId="{2CC40833-F082-4DF5-9BB3-DC68405F1FC6}" dt="2023-08-30T12:46:16.271" v="1558" actId="14100"/>
        <pc:sldMkLst>
          <pc:docMk/>
          <pc:sldMk cId="2841708497" sldId="436"/>
        </pc:sldMkLst>
        <pc:spChg chg="add mod">
          <ac:chgData name="Sarah Reynolds" userId="7c6a1199-4651-4466-b70b-54a27495c7a8" providerId="ADAL" clId="{2CC40833-F082-4DF5-9BB3-DC68405F1FC6}" dt="2023-08-30T12:46:09.169" v="1556" actId="14100"/>
          <ac:spMkLst>
            <pc:docMk/>
            <pc:sldMk cId="2841708497" sldId="436"/>
            <ac:spMk id="2" creationId="{EA4A955C-5FAA-234E-0147-8B5B404E07E0}"/>
          </ac:spMkLst>
        </pc:spChg>
        <pc:spChg chg="mod">
          <ac:chgData name="Sarah Reynolds" userId="7c6a1199-4651-4466-b70b-54a27495c7a8" providerId="ADAL" clId="{2CC40833-F082-4DF5-9BB3-DC68405F1FC6}" dt="2023-08-30T12:40:23.748" v="1319" actId="207"/>
          <ac:spMkLst>
            <pc:docMk/>
            <pc:sldMk cId="2841708497" sldId="436"/>
            <ac:spMk id="4" creationId="{2F7AA063-0D98-9671-EC85-B83B6934EBB4}"/>
          </ac:spMkLst>
        </pc:spChg>
        <pc:spChg chg="del mod">
          <ac:chgData name="Sarah Reynolds" userId="7c6a1199-4651-4466-b70b-54a27495c7a8" providerId="ADAL" clId="{2CC40833-F082-4DF5-9BB3-DC68405F1FC6}" dt="2023-08-30T12:44:38.467" v="1539" actId="478"/>
          <ac:spMkLst>
            <pc:docMk/>
            <pc:sldMk cId="2841708497" sldId="436"/>
            <ac:spMk id="5" creationId="{174FEFED-E2BA-8416-ACA1-E9ED7CD7CD1E}"/>
          </ac:spMkLst>
        </pc:spChg>
        <pc:spChg chg="del mod">
          <ac:chgData name="Sarah Reynolds" userId="7c6a1199-4651-4466-b70b-54a27495c7a8" providerId="ADAL" clId="{2CC40833-F082-4DF5-9BB3-DC68405F1FC6}" dt="2023-08-30T12:39:48.209" v="1317" actId="478"/>
          <ac:spMkLst>
            <pc:docMk/>
            <pc:sldMk cId="2841708497" sldId="436"/>
            <ac:spMk id="6" creationId="{B710B4A2-E920-07E4-597C-DFB2DE67A588}"/>
          </ac:spMkLst>
        </pc:spChg>
        <pc:picChg chg="add mod">
          <ac:chgData name="Sarah Reynolds" userId="7c6a1199-4651-4466-b70b-54a27495c7a8" providerId="ADAL" clId="{2CC40833-F082-4DF5-9BB3-DC68405F1FC6}" dt="2023-08-30T12:46:16.271" v="1558" actId="14100"/>
          <ac:picMkLst>
            <pc:docMk/>
            <pc:sldMk cId="2841708497" sldId="436"/>
            <ac:picMk id="3" creationId="{9A889D99-F0C1-0A42-0D6C-7B8A0B9D98AA}"/>
          </ac:picMkLst>
        </pc:picChg>
      </pc:sldChg>
      <pc:sldMasterChg chg="add addSldLayout">
        <pc:chgData name="Sarah Reynolds" userId="7c6a1199-4651-4466-b70b-54a27495c7a8" providerId="ADAL" clId="{2CC40833-F082-4DF5-9BB3-DC68405F1FC6}" dt="2023-08-24T16:55:17.107" v="1277" actId="27028"/>
        <pc:sldMasterMkLst>
          <pc:docMk/>
          <pc:sldMasterMk cId="1832776745" sldId="2147483781"/>
        </pc:sldMasterMkLst>
        <pc:sldLayoutChg chg="add">
          <pc:chgData name="Sarah Reynolds" userId="7c6a1199-4651-4466-b70b-54a27495c7a8" providerId="ADAL" clId="{2CC40833-F082-4DF5-9BB3-DC68405F1FC6}" dt="2023-08-24T16:55:16" v="1275" actId="27028"/>
          <pc:sldLayoutMkLst>
            <pc:docMk/>
            <pc:sldMasterMk cId="1832776745" sldId="2147483781"/>
            <pc:sldLayoutMk cId="4049312363" sldId="2147483783"/>
          </pc:sldLayoutMkLst>
        </pc:sldLayoutChg>
        <pc:sldLayoutChg chg="add">
          <pc:chgData name="Sarah Reynolds" userId="7c6a1199-4651-4466-b70b-54a27495c7a8" providerId="ADAL" clId="{2CC40833-F082-4DF5-9BB3-DC68405F1FC6}" dt="2023-08-24T16:55:17.107" v="1277" actId="27028"/>
          <pc:sldLayoutMkLst>
            <pc:docMk/>
            <pc:sldMasterMk cId="1832776745" sldId="2147483781"/>
            <pc:sldLayoutMk cId="450596670" sldId="2147483793"/>
          </pc:sldLayoutMkLst>
        </pc:sldLayoutChg>
        <pc:sldLayoutChg chg="add">
          <pc:chgData name="Sarah Reynolds" userId="7c6a1199-4651-4466-b70b-54a27495c7a8" providerId="ADAL" clId="{2CC40833-F082-4DF5-9BB3-DC68405F1FC6}" dt="2023-08-24T16:55:10.093" v="1269" actId="27028"/>
          <pc:sldLayoutMkLst>
            <pc:docMk/>
            <pc:sldMasterMk cId="1832776745" sldId="2147483781"/>
            <pc:sldLayoutMk cId="2334086015" sldId="2147483824"/>
          </pc:sldLayoutMkLst>
        </pc:sldLayoutChg>
        <pc:sldLayoutChg chg="add">
          <pc:chgData name="Sarah Reynolds" userId="7c6a1199-4651-4466-b70b-54a27495c7a8" providerId="ADAL" clId="{2CC40833-F082-4DF5-9BB3-DC68405F1FC6}" dt="2023-08-24T16:55:11.279" v="1271" actId="27028"/>
          <pc:sldLayoutMkLst>
            <pc:docMk/>
            <pc:sldMasterMk cId="1832776745" sldId="2147483781"/>
            <pc:sldLayoutMk cId="2918279846" sldId="2147483825"/>
          </pc:sldLayoutMkLst>
        </pc:sldLayoutChg>
      </pc:sldMasterChg>
      <pc:sldMasterChg chg="modSldLayout">
        <pc:chgData name="Sarah Reynolds" userId="7c6a1199-4651-4466-b70b-54a27495c7a8" providerId="ADAL" clId="{2CC40833-F082-4DF5-9BB3-DC68405F1FC6}" dt="2023-08-24T16:55:10.093" v="1269" actId="27028"/>
        <pc:sldMasterMkLst>
          <pc:docMk/>
          <pc:sldMasterMk cId="0" sldId="2147483822"/>
        </pc:sldMasterMkLst>
        <pc:sldLayoutChg chg="replId">
          <pc:chgData name="Sarah Reynolds" userId="7c6a1199-4651-4466-b70b-54a27495c7a8" providerId="ADAL" clId="{2CC40833-F082-4DF5-9BB3-DC68405F1FC6}" dt="2023-08-24T16:55:10.093" v="1269" actId="27028"/>
          <pc:sldLayoutMkLst>
            <pc:docMk/>
            <pc:sldMasterMk cId="0" sldId="2147483822"/>
            <pc:sldLayoutMk cId="0" sldId="2147483975"/>
          </pc:sldLayoutMkLst>
        </pc:sldLayoutChg>
      </pc:sldMasterChg>
    </pc:docChg>
  </pc:docChgLst>
  <pc:docChgLst>
    <pc:chgData name="Sarah Reynolds" userId="7c6a1199-4651-4466-b70b-54a27495c7a8" providerId="ADAL" clId="{07081B16-90D3-4D15-A366-A1CB4F168B3B}"/>
    <pc:docChg chg="custSel modSld">
      <pc:chgData name="Sarah Reynolds" userId="7c6a1199-4651-4466-b70b-54a27495c7a8" providerId="ADAL" clId="{07081B16-90D3-4D15-A366-A1CB4F168B3B}" dt="2023-10-20T14:07:25.215" v="85" actId="20577"/>
      <pc:docMkLst>
        <pc:docMk/>
      </pc:docMkLst>
      <pc:sldChg chg="modSp mod">
        <pc:chgData name="Sarah Reynolds" userId="7c6a1199-4651-4466-b70b-54a27495c7a8" providerId="ADAL" clId="{07081B16-90D3-4D15-A366-A1CB4F168B3B}" dt="2023-10-20T12:42:40.478" v="60" actId="20577"/>
        <pc:sldMkLst>
          <pc:docMk/>
          <pc:sldMk cId="89878521" sldId="429"/>
        </pc:sldMkLst>
        <pc:spChg chg="mod">
          <ac:chgData name="Sarah Reynolds" userId="7c6a1199-4651-4466-b70b-54a27495c7a8" providerId="ADAL" clId="{07081B16-90D3-4D15-A366-A1CB4F168B3B}" dt="2023-10-20T12:42:40.478" v="60" actId="20577"/>
          <ac:spMkLst>
            <pc:docMk/>
            <pc:sldMk cId="89878521" sldId="429"/>
            <ac:spMk id="4" creationId="{4A7CB3E7-1912-4F83-A62B-749E066D9847}"/>
          </ac:spMkLst>
        </pc:spChg>
      </pc:sldChg>
      <pc:sldChg chg="modSp mod">
        <pc:chgData name="Sarah Reynolds" userId="7c6a1199-4651-4466-b70b-54a27495c7a8" providerId="ADAL" clId="{07081B16-90D3-4D15-A366-A1CB4F168B3B}" dt="2023-10-20T14:07:25.215" v="85" actId="20577"/>
        <pc:sldMkLst>
          <pc:docMk/>
          <pc:sldMk cId="3689505797" sldId="433"/>
        </pc:sldMkLst>
        <pc:spChg chg="mod">
          <ac:chgData name="Sarah Reynolds" userId="7c6a1199-4651-4466-b70b-54a27495c7a8" providerId="ADAL" clId="{07081B16-90D3-4D15-A366-A1CB4F168B3B}" dt="2023-10-20T14:07:25.215" v="85" actId="20577"/>
          <ac:spMkLst>
            <pc:docMk/>
            <pc:sldMk cId="3689505797" sldId="433"/>
            <ac:spMk id="4" creationId="{5F0977C3-BD7D-4617-8DF1-56211456D512}"/>
          </ac:spMkLst>
        </pc:spChg>
      </pc:sldChg>
    </pc:docChg>
  </pc:docChgLst>
  <pc:docChgLst>
    <pc:chgData name="Sarah Reynolds" userId="7c6a1199-4651-4466-b70b-54a27495c7a8" providerId="ADAL" clId="{E4F49694-1B36-4B30-8615-3ED4FB8E64EA}"/>
    <pc:docChg chg="undo custSel addSld delSld modSld sldOrd addMainMaster">
      <pc:chgData name="Sarah Reynolds" userId="7c6a1199-4651-4466-b70b-54a27495c7a8" providerId="ADAL" clId="{E4F49694-1B36-4B30-8615-3ED4FB8E64EA}" dt="2022-10-06T10:43:04.992" v="7409" actId="313"/>
      <pc:docMkLst>
        <pc:docMk/>
      </pc:docMkLst>
      <pc:sldChg chg="addSp delSp modSp del mod setBg addAnim delAnim modAnim">
        <pc:chgData name="Sarah Reynolds" userId="7c6a1199-4651-4466-b70b-54a27495c7a8" providerId="ADAL" clId="{E4F49694-1B36-4B30-8615-3ED4FB8E64EA}" dt="2022-09-21T12:27:43.653" v="3710" actId="47"/>
        <pc:sldMkLst>
          <pc:docMk/>
          <pc:sldMk cId="752814286" sldId="257"/>
        </pc:sldMkLst>
        <pc:spChg chg="del mod">
          <ac:chgData name="Sarah Reynolds" userId="7c6a1199-4651-4466-b70b-54a27495c7a8" providerId="ADAL" clId="{E4F49694-1B36-4B30-8615-3ED4FB8E64EA}" dt="2022-09-21T12:27:25.702" v="3707" actId="21"/>
          <ac:spMkLst>
            <pc:docMk/>
            <pc:sldMk cId="752814286" sldId="257"/>
            <ac:spMk id="2" creationId="{286E938C-9D94-4B05-979A-D39FFC457291}"/>
          </ac:spMkLst>
        </pc:spChg>
        <pc:spChg chg="add del mod">
          <ac:chgData name="Sarah Reynolds" userId="7c6a1199-4651-4466-b70b-54a27495c7a8" providerId="ADAL" clId="{E4F49694-1B36-4B30-8615-3ED4FB8E64EA}" dt="2022-09-21T12:27:21.824" v="3706" actId="478"/>
          <ac:spMkLst>
            <pc:docMk/>
            <pc:sldMk cId="752814286" sldId="257"/>
            <ac:spMk id="6" creationId="{A98EB223-3ADB-2DCD-741C-023C5674E8FF}"/>
          </ac:spMkLst>
        </pc:spChg>
        <pc:spChg chg="add mod">
          <ac:chgData name="Sarah Reynolds" userId="7c6a1199-4651-4466-b70b-54a27495c7a8" providerId="ADAL" clId="{E4F49694-1B36-4B30-8615-3ED4FB8E64EA}" dt="2022-09-21T12:27:25.702" v="3707" actId="21"/>
          <ac:spMkLst>
            <pc:docMk/>
            <pc:sldMk cId="752814286" sldId="257"/>
            <ac:spMk id="8" creationId="{CA1108C5-EB7F-A6C3-8FAD-EB998255079A}"/>
          </ac:spMkLst>
        </pc:spChg>
        <pc:spChg chg="add mod">
          <ac:chgData name="Sarah Reynolds" userId="7c6a1199-4651-4466-b70b-54a27495c7a8" providerId="ADAL" clId="{E4F49694-1B36-4B30-8615-3ED4FB8E64EA}" dt="2022-09-21T12:27:28.066" v="3708" actId="478"/>
          <ac:spMkLst>
            <pc:docMk/>
            <pc:sldMk cId="752814286" sldId="257"/>
            <ac:spMk id="10" creationId="{59B0A1AF-AB41-0E9B-6B28-C76AD1B237B6}"/>
          </ac:spMkLst>
        </pc:spChg>
        <pc:spChg chg="add mod">
          <ac:chgData name="Sarah Reynolds" userId="7c6a1199-4651-4466-b70b-54a27495c7a8" providerId="ADAL" clId="{E4F49694-1B36-4B30-8615-3ED4FB8E64EA}" dt="2022-09-21T12:27:31.679" v="3709"/>
          <ac:spMkLst>
            <pc:docMk/>
            <pc:sldMk cId="752814286" sldId="257"/>
            <ac:spMk id="11" creationId="{9E18206E-9F15-9A0D-D083-B5CBF4115274}"/>
          </ac:spMkLst>
        </pc:spChg>
        <pc:spChg chg="add">
          <ac:chgData name="Sarah Reynolds" userId="7c6a1199-4651-4466-b70b-54a27495c7a8" providerId="ADAL" clId="{E4F49694-1B36-4B30-8615-3ED4FB8E64EA}" dt="2022-09-21T12:26:58.100" v="3703" actId="26606"/>
          <ac:spMkLst>
            <pc:docMk/>
            <pc:sldMk cId="752814286" sldId="257"/>
            <ac:spMk id="19" creationId="{82184FF4-7029-4ED7-813A-192E60608764}"/>
          </ac:spMkLst>
        </pc:spChg>
        <pc:spChg chg="add">
          <ac:chgData name="Sarah Reynolds" userId="7c6a1199-4651-4466-b70b-54a27495c7a8" providerId="ADAL" clId="{E4F49694-1B36-4B30-8615-3ED4FB8E64EA}" dt="2022-09-21T12:26:58.100" v="3703" actId="26606"/>
          <ac:spMkLst>
            <pc:docMk/>
            <pc:sldMk cId="752814286" sldId="257"/>
            <ac:spMk id="21" creationId="{AAA7AB09-557C-41AD-9113-FF9F68FA1035}"/>
          </ac:spMkLst>
        </pc:spChg>
        <pc:spChg chg="add">
          <ac:chgData name="Sarah Reynolds" userId="7c6a1199-4651-4466-b70b-54a27495c7a8" providerId="ADAL" clId="{E4F49694-1B36-4B30-8615-3ED4FB8E64EA}" dt="2022-09-21T12:26:58.100" v="3703" actId="26606"/>
          <ac:spMkLst>
            <pc:docMk/>
            <pc:sldMk cId="752814286" sldId="257"/>
            <ac:spMk id="23" creationId="{EF99ECAA-1F11-4937-BBA6-51935AB44C9D}"/>
          </ac:spMkLst>
        </pc:spChg>
        <pc:spChg chg="add">
          <ac:chgData name="Sarah Reynolds" userId="7c6a1199-4651-4466-b70b-54a27495c7a8" providerId="ADAL" clId="{E4F49694-1B36-4B30-8615-3ED4FB8E64EA}" dt="2022-09-21T12:26:58.100" v="3703" actId="26606"/>
          <ac:spMkLst>
            <pc:docMk/>
            <pc:sldMk cId="752814286" sldId="257"/>
            <ac:spMk id="31" creationId="{1DB043B4-68C6-45B9-82AC-A5800EADB8DB}"/>
          </ac:spMkLst>
        </pc:spChg>
        <pc:spChg chg="add">
          <ac:chgData name="Sarah Reynolds" userId="7c6a1199-4651-4466-b70b-54a27495c7a8" providerId="ADAL" clId="{E4F49694-1B36-4B30-8615-3ED4FB8E64EA}" dt="2022-09-21T12:26:58.100" v="3703" actId="26606"/>
          <ac:spMkLst>
            <pc:docMk/>
            <pc:sldMk cId="752814286" sldId="257"/>
            <ac:spMk id="37" creationId="{3C64A91D-E535-4C24-A0E3-96A3810E3FDC}"/>
          </ac:spMkLst>
        </pc:spChg>
        <pc:grpChg chg="add">
          <ac:chgData name="Sarah Reynolds" userId="7c6a1199-4651-4466-b70b-54a27495c7a8" providerId="ADAL" clId="{E4F49694-1B36-4B30-8615-3ED4FB8E64EA}" dt="2022-09-21T12:26:58.100" v="3703" actId="26606"/>
          <ac:grpSpMkLst>
            <pc:docMk/>
            <pc:sldMk cId="752814286" sldId="257"/>
            <ac:grpSpMk id="25" creationId="{79DE9FAB-6BBA-4CFE-B67D-77B47F01ECA4}"/>
          </ac:grpSpMkLst>
        </pc:grpChg>
        <pc:grpChg chg="add">
          <ac:chgData name="Sarah Reynolds" userId="7c6a1199-4651-4466-b70b-54a27495c7a8" providerId="ADAL" clId="{E4F49694-1B36-4B30-8615-3ED4FB8E64EA}" dt="2022-09-21T12:26:58.100" v="3703" actId="26606"/>
          <ac:grpSpMkLst>
            <pc:docMk/>
            <pc:sldMk cId="752814286" sldId="257"/>
            <ac:grpSpMk id="33" creationId="{819DC2A4-EB0C-4DA7-8B5B-4B1F4243A695}"/>
          </ac:grpSpMkLst>
        </pc:grpChg>
        <pc:picChg chg="add mod">
          <ac:chgData name="Sarah Reynolds" userId="7c6a1199-4651-4466-b70b-54a27495c7a8" providerId="ADAL" clId="{E4F49694-1B36-4B30-8615-3ED4FB8E64EA}" dt="2022-09-21T12:26:58.100" v="3703" actId="26606"/>
          <ac:picMkLst>
            <pc:docMk/>
            <pc:sldMk cId="752814286" sldId="257"/>
            <ac:picMk id="4" creationId="{10E126E9-11BB-D536-45EF-2542DAD92035}"/>
          </ac:picMkLst>
        </pc:picChg>
        <pc:picChg chg="add del mod">
          <ac:chgData name="Sarah Reynolds" userId="7c6a1199-4651-4466-b70b-54a27495c7a8" providerId="ADAL" clId="{E4F49694-1B36-4B30-8615-3ED4FB8E64EA}" dt="2022-09-21T12:27:28.066" v="3708" actId="478"/>
          <ac:picMkLst>
            <pc:docMk/>
            <pc:sldMk cId="752814286" sldId="257"/>
            <ac:picMk id="14" creationId="{9A8AD548-922D-4E1D-B19C-5F6E808B8160}"/>
          </ac:picMkLst>
        </pc:picChg>
      </pc:sldChg>
      <pc:sldChg chg="del">
        <pc:chgData name="Sarah Reynolds" userId="7c6a1199-4651-4466-b70b-54a27495c7a8" providerId="ADAL" clId="{E4F49694-1B36-4B30-8615-3ED4FB8E64EA}" dt="2022-09-14T20:39:52.940" v="296" actId="47"/>
        <pc:sldMkLst>
          <pc:docMk/>
          <pc:sldMk cId="2979876663" sldId="268"/>
        </pc:sldMkLst>
      </pc:sldChg>
      <pc:sldChg chg="addSp delSp modSp mod">
        <pc:chgData name="Sarah Reynolds" userId="7c6a1199-4651-4466-b70b-54a27495c7a8" providerId="ADAL" clId="{E4F49694-1B36-4B30-8615-3ED4FB8E64EA}" dt="2022-09-23T12:43:16.303" v="5978" actId="14100"/>
        <pc:sldMkLst>
          <pc:docMk/>
          <pc:sldMk cId="3891345585" sldId="270"/>
        </pc:sldMkLst>
        <pc:spChg chg="add del mod">
          <ac:chgData name="Sarah Reynolds" userId="7c6a1199-4651-4466-b70b-54a27495c7a8" providerId="ADAL" clId="{E4F49694-1B36-4B30-8615-3ED4FB8E64EA}" dt="2022-09-16T05:47:42.834" v="789" actId="478"/>
          <ac:spMkLst>
            <pc:docMk/>
            <pc:sldMk cId="3891345585" sldId="270"/>
            <ac:spMk id="3" creationId="{750CAFBE-6377-0AC0-4109-9811A75ED95C}"/>
          </ac:spMkLst>
        </pc:spChg>
        <pc:spChg chg="del">
          <ac:chgData name="Sarah Reynolds" userId="7c6a1199-4651-4466-b70b-54a27495c7a8" providerId="ADAL" clId="{E4F49694-1B36-4B30-8615-3ED4FB8E64EA}" dt="2022-09-16T05:48:56.503" v="813" actId="478"/>
          <ac:spMkLst>
            <pc:docMk/>
            <pc:sldMk cId="3891345585" sldId="270"/>
            <ac:spMk id="4" creationId="{0C329F70-04F7-4C70-BCF8-D4371F54EF2F}"/>
          </ac:spMkLst>
        </pc:spChg>
        <pc:spChg chg="del">
          <ac:chgData name="Sarah Reynolds" userId="7c6a1199-4651-4466-b70b-54a27495c7a8" providerId="ADAL" clId="{E4F49694-1B36-4B30-8615-3ED4FB8E64EA}" dt="2022-09-16T05:48:58.006" v="814" actId="478"/>
          <ac:spMkLst>
            <pc:docMk/>
            <pc:sldMk cId="3891345585" sldId="270"/>
            <ac:spMk id="5" creationId="{06A3302E-502D-4151-81C9-5FD6AF9596D6}"/>
          </ac:spMkLst>
        </pc:spChg>
        <pc:spChg chg="mod">
          <ac:chgData name="Sarah Reynolds" userId="7c6a1199-4651-4466-b70b-54a27495c7a8" providerId="ADAL" clId="{E4F49694-1B36-4B30-8615-3ED4FB8E64EA}" dt="2022-09-16T05:46:46.548" v="664" actId="20577"/>
          <ac:spMkLst>
            <pc:docMk/>
            <pc:sldMk cId="3891345585" sldId="270"/>
            <ac:spMk id="7" creationId="{4B18D636-CC10-4B1E-AA38-419DCCF2D9C9}"/>
          </ac:spMkLst>
        </pc:spChg>
        <pc:spChg chg="del">
          <ac:chgData name="Sarah Reynolds" userId="7c6a1199-4651-4466-b70b-54a27495c7a8" providerId="ADAL" clId="{E4F49694-1B36-4B30-8615-3ED4FB8E64EA}" dt="2022-09-16T05:48:47.691" v="810" actId="478"/>
          <ac:spMkLst>
            <pc:docMk/>
            <pc:sldMk cId="3891345585" sldId="270"/>
            <ac:spMk id="9" creationId="{0D098C43-2F2A-4100-89BC-5931039293FA}"/>
          </ac:spMkLst>
        </pc:spChg>
        <pc:spChg chg="mod">
          <ac:chgData name="Sarah Reynolds" userId="7c6a1199-4651-4466-b70b-54a27495c7a8" providerId="ADAL" clId="{E4F49694-1B36-4B30-8615-3ED4FB8E64EA}" dt="2022-09-23T12:43:16.303" v="5978" actId="14100"/>
          <ac:spMkLst>
            <pc:docMk/>
            <pc:sldMk cId="3891345585" sldId="270"/>
            <ac:spMk id="10" creationId="{1DB251F7-EBE7-46AC-A920-FFE2C5AF68EA}"/>
          </ac:spMkLst>
        </pc:spChg>
        <pc:spChg chg="del">
          <ac:chgData name="Sarah Reynolds" userId="7c6a1199-4651-4466-b70b-54a27495c7a8" providerId="ADAL" clId="{E4F49694-1B36-4B30-8615-3ED4FB8E64EA}" dt="2022-09-16T05:47:40.052" v="787" actId="478"/>
          <ac:spMkLst>
            <pc:docMk/>
            <pc:sldMk cId="3891345585" sldId="270"/>
            <ac:spMk id="11" creationId="{60726BA7-44D6-4116-90E3-38325026EAAD}"/>
          </ac:spMkLst>
        </pc:spChg>
        <pc:spChg chg="del">
          <ac:chgData name="Sarah Reynolds" userId="7c6a1199-4651-4466-b70b-54a27495c7a8" providerId="ADAL" clId="{E4F49694-1B36-4B30-8615-3ED4FB8E64EA}" dt="2022-09-16T05:47:35.016" v="786" actId="478"/>
          <ac:spMkLst>
            <pc:docMk/>
            <pc:sldMk cId="3891345585" sldId="270"/>
            <ac:spMk id="12" creationId="{7FB7F30B-2A84-4C44-BC5A-E826ED6E74A2}"/>
          </ac:spMkLst>
        </pc:spChg>
        <pc:spChg chg="add del mod">
          <ac:chgData name="Sarah Reynolds" userId="7c6a1199-4651-4466-b70b-54a27495c7a8" providerId="ADAL" clId="{E4F49694-1B36-4B30-8615-3ED4FB8E64EA}" dt="2022-09-16T05:47:41.132" v="788" actId="478"/>
          <ac:spMkLst>
            <pc:docMk/>
            <pc:sldMk cId="3891345585" sldId="270"/>
            <ac:spMk id="13" creationId="{2BF32158-8A25-8854-8995-F3CFAD62D68D}"/>
          </ac:spMkLst>
        </pc:spChg>
        <pc:spChg chg="add del mod">
          <ac:chgData name="Sarah Reynolds" userId="7c6a1199-4651-4466-b70b-54a27495c7a8" providerId="ADAL" clId="{E4F49694-1B36-4B30-8615-3ED4FB8E64EA}" dt="2022-09-16T05:48:49.979" v="811" actId="478"/>
          <ac:spMkLst>
            <pc:docMk/>
            <pc:sldMk cId="3891345585" sldId="270"/>
            <ac:spMk id="15" creationId="{E20A8088-E32D-1682-B49B-FEA5408EDEF7}"/>
          </ac:spMkLst>
        </pc:spChg>
      </pc:sldChg>
      <pc:sldChg chg="del">
        <pc:chgData name="Sarah Reynolds" userId="7c6a1199-4651-4466-b70b-54a27495c7a8" providerId="ADAL" clId="{E4F49694-1B36-4B30-8615-3ED4FB8E64EA}" dt="2022-09-16T05:46:31.387" v="624" actId="47"/>
        <pc:sldMkLst>
          <pc:docMk/>
          <pc:sldMk cId="2624630061" sldId="272"/>
        </pc:sldMkLst>
      </pc:sldChg>
      <pc:sldChg chg="del">
        <pc:chgData name="Sarah Reynolds" userId="7c6a1199-4651-4466-b70b-54a27495c7a8" providerId="ADAL" clId="{E4F49694-1B36-4B30-8615-3ED4FB8E64EA}" dt="2022-09-14T20:33:36.267" v="172" actId="47"/>
        <pc:sldMkLst>
          <pc:docMk/>
          <pc:sldMk cId="3740286033" sldId="277"/>
        </pc:sldMkLst>
      </pc:sldChg>
      <pc:sldChg chg="del">
        <pc:chgData name="Sarah Reynolds" userId="7c6a1199-4651-4466-b70b-54a27495c7a8" providerId="ADAL" clId="{E4F49694-1B36-4B30-8615-3ED4FB8E64EA}" dt="2022-09-14T20:33:37.479" v="173" actId="47"/>
        <pc:sldMkLst>
          <pc:docMk/>
          <pc:sldMk cId="2496947791" sldId="278"/>
        </pc:sldMkLst>
      </pc:sldChg>
      <pc:sldChg chg="addSp delSp modSp del mod">
        <pc:chgData name="Sarah Reynolds" userId="7c6a1199-4651-4466-b70b-54a27495c7a8" providerId="ADAL" clId="{E4F49694-1B36-4B30-8615-3ED4FB8E64EA}" dt="2022-09-15T20:14:21.404" v="623" actId="47"/>
        <pc:sldMkLst>
          <pc:docMk/>
          <pc:sldMk cId="395518310" sldId="279"/>
        </pc:sldMkLst>
        <pc:spChg chg="add mod">
          <ac:chgData name="Sarah Reynolds" userId="7c6a1199-4651-4466-b70b-54a27495c7a8" providerId="ADAL" clId="{E4F49694-1B36-4B30-8615-3ED4FB8E64EA}" dt="2022-09-14T20:34:33.923" v="197" actId="478"/>
          <ac:spMkLst>
            <pc:docMk/>
            <pc:sldMk cId="395518310" sldId="279"/>
            <ac:spMk id="3" creationId="{0E8AF06F-33A4-6BDC-5175-455B81A3E2CC}"/>
          </ac:spMkLst>
        </pc:spChg>
        <pc:spChg chg="add mod">
          <ac:chgData name="Sarah Reynolds" userId="7c6a1199-4651-4466-b70b-54a27495c7a8" providerId="ADAL" clId="{E4F49694-1B36-4B30-8615-3ED4FB8E64EA}" dt="2022-09-15T20:10:59.609" v="358" actId="21"/>
          <ac:spMkLst>
            <pc:docMk/>
            <pc:sldMk cId="395518310" sldId="279"/>
            <ac:spMk id="4" creationId="{332F9D71-A4DF-2525-0FB1-EEF1AA852ABF}"/>
          </ac:spMkLst>
        </pc:spChg>
        <pc:spChg chg="del mod">
          <ac:chgData name="Sarah Reynolds" userId="7c6a1199-4651-4466-b70b-54a27495c7a8" providerId="ADAL" clId="{E4F49694-1B36-4B30-8615-3ED4FB8E64EA}" dt="2022-09-15T20:10:59.609" v="358" actId="21"/>
          <ac:spMkLst>
            <pc:docMk/>
            <pc:sldMk cId="395518310" sldId="279"/>
            <ac:spMk id="14" creationId="{C15EE852-24F1-4643-8082-AB45CFF2BA10}"/>
          </ac:spMkLst>
        </pc:spChg>
        <pc:spChg chg="del">
          <ac:chgData name="Sarah Reynolds" userId="7c6a1199-4651-4466-b70b-54a27495c7a8" providerId="ADAL" clId="{E4F49694-1B36-4B30-8615-3ED4FB8E64EA}" dt="2022-09-14T20:34:33.923" v="197" actId="478"/>
          <ac:spMkLst>
            <pc:docMk/>
            <pc:sldMk cId="395518310" sldId="279"/>
            <ac:spMk id="15" creationId="{4139825C-53C7-44F4-A064-9795CECD081B}"/>
          </ac:spMkLst>
        </pc:spChg>
      </pc:sldChg>
      <pc:sldChg chg="del">
        <pc:chgData name="Sarah Reynolds" userId="7c6a1199-4651-4466-b70b-54a27495c7a8" providerId="ADAL" clId="{E4F49694-1B36-4B30-8615-3ED4FB8E64EA}" dt="2022-09-23T12:43:00.249" v="5974" actId="47"/>
        <pc:sldMkLst>
          <pc:docMk/>
          <pc:sldMk cId="1420547054" sldId="281"/>
        </pc:sldMkLst>
      </pc:sldChg>
      <pc:sldChg chg="addSp delSp modSp del mod ord">
        <pc:chgData name="Sarah Reynolds" userId="7c6a1199-4651-4466-b70b-54a27495c7a8" providerId="ADAL" clId="{E4F49694-1B36-4B30-8615-3ED4FB8E64EA}" dt="2022-09-16T08:11:17.006" v="2434" actId="47"/>
        <pc:sldMkLst>
          <pc:docMk/>
          <pc:sldMk cId="560021826" sldId="317"/>
        </pc:sldMkLst>
        <pc:spChg chg="del mod">
          <ac:chgData name="Sarah Reynolds" userId="7c6a1199-4651-4466-b70b-54a27495c7a8" providerId="ADAL" clId="{E4F49694-1B36-4B30-8615-3ED4FB8E64EA}" dt="2022-09-16T08:05:41.309" v="2417" actId="478"/>
          <ac:spMkLst>
            <pc:docMk/>
            <pc:sldMk cId="560021826" sldId="317"/>
            <ac:spMk id="2" creationId="{2910D835-B454-4270-BB35-86A187307E6F}"/>
          </ac:spMkLst>
        </pc:spChg>
        <pc:spChg chg="del mod">
          <ac:chgData name="Sarah Reynolds" userId="7c6a1199-4651-4466-b70b-54a27495c7a8" providerId="ADAL" clId="{E4F49694-1B36-4B30-8615-3ED4FB8E64EA}" dt="2022-09-16T08:05:43.075" v="2418" actId="478"/>
          <ac:spMkLst>
            <pc:docMk/>
            <pc:sldMk cId="560021826" sldId="317"/>
            <ac:spMk id="3" creationId="{7F7F653B-90B5-4F47-A33F-93DCB2EF68C2}"/>
          </ac:spMkLst>
        </pc:spChg>
        <pc:spChg chg="mod">
          <ac:chgData name="Sarah Reynolds" userId="7c6a1199-4651-4466-b70b-54a27495c7a8" providerId="ADAL" clId="{E4F49694-1B36-4B30-8615-3ED4FB8E64EA}" dt="2022-09-14T15:53:22.052" v="4" actId="26606"/>
          <ac:spMkLst>
            <pc:docMk/>
            <pc:sldMk cId="560021826" sldId="317"/>
            <ac:spMk id="4" creationId="{E1E7D98D-6710-41D2-B258-E1A1059D29F8}"/>
          </ac:spMkLst>
        </pc:spChg>
        <pc:spChg chg="add del mod">
          <ac:chgData name="Sarah Reynolds" userId="7c6a1199-4651-4466-b70b-54a27495c7a8" providerId="ADAL" clId="{E4F49694-1B36-4B30-8615-3ED4FB8E64EA}" dt="2022-09-14T15:55:30.160" v="12" actId="478"/>
          <ac:spMkLst>
            <pc:docMk/>
            <pc:sldMk cId="560021826" sldId="317"/>
            <ac:spMk id="6" creationId="{79B733AF-5B26-0A24-62DB-794821E489D9}"/>
          </ac:spMkLst>
        </pc:spChg>
        <pc:spChg chg="add del mod">
          <ac:chgData name="Sarah Reynolds" userId="7c6a1199-4651-4466-b70b-54a27495c7a8" providerId="ADAL" clId="{E4F49694-1B36-4B30-8615-3ED4FB8E64EA}" dt="2022-09-14T15:53:31.770" v="9" actId="478"/>
          <ac:spMkLst>
            <pc:docMk/>
            <pc:sldMk cId="560021826" sldId="317"/>
            <ac:spMk id="7" creationId="{CDFCFAE9-C082-6177-C5B5-C1EDEA909833}"/>
          </ac:spMkLst>
        </pc:spChg>
        <pc:spChg chg="add del mod">
          <ac:chgData name="Sarah Reynolds" userId="7c6a1199-4651-4466-b70b-54a27495c7a8" providerId="ADAL" clId="{E4F49694-1B36-4B30-8615-3ED4FB8E64EA}" dt="2022-09-16T08:10:49.974" v="2426" actId="478"/>
          <ac:spMkLst>
            <pc:docMk/>
            <pc:sldMk cId="560021826" sldId="317"/>
            <ac:spMk id="9" creationId="{DE438610-4367-3E6C-238F-02EE033D7998}"/>
          </ac:spMkLst>
        </pc:spChg>
        <pc:spChg chg="mod">
          <ac:chgData name="Sarah Reynolds" userId="7c6a1199-4651-4466-b70b-54a27495c7a8" providerId="ADAL" clId="{E4F49694-1B36-4B30-8615-3ED4FB8E64EA}" dt="2022-09-14T15:53:22.052" v="4" actId="26606"/>
          <ac:spMkLst>
            <pc:docMk/>
            <pc:sldMk cId="560021826" sldId="317"/>
            <ac:spMk id="15" creationId="{40F1DF5B-353A-4270-8C10-6A1509441174}"/>
          </ac:spMkLst>
        </pc:spChg>
        <pc:spChg chg="mod">
          <ac:chgData name="Sarah Reynolds" userId="7c6a1199-4651-4466-b70b-54a27495c7a8" providerId="ADAL" clId="{E4F49694-1B36-4B30-8615-3ED4FB8E64EA}" dt="2022-09-14T15:53:22.052" v="4" actId="26606"/>
          <ac:spMkLst>
            <pc:docMk/>
            <pc:sldMk cId="560021826" sldId="317"/>
            <ac:spMk id="16" creationId="{4BDCF583-1D5D-4235-97C2-39272B80A0B1}"/>
          </ac:spMkLst>
        </pc:spChg>
        <pc:spChg chg="add del">
          <ac:chgData name="Sarah Reynolds" userId="7c6a1199-4651-4466-b70b-54a27495c7a8" providerId="ADAL" clId="{E4F49694-1B36-4B30-8615-3ED4FB8E64EA}" dt="2022-09-14T15:53:22.052" v="4" actId="26606"/>
          <ac:spMkLst>
            <pc:docMk/>
            <pc:sldMk cId="560021826" sldId="317"/>
            <ac:spMk id="34" creationId="{82184FF4-7029-4ED7-813A-192E60608764}"/>
          </ac:spMkLst>
        </pc:spChg>
        <pc:spChg chg="add del">
          <ac:chgData name="Sarah Reynolds" userId="7c6a1199-4651-4466-b70b-54a27495c7a8" providerId="ADAL" clId="{E4F49694-1B36-4B30-8615-3ED4FB8E64EA}" dt="2022-09-14T15:53:22.052" v="4" actId="26606"/>
          <ac:spMkLst>
            <pc:docMk/>
            <pc:sldMk cId="560021826" sldId="317"/>
            <ac:spMk id="36" creationId="{AAA7AB09-557C-41AD-9113-FF9F68FA1035}"/>
          </ac:spMkLst>
        </pc:spChg>
        <pc:spChg chg="add del">
          <ac:chgData name="Sarah Reynolds" userId="7c6a1199-4651-4466-b70b-54a27495c7a8" providerId="ADAL" clId="{E4F49694-1B36-4B30-8615-3ED4FB8E64EA}" dt="2022-09-14T15:53:22.052" v="4" actId="26606"/>
          <ac:spMkLst>
            <pc:docMk/>
            <pc:sldMk cId="560021826" sldId="317"/>
            <ac:spMk id="38" creationId="{EF99ECAA-1F11-4937-BBA6-51935AB44C9D}"/>
          </ac:spMkLst>
        </pc:spChg>
        <pc:spChg chg="add del">
          <ac:chgData name="Sarah Reynolds" userId="7c6a1199-4651-4466-b70b-54a27495c7a8" providerId="ADAL" clId="{E4F49694-1B36-4B30-8615-3ED4FB8E64EA}" dt="2022-09-14T15:53:22.052" v="4" actId="26606"/>
          <ac:spMkLst>
            <pc:docMk/>
            <pc:sldMk cId="560021826" sldId="317"/>
            <ac:spMk id="46" creationId="{1DB043B4-68C6-45B9-82AC-A5800EADB8DB}"/>
          </ac:spMkLst>
        </pc:spChg>
        <pc:spChg chg="add del">
          <ac:chgData name="Sarah Reynolds" userId="7c6a1199-4651-4466-b70b-54a27495c7a8" providerId="ADAL" clId="{E4F49694-1B36-4B30-8615-3ED4FB8E64EA}" dt="2022-09-14T15:53:22.052" v="4" actId="26606"/>
          <ac:spMkLst>
            <pc:docMk/>
            <pc:sldMk cId="560021826" sldId="317"/>
            <ac:spMk id="48" creationId="{3C64A91D-E535-4C24-A0E3-96A3810E3FDC}"/>
          </ac:spMkLst>
        </pc:spChg>
        <pc:spChg chg="add del">
          <ac:chgData name="Sarah Reynolds" userId="7c6a1199-4651-4466-b70b-54a27495c7a8" providerId="ADAL" clId="{E4F49694-1B36-4B30-8615-3ED4FB8E64EA}" dt="2022-09-14T15:53:22.052" v="4" actId="26606"/>
          <ac:spMkLst>
            <pc:docMk/>
            <pc:sldMk cId="560021826" sldId="317"/>
            <ac:spMk id="50" creationId="{26FC4867-BA3E-4F8E-AB23-684F34DF3D31}"/>
          </ac:spMkLst>
        </pc:spChg>
        <pc:spChg chg="add del">
          <ac:chgData name="Sarah Reynolds" userId="7c6a1199-4651-4466-b70b-54a27495c7a8" providerId="ADAL" clId="{E4F49694-1B36-4B30-8615-3ED4FB8E64EA}" dt="2022-09-14T15:53:22.037" v="3" actId="26606"/>
          <ac:spMkLst>
            <pc:docMk/>
            <pc:sldMk cId="560021826" sldId="317"/>
            <ac:spMk id="55" creationId="{82184FF4-7029-4ED7-813A-192E60608764}"/>
          </ac:spMkLst>
        </pc:spChg>
        <pc:spChg chg="add del">
          <ac:chgData name="Sarah Reynolds" userId="7c6a1199-4651-4466-b70b-54a27495c7a8" providerId="ADAL" clId="{E4F49694-1B36-4B30-8615-3ED4FB8E64EA}" dt="2022-09-14T15:53:22.037" v="3" actId="26606"/>
          <ac:spMkLst>
            <pc:docMk/>
            <pc:sldMk cId="560021826" sldId="317"/>
            <ac:spMk id="57" creationId="{AAA7AB09-557C-41AD-9113-FF9F68FA1035}"/>
          </ac:spMkLst>
        </pc:spChg>
        <pc:spChg chg="add del">
          <ac:chgData name="Sarah Reynolds" userId="7c6a1199-4651-4466-b70b-54a27495c7a8" providerId="ADAL" clId="{E4F49694-1B36-4B30-8615-3ED4FB8E64EA}" dt="2022-09-14T15:53:22.037" v="3" actId="26606"/>
          <ac:spMkLst>
            <pc:docMk/>
            <pc:sldMk cId="560021826" sldId="317"/>
            <ac:spMk id="59" creationId="{EF99ECAA-1F11-4937-BBA6-51935AB44C9D}"/>
          </ac:spMkLst>
        </pc:spChg>
        <pc:spChg chg="add del">
          <ac:chgData name="Sarah Reynolds" userId="7c6a1199-4651-4466-b70b-54a27495c7a8" providerId="ADAL" clId="{E4F49694-1B36-4B30-8615-3ED4FB8E64EA}" dt="2022-09-14T15:53:22.037" v="3" actId="26606"/>
          <ac:spMkLst>
            <pc:docMk/>
            <pc:sldMk cId="560021826" sldId="317"/>
            <ac:spMk id="67" creationId="{1DB043B4-68C6-45B9-82AC-A5800EADB8DB}"/>
          </ac:spMkLst>
        </pc:spChg>
        <pc:spChg chg="add del">
          <ac:chgData name="Sarah Reynolds" userId="7c6a1199-4651-4466-b70b-54a27495c7a8" providerId="ADAL" clId="{E4F49694-1B36-4B30-8615-3ED4FB8E64EA}" dt="2022-09-14T15:53:22.037" v="3" actId="26606"/>
          <ac:spMkLst>
            <pc:docMk/>
            <pc:sldMk cId="560021826" sldId="317"/>
            <ac:spMk id="74" creationId="{88A7DA5F-271C-44A6-A352-F479DFD7216F}"/>
          </ac:spMkLst>
        </pc:spChg>
        <pc:spChg chg="add">
          <ac:chgData name="Sarah Reynolds" userId="7c6a1199-4651-4466-b70b-54a27495c7a8" providerId="ADAL" clId="{E4F49694-1B36-4B30-8615-3ED4FB8E64EA}" dt="2022-09-14T15:53:22.052" v="4" actId="26606"/>
          <ac:spMkLst>
            <pc:docMk/>
            <pc:sldMk cId="560021826" sldId="317"/>
            <ac:spMk id="79" creationId="{82184FF4-7029-4ED7-813A-192E60608764}"/>
          </ac:spMkLst>
        </pc:spChg>
        <pc:spChg chg="add">
          <ac:chgData name="Sarah Reynolds" userId="7c6a1199-4651-4466-b70b-54a27495c7a8" providerId="ADAL" clId="{E4F49694-1B36-4B30-8615-3ED4FB8E64EA}" dt="2022-09-14T15:53:22.052" v="4" actId="26606"/>
          <ac:spMkLst>
            <pc:docMk/>
            <pc:sldMk cId="560021826" sldId="317"/>
            <ac:spMk id="80" creationId="{AAA7AB09-557C-41AD-9113-FF9F68FA1035}"/>
          </ac:spMkLst>
        </pc:spChg>
        <pc:spChg chg="add">
          <ac:chgData name="Sarah Reynolds" userId="7c6a1199-4651-4466-b70b-54a27495c7a8" providerId="ADAL" clId="{E4F49694-1B36-4B30-8615-3ED4FB8E64EA}" dt="2022-09-14T15:53:22.052" v="4" actId="26606"/>
          <ac:spMkLst>
            <pc:docMk/>
            <pc:sldMk cId="560021826" sldId="317"/>
            <ac:spMk id="81" creationId="{EF99ECAA-1F11-4937-BBA6-51935AB44C9D}"/>
          </ac:spMkLst>
        </pc:spChg>
        <pc:spChg chg="add">
          <ac:chgData name="Sarah Reynolds" userId="7c6a1199-4651-4466-b70b-54a27495c7a8" providerId="ADAL" clId="{E4F49694-1B36-4B30-8615-3ED4FB8E64EA}" dt="2022-09-14T15:53:22.052" v="4" actId="26606"/>
          <ac:spMkLst>
            <pc:docMk/>
            <pc:sldMk cId="560021826" sldId="317"/>
            <ac:spMk id="87" creationId="{1DB043B4-68C6-45B9-82AC-A5800EADB8DB}"/>
          </ac:spMkLst>
        </pc:spChg>
        <pc:spChg chg="add">
          <ac:chgData name="Sarah Reynolds" userId="7c6a1199-4651-4466-b70b-54a27495c7a8" providerId="ADAL" clId="{E4F49694-1B36-4B30-8615-3ED4FB8E64EA}" dt="2022-09-14T15:53:22.052" v="4" actId="26606"/>
          <ac:spMkLst>
            <pc:docMk/>
            <pc:sldMk cId="560021826" sldId="317"/>
            <ac:spMk id="92" creationId="{D0143092-D47B-4C8F-B5B0-F205C5A800ED}"/>
          </ac:spMkLst>
        </pc:spChg>
        <pc:grpChg chg="add del">
          <ac:chgData name="Sarah Reynolds" userId="7c6a1199-4651-4466-b70b-54a27495c7a8" providerId="ADAL" clId="{E4F49694-1B36-4B30-8615-3ED4FB8E64EA}" dt="2022-09-14T15:53:22.052" v="4" actId="26606"/>
          <ac:grpSpMkLst>
            <pc:docMk/>
            <pc:sldMk cId="560021826" sldId="317"/>
            <ac:grpSpMk id="40" creationId="{79DE9FAB-6BBA-4CFE-B67D-77B47F01ECA4}"/>
          </ac:grpSpMkLst>
        </pc:grpChg>
        <pc:grpChg chg="add del">
          <ac:chgData name="Sarah Reynolds" userId="7c6a1199-4651-4466-b70b-54a27495c7a8" providerId="ADAL" clId="{E4F49694-1B36-4B30-8615-3ED4FB8E64EA}" dt="2022-09-14T15:53:22.037" v="3" actId="26606"/>
          <ac:grpSpMkLst>
            <pc:docMk/>
            <pc:sldMk cId="560021826" sldId="317"/>
            <ac:grpSpMk id="61" creationId="{79DE9FAB-6BBA-4CFE-B67D-77B47F01ECA4}"/>
          </ac:grpSpMkLst>
        </pc:grpChg>
        <pc:grpChg chg="add del">
          <ac:chgData name="Sarah Reynolds" userId="7c6a1199-4651-4466-b70b-54a27495c7a8" providerId="ADAL" clId="{E4F49694-1B36-4B30-8615-3ED4FB8E64EA}" dt="2022-09-14T15:53:22.037" v="3" actId="26606"/>
          <ac:grpSpMkLst>
            <pc:docMk/>
            <pc:sldMk cId="560021826" sldId="317"/>
            <ac:grpSpMk id="69" creationId="{05A5D99C-8CA9-4688-A7A5-0D9C34AE3048}"/>
          </ac:grpSpMkLst>
        </pc:grpChg>
        <pc:grpChg chg="add">
          <ac:chgData name="Sarah Reynolds" userId="7c6a1199-4651-4466-b70b-54a27495c7a8" providerId="ADAL" clId="{E4F49694-1B36-4B30-8615-3ED4FB8E64EA}" dt="2022-09-14T15:53:22.052" v="4" actId="26606"/>
          <ac:grpSpMkLst>
            <pc:docMk/>
            <pc:sldMk cId="560021826" sldId="317"/>
            <ac:grpSpMk id="76" creationId="{EA6A0F33-446B-4100-9502-0A3E99816264}"/>
          </ac:grpSpMkLst>
        </pc:grpChg>
        <pc:grpChg chg="add">
          <ac:chgData name="Sarah Reynolds" userId="7c6a1199-4651-4466-b70b-54a27495c7a8" providerId="ADAL" clId="{E4F49694-1B36-4B30-8615-3ED4FB8E64EA}" dt="2022-09-14T15:53:22.052" v="4" actId="26606"/>
          <ac:grpSpMkLst>
            <pc:docMk/>
            <pc:sldMk cId="560021826" sldId="317"/>
            <ac:grpSpMk id="82" creationId="{79DE9FAB-6BBA-4CFE-B67D-77B47F01ECA4}"/>
          </ac:grpSpMkLst>
        </pc:grpChg>
        <pc:grpChg chg="add">
          <ac:chgData name="Sarah Reynolds" userId="7c6a1199-4651-4466-b70b-54a27495c7a8" providerId="ADAL" clId="{E4F49694-1B36-4B30-8615-3ED4FB8E64EA}" dt="2022-09-14T15:53:22.052" v="4" actId="26606"/>
          <ac:grpSpMkLst>
            <pc:docMk/>
            <pc:sldMk cId="560021826" sldId="317"/>
            <ac:grpSpMk id="88" creationId="{7E4ADBCD-0901-4F0A-B008-0E83718392F4}"/>
          </ac:grpSpMkLst>
        </pc:grpChg>
        <pc:picChg chg="add del mod ord">
          <ac:chgData name="Sarah Reynolds" userId="7c6a1199-4651-4466-b70b-54a27495c7a8" providerId="ADAL" clId="{E4F49694-1B36-4B30-8615-3ED4FB8E64EA}" dt="2022-09-14T15:55:07.504" v="10" actId="21"/>
          <ac:picMkLst>
            <pc:docMk/>
            <pc:sldMk cId="560021826" sldId="317"/>
            <ac:picMk id="5" creationId="{06F0E4F8-7A09-D990-6C34-A0214EE3A941}"/>
          </ac:picMkLst>
        </pc:picChg>
        <pc:picChg chg="add del mod">
          <ac:chgData name="Sarah Reynolds" userId="7c6a1199-4651-4466-b70b-54a27495c7a8" providerId="ADAL" clId="{E4F49694-1B36-4B30-8615-3ED4FB8E64EA}" dt="2022-09-16T08:10:29.645" v="2421" actId="478"/>
          <ac:picMkLst>
            <pc:docMk/>
            <pc:sldMk cId="560021826" sldId="317"/>
            <ac:picMk id="5" creationId="{BEA7DD9D-ED56-D93A-A420-D1DB35CAC9B9}"/>
          </ac:picMkLst>
        </pc:picChg>
        <pc:picChg chg="add del mod">
          <ac:chgData name="Sarah Reynolds" userId="7c6a1199-4651-4466-b70b-54a27495c7a8" providerId="ADAL" clId="{E4F49694-1B36-4B30-8615-3ED4FB8E64EA}" dt="2022-09-16T08:11:04.171" v="2430" actId="21"/>
          <ac:picMkLst>
            <pc:docMk/>
            <pc:sldMk cId="560021826" sldId="317"/>
            <ac:picMk id="7" creationId="{0918D9E0-FE6C-80BA-2692-14CDD148C685}"/>
          </ac:picMkLst>
        </pc:picChg>
        <pc:picChg chg="add del mod ord">
          <ac:chgData name="Sarah Reynolds" userId="7c6a1199-4651-4466-b70b-54a27495c7a8" providerId="ADAL" clId="{E4F49694-1B36-4B30-8615-3ED4FB8E64EA}" dt="2022-09-16T08:10:49.974" v="2426" actId="478"/>
          <ac:picMkLst>
            <pc:docMk/>
            <pc:sldMk cId="560021826" sldId="317"/>
            <ac:picMk id="8" creationId="{5FED7C55-F545-49A1-90FD-D853A25AB453}"/>
          </ac:picMkLst>
        </pc:picChg>
        <pc:picChg chg="add del mod">
          <ac:chgData name="Sarah Reynolds" userId="7c6a1199-4651-4466-b70b-54a27495c7a8" providerId="ADAL" clId="{E4F49694-1B36-4B30-8615-3ED4FB8E64EA}" dt="2022-09-16T08:10:59.575" v="2428" actId="21"/>
          <ac:picMkLst>
            <pc:docMk/>
            <pc:sldMk cId="560021826" sldId="317"/>
            <ac:picMk id="2050" creationId="{11024774-C318-5DF9-FCA1-E3676FDDEC6C}"/>
          </ac:picMkLst>
        </pc:picChg>
      </pc:sldChg>
      <pc:sldChg chg="del">
        <pc:chgData name="Sarah Reynolds" userId="7c6a1199-4651-4466-b70b-54a27495c7a8" providerId="ADAL" clId="{E4F49694-1B36-4B30-8615-3ED4FB8E64EA}" dt="2022-09-23T12:43:01.752" v="5975" actId="47"/>
        <pc:sldMkLst>
          <pc:docMk/>
          <pc:sldMk cId="3521561301" sldId="321"/>
        </pc:sldMkLst>
      </pc:sldChg>
      <pc:sldChg chg="addSp delSp modSp mod">
        <pc:chgData name="Sarah Reynolds" userId="7c6a1199-4651-4466-b70b-54a27495c7a8" providerId="ADAL" clId="{E4F49694-1B36-4B30-8615-3ED4FB8E64EA}" dt="2022-09-15T20:14:05.609" v="622" actId="20577"/>
        <pc:sldMkLst>
          <pc:docMk/>
          <pc:sldMk cId="2158886557" sldId="384"/>
        </pc:sldMkLst>
        <pc:spChg chg="add del mod">
          <ac:chgData name="Sarah Reynolds" userId="7c6a1199-4651-4466-b70b-54a27495c7a8" providerId="ADAL" clId="{E4F49694-1B36-4B30-8615-3ED4FB8E64EA}" dt="2022-09-15T20:11:39.307" v="362" actId="478"/>
          <ac:spMkLst>
            <pc:docMk/>
            <pc:sldMk cId="2158886557" sldId="384"/>
            <ac:spMk id="2" creationId="{DE3FC855-BC73-9011-F63F-3C3D32D9273C}"/>
          </ac:spMkLst>
        </pc:spChg>
        <pc:spChg chg="del">
          <ac:chgData name="Sarah Reynolds" userId="7c6a1199-4651-4466-b70b-54a27495c7a8" providerId="ADAL" clId="{E4F49694-1B36-4B30-8615-3ED4FB8E64EA}" dt="2022-09-14T20:25:02.902" v="101" actId="478"/>
          <ac:spMkLst>
            <pc:docMk/>
            <pc:sldMk cId="2158886557" sldId="384"/>
            <ac:spMk id="4" creationId="{0C329F70-04F7-4C70-BCF8-D4371F54EF2F}"/>
          </ac:spMkLst>
        </pc:spChg>
        <pc:spChg chg="del">
          <ac:chgData name="Sarah Reynolds" userId="7c6a1199-4651-4466-b70b-54a27495c7a8" providerId="ADAL" clId="{E4F49694-1B36-4B30-8615-3ED4FB8E64EA}" dt="2022-09-14T20:25:01.231" v="100" actId="478"/>
          <ac:spMkLst>
            <pc:docMk/>
            <pc:sldMk cId="2158886557" sldId="384"/>
            <ac:spMk id="5" creationId="{06A3302E-502D-4151-81C9-5FD6AF9596D6}"/>
          </ac:spMkLst>
        </pc:spChg>
        <pc:spChg chg="add del mod">
          <ac:chgData name="Sarah Reynolds" userId="7c6a1199-4651-4466-b70b-54a27495c7a8" providerId="ADAL" clId="{E4F49694-1B36-4B30-8615-3ED4FB8E64EA}" dt="2022-09-14T20:24:14.972" v="96"/>
          <ac:spMkLst>
            <pc:docMk/>
            <pc:sldMk cId="2158886557" sldId="384"/>
            <ac:spMk id="8" creationId="{664A8D69-9E90-31FD-4B9C-5360436D447B}"/>
          </ac:spMkLst>
        </pc:spChg>
        <pc:spChg chg="add del mod">
          <ac:chgData name="Sarah Reynolds" userId="7c6a1199-4651-4466-b70b-54a27495c7a8" providerId="ADAL" clId="{E4F49694-1B36-4B30-8615-3ED4FB8E64EA}" dt="2022-09-14T20:23:51.424" v="95"/>
          <ac:spMkLst>
            <pc:docMk/>
            <pc:sldMk cId="2158886557" sldId="384"/>
            <ac:spMk id="10" creationId="{1A879C6E-44C3-F21A-5206-B6C19444FF6C}"/>
          </ac:spMkLst>
        </pc:spChg>
        <pc:spChg chg="mod">
          <ac:chgData name="Sarah Reynolds" userId="7c6a1199-4651-4466-b70b-54a27495c7a8" providerId="ADAL" clId="{E4F49694-1B36-4B30-8615-3ED4FB8E64EA}" dt="2022-09-14T20:18:00.386" v="30" actId="20577"/>
          <ac:spMkLst>
            <pc:docMk/>
            <pc:sldMk cId="2158886557" sldId="384"/>
            <ac:spMk id="11" creationId="{23418ADF-358F-4647-A511-FCFFEDA83429}"/>
          </ac:spMkLst>
        </pc:spChg>
        <pc:spChg chg="mod">
          <ac:chgData name="Sarah Reynolds" userId="7c6a1199-4651-4466-b70b-54a27495c7a8" providerId="ADAL" clId="{E4F49694-1B36-4B30-8615-3ED4FB8E64EA}" dt="2022-09-15T20:14:05.609" v="622" actId="20577"/>
          <ac:spMkLst>
            <pc:docMk/>
            <pc:sldMk cId="2158886557" sldId="384"/>
            <ac:spMk id="12" creationId="{E5127060-CDBF-435F-9009-A5451CCE305D}"/>
          </ac:spMkLst>
        </pc:spChg>
        <pc:spChg chg="add del mod">
          <ac:chgData name="Sarah Reynolds" userId="7c6a1199-4651-4466-b70b-54a27495c7a8" providerId="ADAL" clId="{E4F49694-1B36-4B30-8615-3ED4FB8E64EA}" dt="2022-09-14T20:23:44.714" v="93"/>
          <ac:spMkLst>
            <pc:docMk/>
            <pc:sldMk cId="2158886557" sldId="384"/>
            <ac:spMk id="14" creationId="{B878B436-01B4-A77D-82E4-2A2E07573EDB}"/>
          </ac:spMkLst>
        </pc:spChg>
        <pc:spChg chg="add del mod">
          <ac:chgData name="Sarah Reynolds" userId="7c6a1199-4651-4466-b70b-54a27495c7a8" providerId="ADAL" clId="{E4F49694-1B36-4B30-8615-3ED4FB8E64EA}" dt="2022-09-14T20:24:49.048" v="98"/>
          <ac:spMkLst>
            <pc:docMk/>
            <pc:sldMk cId="2158886557" sldId="384"/>
            <ac:spMk id="21" creationId="{D5581E70-98D3-7CA1-AF70-9A16966993FE}"/>
          </ac:spMkLst>
        </pc:spChg>
        <pc:picChg chg="add del mod">
          <ac:chgData name="Sarah Reynolds" userId="7c6a1199-4651-4466-b70b-54a27495c7a8" providerId="ADAL" clId="{E4F49694-1B36-4B30-8615-3ED4FB8E64EA}" dt="2022-09-14T20:23:48.822" v="94" actId="21"/>
          <ac:picMkLst>
            <pc:docMk/>
            <pc:sldMk cId="2158886557" sldId="384"/>
            <ac:picMk id="2" creationId="{EBAE815A-6300-6BC9-526F-2C32E1A70A6E}"/>
          </ac:picMkLst>
        </pc:picChg>
        <pc:picChg chg="add del mod">
          <ac:chgData name="Sarah Reynolds" userId="7c6a1199-4651-4466-b70b-54a27495c7a8" providerId="ADAL" clId="{E4F49694-1B36-4B30-8615-3ED4FB8E64EA}" dt="2022-09-14T20:23:42.526" v="92" actId="21"/>
          <ac:picMkLst>
            <pc:docMk/>
            <pc:sldMk cId="2158886557" sldId="384"/>
            <ac:picMk id="3" creationId="{4D963EE1-726A-975B-2FC5-1039EEC0DE7F}"/>
          </ac:picMkLst>
        </pc:picChg>
        <pc:picChg chg="add mod">
          <ac:chgData name="Sarah Reynolds" userId="7c6a1199-4651-4466-b70b-54a27495c7a8" providerId="ADAL" clId="{E4F49694-1B36-4B30-8615-3ED4FB8E64EA}" dt="2022-09-14T20:23:44.714" v="93"/>
          <ac:picMkLst>
            <pc:docMk/>
            <pc:sldMk cId="2158886557" sldId="384"/>
            <ac:picMk id="15" creationId="{9EE7844C-C656-2755-4539-C23D83BD1312}"/>
          </ac:picMkLst>
        </pc:picChg>
        <pc:picChg chg="add mod">
          <ac:chgData name="Sarah Reynolds" userId="7c6a1199-4651-4466-b70b-54a27495c7a8" providerId="ADAL" clId="{E4F49694-1B36-4B30-8615-3ED4FB8E64EA}" dt="2022-09-14T20:23:51.424" v="95"/>
          <ac:picMkLst>
            <pc:docMk/>
            <pc:sldMk cId="2158886557" sldId="384"/>
            <ac:picMk id="16" creationId="{94B25A60-E643-F6C1-0B21-6EB81B0B69F0}"/>
          </ac:picMkLst>
        </pc:picChg>
        <pc:picChg chg="add mod">
          <ac:chgData name="Sarah Reynolds" userId="7c6a1199-4651-4466-b70b-54a27495c7a8" providerId="ADAL" clId="{E4F49694-1B36-4B30-8615-3ED4FB8E64EA}" dt="2022-09-14T20:24:14.972" v="96"/>
          <ac:picMkLst>
            <pc:docMk/>
            <pc:sldMk cId="2158886557" sldId="384"/>
            <ac:picMk id="17" creationId="{FA5AB6FE-0AEF-E76C-35CC-047268E938E7}"/>
          </ac:picMkLst>
        </pc:picChg>
        <pc:picChg chg="del">
          <ac:chgData name="Sarah Reynolds" userId="7c6a1199-4651-4466-b70b-54a27495c7a8" providerId="ADAL" clId="{E4F49694-1B36-4B30-8615-3ED4FB8E64EA}" dt="2022-09-14T20:23:32.299" v="86" actId="478"/>
          <ac:picMkLst>
            <pc:docMk/>
            <pc:sldMk cId="2158886557" sldId="384"/>
            <ac:picMk id="18" creationId="{E2536017-F539-430C-A901-70AB81CA612A}"/>
          </ac:picMkLst>
        </pc:picChg>
        <pc:picChg chg="del">
          <ac:chgData name="Sarah Reynolds" userId="7c6a1199-4651-4466-b70b-54a27495c7a8" providerId="ADAL" clId="{E4F49694-1B36-4B30-8615-3ED4FB8E64EA}" dt="2022-09-14T20:23:34.974" v="88" actId="478"/>
          <ac:picMkLst>
            <pc:docMk/>
            <pc:sldMk cId="2158886557" sldId="384"/>
            <ac:picMk id="20" creationId="{528A7D8D-1AB5-46C4-93FA-D92C2FD51692}"/>
          </ac:picMkLst>
        </pc:picChg>
        <pc:picChg chg="add mod">
          <ac:chgData name="Sarah Reynolds" userId="7c6a1199-4651-4466-b70b-54a27495c7a8" providerId="ADAL" clId="{E4F49694-1B36-4B30-8615-3ED4FB8E64EA}" dt="2022-09-14T20:24:49.048" v="98"/>
          <ac:picMkLst>
            <pc:docMk/>
            <pc:sldMk cId="2158886557" sldId="384"/>
            <ac:picMk id="22" creationId="{CC8C0623-1DD4-8B06-B5B7-8942D1EE57B4}"/>
          </ac:picMkLst>
        </pc:picChg>
        <pc:picChg chg="del">
          <ac:chgData name="Sarah Reynolds" userId="7c6a1199-4651-4466-b70b-54a27495c7a8" providerId="ADAL" clId="{E4F49694-1B36-4B30-8615-3ED4FB8E64EA}" dt="2022-09-14T20:23:35.574" v="89" actId="478"/>
          <ac:picMkLst>
            <pc:docMk/>
            <pc:sldMk cId="2158886557" sldId="384"/>
            <ac:picMk id="23" creationId="{2B3C4F95-A0FA-45D9-BF43-1C398F65B891}"/>
          </ac:picMkLst>
        </pc:picChg>
        <pc:picChg chg="del">
          <ac:chgData name="Sarah Reynolds" userId="7c6a1199-4651-4466-b70b-54a27495c7a8" providerId="ADAL" clId="{E4F49694-1B36-4B30-8615-3ED4FB8E64EA}" dt="2022-09-14T20:24:45.870" v="97" actId="478"/>
          <ac:picMkLst>
            <pc:docMk/>
            <pc:sldMk cId="2158886557" sldId="384"/>
            <ac:picMk id="25" creationId="{B7353C46-ACC1-4078-85C2-26B57B0E58B7}"/>
          </ac:picMkLst>
        </pc:picChg>
      </pc:sldChg>
      <pc:sldChg chg="addSp delSp modSp mod ord setBg">
        <pc:chgData name="Sarah Reynolds" userId="7c6a1199-4651-4466-b70b-54a27495c7a8" providerId="ADAL" clId="{E4F49694-1B36-4B30-8615-3ED4FB8E64EA}" dt="2022-09-16T07:20:41.456" v="1011" actId="14100"/>
        <pc:sldMkLst>
          <pc:docMk/>
          <pc:sldMk cId="2313234867" sldId="389"/>
        </pc:sldMkLst>
        <pc:spChg chg="mod">
          <ac:chgData name="Sarah Reynolds" userId="7c6a1199-4651-4466-b70b-54a27495c7a8" providerId="ADAL" clId="{E4F49694-1B36-4B30-8615-3ED4FB8E64EA}" dt="2022-09-16T07:20:41.456" v="1011" actId="14100"/>
          <ac:spMkLst>
            <pc:docMk/>
            <pc:sldMk cId="2313234867" sldId="389"/>
            <ac:spMk id="2" creationId="{0046426E-F6F6-4A7C-9181-8C3090996261}"/>
          </ac:spMkLst>
        </pc:spChg>
        <pc:spChg chg="del mod">
          <ac:chgData name="Sarah Reynolds" userId="7c6a1199-4651-4466-b70b-54a27495c7a8" providerId="ADAL" clId="{E4F49694-1B36-4B30-8615-3ED4FB8E64EA}" dt="2022-09-16T07:16:13.603" v="967" actId="478"/>
          <ac:spMkLst>
            <pc:docMk/>
            <pc:sldMk cId="2313234867" sldId="389"/>
            <ac:spMk id="3" creationId="{D3B60D6F-4D0F-4D33-B2A7-159C8583FF00}"/>
          </ac:spMkLst>
        </pc:spChg>
        <pc:spChg chg="add mod ord">
          <ac:chgData name="Sarah Reynolds" userId="7c6a1199-4651-4466-b70b-54a27495c7a8" providerId="ADAL" clId="{E4F49694-1B36-4B30-8615-3ED4FB8E64EA}" dt="2022-09-16T07:20:10.121" v="1005" actId="27636"/>
          <ac:spMkLst>
            <pc:docMk/>
            <pc:sldMk cId="2313234867" sldId="389"/>
            <ac:spMk id="4" creationId="{28200A48-6939-FCD6-4154-F151A84659CD}"/>
          </ac:spMkLst>
        </pc:spChg>
        <pc:spChg chg="add del mod">
          <ac:chgData name="Sarah Reynolds" userId="7c6a1199-4651-4466-b70b-54a27495c7a8" providerId="ADAL" clId="{E4F49694-1B36-4B30-8615-3ED4FB8E64EA}" dt="2022-09-16T07:17:59.844" v="981" actId="478"/>
          <ac:spMkLst>
            <pc:docMk/>
            <pc:sldMk cId="2313234867" sldId="389"/>
            <ac:spMk id="6" creationId="{490F5E81-B7BE-824E-AD6B-96C0A4CDB09D}"/>
          </ac:spMkLst>
        </pc:spChg>
        <pc:spChg chg="add del mod">
          <ac:chgData name="Sarah Reynolds" userId="7c6a1199-4651-4466-b70b-54a27495c7a8" providerId="ADAL" clId="{E4F49694-1B36-4B30-8615-3ED4FB8E64EA}" dt="2022-09-16T07:18:54.472" v="989" actId="26606"/>
          <ac:spMkLst>
            <pc:docMk/>
            <pc:sldMk cId="2313234867" sldId="389"/>
            <ac:spMk id="9" creationId="{23EBBA56-6429-6320-83C0-E0852C146224}"/>
          </ac:spMkLst>
        </pc:spChg>
        <pc:spChg chg="del">
          <ac:chgData name="Sarah Reynolds" userId="7c6a1199-4651-4466-b70b-54a27495c7a8" providerId="ADAL" clId="{E4F49694-1B36-4B30-8615-3ED4FB8E64EA}" dt="2022-09-16T07:13:32.776" v="947" actId="478"/>
          <ac:spMkLst>
            <pc:docMk/>
            <pc:sldMk cId="2313234867" sldId="389"/>
            <ac:spMk id="13" creationId="{915FE2C5-E66A-4405-B19E-2C5C546C98E4}"/>
          </ac:spMkLst>
        </pc:spChg>
        <pc:spChg chg="del">
          <ac:chgData name="Sarah Reynolds" userId="7c6a1199-4651-4466-b70b-54a27495c7a8" providerId="ADAL" clId="{E4F49694-1B36-4B30-8615-3ED4FB8E64EA}" dt="2022-09-16T07:13:34.553" v="948" actId="478"/>
          <ac:spMkLst>
            <pc:docMk/>
            <pc:sldMk cId="2313234867" sldId="389"/>
            <ac:spMk id="14" creationId="{B01DF4D0-78BC-4C8C-9570-26F0B225433A}"/>
          </ac:spMkLst>
        </pc:spChg>
        <pc:spChg chg="mod ord">
          <ac:chgData name="Sarah Reynolds" userId="7c6a1199-4651-4466-b70b-54a27495c7a8" providerId="ADAL" clId="{E4F49694-1B36-4B30-8615-3ED4FB8E64EA}" dt="2022-09-16T07:18:54.472" v="989" actId="26606"/>
          <ac:spMkLst>
            <pc:docMk/>
            <pc:sldMk cId="2313234867" sldId="389"/>
            <ac:spMk id="15" creationId="{3B199C97-F175-437D-8311-DB662925C063}"/>
          </ac:spMkLst>
        </pc:spChg>
        <pc:spChg chg="add del mod">
          <ac:chgData name="Sarah Reynolds" userId="7c6a1199-4651-4466-b70b-54a27495c7a8" providerId="ADAL" clId="{E4F49694-1B36-4B30-8615-3ED4FB8E64EA}" dt="2022-09-16T07:18:54.472" v="989" actId="26606"/>
          <ac:spMkLst>
            <pc:docMk/>
            <pc:sldMk cId="2313234867" sldId="389"/>
            <ac:spMk id="16" creationId="{7081D7EF-343E-BAEF-7EAA-0C53A2482B16}"/>
          </ac:spMkLst>
        </pc:spChg>
        <pc:spChg chg="add del">
          <ac:chgData name="Sarah Reynolds" userId="7c6a1199-4651-4466-b70b-54a27495c7a8" providerId="ADAL" clId="{E4F49694-1B36-4B30-8615-3ED4FB8E64EA}" dt="2022-09-16T07:18:54.468" v="988" actId="26606"/>
          <ac:spMkLst>
            <pc:docMk/>
            <pc:sldMk cId="2313234867" sldId="389"/>
            <ac:spMk id="1039" creationId="{A5931BE0-4B93-4D6C-878E-ACC59D6B4587}"/>
          </ac:spMkLst>
        </pc:spChg>
        <pc:spChg chg="add">
          <ac:chgData name="Sarah Reynolds" userId="7c6a1199-4651-4466-b70b-54a27495c7a8" providerId="ADAL" clId="{E4F49694-1B36-4B30-8615-3ED4FB8E64EA}" dt="2022-09-16T07:18:54.472" v="989" actId="26606"/>
          <ac:spMkLst>
            <pc:docMk/>
            <pc:sldMk cId="2313234867" sldId="389"/>
            <ac:spMk id="1041" creationId="{FB65C8B9-47B1-4A8D-B361-991241BB902E}"/>
          </ac:spMkLst>
        </pc:spChg>
        <pc:spChg chg="add">
          <ac:chgData name="Sarah Reynolds" userId="7c6a1199-4651-4466-b70b-54a27495c7a8" providerId="ADAL" clId="{E4F49694-1B36-4B30-8615-3ED4FB8E64EA}" dt="2022-09-16T07:18:54.472" v="989" actId="26606"/>
          <ac:spMkLst>
            <pc:docMk/>
            <pc:sldMk cId="2313234867" sldId="389"/>
            <ac:spMk id="1043" creationId="{89FEFC1D-4E8B-4208-BFB8-A0A1D6F3BDD8}"/>
          </ac:spMkLst>
        </pc:spChg>
        <pc:spChg chg="add">
          <ac:chgData name="Sarah Reynolds" userId="7c6a1199-4651-4466-b70b-54a27495c7a8" providerId="ADAL" clId="{E4F49694-1B36-4B30-8615-3ED4FB8E64EA}" dt="2022-09-16T07:18:54.472" v="989" actId="26606"/>
          <ac:spMkLst>
            <pc:docMk/>
            <pc:sldMk cId="2313234867" sldId="389"/>
            <ac:spMk id="1048" creationId="{A5931BE0-4B93-4D6C-878E-ACC59D6B4587}"/>
          </ac:spMkLst>
        </pc:spChg>
        <pc:grpChg chg="add del">
          <ac:chgData name="Sarah Reynolds" userId="7c6a1199-4651-4466-b70b-54a27495c7a8" providerId="ADAL" clId="{E4F49694-1B36-4B30-8615-3ED4FB8E64EA}" dt="2022-09-16T07:18:54.468" v="988" actId="26606"/>
          <ac:grpSpMkLst>
            <pc:docMk/>
            <pc:sldMk cId="2313234867" sldId="389"/>
            <ac:grpSpMk id="1033" creationId="{3BDBC526-6DCD-4FF6-8395-D8C22E46E527}"/>
          </ac:grpSpMkLst>
        </pc:grpChg>
        <pc:grpChg chg="add">
          <ac:chgData name="Sarah Reynolds" userId="7c6a1199-4651-4466-b70b-54a27495c7a8" providerId="ADAL" clId="{E4F49694-1B36-4B30-8615-3ED4FB8E64EA}" dt="2022-09-16T07:18:54.472" v="989" actId="26606"/>
          <ac:grpSpMkLst>
            <pc:docMk/>
            <pc:sldMk cId="2313234867" sldId="389"/>
            <ac:grpSpMk id="1042" creationId="{3BDBC526-6DCD-4FF6-8395-D8C22E46E527}"/>
          </ac:grpSpMkLst>
        </pc:grpChg>
        <pc:picChg chg="del">
          <ac:chgData name="Sarah Reynolds" userId="7c6a1199-4651-4466-b70b-54a27495c7a8" providerId="ADAL" clId="{E4F49694-1B36-4B30-8615-3ED4FB8E64EA}" dt="2022-09-16T07:17:29.255" v="980" actId="478"/>
          <ac:picMkLst>
            <pc:docMk/>
            <pc:sldMk cId="2313234867" sldId="389"/>
            <ac:picMk id="8" creationId="{06D2324F-3B7B-45EF-9584-C8EADD2C8C0B}"/>
          </ac:picMkLst>
        </pc:picChg>
        <pc:picChg chg="del">
          <ac:chgData name="Sarah Reynolds" userId="7c6a1199-4651-4466-b70b-54a27495c7a8" providerId="ADAL" clId="{E4F49694-1B36-4B30-8615-3ED4FB8E64EA}" dt="2022-09-16T07:18:21.907" v="983" actId="478"/>
          <ac:picMkLst>
            <pc:docMk/>
            <pc:sldMk cId="2313234867" sldId="389"/>
            <ac:picMk id="10" creationId="{71F862F9-0E8A-4DB9-8083-1C3AA6E5D777}"/>
          </ac:picMkLst>
        </pc:picChg>
        <pc:picChg chg="del">
          <ac:chgData name="Sarah Reynolds" userId="7c6a1199-4651-4466-b70b-54a27495c7a8" providerId="ADAL" clId="{E4F49694-1B36-4B30-8615-3ED4FB8E64EA}" dt="2022-09-16T07:18:22.416" v="984" actId="478"/>
          <ac:picMkLst>
            <pc:docMk/>
            <pc:sldMk cId="2313234867" sldId="389"/>
            <ac:picMk id="12" creationId="{A63F39B9-0715-40B5-8ECB-9B983F99C690}"/>
          </ac:picMkLst>
        </pc:picChg>
        <pc:picChg chg="add mod">
          <ac:chgData name="Sarah Reynolds" userId="7c6a1199-4651-4466-b70b-54a27495c7a8" providerId="ADAL" clId="{E4F49694-1B36-4B30-8615-3ED4FB8E64EA}" dt="2022-09-16T07:18:54.472" v="989" actId="26606"/>
          <ac:picMkLst>
            <pc:docMk/>
            <pc:sldMk cId="2313234867" sldId="389"/>
            <ac:picMk id="17" creationId="{4A749650-C7E1-C0C6-8D41-5B6FEE48F544}"/>
          </ac:picMkLst>
        </pc:picChg>
        <pc:picChg chg="add mod ord">
          <ac:chgData name="Sarah Reynolds" userId="7c6a1199-4651-4466-b70b-54a27495c7a8" providerId="ADAL" clId="{E4F49694-1B36-4B30-8615-3ED4FB8E64EA}" dt="2022-09-16T07:18:54.472" v="989" actId="26606"/>
          <ac:picMkLst>
            <pc:docMk/>
            <pc:sldMk cId="2313234867" sldId="389"/>
            <ac:picMk id="1026" creationId="{E1421098-7D51-717E-B40C-E87AD32676D5}"/>
          </ac:picMkLst>
        </pc:picChg>
        <pc:picChg chg="add mod">
          <ac:chgData name="Sarah Reynolds" userId="7c6a1199-4651-4466-b70b-54a27495c7a8" providerId="ADAL" clId="{E4F49694-1B36-4B30-8615-3ED4FB8E64EA}" dt="2022-09-16T07:18:54.472" v="989" actId="26606"/>
          <ac:picMkLst>
            <pc:docMk/>
            <pc:sldMk cId="2313234867" sldId="389"/>
            <ac:picMk id="1028" creationId="{79B2802E-5E79-783E-D0AD-84FC3A480D05}"/>
          </ac:picMkLst>
        </pc:picChg>
      </pc:sldChg>
      <pc:sldChg chg="del">
        <pc:chgData name="Sarah Reynolds" userId="7c6a1199-4651-4466-b70b-54a27495c7a8" providerId="ADAL" clId="{E4F49694-1B36-4B30-8615-3ED4FB8E64EA}" dt="2022-09-23T12:43:02.922" v="5976" actId="47"/>
        <pc:sldMkLst>
          <pc:docMk/>
          <pc:sldMk cId="3247798845" sldId="391"/>
        </pc:sldMkLst>
      </pc:sldChg>
      <pc:sldChg chg="addSp delSp modSp add mod setBg">
        <pc:chgData name="Sarah Reynolds" userId="7c6a1199-4651-4466-b70b-54a27495c7a8" providerId="ADAL" clId="{E4F49694-1B36-4B30-8615-3ED4FB8E64EA}" dt="2022-09-14T20:33:25.466" v="171" actId="207"/>
        <pc:sldMkLst>
          <pc:docMk/>
          <pc:sldMk cId="2631861134" sldId="392"/>
        </pc:sldMkLst>
        <pc:spChg chg="add del mod">
          <ac:chgData name="Sarah Reynolds" userId="7c6a1199-4651-4466-b70b-54a27495c7a8" providerId="ADAL" clId="{E4F49694-1B36-4B30-8615-3ED4FB8E64EA}" dt="2022-09-14T20:26:24.604" v="118"/>
          <ac:spMkLst>
            <pc:docMk/>
            <pc:sldMk cId="2631861134" sldId="392"/>
            <ac:spMk id="3" creationId="{289BFFCE-3CEC-FB28-3AF3-BA6ABB20EB03}"/>
          </ac:spMkLst>
        </pc:spChg>
        <pc:spChg chg="mod ord">
          <ac:chgData name="Sarah Reynolds" userId="7c6a1199-4651-4466-b70b-54a27495c7a8" providerId="ADAL" clId="{E4F49694-1B36-4B30-8615-3ED4FB8E64EA}" dt="2022-09-14T20:30:27.896" v="132" actId="26606"/>
          <ac:spMkLst>
            <pc:docMk/>
            <pc:sldMk cId="2631861134" sldId="392"/>
            <ac:spMk id="6" creationId="{9ED907F8-C614-4D59-A03F-BF9CD5E35703}"/>
          </ac:spMkLst>
        </pc:spChg>
        <pc:spChg chg="add del mod">
          <ac:chgData name="Sarah Reynolds" userId="7c6a1199-4651-4466-b70b-54a27495c7a8" providerId="ADAL" clId="{E4F49694-1B36-4B30-8615-3ED4FB8E64EA}" dt="2022-09-14T20:27:03.599" v="120"/>
          <ac:spMkLst>
            <pc:docMk/>
            <pc:sldMk cId="2631861134" sldId="392"/>
            <ac:spMk id="7" creationId="{DDF6299C-1445-2DD6-3E08-08D7EC884611}"/>
          </ac:spMkLst>
        </pc:spChg>
        <pc:spChg chg="add del mod">
          <ac:chgData name="Sarah Reynolds" userId="7c6a1199-4651-4466-b70b-54a27495c7a8" providerId="ADAL" clId="{E4F49694-1B36-4B30-8615-3ED4FB8E64EA}" dt="2022-09-14T20:27:38.774" v="124"/>
          <ac:spMkLst>
            <pc:docMk/>
            <pc:sldMk cId="2631861134" sldId="392"/>
            <ac:spMk id="10" creationId="{42B74CB9-2B12-5C29-F86A-359BAB400642}"/>
          </ac:spMkLst>
        </pc:spChg>
        <pc:spChg chg="mod">
          <ac:chgData name="Sarah Reynolds" userId="7c6a1199-4651-4466-b70b-54a27495c7a8" providerId="ADAL" clId="{E4F49694-1B36-4B30-8615-3ED4FB8E64EA}" dt="2022-09-14T20:30:27.896" v="132" actId="26606"/>
          <ac:spMkLst>
            <pc:docMk/>
            <pc:sldMk cId="2631861134" sldId="392"/>
            <ac:spMk id="11" creationId="{23418ADF-358F-4647-A511-FCFFEDA83429}"/>
          </ac:spMkLst>
        </pc:spChg>
        <pc:spChg chg="mod ord">
          <ac:chgData name="Sarah Reynolds" userId="7c6a1199-4651-4466-b70b-54a27495c7a8" providerId="ADAL" clId="{E4F49694-1B36-4B30-8615-3ED4FB8E64EA}" dt="2022-09-14T20:33:25.466" v="171" actId="207"/>
          <ac:spMkLst>
            <pc:docMk/>
            <pc:sldMk cId="2631861134" sldId="392"/>
            <ac:spMk id="12" creationId="{E5127060-CDBF-435F-9009-A5451CCE305D}"/>
          </ac:spMkLst>
        </pc:spChg>
        <pc:spChg chg="add del mod">
          <ac:chgData name="Sarah Reynolds" userId="7c6a1199-4651-4466-b70b-54a27495c7a8" providerId="ADAL" clId="{E4F49694-1B36-4B30-8615-3ED4FB8E64EA}" dt="2022-09-14T20:30:27.896" v="132" actId="26606"/>
          <ac:spMkLst>
            <pc:docMk/>
            <pc:sldMk cId="2631861134" sldId="392"/>
            <ac:spMk id="18" creationId="{B64F6C79-D379-0253-3337-8B555334875D}"/>
          </ac:spMkLst>
        </pc:spChg>
        <pc:spChg chg="add del">
          <ac:chgData name="Sarah Reynolds" userId="7c6a1199-4651-4466-b70b-54a27495c7a8" providerId="ADAL" clId="{E4F49694-1B36-4B30-8615-3ED4FB8E64EA}" dt="2022-09-14T20:30:13.392" v="127" actId="26606"/>
          <ac:spMkLst>
            <pc:docMk/>
            <pc:sldMk cId="2631861134" sldId="392"/>
            <ac:spMk id="29" creationId="{A5931BE0-4B93-4D6C-878E-ACC59D6B4587}"/>
          </ac:spMkLst>
        </pc:spChg>
        <pc:spChg chg="add del">
          <ac:chgData name="Sarah Reynolds" userId="7c6a1199-4651-4466-b70b-54a27495c7a8" providerId="ADAL" clId="{E4F49694-1B36-4B30-8615-3ED4FB8E64EA}" dt="2022-09-14T20:30:20.773" v="129" actId="26606"/>
          <ac:spMkLst>
            <pc:docMk/>
            <pc:sldMk cId="2631861134" sldId="392"/>
            <ac:spMk id="31" creationId="{C25C2D0C-89F2-4874-A67D-504E65834F64}"/>
          </ac:spMkLst>
        </pc:spChg>
        <pc:spChg chg="add del">
          <ac:chgData name="Sarah Reynolds" userId="7c6a1199-4651-4466-b70b-54a27495c7a8" providerId="ADAL" clId="{E4F49694-1B36-4B30-8615-3ED4FB8E64EA}" dt="2022-09-14T20:30:20.773" v="129" actId="26606"/>
          <ac:spMkLst>
            <pc:docMk/>
            <pc:sldMk cId="2631861134" sldId="392"/>
            <ac:spMk id="40" creationId="{A5931BE0-4B93-4D6C-878E-ACC59D6B4587}"/>
          </ac:spMkLst>
        </pc:spChg>
        <pc:spChg chg="add del">
          <ac:chgData name="Sarah Reynolds" userId="7c6a1199-4651-4466-b70b-54a27495c7a8" providerId="ADAL" clId="{E4F49694-1B36-4B30-8615-3ED4FB8E64EA}" dt="2022-09-14T20:30:27.890" v="131" actId="26606"/>
          <ac:spMkLst>
            <pc:docMk/>
            <pc:sldMk cId="2631861134" sldId="392"/>
            <ac:spMk id="43" creationId="{A5931BE0-4B93-4D6C-878E-ACC59D6B4587}"/>
          </ac:spMkLst>
        </pc:spChg>
        <pc:spChg chg="add">
          <ac:chgData name="Sarah Reynolds" userId="7c6a1199-4651-4466-b70b-54a27495c7a8" providerId="ADAL" clId="{E4F49694-1B36-4B30-8615-3ED4FB8E64EA}" dt="2022-09-14T20:30:27.896" v="132" actId="26606"/>
          <ac:spMkLst>
            <pc:docMk/>
            <pc:sldMk cId="2631861134" sldId="392"/>
            <ac:spMk id="57" creationId="{A5931BE0-4B93-4D6C-878E-ACC59D6B4587}"/>
          </ac:spMkLst>
        </pc:spChg>
        <pc:grpChg chg="add del">
          <ac:chgData name="Sarah Reynolds" userId="7c6a1199-4651-4466-b70b-54a27495c7a8" providerId="ADAL" clId="{E4F49694-1B36-4B30-8615-3ED4FB8E64EA}" dt="2022-09-14T20:30:13.392" v="127" actId="26606"/>
          <ac:grpSpMkLst>
            <pc:docMk/>
            <pc:sldMk cId="2631861134" sldId="392"/>
            <ac:grpSpMk id="23" creationId="{3BDBC526-6DCD-4FF6-8395-D8C22E46E527}"/>
          </ac:grpSpMkLst>
        </pc:grpChg>
        <pc:grpChg chg="add del">
          <ac:chgData name="Sarah Reynolds" userId="7c6a1199-4651-4466-b70b-54a27495c7a8" providerId="ADAL" clId="{E4F49694-1B36-4B30-8615-3ED4FB8E64EA}" dt="2022-09-14T20:30:20.773" v="129" actId="26606"/>
          <ac:grpSpMkLst>
            <pc:docMk/>
            <pc:sldMk cId="2631861134" sldId="392"/>
            <ac:grpSpMk id="32" creationId="{3BDBC526-6DCD-4FF6-8395-D8C22E46E527}"/>
          </ac:grpSpMkLst>
        </pc:grpChg>
        <pc:grpChg chg="add del">
          <ac:chgData name="Sarah Reynolds" userId="7c6a1199-4651-4466-b70b-54a27495c7a8" providerId="ADAL" clId="{E4F49694-1B36-4B30-8615-3ED4FB8E64EA}" dt="2022-09-14T20:30:20.773" v="129" actId="26606"/>
          <ac:grpSpMkLst>
            <pc:docMk/>
            <pc:sldMk cId="2631861134" sldId="392"/>
            <ac:grpSpMk id="33" creationId="{73FD8943-49CD-489F-AF30-D186003CB059}"/>
          </ac:grpSpMkLst>
        </pc:grpChg>
        <pc:grpChg chg="add del">
          <ac:chgData name="Sarah Reynolds" userId="7c6a1199-4651-4466-b70b-54a27495c7a8" providerId="ADAL" clId="{E4F49694-1B36-4B30-8615-3ED4FB8E64EA}" dt="2022-09-14T20:30:27.890" v="131" actId="26606"/>
          <ac:grpSpMkLst>
            <pc:docMk/>
            <pc:sldMk cId="2631861134" sldId="392"/>
            <ac:grpSpMk id="42" creationId="{3BDBC526-6DCD-4FF6-8395-D8C22E46E527}"/>
          </ac:grpSpMkLst>
        </pc:grpChg>
        <pc:grpChg chg="add del">
          <ac:chgData name="Sarah Reynolds" userId="7c6a1199-4651-4466-b70b-54a27495c7a8" providerId="ADAL" clId="{E4F49694-1B36-4B30-8615-3ED4FB8E64EA}" dt="2022-09-14T20:30:27.890" v="131" actId="26606"/>
          <ac:grpSpMkLst>
            <pc:docMk/>
            <pc:sldMk cId="2631861134" sldId="392"/>
            <ac:grpSpMk id="44" creationId="{11BC3F1D-FF1B-45CA-A643-B81A31647F37}"/>
          </ac:grpSpMkLst>
        </pc:grpChg>
        <pc:grpChg chg="add del">
          <ac:chgData name="Sarah Reynolds" userId="7c6a1199-4651-4466-b70b-54a27495c7a8" providerId="ADAL" clId="{E4F49694-1B36-4B30-8615-3ED4FB8E64EA}" dt="2022-09-14T20:30:27.890" v="131" actId="26606"/>
          <ac:grpSpMkLst>
            <pc:docMk/>
            <pc:sldMk cId="2631861134" sldId="392"/>
            <ac:grpSpMk id="47" creationId="{42BF3EAF-F533-4F2E-B9A1-3698984B4C18}"/>
          </ac:grpSpMkLst>
        </pc:grpChg>
        <pc:grpChg chg="add">
          <ac:chgData name="Sarah Reynolds" userId="7c6a1199-4651-4466-b70b-54a27495c7a8" providerId="ADAL" clId="{E4F49694-1B36-4B30-8615-3ED4FB8E64EA}" dt="2022-09-14T20:30:27.896" v="132" actId="26606"/>
          <ac:grpSpMkLst>
            <pc:docMk/>
            <pc:sldMk cId="2631861134" sldId="392"/>
            <ac:grpSpMk id="52" creationId="{3BDBC526-6DCD-4FF6-8395-D8C22E46E527}"/>
          </ac:grpSpMkLst>
        </pc:grpChg>
        <pc:picChg chg="add mod ord">
          <ac:chgData name="Sarah Reynolds" userId="7c6a1199-4651-4466-b70b-54a27495c7a8" providerId="ADAL" clId="{E4F49694-1B36-4B30-8615-3ED4FB8E64EA}" dt="2022-09-14T20:30:27.896" v="132" actId="26606"/>
          <ac:picMkLst>
            <pc:docMk/>
            <pc:sldMk cId="2631861134" sldId="392"/>
            <ac:picMk id="4" creationId="{BB9AC90A-8BF3-EFAA-FDC9-92A0A8F3EE5E}"/>
          </ac:picMkLst>
        </pc:picChg>
        <pc:picChg chg="add mod ord">
          <ac:chgData name="Sarah Reynolds" userId="7c6a1199-4651-4466-b70b-54a27495c7a8" providerId="ADAL" clId="{E4F49694-1B36-4B30-8615-3ED4FB8E64EA}" dt="2022-09-14T20:30:27.896" v="132" actId="26606"/>
          <ac:picMkLst>
            <pc:docMk/>
            <pc:sldMk cId="2631861134" sldId="392"/>
            <ac:picMk id="8" creationId="{AABC9559-D988-422E-E32E-D147FDCDD009}"/>
          </ac:picMkLst>
        </pc:picChg>
        <pc:picChg chg="add mod">
          <ac:chgData name="Sarah Reynolds" userId="7c6a1199-4651-4466-b70b-54a27495c7a8" providerId="ADAL" clId="{E4F49694-1B36-4B30-8615-3ED4FB8E64EA}" dt="2022-09-14T20:30:27.896" v="132" actId="26606"/>
          <ac:picMkLst>
            <pc:docMk/>
            <pc:sldMk cId="2631861134" sldId="392"/>
            <ac:picMk id="13" creationId="{D56DA058-976F-BC2B-984A-63F30C803B49}"/>
          </ac:picMkLst>
        </pc:picChg>
        <pc:picChg chg="del">
          <ac:chgData name="Sarah Reynolds" userId="7c6a1199-4651-4466-b70b-54a27495c7a8" providerId="ADAL" clId="{E4F49694-1B36-4B30-8615-3ED4FB8E64EA}" dt="2022-09-14T20:27:33.190" v="121" actId="478"/>
          <ac:picMkLst>
            <pc:docMk/>
            <pc:sldMk cId="2631861134" sldId="392"/>
            <ac:picMk id="15" creationId="{9EE7844C-C656-2755-4539-C23D83BD1312}"/>
          </ac:picMkLst>
        </pc:picChg>
        <pc:picChg chg="del">
          <ac:chgData name="Sarah Reynolds" userId="7c6a1199-4651-4466-b70b-54a27495c7a8" providerId="ADAL" clId="{E4F49694-1B36-4B30-8615-3ED4FB8E64EA}" dt="2022-09-14T20:27:02.253" v="119" actId="478"/>
          <ac:picMkLst>
            <pc:docMk/>
            <pc:sldMk cId="2631861134" sldId="392"/>
            <ac:picMk id="16" creationId="{94B25A60-E643-F6C1-0B21-6EB81B0B69F0}"/>
          </ac:picMkLst>
        </pc:picChg>
        <pc:picChg chg="del">
          <ac:chgData name="Sarah Reynolds" userId="7c6a1199-4651-4466-b70b-54a27495c7a8" providerId="ADAL" clId="{E4F49694-1B36-4B30-8615-3ED4FB8E64EA}" dt="2022-09-14T20:26:22.955" v="117" actId="478"/>
          <ac:picMkLst>
            <pc:docMk/>
            <pc:sldMk cId="2631861134" sldId="392"/>
            <ac:picMk id="17" creationId="{FA5AB6FE-0AEF-E76C-35CC-047268E938E7}"/>
          </ac:picMkLst>
        </pc:picChg>
        <pc:picChg chg="del">
          <ac:chgData name="Sarah Reynolds" userId="7c6a1199-4651-4466-b70b-54a27495c7a8" providerId="ADAL" clId="{E4F49694-1B36-4B30-8615-3ED4FB8E64EA}" dt="2022-09-14T20:27:40.741" v="125" actId="478"/>
          <ac:picMkLst>
            <pc:docMk/>
            <pc:sldMk cId="2631861134" sldId="392"/>
            <ac:picMk id="22" creationId="{CC8C0623-1DD4-8B06-B5B7-8942D1EE57B4}"/>
          </ac:picMkLst>
        </pc:picChg>
        <pc:picChg chg="add del">
          <ac:chgData name="Sarah Reynolds" userId="7c6a1199-4651-4466-b70b-54a27495c7a8" providerId="ADAL" clId="{E4F49694-1B36-4B30-8615-3ED4FB8E64EA}" dt="2022-09-14T20:27:36.613" v="123" actId="478"/>
          <ac:picMkLst>
            <pc:docMk/>
            <pc:sldMk cId="2631861134" sldId="392"/>
            <ac:picMk id="1026" creationId="{93390750-66CD-23F4-5F4A-0D21F653F74E}"/>
          </ac:picMkLst>
        </pc:picChg>
      </pc:sldChg>
      <pc:sldChg chg="addSp delSp add mod">
        <pc:chgData name="Sarah Reynolds" userId="7c6a1199-4651-4466-b70b-54a27495c7a8" providerId="ADAL" clId="{E4F49694-1B36-4B30-8615-3ED4FB8E64EA}" dt="2022-09-14T20:36:23.753" v="221" actId="478"/>
        <pc:sldMkLst>
          <pc:docMk/>
          <pc:sldMk cId="2946472365" sldId="393"/>
        </pc:sldMkLst>
        <pc:spChg chg="add del">
          <ac:chgData name="Sarah Reynolds" userId="7c6a1199-4651-4466-b70b-54a27495c7a8" providerId="ADAL" clId="{E4F49694-1B36-4B30-8615-3ED4FB8E64EA}" dt="2022-09-14T20:36:23.753" v="221" actId="478"/>
          <ac:spMkLst>
            <pc:docMk/>
            <pc:sldMk cId="2946472365" sldId="393"/>
            <ac:spMk id="6" creationId="{DEAE4974-F9E4-4092-825D-8CEF9C8D5D10}"/>
          </ac:spMkLst>
        </pc:spChg>
      </pc:sldChg>
      <pc:sldChg chg="addSp delSp modSp add mod">
        <pc:chgData name="Sarah Reynolds" userId="7c6a1199-4651-4466-b70b-54a27495c7a8" providerId="ADAL" clId="{E4F49694-1B36-4B30-8615-3ED4FB8E64EA}" dt="2022-09-23T20:11:06.803" v="7388" actId="1076"/>
        <pc:sldMkLst>
          <pc:docMk/>
          <pc:sldMk cId="880163429" sldId="394"/>
        </pc:sldMkLst>
        <pc:spChg chg="add del">
          <ac:chgData name="Sarah Reynolds" userId="7c6a1199-4651-4466-b70b-54a27495c7a8" providerId="ADAL" clId="{E4F49694-1B36-4B30-8615-3ED4FB8E64EA}" dt="2022-09-14T20:36:23.121" v="220" actId="478"/>
          <ac:spMkLst>
            <pc:docMk/>
            <pc:sldMk cId="880163429" sldId="394"/>
            <ac:spMk id="4" creationId="{63669308-8917-439E-BD2B-B5C17FC0FD18}"/>
          </ac:spMkLst>
        </pc:spChg>
        <pc:spChg chg="mod">
          <ac:chgData name="Sarah Reynolds" userId="7c6a1199-4651-4466-b70b-54a27495c7a8" providerId="ADAL" clId="{E4F49694-1B36-4B30-8615-3ED4FB8E64EA}" dt="2022-09-23T20:10:49.483" v="7385" actId="20577"/>
          <ac:spMkLst>
            <pc:docMk/>
            <pc:sldMk cId="880163429" sldId="394"/>
            <ac:spMk id="11" creationId="{04F50A93-3093-4D86-BA25-20B5943BA5FA}"/>
          </ac:spMkLst>
        </pc:spChg>
        <pc:picChg chg="mod">
          <ac:chgData name="Sarah Reynolds" userId="7c6a1199-4651-4466-b70b-54a27495c7a8" providerId="ADAL" clId="{E4F49694-1B36-4B30-8615-3ED4FB8E64EA}" dt="2022-09-23T20:11:06.803" v="7388" actId="1076"/>
          <ac:picMkLst>
            <pc:docMk/>
            <pc:sldMk cId="880163429" sldId="394"/>
            <ac:picMk id="12" creationId="{013B33F2-4D63-4372-881F-999A0AEC4301}"/>
          </ac:picMkLst>
        </pc:picChg>
      </pc:sldChg>
      <pc:sldChg chg="add">
        <pc:chgData name="Sarah Reynolds" userId="7c6a1199-4651-4466-b70b-54a27495c7a8" providerId="ADAL" clId="{E4F49694-1B36-4B30-8615-3ED4FB8E64EA}" dt="2022-09-14T20:35:39.804" v="203"/>
        <pc:sldMkLst>
          <pc:docMk/>
          <pc:sldMk cId="3038348717" sldId="395"/>
        </pc:sldMkLst>
      </pc:sldChg>
      <pc:sldChg chg="add">
        <pc:chgData name="Sarah Reynolds" userId="7c6a1199-4651-4466-b70b-54a27495c7a8" providerId="ADAL" clId="{E4F49694-1B36-4B30-8615-3ED4FB8E64EA}" dt="2022-09-14T20:35:41.576" v="205"/>
        <pc:sldMkLst>
          <pc:docMk/>
          <pc:sldMk cId="3228376424" sldId="396"/>
        </pc:sldMkLst>
      </pc:sldChg>
      <pc:sldChg chg="add">
        <pc:chgData name="Sarah Reynolds" userId="7c6a1199-4651-4466-b70b-54a27495c7a8" providerId="ADAL" clId="{E4F49694-1B36-4B30-8615-3ED4FB8E64EA}" dt="2022-09-14T20:35:43.087" v="207"/>
        <pc:sldMkLst>
          <pc:docMk/>
          <pc:sldMk cId="2100946658" sldId="397"/>
        </pc:sldMkLst>
      </pc:sldChg>
      <pc:sldChg chg="add">
        <pc:chgData name="Sarah Reynolds" userId="7c6a1199-4651-4466-b70b-54a27495c7a8" providerId="ADAL" clId="{E4F49694-1B36-4B30-8615-3ED4FB8E64EA}" dt="2022-09-14T20:35:44.826" v="209"/>
        <pc:sldMkLst>
          <pc:docMk/>
          <pc:sldMk cId="1234030830" sldId="398"/>
        </pc:sldMkLst>
      </pc:sldChg>
      <pc:sldChg chg="add">
        <pc:chgData name="Sarah Reynolds" userId="7c6a1199-4651-4466-b70b-54a27495c7a8" providerId="ADAL" clId="{E4F49694-1B36-4B30-8615-3ED4FB8E64EA}" dt="2022-09-14T20:35:46.502" v="211"/>
        <pc:sldMkLst>
          <pc:docMk/>
          <pc:sldMk cId="2693089219" sldId="399"/>
        </pc:sldMkLst>
      </pc:sldChg>
      <pc:sldChg chg="delSp modSp add mod delAnim modAnim">
        <pc:chgData name="Sarah Reynolds" userId="7c6a1199-4651-4466-b70b-54a27495c7a8" providerId="ADAL" clId="{E4F49694-1B36-4B30-8615-3ED4FB8E64EA}" dt="2022-09-14T20:38:36.120" v="288" actId="1076"/>
        <pc:sldMkLst>
          <pc:docMk/>
          <pc:sldMk cId="4020898662" sldId="400"/>
        </pc:sldMkLst>
        <pc:spChg chg="mod">
          <ac:chgData name="Sarah Reynolds" userId="7c6a1199-4651-4466-b70b-54a27495c7a8" providerId="ADAL" clId="{E4F49694-1B36-4B30-8615-3ED4FB8E64EA}" dt="2022-09-14T20:38:36.120" v="288" actId="1076"/>
          <ac:spMkLst>
            <pc:docMk/>
            <pc:sldMk cId="4020898662" sldId="400"/>
            <ac:spMk id="3" creationId="{00000000-0000-0000-0000-000000000000}"/>
          </ac:spMkLst>
        </pc:spChg>
        <pc:spChg chg="mod">
          <ac:chgData name="Sarah Reynolds" userId="7c6a1199-4651-4466-b70b-54a27495c7a8" providerId="ADAL" clId="{E4F49694-1B36-4B30-8615-3ED4FB8E64EA}" dt="2022-09-14T20:38:00.251" v="281" actId="1076"/>
          <ac:spMkLst>
            <pc:docMk/>
            <pc:sldMk cId="4020898662" sldId="400"/>
            <ac:spMk id="4" creationId="{00000000-0000-0000-0000-000000000000}"/>
          </ac:spMkLst>
        </pc:spChg>
        <pc:spChg chg="mod">
          <ac:chgData name="Sarah Reynolds" userId="7c6a1199-4651-4466-b70b-54a27495c7a8" providerId="ADAL" clId="{E4F49694-1B36-4B30-8615-3ED4FB8E64EA}" dt="2022-09-14T20:37:43.499" v="271" actId="20577"/>
          <ac:spMkLst>
            <pc:docMk/>
            <pc:sldMk cId="4020898662" sldId="400"/>
            <ac:spMk id="10" creationId="{00000000-0000-0000-0000-000000000000}"/>
          </ac:spMkLst>
        </pc:spChg>
        <pc:spChg chg="del mod">
          <ac:chgData name="Sarah Reynolds" userId="7c6a1199-4651-4466-b70b-54a27495c7a8" providerId="ADAL" clId="{E4F49694-1B36-4B30-8615-3ED4FB8E64EA}" dt="2022-09-14T20:37:29.558" v="265" actId="478"/>
          <ac:spMkLst>
            <pc:docMk/>
            <pc:sldMk cId="4020898662" sldId="400"/>
            <ac:spMk id="11" creationId="{00000000-0000-0000-0000-000000000000}"/>
          </ac:spMkLst>
        </pc:spChg>
        <pc:spChg chg="mod">
          <ac:chgData name="Sarah Reynolds" userId="7c6a1199-4651-4466-b70b-54a27495c7a8" providerId="ADAL" clId="{E4F49694-1B36-4B30-8615-3ED4FB8E64EA}" dt="2022-09-14T20:37:07.547" v="251" actId="20577"/>
          <ac:spMkLst>
            <pc:docMk/>
            <pc:sldMk cId="4020898662" sldId="400"/>
            <ac:spMk id="12" creationId="{00000000-0000-0000-0000-000000000000}"/>
          </ac:spMkLst>
        </pc:spChg>
      </pc:sldChg>
      <pc:sldChg chg="addSp delSp modSp add mod modAnim">
        <pc:chgData name="Sarah Reynolds" userId="7c6a1199-4651-4466-b70b-54a27495c7a8" providerId="ADAL" clId="{E4F49694-1B36-4B30-8615-3ED4FB8E64EA}" dt="2022-09-14T20:39:32.460" v="295" actId="167"/>
        <pc:sldMkLst>
          <pc:docMk/>
          <pc:sldMk cId="3360803031" sldId="401"/>
        </pc:sldMkLst>
        <pc:spChg chg="del">
          <ac:chgData name="Sarah Reynolds" userId="7c6a1199-4651-4466-b70b-54a27495c7a8" providerId="ADAL" clId="{E4F49694-1B36-4B30-8615-3ED4FB8E64EA}" dt="2022-09-14T20:38:11.620" v="282" actId="478"/>
          <ac:spMkLst>
            <pc:docMk/>
            <pc:sldMk cId="3360803031" sldId="401"/>
            <ac:spMk id="3" creationId="{00000000-0000-0000-0000-000000000000}"/>
          </ac:spMkLst>
        </pc:spChg>
        <pc:spChg chg="del">
          <ac:chgData name="Sarah Reynolds" userId="7c6a1199-4651-4466-b70b-54a27495c7a8" providerId="ADAL" clId="{E4F49694-1B36-4B30-8615-3ED4FB8E64EA}" dt="2022-09-14T20:38:16.194" v="284" actId="478"/>
          <ac:spMkLst>
            <pc:docMk/>
            <pc:sldMk cId="3360803031" sldId="401"/>
            <ac:spMk id="4" creationId="{00000000-0000-0000-0000-000000000000}"/>
          </ac:spMkLst>
        </pc:spChg>
        <pc:spChg chg="add del mod">
          <ac:chgData name="Sarah Reynolds" userId="7c6a1199-4651-4466-b70b-54a27495c7a8" providerId="ADAL" clId="{E4F49694-1B36-4B30-8615-3ED4FB8E64EA}" dt="2022-09-14T20:38:13.621" v="283" actId="478"/>
          <ac:spMkLst>
            <pc:docMk/>
            <pc:sldMk cId="3360803031" sldId="401"/>
            <ac:spMk id="5" creationId="{AAB3978F-3197-D5E9-2693-4BCD9211B637}"/>
          </ac:spMkLst>
        </pc:spChg>
        <pc:spChg chg="del">
          <ac:chgData name="Sarah Reynolds" userId="7c6a1199-4651-4466-b70b-54a27495c7a8" providerId="ADAL" clId="{E4F49694-1B36-4B30-8615-3ED4FB8E64EA}" dt="2022-09-14T20:38:17.806" v="285" actId="478"/>
          <ac:spMkLst>
            <pc:docMk/>
            <pc:sldMk cId="3360803031" sldId="401"/>
            <ac:spMk id="10" creationId="{00000000-0000-0000-0000-000000000000}"/>
          </ac:spMkLst>
        </pc:spChg>
        <pc:spChg chg="del">
          <ac:chgData name="Sarah Reynolds" userId="7c6a1199-4651-4466-b70b-54a27495c7a8" providerId="ADAL" clId="{E4F49694-1B36-4B30-8615-3ED4FB8E64EA}" dt="2022-09-14T20:38:25.257" v="287" actId="478"/>
          <ac:spMkLst>
            <pc:docMk/>
            <pc:sldMk cId="3360803031" sldId="401"/>
            <ac:spMk id="11" creationId="{00000000-0000-0000-0000-000000000000}"/>
          </ac:spMkLst>
        </pc:spChg>
        <pc:spChg chg="del">
          <ac:chgData name="Sarah Reynolds" userId="7c6a1199-4651-4466-b70b-54a27495c7a8" providerId="ADAL" clId="{E4F49694-1B36-4B30-8615-3ED4FB8E64EA}" dt="2022-09-14T20:38:22.695" v="286" actId="478"/>
          <ac:spMkLst>
            <pc:docMk/>
            <pc:sldMk cId="3360803031" sldId="401"/>
            <ac:spMk id="12" creationId="{00000000-0000-0000-0000-000000000000}"/>
          </ac:spMkLst>
        </pc:spChg>
        <pc:spChg chg="mod">
          <ac:chgData name="Sarah Reynolds" userId="7c6a1199-4651-4466-b70b-54a27495c7a8" providerId="ADAL" clId="{E4F49694-1B36-4B30-8615-3ED4FB8E64EA}" dt="2022-09-14T20:39:20.518" v="293" actId="1076"/>
          <ac:spMkLst>
            <pc:docMk/>
            <pc:sldMk cId="3360803031" sldId="401"/>
            <ac:spMk id="14" creationId="{00000000-0000-0000-0000-000000000000}"/>
          </ac:spMkLst>
        </pc:spChg>
        <pc:spChg chg="add del mod">
          <ac:chgData name="Sarah Reynolds" userId="7c6a1199-4651-4466-b70b-54a27495c7a8" providerId="ADAL" clId="{E4F49694-1B36-4B30-8615-3ED4FB8E64EA}" dt="2022-09-14T20:38:49.159" v="290"/>
          <ac:spMkLst>
            <pc:docMk/>
            <pc:sldMk cId="3360803031" sldId="401"/>
            <ac:spMk id="17" creationId="{2EE772EA-42A1-D748-D9B7-37C496BDBF27}"/>
          </ac:spMkLst>
        </pc:spChg>
        <pc:spChg chg="add del mod">
          <ac:chgData name="Sarah Reynolds" userId="7c6a1199-4651-4466-b70b-54a27495c7a8" providerId="ADAL" clId="{E4F49694-1B36-4B30-8615-3ED4FB8E64EA}" dt="2022-09-14T20:38:49.159" v="290"/>
          <ac:spMkLst>
            <pc:docMk/>
            <pc:sldMk cId="3360803031" sldId="401"/>
            <ac:spMk id="18" creationId="{C4649CBD-F9BE-351A-63C0-909A9E19A660}"/>
          </ac:spMkLst>
        </pc:spChg>
        <pc:spChg chg="add del mod">
          <ac:chgData name="Sarah Reynolds" userId="7c6a1199-4651-4466-b70b-54a27495c7a8" providerId="ADAL" clId="{E4F49694-1B36-4B30-8615-3ED4FB8E64EA}" dt="2022-09-14T20:38:49.159" v="290"/>
          <ac:spMkLst>
            <pc:docMk/>
            <pc:sldMk cId="3360803031" sldId="401"/>
            <ac:spMk id="19" creationId="{A4EE4B8F-80D3-30EB-AA77-5270CB97AB05}"/>
          </ac:spMkLst>
        </pc:spChg>
        <pc:spChg chg="add del mod">
          <ac:chgData name="Sarah Reynolds" userId="7c6a1199-4651-4466-b70b-54a27495c7a8" providerId="ADAL" clId="{E4F49694-1B36-4B30-8615-3ED4FB8E64EA}" dt="2022-09-14T20:38:49.159" v="290"/>
          <ac:spMkLst>
            <pc:docMk/>
            <pc:sldMk cId="3360803031" sldId="401"/>
            <ac:spMk id="20" creationId="{B42814F5-8936-B99A-03A8-EBB119683D77}"/>
          </ac:spMkLst>
        </pc:spChg>
        <pc:spChg chg="add mod ord">
          <ac:chgData name="Sarah Reynolds" userId="7c6a1199-4651-4466-b70b-54a27495c7a8" providerId="ADAL" clId="{E4F49694-1B36-4B30-8615-3ED4FB8E64EA}" dt="2022-09-14T20:38:53.827" v="292" actId="167"/>
          <ac:spMkLst>
            <pc:docMk/>
            <pc:sldMk cId="3360803031" sldId="401"/>
            <ac:spMk id="21" creationId="{59C8852F-E41D-33FD-8085-FB7C92B99A78}"/>
          </ac:spMkLst>
        </pc:spChg>
        <pc:spChg chg="add mod ord">
          <ac:chgData name="Sarah Reynolds" userId="7c6a1199-4651-4466-b70b-54a27495c7a8" providerId="ADAL" clId="{E4F49694-1B36-4B30-8615-3ED4FB8E64EA}" dt="2022-09-14T20:38:53.827" v="292" actId="167"/>
          <ac:spMkLst>
            <pc:docMk/>
            <pc:sldMk cId="3360803031" sldId="401"/>
            <ac:spMk id="22" creationId="{FB524E39-2822-FBF6-95E8-8A308128EEA2}"/>
          </ac:spMkLst>
        </pc:spChg>
        <pc:spChg chg="add mod ord">
          <ac:chgData name="Sarah Reynolds" userId="7c6a1199-4651-4466-b70b-54a27495c7a8" providerId="ADAL" clId="{E4F49694-1B36-4B30-8615-3ED4FB8E64EA}" dt="2022-09-14T20:38:53.827" v="292" actId="167"/>
          <ac:spMkLst>
            <pc:docMk/>
            <pc:sldMk cId="3360803031" sldId="401"/>
            <ac:spMk id="23" creationId="{4D2DA992-C9B4-F1F9-1231-9009885E43AF}"/>
          </ac:spMkLst>
        </pc:spChg>
        <pc:spChg chg="add mod">
          <ac:chgData name="Sarah Reynolds" userId="7c6a1199-4651-4466-b70b-54a27495c7a8" providerId="ADAL" clId="{E4F49694-1B36-4B30-8615-3ED4FB8E64EA}" dt="2022-09-14T20:38:50.363" v="291"/>
          <ac:spMkLst>
            <pc:docMk/>
            <pc:sldMk cId="3360803031" sldId="401"/>
            <ac:spMk id="24" creationId="{715A7BFC-4DC4-DCB0-D6D9-27C0F9654D15}"/>
          </ac:spMkLst>
        </pc:spChg>
        <pc:picChg chg="ord">
          <ac:chgData name="Sarah Reynolds" userId="7c6a1199-4651-4466-b70b-54a27495c7a8" providerId="ADAL" clId="{E4F49694-1B36-4B30-8615-3ED4FB8E64EA}" dt="2022-09-14T20:39:32.460" v="295" actId="167"/>
          <ac:picMkLst>
            <pc:docMk/>
            <pc:sldMk cId="3360803031" sldId="401"/>
            <ac:picMk id="13" creationId="{00000000-0000-0000-0000-000000000000}"/>
          </ac:picMkLst>
        </pc:picChg>
      </pc:sldChg>
      <pc:sldChg chg="modSp add mod">
        <pc:chgData name="Sarah Reynolds" userId="7c6a1199-4651-4466-b70b-54a27495c7a8" providerId="ADAL" clId="{E4F49694-1B36-4B30-8615-3ED4FB8E64EA}" dt="2022-09-23T12:43:49.862" v="5997" actId="27636"/>
        <pc:sldMkLst>
          <pc:docMk/>
          <pc:sldMk cId="2607516863" sldId="402"/>
        </pc:sldMkLst>
        <pc:spChg chg="mod">
          <ac:chgData name="Sarah Reynolds" userId="7c6a1199-4651-4466-b70b-54a27495c7a8" providerId="ADAL" clId="{E4F49694-1B36-4B30-8615-3ED4FB8E64EA}" dt="2022-09-23T12:43:49.862" v="5997" actId="27636"/>
          <ac:spMkLst>
            <pc:docMk/>
            <pc:sldMk cId="2607516863" sldId="402"/>
            <ac:spMk id="3" creationId="{00000000-0000-0000-0000-000000000000}"/>
          </ac:spMkLst>
        </pc:spChg>
        <pc:spChg chg="mod">
          <ac:chgData name="Sarah Reynolds" userId="7c6a1199-4651-4466-b70b-54a27495c7a8" providerId="ADAL" clId="{E4F49694-1B36-4B30-8615-3ED4FB8E64EA}" dt="2022-09-23T12:43:39.108" v="5988" actId="20577"/>
          <ac:spMkLst>
            <pc:docMk/>
            <pc:sldMk cId="2607516863" sldId="402"/>
            <ac:spMk id="4" creationId="{00000000-0000-0000-0000-000000000000}"/>
          </ac:spMkLst>
        </pc:spChg>
        <pc:spChg chg="mod">
          <ac:chgData name="Sarah Reynolds" userId="7c6a1199-4651-4466-b70b-54a27495c7a8" providerId="ADAL" clId="{E4F49694-1B36-4B30-8615-3ED4FB8E64EA}" dt="2022-09-23T12:43:23.714" v="5979" actId="14100"/>
          <ac:spMkLst>
            <pc:docMk/>
            <pc:sldMk cId="2607516863" sldId="402"/>
            <ac:spMk id="5" creationId="{00000000-0000-0000-0000-000000000000}"/>
          </ac:spMkLst>
        </pc:spChg>
      </pc:sldChg>
      <pc:sldChg chg="addSp delSp modSp add mod">
        <pc:chgData name="Sarah Reynolds" userId="7c6a1199-4651-4466-b70b-54a27495c7a8" providerId="ADAL" clId="{E4F49694-1B36-4B30-8615-3ED4FB8E64EA}" dt="2022-09-16T06:17:24.029" v="864" actId="14100"/>
        <pc:sldMkLst>
          <pc:docMk/>
          <pc:sldMk cId="1838332982" sldId="403"/>
        </pc:sldMkLst>
        <pc:spChg chg="add del mod ord">
          <ac:chgData name="Sarah Reynolds" userId="7c6a1199-4651-4466-b70b-54a27495c7a8" providerId="ADAL" clId="{E4F49694-1B36-4B30-8615-3ED4FB8E64EA}" dt="2022-09-16T06:17:13.245" v="861" actId="478"/>
          <ac:spMkLst>
            <pc:docMk/>
            <pc:sldMk cId="1838332982" sldId="403"/>
            <ac:spMk id="3" creationId="{0C9EF48D-E234-5E61-DBF4-0BC67001A982}"/>
          </ac:spMkLst>
        </pc:spChg>
        <pc:spChg chg="del">
          <ac:chgData name="Sarah Reynolds" userId="7c6a1199-4651-4466-b70b-54a27495c7a8" providerId="ADAL" clId="{E4F49694-1B36-4B30-8615-3ED4FB8E64EA}" dt="2022-09-16T06:07:36.117" v="821" actId="478"/>
          <ac:spMkLst>
            <pc:docMk/>
            <pc:sldMk cId="1838332982" sldId="403"/>
            <ac:spMk id="4" creationId="{00000000-0000-0000-0000-000000000000}"/>
          </ac:spMkLst>
        </pc:spChg>
        <pc:spChg chg="mod">
          <ac:chgData name="Sarah Reynolds" userId="7c6a1199-4651-4466-b70b-54a27495c7a8" providerId="ADAL" clId="{E4F49694-1B36-4B30-8615-3ED4FB8E64EA}" dt="2022-09-16T06:08:39.103" v="835" actId="20577"/>
          <ac:spMkLst>
            <pc:docMk/>
            <pc:sldMk cId="1838332982" sldId="403"/>
            <ac:spMk id="8" creationId="{00000000-0000-0000-0000-000000000000}"/>
          </ac:spMkLst>
        </pc:spChg>
        <pc:spChg chg="mod">
          <ac:chgData name="Sarah Reynolds" userId="7c6a1199-4651-4466-b70b-54a27495c7a8" providerId="ADAL" clId="{E4F49694-1B36-4B30-8615-3ED4FB8E64EA}" dt="2022-09-16T06:15:40.427" v="844" actId="1076"/>
          <ac:spMkLst>
            <pc:docMk/>
            <pc:sldMk cId="1838332982" sldId="403"/>
            <ac:spMk id="11" creationId="{00000000-0000-0000-0000-000000000000}"/>
          </ac:spMkLst>
        </pc:spChg>
        <pc:spChg chg="del">
          <ac:chgData name="Sarah Reynolds" userId="7c6a1199-4651-4466-b70b-54a27495c7a8" providerId="ADAL" clId="{E4F49694-1B36-4B30-8615-3ED4FB8E64EA}" dt="2022-09-16T06:15:58.980" v="847" actId="478"/>
          <ac:spMkLst>
            <pc:docMk/>
            <pc:sldMk cId="1838332982" sldId="403"/>
            <ac:spMk id="14" creationId="{00000000-0000-0000-0000-000000000000}"/>
          </ac:spMkLst>
        </pc:spChg>
        <pc:picChg chg="mod">
          <ac:chgData name="Sarah Reynolds" userId="7c6a1199-4651-4466-b70b-54a27495c7a8" providerId="ADAL" clId="{E4F49694-1B36-4B30-8615-3ED4FB8E64EA}" dt="2022-09-16T06:15:40.427" v="844" actId="1076"/>
          <ac:picMkLst>
            <pc:docMk/>
            <pc:sldMk cId="1838332982" sldId="403"/>
            <ac:picMk id="2" creationId="{00000000-0000-0000-0000-000000000000}"/>
          </ac:picMkLst>
        </pc:picChg>
        <pc:picChg chg="add mod ord">
          <ac:chgData name="Sarah Reynolds" userId="7c6a1199-4651-4466-b70b-54a27495c7a8" providerId="ADAL" clId="{E4F49694-1B36-4B30-8615-3ED4FB8E64EA}" dt="2022-09-16T06:17:24.029" v="864" actId="14100"/>
          <ac:picMkLst>
            <pc:docMk/>
            <pc:sldMk cId="1838332982" sldId="403"/>
            <ac:picMk id="5" creationId="{46C55EF4-A54F-910A-FCB6-0879F425FC34}"/>
          </ac:picMkLst>
        </pc:picChg>
        <pc:picChg chg="del">
          <ac:chgData name="Sarah Reynolds" userId="7c6a1199-4651-4466-b70b-54a27495c7a8" providerId="ADAL" clId="{E4F49694-1B36-4B30-8615-3ED4FB8E64EA}" dt="2022-09-16T06:15:56.792" v="846" actId="478"/>
          <ac:picMkLst>
            <pc:docMk/>
            <pc:sldMk cId="1838332982" sldId="403"/>
            <ac:picMk id="12" creationId="{00000000-0000-0000-0000-000000000000}"/>
          </ac:picMkLst>
        </pc:picChg>
      </pc:sldChg>
      <pc:sldChg chg="addSp delSp modSp add mod">
        <pc:chgData name="Sarah Reynolds" userId="7c6a1199-4651-4466-b70b-54a27495c7a8" providerId="ADAL" clId="{E4F49694-1B36-4B30-8615-3ED4FB8E64EA}" dt="2022-09-16T06:17:43.167" v="870" actId="167"/>
        <pc:sldMkLst>
          <pc:docMk/>
          <pc:sldMk cId="4098726792" sldId="404"/>
        </pc:sldMkLst>
        <pc:spChg chg="add del mod ord">
          <ac:chgData name="Sarah Reynolds" userId="7c6a1199-4651-4466-b70b-54a27495c7a8" providerId="ADAL" clId="{E4F49694-1B36-4B30-8615-3ED4FB8E64EA}" dt="2022-09-16T06:17:40.395" v="868" actId="478"/>
          <ac:spMkLst>
            <pc:docMk/>
            <pc:sldMk cId="4098726792" sldId="404"/>
            <ac:spMk id="2" creationId="{E468354D-8CD7-D03A-5FB6-5EA8D4CF676B}"/>
          </ac:spMkLst>
        </pc:spChg>
        <pc:spChg chg="del">
          <ac:chgData name="Sarah Reynolds" userId="7c6a1199-4651-4466-b70b-54a27495c7a8" providerId="ADAL" clId="{E4F49694-1B36-4B30-8615-3ED4FB8E64EA}" dt="2022-09-16T06:07:39.755" v="822" actId="478"/>
          <ac:spMkLst>
            <pc:docMk/>
            <pc:sldMk cId="4098726792" sldId="404"/>
            <ac:spMk id="4" creationId="{00000000-0000-0000-0000-000000000000}"/>
          </ac:spMkLst>
        </pc:spChg>
        <pc:picChg chg="add mod ord">
          <ac:chgData name="Sarah Reynolds" userId="7c6a1199-4651-4466-b70b-54a27495c7a8" providerId="ADAL" clId="{E4F49694-1B36-4B30-8615-3ED4FB8E64EA}" dt="2022-09-16T06:17:43.167" v="870" actId="167"/>
          <ac:picMkLst>
            <pc:docMk/>
            <pc:sldMk cId="4098726792" sldId="404"/>
            <ac:picMk id="3" creationId="{E5FFD724-E5A0-E726-E103-15AD696F3684}"/>
          </ac:picMkLst>
        </pc:picChg>
      </pc:sldChg>
      <pc:sldChg chg="addSp delSp modSp add mod">
        <pc:chgData name="Sarah Reynolds" userId="7c6a1199-4651-4466-b70b-54a27495c7a8" providerId="ADAL" clId="{E4F49694-1B36-4B30-8615-3ED4FB8E64EA}" dt="2022-09-16T06:17:48.286" v="873" actId="167"/>
        <pc:sldMkLst>
          <pc:docMk/>
          <pc:sldMk cId="3496707481" sldId="405"/>
        </pc:sldMkLst>
        <pc:spChg chg="add del mod ord">
          <ac:chgData name="Sarah Reynolds" userId="7c6a1199-4651-4466-b70b-54a27495c7a8" providerId="ADAL" clId="{E4F49694-1B36-4B30-8615-3ED4FB8E64EA}" dt="2022-09-16T06:17:45.407" v="871" actId="478"/>
          <ac:spMkLst>
            <pc:docMk/>
            <pc:sldMk cId="3496707481" sldId="405"/>
            <ac:spMk id="2" creationId="{7926561A-3411-CD86-B445-01533C54550A}"/>
          </ac:spMkLst>
        </pc:spChg>
        <pc:picChg chg="add mod ord">
          <ac:chgData name="Sarah Reynolds" userId="7c6a1199-4651-4466-b70b-54a27495c7a8" providerId="ADAL" clId="{E4F49694-1B36-4B30-8615-3ED4FB8E64EA}" dt="2022-09-16T06:17:48.286" v="873" actId="167"/>
          <ac:picMkLst>
            <pc:docMk/>
            <pc:sldMk cId="3496707481" sldId="405"/>
            <ac:picMk id="3" creationId="{7A3B34F9-9583-EC17-98BC-869982B40D60}"/>
          </ac:picMkLst>
        </pc:picChg>
        <pc:picChg chg="del">
          <ac:chgData name="Sarah Reynolds" userId="7c6a1199-4651-4466-b70b-54a27495c7a8" providerId="ADAL" clId="{E4F49694-1B36-4B30-8615-3ED4FB8E64EA}" dt="2022-09-16T06:07:42.955" v="823" actId="478"/>
          <ac:picMkLst>
            <pc:docMk/>
            <pc:sldMk cId="3496707481" sldId="405"/>
            <ac:picMk id="9" creationId="{00000000-0000-0000-0000-000000000000}"/>
          </ac:picMkLst>
        </pc:picChg>
      </pc:sldChg>
      <pc:sldChg chg="addSp delSp modSp add mod">
        <pc:chgData name="Sarah Reynolds" userId="7c6a1199-4651-4466-b70b-54a27495c7a8" providerId="ADAL" clId="{E4F49694-1B36-4B30-8615-3ED4FB8E64EA}" dt="2022-09-16T06:40:29.747" v="915" actId="1076"/>
        <pc:sldMkLst>
          <pc:docMk/>
          <pc:sldMk cId="3286893732" sldId="406"/>
        </pc:sldMkLst>
        <pc:spChg chg="del">
          <ac:chgData name="Sarah Reynolds" userId="7c6a1199-4651-4466-b70b-54a27495c7a8" providerId="ADAL" clId="{E4F49694-1B36-4B30-8615-3ED4FB8E64EA}" dt="2022-09-16T06:17:30.333" v="865" actId="478"/>
          <ac:spMkLst>
            <pc:docMk/>
            <pc:sldMk cId="3286893732" sldId="406"/>
            <ac:spMk id="3" creationId="{0C9EF48D-E234-5E61-DBF4-0BC67001A982}"/>
          </ac:spMkLst>
        </pc:spChg>
        <pc:spChg chg="mod">
          <ac:chgData name="Sarah Reynolds" userId="7c6a1199-4651-4466-b70b-54a27495c7a8" providerId="ADAL" clId="{E4F49694-1B36-4B30-8615-3ED4FB8E64EA}" dt="2022-09-16T06:39:46.133" v="911" actId="27636"/>
          <ac:spMkLst>
            <pc:docMk/>
            <pc:sldMk cId="3286893732" sldId="406"/>
            <ac:spMk id="8" creationId="{00000000-0000-0000-0000-000000000000}"/>
          </ac:spMkLst>
        </pc:spChg>
        <pc:spChg chg="mod">
          <ac:chgData name="Sarah Reynolds" userId="7c6a1199-4651-4466-b70b-54a27495c7a8" providerId="ADAL" clId="{E4F49694-1B36-4B30-8615-3ED4FB8E64EA}" dt="2022-09-16T06:16:27.911" v="853" actId="1076"/>
          <ac:spMkLst>
            <pc:docMk/>
            <pc:sldMk cId="3286893732" sldId="406"/>
            <ac:spMk id="11" creationId="{00000000-0000-0000-0000-000000000000}"/>
          </ac:spMkLst>
        </pc:spChg>
        <pc:spChg chg="mod">
          <ac:chgData name="Sarah Reynolds" userId="7c6a1199-4651-4466-b70b-54a27495c7a8" providerId="ADAL" clId="{E4F49694-1B36-4B30-8615-3ED4FB8E64EA}" dt="2022-09-16T06:40:29.747" v="915" actId="1076"/>
          <ac:spMkLst>
            <pc:docMk/>
            <pc:sldMk cId="3286893732" sldId="406"/>
            <ac:spMk id="14" creationId="{00000000-0000-0000-0000-000000000000}"/>
          </ac:spMkLst>
        </pc:spChg>
        <pc:picChg chg="mod">
          <ac:chgData name="Sarah Reynolds" userId="7c6a1199-4651-4466-b70b-54a27495c7a8" providerId="ADAL" clId="{E4F49694-1B36-4B30-8615-3ED4FB8E64EA}" dt="2022-09-16T06:16:15.616" v="850" actId="1076"/>
          <ac:picMkLst>
            <pc:docMk/>
            <pc:sldMk cId="3286893732" sldId="406"/>
            <ac:picMk id="2" creationId="{00000000-0000-0000-0000-000000000000}"/>
          </ac:picMkLst>
        </pc:picChg>
        <pc:picChg chg="add mod ord">
          <ac:chgData name="Sarah Reynolds" userId="7c6a1199-4651-4466-b70b-54a27495c7a8" providerId="ADAL" clId="{E4F49694-1B36-4B30-8615-3ED4FB8E64EA}" dt="2022-09-16T06:17:36.929" v="867" actId="167"/>
          <ac:picMkLst>
            <pc:docMk/>
            <pc:sldMk cId="3286893732" sldId="406"/>
            <ac:picMk id="4" creationId="{23315CA6-9427-7CC4-D344-0FB484C6F1F5}"/>
          </ac:picMkLst>
        </pc:picChg>
        <pc:picChg chg="mod">
          <ac:chgData name="Sarah Reynolds" userId="7c6a1199-4651-4466-b70b-54a27495c7a8" providerId="ADAL" clId="{E4F49694-1B36-4B30-8615-3ED4FB8E64EA}" dt="2022-09-16T06:39:33.512" v="909" actId="1036"/>
          <ac:picMkLst>
            <pc:docMk/>
            <pc:sldMk cId="3286893732" sldId="406"/>
            <ac:picMk id="12" creationId="{00000000-0000-0000-0000-000000000000}"/>
          </ac:picMkLst>
        </pc:picChg>
      </pc:sldChg>
      <pc:sldChg chg="addSp delSp modSp add mod">
        <pc:chgData name="Sarah Reynolds" userId="7c6a1199-4651-4466-b70b-54a27495c7a8" providerId="ADAL" clId="{E4F49694-1B36-4B30-8615-3ED4FB8E64EA}" dt="2022-09-16T06:25:01.594" v="900" actId="20577"/>
        <pc:sldMkLst>
          <pc:docMk/>
          <pc:sldMk cId="2243835364" sldId="407"/>
        </pc:sldMkLst>
        <pc:spChg chg="mod">
          <ac:chgData name="Sarah Reynolds" userId="7c6a1199-4651-4466-b70b-54a27495c7a8" providerId="ADAL" clId="{E4F49694-1B36-4B30-8615-3ED4FB8E64EA}" dt="2022-09-16T06:25:01.594" v="900" actId="20577"/>
          <ac:spMkLst>
            <pc:docMk/>
            <pc:sldMk cId="2243835364" sldId="407"/>
            <ac:spMk id="8" creationId="{00000000-0000-0000-0000-000000000000}"/>
          </ac:spMkLst>
        </pc:spChg>
        <pc:spChg chg="del mod">
          <ac:chgData name="Sarah Reynolds" userId="7c6a1199-4651-4466-b70b-54a27495c7a8" providerId="ADAL" clId="{E4F49694-1B36-4B30-8615-3ED4FB8E64EA}" dt="2022-09-16T06:23:58.335" v="878" actId="478"/>
          <ac:spMkLst>
            <pc:docMk/>
            <pc:sldMk cId="2243835364" sldId="407"/>
            <ac:spMk id="11" creationId="{00000000-0000-0000-0000-000000000000}"/>
          </ac:spMkLst>
        </pc:spChg>
        <pc:spChg chg="del">
          <ac:chgData name="Sarah Reynolds" userId="7c6a1199-4651-4466-b70b-54a27495c7a8" providerId="ADAL" clId="{E4F49694-1B36-4B30-8615-3ED4FB8E64EA}" dt="2022-09-16T06:24:00.654" v="879" actId="478"/>
          <ac:spMkLst>
            <pc:docMk/>
            <pc:sldMk cId="2243835364" sldId="407"/>
            <ac:spMk id="14" creationId="{00000000-0000-0000-0000-000000000000}"/>
          </ac:spMkLst>
        </pc:spChg>
        <pc:picChg chg="del">
          <ac:chgData name="Sarah Reynolds" userId="7c6a1199-4651-4466-b70b-54a27495c7a8" providerId="ADAL" clId="{E4F49694-1B36-4B30-8615-3ED4FB8E64EA}" dt="2022-09-16T06:23:55.331" v="876" actId="478"/>
          <ac:picMkLst>
            <pc:docMk/>
            <pc:sldMk cId="2243835364" sldId="407"/>
            <ac:picMk id="2" creationId="{00000000-0000-0000-0000-000000000000}"/>
          </ac:picMkLst>
        </pc:picChg>
        <pc:picChg chg="add mod">
          <ac:chgData name="Sarah Reynolds" userId="7c6a1199-4651-4466-b70b-54a27495c7a8" providerId="ADAL" clId="{E4F49694-1B36-4B30-8615-3ED4FB8E64EA}" dt="2022-09-16T06:24:20.567" v="888" actId="14100"/>
          <ac:picMkLst>
            <pc:docMk/>
            <pc:sldMk cId="2243835364" sldId="407"/>
            <ac:picMk id="3" creationId="{FBF19F3B-884D-23D1-A5F0-C8A2F456DF72}"/>
          </ac:picMkLst>
        </pc:picChg>
        <pc:picChg chg="del">
          <ac:chgData name="Sarah Reynolds" userId="7c6a1199-4651-4466-b70b-54a27495c7a8" providerId="ADAL" clId="{E4F49694-1B36-4B30-8615-3ED4FB8E64EA}" dt="2022-09-16T06:23:54.789" v="875" actId="478"/>
          <ac:picMkLst>
            <pc:docMk/>
            <pc:sldMk cId="2243835364" sldId="407"/>
            <ac:picMk id="12" creationId="{00000000-0000-0000-0000-000000000000}"/>
          </ac:picMkLst>
        </pc:picChg>
      </pc:sldChg>
      <pc:sldChg chg="addSp delSp modSp new mod setBg">
        <pc:chgData name="Sarah Reynolds" userId="7c6a1199-4651-4466-b70b-54a27495c7a8" providerId="ADAL" clId="{E4F49694-1B36-4B30-8615-3ED4FB8E64EA}" dt="2022-09-16T07:53:55.224" v="2111" actId="20577"/>
        <pc:sldMkLst>
          <pc:docMk/>
          <pc:sldMk cId="281292179" sldId="408"/>
        </pc:sldMkLst>
        <pc:spChg chg="del">
          <ac:chgData name="Sarah Reynolds" userId="7c6a1199-4651-4466-b70b-54a27495c7a8" providerId="ADAL" clId="{E4F49694-1B36-4B30-8615-3ED4FB8E64EA}" dt="2022-09-16T07:21:12.837" v="1015" actId="478"/>
          <ac:spMkLst>
            <pc:docMk/>
            <pc:sldMk cId="281292179" sldId="408"/>
            <ac:spMk id="2" creationId="{D6C44970-82A1-5D18-8A89-E6BA36DFA598}"/>
          </ac:spMkLst>
        </pc:spChg>
        <pc:spChg chg="del">
          <ac:chgData name="Sarah Reynolds" userId="7c6a1199-4651-4466-b70b-54a27495c7a8" providerId="ADAL" clId="{E4F49694-1B36-4B30-8615-3ED4FB8E64EA}" dt="2022-09-16T07:21:15.200" v="1016" actId="478"/>
          <ac:spMkLst>
            <pc:docMk/>
            <pc:sldMk cId="281292179" sldId="408"/>
            <ac:spMk id="3" creationId="{DB541FD3-420F-99A4-1982-EFBFF43EA66F}"/>
          </ac:spMkLst>
        </pc:spChg>
        <pc:spChg chg="mod ord">
          <ac:chgData name="Sarah Reynolds" userId="7c6a1199-4651-4466-b70b-54a27495c7a8" providerId="ADAL" clId="{E4F49694-1B36-4B30-8615-3ED4FB8E64EA}" dt="2022-09-16T07:51:27.429" v="2079" actId="26606"/>
          <ac:spMkLst>
            <pc:docMk/>
            <pc:sldMk cId="281292179" sldId="408"/>
            <ac:spMk id="4" creationId="{2F7AA063-0D98-9671-EC85-B83B6934EBB4}"/>
          </ac:spMkLst>
        </pc:spChg>
        <pc:spChg chg="add mod">
          <ac:chgData name="Sarah Reynolds" userId="7c6a1199-4651-4466-b70b-54a27495c7a8" providerId="ADAL" clId="{E4F49694-1B36-4B30-8615-3ED4FB8E64EA}" dt="2022-09-16T07:53:55.224" v="2111" actId="20577"/>
          <ac:spMkLst>
            <pc:docMk/>
            <pc:sldMk cId="281292179" sldId="408"/>
            <ac:spMk id="5" creationId="{174FEFED-E2BA-8416-ACA1-E9ED7CD7CD1E}"/>
          </ac:spMkLst>
        </pc:spChg>
        <pc:spChg chg="add del mod ord">
          <ac:chgData name="Sarah Reynolds" userId="7c6a1199-4651-4466-b70b-54a27495c7a8" providerId="ADAL" clId="{E4F49694-1B36-4B30-8615-3ED4FB8E64EA}" dt="2022-09-16T07:51:50.953" v="2081" actId="20577"/>
          <ac:spMkLst>
            <pc:docMk/>
            <pc:sldMk cId="281292179" sldId="408"/>
            <ac:spMk id="6" creationId="{B710B4A2-E920-07E4-597C-DFB2DE67A588}"/>
          </ac:spMkLst>
        </pc:spChg>
        <pc:spChg chg="add del mod">
          <ac:chgData name="Sarah Reynolds" userId="7c6a1199-4651-4466-b70b-54a27495c7a8" providerId="ADAL" clId="{E4F49694-1B36-4B30-8615-3ED4FB8E64EA}" dt="2022-09-16T07:22:00.494" v="1023"/>
          <ac:spMkLst>
            <pc:docMk/>
            <pc:sldMk cId="281292179" sldId="408"/>
            <ac:spMk id="7" creationId="{9D64D691-B16F-DD91-111C-2A96090BC5A0}"/>
          </ac:spMkLst>
        </pc:spChg>
        <pc:spChg chg="add del">
          <ac:chgData name="Sarah Reynolds" userId="7c6a1199-4651-4466-b70b-54a27495c7a8" providerId="ADAL" clId="{E4F49694-1B36-4B30-8615-3ED4FB8E64EA}" dt="2022-09-16T07:51:03.556" v="2073" actId="26606"/>
          <ac:spMkLst>
            <pc:docMk/>
            <pc:sldMk cId="281292179" sldId="408"/>
            <ac:spMk id="19" creationId="{A5931BE0-4B93-4D6C-878E-ACC59D6B4587}"/>
          </ac:spMkLst>
        </pc:spChg>
        <pc:spChg chg="add del">
          <ac:chgData name="Sarah Reynolds" userId="7c6a1199-4651-4466-b70b-54a27495c7a8" providerId="ADAL" clId="{E4F49694-1B36-4B30-8615-3ED4FB8E64EA}" dt="2022-09-16T07:51:03.556" v="2073" actId="26606"/>
          <ac:spMkLst>
            <pc:docMk/>
            <pc:sldMk cId="281292179" sldId="408"/>
            <ac:spMk id="26" creationId="{647A77D8-817B-4A9F-86AA-FE781E813DBC}"/>
          </ac:spMkLst>
        </pc:spChg>
        <pc:spChg chg="add del">
          <ac:chgData name="Sarah Reynolds" userId="7c6a1199-4651-4466-b70b-54a27495c7a8" providerId="ADAL" clId="{E4F49694-1B36-4B30-8615-3ED4FB8E64EA}" dt="2022-09-16T07:51:27.429" v="2079" actId="26606"/>
          <ac:spMkLst>
            <pc:docMk/>
            <pc:sldMk cId="281292179" sldId="408"/>
            <ac:spMk id="37" creationId="{A5931BE0-4B93-4D6C-878E-ACC59D6B4587}"/>
          </ac:spMkLst>
        </pc:spChg>
        <pc:spChg chg="add del">
          <ac:chgData name="Sarah Reynolds" userId="7c6a1199-4651-4466-b70b-54a27495c7a8" providerId="ADAL" clId="{E4F49694-1B36-4B30-8615-3ED4FB8E64EA}" dt="2022-09-16T07:51:27.429" v="2079" actId="26606"/>
          <ac:spMkLst>
            <pc:docMk/>
            <pc:sldMk cId="281292179" sldId="408"/>
            <ac:spMk id="38" creationId="{6B425BBD-042F-4CF8-A9EE-42CC14D252C9}"/>
          </ac:spMkLst>
        </pc:spChg>
        <pc:grpChg chg="add del">
          <ac:chgData name="Sarah Reynolds" userId="7c6a1199-4651-4466-b70b-54a27495c7a8" providerId="ADAL" clId="{E4F49694-1B36-4B30-8615-3ED4FB8E64EA}" dt="2022-09-16T07:51:03.556" v="2073" actId="26606"/>
          <ac:grpSpMkLst>
            <pc:docMk/>
            <pc:sldMk cId="281292179" sldId="408"/>
            <ac:grpSpMk id="13" creationId="{3BDBC526-6DCD-4FF6-8395-D8C22E46E527}"/>
          </ac:grpSpMkLst>
        </pc:grpChg>
        <pc:grpChg chg="add del">
          <ac:chgData name="Sarah Reynolds" userId="7c6a1199-4651-4466-b70b-54a27495c7a8" providerId="ADAL" clId="{E4F49694-1B36-4B30-8615-3ED4FB8E64EA}" dt="2022-09-16T07:51:03.556" v="2073" actId="26606"/>
          <ac:grpSpMkLst>
            <pc:docMk/>
            <pc:sldMk cId="281292179" sldId="408"/>
            <ac:grpSpMk id="21" creationId="{183B29DA-9BB8-4BA8-B8E1-8C2B544078C7}"/>
          </ac:grpSpMkLst>
        </pc:grpChg>
        <pc:grpChg chg="add del">
          <ac:chgData name="Sarah Reynolds" userId="7c6a1199-4651-4466-b70b-54a27495c7a8" providerId="ADAL" clId="{E4F49694-1B36-4B30-8615-3ED4FB8E64EA}" dt="2022-09-16T07:51:27.429" v="2079" actId="26606"/>
          <ac:grpSpMkLst>
            <pc:docMk/>
            <pc:sldMk cId="281292179" sldId="408"/>
            <ac:grpSpMk id="27" creationId="{3F071BFC-FCD5-404E-90E6-D59655774776}"/>
          </ac:grpSpMkLst>
        </pc:grpChg>
        <pc:grpChg chg="add del">
          <ac:chgData name="Sarah Reynolds" userId="7c6a1199-4651-4466-b70b-54a27495c7a8" providerId="ADAL" clId="{E4F49694-1B36-4B30-8615-3ED4FB8E64EA}" dt="2022-09-16T07:51:27.429" v="2079" actId="26606"/>
          <ac:grpSpMkLst>
            <pc:docMk/>
            <pc:sldMk cId="281292179" sldId="408"/>
            <ac:grpSpMk id="32" creationId="{3BDBC526-6DCD-4FF6-8395-D8C22E46E527}"/>
          </ac:grpSpMkLst>
        </pc:grpChg>
        <pc:grpChg chg="add del">
          <ac:chgData name="Sarah Reynolds" userId="7c6a1199-4651-4466-b70b-54a27495c7a8" providerId="ADAL" clId="{E4F49694-1B36-4B30-8615-3ED4FB8E64EA}" dt="2022-09-16T07:51:27.429" v="2079" actId="26606"/>
          <ac:grpSpMkLst>
            <pc:docMk/>
            <pc:sldMk cId="281292179" sldId="408"/>
            <ac:grpSpMk id="39" creationId="{F8ED97E8-4320-4F9F-8AB2-2EC6D9FC971E}"/>
          </ac:grpSpMkLst>
        </pc:grpChg>
        <pc:graphicFrameChg chg="add del">
          <ac:chgData name="Sarah Reynolds" userId="7c6a1199-4651-4466-b70b-54a27495c7a8" providerId="ADAL" clId="{E4F49694-1B36-4B30-8615-3ED4FB8E64EA}" dt="2022-09-16T07:51:26.376" v="2077" actId="26606"/>
          <ac:graphicFrameMkLst>
            <pc:docMk/>
            <pc:sldMk cId="281292179" sldId="408"/>
            <ac:graphicFrameMk id="42" creationId="{7551B46A-2BD5-3A48-6B10-831572FDAEA0}"/>
          </ac:graphicFrameMkLst>
        </pc:graphicFrameChg>
        <pc:picChg chg="add mod ord">
          <ac:chgData name="Sarah Reynolds" userId="7c6a1199-4651-4466-b70b-54a27495c7a8" providerId="ADAL" clId="{E4F49694-1B36-4B30-8615-3ED4FB8E64EA}" dt="2022-09-16T07:51:27.429" v="2079" actId="26606"/>
          <ac:picMkLst>
            <pc:docMk/>
            <pc:sldMk cId="281292179" sldId="408"/>
            <ac:picMk id="8" creationId="{D5739189-12F2-783F-81A7-1067FAFC875C}"/>
          </ac:picMkLst>
        </pc:picChg>
      </pc:sldChg>
      <pc:sldChg chg="new del">
        <pc:chgData name="Sarah Reynolds" userId="7c6a1199-4651-4466-b70b-54a27495c7a8" providerId="ADAL" clId="{E4F49694-1B36-4B30-8615-3ED4FB8E64EA}" dt="2022-09-16T07:20:51.999" v="1013" actId="47"/>
        <pc:sldMkLst>
          <pc:docMk/>
          <pc:sldMk cId="1139814651" sldId="408"/>
        </pc:sldMkLst>
      </pc:sldChg>
      <pc:sldChg chg="addSp delSp modSp add mod">
        <pc:chgData name="Sarah Reynolds" userId="7c6a1199-4651-4466-b70b-54a27495c7a8" providerId="ADAL" clId="{E4F49694-1B36-4B30-8615-3ED4FB8E64EA}" dt="2022-09-23T16:12:45.692" v="6021" actId="20577"/>
        <pc:sldMkLst>
          <pc:docMk/>
          <pc:sldMk cId="2781155499" sldId="409"/>
        </pc:sldMkLst>
        <pc:spChg chg="add mod">
          <ac:chgData name="Sarah Reynolds" userId="7c6a1199-4651-4466-b70b-54a27495c7a8" providerId="ADAL" clId="{E4F49694-1B36-4B30-8615-3ED4FB8E64EA}" dt="2022-09-16T07:54:09.431" v="2113"/>
          <ac:spMkLst>
            <pc:docMk/>
            <pc:sldMk cId="2781155499" sldId="409"/>
            <ac:spMk id="2" creationId="{598A8066-774A-629B-2437-BB332C8A258C}"/>
          </ac:spMkLst>
        </pc:spChg>
        <pc:spChg chg="del">
          <ac:chgData name="Sarah Reynolds" userId="7c6a1199-4651-4466-b70b-54a27495c7a8" providerId="ADAL" clId="{E4F49694-1B36-4B30-8615-3ED4FB8E64EA}" dt="2022-09-16T07:54:05.293" v="2112" actId="478"/>
          <ac:spMkLst>
            <pc:docMk/>
            <pc:sldMk cId="2781155499" sldId="409"/>
            <ac:spMk id="5" creationId="{174FEFED-E2BA-8416-ACA1-E9ED7CD7CD1E}"/>
          </ac:spMkLst>
        </pc:spChg>
        <pc:spChg chg="mod">
          <ac:chgData name="Sarah Reynolds" userId="7c6a1199-4651-4466-b70b-54a27495c7a8" providerId="ADAL" clId="{E4F49694-1B36-4B30-8615-3ED4FB8E64EA}" dt="2022-09-23T16:12:45.692" v="6021" actId="20577"/>
          <ac:spMkLst>
            <pc:docMk/>
            <pc:sldMk cId="2781155499" sldId="409"/>
            <ac:spMk id="6" creationId="{B710B4A2-E920-07E4-597C-DFB2DE67A588}"/>
          </ac:spMkLst>
        </pc:spChg>
        <pc:picChg chg="add mod ord">
          <ac:chgData name="Sarah Reynolds" userId="7c6a1199-4651-4466-b70b-54a27495c7a8" providerId="ADAL" clId="{E4F49694-1B36-4B30-8615-3ED4FB8E64EA}" dt="2022-09-16T07:54:25.516" v="2115" actId="167"/>
          <ac:picMkLst>
            <pc:docMk/>
            <pc:sldMk cId="2781155499" sldId="409"/>
            <ac:picMk id="3" creationId="{635B3933-0473-ABEE-5E47-C4E189344C5E}"/>
          </ac:picMkLst>
        </pc:picChg>
      </pc:sldChg>
      <pc:sldChg chg="addSp delSp modSp new mod setBg">
        <pc:chgData name="Sarah Reynolds" userId="7c6a1199-4651-4466-b70b-54a27495c7a8" providerId="ADAL" clId="{E4F49694-1B36-4B30-8615-3ED4FB8E64EA}" dt="2022-09-16T08:04:01.318" v="2415" actId="20577"/>
        <pc:sldMkLst>
          <pc:docMk/>
          <pc:sldMk cId="542286532" sldId="410"/>
        </pc:sldMkLst>
        <pc:spChg chg="del mod">
          <ac:chgData name="Sarah Reynolds" userId="7c6a1199-4651-4466-b70b-54a27495c7a8" providerId="ADAL" clId="{E4F49694-1B36-4B30-8615-3ED4FB8E64EA}" dt="2022-09-16T07:55:54.846" v="2149" actId="478"/>
          <ac:spMkLst>
            <pc:docMk/>
            <pc:sldMk cId="542286532" sldId="410"/>
            <ac:spMk id="2" creationId="{E5B99D59-32D9-B004-8EDB-E7BD08DE2969}"/>
          </ac:spMkLst>
        </pc:spChg>
        <pc:spChg chg="mod ord">
          <ac:chgData name="Sarah Reynolds" userId="7c6a1199-4651-4466-b70b-54a27495c7a8" providerId="ADAL" clId="{E4F49694-1B36-4B30-8615-3ED4FB8E64EA}" dt="2022-09-16T08:04:01.318" v="2415" actId="20577"/>
          <ac:spMkLst>
            <pc:docMk/>
            <pc:sldMk cId="542286532" sldId="410"/>
            <ac:spMk id="3" creationId="{F67F6E1B-7EB3-FD6D-DE46-075DD636C3E7}"/>
          </ac:spMkLst>
        </pc:spChg>
        <pc:spChg chg="del">
          <ac:chgData name="Sarah Reynolds" userId="7c6a1199-4651-4466-b70b-54a27495c7a8" providerId="ADAL" clId="{E4F49694-1B36-4B30-8615-3ED4FB8E64EA}" dt="2022-09-16T08:00:23.464" v="2386" actId="478"/>
          <ac:spMkLst>
            <pc:docMk/>
            <pc:sldMk cId="542286532" sldId="410"/>
            <ac:spMk id="4" creationId="{61822184-352E-7EC8-462A-28D3FFE8FE0C}"/>
          </ac:spMkLst>
        </pc:spChg>
        <pc:spChg chg="del">
          <ac:chgData name="Sarah Reynolds" userId="7c6a1199-4651-4466-b70b-54a27495c7a8" providerId="ADAL" clId="{E4F49694-1B36-4B30-8615-3ED4FB8E64EA}" dt="2022-09-16T08:01:59.118" v="2390" actId="26606"/>
          <ac:spMkLst>
            <pc:docMk/>
            <pc:sldMk cId="542286532" sldId="410"/>
            <ac:spMk id="5" creationId="{C9983110-81F1-57B1-0FF1-FDFABD59D564}"/>
          </ac:spMkLst>
        </pc:spChg>
        <pc:spChg chg="del">
          <ac:chgData name="Sarah Reynolds" userId="7c6a1199-4651-4466-b70b-54a27495c7a8" providerId="ADAL" clId="{E4F49694-1B36-4B30-8615-3ED4FB8E64EA}" dt="2022-09-16T08:01:59.118" v="2390" actId="26606"/>
          <ac:spMkLst>
            <pc:docMk/>
            <pc:sldMk cId="542286532" sldId="410"/>
            <ac:spMk id="6" creationId="{D73B733F-284D-7772-407D-DB16F559353D}"/>
          </ac:spMkLst>
        </pc:spChg>
        <pc:spChg chg="del">
          <ac:chgData name="Sarah Reynolds" userId="7c6a1199-4651-4466-b70b-54a27495c7a8" providerId="ADAL" clId="{E4F49694-1B36-4B30-8615-3ED4FB8E64EA}" dt="2022-09-16T07:59:06.499" v="2344" actId="478"/>
          <ac:spMkLst>
            <pc:docMk/>
            <pc:sldMk cId="542286532" sldId="410"/>
            <ac:spMk id="7" creationId="{BECC2155-B784-96E0-A0CA-CB8BB8098C3F}"/>
          </ac:spMkLst>
        </pc:spChg>
        <pc:spChg chg="del">
          <ac:chgData name="Sarah Reynolds" userId="7c6a1199-4651-4466-b70b-54a27495c7a8" providerId="ADAL" clId="{E4F49694-1B36-4B30-8615-3ED4FB8E64EA}" dt="2022-09-16T07:59:08.125" v="2345" actId="478"/>
          <ac:spMkLst>
            <pc:docMk/>
            <pc:sldMk cId="542286532" sldId="410"/>
            <ac:spMk id="8" creationId="{792B90C4-5F40-B323-8EC5-33F1D674A13E}"/>
          </ac:spMkLst>
        </pc:spChg>
        <pc:spChg chg="mod ord">
          <ac:chgData name="Sarah Reynolds" userId="7c6a1199-4651-4466-b70b-54a27495c7a8" providerId="ADAL" clId="{E4F49694-1B36-4B30-8615-3ED4FB8E64EA}" dt="2022-09-16T08:01:59.118" v="2390" actId="26606"/>
          <ac:spMkLst>
            <pc:docMk/>
            <pc:sldMk cId="542286532" sldId="410"/>
            <ac:spMk id="9" creationId="{A1B42337-DA40-AE65-7AF0-8303E39CD103}"/>
          </ac:spMkLst>
        </pc:spChg>
        <pc:spChg chg="add mod">
          <ac:chgData name="Sarah Reynolds" userId="7c6a1199-4651-4466-b70b-54a27495c7a8" providerId="ADAL" clId="{E4F49694-1B36-4B30-8615-3ED4FB8E64EA}" dt="2022-09-16T08:02:18.788" v="2393" actId="1076"/>
          <ac:spMkLst>
            <pc:docMk/>
            <pc:sldMk cId="542286532" sldId="410"/>
            <ac:spMk id="11" creationId="{F40A2B35-8091-DA8E-9882-57C600D2CACA}"/>
          </ac:spMkLst>
        </pc:spChg>
        <pc:spChg chg="add">
          <ac:chgData name="Sarah Reynolds" userId="7c6a1199-4651-4466-b70b-54a27495c7a8" providerId="ADAL" clId="{E4F49694-1B36-4B30-8615-3ED4FB8E64EA}" dt="2022-09-16T08:01:59.118" v="2390" actId="26606"/>
          <ac:spMkLst>
            <pc:docMk/>
            <pc:sldMk cId="542286532" sldId="410"/>
            <ac:spMk id="25" creationId="{A5931BE0-4B93-4D6C-878E-ACC59D6B4587}"/>
          </ac:spMkLst>
        </pc:spChg>
        <pc:spChg chg="add">
          <ac:chgData name="Sarah Reynolds" userId="7c6a1199-4651-4466-b70b-54a27495c7a8" providerId="ADAL" clId="{E4F49694-1B36-4B30-8615-3ED4FB8E64EA}" dt="2022-09-16T08:01:59.118" v="2390" actId="26606"/>
          <ac:spMkLst>
            <pc:docMk/>
            <pc:sldMk cId="542286532" sldId="410"/>
            <ac:spMk id="27" creationId="{FB65C8B9-47B1-4A8D-B361-991241BB902E}"/>
          </ac:spMkLst>
        </pc:spChg>
        <pc:spChg chg="add">
          <ac:chgData name="Sarah Reynolds" userId="7c6a1199-4651-4466-b70b-54a27495c7a8" providerId="ADAL" clId="{E4F49694-1B36-4B30-8615-3ED4FB8E64EA}" dt="2022-09-16T08:01:59.118" v="2390" actId="26606"/>
          <ac:spMkLst>
            <pc:docMk/>
            <pc:sldMk cId="542286532" sldId="410"/>
            <ac:spMk id="29" creationId="{89FEFC1D-4E8B-4208-BFB8-A0A1D6F3BDD8}"/>
          </ac:spMkLst>
        </pc:spChg>
        <pc:grpChg chg="add">
          <ac:chgData name="Sarah Reynolds" userId="7c6a1199-4651-4466-b70b-54a27495c7a8" providerId="ADAL" clId="{E4F49694-1B36-4B30-8615-3ED4FB8E64EA}" dt="2022-09-16T08:01:59.118" v="2390" actId="26606"/>
          <ac:grpSpMkLst>
            <pc:docMk/>
            <pc:sldMk cId="542286532" sldId="410"/>
            <ac:grpSpMk id="19" creationId="{3BDBC526-6DCD-4FF6-8395-D8C22E46E527}"/>
          </ac:grpSpMkLst>
        </pc:grpChg>
        <pc:picChg chg="add mod">
          <ac:chgData name="Sarah Reynolds" userId="7c6a1199-4651-4466-b70b-54a27495c7a8" providerId="ADAL" clId="{E4F49694-1B36-4B30-8615-3ED4FB8E64EA}" dt="2022-09-16T08:01:59.118" v="2390" actId="26606"/>
          <ac:picMkLst>
            <pc:docMk/>
            <pc:sldMk cId="542286532" sldId="410"/>
            <ac:picMk id="12" creationId="{B63C13AA-AF72-E4D3-9A72-5AF8336B516C}"/>
          </ac:picMkLst>
        </pc:picChg>
        <pc:picChg chg="add mod">
          <ac:chgData name="Sarah Reynolds" userId="7c6a1199-4651-4466-b70b-54a27495c7a8" providerId="ADAL" clId="{E4F49694-1B36-4B30-8615-3ED4FB8E64EA}" dt="2022-09-16T08:01:59.118" v="2390" actId="26606"/>
          <ac:picMkLst>
            <pc:docMk/>
            <pc:sldMk cId="542286532" sldId="410"/>
            <ac:picMk id="13" creationId="{3627A8C0-E119-FEC5-B85F-BA743EFAD32B}"/>
          </ac:picMkLst>
        </pc:picChg>
        <pc:picChg chg="add mod ord">
          <ac:chgData name="Sarah Reynolds" userId="7c6a1199-4651-4466-b70b-54a27495c7a8" providerId="ADAL" clId="{E4F49694-1B36-4B30-8615-3ED4FB8E64EA}" dt="2022-09-16T08:01:59.118" v="2390" actId="26606"/>
          <ac:picMkLst>
            <pc:docMk/>
            <pc:sldMk cId="542286532" sldId="410"/>
            <ac:picMk id="14" creationId="{8B80914B-0976-4B20-C0F2-FF33CAD905B2}"/>
          </ac:picMkLst>
        </pc:picChg>
      </pc:sldChg>
      <pc:sldChg chg="addSp delSp modSp new del mod ord">
        <pc:chgData name="Sarah Reynolds" userId="7c6a1199-4651-4466-b70b-54a27495c7a8" providerId="ADAL" clId="{E4F49694-1B36-4B30-8615-3ED4FB8E64EA}" dt="2022-09-23T16:28:17.181" v="6383" actId="47"/>
        <pc:sldMkLst>
          <pc:docMk/>
          <pc:sldMk cId="4204885427" sldId="411"/>
        </pc:sldMkLst>
        <pc:spChg chg="del">
          <ac:chgData name="Sarah Reynolds" userId="7c6a1199-4651-4466-b70b-54a27495c7a8" providerId="ADAL" clId="{E4F49694-1B36-4B30-8615-3ED4FB8E64EA}" dt="2022-09-16T08:11:08.594" v="2432" actId="478"/>
          <ac:spMkLst>
            <pc:docMk/>
            <pc:sldMk cId="4204885427" sldId="411"/>
            <ac:spMk id="2" creationId="{082CDBBD-083C-C3DA-E70F-2BF0EDE01717}"/>
          </ac:spMkLst>
        </pc:spChg>
        <pc:spChg chg="del">
          <ac:chgData name="Sarah Reynolds" userId="7c6a1199-4651-4466-b70b-54a27495c7a8" providerId="ADAL" clId="{E4F49694-1B36-4B30-8615-3ED4FB8E64EA}" dt="2022-09-16T08:11:10.486" v="2433" actId="478"/>
          <ac:spMkLst>
            <pc:docMk/>
            <pc:sldMk cId="4204885427" sldId="411"/>
            <ac:spMk id="3" creationId="{941A1999-AEA4-070B-6FAA-BBC825227DA8}"/>
          </ac:spMkLst>
        </pc:spChg>
        <pc:spChg chg="add mod">
          <ac:chgData name="Sarah Reynolds" userId="7c6a1199-4651-4466-b70b-54a27495c7a8" providerId="ADAL" clId="{E4F49694-1B36-4B30-8615-3ED4FB8E64EA}" dt="2022-09-16T08:43:19.877" v="2482" actId="1076"/>
          <ac:spMkLst>
            <pc:docMk/>
            <pc:sldMk cId="4204885427" sldId="411"/>
            <ac:spMk id="7" creationId="{9DFDC9B4-0A0F-B4E7-2A00-B4605FC3F752}"/>
          </ac:spMkLst>
        </pc:spChg>
        <pc:spChg chg="add mod">
          <ac:chgData name="Sarah Reynolds" userId="7c6a1199-4651-4466-b70b-54a27495c7a8" providerId="ADAL" clId="{E4F49694-1B36-4B30-8615-3ED4FB8E64EA}" dt="2022-09-16T08:59:47.780" v="2533" actId="2711"/>
          <ac:spMkLst>
            <pc:docMk/>
            <pc:sldMk cId="4204885427" sldId="411"/>
            <ac:spMk id="11" creationId="{96223784-AA1B-D5D6-58C7-A725518D10F3}"/>
          </ac:spMkLst>
        </pc:spChg>
        <pc:picChg chg="add mod">
          <ac:chgData name="Sarah Reynolds" userId="7c6a1199-4651-4466-b70b-54a27495c7a8" providerId="ADAL" clId="{E4F49694-1B36-4B30-8615-3ED4FB8E64EA}" dt="2022-09-16T08:58:30.411" v="2507" actId="1076"/>
          <ac:picMkLst>
            <pc:docMk/>
            <pc:sldMk cId="4204885427" sldId="411"/>
            <ac:picMk id="5" creationId="{5C6B0ED2-7255-25C5-FA19-0A3B0E01FDEF}"/>
          </ac:picMkLst>
        </pc:picChg>
        <pc:picChg chg="add mod">
          <ac:chgData name="Sarah Reynolds" userId="7c6a1199-4651-4466-b70b-54a27495c7a8" providerId="ADAL" clId="{E4F49694-1B36-4B30-8615-3ED4FB8E64EA}" dt="2022-09-16T08:11:05.787" v="2431"/>
          <ac:picMkLst>
            <pc:docMk/>
            <pc:sldMk cId="4204885427" sldId="411"/>
            <ac:picMk id="6" creationId="{632496E4-4764-3D18-57C1-061E74FE89CA}"/>
          </ac:picMkLst>
        </pc:picChg>
        <pc:picChg chg="add mod">
          <ac:chgData name="Sarah Reynolds" userId="7c6a1199-4651-4466-b70b-54a27495c7a8" providerId="ADAL" clId="{E4F49694-1B36-4B30-8615-3ED4FB8E64EA}" dt="2022-09-16T08:45:56.259" v="2497" actId="1076"/>
          <ac:picMkLst>
            <pc:docMk/>
            <pc:sldMk cId="4204885427" sldId="411"/>
            <ac:picMk id="8" creationId="{1B52CD12-E78B-1205-9525-9A7A5E160A01}"/>
          </ac:picMkLst>
        </pc:picChg>
        <pc:picChg chg="add del">
          <ac:chgData name="Sarah Reynolds" userId="7c6a1199-4651-4466-b70b-54a27495c7a8" providerId="ADAL" clId="{E4F49694-1B36-4B30-8615-3ED4FB8E64EA}" dt="2022-09-16T08:45:10.946" v="2486" actId="478"/>
          <ac:picMkLst>
            <pc:docMk/>
            <pc:sldMk cId="4204885427" sldId="411"/>
            <ac:picMk id="9" creationId="{1300A962-234A-608A-32AC-56042EB98B85}"/>
          </ac:picMkLst>
        </pc:picChg>
        <pc:picChg chg="add mod">
          <ac:chgData name="Sarah Reynolds" userId="7c6a1199-4651-4466-b70b-54a27495c7a8" providerId="ADAL" clId="{E4F49694-1B36-4B30-8615-3ED4FB8E64EA}" dt="2022-09-16T08:46:05.603" v="2498" actId="1076"/>
          <ac:picMkLst>
            <pc:docMk/>
            <pc:sldMk cId="4204885427" sldId="411"/>
            <ac:picMk id="10" creationId="{BCA3B812-6339-65ED-7CFB-D2E9F5ACEFB5}"/>
          </ac:picMkLst>
        </pc:picChg>
      </pc:sldChg>
      <pc:sldChg chg="modSp add del mod">
        <pc:chgData name="Sarah Reynolds" userId="7c6a1199-4651-4466-b70b-54a27495c7a8" providerId="ADAL" clId="{E4F49694-1B36-4B30-8615-3ED4FB8E64EA}" dt="2022-09-23T12:35:11.217" v="5950" actId="2696"/>
        <pc:sldMkLst>
          <pc:docMk/>
          <pc:sldMk cId="1217067205" sldId="412"/>
        </pc:sldMkLst>
        <pc:spChg chg="mod">
          <ac:chgData name="Sarah Reynolds" userId="7c6a1199-4651-4466-b70b-54a27495c7a8" providerId="ADAL" clId="{E4F49694-1B36-4B30-8615-3ED4FB8E64EA}" dt="2022-09-16T09:07:21.642" v="2658" actId="122"/>
          <ac:spMkLst>
            <pc:docMk/>
            <pc:sldMk cId="1217067205" sldId="412"/>
            <ac:spMk id="2" creationId="{598A8066-774A-629B-2437-BB332C8A258C}"/>
          </ac:spMkLst>
        </pc:spChg>
        <pc:spChg chg="mod">
          <ac:chgData name="Sarah Reynolds" userId="7c6a1199-4651-4466-b70b-54a27495c7a8" providerId="ADAL" clId="{E4F49694-1B36-4B30-8615-3ED4FB8E64EA}" dt="2022-09-16T09:22:21.413" v="3648" actId="20577"/>
          <ac:spMkLst>
            <pc:docMk/>
            <pc:sldMk cId="1217067205" sldId="412"/>
            <ac:spMk id="6" creationId="{B710B4A2-E920-07E4-597C-DFB2DE67A588}"/>
          </ac:spMkLst>
        </pc:spChg>
      </pc:sldChg>
      <pc:sldChg chg="add">
        <pc:chgData name="Sarah Reynolds" userId="7c6a1199-4651-4466-b70b-54a27495c7a8" providerId="ADAL" clId="{E4F49694-1B36-4B30-8615-3ED4FB8E64EA}" dt="2022-09-23T12:35:16.433" v="5951"/>
        <pc:sldMkLst>
          <pc:docMk/>
          <pc:sldMk cId="1604120331" sldId="412"/>
        </pc:sldMkLst>
      </pc:sldChg>
      <pc:sldChg chg="modSp add del mod">
        <pc:chgData name="Sarah Reynolds" userId="7c6a1199-4651-4466-b70b-54a27495c7a8" providerId="ADAL" clId="{E4F49694-1B36-4B30-8615-3ED4FB8E64EA}" dt="2022-09-23T12:35:11.217" v="5950" actId="2696"/>
        <pc:sldMkLst>
          <pc:docMk/>
          <pc:sldMk cId="2802613272" sldId="413"/>
        </pc:sldMkLst>
        <pc:spChg chg="mod">
          <ac:chgData name="Sarah Reynolds" userId="7c6a1199-4651-4466-b70b-54a27495c7a8" providerId="ADAL" clId="{E4F49694-1B36-4B30-8615-3ED4FB8E64EA}" dt="2022-09-22T12:38:12.060" v="4728" actId="20577"/>
          <ac:spMkLst>
            <pc:docMk/>
            <pc:sldMk cId="2802613272" sldId="413"/>
            <ac:spMk id="6" creationId="{B710B4A2-E920-07E4-597C-DFB2DE67A588}"/>
          </ac:spMkLst>
        </pc:spChg>
      </pc:sldChg>
      <pc:sldChg chg="modSp add mod">
        <pc:chgData name="Sarah Reynolds" userId="7c6a1199-4651-4466-b70b-54a27495c7a8" providerId="ADAL" clId="{E4F49694-1B36-4B30-8615-3ED4FB8E64EA}" dt="2022-09-23T16:17:06.552" v="6034" actId="1076"/>
        <pc:sldMkLst>
          <pc:docMk/>
          <pc:sldMk cId="4229780269" sldId="413"/>
        </pc:sldMkLst>
        <pc:spChg chg="mod">
          <ac:chgData name="Sarah Reynolds" userId="7c6a1199-4651-4466-b70b-54a27495c7a8" providerId="ADAL" clId="{E4F49694-1B36-4B30-8615-3ED4FB8E64EA}" dt="2022-09-23T16:17:06.552" v="6034" actId="1076"/>
          <ac:spMkLst>
            <pc:docMk/>
            <pc:sldMk cId="4229780269" sldId="413"/>
            <ac:spMk id="6" creationId="{B710B4A2-E920-07E4-597C-DFB2DE67A588}"/>
          </ac:spMkLst>
        </pc:spChg>
      </pc:sldChg>
      <pc:sldChg chg="addSp delSp modSp new mod setBg modAnim">
        <pc:chgData name="Sarah Reynolds" userId="7c6a1199-4651-4466-b70b-54a27495c7a8" providerId="ADAL" clId="{E4F49694-1B36-4B30-8615-3ED4FB8E64EA}" dt="2022-09-21T12:28:11.737" v="3718" actId="26606"/>
        <pc:sldMkLst>
          <pc:docMk/>
          <pc:sldMk cId="4226419007" sldId="414"/>
        </pc:sldMkLst>
        <pc:spChg chg="del">
          <ac:chgData name="Sarah Reynolds" userId="7c6a1199-4651-4466-b70b-54a27495c7a8" providerId="ADAL" clId="{E4F49694-1B36-4B30-8615-3ED4FB8E64EA}" dt="2022-09-21T12:27:56.691" v="3713" actId="478"/>
          <ac:spMkLst>
            <pc:docMk/>
            <pc:sldMk cId="4226419007" sldId="414"/>
            <ac:spMk id="2" creationId="{FCD3D0C7-AB18-6CB4-20E2-56A3489C149B}"/>
          </ac:spMkLst>
        </pc:spChg>
        <pc:spChg chg="del">
          <ac:chgData name="Sarah Reynolds" userId="7c6a1199-4651-4466-b70b-54a27495c7a8" providerId="ADAL" clId="{E4F49694-1B36-4B30-8615-3ED4FB8E64EA}" dt="2022-09-21T12:27:58.195" v="3714" actId="478"/>
          <ac:spMkLst>
            <pc:docMk/>
            <pc:sldMk cId="4226419007" sldId="414"/>
            <ac:spMk id="3" creationId="{44412082-47F5-5DB0-9C87-BB3D4F943EDE}"/>
          </ac:spMkLst>
        </pc:spChg>
        <pc:spChg chg="mod ord">
          <ac:chgData name="Sarah Reynolds" userId="7c6a1199-4651-4466-b70b-54a27495c7a8" providerId="ADAL" clId="{E4F49694-1B36-4B30-8615-3ED4FB8E64EA}" dt="2022-09-21T12:28:11.737" v="3718" actId="26606"/>
          <ac:spMkLst>
            <pc:docMk/>
            <pc:sldMk cId="4226419007" sldId="414"/>
            <ac:spMk id="4" creationId="{F3791997-1CC9-A67B-64AA-ADFD5A707C83}"/>
          </ac:spMkLst>
        </pc:spChg>
        <pc:spChg chg="add mod ord">
          <ac:chgData name="Sarah Reynolds" userId="7c6a1199-4651-4466-b70b-54a27495c7a8" providerId="ADAL" clId="{E4F49694-1B36-4B30-8615-3ED4FB8E64EA}" dt="2022-09-21T12:28:11.737" v="3718" actId="26606"/>
          <ac:spMkLst>
            <pc:docMk/>
            <pc:sldMk cId="4226419007" sldId="414"/>
            <ac:spMk id="5" creationId="{82312221-4A5D-0F48-D3E2-7EF5641D5C8C}"/>
          </ac:spMkLst>
        </pc:spChg>
        <pc:spChg chg="add">
          <ac:chgData name="Sarah Reynolds" userId="7c6a1199-4651-4466-b70b-54a27495c7a8" providerId="ADAL" clId="{E4F49694-1B36-4B30-8615-3ED4FB8E64EA}" dt="2022-09-21T12:28:11.737" v="3718" actId="26606"/>
          <ac:spMkLst>
            <pc:docMk/>
            <pc:sldMk cId="4226419007" sldId="414"/>
            <ac:spMk id="12" creationId="{82184FF4-7029-4ED7-813A-192E60608764}"/>
          </ac:spMkLst>
        </pc:spChg>
        <pc:spChg chg="add">
          <ac:chgData name="Sarah Reynolds" userId="7c6a1199-4651-4466-b70b-54a27495c7a8" providerId="ADAL" clId="{E4F49694-1B36-4B30-8615-3ED4FB8E64EA}" dt="2022-09-21T12:28:11.737" v="3718" actId="26606"/>
          <ac:spMkLst>
            <pc:docMk/>
            <pc:sldMk cId="4226419007" sldId="414"/>
            <ac:spMk id="14" creationId="{AAA7AB09-557C-41AD-9113-FF9F68FA1035}"/>
          </ac:spMkLst>
        </pc:spChg>
        <pc:spChg chg="add">
          <ac:chgData name="Sarah Reynolds" userId="7c6a1199-4651-4466-b70b-54a27495c7a8" providerId="ADAL" clId="{E4F49694-1B36-4B30-8615-3ED4FB8E64EA}" dt="2022-09-21T12:28:11.737" v="3718" actId="26606"/>
          <ac:spMkLst>
            <pc:docMk/>
            <pc:sldMk cId="4226419007" sldId="414"/>
            <ac:spMk id="16" creationId="{EF99ECAA-1F11-4937-BBA6-51935AB44C9D}"/>
          </ac:spMkLst>
        </pc:spChg>
        <pc:spChg chg="add">
          <ac:chgData name="Sarah Reynolds" userId="7c6a1199-4651-4466-b70b-54a27495c7a8" providerId="ADAL" clId="{E4F49694-1B36-4B30-8615-3ED4FB8E64EA}" dt="2022-09-21T12:28:11.737" v="3718" actId="26606"/>
          <ac:spMkLst>
            <pc:docMk/>
            <pc:sldMk cId="4226419007" sldId="414"/>
            <ac:spMk id="24" creationId="{1DB043B4-68C6-45B9-82AC-A5800EADB8DB}"/>
          </ac:spMkLst>
        </pc:spChg>
        <pc:spChg chg="add">
          <ac:chgData name="Sarah Reynolds" userId="7c6a1199-4651-4466-b70b-54a27495c7a8" providerId="ADAL" clId="{E4F49694-1B36-4B30-8615-3ED4FB8E64EA}" dt="2022-09-21T12:28:11.737" v="3718" actId="26606"/>
          <ac:spMkLst>
            <pc:docMk/>
            <pc:sldMk cId="4226419007" sldId="414"/>
            <ac:spMk id="26" creationId="{3C64A91D-E535-4C24-A0E3-96A3810E3FDC}"/>
          </ac:spMkLst>
        </pc:spChg>
        <pc:spChg chg="add">
          <ac:chgData name="Sarah Reynolds" userId="7c6a1199-4651-4466-b70b-54a27495c7a8" providerId="ADAL" clId="{E4F49694-1B36-4B30-8615-3ED4FB8E64EA}" dt="2022-09-21T12:28:11.737" v="3718" actId="26606"/>
          <ac:spMkLst>
            <pc:docMk/>
            <pc:sldMk cId="4226419007" sldId="414"/>
            <ac:spMk id="28" creationId="{26FC4867-BA3E-4F8E-AB23-684F34DF3D31}"/>
          </ac:spMkLst>
        </pc:spChg>
        <pc:grpChg chg="add">
          <ac:chgData name="Sarah Reynolds" userId="7c6a1199-4651-4466-b70b-54a27495c7a8" providerId="ADAL" clId="{E4F49694-1B36-4B30-8615-3ED4FB8E64EA}" dt="2022-09-21T12:28:11.737" v="3718" actId="26606"/>
          <ac:grpSpMkLst>
            <pc:docMk/>
            <pc:sldMk cId="4226419007" sldId="414"/>
            <ac:grpSpMk id="18" creationId="{79DE9FAB-6BBA-4CFE-B67D-77B47F01ECA4}"/>
          </ac:grpSpMkLst>
        </pc:grpChg>
        <pc:picChg chg="add mod">
          <ac:chgData name="Sarah Reynolds" userId="7c6a1199-4651-4466-b70b-54a27495c7a8" providerId="ADAL" clId="{E4F49694-1B36-4B30-8615-3ED4FB8E64EA}" dt="2022-09-21T12:28:11.737" v="3718" actId="26606"/>
          <ac:picMkLst>
            <pc:docMk/>
            <pc:sldMk cId="4226419007" sldId="414"/>
            <ac:picMk id="7" creationId="{2DDEDB5F-C3B8-C626-2AF0-14D4E8C114B4}"/>
          </ac:picMkLst>
        </pc:picChg>
      </pc:sldChg>
      <pc:sldChg chg="modSp add mod ord">
        <pc:chgData name="Sarah Reynolds" userId="7c6a1199-4651-4466-b70b-54a27495c7a8" providerId="ADAL" clId="{E4F49694-1B36-4B30-8615-3ED4FB8E64EA}" dt="2022-09-23T20:06:56.591" v="7377" actId="14100"/>
        <pc:sldMkLst>
          <pc:docMk/>
          <pc:sldMk cId="695135991" sldId="415"/>
        </pc:sldMkLst>
        <pc:spChg chg="mod">
          <ac:chgData name="Sarah Reynolds" userId="7c6a1199-4651-4466-b70b-54a27495c7a8" providerId="ADAL" clId="{E4F49694-1B36-4B30-8615-3ED4FB8E64EA}" dt="2022-09-23T20:06:56.591" v="7377" actId="14100"/>
          <ac:spMkLst>
            <pc:docMk/>
            <pc:sldMk cId="695135991" sldId="415"/>
            <ac:spMk id="3" creationId="{E68D478E-6E6E-FFBF-747A-F1DEF19B72E7}"/>
          </ac:spMkLst>
        </pc:spChg>
      </pc:sldChg>
      <pc:sldChg chg="addSp delSp modSp new del mod">
        <pc:chgData name="Sarah Reynolds" userId="7c6a1199-4651-4466-b70b-54a27495c7a8" providerId="ADAL" clId="{E4F49694-1B36-4B30-8615-3ED4FB8E64EA}" dt="2022-09-23T13:45:51.721" v="6019" actId="2696"/>
        <pc:sldMkLst>
          <pc:docMk/>
          <pc:sldMk cId="3291078638" sldId="415"/>
        </pc:sldMkLst>
        <pc:spChg chg="mod">
          <ac:chgData name="Sarah Reynolds" userId="7c6a1199-4651-4466-b70b-54a27495c7a8" providerId="ADAL" clId="{E4F49694-1B36-4B30-8615-3ED4FB8E64EA}" dt="2022-09-22T12:35:40.752" v="4618"/>
          <ac:spMkLst>
            <pc:docMk/>
            <pc:sldMk cId="3291078638" sldId="415"/>
            <ac:spMk id="2" creationId="{AD464211-C80E-D692-2FEC-7A8E5E0FCFDC}"/>
          </ac:spMkLst>
        </pc:spChg>
        <pc:spChg chg="mod">
          <ac:chgData name="Sarah Reynolds" userId="7c6a1199-4651-4466-b70b-54a27495c7a8" providerId="ADAL" clId="{E4F49694-1B36-4B30-8615-3ED4FB8E64EA}" dt="2022-09-23T12:45:21.842" v="6010" actId="255"/>
          <ac:spMkLst>
            <pc:docMk/>
            <pc:sldMk cId="3291078638" sldId="415"/>
            <ac:spMk id="3" creationId="{E68D478E-6E6E-FFBF-747A-F1DEF19B72E7}"/>
          </ac:spMkLst>
        </pc:spChg>
        <pc:spChg chg="del">
          <ac:chgData name="Sarah Reynolds" userId="7c6a1199-4651-4466-b70b-54a27495c7a8" providerId="ADAL" clId="{E4F49694-1B36-4B30-8615-3ED4FB8E64EA}" dt="2022-09-23T12:44:52.020" v="5998" actId="478"/>
          <ac:spMkLst>
            <pc:docMk/>
            <pc:sldMk cId="3291078638" sldId="415"/>
            <ac:spMk id="4" creationId="{C2F9F7AD-EF1E-C0AA-D8E2-44B704615FD7}"/>
          </ac:spMkLst>
        </pc:spChg>
        <pc:spChg chg="del">
          <ac:chgData name="Sarah Reynolds" userId="7c6a1199-4651-4466-b70b-54a27495c7a8" providerId="ADAL" clId="{E4F49694-1B36-4B30-8615-3ED4FB8E64EA}" dt="2022-09-23T12:44:58.803" v="6000" actId="478"/>
          <ac:spMkLst>
            <pc:docMk/>
            <pc:sldMk cId="3291078638" sldId="415"/>
            <ac:spMk id="5" creationId="{86B560C1-E2B3-1CE9-DCA5-FCD14E98E8E1}"/>
          </ac:spMkLst>
        </pc:spChg>
        <pc:spChg chg="del">
          <ac:chgData name="Sarah Reynolds" userId="7c6a1199-4651-4466-b70b-54a27495c7a8" providerId="ADAL" clId="{E4F49694-1B36-4B30-8615-3ED4FB8E64EA}" dt="2022-09-23T12:45:01.290" v="6001" actId="478"/>
          <ac:spMkLst>
            <pc:docMk/>
            <pc:sldMk cId="3291078638" sldId="415"/>
            <ac:spMk id="6" creationId="{C91A610B-6585-032D-C539-0718BC658760}"/>
          </ac:spMkLst>
        </pc:spChg>
        <pc:picChg chg="add mod ord">
          <ac:chgData name="Sarah Reynolds" userId="7c6a1199-4651-4466-b70b-54a27495c7a8" providerId="ADAL" clId="{E4F49694-1B36-4B30-8615-3ED4FB8E64EA}" dt="2022-09-22T12:35:14.291" v="4614" actId="167"/>
          <ac:picMkLst>
            <pc:docMk/>
            <pc:sldMk cId="3291078638" sldId="415"/>
            <ac:picMk id="8" creationId="{D101014F-3FBA-C7C1-394F-89CFC195DC76}"/>
          </ac:picMkLst>
        </pc:picChg>
      </pc:sldChg>
      <pc:sldChg chg="add del ord">
        <pc:chgData name="Sarah Reynolds" userId="7c6a1199-4651-4466-b70b-54a27495c7a8" providerId="ADAL" clId="{E4F49694-1B36-4B30-8615-3ED4FB8E64EA}" dt="2022-09-23T20:08:38.251" v="7380" actId="47"/>
        <pc:sldMkLst>
          <pc:docMk/>
          <pc:sldMk cId="468481953" sldId="416"/>
        </pc:sldMkLst>
      </pc:sldChg>
      <pc:sldChg chg="modSp add del mod">
        <pc:chgData name="Sarah Reynolds" userId="7c6a1199-4651-4466-b70b-54a27495c7a8" providerId="ADAL" clId="{E4F49694-1B36-4B30-8615-3ED4FB8E64EA}" dt="2022-09-23T13:45:51.721" v="6019" actId="2696"/>
        <pc:sldMkLst>
          <pc:docMk/>
          <pc:sldMk cId="1377787840" sldId="416"/>
        </pc:sldMkLst>
        <pc:spChg chg="mod">
          <ac:chgData name="Sarah Reynolds" userId="7c6a1199-4651-4466-b70b-54a27495c7a8" providerId="ADAL" clId="{E4F49694-1B36-4B30-8615-3ED4FB8E64EA}" dt="2022-09-22T12:36:20.089" v="4664" actId="255"/>
          <ac:spMkLst>
            <pc:docMk/>
            <pc:sldMk cId="1377787840" sldId="416"/>
            <ac:spMk id="2" creationId="{AD464211-C80E-D692-2FEC-7A8E5E0FCFDC}"/>
          </ac:spMkLst>
        </pc:spChg>
      </pc:sldChg>
      <pc:sldChg chg="addSp delSp modSp add del mod setBg">
        <pc:chgData name="Sarah Reynolds" userId="7c6a1199-4651-4466-b70b-54a27495c7a8" providerId="ADAL" clId="{E4F49694-1B36-4B30-8615-3ED4FB8E64EA}" dt="2022-09-22T12:56:29.968" v="5619" actId="47"/>
        <pc:sldMkLst>
          <pc:docMk/>
          <pc:sldMk cId="1822863879" sldId="417"/>
        </pc:sldMkLst>
        <pc:spChg chg="del mod">
          <ac:chgData name="Sarah Reynolds" userId="7c6a1199-4651-4466-b70b-54a27495c7a8" providerId="ADAL" clId="{E4F49694-1B36-4B30-8615-3ED4FB8E64EA}" dt="2022-09-22T12:53:00.125" v="5529" actId="478"/>
          <ac:spMkLst>
            <pc:docMk/>
            <pc:sldMk cId="1822863879" sldId="417"/>
            <ac:spMk id="2" creationId="{598A8066-774A-629B-2437-BB332C8A258C}"/>
          </ac:spMkLst>
        </pc:spChg>
        <pc:spChg chg="mod ord">
          <ac:chgData name="Sarah Reynolds" userId="7c6a1199-4651-4466-b70b-54a27495c7a8" providerId="ADAL" clId="{E4F49694-1B36-4B30-8615-3ED4FB8E64EA}" dt="2022-09-22T12:49:38.590" v="5500" actId="26606"/>
          <ac:spMkLst>
            <pc:docMk/>
            <pc:sldMk cId="1822863879" sldId="417"/>
            <ac:spMk id="4" creationId="{2F7AA063-0D98-9671-EC85-B83B6934EBB4}"/>
          </ac:spMkLst>
        </pc:spChg>
        <pc:spChg chg="mod ord">
          <ac:chgData name="Sarah Reynolds" userId="7c6a1199-4651-4466-b70b-54a27495c7a8" providerId="ADAL" clId="{E4F49694-1B36-4B30-8615-3ED4FB8E64EA}" dt="2022-09-22T12:52:30.131" v="5524" actId="27636"/>
          <ac:spMkLst>
            <pc:docMk/>
            <pc:sldMk cId="1822863879" sldId="417"/>
            <ac:spMk id="6" creationId="{B710B4A2-E920-07E4-597C-DFB2DE67A588}"/>
          </ac:spMkLst>
        </pc:spChg>
        <pc:spChg chg="add mod">
          <ac:chgData name="Sarah Reynolds" userId="7c6a1199-4651-4466-b70b-54a27495c7a8" providerId="ADAL" clId="{E4F49694-1B36-4B30-8615-3ED4FB8E64EA}" dt="2022-09-22T12:53:12.258" v="5530"/>
          <ac:spMkLst>
            <pc:docMk/>
            <pc:sldMk cId="1822863879" sldId="417"/>
            <ac:spMk id="8" creationId="{3AF5BB83-6ECA-0466-13E0-5EB0E27FCD7F}"/>
          </ac:spMkLst>
        </pc:spChg>
        <pc:spChg chg="add del">
          <ac:chgData name="Sarah Reynolds" userId="7c6a1199-4651-4466-b70b-54a27495c7a8" providerId="ADAL" clId="{E4F49694-1B36-4B30-8615-3ED4FB8E64EA}" dt="2022-09-22T12:51:44.190" v="5513" actId="26606"/>
          <ac:spMkLst>
            <pc:docMk/>
            <pc:sldMk cId="1822863879" sldId="417"/>
            <ac:spMk id="17" creationId="{A5931BE0-4B93-4D6C-878E-ACC59D6B4587}"/>
          </ac:spMkLst>
        </pc:spChg>
        <pc:spChg chg="add del">
          <ac:chgData name="Sarah Reynolds" userId="7c6a1199-4651-4466-b70b-54a27495c7a8" providerId="ADAL" clId="{E4F49694-1B36-4B30-8615-3ED4FB8E64EA}" dt="2022-09-22T12:51:44.190" v="5513" actId="26606"/>
          <ac:spMkLst>
            <pc:docMk/>
            <pc:sldMk cId="1822863879" sldId="417"/>
            <ac:spMk id="19" creationId="{6FF3A87B-2255-45E0-A551-C11FAF93290C}"/>
          </ac:spMkLst>
        </pc:spChg>
        <pc:spChg chg="add del">
          <ac:chgData name="Sarah Reynolds" userId="7c6a1199-4651-4466-b70b-54a27495c7a8" providerId="ADAL" clId="{E4F49694-1B36-4B30-8615-3ED4FB8E64EA}" dt="2022-09-22T12:51:44.185" v="5512" actId="26606"/>
          <ac:spMkLst>
            <pc:docMk/>
            <pc:sldMk cId="1822863879" sldId="417"/>
            <ac:spMk id="30" creationId="{A5931BE0-4B93-4D6C-878E-ACC59D6B4587}"/>
          </ac:spMkLst>
        </pc:spChg>
        <pc:spChg chg="add del">
          <ac:chgData name="Sarah Reynolds" userId="7c6a1199-4651-4466-b70b-54a27495c7a8" providerId="ADAL" clId="{E4F49694-1B36-4B30-8615-3ED4FB8E64EA}" dt="2022-09-22T12:51:44.185" v="5512" actId="26606"/>
          <ac:spMkLst>
            <pc:docMk/>
            <pc:sldMk cId="1822863879" sldId="417"/>
            <ac:spMk id="32" creationId="{77C1D6B0-0B26-4B90-AAD1-063228CD69C7}"/>
          </ac:spMkLst>
        </pc:spChg>
        <pc:spChg chg="add del">
          <ac:chgData name="Sarah Reynolds" userId="7c6a1199-4651-4466-b70b-54a27495c7a8" providerId="ADAL" clId="{E4F49694-1B36-4B30-8615-3ED4FB8E64EA}" dt="2022-09-22T12:51:44.185" v="5512" actId="26606"/>
          <ac:spMkLst>
            <pc:docMk/>
            <pc:sldMk cId="1822863879" sldId="417"/>
            <ac:spMk id="41" creationId="{CAEF6F64-425F-4671-AE93-26B9B72C2216}"/>
          </ac:spMkLst>
        </pc:spChg>
        <pc:spChg chg="add del">
          <ac:chgData name="Sarah Reynolds" userId="7c6a1199-4651-4466-b70b-54a27495c7a8" providerId="ADAL" clId="{E4F49694-1B36-4B30-8615-3ED4FB8E64EA}" dt="2022-09-22T12:51:44.185" v="5512" actId="26606"/>
          <ac:spMkLst>
            <pc:docMk/>
            <pc:sldMk cId="1822863879" sldId="417"/>
            <ac:spMk id="43" creationId="{9D375253-B86F-45EA-A567-60720C0127CC}"/>
          </ac:spMkLst>
        </pc:spChg>
        <pc:spChg chg="add">
          <ac:chgData name="Sarah Reynolds" userId="7c6a1199-4651-4466-b70b-54a27495c7a8" providerId="ADAL" clId="{E4F49694-1B36-4B30-8615-3ED4FB8E64EA}" dt="2022-09-22T12:51:44.190" v="5513" actId="26606"/>
          <ac:spMkLst>
            <pc:docMk/>
            <pc:sldMk cId="1822863879" sldId="417"/>
            <ac:spMk id="50" creationId="{A5931BE0-4B93-4D6C-878E-ACC59D6B4587}"/>
          </ac:spMkLst>
        </pc:spChg>
        <pc:grpChg chg="add del">
          <ac:chgData name="Sarah Reynolds" userId="7c6a1199-4651-4466-b70b-54a27495c7a8" providerId="ADAL" clId="{E4F49694-1B36-4B30-8615-3ED4FB8E64EA}" dt="2022-09-22T12:51:44.190" v="5513" actId="26606"/>
          <ac:grpSpMkLst>
            <pc:docMk/>
            <pc:sldMk cId="1822863879" sldId="417"/>
            <ac:grpSpMk id="11" creationId="{3BDBC526-6DCD-4FF6-8395-D8C22E46E527}"/>
          </ac:grpSpMkLst>
        </pc:grpChg>
        <pc:grpChg chg="add del">
          <ac:chgData name="Sarah Reynolds" userId="7c6a1199-4651-4466-b70b-54a27495c7a8" providerId="ADAL" clId="{E4F49694-1B36-4B30-8615-3ED4FB8E64EA}" dt="2022-09-22T12:51:44.185" v="5512" actId="26606"/>
          <ac:grpSpMkLst>
            <pc:docMk/>
            <pc:sldMk cId="1822863879" sldId="417"/>
            <ac:grpSpMk id="24" creationId="{3BDBC526-6DCD-4FF6-8395-D8C22E46E527}"/>
          </ac:grpSpMkLst>
        </pc:grpChg>
        <pc:grpChg chg="add del">
          <ac:chgData name="Sarah Reynolds" userId="7c6a1199-4651-4466-b70b-54a27495c7a8" providerId="ADAL" clId="{E4F49694-1B36-4B30-8615-3ED4FB8E64EA}" dt="2022-09-22T12:51:44.185" v="5512" actId="26606"/>
          <ac:grpSpMkLst>
            <pc:docMk/>
            <pc:sldMk cId="1822863879" sldId="417"/>
            <ac:grpSpMk id="34" creationId="{19CF19B5-D97C-44D1-96A3-D8BB434369FD}"/>
          </ac:grpSpMkLst>
        </pc:grpChg>
        <pc:grpChg chg="add">
          <ac:chgData name="Sarah Reynolds" userId="7c6a1199-4651-4466-b70b-54a27495c7a8" providerId="ADAL" clId="{E4F49694-1B36-4B30-8615-3ED4FB8E64EA}" dt="2022-09-22T12:51:44.190" v="5513" actId="26606"/>
          <ac:grpSpMkLst>
            <pc:docMk/>
            <pc:sldMk cId="1822863879" sldId="417"/>
            <ac:grpSpMk id="45" creationId="{3BDBC526-6DCD-4FF6-8395-D8C22E46E527}"/>
          </ac:grpSpMkLst>
        </pc:grpChg>
        <pc:picChg chg="del mod ord">
          <ac:chgData name="Sarah Reynolds" userId="7c6a1199-4651-4466-b70b-54a27495c7a8" providerId="ADAL" clId="{E4F49694-1B36-4B30-8615-3ED4FB8E64EA}" dt="2022-09-22T12:51:25.245" v="5509" actId="478"/>
          <ac:picMkLst>
            <pc:docMk/>
            <pc:sldMk cId="1822863879" sldId="417"/>
            <ac:picMk id="3" creationId="{635B3933-0473-ABEE-5E47-C4E189344C5E}"/>
          </ac:picMkLst>
        </pc:picChg>
        <pc:picChg chg="add del mod">
          <ac:chgData name="Sarah Reynolds" userId="7c6a1199-4651-4466-b70b-54a27495c7a8" providerId="ADAL" clId="{E4F49694-1B36-4B30-8615-3ED4FB8E64EA}" dt="2022-09-22T12:56:17.386" v="5617" actId="21"/>
          <ac:picMkLst>
            <pc:docMk/>
            <pc:sldMk cId="1822863879" sldId="417"/>
            <ac:picMk id="5" creationId="{B37A3BEE-CCE2-6519-6CC0-98F20D3F7E49}"/>
          </ac:picMkLst>
        </pc:picChg>
        <pc:picChg chg="add del mod ord">
          <ac:chgData name="Sarah Reynolds" userId="7c6a1199-4651-4466-b70b-54a27495c7a8" providerId="ADAL" clId="{E4F49694-1B36-4B30-8615-3ED4FB8E64EA}" dt="2022-09-22T12:56:06.397" v="5613" actId="21"/>
          <ac:picMkLst>
            <pc:docMk/>
            <pc:sldMk cId="1822863879" sldId="417"/>
            <ac:picMk id="7" creationId="{657DF599-D4DE-2502-45CB-3804C4CE0765}"/>
          </ac:picMkLst>
        </pc:picChg>
        <pc:picChg chg="add del mod ord">
          <ac:chgData name="Sarah Reynolds" userId="7c6a1199-4651-4466-b70b-54a27495c7a8" providerId="ADAL" clId="{E4F49694-1B36-4B30-8615-3ED4FB8E64EA}" dt="2022-09-22T12:53:40.774" v="5536" actId="1076"/>
          <ac:picMkLst>
            <pc:docMk/>
            <pc:sldMk cId="1822863879" sldId="417"/>
            <ac:picMk id="9" creationId="{6C86F171-FFEA-496E-2464-57D19248861E}"/>
          </ac:picMkLst>
        </pc:picChg>
      </pc:sldChg>
      <pc:sldChg chg="addSp modSp add del mod">
        <pc:chgData name="Sarah Reynolds" userId="7c6a1199-4651-4466-b70b-54a27495c7a8" providerId="ADAL" clId="{E4F49694-1B36-4B30-8615-3ED4FB8E64EA}" dt="2022-09-23T12:35:11.217" v="5950" actId="2696"/>
        <pc:sldMkLst>
          <pc:docMk/>
          <pc:sldMk cId="1242839403" sldId="418"/>
        </pc:sldMkLst>
        <pc:spChg chg="mod">
          <ac:chgData name="Sarah Reynolds" userId="7c6a1199-4651-4466-b70b-54a27495c7a8" providerId="ADAL" clId="{E4F49694-1B36-4B30-8615-3ED4FB8E64EA}" dt="2022-09-22T12:56:46.475" v="5622" actId="14100"/>
          <ac:spMkLst>
            <pc:docMk/>
            <pc:sldMk cId="1242839403" sldId="418"/>
            <ac:spMk id="2" creationId="{598A8066-774A-629B-2437-BB332C8A258C}"/>
          </ac:spMkLst>
        </pc:spChg>
        <pc:spChg chg="mod">
          <ac:chgData name="Sarah Reynolds" userId="7c6a1199-4651-4466-b70b-54a27495c7a8" providerId="ADAL" clId="{E4F49694-1B36-4B30-8615-3ED4FB8E64EA}" dt="2022-09-22T12:57:36.311" v="5639" actId="20577"/>
          <ac:spMkLst>
            <pc:docMk/>
            <pc:sldMk cId="1242839403" sldId="418"/>
            <ac:spMk id="6" creationId="{B710B4A2-E920-07E4-597C-DFB2DE67A588}"/>
          </ac:spMkLst>
        </pc:spChg>
        <pc:picChg chg="add mod">
          <ac:chgData name="Sarah Reynolds" userId="7c6a1199-4651-4466-b70b-54a27495c7a8" providerId="ADAL" clId="{E4F49694-1B36-4B30-8615-3ED4FB8E64EA}" dt="2022-09-22T12:56:51.155" v="5624" actId="14100"/>
          <ac:picMkLst>
            <pc:docMk/>
            <pc:sldMk cId="1242839403" sldId="418"/>
            <ac:picMk id="5" creationId="{25C9BB11-5A55-EB2B-C009-1C3212932A86}"/>
          </ac:picMkLst>
        </pc:picChg>
        <pc:picChg chg="add mod">
          <ac:chgData name="Sarah Reynolds" userId="7c6a1199-4651-4466-b70b-54a27495c7a8" providerId="ADAL" clId="{E4F49694-1B36-4B30-8615-3ED4FB8E64EA}" dt="2022-09-22T12:57:32.956" v="5636" actId="1036"/>
          <ac:picMkLst>
            <pc:docMk/>
            <pc:sldMk cId="1242839403" sldId="418"/>
            <ac:picMk id="7" creationId="{6078789E-3B28-9230-697C-109027B2D3CE}"/>
          </ac:picMkLst>
        </pc:picChg>
      </pc:sldChg>
      <pc:sldChg chg="modSp add mod">
        <pc:chgData name="Sarah Reynolds" userId="7c6a1199-4651-4466-b70b-54a27495c7a8" providerId="ADAL" clId="{E4F49694-1B36-4B30-8615-3ED4FB8E64EA}" dt="2022-09-23T16:32:21.512" v="6809" actId="1076"/>
        <pc:sldMkLst>
          <pc:docMk/>
          <pc:sldMk cId="3282672337" sldId="418"/>
        </pc:sldMkLst>
        <pc:spChg chg="mod">
          <ac:chgData name="Sarah Reynolds" userId="7c6a1199-4651-4466-b70b-54a27495c7a8" providerId="ADAL" clId="{E4F49694-1B36-4B30-8615-3ED4FB8E64EA}" dt="2022-09-23T16:32:17.993" v="6808" actId="1038"/>
          <ac:spMkLst>
            <pc:docMk/>
            <pc:sldMk cId="3282672337" sldId="418"/>
            <ac:spMk id="6" creationId="{B710B4A2-E920-07E4-597C-DFB2DE67A588}"/>
          </ac:spMkLst>
        </pc:spChg>
        <pc:picChg chg="mod">
          <ac:chgData name="Sarah Reynolds" userId="7c6a1199-4651-4466-b70b-54a27495c7a8" providerId="ADAL" clId="{E4F49694-1B36-4B30-8615-3ED4FB8E64EA}" dt="2022-09-23T16:32:11.268" v="6800" actId="14100"/>
          <ac:picMkLst>
            <pc:docMk/>
            <pc:sldMk cId="3282672337" sldId="418"/>
            <ac:picMk id="5" creationId="{25C9BB11-5A55-EB2B-C009-1C3212932A86}"/>
          </ac:picMkLst>
        </pc:picChg>
        <pc:picChg chg="mod">
          <ac:chgData name="Sarah Reynolds" userId="7c6a1199-4651-4466-b70b-54a27495c7a8" providerId="ADAL" clId="{E4F49694-1B36-4B30-8615-3ED4FB8E64EA}" dt="2022-09-23T16:32:21.512" v="6809" actId="1076"/>
          <ac:picMkLst>
            <pc:docMk/>
            <pc:sldMk cId="3282672337" sldId="418"/>
            <ac:picMk id="7" creationId="{6078789E-3B28-9230-697C-109027B2D3CE}"/>
          </ac:picMkLst>
        </pc:picChg>
      </pc:sldChg>
      <pc:sldChg chg="modSp add">
        <pc:chgData name="Sarah Reynolds" userId="7c6a1199-4651-4466-b70b-54a27495c7a8" providerId="ADAL" clId="{E4F49694-1B36-4B30-8615-3ED4FB8E64EA}" dt="2022-10-06T10:43:04.992" v="7409" actId="313"/>
        <pc:sldMkLst>
          <pc:docMk/>
          <pc:sldMk cId="496635632" sldId="419"/>
        </pc:sldMkLst>
        <pc:spChg chg="mod">
          <ac:chgData name="Sarah Reynolds" userId="7c6a1199-4651-4466-b70b-54a27495c7a8" providerId="ADAL" clId="{E4F49694-1B36-4B30-8615-3ED4FB8E64EA}" dt="2022-10-06T10:43:04.992" v="7409" actId="313"/>
          <ac:spMkLst>
            <pc:docMk/>
            <pc:sldMk cId="496635632" sldId="419"/>
            <ac:spMk id="8" creationId="{2E6C02B0-D042-ECC2-1810-BCA8272C1095}"/>
          </ac:spMkLst>
        </pc:spChg>
      </pc:sldChg>
      <pc:sldChg chg="addSp delSp modSp add del mod modAnim">
        <pc:chgData name="Sarah Reynolds" userId="7c6a1199-4651-4466-b70b-54a27495c7a8" providerId="ADAL" clId="{E4F49694-1B36-4B30-8615-3ED4FB8E64EA}" dt="2022-09-23T12:35:11.217" v="5950" actId="2696"/>
        <pc:sldMkLst>
          <pc:docMk/>
          <pc:sldMk cId="3941627644" sldId="419"/>
        </pc:sldMkLst>
        <pc:spChg chg="mod">
          <ac:chgData name="Sarah Reynolds" userId="7c6a1199-4651-4466-b70b-54a27495c7a8" providerId="ADAL" clId="{E4F49694-1B36-4B30-8615-3ED4FB8E64EA}" dt="2022-09-22T13:21:09.805" v="5763" actId="14100"/>
          <ac:spMkLst>
            <pc:docMk/>
            <pc:sldMk cId="3941627644" sldId="419"/>
            <ac:spMk id="2" creationId="{598A8066-774A-629B-2437-BB332C8A258C}"/>
          </ac:spMkLst>
        </pc:spChg>
        <pc:spChg chg="mod">
          <ac:chgData name="Sarah Reynolds" userId="7c6a1199-4651-4466-b70b-54a27495c7a8" providerId="ADAL" clId="{E4F49694-1B36-4B30-8615-3ED4FB8E64EA}" dt="2022-09-22T13:21:20.081" v="5768" actId="14100"/>
          <ac:spMkLst>
            <pc:docMk/>
            <pc:sldMk cId="3941627644" sldId="419"/>
            <ac:spMk id="6" creationId="{B710B4A2-E920-07E4-597C-DFB2DE67A588}"/>
          </ac:spMkLst>
        </pc:spChg>
        <pc:spChg chg="add del mod">
          <ac:chgData name="Sarah Reynolds" userId="7c6a1199-4651-4466-b70b-54a27495c7a8" providerId="ADAL" clId="{E4F49694-1B36-4B30-8615-3ED4FB8E64EA}" dt="2022-09-22T13:21:15.891" v="5767" actId="478"/>
          <ac:spMkLst>
            <pc:docMk/>
            <pc:sldMk cId="3941627644" sldId="419"/>
            <ac:spMk id="7" creationId="{3EAF3FAF-41E5-FA25-68C8-0BE0BC0A1970}"/>
          </ac:spMkLst>
        </pc:spChg>
        <pc:spChg chg="add mod">
          <ac:chgData name="Sarah Reynolds" userId="7c6a1199-4651-4466-b70b-54a27495c7a8" providerId="ADAL" clId="{E4F49694-1B36-4B30-8615-3ED4FB8E64EA}" dt="2022-09-22T13:23:41.239" v="5787" actId="207"/>
          <ac:spMkLst>
            <pc:docMk/>
            <pc:sldMk cId="3941627644" sldId="419"/>
            <ac:spMk id="8" creationId="{2E6C02B0-D042-ECC2-1810-BCA8272C1095}"/>
          </ac:spMkLst>
        </pc:spChg>
      </pc:sldChg>
      <pc:sldChg chg="addSp modSp add mod ord">
        <pc:chgData name="Sarah Reynolds" userId="7c6a1199-4651-4466-b70b-54a27495c7a8" providerId="ADAL" clId="{E4F49694-1B36-4B30-8615-3ED4FB8E64EA}" dt="2022-10-06T10:42:34.570" v="7403" actId="255"/>
        <pc:sldMkLst>
          <pc:docMk/>
          <pc:sldMk cId="2461670998" sldId="420"/>
        </pc:sldMkLst>
        <pc:spChg chg="mod">
          <ac:chgData name="Sarah Reynolds" userId="7c6a1199-4651-4466-b70b-54a27495c7a8" providerId="ADAL" clId="{E4F49694-1B36-4B30-8615-3ED4FB8E64EA}" dt="2022-09-23T16:25:34.022" v="6366" actId="20577"/>
          <ac:spMkLst>
            <pc:docMk/>
            <pc:sldMk cId="2461670998" sldId="420"/>
            <ac:spMk id="2" creationId="{598A8066-774A-629B-2437-BB332C8A258C}"/>
          </ac:spMkLst>
        </pc:spChg>
        <pc:spChg chg="mod ord">
          <ac:chgData name="Sarah Reynolds" userId="7c6a1199-4651-4466-b70b-54a27495c7a8" providerId="ADAL" clId="{E4F49694-1B36-4B30-8615-3ED4FB8E64EA}" dt="2022-10-06T10:42:34.570" v="7403" actId="255"/>
          <ac:spMkLst>
            <pc:docMk/>
            <pc:sldMk cId="2461670998" sldId="420"/>
            <ac:spMk id="6" creationId="{B710B4A2-E920-07E4-597C-DFB2DE67A588}"/>
          </ac:spMkLst>
        </pc:spChg>
        <pc:spChg chg="add mod">
          <ac:chgData name="Sarah Reynolds" userId="7c6a1199-4651-4466-b70b-54a27495c7a8" providerId="ADAL" clId="{E4F49694-1B36-4B30-8615-3ED4FB8E64EA}" dt="2022-09-23T16:26:37.734" v="6382" actId="1076"/>
          <ac:spMkLst>
            <pc:docMk/>
            <pc:sldMk cId="2461670998" sldId="420"/>
            <ac:spMk id="8" creationId="{C51C2B90-DA2B-B241-6E2E-A6ECE254F3E1}"/>
          </ac:spMkLst>
        </pc:spChg>
        <pc:picChg chg="mod">
          <ac:chgData name="Sarah Reynolds" userId="7c6a1199-4651-4466-b70b-54a27495c7a8" providerId="ADAL" clId="{E4F49694-1B36-4B30-8615-3ED4FB8E64EA}" dt="2022-09-23T16:26:35.077" v="6381" actId="1076"/>
          <ac:picMkLst>
            <pc:docMk/>
            <pc:sldMk cId="2461670998" sldId="420"/>
            <ac:picMk id="3" creationId="{635B3933-0473-ABEE-5E47-C4E189344C5E}"/>
          </ac:picMkLst>
        </pc:picChg>
        <pc:picChg chg="add mod">
          <ac:chgData name="Sarah Reynolds" userId="7c6a1199-4651-4466-b70b-54a27495c7a8" providerId="ADAL" clId="{E4F49694-1B36-4B30-8615-3ED4FB8E64EA}" dt="2022-09-23T16:20:37.377" v="6096" actId="1076"/>
          <ac:picMkLst>
            <pc:docMk/>
            <pc:sldMk cId="2461670998" sldId="420"/>
            <ac:picMk id="5" creationId="{D3045563-9998-B3FF-02AA-A6CFFB748555}"/>
          </ac:picMkLst>
        </pc:picChg>
        <pc:picChg chg="add mod modCrop">
          <ac:chgData name="Sarah Reynolds" userId="7c6a1199-4651-4466-b70b-54a27495c7a8" providerId="ADAL" clId="{E4F49694-1B36-4B30-8615-3ED4FB8E64EA}" dt="2022-09-23T16:26:31.656" v="6379" actId="14100"/>
          <ac:picMkLst>
            <pc:docMk/>
            <pc:sldMk cId="2461670998" sldId="420"/>
            <ac:picMk id="9" creationId="{26467518-C921-13E3-24BB-DC450EF25103}"/>
          </ac:picMkLst>
        </pc:picChg>
      </pc:sldChg>
      <pc:sldChg chg="addSp delSp modSp new del mod setBg">
        <pc:chgData name="Sarah Reynolds" userId="7c6a1199-4651-4466-b70b-54a27495c7a8" providerId="ADAL" clId="{E4F49694-1B36-4B30-8615-3ED4FB8E64EA}" dt="2022-09-23T13:42:09.826" v="6011" actId="47"/>
        <pc:sldMkLst>
          <pc:docMk/>
          <pc:sldMk cId="2740497791" sldId="420"/>
        </pc:sldMkLst>
        <pc:spChg chg="mod">
          <ac:chgData name="Sarah Reynolds" userId="7c6a1199-4651-4466-b70b-54a27495c7a8" providerId="ADAL" clId="{E4F49694-1B36-4B30-8615-3ED4FB8E64EA}" dt="2022-09-22T13:35:16.119" v="5839" actId="1076"/>
          <ac:spMkLst>
            <pc:docMk/>
            <pc:sldMk cId="2740497791" sldId="420"/>
            <ac:spMk id="2" creationId="{CC5309F3-8A4F-B939-022C-CA2EFF26C689}"/>
          </ac:spMkLst>
        </pc:spChg>
        <pc:spChg chg="mod">
          <ac:chgData name="Sarah Reynolds" userId="7c6a1199-4651-4466-b70b-54a27495c7a8" providerId="ADAL" clId="{E4F49694-1B36-4B30-8615-3ED4FB8E64EA}" dt="2022-09-22T13:35:29.650" v="5844" actId="27636"/>
          <ac:spMkLst>
            <pc:docMk/>
            <pc:sldMk cId="2740497791" sldId="420"/>
            <ac:spMk id="3" creationId="{53205A3A-CACA-6D37-0772-2A61635FA8C4}"/>
          </ac:spMkLst>
        </pc:spChg>
        <pc:spChg chg="del">
          <ac:chgData name="Sarah Reynolds" userId="7c6a1199-4651-4466-b70b-54a27495c7a8" providerId="ADAL" clId="{E4F49694-1B36-4B30-8615-3ED4FB8E64EA}" dt="2022-09-22T13:32:55.744" v="5810" actId="478"/>
          <ac:spMkLst>
            <pc:docMk/>
            <pc:sldMk cId="2740497791" sldId="420"/>
            <ac:spMk id="4" creationId="{B04AD412-9B9C-7587-E861-F5366A82C160}"/>
          </ac:spMkLst>
        </pc:spChg>
        <pc:spChg chg="del">
          <ac:chgData name="Sarah Reynolds" userId="7c6a1199-4651-4466-b70b-54a27495c7a8" providerId="ADAL" clId="{E4F49694-1B36-4B30-8615-3ED4FB8E64EA}" dt="2022-09-22T13:32:57.475" v="5811" actId="478"/>
          <ac:spMkLst>
            <pc:docMk/>
            <pc:sldMk cId="2740497791" sldId="420"/>
            <ac:spMk id="5" creationId="{A507405B-064E-C19E-B836-47087DDF7931}"/>
          </ac:spMkLst>
        </pc:spChg>
        <pc:spChg chg="mod ord">
          <ac:chgData name="Sarah Reynolds" userId="7c6a1199-4651-4466-b70b-54a27495c7a8" providerId="ADAL" clId="{E4F49694-1B36-4B30-8615-3ED4FB8E64EA}" dt="2022-09-22T13:35:08.644" v="5838" actId="26606"/>
          <ac:spMkLst>
            <pc:docMk/>
            <pc:sldMk cId="2740497791" sldId="420"/>
            <ac:spMk id="6" creationId="{66AD25D0-A706-0EFB-765D-C30C48D0C278}"/>
          </ac:spMkLst>
        </pc:spChg>
        <pc:spChg chg="add del">
          <ac:chgData name="Sarah Reynolds" userId="7c6a1199-4651-4466-b70b-54a27495c7a8" providerId="ADAL" clId="{E4F49694-1B36-4B30-8615-3ED4FB8E64EA}" dt="2022-09-22T13:35:08.640" v="5837" actId="26606"/>
          <ac:spMkLst>
            <pc:docMk/>
            <pc:sldMk cId="2740497791" sldId="420"/>
            <ac:spMk id="1031" creationId="{A5931BE0-4B93-4D6C-878E-ACC59D6B4587}"/>
          </ac:spMkLst>
        </pc:spChg>
        <pc:spChg chg="add">
          <ac:chgData name="Sarah Reynolds" userId="7c6a1199-4651-4466-b70b-54a27495c7a8" providerId="ADAL" clId="{E4F49694-1B36-4B30-8615-3ED4FB8E64EA}" dt="2022-09-22T13:35:08.644" v="5838" actId="26606"/>
          <ac:spMkLst>
            <pc:docMk/>
            <pc:sldMk cId="2740497791" sldId="420"/>
            <ac:spMk id="1038" creationId="{A5931BE0-4B93-4D6C-878E-ACC59D6B4587}"/>
          </ac:spMkLst>
        </pc:spChg>
        <pc:grpChg chg="add del">
          <ac:chgData name="Sarah Reynolds" userId="7c6a1199-4651-4466-b70b-54a27495c7a8" providerId="ADAL" clId="{E4F49694-1B36-4B30-8615-3ED4FB8E64EA}" dt="2022-09-22T13:35:08.640" v="5837" actId="26606"/>
          <ac:grpSpMkLst>
            <pc:docMk/>
            <pc:sldMk cId="2740497791" sldId="420"/>
            <ac:grpSpMk id="1033" creationId="{D0342557-9691-41B1-9FFF-027845ED041F}"/>
          </ac:grpSpMkLst>
        </pc:grpChg>
        <pc:picChg chg="add mod ord">
          <ac:chgData name="Sarah Reynolds" userId="7c6a1199-4651-4466-b70b-54a27495c7a8" providerId="ADAL" clId="{E4F49694-1B36-4B30-8615-3ED4FB8E64EA}" dt="2022-09-22T13:35:08.644" v="5838" actId="26606"/>
          <ac:picMkLst>
            <pc:docMk/>
            <pc:sldMk cId="2740497791" sldId="420"/>
            <ac:picMk id="1026" creationId="{5C8412FC-D9EE-8687-9955-05285A728734}"/>
          </ac:picMkLst>
        </pc:picChg>
      </pc:sldChg>
      <pc:sldChg chg="new del">
        <pc:chgData name="Sarah Reynolds" userId="7c6a1199-4651-4466-b70b-54a27495c7a8" providerId="ADAL" clId="{E4F49694-1B36-4B30-8615-3ED4FB8E64EA}" dt="2022-09-22T13:31:32.297" v="5793" actId="47"/>
        <pc:sldMkLst>
          <pc:docMk/>
          <pc:sldMk cId="3771398438" sldId="420"/>
        </pc:sldMkLst>
      </pc:sldChg>
      <pc:sldChg chg="modSp add del mod">
        <pc:chgData name="Sarah Reynolds" userId="7c6a1199-4651-4466-b70b-54a27495c7a8" providerId="ADAL" clId="{E4F49694-1B36-4B30-8615-3ED4FB8E64EA}" dt="2022-09-23T13:42:12.551" v="6013" actId="47"/>
        <pc:sldMkLst>
          <pc:docMk/>
          <pc:sldMk cId="178285325" sldId="421"/>
        </pc:sldMkLst>
        <pc:spChg chg="mod">
          <ac:chgData name="Sarah Reynolds" userId="7c6a1199-4651-4466-b70b-54a27495c7a8" providerId="ADAL" clId="{E4F49694-1B36-4B30-8615-3ED4FB8E64EA}" dt="2022-09-23T08:30:40.577" v="5852" actId="12"/>
          <ac:spMkLst>
            <pc:docMk/>
            <pc:sldMk cId="178285325" sldId="421"/>
            <ac:spMk id="3" creationId="{53205A3A-CACA-6D37-0772-2A61635FA8C4}"/>
          </ac:spMkLst>
        </pc:spChg>
      </pc:sldChg>
      <pc:sldChg chg="addSp delSp modSp add mod addAnim delAnim modAnim">
        <pc:chgData name="Sarah Reynolds" userId="7c6a1199-4651-4466-b70b-54a27495c7a8" providerId="ADAL" clId="{E4F49694-1B36-4B30-8615-3ED4FB8E64EA}" dt="2022-10-04T08:50:58.582" v="7390"/>
        <pc:sldMkLst>
          <pc:docMk/>
          <pc:sldMk cId="3156379138" sldId="421"/>
        </pc:sldMkLst>
        <pc:spChg chg="del">
          <ac:chgData name="Sarah Reynolds" userId="7c6a1199-4651-4466-b70b-54a27495c7a8" providerId="ADAL" clId="{E4F49694-1B36-4B30-8615-3ED4FB8E64EA}" dt="2022-09-23T16:50:57.999" v="6860" actId="478"/>
          <ac:spMkLst>
            <pc:docMk/>
            <pc:sldMk cId="3156379138" sldId="421"/>
            <ac:spMk id="2" creationId="{598A8066-774A-629B-2437-BB332C8A258C}"/>
          </ac:spMkLst>
        </pc:spChg>
        <pc:spChg chg="del">
          <ac:chgData name="Sarah Reynolds" userId="7c6a1199-4651-4466-b70b-54a27495c7a8" providerId="ADAL" clId="{E4F49694-1B36-4B30-8615-3ED4FB8E64EA}" dt="2022-09-23T16:51:07.942" v="6864" actId="478"/>
          <ac:spMkLst>
            <pc:docMk/>
            <pc:sldMk cId="3156379138" sldId="421"/>
            <ac:spMk id="6" creationId="{B710B4A2-E920-07E4-597C-DFB2DE67A588}"/>
          </ac:spMkLst>
        </pc:spChg>
        <pc:spChg chg="add del mod">
          <ac:chgData name="Sarah Reynolds" userId="7c6a1199-4651-4466-b70b-54a27495c7a8" providerId="ADAL" clId="{E4F49694-1B36-4B30-8615-3ED4FB8E64EA}" dt="2022-09-23T16:52:33.319" v="6877" actId="255"/>
          <ac:spMkLst>
            <pc:docMk/>
            <pc:sldMk cId="3156379138" sldId="421"/>
            <ac:spMk id="8" creationId="{2E6C02B0-D042-ECC2-1810-BCA8272C1095}"/>
          </ac:spMkLst>
        </pc:spChg>
        <pc:picChg chg="mod">
          <ac:chgData name="Sarah Reynolds" userId="7c6a1199-4651-4466-b70b-54a27495c7a8" providerId="ADAL" clId="{E4F49694-1B36-4B30-8615-3ED4FB8E64EA}" dt="2022-09-23T16:51:01.931" v="6862" actId="1076"/>
          <ac:picMkLst>
            <pc:docMk/>
            <pc:sldMk cId="3156379138" sldId="421"/>
            <ac:picMk id="3" creationId="{635B3933-0473-ABEE-5E47-C4E189344C5E}"/>
          </ac:picMkLst>
        </pc:picChg>
      </pc:sldChg>
      <pc:sldChg chg="modSp add del mod">
        <pc:chgData name="Sarah Reynolds" userId="7c6a1199-4651-4466-b70b-54a27495c7a8" providerId="ADAL" clId="{E4F49694-1B36-4B30-8615-3ED4FB8E64EA}" dt="2022-09-23T13:42:14.210" v="6014" actId="47"/>
        <pc:sldMkLst>
          <pc:docMk/>
          <pc:sldMk cId="992313307" sldId="422"/>
        </pc:sldMkLst>
        <pc:spChg chg="mod">
          <ac:chgData name="Sarah Reynolds" userId="7c6a1199-4651-4466-b70b-54a27495c7a8" providerId="ADAL" clId="{E4F49694-1B36-4B30-8615-3ED4FB8E64EA}" dt="2022-09-23T08:40:46.881" v="5883" actId="255"/>
          <ac:spMkLst>
            <pc:docMk/>
            <pc:sldMk cId="992313307" sldId="422"/>
            <ac:spMk id="3" creationId="{53205A3A-CACA-6D37-0772-2A61635FA8C4}"/>
          </ac:spMkLst>
        </pc:spChg>
      </pc:sldChg>
      <pc:sldChg chg="modSp add modAnim">
        <pc:chgData name="Sarah Reynolds" userId="7c6a1199-4651-4466-b70b-54a27495c7a8" providerId="ADAL" clId="{E4F49694-1B36-4B30-8615-3ED4FB8E64EA}" dt="2022-10-04T08:51:03.882" v="7392"/>
        <pc:sldMkLst>
          <pc:docMk/>
          <pc:sldMk cId="1568851121" sldId="422"/>
        </pc:sldMkLst>
        <pc:spChg chg="mod">
          <ac:chgData name="Sarah Reynolds" userId="7c6a1199-4651-4466-b70b-54a27495c7a8" providerId="ADAL" clId="{E4F49694-1B36-4B30-8615-3ED4FB8E64EA}" dt="2022-09-23T19:44:48.729" v="6889" actId="255"/>
          <ac:spMkLst>
            <pc:docMk/>
            <pc:sldMk cId="1568851121" sldId="422"/>
            <ac:spMk id="8" creationId="{2E6C02B0-D042-ECC2-1810-BCA8272C1095}"/>
          </ac:spMkLst>
        </pc:spChg>
      </pc:sldChg>
      <pc:sldChg chg="modSp add mod modAnim">
        <pc:chgData name="Sarah Reynolds" userId="7c6a1199-4651-4466-b70b-54a27495c7a8" providerId="ADAL" clId="{E4F49694-1B36-4B30-8615-3ED4FB8E64EA}" dt="2022-10-04T08:51:09.467" v="7394"/>
        <pc:sldMkLst>
          <pc:docMk/>
          <pc:sldMk cId="258613525" sldId="423"/>
        </pc:sldMkLst>
        <pc:spChg chg="mod">
          <ac:chgData name="Sarah Reynolds" userId="7c6a1199-4651-4466-b70b-54a27495c7a8" providerId="ADAL" clId="{E4F49694-1B36-4B30-8615-3ED4FB8E64EA}" dt="2022-09-23T19:44:30.690" v="6887" actId="255"/>
          <ac:spMkLst>
            <pc:docMk/>
            <pc:sldMk cId="258613525" sldId="423"/>
            <ac:spMk id="8" creationId="{2E6C02B0-D042-ECC2-1810-BCA8272C1095}"/>
          </ac:spMkLst>
        </pc:spChg>
      </pc:sldChg>
      <pc:sldChg chg="modSp add del mod">
        <pc:chgData name="Sarah Reynolds" userId="7c6a1199-4651-4466-b70b-54a27495c7a8" providerId="ADAL" clId="{E4F49694-1B36-4B30-8615-3ED4FB8E64EA}" dt="2022-09-23T13:42:10.963" v="6012" actId="47"/>
        <pc:sldMkLst>
          <pc:docMk/>
          <pc:sldMk cId="3579059538" sldId="423"/>
        </pc:sldMkLst>
        <pc:spChg chg="mod">
          <ac:chgData name="Sarah Reynolds" userId="7c6a1199-4651-4466-b70b-54a27495c7a8" providerId="ADAL" clId="{E4F49694-1B36-4B30-8615-3ED4FB8E64EA}" dt="2022-09-23T12:13:38.289" v="5929" actId="27636"/>
          <ac:spMkLst>
            <pc:docMk/>
            <pc:sldMk cId="3579059538" sldId="423"/>
            <ac:spMk id="3" creationId="{53205A3A-CACA-6D37-0772-2A61635FA8C4}"/>
          </ac:spMkLst>
        </pc:spChg>
      </pc:sldChg>
      <pc:sldChg chg="modSp add del mod">
        <pc:chgData name="Sarah Reynolds" userId="7c6a1199-4651-4466-b70b-54a27495c7a8" providerId="ADAL" clId="{E4F49694-1B36-4B30-8615-3ED4FB8E64EA}" dt="2022-09-23T12:16:00.504" v="5930" actId="47"/>
        <pc:sldMkLst>
          <pc:docMk/>
          <pc:sldMk cId="3160643993" sldId="424"/>
        </pc:sldMkLst>
        <pc:spChg chg="mod">
          <ac:chgData name="Sarah Reynolds" userId="7c6a1199-4651-4466-b70b-54a27495c7a8" providerId="ADAL" clId="{E4F49694-1B36-4B30-8615-3ED4FB8E64EA}" dt="2022-09-23T12:05:59.855" v="5892" actId="1076"/>
          <ac:spMkLst>
            <pc:docMk/>
            <pc:sldMk cId="3160643993" sldId="424"/>
            <ac:spMk id="2" creationId="{CC5309F3-8A4F-B939-022C-CA2EFF26C689}"/>
          </ac:spMkLst>
        </pc:spChg>
        <pc:spChg chg="mod">
          <ac:chgData name="Sarah Reynolds" userId="7c6a1199-4651-4466-b70b-54a27495c7a8" providerId="ADAL" clId="{E4F49694-1B36-4B30-8615-3ED4FB8E64EA}" dt="2022-09-23T12:06:06.679" v="5894" actId="20577"/>
          <ac:spMkLst>
            <pc:docMk/>
            <pc:sldMk cId="3160643993" sldId="424"/>
            <ac:spMk id="3" creationId="{53205A3A-CACA-6D37-0772-2A61635FA8C4}"/>
          </ac:spMkLst>
        </pc:spChg>
      </pc:sldChg>
      <pc:sldChg chg="modSp add del mod">
        <pc:chgData name="Sarah Reynolds" userId="7c6a1199-4651-4466-b70b-54a27495c7a8" providerId="ADAL" clId="{E4F49694-1B36-4B30-8615-3ED4FB8E64EA}" dt="2022-09-23T13:42:15.879" v="6015" actId="47"/>
        <pc:sldMkLst>
          <pc:docMk/>
          <pc:sldMk cId="3929993908" sldId="425"/>
        </pc:sldMkLst>
        <pc:spChg chg="mod">
          <ac:chgData name="Sarah Reynolds" userId="7c6a1199-4651-4466-b70b-54a27495c7a8" providerId="ADAL" clId="{E4F49694-1B36-4B30-8615-3ED4FB8E64EA}" dt="2022-09-23T12:12:20.683" v="5923" actId="20577"/>
          <ac:spMkLst>
            <pc:docMk/>
            <pc:sldMk cId="3929993908" sldId="425"/>
            <ac:spMk id="3" creationId="{53205A3A-CACA-6D37-0772-2A61635FA8C4}"/>
          </ac:spMkLst>
        </pc:spChg>
      </pc:sldChg>
      <pc:sldChg chg="add del">
        <pc:chgData name="Sarah Reynolds" userId="7c6a1199-4651-4466-b70b-54a27495c7a8" providerId="ADAL" clId="{E4F49694-1B36-4B30-8615-3ED4FB8E64EA}" dt="2022-09-23T13:42:16.828" v="6016" actId="47"/>
        <pc:sldMkLst>
          <pc:docMk/>
          <pc:sldMk cId="166827322" sldId="426"/>
        </pc:sldMkLst>
      </pc:sldChg>
      <pc:sldChg chg="modSp add del mod">
        <pc:chgData name="Sarah Reynolds" userId="7c6a1199-4651-4466-b70b-54a27495c7a8" providerId="ADAL" clId="{E4F49694-1B36-4B30-8615-3ED4FB8E64EA}" dt="2022-09-23T13:42:20.034" v="6017" actId="47"/>
        <pc:sldMkLst>
          <pc:docMk/>
          <pc:sldMk cId="3364836406" sldId="427"/>
        </pc:sldMkLst>
        <pc:spChg chg="mod">
          <ac:chgData name="Sarah Reynolds" userId="7c6a1199-4651-4466-b70b-54a27495c7a8" providerId="ADAL" clId="{E4F49694-1B36-4B30-8615-3ED4FB8E64EA}" dt="2022-09-23T12:21:30.358" v="5947" actId="1076"/>
          <ac:spMkLst>
            <pc:docMk/>
            <pc:sldMk cId="3364836406" sldId="427"/>
            <ac:spMk id="2" creationId="{CC5309F3-8A4F-B939-022C-CA2EFF26C689}"/>
          </ac:spMkLst>
        </pc:spChg>
        <pc:spChg chg="mod">
          <ac:chgData name="Sarah Reynolds" userId="7c6a1199-4651-4466-b70b-54a27495c7a8" providerId="ADAL" clId="{E4F49694-1B36-4B30-8615-3ED4FB8E64EA}" dt="2022-09-23T12:21:48.849" v="5949" actId="20577"/>
          <ac:spMkLst>
            <pc:docMk/>
            <pc:sldMk cId="3364836406" sldId="427"/>
            <ac:spMk id="3" creationId="{53205A3A-CACA-6D37-0772-2A61635FA8C4}"/>
          </ac:spMkLst>
        </pc:spChg>
        <pc:picChg chg="mod">
          <ac:chgData name="Sarah Reynolds" userId="7c6a1199-4651-4466-b70b-54a27495c7a8" providerId="ADAL" clId="{E4F49694-1B36-4B30-8615-3ED4FB8E64EA}" dt="2022-09-23T12:21:10.781" v="5943" actId="1076"/>
          <ac:picMkLst>
            <pc:docMk/>
            <pc:sldMk cId="3364836406" sldId="427"/>
            <ac:picMk id="1026" creationId="{5C8412FC-D9EE-8687-9955-05285A728734}"/>
          </ac:picMkLst>
        </pc:picChg>
      </pc:sldChg>
      <pc:sldChg chg="addSp delSp modSp add del mod setBg">
        <pc:chgData name="Sarah Reynolds" userId="7c6a1199-4651-4466-b70b-54a27495c7a8" providerId="ADAL" clId="{E4F49694-1B36-4B30-8615-3ED4FB8E64EA}" dt="2022-09-23T13:42:21.541" v="6018" actId="47"/>
        <pc:sldMkLst>
          <pc:docMk/>
          <pc:sldMk cId="256860151" sldId="428"/>
        </pc:sldMkLst>
        <pc:spChg chg="add del mod">
          <ac:chgData name="Sarah Reynolds" userId="7c6a1199-4651-4466-b70b-54a27495c7a8" providerId="ADAL" clId="{E4F49694-1B36-4B30-8615-3ED4FB8E64EA}" dt="2022-09-23T12:38:09.859" v="5959"/>
          <ac:spMkLst>
            <pc:docMk/>
            <pc:sldMk cId="256860151" sldId="428"/>
            <ac:spMk id="3" creationId="{4AB3C1D2-6525-04AA-32B1-319661B2184E}"/>
          </ac:spMkLst>
        </pc:spChg>
        <pc:spChg chg="mod ord">
          <ac:chgData name="Sarah Reynolds" userId="7c6a1199-4651-4466-b70b-54a27495c7a8" providerId="ADAL" clId="{E4F49694-1B36-4B30-8615-3ED4FB8E64EA}" dt="2022-09-23T12:38:19.755" v="5960" actId="26606"/>
          <ac:spMkLst>
            <pc:docMk/>
            <pc:sldMk cId="256860151" sldId="428"/>
            <ac:spMk id="4" creationId="{9859EFD2-629D-1742-A5D6-306FA27AC03F}"/>
          </ac:spMkLst>
        </pc:spChg>
        <pc:spChg chg="mod">
          <ac:chgData name="Sarah Reynolds" userId="7c6a1199-4651-4466-b70b-54a27495c7a8" providerId="ADAL" clId="{E4F49694-1B36-4B30-8615-3ED4FB8E64EA}" dt="2022-09-23T12:38:41.393" v="5964" actId="1076"/>
          <ac:spMkLst>
            <pc:docMk/>
            <pc:sldMk cId="256860151" sldId="428"/>
            <ac:spMk id="7" creationId="{9DFDC9B4-0A0F-B4E7-2A00-B4605FC3F752}"/>
          </ac:spMkLst>
        </pc:spChg>
        <pc:spChg chg="del">
          <ac:chgData name="Sarah Reynolds" userId="7c6a1199-4651-4466-b70b-54a27495c7a8" providerId="ADAL" clId="{E4F49694-1B36-4B30-8615-3ED4FB8E64EA}" dt="2022-09-23T12:37:37.477" v="5957" actId="478"/>
          <ac:spMkLst>
            <pc:docMk/>
            <pc:sldMk cId="256860151" sldId="428"/>
            <ac:spMk id="11" creationId="{96223784-AA1B-D5D6-58C7-A725518D10F3}"/>
          </ac:spMkLst>
        </pc:spChg>
        <pc:spChg chg="add">
          <ac:chgData name="Sarah Reynolds" userId="7c6a1199-4651-4466-b70b-54a27495c7a8" providerId="ADAL" clId="{E4F49694-1B36-4B30-8615-3ED4FB8E64EA}" dt="2022-09-23T12:38:19.755" v="5960" actId="26606"/>
          <ac:spMkLst>
            <pc:docMk/>
            <pc:sldMk cId="256860151" sldId="428"/>
            <ac:spMk id="12" creationId="{82184FF4-7029-4ED7-813A-192E60608764}"/>
          </ac:spMkLst>
        </pc:spChg>
        <pc:spChg chg="add">
          <ac:chgData name="Sarah Reynolds" userId="7c6a1199-4651-4466-b70b-54a27495c7a8" providerId="ADAL" clId="{E4F49694-1B36-4B30-8615-3ED4FB8E64EA}" dt="2022-09-23T12:38:19.755" v="5960" actId="26606"/>
          <ac:spMkLst>
            <pc:docMk/>
            <pc:sldMk cId="256860151" sldId="428"/>
            <ac:spMk id="14" creationId="{AAA7AB09-557C-41AD-9113-FF9F68FA1035}"/>
          </ac:spMkLst>
        </pc:spChg>
        <pc:spChg chg="add">
          <ac:chgData name="Sarah Reynolds" userId="7c6a1199-4651-4466-b70b-54a27495c7a8" providerId="ADAL" clId="{E4F49694-1B36-4B30-8615-3ED4FB8E64EA}" dt="2022-09-23T12:38:19.755" v="5960" actId="26606"/>
          <ac:spMkLst>
            <pc:docMk/>
            <pc:sldMk cId="256860151" sldId="428"/>
            <ac:spMk id="16" creationId="{EF99ECAA-1F11-4937-BBA6-51935AB44C9D}"/>
          </ac:spMkLst>
        </pc:spChg>
        <pc:spChg chg="add">
          <ac:chgData name="Sarah Reynolds" userId="7c6a1199-4651-4466-b70b-54a27495c7a8" providerId="ADAL" clId="{E4F49694-1B36-4B30-8615-3ED4FB8E64EA}" dt="2022-09-23T12:38:19.755" v="5960" actId="26606"/>
          <ac:spMkLst>
            <pc:docMk/>
            <pc:sldMk cId="256860151" sldId="428"/>
            <ac:spMk id="24" creationId="{1DB043B4-68C6-45B9-82AC-A5800EADB8DB}"/>
          </ac:spMkLst>
        </pc:spChg>
        <pc:grpChg chg="add">
          <ac:chgData name="Sarah Reynolds" userId="7c6a1199-4651-4466-b70b-54a27495c7a8" providerId="ADAL" clId="{E4F49694-1B36-4B30-8615-3ED4FB8E64EA}" dt="2022-09-23T12:38:19.755" v="5960" actId="26606"/>
          <ac:grpSpMkLst>
            <pc:docMk/>
            <pc:sldMk cId="256860151" sldId="428"/>
            <ac:grpSpMk id="18" creationId="{79DE9FAB-6BBA-4CFE-B67D-77B47F01ECA4}"/>
          </ac:grpSpMkLst>
        </pc:grpChg>
        <pc:picChg chg="add del mod">
          <ac:chgData name="Sarah Reynolds" userId="7c6a1199-4651-4466-b70b-54a27495c7a8" providerId="ADAL" clId="{E4F49694-1B36-4B30-8615-3ED4FB8E64EA}" dt="2022-09-23T12:39:02.468" v="5967" actId="478"/>
          <ac:picMkLst>
            <pc:docMk/>
            <pc:sldMk cId="256860151" sldId="428"/>
            <ac:picMk id="2" creationId="{931C6891-972D-87B0-4A5D-261611196A33}"/>
          </ac:picMkLst>
        </pc:picChg>
        <pc:picChg chg="mod ord">
          <ac:chgData name="Sarah Reynolds" userId="7c6a1199-4651-4466-b70b-54a27495c7a8" providerId="ADAL" clId="{E4F49694-1B36-4B30-8615-3ED4FB8E64EA}" dt="2022-09-23T12:39:17.584" v="5973" actId="1076"/>
          <ac:picMkLst>
            <pc:docMk/>
            <pc:sldMk cId="256860151" sldId="428"/>
            <ac:picMk id="5" creationId="{5C6B0ED2-7255-25C5-FA19-0A3B0E01FDEF}"/>
          </ac:picMkLst>
        </pc:picChg>
        <pc:picChg chg="mod ord">
          <ac:chgData name="Sarah Reynolds" userId="7c6a1199-4651-4466-b70b-54a27495c7a8" providerId="ADAL" clId="{E4F49694-1B36-4B30-8615-3ED4FB8E64EA}" dt="2022-09-23T12:39:15.597" v="5972" actId="1076"/>
          <ac:picMkLst>
            <pc:docMk/>
            <pc:sldMk cId="256860151" sldId="428"/>
            <ac:picMk id="6" creationId="{632496E4-4764-3D18-57C1-061E74FE89CA}"/>
          </ac:picMkLst>
        </pc:picChg>
        <pc:picChg chg="del">
          <ac:chgData name="Sarah Reynolds" userId="7c6a1199-4651-4466-b70b-54a27495c7a8" providerId="ADAL" clId="{E4F49694-1B36-4B30-8615-3ED4FB8E64EA}" dt="2022-09-23T12:37:06.504" v="5953" actId="478"/>
          <ac:picMkLst>
            <pc:docMk/>
            <pc:sldMk cId="256860151" sldId="428"/>
            <ac:picMk id="8" creationId="{1B52CD12-E78B-1205-9525-9A7A5E160A01}"/>
          </ac:picMkLst>
        </pc:picChg>
        <pc:picChg chg="del">
          <ac:chgData name="Sarah Reynolds" userId="7c6a1199-4651-4466-b70b-54a27495c7a8" providerId="ADAL" clId="{E4F49694-1B36-4B30-8615-3ED4FB8E64EA}" dt="2022-09-23T12:37:07.147" v="5954" actId="478"/>
          <ac:picMkLst>
            <pc:docMk/>
            <pc:sldMk cId="256860151" sldId="428"/>
            <ac:picMk id="10" creationId="{BCA3B812-6339-65ED-7CFB-D2E9F5ACEFB5}"/>
          </ac:picMkLst>
        </pc:picChg>
      </pc:sldChg>
      <pc:sldMasterChg chg="add addSldLayout">
        <pc:chgData name="Sarah Reynolds" userId="7c6a1199-4651-4466-b70b-54a27495c7a8" providerId="ADAL" clId="{E4F49694-1B36-4B30-8615-3ED4FB8E64EA}" dt="2022-09-14T20:35:39.804" v="202" actId="27028"/>
        <pc:sldMasterMkLst>
          <pc:docMk/>
          <pc:sldMasterMk cId="3117711249" sldId="2147483648"/>
        </pc:sldMasterMkLst>
        <pc:sldLayoutChg chg="add">
          <pc:chgData name="Sarah Reynolds" userId="7c6a1199-4651-4466-b70b-54a27495c7a8" providerId="ADAL" clId="{E4F49694-1B36-4B30-8615-3ED4FB8E64EA}" dt="2022-09-14T20:35:39.804" v="202" actId="27028"/>
          <pc:sldLayoutMkLst>
            <pc:docMk/>
            <pc:sldMasterMk cId="3117711249" sldId="2147483648"/>
            <pc:sldLayoutMk cId="2120236244" sldId="2147483657"/>
          </pc:sldLayoutMkLst>
        </pc:sldLayoutChg>
        <pc:sldLayoutChg chg="add">
          <pc:chgData name="Sarah Reynolds" userId="7c6a1199-4651-4466-b70b-54a27495c7a8" providerId="ADAL" clId="{E4F49694-1B36-4B30-8615-3ED4FB8E64EA}" dt="2022-09-14T20:35:36.271" v="198" actId="27028"/>
          <pc:sldLayoutMkLst>
            <pc:docMk/>
            <pc:sldMasterMk cId="3117711249" sldId="2147483648"/>
            <pc:sldLayoutMk cId="900233481" sldId="2147483659"/>
          </pc:sldLayoutMkLst>
        </pc:sldLayoutChg>
        <pc:sldLayoutChg chg="add">
          <pc:chgData name="Sarah Reynolds" userId="7c6a1199-4651-4466-b70b-54a27495c7a8" providerId="ADAL" clId="{E4F49694-1B36-4B30-8615-3ED4FB8E64EA}" dt="2022-09-14T20:35:37.587" v="200" actId="27028"/>
          <pc:sldLayoutMkLst>
            <pc:docMk/>
            <pc:sldMasterMk cId="3117711249" sldId="2147483648"/>
            <pc:sldLayoutMk cId="1491808551" sldId="2147483666"/>
          </pc:sldLayoutMkLst>
        </pc:sldLayoutChg>
      </pc:sldMasterChg>
      <pc:sldMasterChg chg="add addSldLayout">
        <pc:chgData name="Sarah Reynolds" userId="7c6a1199-4651-4466-b70b-54a27495c7a8" providerId="ADAL" clId="{E4F49694-1B36-4B30-8615-3ED4FB8E64EA}" dt="2022-09-14T20:35:43.087" v="206" actId="27028"/>
        <pc:sldMasterMkLst>
          <pc:docMk/>
          <pc:sldMasterMk cId="0" sldId="2147483822"/>
        </pc:sldMasterMkLst>
        <pc:sldLayoutChg chg="add">
          <pc:chgData name="Sarah Reynolds" userId="7c6a1199-4651-4466-b70b-54a27495c7a8" providerId="ADAL" clId="{E4F49694-1B36-4B30-8615-3ED4FB8E64EA}" dt="2022-09-14T20:35:43.087" v="206" actId="27028"/>
          <pc:sldLayoutMkLst>
            <pc:docMk/>
            <pc:sldMasterMk cId="0" sldId="2147483822"/>
            <pc:sldLayoutMk cId="0" sldId="2147483975"/>
          </pc:sldLayoutMkLst>
        </pc:sldLayoutChg>
      </pc:sldMasterChg>
      <pc:sldMasterChg chg="add addSldLayout">
        <pc:chgData name="Sarah Reynolds" userId="7c6a1199-4651-4466-b70b-54a27495c7a8" providerId="ADAL" clId="{E4F49694-1B36-4B30-8615-3ED4FB8E64EA}" dt="2022-09-16T06:06:44.267" v="815" actId="27028"/>
        <pc:sldMasterMkLst>
          <pc:docMk/>
          <pc:sldMasterMk cId="3294559553" sldId="2147483972"/>
        </pc:sldMasterMkLst>
        <pc:sldLayoutChg chg="add">
          <pc:chgData name="Sarah Reynolds" userId="7c6a1199-4651-4466-b70b-54a27495c7a8" providerId="ADAL" clId="{E4F49694-1B36-4B30-8615-3ED4FB8E64EA}" dt="2022-09-16T06:06:44.267" v="815" actId="27028"/>
          <pc:sldLayoutMkLst>
            <pc:docMk/>
            <pc:sldMasterMk cId="3294559553" sldId="2147483972"/>
            <pc:sldLayoutMk cId="832529719" sldId="214748397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10/20/2023</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10/20/2023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2</a:t>
            </a:fld>
            <a:endParaRPr lang="en-GB"/>
          </a:p>
        </p:txBody>
      </p:sp>
    </p:spTree>
    <p:extLst>
      <p:ext uri="{BB962C8B-B14F-4D97-AF65-F5344CB8AC3E}">
        <p14:creationId xmlns:p14="http://schemas.microsoft.com/office/powerpoint/2010/main" val="2581358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3</a:t>
            </a:fld>
            <a:endParaRPr lang="en-GB"/>
          </a:p>
        </p:txBody>
      </p:sp>
    </p:spTree>
    <p:extLst>
      <p:ext uri="{BB962C8B-B14F-4D97-AF65-F5344CB8AC3E}">
        <p14:creationId xmlns:p14="http://schemas.microsoft.com/office/powerpoint/2010/main" val="264408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4</a:t>
            </a:fld>
            <a:endParaRPr lang="en-GB"/>
          </a:p>
        </p:txBody>
      </p:sp>
    </p:spTree>
    <p:extLst>
      <p:ext uri="{BB962C8B-B14F-4D97-AF65-F5344CB8AC3E}">
        <p14:creationId xmlns:p14="http://schemas.microsoft.com/office/powerpoint/2010/main" val="1189238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6</a:t>
            </a:fld>
            <a:endParaRPr lang="en-GB"/>
          </a:p>
        </p:txBody>
      </p:sp>
    </p:spTree>
    <p:extLst>
      <p:ext uri="{BB962C8B-B14F-4D97-AF65-F5344CB8AC3E}">
        <p14:creationId xmlns:p14="http://schemas.microsoft.com/office/powerpoint/2010/main" val="2099877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7</a:t>
            </a:fld>
            <a:endParaRPr lang="en-GB"/>
          </a:p>
        </p:txBody>
      </p:sp>
    </p:spTree>
    <p:extLst>
      <p:ext uri="{BB962C8B-B14F-4D97-AF65-F5344CB8AC3E}">
        <p14:creationId xmlns:p14="http://schemas.microsoft.com/office/powerpoint/2010/main" val="2952775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3DCE8F5-1341-475C-BF40-2E24D91E8058}" type="slidenum">
              <a:rPr lang="en-GB" smtClean="0"/>
              <a:t>8</a:t>
            </a:fld>
            <a:endParaRPr lang="en-GB"/>
          </a:p>
        </p:txBody>
      </p:sp>
    </p:spTree>
    <p:extLst>
      <p:ext uri="{BB962C8B-B14F-4D97-AF65-F5344CB8AC3E}">
        <p14:creationId xmlns:p14="http://schemas.microsoft.com/office/powerpoint/2010/main" val="2963228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9</a:t>
            </a:fld>
            <a:endParaRPr lang="en-US"/>
          </a:p>
        </p:txBody>
      </p:sp>
    </p:spTree>
    <p:extLst>
      <p:ext uri="{BB962C8B-B14F-4D97-AF65-F5344CB8AC3E}">
        <p14:creationId xmlns:p14="http://schemas.microsoft.com/office/powerpoint/2010/main" val="4151393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10</a:t>
            </a:fld>
            <a:endParaRPr lang="en-US"/>
          </a:p>
        </p:txBody>
      </p:sp>
    </p:spTree>
    <p:extLst>
      <p:ext uri="{BB962C8B-B14F-4D97-AF65-F5344CB8AC3E}">
        <p14:creationId xmlns:p14="http://schemas.microsoft.com/office/powerpoint/2010/main" val="1432577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11</a:t>
            </a:fld>
            <a:endParaRPr lang="en-US"/>
          </a:p>
        </p:txBody>
      </p:sp>
    </p:spTree>
    <p:extLst>
      <p:ext uri="{BB962C8B-B14F-4D97-AF65-F5344CB8AC3E}">
        <p14:creationId xmlns:p14="http://schemas.microsoft.com/office/powerpoint/2010/main" val="525485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12</a:t>
            </a:fld>
            <a:endParaRPr lang="en-US"/>
          </a:p>
        </p:txBody>
      </p:sp>
    </p:spTree>
    <p:extLst>
      <p:ext uri="{BB962C8B-B14F-4D97-AF65-F5344CB8AC3E}">
        <p14:creationId xmlns:p14="http://schemas.microsoft.com/office/powerpoint/2010/main" val="4151393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4BAA8365-BC5C-D94F-8AFF-6AF2697A9FBA}" type="slidenum">
              <a:rPr lang="en-US" smtClean="0"/>
              <a:t>13</a:t>
            </a:fld>
            <a:endParaRPr lang="en-US"/>
          </a:p>
        </p:txBody>
      </p:sp>
    </p:spTree>
    <p:extLst>
      <p:ext uri="{BB962C8B-B14F-4D97-AF65-F5344CB8AC3E}">
        <p14:creationId xmlns:p14="http://schemas.microsoft.com/office/powerpoint/2010/main" val="4151393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3DCE8F5-1341-475C-BF40-2E24D91E8058}" type="slidenum">
              <a:rPr lang="en-GB" noProof="0" smtClean="0"/>
              <a:t>29</a:t>
            </a:fld>
            <a:endParaRPr lang="en-GB" noProof="0"/>
          </a:p>
        </p:txBody>
      </p:sp>
    </p:spTree>
    <p:extLst>
      <p:ext uri="{BB962C8B-B14F-4D97-AF65-F5344CB8AC3E}">
        <p14:creationId xmlns:p14="http://schemas.microsoft.com/office/powerpoint/2010/main" val="3643205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6" name="Picture Placeholder 9">
            <a:extLst>
              <a:ext uri="{FF2B5EF4-FFF2-40B4-BE49-F238E27FC236}">
                <a16:creationId xmlns:a16="http://schemas.microsoft.com/office/drawing/2014/main" id="{A91407A6-3CF3-44AF-8F8B-D792156875E7}"/>
              </a:ext>
            </a:extLst>
          </p:cNvPr>
          <p:cNvSpPr>
            <a:spLocks noGrp="1"/>
          </p:cNvSpPr>
          <p:nvPr userDrawn="1">
            <p:ph type="pic" sz="quarter" idx="12" hasCustomPrompt="1"/>
          </p:nvPr>
        </p:nvSpPr>
        <p:spPr>
          <a:xfrm rot="21423916">
            <a:off x="543996" y="595115"/>
            <a:ext cx="5180922" cy="5667768"/>
          </a:xfrm>
          <a:solidFill>
            <a:schemeClr val="bg1">
              <a:lumMod val="95000"/>
            </a:schemeClr>
          </a:solidFill>
          <a:effectLst>
            <a:outerShdw dist="76200" dir="2700000" algn="tl" rotWithShape="0">
              <a:schemeClr val="accent6"/>
            </a:outerShdw>
          </a:effectLst>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rtlCol="0" anchor="b"/>
          <a:lstStyle>
            <a:lvl1pPr algn="l">
              <a:lnSpc>
                <a:spcPts val="6000"/>
              </a:lnSpc>
              <a:defRPr sz="6000">
                <a:effectLst>
                  <a:outerShdw dist="50800" dir="2700000" algn="tl" rotWithShape="0">
                    <a:schemeClr val="accent1"/>
                  </a:outerShdw>
                </a:effectLs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rtlCol="0"/>
          <a:lstStyle>
            <a:lvl1pPr>
              <a:defRPr>
                <a:solidFill>
                  <a:schemeClr val="tx1"/>
                </a:solidFill>
              </a:defRPr>
            </a:lvl1pPr>
          </a:lstStyle>
          <a:p>
            <a:pPr rtl="0"/>
            <a:r>
              <a:rPr lang="en-GB"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rtlCol="0"/>
          <a:lstStyle>
            <a:lvl1pPr>
              <a:defRPr>
                <a:solidFill>
                  <a:schemeClr val="tx1"/>
                </a:solidFill>
              </a:defRPr>
            </a:lvl1pPr>
          </a:lstStyle>
          <a:p>
            <a:pPr rtl="0"/>
            <a:r>
              <a:rPr lang="en-GB" noProof="0"/>
              <a:t>p </a:t>
            </a:r>
            <a:fld id="{058DB212-BFA2-403F-85EF-DFD3FF6D973A}" type="slidenum">
              <a:rPr lang="en-GB" b="0" noProof="0" smtClean="0"/>
              <a:pPr rtl="0"/>
              <a:t>‹#›</a:t>
            </a:fld>
            <a:endParaRPr lang="en-GB" b="0" noProof="0"/>
          </a:p>
        </p:txBody>
      </p:sp>
    </p:spTree>
    <p:extLst>
      <p:ext uri="{BB962C8B-B14F-4D97-AF65-F5344CB8AC3E}">
        <p14:creationId xmlns:p14="http://schemas.microsoft.com/office/powerpoint/2010/main" val="21202362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rtlCol="0" anchor="b"/>
          <a:lstStyle>
            <a:lvl1pPr algn="l">
              <a:lnSpc>
                <a:spcPts val="6000"/>
              </a:lnSpc>
              <a:defRPr sz="6000">
                <a:effectLst>
                  <a:outerShdw dist="50800" dir="2700000" algn="tl" rotWithShape="0">
                    <a:schemeClr val="accent1"/>
                  </a:outerShdw>
                </a:effectLs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rtlCol="0"/>
          <a:lstStyle>
            <a:lvl1pPr>
              <a:defRPr>
                <a:solidFill>
                  <a:schemeClr val="tx1"/>
                </a:solidFill>
              </a:defRPr>
            </a:lvl1pPr>
          </a:lstStyle>
          <a:p>
            <a:pPr rtl="0"/>
            <a:r>
              <a:rPr lang="en-GB"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rtlCol="0"/>
          <a:lstStyle>
            <a:lvl1pPr>
              <a:defRPr>
                <a:solidFill>
                  <a:schemeClr val="tx1"/>
                </a:solidFill>
              </a:defRPr>
            </a:lvl1pPr>
          </a:lstStyle>
          <a:p>
            <a:pPr rtl="0"/>
            <a:r>
              <a:rPr lang="en-GB" noProof="0"/>
              <a:t>p </a:t>
            </a:r>
            <a:fld id="{058DB212-BFA2-403F-85EF-DFD3FF6D973A}" type="slidenum">
              <a:rPr lang="en-GB" b="0" noProof="0" smtClean="0"/>
              <a:pPr rtl="0"/>
              <a:t>‹#›</a:t>
            </a:fld>
            <a:endParaRPr lang="en-GB" b="0" noProof="0"/>
          </a:p>
        </p:txBody>
      </p:sp>
      <p:grpSp>
        <p:nvGrpSpPr>
          <p:cNvPr id="28" name="Group 27">
            <a:extLst>
              <a:ext uri="{FF2B5EF4-FFF2-40B4-BE49-F238E27FC236}">
                <a16:creationId xmlns:a16="http://schemas.microsoft.com/office/drawing/2014/main" id="{A4A5F959-7A27-4A9C-AA9A-C8A5F0D59867}"/>
              </a:ext>
            </a:extLst>
          </p:cNvPr>
          <p:cNvGrpSpPr/>
          <p:nvPr userDrawn="1"/>
        </p:nvGrpSpPr>
        <p:grpSpPr>
          <a:xfrm flipH="1">
            <a:off x="1024107" y="570359"/>
            <a:ext cx="3740711" cy="4243023"/>
            <a:chOff x="1834655" y="141382"/>
            <a:chExt cx="3740711" cy="4243023"/>
          </a:xfrm>
        </p:grpSpPr>
        <p:pic>
          <p:nvPicPr>
            <p:cNvPr id="31" name="Picture 30" descr="A person looking at the camera&#10;&#10;Description generated with very high confidence">
              <a:extLst>
                <a:ext uri="{FF2B5EF4-FFF2-40B4-BE49-F238E27FC236}">
                  <a16:creationId xmlns:a16="http://schemas.microsoft.com/office/drawing/2014/main" id="{9AF4BDB7-61C7-4BA0-ACA9-58BF729C3F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2" name="Picture 31" descr="A person looking at the camera&#10;&#10;Description generated with very high confidence">
              <a:extLst>
                <a:ext uri="{FF2B5EF4-FFF2-40B4-BE49-F238E27FC236}">
                  <a16:creationId xmlns:a16="http://schemas.microsoft.com/office/drawing/2014/main" id="{6210C269-1B02-4A3E-BB4A-54CBF5007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3" name="Rectangle 32">
            <a:extLst>
              <a:ext uri="{FF2B5EF4-FFF2-40B4-BE49-F238E27FC236}">
                <a16:creationId xmlns:a16="http://schemas.microsoft.com/office/drawing/2014/main" id="{EACF9BE4-5BA9-4B7E-B69B-67AD043EAF07}"/>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2800" spc="600" noProof="0">
                <a:solidFill>
                  <a:schemeClr val="tx1"/>
                </a:solidFill>
                <a:latin typeface="+mj-lt"/>
              </a:rPr>
              <a:t>BOOK</a:t>
            </a:r>
          </a:p>
        </p:txBody>
      </p:sp>
      <p:sp>
        <p:nvSpPr>
          <p:cNvPr id="34" name="Rectangle 33">
            <a:extLst>
              <a:ext uri="{FF2B5EF4-FFF2-40B4-BE49-F238E27FC236}">
                <a16:creationId xmlns:a16="http://schemas.microsoft.com/office/drawing/2014/main" id="{766F3FAA-B14A-4A17-9A0F-7FD1E4C2D1D6}"/>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600" spc="600" noProof="0">
                <a:solidFill>
                  <a:schemeClr val="tx1"/>
                </a:solidFill>
                <a:latin typeface="+mj-lt"/>
              </a:rPr>
              <a:t>REVIEW</a:t>
            </a:r>
          </a:p>
        </p:txBody>
      </p:sp>
    </p:spTree>
    <p:extLst>
      <p:ext uri="{BB962C8B-B14F-4D97-AF65-F5344CB8AC3E}">
        <p14:creationId xmlns:p14="http://schemas.microsoft.com/office/powerpoint/2010/main" val="14918085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rtlCol="0"/>
          <a:lstStyle/>
          <a:p>
            <a:pPr rtl="0"/>
            <a:r>
              <a:rPr lang="en-US" noProof="0"/>
              <a:t>Click to edit Master title style</a:t>
            </a:r>
            <a:endParaRPr lang="en-GB" noProof="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rtlCol="0"/>
          <a:lstStyle>
            <a:lvl1pPr marL="0" indent="0">
              <a:buNone/>
              <a:defRPr sz="2100">
                <a:solidFill>
                  <a:schemeClr val="tx1"/>
                </a:solidFill>
                <a:latin typeface="+mj-lt"/>
              </a:defRPr>
            </a:lvl1pPr>
          </a:lstStyle>
          <a:p>
            <a:pPr lvl="0" rtl="0"/>
            <a:r>
              <a:rPr lang="en-GB"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6251638" y="1620000"/>
            <a:ext cx="5580000" cy="4500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rtlCol="0"/>
          <a:lstStyle/>
          <a:p>
            <a:pPr rtl="0"/>
            <a:r>
              <a:rPr lang="en-GB" noProof="0"/>
              <a:t>p </a:t>
            </a:r>
            <a:fld id="{058DB212-BFA2-403F-85EF-DFD3FF6D973A}" type="slidenum">
              <a:rPr lang="en-GB" noProof="0" smtClean="0"/>
              <a:pPr rtl="0"/>
              <a:t>‹#›</a:t>
            </a:fld>
            <a:endParaRPr lang="en-GB" noProof="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rtlCol="0"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rtl="0"/>
            <a:r>
              <a:rPr lang="en-GB" noProof="0"/>
              <a:t>Image Caption</a:t>
            </a:r>
          </a:p>
        </p:txBody>
      </p:sp>
    </p:spTree>
    <p:extLst>
      <p:ext uri="{BB962C8B-B14F-4D97-AF65-F5344CB8AC3E}">
        <p14:creationId xmlns:p14="http://schemas.microsoft.com/office/powerpoint/2010/main" val="9002334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a:p>
        </p:txBody>
      </p:sp>
      <p:sp>
        <p:nvSpPr>
          <p:cNvPr id="3" name="Content Placeholder 2"/>
          <p:cNvSpPr>
            <a:spLocks noGrp="1"/>
          </p:cNvSpPr>
          <p:nvPr>
            <p:ph idx="1"/>
          </p:nvPr>
        </p:nvSpPr>
        <p:spPr/>
        <p:txBody>
          <a:bodyPr/>
          <a:lstStyle>
            <a:lvl5pPr>
              <a:defRPr/>
            </a:lvl5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dirty="0"/>
          </a:p>
        </p:txBody>
      </p:sp>
      <p:sp>
        <p:nvSpPr>
          <p:cNvPr id="4" name="Date Placeholder 3"/>
          <p:cNvSpPr>
            <a:spLocks noGrp="1"/>
          </p:cNvSpPr>
          <p:nvPr>
            <p:ph type="dt" sz="half" idx="10"/>
          </p:nvPr>
        </p:nvSpPr>
        <p:spPr/>
        <p:txBody>
          <a:bodyPr/>
          <a:lstStyle/>
          <a:p>
            <a:fld id="{702BE1E3-2F65-A740-8241-AFC51EAB5BB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2D6295-617C-4B4E-9714-61E569459005}"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6396A3A3-94A6-4E5B-AF39-173ACA3E61CC}" type="datetime2">
              <a:rPr lang="en-US" smtClean="0"/>
              <a:t>Friday, October 20, 2023</a:t>
            </a:fld>
            <a:endParaRPr lang="en-US"/>
          </a:p>
        </p:txBody>
      </p:sp>
      <p:sp>
        <p:nvSpPr>
          <p:cNvPr id="5" name="Footer Placeholder 4"/>
          <p:cNvSpPr>
            <a:spLocks noGrp="1"/>
          </p:cNvSpPr>
          <p:nvPr>
            <p:ph type="ftr" sz="quarter" idx="11"/>
          </p:nvPr>
        </p:nvSpPr>
        <p:spPr/>
        <p:txBody>
          <a:bodyPr/>
          <a:lstStyle/>
          <a:p>
            <a:pPr algn="r"/>
            <a:endParaRPr lang="en-US" dirty="0"/>
          </a:p>
        </p:txBody>
      </p:sp>
      <p:sp>
        <p:nvSpPr>
          <p:cNvPr id="6" name="Slide Number Placeholder 5"/>
          <p:cNvSpPr>
            <a:spLocks noGrp="1"/>
          </p:cNvSpPr>
          <p:nvPr>
            <p:ph type="sldNum" sz="quarter" idx="12"/>
          </p:nvPr>
        </p:nvSpPr>
        <p:spPr/>
        <p:txBody>
          <a:bodyPr/>
          <a:lstStyle/>
          <a:p>
            <a:fld id="{0CFEC368-1D7A-4F81-ABF6-AE0E36BAF64C}" type="slidenum">
              <a:rPr lang="en-US" smtClean="0"/>
              <a:pPr/>
              <a:t>‹#›</a:t>
            </a:fld>
            <a:endParaRPr lang="en-US"/>
          </a:p>
        </p:txBody>
      </p:sp>
    </p:spTree>
    <p:extLst>
      <p:ext uri="{BB962C8B-B14F-4D97-AF65-F5344CB8AC3E}">
        <p14:creationId xmlns:p14="http://schemas.microsoft.com/office/powerpoint/2010/main" val="8325297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ext Layout 1">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6863163"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rtlCol="0"/>
          <a:lstStyle/>
          <a:p>
            <a:pPr rtl="0"/>
            <a:r>
              <a:rPr lang="en-US" noProof="0"/>
              <a:t>Click to edit Master title style</a:t>
            </a:r>
            <a:endParaRPr lang="en-GB" noProof="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5579637" cy="360362"/>
          </a:xfrm>
        </p:spPr>
        <p:txBody>
          <a:bodyPr rtlCol="0"/>
          <a:lstStyle>
            <a:lvl1pPr marL="0" indent="0">
              <a:buNone/>
              <a:defRPr sz="2100" b="0">
                <a:solidFill>
                  <a:schemeClr val="tx1"/>
                </a:solidFill>
                <a:latin typeface="+mj-lt"/>
              </a:defRPr>
            </a:lvl1pPr>
          </a:lstStyle>
          <a:p>
            <a:pPr lvl="0" rtl="0"/>
            <a:r>
              <a:rPr lang="en-GB"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360000" y="1620000"/>
            <a:ext cx="5580000" cy="306272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rot="232843">
            <a:off x="6160724" y="1191448"/>
            <a:ext cx="5580000" cy="4500563"/>
          </a:xfrm>
          <a:solidFill>
            <a:schemeClr val="bg1">
              <a:lumMod val="95000"/>
            </a:schemeClr>
          </a:solidFill>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rtlCol="0"/>
          <a:lstStyle/>
          <a:p>
            <a:pPr rtl="0"/>
            <a:r>
              <a:rPr lang="en-GB" noProof="0"/>
              <a:t>p </a:t>
            </a:r>
            <a:fld id="{058DB212-BFA2-403F-85EF-DFD3FF6D973A}" type="slidenum">
              <a:rPr lang="en-GB" noProof="0" smtClean="0"/>
              <a:pPr rtl="0"/>
              <a:t>‹#›</a:t>
            </a:fld>
            <a:endParaRPr lang="en-GB" noProof="0"/>
          </a:p>
        </p:txBody>
      </p:sp>
    </p:spTree>
    <p:extLst>
      <p:ext uri="{BB962C8B-B14F-4D97-AF65-F5344CB8AC3E}">
        <p14:creationId xmlns:p14="http://schemas.microsoft.com/office/powerpoint/2010/main" val="4505966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E8C025-CD7A-4966-867E-81CF82B15267}" type="datetime2">
              <a:rPr lang="en-US" smtClean="0"/>
              <a:t>Friday, October 20, 2023</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493123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rtlCol="0"/>
          <a:lstStyle/>
          <a:p>
            <a:pPr rtl="0"/>
            <a:r>
              <a:rPr lang="en-US" noProof="0"/>
              <a:t>Click to edit Master title style</a:t>
            </a:r>
            <a:endParaRPr lang="en-GB" noProof="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rtlCol="0"/>
          <a:lstStyle>
            <a:lvl1pPr marL="0" indent="0">
              <a:buNone/>
              <a:defRPr sz="2100">
                <a:solidFill>
                  <a:schemeClr val="tx1"/>
                </a:solidFill>
                <a:latin typeface="+mj-lt"/>
              </a:defRPr>
            </a:lvl1pPr>
          </a:lstStyle>
          <a:p>
            <a:pPr lvl="0" rtl="0"/>
            <a:r>
              <a:rPr lang="en-GB"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6251638" y="1620000"/>
            <a:ext cx="5580000" cy="4500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rtlCol="0"/>
          <a:lstStyle/>
          <a:p>
            <a:pPr rtl="0"/>
            <a:r>
              <a:rPr lang="en-GB" noProof="0"/>
              <a:t>p </a:t>
            </a:r>
            <a:fld id="{058DB212-BFA2-403F-85EF-DFD3FF6D973A}" type="slidenum">
              <a:rPr lang="en-GB" noProof="0" smtClean="0"/>
              <a:pPr rtl="0"/>
              <a:t>‹#›</a:t>
            </a:fld>
            <a:endParaRPr lang="en-GB" noProof="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rtlCol="0"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rtl="0"/>
            <a:r>
              <a:rPr lang="en-GB" noProof="0"/>
              <a:t>Image Caption</a:t>
            </a:r>
          </a:p>
        </p:txBody>
      </p:sp>
    </p:spTree>
    <p:extLst>
      <p:ext uri="{BB962C8B-B14F-4D97-AF65-F5344CB8AC3E}">
        <p14:creationId xmlns:p14="http://schemas.microsoft.com/office/powerpoint/2010/main" val="29182798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Divi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6" name="Picture Placeholder 9">
            <a:extLst>
              <a:ext uri="{FF2B5EF4-FFF2-40B4-BE49-F238E27FC236}">
                <a16:creationId xmlns:a16="http://schemas.microsoft.com/office/drawing/2014/main" id="{A91407A6-3CF3-44AF-8F8B-D792156875E7}"/>
              </a:ext>
            </a:extLst>
          </p:cNvPr>
          <p:cNvSpPr>
            <a:spLocks noGrp="1"/>
          </p:cNvSpPr>
          <p:nvPr userDrawn="1">
            <p:ph type="pic" sz="quarter" idx="12" hasCustomPrompt="1"/>
          </p:nvPr>
        </p:nvSpPr>
        <p:spPr>
          <a:xfrm rot="21423916">
            <a:off x="543996" y="595115"/>
            <a:ext cx="5180922" cy="5667768"/>
          </a:xfrm>
          <a:solidFill>
            <a:schemeClr val="bg1">
              <a:lumMod val="95000"/>
            </a:schemeClr>
          </a:solidFill>
          <a:effectLst>
            <a:outerShdw dist="76200" dir="2700000" algn="tl" rotWithShape="0">
              <a:schemeClr val="accent6"/>
            </a:outerShdw>
          </a:effectLst>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rtlCol="0" anchor="b"/>
          <a:lstStyle>
            <a:lvl1pPr algn="l">
              <a:lnSpc>
                <a:spcPts val="6000"/>
              </a:lnSpc>
              <a:defRPr sz="6000">
                <a:effectLst>
                  <a:outerShdw dist="50800" dir="2700000" algn="tl" rotWithShape="0">
                    <a:schemeClr val="accent1"/>
                  </a:outerShdw>
                </a:effectLs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rtlCol="0"/>
          <a:lstStyle>
            <a:lvl1pPr>
              <a:defRPr>
                <a:solidFill>
                  <a:schemeClr val="tx1"/>
                </a:solidFill>
              </a:defRPr>
            </a:lvl1pPr>
          </a:lstStyle>
          <a:p>
            <a:pPr rtl="0"/>
            <a:r>
              <a:rPr lang="en-GB"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rtlCol="0"/>
          <a:lstStyle>
            <a:lvl1pPr>
              <a:defRPr>
                <a:solidFill>
                  <a:schemeClr val="tx1"/>
                </a:solidFill>
              </a:defRPr>
            </a:lvl1pPr>
          </a:lstStyle>
          <a:p>
            <a:pPr rtl="0"/>
            <a:r>
              <a:rPr lang="en-GB" noProof="0"/>
              <a:t>p </a:t>
            </a:r>
            <a:fld id="{058DB212-BFA2-403F-85EF-DFD3FF6D973A}" type="slidenum">
              <a:rPr lang="en-GB" b="0" noProof="0" smtClean="0"/>
              <a:pPr rtl="0"/>
              <a:t>‹#›</a:t>
            </a:fld>
            <a:endParaRPr lang="en-GB" b="0" noProof="0"/>
          </a:p>
        </p:txBody>
      </p:sp>
    </p:spTree>
    <p:extLst>
      <p:ext uri="{BB962C8B-B14F-4D97-AF65-F5344CB8AC3E}">
        <p14:creationId xmlns:p14="http://schemas.microsoft.com/office/powerpoint/2010/main" val="2334086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theme" Target="../theme/theme5.xml"/><Relationship Id="rId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AC6A7EC-EA5C-43E0-BCA1-12103C07BBFC}"/>
              </a:ext>
            </a:extLst>
          </p:cNvPr>
          <p:cNvSpPr/>
          <p:nvPr userDrawn="1"/>
        </p:nvSpPr>
        <p:spPr>
          <a:xfrm rot="360000">
            <a:off x="11296248" y="6261969"/>
            <a:ext cx="528475" cy="4524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 name="Title Placeholder 1">
            <a:extLst>
              <a:ext uri="{FF2B5EF4-FFF2-40B4-BE49-F238E27FC236}">
                <a16:creationId xmlns:a16="http://schemas.microsoft.com/office/drawing/2014/main" id="{331581A5-A75E-41FB-A68A-70BA1AB54B28}"/>
              </a:ext>
            </a:extLst>
          </p:cNvPr>
          <p:cNvSpPr>
            <a:spLocks noGrp="1"/>
          </p:cNvSpPr>
          <p:nvPr>
            <p:ph type="title"/>
          </p:nvPr>
        </p:nvSpPr>
        <p:spPr>
          <a:xfrm>
            <a:off x="360000" y="360000"/>
            <a:ext cx="11473200" cy="540000"/>
          </a:xfrm>
          <a:prstGeom prst="rect">
            <a:avLst/>
          </a:prstGeom>
        </p:spPr>
        <p:txBody>
          <a:bodyPr vert="horz" lIns="0" tIns="0" rIns="0" bIns="0" rtlCol="0" anchor="t">
            <a:noAutofit/>
          </a:body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06BA9B02-6E3D-4037-BE18-E02B786633E9}"/>
              </a:ext>
            </a:extLst>
          </p:cNvPr>
          <p:cNvSpPr>
            <a:spLocks noGrp="1"/>
          </p:cNvSpPr>
          <p:nvPr>
            <p:ph type="body" idx="1"/>
          </p:nvPr>
        </p:nvSpPr>
        <p:spPr>
          <a:xfrm>
            <a:off x="360000" y="1260000"/>
            <a:ext cx="11473200" cy="4860000"/>
          </a:xfrm>
          <a:prstGeom prst="rect">
            <a:avLst/>
          </a:prstGeom>
        </p:spPr>
        <p:txBody>
          <a:bodyPr vert="horz"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A954C2B-6B0B-4286-BFA4-F6131386B0E3}"/>
              </a:ext>
            </a:extLst>
          </p:cNvPr>
          <p:cNvSpPr>
            <a:spLocks noGrp="1"/>
          </p:cNvSpPr>
          <p:nvPr>
            <p:ph type="ftr" sz="quarter" idx="3"/>
          </p:nvPr>
        </p:nvSpPr>
        <p:spPr>
          <a:xfrm>
            <a:off x="360000" y="6356350"/>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pPr rtl="0"/>
            <a:r>
              <a:rPr lang="en-GB"/>
              <a:t>Add a footer</a:t>
            </a:r>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p:ph type="sldNum" sz="quarter" idx="4"/>
          </p:nvPr>
        </p:nvSpPr>
        <p:spPr>
          <a:xfrm rot="192195">
            <a:off x="11261578" y="6297437"/>
            <a:ext cx="597816" cy="365125"/>
          </a:xfrm>
          <a:prstGeom prst="rect">
            <a:avLst/>
          </a:prstGeom>
          <a:solidFill>
            <a:schemeClr val="accent3"/>
          </a:solidFill>
          <a:effectLst>
            <a:outerShdw dist="25400" dir="2700000" algn="tl" rotWithShape="0">
              <a:prstClr val="black"/>
            </a:outerShdw>
          </a:effectLst>
        </p:spPr>
        <p:txBody>
          <a:bodyPr vert="horz" lIns="0" tIns="0" rIns="0" bIns="0" rtlCol="0" anchor="ctr"/>
          <a:lstStyle>
            <a:lvl1pPr algn="ctr">
              <a:defRPr sz="1200" b="1" i="1">
                <a:solidFill>
                  <a:schemeClr val="tx1">
                    <a:lumMod val="75000"/>
                    <a:lumOff val="25000"/>
                  </a:schemeClr>
                </a:solidFill>
                <a:latin typeface="+mn-lt"/>
                <a:cs typeface="Times New Roman" panose="02020603050405020304" pitchFamily="18" charset="0"/>
              </a:defRPr>
            </a:lvl1pPr>
          </a:lstStyle>
          <a:p>
            <a:pPr rtl="0"/>
            <a:r>
              <a:rPr lang="en-GB"/>
              <a:t>p </a:t>
            </a:r>
            <a:fld id="{058DB212-BFA2-403F-85EF-DFD3FF6D973A}" type="slidenum">
              <a:rPr lang="en-GB" smtClean="0"/>
              <a:pPr rtl="0"/>
              <a:t>‹#›</a:t>
            </a:fld>
            <a:endParaRPr lang="en-GB"/>
          </a:p>
        </p:txBody>
      </p:sp>
      <p:sp>
        <p:nvSpPr>
          <p:cNvPr id="7" name="TextBox 6">
            <a:extLst>
              <a:ext uri="{FF2B5EF4-FFF2-40B4-BE49-F238E27FC236}">
                <a16:creationId xmlns:a16="http://schemas.microsoft.com/office/drawing/2014/main" id="{8A7E4179-FBCC-4D67-B988-A0C4952BC12D}"/>
              </a:ext>
            </a:extLst>
          </p:cNvPr>
          <p:cNvSpPr txBox="1"/>
          <p:nvPr userDrawn="1"/>
        </p:nvSpPr>
        <p:spPr>
          <a:xfrm>
            <a:off x="9581604" y="6315437"/>
            <a:ext cx="1393947" cy="365125"/>
          </a:xfrm>
          <a:prstGeom prst="rect">
            <a:avLst/>
          </a:prstGeom>
          <a:noFill/>
        </p:spPr>
        <p:txBody>
          <a:bodyPr wrap="square" lIns="0" tIns="0" rIns="0" bIns="0" rtlCol="0" anchor="ctr">
            <a:noAutofit/>
          </a:bodyPr>
          <a:lstStyle/>
          <a:p>
            <a:pPr algn="r" rtl="0">
              <a:lnSpc>
                <a:spcPts val="1400"/>
              </a:lnSpc>
            </a:pPr>
            <a:r>
              <a:rPr lang="en-GB" sz="1800" noProof="1">
                <a:solidFill>
                  <a:schemeClr val="tx1"/>
                </a:solidFill>
                <a:effectLst>
                  <a:outerShdw dist="38100" dir="2700000" algn="tl" rotWithShape="0">
                    <a:schemeClr val="accent1"/>
                  </a:outerShdw>
                </a:effectLst>
                <a:latin typeface="+mj-lt"/>
              </a:rPr>
              <a:t>Jens Martensson</a:t>
            </a:r>
          </a:p>
        </p:txBody>
      </p:sp>
      <p:sp>
        <p:nvSpPr>
          <p:cNvPr id="9" name="Oval 8">
            <a:extLst>
              <a:ext uri="{FF2B5EF4-FFF2-40B4-BE49-F238E27FC236}">
                <a16:creationId xmlns:a16="http://schemas.microsoft.com/office/drawing/2014/main" id="{B362BF8F-71C0-4F65-96E1-C8CBD743E78F}"/>
              </a:ext>
            </a:extLst>
          </p:cNvPr>
          <p:cNvSpPr/>
          <p:nvPr userDrawn="1"/>
        </p:nvSpPr>
        <p:spPr>
          <a:xfrm>
            <a:off x="11846922" y="6173293"/>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0" name="Oval 9">
            <a:extLst>
              <a:ext uri="{FF2B5EF4-FFF2-40B4-BE49-F238E27FC236}">
                <a16:creationId xmlns:a16="http://schemas.microsoft.com/office/drawing/2014/main" id="{E1EC2055-BC2C-46F4-91E9-E5238FAC7C71}"/>
              </a:ext>
            </a:extLst>
          </p:cNvPr>
          <p:cNvSpPr/>
          <p:nvPr userDrawn="1"/>
        </p:nvSpPr>
        <p:spPr>
          <a:xfrm>
            <a:off x="11492290" y="6160569"/>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1" name="Oval 10">
            <a:extLst>
              <a:ext uri="{FF2B5EF4-FFF2-40B4-BE49-F238E27FC236}">
                <a16:creationId xmlns:a16="http://schemas.microsoft.com/office/drawing/2014/main" id="{EA2E64D9-686F-4BDA-AB57-B20F0BAB4D97}"/>
              </a:ext>
            </a:extLst>
          </p:cNvPr>
          <p:cNvSpPr/>
          <p:nvPr userDrawn="1"/>
        </p:nvSpPr>
        <p:spPr>
          <a:xfrm>
            <a:off x="11079735" y="6292577"/>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Oval 11">
            <a:extLst>
              <a:ext uri="{FF2B5EF4-FFF2-40B4-BE49-F238E27FC236}">
                <a16:creationId xmlns:a16="http://schemas.microsoft.com/office/drawing/2014/main" id="{E4403112-6E4E-435A-A366-1999AA17568D}"/>
              </a:ext>
            </a:extLst>
          </p:cNvPr>
          <p:cNvSpPr/>
          <p:nvPr userDrawn="1"/>
        </p:nvSpPr>
        <p:spPr>
          <a:xfrm>
            <a:off x="11672205" y="6223079"/>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Oval 12">
            <a:extLst>
              <a:ext uri="{FF2B5EF4-FFF2-40B4-BE49-F238E27FC236}">
                <a16:creationId xmlns:a16="http://schemas.microsoft.com/office/drawing/2014/main" id="{E7594B33-32FE-4D9F-9BA5-EF3F6817CAF4}"/>
              </a:ext>
            </a:extLst>
          </p:cNvPr>
          <p:cNvSpPr/>
          <p:nvPr userDrawn="1"/>
        </p:nvSpPr>
        <p:spPr>
          <a:xfrm>
            <a:off x="11891335" y="6599392"/>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Oval 13">
            <a:extLst>
              <a:ext uri="{FF2B5EF4-FFF2-40B4-BE49-F238E27FC236}">
                <a16:creationId xmlns:a16="http://schemas.microsoft.com/office/drawing/2014/main" id="{9434486F-FC98-4156-95CF-96F94D8D2EB3}"/>
              </a:ext>
            </a:extLst>
          </p:cNvPr>
          <p:cNvSpPr/>
          <p:nvPr userDrawn="1"/>
        </p:nvSpPr>
        <p:spPr>
          <a:xfrm>
            <a:off x="11914194" y="6401988"/>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0CF7A047-A244-4288-BC1B-FA73E3EFDCD6}"/>
              </a:ext>
            </a:extLst>
          </p:cNvPr>
          <p:cNvSpPr/>
          <p:nvPr userDrawn="1"/>
        </p:nvSpPr>
        <p:spPr>
          <a:xfrm>
            <a:off x="11206123" y="6203845"/>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8" name="Oval 17">
            <a:extLst>
              <a:ext uri="{FF2B5EF4-FFF2-40B4-BE49-F238E27FC236}">
                <a16:creationId xmlns:a16="http://schemas.microsoft.com/office/drawing/2014/main" id="{BAEC2D32-75A3-454D-BBA2-5BE9E2386C61}"/>
              </a:ext>
            </a:extLst>
          </p:cNvPr>
          <p:cNvSpPr/>
          <p:nvPr userDrawn="1"/>
        </p:nvSpPr>
        <p:spPr>
          <a:xfrm>
            <a:off x="11176687" y="6424848"/>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9" name="Oval 18">
            <a:extLst>
              <a:ext uri="{FF2B5EF4-FFF2-40B4-BE49-F238E27FC236}">
                <a16:creationId xmlns:a16="http://schemas.microsoft.com/office/drawing/2014/main" id="{78765FE8-0B48-48A1-A0B6-EA7CA57A1C0F}"/>
              </a:ext>
            </a:extLst>
          </p:cNvPr>
          <p:cNvSpPr/>
          <p:nvPr userDrawn="1"/>
        </p:nvSpPr>
        <p:spPr>
          <a:xfrm>
            <a:off x="11090838" y="6561771"/>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0" name="Oval 19">
            <a:extLst>
              <a:ext uri="{FF2B5EF4-FFF2-40B4-BE49-F238E27FC236}">
                <a16:creationId xmlns:a16="http://schemas.microsoft.com/office/drawing/2014/main" id="{3DBEAB91-5245-4FBB-A571-7CB19CAA46B5}"/>
              </a:ext>
            </a:extLst>
          </p:cNvPr>
          <p:cNvSpPr/>
          <p:nvPr userDrawn="1"/>
        </p:nvSpPr>
        <p:spPr>
          <a:xfrm>
            <a:off x="11206122" y="6678980"/>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57" r:id="rId1"/>
    <p:sldLayoutId id="2147483666" r:id="rId2"/>
    <p:sldLayoutId id="2147483659" r:id="rId3"/>
  </p:sldLayoutIdLst>
  <p:hf hdr="0" ftr="0" dt="0"/>
  <p:txStyles>
    <p:titleStyle>
      <a:lvl1pPr algn="l" defTabSz="914400" rtl="0" eaLnBrk="1" latinLnBrk="0" hangingPunct="1">
        <a:lnSpc>
          <a:spcPct val="90000"/>
        </a:lnSpc>
        <a:spcBef>
          <a:spcPct val="0"/>
        </a:spcBef>
        <a:buNone/>
        <a:defRPr sz="3200" kern="1200">
          <a:solidFill>
            <a:schemeClr val="tx1"/>
          </a:solidFill>
          <a:effectLst>
            <a:outerShdw dist="50800" dir="2700000" algn="tl" rotWithShape="0">
              <a:schemeClr val="accent3"/>
            </a:outerShdw>
          </a:effectLst>
          <a:latin typeface="+mj-lt"/>
          <a:ea typeface="+mj-ea"/>
          <a:cs typeface="+mj-cs"/>
        </a:defRPr>
      </a:lvl1pPr>
    </p:titleStyle>
    <p:body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2367" y="107576"/>
            <a:ext cx="10723035" cy="1336956"/>
          </a:xfrm>
          <a:prstGeom prst="rect">
            <a:avLst/>
          </a:prstGeom>
        </p:spPr>
        <p:txBody>
          <a:bodyPr vert="horz" lIns="91440" tIns="45720" rIns="91440" bIns="45720" rtlCol="0" anchor="b" anchorCtr="0">
            <a:noAutofit/>
          </a:bodyPr>
          <a:lstStyle/>
          <a:p>
            <a:r>
              <a:rPr lang="cy-GB"/>
              <a:t>Click to edit Master title style</a:t>
            </a:r>
            <a:endParaRPr/>
          </a:p>
        </p:txBody>
      </p:sp>
      <p:sp>
        <p:nvSpPr>
          <p:cNvPr id="3" name="Text Placeholder 2"/>
          <p:cNvSpPr>
            <a:spLocks noGrp="1"/>
          </p:cNvSpPr>
          <p:nvPr>
            <p:ph type="body" idx="1"/>
          </p:nvPr>
        </p:nvSpPr>
        <p:spPr>
          <a:xfrm>
            <a:off x="732367" y="1600201"/>
            <a:ext cx="10723035" cy="43434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dirty="0"/>
          </a:p>
        </p:txBody>
      </p:sp>
      <p:sp>
        <p:nvSpPr>
          <p:cNvPr id="4" name="Date Placeholder 3"/>
          <p:cNvSpPr>
            <a:spLocks noGrp="1"/>
          </p:cNvSpPr>
          <p:nvPr>
            <p:ph type="dt" sz="half" idx="2"/>
          </p:nvPr>
        </p:nvSpPr>
        <p:spPr>
          <a:xfrm>
            <a:off x="7506447" y="6275669"/>
            <a:ext cx="2844800" cy="365125"/>
          </a:xfrm>
          <a:prstGeom prst="rect">
            <a:avLst/>
          </a:prstGeom>
        </p:spPr>
        <p:txBody>
          <a:bodyPr vert="horz" lIns="91440" tIns="45720" rIns="91440" bIns="45720" rtlCol="0" anchor="ctr"/>
          <a:lstStyle>
            <a:lvl1pPr algn="r">
              <a:defRPr sz="1200">
                <a:solidFill>
                  <a:schemeClr val="bg1"/>
                </a:solidFill>
              </a:defRPr>
            </a:lvl1pPr>
          </a:lstStyle>
          <a:p>
            <a:fld id="{702BE1E3-2F65-A740-8241-AFC51EAB5BB4}" type="datetimeFigureOut">
              <a:rPr lang="en-US" smtClean="0"/>
              <a:t>10/20/2023</a:t>
            </a:fld>
            <a:endParaRPr lang="en-US"/>
          </a:p>
        </p:txBody>
      </p:sp>
      <p:sp>
        <p:nvSpPr>
          <p:cNvPr id="5" name="Footer Placeholder 4"/>
          <p:cNvSpPr>
            <a:spLocks noGrp="1"/>
          </p:cNvSpPr>
          <p:nvPr>
            <p:ph type="ftr" sz="quarter" idx="3"/>
          </p:nvPr>
        </p:nvSpPr>
        <p:spPr>
          <a:xfrm>
            <a:off x="352611" y="6275669"/>
            <a:ext cx="6454588"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10530541" y="6275669"/>
            <a:ext cx="1320800" cy="365125"/>
          </a:xfrm>
          <a:prstGeom prst="rect">
            <a:avLst/>
          </a:prstGeom>
        </p:spPr>
        <p:txBody>
          <a:bodyPr vert="horz" lIns="91440" tIns="45720" rIns="91440" bIns="45720" rtlCol="0" anchor="ctr"/>
          <a:lstStyle>
            <a:lvl1pPr algn="r">
              <a:defRPr sz="3600">
                <a:solidFill>
                  <a:schemeClr val="bg1"/>
                </a:solidFill>
              </a:defRPr>
            </a:lvl1pPr>
          </a:lstStyle>
          <a:p>
            <a:fld id="{FB2D6295-617C-4B4E-9714-61E56945900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975" r:id="rId1"/>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0CB818-7379-467D-8E76-EF9D9074A26C}" type="datetime2">
              <a:rPr lang="en-US" smtClean="0"/>
              <a:t>Friday, October 20, 2023</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r"/>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FEC368-1D7A-4F81-ABF6-AE0E36BAF64C}" type="slidenum">
              <a:rPr lang="en-US" smtClean="0"/>
              <a:pPr/>
              <a:t>‹#›</a:t>
            </a:fld>
            <a:endParaRPr lang="en-US" dirty="0"/>
          </a:p>
        </p:txBody>
      </p:sp>
    </p:spTree>
    <p:extLst>
      <p:ext uri="{BB962C8B-B14F-4D97-AF65-F5344CB8AC3E}">
        <p14:creationId xmlns:p14="http://schemas.microsoft.com/office/powerpoint/2010/main" val="3294559553"/>
      </p:ext>
    </p:extLst>
  </p:cSld>
  <p:clrMap bg1="lt1" tx1="dk1" bg2="lt2" tx2="dk2" accent1="accent1" accent2="accent2" accent3="accent3" accent4="accent4" accent5="accent5" accent6="accent6" hlink="hlink" folHlink="folHlink"/>
  <p:sldLayoutIdLst>
    <p:sldLayoutId id="2147483974" r:id="rId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6CB39B-5F4C-4A7E-9BE3-AAFD45576D16}" type="datetime2">
              <a:rPr lang="en-US" smtClean="0"/>
              <a:t>Friday, October 20, 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832776745"/>
      </p:ext>
    </p:extLst>
  </p:cSld>
  <p:clrMap bg1="lt1" tx1="dk1" bg2="lt2" tx2="dk2" accent1="accent1" accent2="accent2" accent3="accent3" accent4="accent4" accent5="accent5" accent6="accent6" hlink="hlink" folHlink="folHlink"/>
  <p:sldLayoutIdLst>
    <p:sldLayoutId id="2147483793" r:id="rId1"/>
    <p:sldLayoutId id="2147483783" r:id="rId2"/>
    <p:sldLayoutId id="2147483825" r:id="rId3"/>
    <p:sldLayoutId id="2147483824"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1.xm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1.xml"/><Relationship Id="rId5" Type="http://schemas.openxmlformats.org/officeDocument/2006/relationships/image" Target="../media/image14.jpg"/><Relationship Id="rId4" Type="http://schemas.openxmlformats.org/officeDocument/2006/relationships/image" Target="../media/image15.jp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1.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1.xml"/><Relationship Id="rId6" Type="http://schemas.openxmlformats.org/officeDocument/2006/relationships/image" Target="../media/image19.jpeg"/><Relationship Id="rId5" Type="http://schemas.openxmlformats.org/officeDocument/2006/relationships/image" Target="../media/image18.jp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1.xml"/><Relationship Id="rId5" Type="http://schemas.openxmlformats.org/officeDocument/2006/relationships/image" Target="../media/image21.jpg"/><Relationship Id="rId4" Type="http://schemas.openxmlformats.org/officeDocument/2006/relationships/image" Target="../media/image20.jpg"/></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jpeg"/><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youtube.com/watch?v=YAKcbvioxFk"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17.xml"/><Relationship Id="rId4" Type="http://schemas.openxmlformats.org/officeDocument/2006/relationships/image" Target="../media/image37.jpeg"/></Relationships>
</file>

<file path=ppt/slides/_rels/slide3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8" name="Group 17">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9" name="Freeform: Shape 18">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Oval 20">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4" name="Rectangle 23">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nature, old&#10;&#10;Description automatically generated">
            <a:extLst>
              <a:ext uri="{FF2B5EF4-FFF2-40B4-BE49-F238E27FC236}">
                <a16:creationId xmlns:a16="http://schemas.microsoft.com/office/drawing/2014/main" id="{2DDEDB5F-C3B8-C626-2AF0-14D4E8C114B4}"/>
              </a:ext>
            </a:extLst>
          </p:cNvPr>
          <p:cNvPicPr>
            <a:picLocks noChangeAspect="1"/>
          </p:cNvPicPr>
          <p:nvPr/>
        </p:nvPicPr>
        <p:blipFill rotWithShape="1">
          <a:blip r:embed="rId2"/>
          <a:srcRect/>
          <a:stretch/>
        </p:blipFill>
        <p:spPr>
          <a:xfrm>
            <a:off x="0" y="0"/>
            <a:ext cx="12191999"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6" name="Rectangle 25">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82312221-4A5D-0F48-D3E2-7EF5641D5C8C}"/>
              </a:ext>
            </a:extLst>
          </p:cNvPr>
          <p:cNvSpPr txBox="1">
            <a:spLocks/>
          </p:cNvSpPr>
          <p:nvPr/>
        </p:nvSpPr>
        <p:spPr>
          <a:xfrm>
            <a:off x="550863" y="549275"/>
            <a:ext cx="5437187" cy="2986234"/>
          </a:xfrm>
          <a:prstGeom prst="rect">
            <a:avLst/>
          </a:prstGeom>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spcAft>
                <a:spcPts val="600"/>
              </a:spcAft>
            </a:pPr>
            <a:r>
              <a:rPr lang="en-US" sz="5900" kern="1200" dirty="0">
                <a:solidFill>
                  <a:schemeClr val="tx1"/>
                </a:solidFill>
                <a:latin typeface="+mj-lt"/>
                <a:ea typeface="+mj-ea"/>
                <a:cs typeface="+mj-cs"/>
              </a:rPr>
              <a:t>Introductio</a:t>
            </a:r>
            <a:r>
              <a:rPr lang="en-US" sz="5900" dirty="0"/>
              <a:t>n to Speculative Fiction</a:t>
            </a:r>
            <a:endParaRPr lang="en-US" sz="5900" kern="1200" dirty="0">
              <a:solidFill>
                <a:schemeClr val="tx1"/>
              </a:solidFill>
              <a:latin typeface="+mj-lt"/>
              <a:ea typeface="+mj-ea"/>
              <a:cs typeface="+mj-cs"/>
            </a:endParaRPr>
          </a:p>
        </p:txBody>
      </p:sp>
      <p:sp>
        <p:nvSpPr>
          <p:cNvPr id="4" name="Slide Number Placeholder 3">
            <a:extLst>
              <a:ext uri="{FF2B5EF4-FFF2-40B4-BE49-F238E27FC236}">
                <a16:creationId xmlns:a16="http://schemas.microsoft.com/office/drawing/2014/main" id="{F3791997-1CC9-A67B-64AA-ADFD5A707C8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a:t>
            </a:fld>
            <a:endParaRPr lang="en-US">
              <a:solidFill>
                <a:schemeClr val="tx1">
                  <a:alpha val="80000"/>
                </a:schemeClr>
              </a:solidFill>
            </a:endParaRPr>
          </a:p>
        </p:txBody>
      </p:sp>
    </p:spTree>
    <p:extLst>
      <p:ext uri="{BB962C8B-B14F-4D97-AF65-F5344CB8AC3E}">
        <p14:creationId xmlns:p14="http://schemas.microsoft.com/office/powerpoint/2010/main" val="422641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3" descr="Data Points Digital background">
            <a:extLst>
              <a:ext uri="{FF2B5EF4-FFF2-40B4-BE49-F238E27FC236}">
                <a16:creationId xmlns:a16="http://schemas.microsoft.com/office/drawing/2014/main" id="{7F8025DF-F43E-A94B-DC37-6A9242A30782}"/>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pic>
        <p:nvPicPr>
          <p:cNvPr id="11" name="Picture Placeholder 10" descr="A picture containing shape&#10;&#10;Description automatically generated">
            <a:extLst>
              <a:ext uri="{FF2B5EF4-FFF2-40B4-BE49-F238E27FC236}">
                <a16:creationId xmlns:a16="http://schemas.microsoft.com/office/drawing/2014/main" id="{0121D639-F4D7-4C76-9657-665C365C2E7E}"/>
              </a:ext>
            </a:extLst>
          </p:cNvPr>
          <p:cNvPicPr>
            <a:picLocks noGrp="1" noChangeAspect="1"/>
          </p:cNvPicPr>
          <p:nvPr>
            <p:ph type="pic" sz="quarter" idx="12"/>
          </p:nvPr>
        </p:nvPicPr>
        <p:blipFill rotWithShape="1">
          <a:blip r:embed="rId4"/>
          <a:srcRect l="9453" t="7852" r="16433" b="12151"/>
          <a:stretch/>
        </p:blipFill>
        <p:spPr>
          <a:xfrm rot="21423916">
            <a:off x="891902" y="665127"/>
            <a:ext cx="4058634" cy="5298193"/>
          </a:xfrm>
        </p:spPr>
      </p:pic>
      <p:sp>
        <p:nvSpPr>
          <p:cNvPr id="3" name="Title 2">
            <a:extLst>
              <a:ext uri="{FF2B5EF4-FFF2-40B4-BE49-F238E27FC236}">
                <a16:creationId xmlns:a16="http://schemas.microsoft.com/office/drawing/2014/main" id="{F05CBCDD-0054-4A09-926F-5D9577B6191B}"/>
              </a:ext>
            </a:extLst>
          </p:cNvPr>
          <p:cNvSpPr>
            <a:spLocks noGrp="1"/>
          </p:cNvSpPr>
          <p:nvPr>
            <p:ph type="ctrTitle"/>
          </p:nvPr>
        </p:nvSpPr>
        <p:spPr>
          <a:solidFill>
            <a:srgbClr val="CC66FF"/>
          </a:solidFill>
        </p:spPr>
        <p:txBody>
          <a:bodyPr rtlCol="0">
            <a:normAutofit/>
          </a:bodyPr>
          <a:lstStyle/>
          <a:p>
            <a:r>
              <a:rPr lang="cy-GB" b="1" dirty="0">
                <a:effectLst/>
                <a:latin typeface="Abadi" panose="020B0604020104020204" pitchFamily="34" charset="0"/>
              </a:rPr>
              <a:t>W</a:t>
            </a:r>
            <a:r>
              <a:rPr lang="en-GB" b="1" dirty="0">
                <a:effectLst/>
                <a:latin typeface="Abadi" panose="020B0604020104020204" pitchFamily="34" charset="0"/>
              </a:rPr>
              <a:t>hat are we working towards?</a:t>
            </a:r>
          </a:p>
        </p:txBody>
      </p:sp>
      <p:sp>
        <p:nvSpPr>
          <p:cNvPr id="4" name="Subtitle 3">
            <a:extLst>
              <a:ext uri="{FF2B5EF4-FFF2-40B4-BE49-F238E27FC236}">
                <a16:creationId xmlns:a16="http://schemas.microsoft.com/office/drawing/2014/main" id="{4A7CB3E7-1912-4F83-A62B-749E066D9847}"/>
              </a:ext>
            </a:extLst>
          </p:cNvPr>
          <p:cNvSpPr>
            <a:spLocks noGrp="1"/>
          </p:cNvSpPr>
          <p:nvPr>
            <p:ph type="subTitle" idx="1"/>
          </p:nvPr>
        </p:nvSpPr>
        <p:spPr>
          <a:xfrm>
            <a:off x="7172656" y="4714875"/>
            <a:ext cx="4423414" cy="1047750"/>
          </a:xfrm>
        </p:spPr>
        <p:txBody>
          <a:bodyPr vert="horz" lIns="108000" tIns="108000" rIns="108000" bIns="108000" rtlCol="0" anchor="t">
            <a:noAutofit/>
          </a:bodyPr>
          <a:lstStyle/>
          <a:p>
            <a:r>
              <a:rPr lang="cy-GB" sz="1600" b="1" dirty="0">
                <a:latin typeface="+mj-lt"/>
              </a:rPr>
              <a:t>TURNITIN DEADLINE: </a:t>
            </a:r>
            <a:r>
              <a:rPr lang="cy-GB" sz="1600" b="1" dirty="0" err="1">
                <a:latin typeface="+mj-lt"/>
              </a:rPr>
              <a:t>Sunday</a:t>
            </a:r>
            <a:r>
              <a:rPr lang="cy-GB" sz="1600" b="1" dirty="0">
                <a:latin typeface="+mj-lt"/>
              </a:rPr>
              <a:t> 19th </a:t>
            </a:r>
            <a:r>
              <a:rPr lang="cy-GB" sz="1600" b="1" dirty="0" err="1">
                <a:latin typeface="+mj-lt"/>
              </a:rPr>
              <a:t>November</a:t>
            </a:r>
            <a:r>
              <a:rPr lang="cy-GB" sz="1600" b="1" dirty="0">
                <a:latin typeface="+mj-lt"/>
              </a:rPr>
              <a:t> 23:59 (</a:t>
            </a:r>
            <a:r>
              <a:rPr lang="cy-GB" sz="1600" b="1" dirty="0" err="1">
                <a:latin typeface="+mj-lt"/>
              </a:rPr>
              <a:t>But</a:t>
            </a:r>
            <a:r>
              <a:rPr lang="cy-GB" sz="1600" b="1" dirty="0">
                <a:latin typeface="+mj-lt"/>
              </a:rPr>
              <a:t> </a:t>
            </a:r>
            <a:r>
              <a:rPr lang="cy-GB" sz="1600" b="1" dirty="0" err="1">
                <a:latin typeface="+mj-lt"/>
              </a:rPr>
              <a:t>don’t</a:t>
            </a:r>
            <a:r>
              <a:rPr lang="cy-GB" sz="1600" b="1" dirty="0">
                <a:latin typeface="+mj-lt"/>
              </a:rPr>
              <a:t> </a:t>
            </a:r>
            <a:r>
              <a:rPr lang="cy-GB" sz="1600" b="1" dirty="0" err="1">
                <a:latin typeface="+mj-lt"/>
              </a:rPr>
              <a:t>leave</a:t>
            </a:r>
            <a:r>
              <a:rPr lang="cy-GB" sz="1600" b="1" dirty="0">
                <a:latin typeface="+mj-lt"/>
              </a:rPr>
              <a:t> it </a:t>
            </a:r>
            <a:r>
              <a:rPr lang="cy-GB" sz="1600" b="1" dirty="0" err="1">
                <a:latin typeface="+mj-lt"/>
              </a:rPr>
              <a:t>until</a:t>
            </a:r>
            <a:r>
              <a:rPr lang="cy-GB" sz="1600" b="1" dirty="0">
                <a:latin typeface="+mj-lt"/>
              </a:rPr>
              <a:t> </a:t>
            </a:r>
            <a:r>
              <a:rPr lang="cy-GB" sz="1600" b="1" dirty="0" err="1">
                <a:latin typeface="+mj-lt"/>
              </a:rPr>
              <a:t>then</a:t>
            </a:r>
            <a:r>
              <a:rPr lang="cy-GB" sz="1600" b="1">
                <a:latin typeface="+mj-lt"/>
              </a:rPr>
              <a:t>!)</a:t>
            </a:r>
            <a:endParaRPr lang="cy-GB" sz="1600" b="1" dirty="0">
              <a:latin typeface="+mj-lt"/>
            </a:endParaRPr>
          </a:p>
        </p:txBody>
      </p:sp>
      <p:sp>
        <p:nvSpPr>
          <p:cNvPr id="10" name="TextBox 9">
            <a:extLst>
              <a:ext uri="{FF2B5EF4-FFF2-40B4-BE49-F238E27FC236}">
                <a16:creationId xmlns:a16="http://schemas.microsoft.com/office/drawing/2014/main" id="{F4F6F619-FF4F-4FD2-A98B-8AEDBB03010C}"/>
              </a:ext>
            </a:extLst>
          </p:cNvPr>
          <p:cNvSpPr txBox="1"/>
          <p:nvPr/>
        </p:nvSpPr>
        <p:spPr>
          <a:xfrm rot="21275938">
            <a:off x="1148783" y="854481"/>
            <a:ext cx="3544871" cy="4919488"/>
          </a:xfrm>
          <a:prstGeom prst="rect">
            <a:avLst/>
          </a:prstGeom>
          <a:noFill/>
        </p:spPr>
        <p:txBody>
          <a:bodyPr wrap="square" rtlCol="0">
            <a:spAutoFit/>
          </a:bodyPr>
          <a:lstStyle/>
          <a:p>
            <a:pPr marL="342900" indent="-342900">
              <a:lnSpc>
                <a:spcPct val="107000"/>
              </a:lnSpc>
              <a:spcAft>
                <a:spcPts val="800"/>
              </a:spcAft>
              <a:buFont typeface="+mj-lt"/>
              <a:buAutoNum type="arabicParenR"/>
            </a:pPr>
            <a:r>
              <a:rPr lang="en-GB" sz="2400" b="1" dirty="0">
                <a:ea typeface="DengXian" panose="02010600030101010101" pitchFamily="2" charset="-122"/>
                <a:cs typeface="Arial" panose="020B0604020202020204" pitchFamily="34" charset="0"/>
              </a:rPr>
              <a:t>A portfolio containing a variety of pieces of creative writing that explore speculative fiction.</a:t>
            </a:r>
          </a:p>
          <a:p>
            <a:pPr marL="342900" lvl="0" indent="-342900">
              <a:lnSpc>
                <a:spcPct val="107000"/>
              </a:lnSpc>
              <a:spcAft>
                <a:spcPts val="800"/>
              </a:spcAft>
              <a:buFont typeface="+mj-lt"/>
              <a:buAutoNum type="arabicParenR"/>
            </a:pPr>
            <a:r>
              <a:rPr lang="en-GB" sz="2400" b="1" dirty="0">
                <a:effectLst/>
                <a:ea typeface="DengXian" panose="02010600030101010101" pitchFamily="2" charset="-122"/>
                <a:cs typeface="Arial" panose="020B0604020202020204" pitchFamily="34" charset="0"/>
              </a:rPr>
              <a:t>A reflective essay in which you chart the development of your creative work through reading, reflection, workshopping, editing and redrafting. </a:t>
            </a:r>
          </a:p>
        </p:txBody>
      </p:sp>
    </p:spTree>
    <p:extLst>
      <p:ext uri="{BB962C8B-B14F-4D97-AF65-F5344CB8AC3E}">
        <p14:creationId xmlns:p14="http://schemas.microsoft.com/office/powerpoint/2010/main" val="89878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rtlCol="0">
            <a:normAutofit fontScale="90000"/>
          </a:bodyPr>
          <a:lstStyle/>
          <a:p>
            <a:pPr rtl="0"/>
            <a:r>
              <a:rPr lang="en-GB" sz="4000" dirty="0"/>
              <a:t>The Reflective Essay</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6289129" y="1135028"/>
            <a:ext cx="5580000" cy="360362"/>
          </a:xfrm>
        </p:spPr>
        <p:txBody>
          <a:bodyPr rtlCol="0">
            <a:normAutofit fontScale="77500" lnSpcReduction="20000"/>
          </a:bodyPr>
          <a:lstStyle/>
          <a:p>
            <a:pPr rtl="0"/>
            <a:r>
              <a:rPr lang="en-GB" sz="3000" b="1" dirty="0"/>
              <a:t>A record of your journey</a:t>
            </a:r>
            <a:endParaRPr lang="en-GB" sz="3000" b="1"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00481" y="1767762"/>
            <a:ext cx="5580000" cy="4730238"/>
          </a:xfrm>
        </p:spPr>
        <p:txBody>
          <a:bodyPr rtlCol="0">
            <a:normAutofit/>
          </a:bodyPr>
          <a:lstStyle/>
          <a:p>
            <a:pPr rtl="0"/>
            <a:r>
              <a:rPr lang="en-GB" sz="2500" dirty="0"/>
              <a:t>The purpose of this essay is to help you develop your reflective practice as a creative writer.</a:t>
            </a:r>
          </a:p>
          <a:p>
            <a:pPr rtl="0"/>
            <a:r>
              <a:rPr lang="en-GB" sz="2500" dirty="0"/>
              <a:t>Reflective practice is the academic part of Creative Writing: the part where you analyse the process of creating a piece of writing. </a:t>
            </a:r>
          </a:p>
          <a:p>
            <a:pPr rtl="0"/>
            <a:r>
              <a:rPr lang="en-GB" sz="2500" dirty="0"/>
              <a:t>You need to actively observe where the work comes from, how it develops, and the ways in which you shape the writing into a product that you are happy to present to the world. </a:t>
            </a:r>
          </a:p>
          <a:p>
            <a:pPr marL="0" indent="0" rtl="0">
              <a:buNone/>
            </a:pPr>
            <a:endParaRPr lang="en-GB" sz="2000" dirty="0"/>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3</a:t>
            </a:fld>
            <a:endParaRPr lang="en-GB"/>
          </a:p>
        </p:txBody>
      </p:sp>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rtlCol="0">
            <a:normAutofit/>
          </a:bodyPr>
          <a:lstStyle/>
          <a:p>
            <a:pPr rtl="0"/>
            <a:r>
              <a:rPr lang="cy-GB" sz="2000" b="1" dirty="0" err="1"/>
              <a:t>Make</a:t>
            </a:r>
            <a:r>
              <a:rPr lang="cy-GB" sz="2000" b="1" dirty="0"/>
              <a:t> </a:t>
            </a:r>
            <a:r>
              <a:rPr lang="cy-GB" sz="2000" b="1" dirty="0" err="1"/>
              <a:t>notes</a:t>
            </a:r>
            <a:r>
              <a:rPr lang="cy-GB" sz="2000" b="1" dirty="0"/>
              <a:t> as </a:t>
            </a:r>
            <a:r>
              <a:rPr lang="cy-GB" sz="2000" b="1" dirty="0" err="1"/>
              <a:t>you</a:t>
            </a:r>
            <a:r>
              <a:rPr lang="cy-GB" sz="2000" b="1" dirty="0"/>
              <a:t> go</a:t>
            </a:r>
            <a:endParaRPr lang="en-GB" sz="2000" b="1" dirty="0"/>
          </a:p>
        </p:txBody>
      </p:sp>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0898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rtlCol="0">
            <a:normAutofit fontScale="90000"/>
          </a:bodyPr>
          <a:lstStyle/>
          <a:p>
            <a:pPr rtl="0"/>
            <a:r>
              <a:rPr lang="en-GB" sz="4000" dirty="0"/>
              <a:t>Some Key Texts:</a:t>
            </a: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4</a:t>
            </a:fld>
            <a:endParaRPr lang="en-GB"/>
          </a:p>
        </p:txBody>
      </p:sp>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picture containing text, vegetable&#10;&#10;Description automatically generated">
            <a:extLst>
              <a:ext uri="{FF2B5EF4-FFF2-40B4-BE49-F238E27FC236}">
                <a16:creationId xmlns:a16="http://schemas.microsoft.com/office/drawing/2014/main" id="{3DC7C98A-7306-42D5-8040-D42163702FD4}"/>
              </a:ext>
            </a:extLst>
          </p:cNvPr>
          <p:cNvPicPr>
            <a:picLocks noChangeAspect="1"/>
          </p:cNvPicPr>
          <p:nvPr/>
        </p:nvPicPr>
        <p:blipFill>
          <a:blip r:embed="rId4"/>
          <a:stretch>
            <a:fillRect/>
          </a:stretch>
        </p:blipFill>
        <p:spPr>
          <a:xfrm>
            <a:off x="6449957" y="1267823"/>
            <a:ext cx="2592462" cy="3892585"/>
          </a:xfrm>
          <a:prstGeom prst="rect">
            <a:avLst/>
          </a:prstGeom>
          <a:effectLst>
            <a:outerShdw blurRad="457200" dist="50800" dir="5400000" algn="ctr" rotWithShape="0">
              <a:srgbClr val="000000">
                <a:alpha val="43137"/>
              </a:srgbClr>
            </a:outerShdw>
          </a:effectLst>
        </p:spPr>
      </p:pic>
      <p:pic>
        <p:nvPicPr>
          <p:cNvPr id="15" name="Picture 14" descr="Map&#10;&#10;Description automatically generated with medium confidence">
            <a:extLst>
              <a:ext uri="{FF2B5EF4-FFF2-40B4-BE49-F238E27FC236}">
                <a16:creationId xmlns:a16="http://schemas.microsoft.com/office/drawing/2014/main" id="{993F3306-C08B-45D6-B66F-41A853A30FF6}"/>
              </a:ext>
            </a:extLst>
          </p:cNvPr>
          <p:cNvPicPr>
            <a:picLocks noChangeAspect="1"/>
          </p:cNvPicPr>
          <p:nvPr/>
        </p:nvPicPr>
        <p:blipFill>
          <a:blip r:embed="rId5"/>
          <a:stretch>
            <a:fillRect/>
          </a:stretch>
        </p:blipFill>
        <p:spPr>
          <a:xfrm>
            <a:off x="9180512" y="1075149"/>
            <a:ext cx="2878831" cy="4085259"/>
          </a:xfrm>
          <a:prstGeom prst="rect">
            <a:avLst/>
          </a:prstGeom>
          <a:effectLst>
            <a:outerShdw blurRad="660400" dist="50800" dir="5400000" algn="ctr" rotWithShape="0">
              <a:srgbClr val="000000">
                <a:alpha val="43137"/>
              </a:srgbClr>
            </a:outerShdw>
          </a:effectLst>
        </p:spPr>
      </p:pic>
      <p:pic>
        <p:nvPicPr>
          <p:cNvPr id="17" name="Picture 16" descr="A picture containing text&#10;&#10;Description automatically generated">
            <a:extLst>
              <a:ext uri="{FF2B5EF4-FFF2-40B4-BE49-F238E27FC236}">
                <a16:creationId xmlns:a16="http://schemas.microsoft.com/office/drawing/2014/main" id="{96BE645B-A30A-4FD7-A644-A01D60C72C61}"/>
              </a:ext>
            </a:extLst>
          </p:cNvPr>
          <p:cNvPicPr>
            <a:picLocks noChangeAspect="1"/>
          </p:cNvPicPr>
          <p:nvPr/>
        </p:nvPicPr>
        <p:blipFill>
          <a:blip r:embed="rId6"/>
          <a:stretch>
            <a:fillRect/>
          </a:stretch>
        </p:blipFill>
        <p:spPr>
          <a:xfrm>
            <a:off x="7667708" y="2728071"/>
            <a:ext cx="2309122" cy="3806444"/>
          </a:xfrm>
          <a:prstGeom prst="rect">
            <a:avLst/>
          </a:prstGeom>
          <a:effectLst>
            <a:outerShdw blurRad="533400" dist="50800" dir="5400000" algn="ctr" rotWithShape="0">
              <a:srgbClr val="000000">
                <a:alpha val="43137"/>
              </a:srgbClr>
            </a:outerShdw>
          </a:effectLst>
        </p:spPr>
      </p:pic>
    </p:spTree>
    <p:extLst>
      <p:ext uri="{BB962C8B-B14F-4D97-AF65-F5344CB8AC3E}">
        <p14:creationId xmlns:p14="http://schemas.microsoft.com/office/powerpoint/2010/main" val="1372091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0B88F3B-D3D2-8AE1-2B6B-428E0AB3B5FA}"/>
              </a:ext>
            </a:extLst>
          </p:cNvPr>
          <p:cNvPicPr>
            <a:picLocks noChangeAspect="1"/>
          </p:cNvPicPr>
          <p:nvPr/>
        </p:nvPicPr>
        <p:blipFill rotWithShape="1">
          <a:blip r:embed="rId2"/>
          <a:srcRect l="-23547" t="-14267" r="11809" b="34098"/>
          <a:stretch/>
        </p:blipFill>
        <p:spPr>
          <a:xfrm>
            <a:off x="-3506190" y="-1474521"/>
            <a:ext cx="16387915" cy="8332521"/>
          </a:xfrm>
          <a:prstGeom prst="rect">
            <a:avLst/>
          </a:prstGeom>
        </p:spPr>
      </p:pic>
      <p:sp>
        <p:nvSpPr>
          <p:cNvPr id="3" name="Content Placeholder 2">
            <a:extLst>
              <a:ext uri="{FF2B5EF4-FFF2-40B4-BE49-F238E27FC236}">
                <a16:creationId xmlns:a16="http://schemas.microsoft.com/office/drawing/2014/main" id="{F1890844-B0A8-B6D9-37DB-B09E6BA86856}"/>
              </a:ext>
            </a:extLst>
          </p:cNvPr>
          <p:cNvSpPr>
            <a:spLocks noGrp="1"/>
          </p:cNvSpPr>
          <p:nvPr>
            <p:ph idx="1"/>
          </p:nvPr>
        </p:nvSpPr>
        <p:spPr>
          <a:xfrm>
            <a:off x="511731" y="1923195"/>
            <a:ext cx="9603275" cy="3866813"/>
          </a:xfrm>
        </p:spPr>
        <p:txBody>
          <a:bodyPr>
            <a:noAutofit/>
          </a:bodyPr>
          <a:lstStyle/>
          <a:p>
            <a:r>
              <a:rPr lang="cy-GB" sz="2000" dirty="0"/>
              <a:t>The </a:t>
            </a:r>
            <a:r>
              <a:rPr lang="cy-GB" sz="2000" dirty="0" err="1"/>
              <a:t>largest</a:t>
            </a:r>
            <a:r>
              <a:rPr lang="cy-GB" sz="2000" dirty="0"/>
              <a:t> </a:t>
            </a:r>
            <a:r>
              <a:rPr lang="cy-GB" sz="2000" dirty="0" err="1"/>
              <a:t>part</a:t>
            </a:r>
            <a:r>
              <a:rPr lang="cy-GB" sz="2000" dirty="0"/>
              <a:t> of </a:t>
            </a:r>
            <a:r>
              <a:rPr lang="cy-GB" sz="2000" dirty="0" err="1"/>
              <a:t>writing</a:t>
            </a:r>
            <a:r>
              <a:rPr lang="cy-GB" sz="2000" dirty="0"/>
              <a:t> is </a:t>
            </a:r>
            <a:r>
              <a:rPr lang="cy-GB" sz="2000" dirty="0" err="1"/>
              <a:t>re-writing</a:t>
            </a:r>
            <a:r>
              <a:rPr lang="cy-GB" sz="2000" dirty="0"/>
              <a:t>, </a:t>
            </a:r>
            <a:r>
              <a:rPr lang="cy-GB" sz="2000" dirty="0" err="1"/>
              <a:t>but</a:t>
            </a:r>
            <a:r>
              <a:rPr lang="cy-GB" sz="2000" dirty="0"/>
              <a:t> </a:t>
            </a:r>
            <a:r>
              <a:rPr lang="cy-GB" sz="2000" dirty="0" err="1"/>
              <a:t>in</a:t>
            </a:r>
            <a:r>
              <a:rPr lang="cy-GB" sz="2000" dirty="0"/>
              <a:t> </a:t>
            </a:r>
            <a:r>
              <a:rPr lang="cy-GB" sz="2000" dirty="0" err="1"/>
              <a:t>order</a:t>
            </a:r>
            <a:r>
              <a:rPr lang="cy-GB" sz="2000" dirty="0"/>
              <a:t> to </a:t>
            </a:r>
            <a:r>
              <a:rPr lang="cy-GB" sz="2000" dirty="0" err="1"/>
              <a:t>know</a:t>
            </a:r>
            <a:r>
              <a:rPr lang="cy-GB" sz="2000" dirty="0"/>
              <a:t> WHAT to </a:t>
            </a:r>
            <a:r>
              <a:rPr lang="cy-GB" sz="2000" dirty="0" err="1"/>
              <a:t>re-write</a:t>
            </a:r>
            <a:r>
              <a:rPr lang="cy-GB" sz="2000" dirty="0"/>
              <a:t> </a:t>
            </a:r>
            <a:r>
              <a:rPr lang="cy-GB" sz="2000" dirty="0" err="1"/>
              <a:t>and</a:t>
            </a:r>
            <a:r>
              <a:rPr lang="cy-GB" sz="2000" dirty="0"/>
              <a:t> HOW to </a:t>
            </a:r>
            <a:r>
              <a:rPr lang="cy-GB" sz="2000" dirty="0" err="1"/>
              <a:t>re-write</a:t>
            </a:r>
            <a:r>
              <a:rPr lang="cy-GB" sz="2000" dirty="0"/>
              <a:t> it, </a:t>
            </a:r>
            <a:r>
              <a:rPr lang="cy-GB" sz="2000" dirty="0" err="1"/>
              <a:t>every</a:t>
            </a:r>
            <a:r>
              <a:rPr lang="cy-GB" sz="2000" dirty="0"/>
              <a:t> </a:t>
            </a:r>
            <a:r>
              <a:rPr lang="cy-GB" sz="2000" dirty="0" err="1"/>
              <a:t>writer</a:t>
            </a:r>
            <a:r>
              <a:rPr lang="cy-GB" sz="2000" dirty="0"/>
              <a:t> </a:t>
            </a:r>
            <a:r>
              <a:rPr lang="cy-GB" sz="2000" dirty="0" err="1"/>
              <a:t>needs</a:t>
            </a:r>
            <a:r>
              <a:rPr lang="cy-GB" sz="2000" dirty="0"/>
              <a:t> </a:t>
            </a:r>
            <a:r>
              <a:rPr lang="cy-GB" sz="2000" dirty="0" err="1"/>
              <a:t>feedback</a:t>
            </a:r>
            <a:r>
              <a:rPr lang="cy-GB" sz="2000" dirty="0"/>
              <a:t>.</a:t>
            </a:r>
          </a:p>
          <a:p>
            <a:r>
              <a:rPr lang="en-GB" sz="2000" dirty="0"/>
              <a:t>If you embark upon a career in writing, you will work with a team of people who offer feedback, constructive criticism and suggestions. This might be an agent, editor, publishing team, TV development team, or a commissioner for example. </a:t>
            </a:r>
          </a:p>
          <a:p>
            <a:r>
              <a:rPr lang="en-GB" sz="2000" dirty="0"/>
              <a:t>You need to be skilled at responding positively to feedback and developing your own critical analytical skills for redrafting.</a:t>
            </a:r>
          </a:p>
          <a:p>
            <a:r>
              <a:rPr lang="en-GB" sz="2000" dirty="0"/>
              <a:t>It is important that you take on board feedback from people who:</a:t>
            </a:r>
          </a:p>
          <a:p>
            <a:pPr lvl="1"/>
            <a:r>
              <a:rPr lang="en-GB" sz="2000" dirty="0"/>
              <a:t>understand the field of Creative Writing</a:t>
            </a:r>
          </a:p>
          <a:p>
            <a:pPr lvl="1"/>
            <a:r>
              <a:rPr lang="en-GB" sz="2000" dirty="0"/>
              <a:t>know what you are trying the achieve</a:t>
            </a:r>
          </a:p>
          <a:p>
            <a:pPr lvl="1"/>
            <a:r>
              <a:rPr lang="en-GB" sz="2000" dirty="0"/>
              <a:t>can suggest strategies that will help you achieve your aims</a:t>
            </a:r>
          </a:p>
          <a:p>
            <a:pPr lvl="1"/>
            <a:r>
              <a:rPr lang="en-GB" sz="2000" dirty="0"/>
              <a:t>In other words…</a:t>
            </a:r>
          </a:p>
          <a:p>
            <a:pPr marL="457200" lvl="1" indent="0">
              <a:buNone/>
            </a:pPr>
            <a:r>
              <a:rPr lang="en-GB" sz="2000" dirty="0"/>
              <a:t>			</a:t>
            </a:r>
            <a:endParaRPr lang="en-GB" sz="5000" dirty="0"/>
          </a:p>
        </p:txBody>
      </p:sp>
      <p:sp>
        <p:nvSpPr>
          <p:cNvPr id="6" name="Content Placeholder 2">
            <a:extLst>
              <a:ext uri="{FF2B5EF4-FFF2-40B4-BE49-F238E27FC236}">
                <a16:creationId xmlns:a16="http://schemas.microsoft.com/office/drawing/2014/main" id="{CD36AE39-B067-C8FE-3476-1826FF99F0AE}"/>
              </a:ext>
            </a:extLst>
          </p:cNvPr>
          <p:cNvSpPr>
            <a:spLocks noGrp="1"/>
          </p:cNvSpPr>
          <p:nvPr>
            <p:ph type="title"/>
          </p:nvPr>
        </p:nvSpPr>
        <p:spPr>
          <a:xfrm>
            <a:off x="588817" y="1296785"/>
            <a:ext cx="10533611" cy="1180408"/>
          </a:xfrm>
        </p:spPr>
        <p:txBody>
          <a:bodyPr>
            <a:normAutofit fontScale="90000"/>
          </a:bodyPr>
          <a:lstStyle/>
          <a:p>
            <a:pPr marL="0" indent="0">
              <a:buNone/>
            </a:pPr>
            <a:r>
              <a:rPr lang="en-GB" b="0" i="0" dirty="0">
                <a:solidFill>
                  <a:schemeClr val="tx1"/>
                </a:solidFill>
                <a:effectLst/>
                <a:latin typeface="Roboto" panose="02000000000000000000" pitchFamily="2" charset="0"/>
              </a:rPr>
              <a:t>“I can’t write without a reader. It’s precisely like a kiss—you can’t do it alone.”</a:t>
            </a:r>
          </a:p>
          <a:p>
            <a:pPr marL="0" indent="0" algn="r">
              <a:buNone/>
            </a:pPr>
            <a:endParaRPr lang="en-GB" dirty="0">
              <a:latin typeface="Roboto" panose="02000000000000000000" pitchFamily="2" charset="0"/>
            </a:endParaRPr>
          </a:p>
          <a:p>
            <a:pPr marL="0" indent="0" algn="r">
              <a:buNone/>
            </a:pPr>
            <a:endParaRPr lang="cy-GB" dirty="0"/>
          </a:p>
          <a:p>
            <a:endParaRPr lang="en-GB" dirty="0"/>
          </a:p>
        </p:txBody>
      </p:sp>
      <p:sp>
        <p:nvSpPr>
          <p:cNvPr id="7" name="TextBox 6">
            <a:extLst>
              <a:ext uri="{FF2B5EF4-FFF2-40B4-BE49-F238E27FC236}">
                <a16:creationId xmlns:a16="http://schemas.microsoft.com/office/drawing/2014/main" id="{09B5BFEF-5B5A-8789-7D88-465CA328F0A2}"/>
              </a:ext>
            </a:extLst>
          </p:cNvPr>
          <p:cNvSpPr txBox="1"/>
          <p:nvPr/>
        </p:nvSpPr>
        <p:spPr>
          <a:xfrm>
            <a:off x="8444148" y="1332991"/>
            <a:ext cx="3341716" cy="553998"/>
          </a:xfrm>
          <a:prstGeom prst="rect">
            <a:avLst/>
          </a:prstGeom>
          <a:noFill/>
        </p:spPr>
        <p:txBody>
          <a:bodyPr wrap="square" rtlCol="0">
            <a:spAutoFit/>
          </a:bodyPr>
          <a:lstStyle/>
          <a:p>
            <a:r>
              <a:rPr lang="en-GB" sz="3000" b="0" i="0" dirty="0">
                <a:solidFill>
                  <a:schemeClr val="tx1"/>
                </a:solidFill>
                <a:effectLst/>
                <a:latin typeface="Roboto" panose="02000000000000000000" pitchFamily="2" charset="0"/>
              </a:rPr>
              <a:t>John Cheever </a:t>
            </a:r>
            <a:endParaRPr lang="en-GB" sz="3000" dirty="0"/>
          </a:p>
        </p:txBody>
      </p:sp>
      <p:sp>
        <p:nvSpPr>
          <p:cNvPr id="11" name="TextBox 10">
            <a:extLst>
              <a:ext uri="{FF2B5EF4-FFF2-40B4-BE49-F238E27FC236}">
                <a16:creationId xmlns:a16="http://schemas.microsoft.com/office/drawing/2014/main" id="{3DE552C4-6088-1518-1E37-516095FA8383}"/>
              </a:ext>
            </a:extLst>
          </p:cNvPr>
          <p:cNvSpPr txBox="1"/>
          <p:nvPr/>
        </p:nvSpPr>
        <p:spPr>
          <a:xfrm>
            <a:off x="2239686" y="5637125"/>
            <a:ext cx="8882742" cy="1015663"/>
          </a:xfrm>
          <a:prstGeom prst="rect">
            <a:avLst/>
          </a:prstGeom>
          <a:noFill/>
        </p:spPr>
        <p:txBody>
          <a:bodyPr wrap="square" rtlCol="0">
            <a:spAutoFit/>
          </a:bodyPr>
          <a:lstStyle/>
          <a:p>
            <a:r>
              <a:rPr lang="cy-GB" sz="6000" dirty="0"/>
              <a:t>...</a:t>
            </a:r>
            <a:r>
              <a:rPr lang="cy-GB" sz="6000" dirty="0" err="1"/>
              <a:t>your</a:t>
            </a:r>
            <a:r>
              <a:rPr lang="cy-GB" sz="6000" dirty="0"/>
              <a:t> </a:t>
            </a:r>
            <a:r>
              <a:rPr lang="cy-GB" sz="6000" dirty="0" err="1"/>
              <a:t>fellow</a:t>
            </a:r>
            <a:r>
              <a:rPr lang="cy-GB" sz="6000" dirty="0"/>
              <a:t> </a:t>
            </a:r>
            <a:r>
              <a:rPr lang="cy-GB" sz="6000" dirty="0" err="1"/>
              <a:t>students</a:t>
            </a:r>
            <a:r>
              <a:rPr lang="cy-GB" sz="6000" dirty="0"/>
              <a:t>!</a:t>
            </a:r>
            <a:endParaRPr lang="en-GB" sz="6000" dirty="0"/>
          </a:p>
        </p:txBody>
      </p:sp>
    </p:spTree>
    <p:extLst>
      <p:ext uri="{BB962C8B-B14F-4D97-AF65-F5344CB8AC3E}">
        <p14:creationId xmlns:p14="http://schemas.microsoft.com/office/powerpoint/2010/main" val="2790045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152181" y="360000"/>
            <a:ext cx="6697505" cy="647781"/>
          </a:xfrm>
          <a:solidFill>
            <a:schemeClr val="bg1"/>
          </a:solidFill>
        </p:spPr>
        <p:txBody>
          <a:bodyPr rtlCol="0">
            <a:noAutofit/>
          </a:bodyPr>
          <a:lstStyle/>
          <a:p>
            <a:pPr rtl="0"/>
            <a:r>
              <a:rPr lang="en-GB" sz="7000" b="1" dirty="0"/>
              <a:t>WORKSHOPPING </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305375" y="1293376"/>
            <a:ext cx="5588349" cy="6025400"/>
          </a:xfrm>
        </p:spPr>
        <p:txBody>
          <a:bodyPr rtlCol="0">
            <a:normAutofit/>
          </a:bodyPr>
          <a:lstStyle/>
          <a:p>
            <a:pPr rtl="0"/>
            <a:r>
              <a:rPr lang="en-GB" sz="2700" dirty="0">
                <a:latin typeface="+mj-lt"/>
              </a:rPr>
              <a:t>Everyone needs to sign up to the rota </a:t>
            </a:r>
            <a:r>
              <a:rPr lang="en-GB" sz="2700">
                <a:latin typeface="+mj-lt"/>
              </a:rPr>
              <a:t>on Teams &gt; General &gt; Files.</a:t>
            </a:r>
            <a:endParaRPr lang="en-GB" sz="2700" dirty="0">
              <a:latin typeface="+mj-lt"/>
            </a:endParaRPr>
          </a:p>
          <a:p>
            <a:pPr rtl="0"/>
            <a:r>
              <a:rPr lang="en-GB" sz="2700" dirty="0">
                <a:latin typeface="+mj-lt"/>
              </a:rPr>
              <a:t>Each person should post their work on the Moodle Forum </a:t>
            </a:r>
            <a:r>
              <a:rPr lang="en-GB" sz="2700" b="1" dirty="0">
                <a:latin typeface="+mj-lt"/>
              </a:rPr>
              <a:t>no later than Saturday evening</a:t>
            </a:r>
            <a:r>
              <a:rPr lang="en-GB" sz="2700" dirty="0">
                <a:latin typeface="+mj-lt"/>
              </a:rPr>
              <a:t>.</a:t>
            </a:r>
          </a:p>
          <a:p>
            <a:pPr rtl="0"/>
            <a:r>
              <a:rPr lang="en-GB" sz="2700" dirty="0">
                <a:latin typeface="+mj-lt"/>
              </a:rPr>
              <a:t>Everyone should read the work, and make notes on their copy. </a:t>
            </a:r>
          </a:p>
          <a:p>
            <a:pPr rtl="0"/>
            <a:r>
              <a:rPr lang="en-GB" sz="2700" dirty="0">
                <a:latin typeface="+mj-lt"/>
              </a:rPr>
              <a:t>At the end of the workshop, all students should send their notes to the person whose work they have commented upon.</a:t>
            </a:r>
          </a:p>
          <a:p>
            <a:pPr rtl="0"/>
            <a:r>
              <a:rPr lang="en-GB" sz="2700" dirty="0">
                <a:latin typeface="+mj-lt"/>
              </a:rPr>
              <a:t>This will form valuable content for the reflective essay. </a:t>
            </a:r>
          </a:p>
        </p:txBody>
      </p:sp>
      <p:pic>
        <p:nvPicPr>
          <p:cNvPr id="9" name="Picture Placeholder 8" descr="A group of people sitting around a table with books and papers&#10;&#10;Description automatically generated with low confidence">
            <a:extLst>
              <a:ext uri="{FF2B5EF4-FFF2-40B4-BE49-F238E27FC236}">
                <a16:creationId xmlns:a16="http://schemas.microsoft.com/office/drawing/2014/main" id="{7C124A5F-F66C-4720-AFD7-3ABFA1BF112C}"/>
              </a:ext>
            </a:extLst>
          </p:cNvPr>
          <p:cNvPicPr>
            <a:picLocks noGrp="1" noChangeAspect="1"/>
          </p:cNvPicPr>
          <p:nvPr>
            <p:ph type="pic" sz="quarter" idx="13"/>
          </p:nvPr>
        </p:nvPicPr>
        <p:blipFill>
          <a:blip r:embed="rId3"/>
          <a:srcRect l="16055" r="16055"/>
          <a:stretch>
            <a:fillRect/>
          </a:stretch>
        </p:blipFill>
        <p:spPr/>
      </p:pic>
      <p:sp>
        <p:nvSpPr>
          <p:cNvPr id="5" name="Rectangle 4">
            <a:extLst>
              <a:ext uri="{FF2B5EF4-FFF2-40B4-BE49-F238E27FC236}">
                <a16:creationId xmlns:a16="http://schemas.microsoft.com/office/drawing/2014/main" id="{E9822459-D73C-4587-98AA-699B9B6E66F3}"/>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9505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203700" y="93259"/>
            <a:ext cx="6104300" cy="647781"/>
          </a:xfrm>
        </p:spPr>
        <p:txBody>
          <a:bodyPr rtlCol="0">
            <a:normAutofit fontScale="90000"/>
          </a:bodyPr>
          <a:lstStyle/>
          <a:p>
            <a:pPr rtl="0"/>
            <a:r>
              <a:rPr lang="en-GB" sz="3800" b="1" dirty="0"/>
              <a:t>HOW ARE WE WORKSHOPPING?</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203700" y="741040"/>
            <a:ext cx="6103937" cy="875800"/>
          </a:xfrm>
        </p:spPr>
        <p:txBody>
          <a:bodyPr rtlCol="0"/>
          <a:lstStyle/>
          <a:p>
            <a:r>
              <a:rPr lang="en-GB" sz="2800" dirty="0"/>
              <a:t>The workshop sessions will run like this:</a:t>
            </a:r>
            <a:endParaRPr lang="en-GB" sz="2500"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203418" y="959688"/>
            <a:ext cx="5544705" cy="6025400"/>
          </a:xfrm>
        </p:spPr>
        <p:txBody>
          <a:bodyPr rtlCol="0">
            <a:normAutofit/>
          </a:bodyPr>
          <a:lstStyle/>
          <a:p>
            <a:pPr marL="0" indent="0" rtl="0">
              <a:buNone/>
            </a:pPr>
            <a:endParaRPr lang="en-GB" sz="2000" dirty="0">
              <a:latin typeface="+mj-lt"/>
            </a:endParaRPr>
          </a:p>
          <a:p>
            <a:pPr rtl="0"/>
            <a:r>
              <a:rPr lang="en-GB" sz="2000" dirty="0">
                <a:latin typeface="+mj-lt"/>
              </a:rPr>
              <a:t>The person whose work is being workshopped will have a chance to present their work – </a:t>
            </a:r>
            <a:r>
              <a:rPr lang="en-GB" sz="2000" b="1" dirty="0">
                <a:latin typeface="+mj-lt"/>
              </a:rPr>
              <a:t>what they intended and what they hoped to achieve. </a:t>
            </a:r>
            <a:r>
              <a:rPr lang="en-GB" sz="2000" dirty="0">
                <a:latin typeface="+mj-lt"/>
              </a:rPr>
              <a:t>They may have some specific questions that they want the rest of us to address.</a:t>
            </a:r>
          </a:p>
          <a:p>
            <a:pPr rtl="0"/>
            <a:r>
              <a:rPr lang="en-GB" sz="2000" dirty="0">
                <a:latin typeface="+mj-lt"/>
              </a:rPr>
              <a:t>Once this presentation has happened the writer should spend the rest of the time listening... </a:t>
            </a:r>
            <a:r>
              <a:rPr lang="en-GB" sz="2000" b="1" dirty="0">
                <a:latin typeface="+mj-lt"/>
              </a:rPr>
              <a:t>NOT defending, or explaining or justifying – but listening. </a:t>
            </a:r>
          </a:p>
          <a:p>
            <a:pPr rtl="0"/>
            <a:r>
              <a:rPr lang="en-GB" sz="2000" dirty="0">
                <a:latin typeface="+mj-lt"/>
              </a:rPr>
              <a:t>When you are offering your critique, </a:t>
            </a:r>
            <a:r>
              <a:rPr lang="en-GB" sz="2000" b="1" dirty="0">
                <a:latin typeface="+mj-lt"/>
              </a:rPr>
              <a:t>USE this opportunity to practice your analytical skills  </a:t>
            </a:r>
            <a:r>
              <a:rPr lang="en-GB" sz="2000" dirty="0">
                <a:latin typeface="+mj-lt"/>
              </a:rPr>
              <a:t>- the tools of reflective practice.</a:t>
            </a:r>
          </a:p>
          <a:p>
            <a:pPr rtl="0"/>
            <a:r>
              <a:rPr lang="en-GB" sz="2000" dirty="0">
                <a:latin typeface="+mj-lt"/>
              </a:rPr>
              <a:t>At the end, when everyone has had a chance to say something, </a:t>
            </a:r>
            <a:r>
              <a:rPr lang="en-GB" sz="2000" b="1" dirty="0">
                <a:latin typeface="+mj-lt"/>
              </a:rPr>
              <a:t>the writer will have a chance to ask some more questions </a:t>
            </a:r>
            <a:r>
              <a:rPr lang="en-GB" sz="2000" dirty="0">
                <a:latin typeface="+mj-lt"/>
              </a:rPr>
              <a:t>that might arise from the discussion, or interrogate the comments of their readers.</a:t>
            </a:r>
          </a:p>
          <a:p>
            <a:pPr marL="0" indent="0" rtl="0">
              <a:buNone/>
            </a:pPr>
            <a:endParaRPr lang="en-GB" sz="2400" dirty="0">
              <a:latin typeface="+mj-lt"/>
            </a:endParaRPr>
          </a:p>
        </p:txBody>
      </p:sp>
      <p:pic>
        <p:nvPicPr>
          <p:cNvPr id="9" name="Picture Placeholder 8" descr="A group of people sitting around a table with books and papers&#10;&#10;Description automatically generated with low confidence">
            <a:extLst>
              <a:ext uri="{FF2B5EF4-FFF2-40B4-BE49-F238E27FC236}">
                <a16:creationId xmlns:a16="http://schemas.microsoft.com/office/drawing/2014/main" id="{7C124A5F-F66C-4720-AFD7-3ABFA1BF112C}"/>
              </a:ext>
            </a:extLst>
          </p:cNvPr>
          <p:cNvPicPr>
            <a:picLocks noGrp="1" noChangeAspect="1"/>
          </p:cNvPicPr>
          <p:nvPr>
            <p:ph type="pic" sz="quarter" idx="13"/>
          </p:nvPr>
        </p:nvPicPr>
        <p:blipFill>
          <a:blip r:embed="rId3"/>
          <a:srcRect l="16055" r="16055"/>
          <a:stretch>
            <a:fillRect/>
          </a:stretch>
        </p:blipFill>
        <p:spPr/>
      </p:pic>
      <p:sp>
        <p:nvSpPr>
          <p:cNvPr id="17" name="Slide Number Placeholder 16">
            <a:extLst>
              <a:ext uri="{FF2B5EF4-FFF2-40B4-BE49-F238E27FC236}">
                <a16:creationId xmlns:a16="http://schemas.microsoft.com/office/drawing/2014/main" id="{17D3D868-AF9D-4B5D-A6EE-64509F78174E}"/>
              </a:ext>
            </a:extLst>
          </p:cNvPr>
          <p:cNvSpPr>
            <a:spLocks noGrp="1"/>
          </p:cNvSpPr>
          <p:nvPr>
            <p:ph type="sldNum" sz="quarter" idx="14"/>
          </p:nvPr>
        </p:nvSpPr>
        <p:spPr/>
        <p:txBody>
          <a:bodyPr rtlCol="0"/>
          <a:lstStyle/>
          <a:p>
            <a:pPr rtl="0"/>
            <a:r>
              <a:rPr lang="en-GB"/>
              <a:t>p </a:t>
            </a:r>
            <a:fld id="{058DB212-BFA2-403F-85EF-DFD3FF6D973A}" type="slidenum">
              <a:rPr lang="en-GB" smtClean="0"/>
              <a:pPr rtl="0"/>
              <a:t>7</a:t>
            </a:fld>
            <a:endParaRPr lang="en-GB"/>
          </a:p>
        </p:txBody>
      </p:sp>
      <p:sp>
        <p:nvSpPr>
          <p:cNvPr id="5" name="Rectangle 4">
            <a:extLst>
              <a:ext uri="{FF2B5EF4-FFF2-40B4-BE49-F238E27FC236}">
                <a16:creationId xmlns:a16="http://schemas.microsoft.com/office/drawing/2014/main" id="{E9822459-D73C-4587-98AA-699B9B6E66F3}"/>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3142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305375" y="207599"/>
            <a:ext cx="6104300" cy="647781"/>
          </a:xfrm>
        </p:spPr>
        <p:txBody>
          <a:bodyPr rtlCol="0">
            <a:normAutofit fontScale="90000"/>
          </a:bodyPr>
          <a:lstStyle/>
          <a:p>
            <a:pPr rtl="0"/>
            <a:r>
              <a:rPr lang="en-GB" sz="4500" b="1" dirty="0"/>
              <a:t>HOW TO GIVE FEEDBACK</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305374" y="1007780"/>
            <a:ext cx="6228429" cy="6025400"/>
          </a:xfrm>
        </p:spPr>
        <p:txBody>
          <a:bodyPr rtlCol="0">
            <a:normAutofit/>
          </a:bodyPr>
          <a:lstStyle/>
          <a:p>
            <a:r>
              <a:rPr lang="en-GB" sz="1900" b="1" dirty="0">
                <a:latin typeface="+mj-lt"/>
              </a:rPr>
              <a:t>Be constructive! Your feedback should help the writer </a:t>
            </a:r>
            <a:r>
              <a:rPr lang="en-GB" sz="1900" b="1" dirty="0">
                <a:solidFill>
                  <a:srgbClr val="E31782"/>
                </a:solidFill>
                <a:latin typeface="+mj-lt"/>
              </a:rPr>
              <a:t>BUILD</a:t>
            </a:r>
            <a:r>
              <a:rPr lang="en-GB" sz="1900" b="1" dirty="0">
                <a:latin typeface="+mj-lt"/>
              </a:rPr>
              <a:t> on what they already have. </a:t>
            </a:r>
          </a:p>
          <a:p>
            <a:r>
              <a:rPr lang="en-GB" sz="1900" b="1" dirty="0">
                <a:latin typeface="+mj-lt"/>
              </a:rPr>
              <a:t>It is totally unhelpful to say </a:t>
            </a:r>
            <a:r>
              <a:rPr lang="en-GB" sz="1900" b="1" dirty="0">
                <a:solidFill>
                  <a:srgbClr val="E31782"/>
                </a:solidFill>
                <a:latin typeface="+mj-lt"/>
              </a:rPr>
              <a:t>“Yes its good, I liked it.” </a:t>
            </a:r>
            <a:r>
              <a:rPr lang="en-GB" sz="1900" b="1" dirty="0">
                <a:latin typeface="+mj-lt"/>
              </a:rPr>
              <a:t>WHAT do you mean by ‘like’? Did the piece resonate with you on an emotional level?</a:t>
            </a:r>
            <a:r>
              <a:rPr lang="en-GB" sz="1900" b="1" dirty="0">
                <a:solidFill>
                  <a:srgbClr val="E31782"/>
                </a:solidFill>
                <a:latin typeface="+mj-lt"/>
              </a:rPr>
              <a:t> If so, how? Why? </a:t>
            </a:r>
            <a:r>
              <a:rPr lang="en-GB" sz="1900" b="1" dirty="0">
                <a:latin typeface="+mj-lt"/>
              </a:rPr>
              <a:t>Can you identify the specific words or phrases that worked on you?</a:t>
            </a:r>
          </a:p>
          <a:p>
            <a:r>
              <a:rPr lang="en-GB" sz="1900" b="1" dirty="0">
                <a:latin typeface="+mj-lt"/>
              </a:rPr>
              <a:t>Which parts were less effective and why? </a:t>
            </a:r>
            <a:r>
              <a:rPr lang="en-GB" sz="1900" b="1" dirty="0">
                <a:solidFill>
                  <a:srgbClr val="E31782"/>
                </a:solidFill>
                <a:latin typeface="+mj-lt"/>
              </a:rPr>
              <a:t>How could they be improved?</a:t>
            </a:r>
            <a:r>
              <a:rPr lang="en-GB" sz="1900" b="1" dirty="0">
                <a:latin typeface="+mj-lt"/>
              </a:rPr>
              <a:t> What suggestions can you offer to the writer?</a:t>
            </a:r>
          </a:p>
          <a:p>
            <a:r>
              <a:rPr lang="en-GB" sz="1900" b="1" dirty="0">
                <a:solidFill>
                  <a:srgbClr val="E31782"/>
                </a:solidFill>
                <a:latin typeface="+mj-lt"/>
              </a:rPr>
              <a:t>Focus on the craft of writing </a:t>
            </a:r>
            <a:r>
              <a:rPr lang="en-GB" sz="1900" b="1" dirty="0">
                <a:latin typeface="+mj-lt"/>
              </a:rPr>
              <a:t>rather than your own personal preferences. If you don’t like the genre, focus on the effectiveness of the writing in terms of structure, pace, characterisation, plot. </a:t>
            </a:r>
          </a:p>
          <a:p>
            <a:r>
              <a:rPr lang="en-GB" sz="1900" b="1" dirty="0">
                <a:solidFill>
                  <a:srgbClr val="E31782"/>
                </a:solidFill>
                <a:latin typeface="+mj-lt"/>
              </a:rPr>
              <a:t>Focus also on what the writer was trying to achieve. </a:t>
            </a:r>
            <a:r>
              <a:rPr lang="en-GB" sz="1900" b="1" dirty="0">
                <a:latin typeface="+mj-lt"/>
              </a:rPr>
              <a:t>We need to know the criteria against which we are measuring the work. If it is meant to be a horror but it reads like a mystery, then the work is not functioning as the writer intended. </a:t>
            </a:r>
          </a:p>
          <a:p>
            <a:r>
              <a:rPr lang="en-GB" sz="1900" b="1" dirty="0">
                <a:solidFill>
                  <a:srgbClr val="E31782"/>
                </a:solidFill>
                <a:latin typeface="+mj-lt"/>
              </a:rPr>
              <a:t>Offer suggestions for improving the piece – in the writer’s terms – rather than your own. </a:t>
            </a:r>
          </a:p>
          <a:p>
            <a:pPr marL="0" indent="0" rtl="0">
              <a:buNone/>
            </a:pPr>
            <a:endParaRPr lang="en-GB" sz="1800" dirty="0">
              <a:latin typeface="+mj-lt"/>
            </a:endParaRPr>
          </a:p>
        </p:txBody>
      </p:sp>
      <p:pic>
        <p:nvPicPr>
          <p:cNvPr id="9" name="Picture Placeholder 8" descr="A group of people sitting around a table with books and papers&#10;&#10;Description automatically generated with low confidence">
            <a:extLst>
              <a:ext uri="{FF2B5EF4-FFF2-40B4-BE49-F238E27FC236}">
                <a16:creationId xmlns:a16="http://schemas.microsoft.com/office/drawing/2014/main" id="{7C124A5F-F66C-4720-AFD7-3ABFA1BF112C}"/>
              </a:ext>
            </a:extLst>
          </p:cNvPr>
          <p:cNvPicPr>
            <a:picLocks noGrp="1" noChangeAspect="1"/>
          </p:cNvPicPr>
          <p:nvPr>
            <p:ph type="pic" sz="quarter" idx="13"/>
          </p:nvPr>
        </p:nvPicPr>
        <p:blipFill>
          <a:blip r:embed="rId3"/>
          <a:srcRect l="16055" r="16055"/>
          <a:stretch>
            <a:fillRect/>
          </a:stretch>
        </p:blipFill>
        <p:spPr>
          <a:xfrm rot="232843">
            <a:off x="6443965" y="1201044"/>
            <a:ext cx="5303976" cy="4277935"/>
          </a:xfrm>
        </p:spPr>
      </p:pic>
      <p:sp>
        <p:nvSpPr>
          <p:cNvPr id="17" name="Slide Number Placeholder 16">
            <a:extLst>
              <a:ext uri="{FF2B5EF4-FFF2-40B4-BE49-F238E27FC236}">
                <a16:creationId xmlns:a16="http://schemas.microsoft.com/office/drawing/2014/main" id="{17D3D868-AF9D-4B5D-A6EE-64509F78174E}"/>
              </a:ext>
            </a:extLst>
          </p:cNvPr>
          <p:cNvSpPr>
            <a:spLocks noGrp="1"/>
          </p:cNvSpPr>
          <p:nvPr>
            <p:ph type="sldNum" sz="quarter" idx="14"/>
          </p:nvPr>
        </p:nvSpPr>
        <p:spPr/>
        <p:txBody>
          <a:bodyPr rtlCol="0"/>
          <a:lstStyle/>
          <a:p>
            <a:pPr rtl="0"/>
            <a:r>
              <a:rPr lang="en-GB"/>
              <a:t>p </a:t>
            </a:r>
            <a:fld id="{058DB212-BFA2-403F-85EF-DFD3FF6D973A}" type="slidenum">
              <a:rPr lang="en-GB" smtClean="0"/>
              <a:pPr rtl="0"/>
              <a:t>8</a:t>
            </a:fld>
            <a:endParaRPr lang="en-GB"/>
          </a:p>
        </p:txBody>
      </p:sp>
      <p:sp>
        <p:nvSpPr>
          <p:cNvPr id="5" name="Rectangle 4">
            <a:extLst>
              <a:ext uri="{FF2B5EF4-FFF2-40B4-BE49-F238E27FC236}">
                <a16:creationId xmlns:a16="http://schemas.microsoft.com/office/drawing/2014/main" id="{E9822459-D73C-4587-98AA-699B9B6E66F3}"/>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4212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3" descr="Data Points Digital background">
            <a:extLst>
              <a:ext uri="{FF2B5EF4-FFF2-40B4-BE49-F238E27FC236}">
                <a16:creationId xmlns:a16="http://schemas.microsoft.com/office/drawing/2014/main" id="{46C55EF4-A54F-910A-FCB6-0879F425FC34}"/>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11" name="TextBox 10"/>
          <p:cNvSpPr txBox="1"/>
          <p:nvPr/>
        </p:nvSpPr>
        <p:spPr>
          <a:xfrm>
            <a:off x="4020235" y="5892240"/>
            <a:ext cx="3593967" cy="830997"/>
          </a:xfrm>
          <a:prstGeom prst="rect">
            <a:avLst/>
          </a:prstGeom>
          <a:solidFill>
            <a:srgbClr val="FFFFFF"/>
          </a:solidFill>
          <a:effectLst>
            <a:outerShdw blurRad="50800" dist="38100" dir="5400000" algn="t" rotWithShape="0">
              <a:prstClr val="black">
                <a:alpha val="40000"/>
              </a:prstClr>
            </a:outerShdw>
          </a:effectLst>
        </p:spPr>
        <p:txBody>
          <a:bodyPr wrap="square" rtlCol="0">
            <a:spAutoFit/>
          </a:bodyPr>
          <a:lstStyle/>
          <a:p>
            <a:pPr algn="ctr"/>
            <a:r>
              <a:rPr lang="en-US" sz="1600" b="1" dirty="0"/>
              <a:t>The runic inscription on this 10th century Viking ‘</a:t>
            </a:r>
            <a:r>
              <a:rPr lang="en-US" sz="1600" b="1" dirty="0" err="1"/>
              <a:t>Mjöllnir</a:t>
            </a:r>
            <a:r>
              <a:rPr lang="en-US" sz="1600" b="1" dirty="0"/>
              <a:t>’ amulet reads: Hmar x is (This is a hammer).  </a:t>
            </a:r>
          </a:p>
        </p:txBody>
      </p:sp>
      <p:sp>
        <p:nvSpPr>
          <p:cNvPr id="8" name="Title 1"/>
          <p:cNvSpPr txBox="1">
            <a:spLocks/>
          </p:cNvSpPr>
          <p:nvPr/>
        </p:nvSpPr>
        <p:spPr>
          <a:xfrm>
            <a:off x="1955944" y="313600"/>
            <a:ext cx="8132036"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500" dirty="0">
                <a:latin typeface="Arial Black"/>
                <a:cs typeface="Arial Black"/>
              </a:rPr>
              <a:t>STORIES THAT TRANSCEND TIME</a:t>
            </a:r>
          </a:p>
        </p:txBody>
      </p:sp>
      <p:pic>
        <p:nvPicPr>
          <p:cNvPr id="2" name="Picture 1" descr="5cb9077d07f99653b8699ce802fa5d9b--viking-s-viking-garb.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20235" y="1437594"/>
            <a:ext cx="3593967" cy="429761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838332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13" descr="Data Points Digital background">
            <a:extLst>
              <a:ext uri="{FF2B5EF4-FFF2-40B4-BE49-F238E27FC236}">
                <a16:creationId xmlns:a16="http://schemas.microsoft.com/office/drawing/2014/main" id="{23315CA6-9427-7CC4-D344-0FB484C6F1F5}"/>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11" name="TextBox 10"/>
          <p:cNvSpPr txBox="1"/>
          <p:nvPr/>
        </p:nvSpPr>
        <p:spPr>
          <a:xfrm>
            <a:off x="2019985" y="5914947"/>
            <a:ext cx="3593967" cy="830997"/>
          </a:xfrm>
          <a:prstGeom prst="rect">
            <a:avLst/>
          </a:prstGeom>
          <a:solidFill>
            <a:srgbClr val="FFFFFF"/>
          </a:solidFill>
          <a:effectLst>
            <a:outerShdw blurRad="50800" dist="38100" dir="5400000" algn="t" rotWithShape="0">
              <a:prstClr val="black">
                <a:alpha val="40000"/>
              </a:prstClr>
            </a:outerShdw>
          </a:effectLst>
        </p:spPr>
        <p:txBody>
          <a:bodyPr wrap="square" rtlCol="0">
            <a:spAutoFit/>
          </a:bodyPr>
          <a:lstStyle/>
          <a:p>
            <a:pPr algn="ctr"/>
            <a:r>
              <a:rPr lang="en-US" sz="1600" b="1" dirty="0"/>
              <a:t>The runic inscription on this 10th century Viking ‘</a:t>
            </a:r>
            <a:r>
              <a:rPr lang="en-US" sz="1600" b="1" dirty="0" err="1"/>
              <a:t>Mjöllnir</a:t>
            </a:r>
            <a:r>
              <a:rPr lang="en-US" sz="1600" b="1" dirty="0"/>
              <a:t>’ amulet reads: Hmar x is (This is a hammer).  </a:t>
            </a:r>
          </a:p>
        </p:txBody>
      </p:sp>
      <p:pic>
        <p:nvPicPr>
          <p:cNvPr id="12" name="Picture 11" descr="Thor_the_dark_world_poster-21.jpg"/>
          <p:cNvPicPr>
            <a:picLocks noChangeAspect="1"/>
          </p:cNvPicPr>
          <p:nvPr/>
        </p:nvPicPr>
        <p:blipFill rotWithShape="1">
          <a:blip r:embed="rId4">
            <a:extLst>
              <a:ext uri="{28A0092B-C50C-407E-A947-70E740481C1C}">
                <a14:useLocalDpi xmlns:a14="http://schemas.microsoft.com/office/drawing/2010/main" val="0"/>
              </a:ext>
            </a:extLst>
          </a:blip>
          <a:srcRect t="1543" b="5134"/>
          <a:stretch/>
        </p:blipFill>
        <p:spPr>
          <a:xfrm>
            <a:off x="5817218" y="1510028"/>
            <a:ext cx="4695255" cy="429761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8" name="Title 1"/>
          <p:cNvSpPr txBox="1">
            <a:spLocks/>
          </p:cNvSpPr>
          <p:nvPr/>
        </p:nvSpPr>
        <p:spPr>
          <a:xfrm>
            <a:off x="1955943" y="313600"/>
            <a:ext cx="8633135"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500" dirty="0">
                <a:latin typeface="Arial Black"/>
                <a:cs typeface="Arial Black"/>
              </a:rPr>
              <a:t>STORIES THAT TRANSCEND TIME</a:t>
            </a:r>
          </a:p>
        </p:txBody>
      </p:sp>
      <p:sp>
        <p:nvSpPr>
          <p:cNvPr id="14" name="TextBox 13"/>
          <p:cNvSpPr txBox="1"/>
          <p:nvPr/>
        </p:nvSpPr>
        <p:spPr>
          <a:xfrm>
            <a:off x="5748217" y="5991891"/>
            <a:ext cx="4833256" cy="338554"/>
          </a:xfrm>
          <a:prstGeom prst="rect">
            <a:avLst/>
          </a:prstGeom>
          <a:solidFill>
            <a:srgbClr val="FFFFFF"/>
          </a:solidFill>
          <a:effectLst>
            <a:outerShdw blurRad="50800" dist="38100" dir="5400000" algn="t" rotWithShape="0">
              <a:prstClr val="black">
                <a:alpha val="40000"/>
              </a:prstClr>
            </a:outerShdw>
          </a:effectLst>
        </p:spPr>
        <p:txBody>
          <a:bodyPr wrap="square" rtlCol="0">
            <a:spAutoFit/>
          </a:bodyPr>
          <a:lstStyle/>
          <a:p>
            <a:pPr algn="ctr"/>
            <a:r>
              <a:rPr lang="en-US" sz="1600" b="1" i="1" dirty="0"/>
              <a:t>Thor, </a:t>
            </a:r>
            <a:r>
              <a:rPr lang="en-US" sz="1600" b="1" dirty="0"/>
              <a:t>dir. By Kenneth </a:t>
            </a:r>
            <a:r>
              <a:rPr lang="en-US" sz="1600" b="1" dirty="0" err="1"/>
              <a:t>Branagh</a:t>
            </a:r>
            <a:r>
              <a:rPr lang="en-US" sz="1600" b="1" dirty="0"/>
              <a:t> (Marvel, 2011)   </a:t>
            </a:r>
          </a:p>
        </p:txBody>
      </p:sp>
      <p:pic>
        <p:nvPicPr>
          <p:cNvPr id="2" name="Picture 1" descr="5cb9077d07f99653b8699ce802fa5d9b--viking-s-viking-garb.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19986" y="1505273"/>
            <a:ext cx="3593967" cy="429761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86893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13" descr="Data Points Digital background">
            <a:extLst>
              <a:ext uri="{FF2B5EF4-FFF2-40B4-BE49-F238E27FC236}">
                <a16:creationId xmlns:a16="http://schemas.microsoft.com/office/drawing/2014/main" id="{23315CA6-9427-7CC4-D344-0FB484C6F1F5}"/>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8" name="Title 1"/>
          <p:cNvSpPr txBox="1">
            <a:spLocks/>
          </p:cNvSpPr>
          <p:nvPr/>
        </p:nvSpPr>
        <p:spPr>
          <a:xfrm>
            <a:off x="217015" y="313600"/>
            <a:ext cx="11757967"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500" dirty="0">
                <a:latin typeface="Arial Black"/>
                <a:cs typeface="Arial Black"/>
              </a:rPr>
              <a:t>ASGARD</a:t>
            </a:r>
          </a:p>
        </p:txBody>
      </p:sp>
      <p:pic>
        <p:nvPicPr>
          <p:cNvPr id="3" name="Picture 2">
            <a:extLst>
              <a:ext uri="{FF2B5EF4-FFF2-40B4-BE49-F238E27FC236}">
                <a16:creationId xmlns:a16="http://schemas.microsoft.com/office/drawing/2014/main" id="{FBF19F3B-884D-23D1-A5F0-C8A2F456DF72}"/>
              </a:ext>
            </a:extLst>
          </p:cNvPr>
          <p:cNvPicPr>
            <a:picLocks noChangeAspect="1"/>
          </p:cNvPicPr>
          <p:nvPr/>
        </p:nvPicPr>
        <p:blipFill>
          <a:blip r:embed="rId4"/>
          <a:stretch>
            <a:fillRect/>
          </a:stretch>
        </p:blipFill>
        <p:spPr>
          <a:xfrm>
            <a:off x="217016" y="1379764"/>
            <a:ext cx="11757967" cy="5254444"/>
          </a:xfrm>
          <a:prstGeom prst="rect">
            <a:avLst/>
          </a:prstGeom>
        </p:spPr>
      </p:pic>
    </p:spTree>
    <p:extLst>
      <p:ext uri="{BB962C8B-B14F-4D97-AF65-F5344CB8AC3E}">
        <p14:creationId xmlns:p14="http://schemas.microsoft.com/office/powerpoint/2010/main" val="2243835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E5FFD724-E5A0-E726-E103-15AD696F3684}"/>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11" name="TextBox 10"/>
          <p:cNvSpPr txBox="1"/>
          <p:nvPr/>
        </p:nvSpPr>
        <p:spPr>
          <a:xfrm>
            <a:off x="1864944" y="5629958"/>
            <a:ext cx="2845791" cy="1015663"/>
          </a:xfrm>
          <a:prstGeom prst="rect">
            <a:avLst/>
          </a:prstGeom>
          <a:solidFill>
            <a:srgbClr val="FFFFFF"/>
          </a:solidFill>
          <a:effectLst>
            <a:outerShdw blurRad="50800" dist="38100" dir="5400000" algn="t" rotWithShape="0">
              <a:prstClr val="black">
                <a:alpha val="40000"/>
              </a:prstClr>
            </a:outerShdw>
          </a:effectLst>
        </p:spPr>
        <p:txBody>
          <a:bodyPr wrap="square" rtlCol="0">
            <a:spAutoFit/>
          </a:bodyPr>
          <a:lstStyle/>
          <a:p>
            <a:pPr algn="ctr"/>
            <a:r>
              <a:rPr lang="en-US" sz="2000" b="1" dirty="0">
                <a:latin typeface="Arial Rounded MT Bold"/>
                <a:cs typeface="Arial Rounded MT Bold"/>
              </a:rPr>
              <a:t>The Norse poetic and prose </a:t>
            </a:r>
            <a:r>
              <a:rPr lang="en-US" sz="2000" b="1" dirty="0" err="1">
                <a:latin typeface="Arial Rounded MT Bold"/>
                <a:cs typeface="Arial Rounded MT Bold"/>
              </a:rPr>
              <a:t>Eddas</a:t>
            </a:r>
            <a:r>
              <a:rPr lang="en-US" sz="2000" b="1" dirty="0">
                <a:latin typeface="Arial Rounded MT Bold"/>
                <a:cs typeface="Arial Rounded MT Bold"/>
              </a:rPr>
              <a:t>: circa 13</a:t>
            </a:r>
            <a:r>
              <a:rPr lang="en-US" sz="2000" b="1" baseline="30000" dirty="0">
                <a:latin typeface="Arial Rounded MT Bold"/>
                <a:cs typeface="Arial Rounded MT Bold"/>
              </a:rPr>
              <a:t>th</a:t>
            </a:r>
            <a:r>
              <a:rPr lang="en-US" sz="2000" b="1" dirty="0">
                <a:latin typeface="Arial Rounded MT Bold"/>
                <a:cs typeface="Arial Rounded MT Bold"/>
              </a:rPr>
              <a:t> C CE.</a:t>
            </a:r>
            <a:r>
              <a:rPr lang="en-US" sz="2000" b="1" dirty="0"/>
              <a:t>  </a:t>
            </a:r>
          </a:p>
        </p:txBody>
      </p:sp>
      <p:sp>
        <p:nvSpPr>
          <p:cNvPr id="8" name="Title 1"/>
          <p:cNvSpPr txBox="1">
            <a:spLocks/>
          </p:cNvSpPr>
          <p:nvPr/>
        </p:nvSpPr>
        <p:spPr>
          <a:xfrm>
            <a:off x="1837554" y="172480"/>
            <a:ext cx="8544329" cy="101919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0000" lnSpcReduction="1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500" dirty="0">
                <a:latin typeface="Arial Black"/>
                <a:cs typeface="Arial Black"/>
              </a:rPr>
              <a:t>FROM ORAL TRADITIONS TO THE WRITTEN WORD</a:t>
            </a:r>
          </a:p>
        </p:txBody>
      </p:sp>
      <p:pic>
        <p:nvPicPr>
          <p:cNvPr id="9" name="Picture 8" descr="6412.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37554" y="1515790"/>
            <a:ext cx="2873181" cy="388968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3" name="Picture 12" descr="Kitab-ı_Dede_Korkut_ala-lisan-i_Ta'ife-i_Oğuzhan,_Dresden.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36092" y="1390351"/>
            <a:ext cx="2845791" cy="388968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5" name="TextBox 14"/>
          <p:cNvSpPr txBox="1"/>
          <p:nvPr/>
        </p:nvSpPr>
        <p:spPr>
          <a:xfrm>
            <a:off x="7536092" y="5629958"/>
            <a:ext cx="2845791" cy="1015663"/>
          </a:xfrm>
          <a:prstGeom prst="rect">
            <a:avLst/>
          </a:prstGeom>
          <a:solidFill>
            <a:srgbClr val="FFFFFF"/>
          </a:solidFill>
          <a:effectLst>
            <a:outerShdw blurRad="50800" dist="38100" dir="5400000" algn="t" rotWithShape="0">
              <a:prstClr val="black">
                <a:alpha val="40000"/>
              </a:prstClr>
            </a:outerShdw>
          </a:effectLst>
        </p:spPr>
        <p:txBody>
          <a:bodyPr wrap="square" rtlCol="0">
            <a:spAutoFit/>
          </a:bodyPr>
          <a:lstStyle/>
          <a:p>
            <a:pPr algn="ctr"/>
            <a:r>
              <a:rPr lang="en-US" sz="2000" b="1" dirty="0">
                <a:latin typeface="Arial Rounded MT Bold"/>
                <a:cs typeface="Arial Rounded MT Bold"/>
              </a:rPr>
              <a:t>The Turkish Book of </a:t>
            </a:r>
            <a:r>
              <a:rPr lang="en-US" sz="2000" b="1" dirty="0" err="1">
                <a:latin typeface="Arial Rounded MT Bold"/>
                <a:cs typeface="Arial Rounded MT Bold"/>
              </a:rPr>
              <a:t>Dede</a:t>
            </a:r>
            <a:r>
              <a:rPr lang="en-US" sz="2000" b="1" dirty="0">
                <a:latin typeface="Arial Rounded MT Bold"/>
                <a:cs typeface="Arial Rounded MT Bold"/>
              </a:rPr>
              <a:t> </a:t>
            </a:r>
            <a:r>
              <a:rPr lang="en-US" sz="2000" b="1" dirty="0" err="1">
                <a:latin typeface="Arial Rounded MT Bold"/>
                <a:cs typeface="Arial Rounded MT Bold"/>
              </a:rPr>
              <a:t>Korkut</a:t>
            </a:r>
            <a:r>
              <a:rPr lang="en-US" sz="2000" b="1" dirty="0">
                <a:latin typeface="Arial Rounded MT Bold"/>
                <a:cs typeface="Arial Rounded MT Bold"/>
              </a:rPr>
              <a:t>: circa 14</a:t>
            </a:r>
            <a:r>
              <a:rPr lang="en-US" sz="2000" b="1" baseline="30000" dirty="0">
                <a:latin typeface="Arial Rounded MT Bold"/>
                <a:cs typeface="Arial Rounded MT Bold"/>
              </a:rPr>
              <a:t>th</a:t>
            </a:r>
            <a:r>
              <a:rPr lang="en-US" sz="2000" b="1" dirty="0">
                <a:latin typeface="Arial Rounded MT Bold"/>
                <a:cs typeface="Arial Rounded MT Bold"/>
              </a:rPr>
              <a:t> C CE.</a:t>
            </a:r>
          </a:p>
        </p:txBody>
      </p:sp>
      <p:pic>
        <p:nvPicPr>
          <p:cNvPr id="16" name="Picture 15" descr="images.jpeg"/>
          <p:cNvPicPr>
            <a:picLocks noChangeAspect="1"/>
          </p:cNvPicPr>
          <p:nvPr/>
        </p:nvPicPr>
        <p:blipFill rotWithShape="1">
          <a:blip r:embed="rId6">
            <a:extLst>
              <a:ext uri="{28A0092B-C50C-407E-A947-70E740481C1C}">
                <a14:useLocalDpi xmlns:a14="http://schemas.microsoft.com/office/drawing/2010/main" val="0"/>
              </a:ext>
            </a:extLst>
          </a:blip>
          <a:srcRect b="12204"/>
          <a:stretch/>
        </p:blipFill>
        <p:spPr>
          <a:xfrm>
            <a:off x="4257167" y="2176922"/>
            <a:ext cx="3792114" cy="248418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8" name="TextBox 17"/>
          <p:cNvSpPr txBox="1"/>
          <p:nvPr/>
        </p:nvSpPr>
        <p:spPr>
          <a:xfrm>
            <a:off x="4858379" y="4866283"/>
            <a:ext cx="2497715" cy="1015663"/>
          </a:xfrm>
          <a:prstGeom prst="rect">
            <a:avLst/>
          </a:prstGeom>
          <a:solidFill>
            <a:srgbClr val="FFFFFF"/>
          </a:solidFill>
          <a:effectLst>
            <a:outerShdw blurRad="50800" dist="38100" dir="5400000" algn="t" rotWithShape="0">
              <a:prstClr val="black">
                <a:alpha val="40000"/>
              </a:prstClr>
            </a:outerShdw>
          </a:effectLst>
        </p:spPr>
        <p:txBody>
          <a:bodyPr wrap="square" rtlCol="0">
            <a:spAutoFit/>
          </a:bodyPr>
          <a:lstStyle/>
          <a:p>
            <a:pPr algn="ctr"/>
            <a:r>
              <a:rPr lang="en-US" sz="2000" b="1" dirty="0">
                <a:latin typeface="Arial Rounded MT Bold"/>
                <a:cs typeface="Arial Rounded MT Bold"/>
              </a:rPr>
              <a:t>The Indian </a:t>
            </a:r>
            <a:r>
              <a:rPr lang="en-GB" sz="2000" b="1" dirty="0" err="1">
                <a:latin typeface="Arial Rounded MT Bold"/>
                <a:cs typeface="Arial Rounded MT Bold"/>
              </a:rPr>
              <a:t>Rāmāyana</a:t>
            </a:r>
            <a:r>
              <a:rPr lang="en-GB" sz="2000" b="1" dirty="0">
                <a:latin typeface="Arial Rounded MT Bold"/>
                <a:cs typeface="Arial Rounded MT Bold"/>
              </a:rPr>
              <a:t>: </a:t>
            </a:r>
          </a:p>
          <a:p>
            <a:pPr algn="ctr"/>
            <a:r>
              <a:rPr lang="en-US" sz="2000" b="1" dirty="0">
                <a:latin typeface="Arial Rounded MT Bold"/>
                <a:cs typeface="Arial Rounded MT Bold"/>
              </a:rPr>
              <a:t> circa 700 BCE. </a:t>
            </a:r>
          </a:p>
        </p:txBody>
      </p:sp>
    </p:spTree>
    <p:extLst>
      <p:ext uri="{BB962C8B-B14F-4D97-AF65-F5344CB8AC3E}">
        <p14:creationId xmlns:p14="http://schemas.microsoft.com/office/powerpoint/2010/main" val="4098726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7A3B34F9-9583-EC17-98BC-869982B40D60}"/>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8" name="Title 1"/>
          <p:cNvSpPr txBox="1">
            <a:spLocks/>
          </p:cNvSpPr>
          <p:nvPr/>
        </p:nvSpPr>
        <p:spPr>
          <a:xfrm>
            <a:off x="1837554" y="313600"/>
            <a:ext cx="8544329" cy="878073"/>
          </a:xfrm>
          <a:prstGeom prst="rect">
            <a:avLst/>
          </a:prstGeom>
          <a:solidFill>
            <a:schemeClr val="bg1"/>
          </a:solidFill>
          <a:ln w="57150" cmpd="sng">
            <a:solidFill>
              <a:schemeClr val="bg1"/>
            </a:solidFill>
          </a:ln>
          <a:effectLst>
            <a:outerShdw blurRad="50800" dist="38100" dir="5400000" algn="t" rotWithShape="0">
              <a:prstClr val="black">
                <a:alpha val="40000"/>
              </a:prst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4500" dirty="0">
                <a:latin typeface="Arial Black"/>
                <a:cs typeface="Arial Black"/>
              </a:rPr>
              <a:t>Y MABINOGI</a:t>
            </a:r>
          </a:p>
        </p:txBody>
      </p:sp>
      <p:pic>
        <p:nvPicPr>
          <p:cNvPr id="6" name="Picture 5" descr="_77748220_cerys624.jpg"/>
          <p:cNvPicPr>
            <a:picLocks noChangeAspect="1"/>
          </p:cNvPicPr>
          <p:nvPr/>
        </p:nvPicPr>
        <p:blipFill rotWithShape="1">
          <a:blip r:embed="rId4">
            <a:extLst>
              <a:ext uri="{28A0092B-C50C-407E-A947-70E740481C1C}">
                <a14:useLocalDpi xmlns:a14="http://schemas.microsoft.com/office/drawing/2010/main" val="0"/>
              </a:ext>
            </a:extLst>
          </a:blip>
          <a:srcRect l="21431" r="31076"/>
          <a:stretch/>
        </p:blipFill>
        <p:spPr>
          <a:xfrm>
            <a:off x="1837554" y="1520950"/>
            <a:ext cx="3492911" cy="489808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descr="634f46f15131a3f6a9ef9bedf558ef49.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25616" y="1520951"/>
            <a:ext cx="4546523" cy="343526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5" name="TextBox 14"/>
          <p:cNvSpPr txBox="1"/>
          <p:nvPr/>
        </p:nvSpPr>
        <p:spPr>
          <a:xfrm>
            <a:off x="5725616" y="5113656"/>
            <a:ext cx="4546523" cy="1323439"/>
          </a:xfrm>
          <a:prstGeom prst="rect">
            <a:avLst/>
          </a:prstGeom>
          <a:solidFill>
            <a:srgbClr val="FFFFFF"/>
          </a:solidFill>
          <a:effectLst>
            <a:outerShdw blurRad="50800" dist="38100" dir="5400000" algn="t" rotWithShape="0">
              <a:prstClr val="black">
                <a:alpha val="40000"/>
              </a:prstClr>
            </a:outerShdw>
          </a:effectLst>
        </p:spPr>
        <p:txBody>
          <a:bodyPr wrap="square" rtlCol="0">
            <a:spAutoFit/>
          </a:bodyPr>
          <a:lstStyle/>
          <a:p>
            <a:pPr marL="342900" indent="-342900">
              <a:buFont typeface="Arial"/>
              <a:buChar char="•"/>
            </a:pPr>
            <a:r>
              <a:rPr lang="cy-GB" sz="2000" b="1" dirty="0"/>
              <a:t>Llyfr Coch Hergest: the Red Book of Hergest c. </a:t>
            </a:r>
            <a:r>
              <a:rPr lang="en-GB" sz="2000" b="1" dirty="0"/>
              <a:t>1382.</a:t>
            </a:r>
            <a:endParaRPr lang="cy-GB" sz="2000" b="1" dirty="0">
              <a:cs typeface="Arial Rounded MT Bold"/>
            </a:endParaRPr>
          </a:p>
          <a:p>
            <a:pPr marL="342900" indent="-342900">
              <a:buFont typeface="Arial"/>
              <a:buChar char="•"/>
            </a:pPr>
            <a:r>
              <a:rPr lang="en-GB" sz="2000" b="1" dirty="0" err="1"/>
              <a:t>Llyfr</a:t>
            </a:r>
            <a:r>
              <a:rPr lang="en-GB" sz="2000" b="1" dirty="0"/>
              <a:t> Gwyn </a:t>
            </a:r>
            <a:r>
              <a:rPr lang="en-GB" sz="2000" b="1" dirty="0" err="1"/>
              <a:t>Rhydderch</a:t>
            </a:r>
            <a:r>
              <a:rPr lang="en-GB" sz="2000" b="1" dirty="0"/>
              <a:t>: the White Book of </a:t>
            </a:r>
            <a:r>
              <a:rPr lang="en-GB" sz="2000" b="1" dirty="0" err="1"/>
              <a:t>Rhydderch</a:t>
            </a:r>
            <a:r>
              <a:rPr lang="en-GB" sz="2000" b="1" dirty="0"/>
              <a:t> c. 1325–1400 </a:t>
            </a:r>
            <a:r>
              <a:rPr lang="cy-GB" sz="2000" b="1" dirty="0">
                <a:cs typeface="Arial Rounded MT Bold"/>
              </a:rPr>
              <a:t> </a:t>
            </a:r>
            <a:endParaRPr lang="en-US" sz="2000" b="1" dirty="0">
              <a:cs typeface="Arial Rounded MT Bold"/>
            </a:endParaRPr>
          </a:p>
        </p:txBody>
      </p:sp>
    </p:spTree>
    <p:extLst>
      <p:ext uri="{BB962C8B-B14F-4D97-AF65-F5344CB8AC3E}">
        <p14:creationId xmlns:p14="http://schemas.microsoft.com/office/powerpoint/2010/main" val="3496707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42" name="Group 1032">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044" name="Freeform: Shape 1033">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45" name="Oval 1034">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46" name="Oval 1035">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47" name="Freeform: Shape 1036">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048" name="Rectangle 103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26400" y="-352858"/>
            <a:ext cx="5017150" cy="1997855"/>
          </a:xfrm>
        </p:spPr>
        <p:txBody>
          <a:bodyPr vert="horz" wrap="square" lIns="0" tIns="0" rIns="0" bIns="0" rtlCol="0" anchor="b" anchorCtr="0">
            <a:normAutofit/>
          </a:bodyPr>
          <a:lstStyle/>
          <a:p>
            <a:pPr>
              <a:lnSpc>
                <a:spcPct val="100000"/>
              </a:lnSpc>
            </a:pPr>
            <a:r>
              <a:rPr lang="en-US" sz="5000" dirty="0"/>
              <a:t>Speculative Fiction</a:t>
            </a:r>
          </a:p>
        </p:txBody>
      </p:sp>
      <p:sp>
        <p:nvSpPr>
          <p:cNvPr id="1041" name="Rectangle 1040">
            <a:extLst>
              <a:ext uri="{FF2B5EF4-FFF2-40B4-BE49-F238E27FC236}">
                <a16:creationId xmlns:a16="http://schemas.microsoft.com/office/drawing/2014/main" id="{FB65C8B9-47B1-4A8D-B361-991241BB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900" y="1"/>
            <a:ext cx="7641100" cy="6858000"/>
          </a:xfrm>
          <a:prstGeom prst="rect">
            <a:avLst/>
          </a:prstGeom>
          <a:solidFill>
            <a:schemeClr val="bg2">
              <a:lumMod val="25000"/>
              <a:lumOff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89FEFC1D-4E8B-4208-BFB8-A0A1D6F3B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8200A48-6939-FCD6-4154-F151A84659CD}"/>
              </a:ext>
            </a:extLst>
          </p:cNvPr>
          <p:cNvSpPr txBox="1"/>
          <p:nvPr/>
        </p:nvSpPr>
        <p:spPr>
          <a:xfrm>
            <a:off x="526400" y="1865915"/>
            <a:ext cx="3565525" cy="4909418"/>
          </a:xfrm>
          <a:prstGeom prst="rect">
            <a:avLst/>
          </a:prstGeom>
        </p:spPr>
        <p:txBody>
          <a:bodyPr vert="horz" wrap="square" lIns="0" tIns="0" rIns="0" bIns="0" rtlCol="0" anchor="t">
            <a:normAutofit fontScale="92500" lnSpcReduction="20000"/>
          </a:bodyPr>
          <a:lstStyle/>
          <a:p>
            <a:pPr marL="285750" indent="-228600">
              <a:lnSpc>
                <a:spcPct val="110000"/>
              </a:lnSpc>
              <a:spcAft>
                <a:spcPts val="800"/>
              </a:spcAft>
              <a:buFont typeface="Arial" panose="020B0604020202020204" pitchFamily="34" charset="0"/>
              <a:buChar char="•"/>
            </a:pPr>
            <a:r>
              <a:rPr lang="en-US" sz="2000" dirty="0">
                <a:solidFill>
                  <a:srgbClr val="FFFFFF"/>
                </a:solidFill>
                <a:effectLst/>
              </a:rPr>
              <a:t>Speculative fiction is the umbrella term for a number of different genres of fiction, each with speculative elements that are based on conjecture and do not exist in the real world.</a:t>
            </a:r>
          </a:p>
          <a:p>
            <a:pPr marL="285750" indent="-228600">
              <a:lnSpc>
                <a:spcPct val="110000"/>
              </a:lnSpc>
              <a:spcAft>
                <a:spcPts val="800"/>
              </a:spcAft>
              <a:buFont typeface="Arial" panose="020B0604020202020204" pitchFamily="34" charset="0"/>
              <a:buChar char="•"/>
            </a:pPr>
            <a:r>
              <a:rPr lang="en-US" sz="2000" dirty="0">
                <a:solidFill>
                  <a:srgbClr val="FFFFFF"/>
                </a:solidFill>
                <a:effectLst/>
              </a:rPr>
              <a:t>What they all have in common is that they change the laws of what’s real or possible as we know them in our world or society, and then speculate on the outcome.</a:t>
            </a:r>
          </a:p>
          <a:p>
            <a:pPr marL="285750" indent="-228600">
              <a:lnSpc>
                <a:spcPct val="110000"/>
              </a:lnSpc>
              <a:spcAft>
                <a:spcPts val="800"/>
              </a:spcAft>
              <a:buFont typeface="Arial" panose="020B0604020202020204" pitchFamily="34" charset="0"/>
              <a:buChar char="•"/>
            </a:pPr>
            <a:r>
              <a:rPr lang="en-US" sz="2000" dirty="0">
                <a:solidFill>
                  <a:srgbClr val="FFFFFF"/>
                </a:solidFill>
                <a:effectLst/>
              </a:rPr>
              <a:t>The main difference between the genres is the manner and degree to which they depart from the world as we know it.</a:t>
            </a:r>
          </a:p>
          <a:p>
            <a:pPr indent="-228600">
              <a:lnSpc>
                <a:spcPct val="110000"/>
              </a:lnSpc>
              <a:spcAft>
                <a:spcPts val="800"/>
              </a:spcAft>
              <a:buFont typeface="Arial" panose="020B0604020202020204" pitchFamily="34" charset="0"/>
              <a:buChar char="•"/>
            </a:pPr>
            <a:endParaRPr lang="en-US" sz="1500" dirty="0">
              <a:solidFill>
                <a:schemeClr val="tx1">
                  <a:alpha val="60000"/>
                </a:schemeClr>
              </a:solidFill>
            </a:endParaRPr>
          </a:p>
        </p:txBody>
      </p:sp>
      <p:pic>
        <p:nvPicPr>
          <p:cNvPr id="17" name="Picture 16">
            <a:extLst>
              <a:ext uri="{FF2B5EF4-FFF2-40B4-BE49-F238E27FC236}">
                <a16:creationId xmlns:a16="http://schemas.microsoft.com/office/drawing/2014/main" id="{4A749650-C7E1-C0C6-8D41-5B6FEE48F544}"/>
              </a:ext>
            </a:extLst>
          </p:cNvPr>
          <p:cNvPicPr>
            <a:picLocks noChangeAspect="1"/>
          </p:cNvPicPr>
          <p:nvPr/>
        </p:nvPicPr>
        <p:blipFill>
          <a:blip r:embed="rId2"/>
          <a:stretch>
            <a:fillRect/>
          </a:stretch>
        </p:blipFill>
        <p:spPr>
          <a:xfrm>
            <a:off x="5101762" y="864310"/>
            <a:ext cx="3539270" cy="5129376"/>
          </a:xfrm>
          <a:custGeom>
            <a:avLst/>
            <a:gdLst/>
            <a:ahLst/>
            <a:cxnLst/>
            <a:rect l="l" t="t" r="r" b="b"/>
            <a:pathLst>
              <a:path w="2771776" h="2771776">
                <a:moveTo>
                  <a:pt x="0" y="0"/>
                </a:moveTo>
                <a:lnTo>
                  <a:pt x="2771776" y="0"/>
                </a:lnTo>
                <a:lnTo>
                  <a:pt x="2771776" y="2771776"/>
                </a:lnTo>
                <a:lnTo>
                  <a:pt x="0" y="2771776"/>
                </a:lnTo>
                <a:close/>
              </a:path>
            </a:pathLst>
          </a:custGeom>
        </p:spPr>
      </p:pic>
      <p:pic>
        <p:nvPicPr>
          <p:cNvPr id="1026" name="Picture 2">
            <a:extLst>
              <a:ext uri="{FF2B5EF4-FFF2-40B4-BE49-F238E27FC236}">
                <a16:creationId xmlns:a16="http://schemas.microsoft.com/office/drawing/2014/main" id="{E1421098-7D51-717E-B40C-E87AD32676D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57411" y="549275"/>
            <a:ext cx="1995678" cy="2771775"/>
          </a:xfrm>
          <a:custGeom>
            <a:avLst/>
            <a:gdLst/>
            <a:ahLst/>
            <a:cxnLst/>
            <a:rect l="l" t="t" r="r" b="b"/>
            <a:pathLst>
              <a:path w="2771775" h="2771775">
                <a:moveTo>
                  <a:pt x="0" y="0"/>
                </a:moveTo>
                <a:lnTo>
                  <a:pt x="2771775" y="0"/>
                </a:lnTo>
                <a:lnTo>
                  <a:pt x="2771775" y="2771775"/>
                </a:lnTo>
                <a:lnTo>
                  <a:pt x="0" y="277177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79B2802E-5E79-783E-D0AD-84FC3A480D0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236622" y="3536949"/>
            <a:ext cx="2037255" cy="2771776"/>
          </a:xfrm>
          <a:custGeom>
            <a:avLst/>
            <a:gdLst/>
            <a:ahLst/>
            <a:cxnLst/>
            <a:rect l="l" t="t" r="r" b="b"/>
            <a:pathLst>
              <a:path w="4090132" h="5759450">
                <a:moveTo>
                  <a:pt x="0" y="0"/>
                </a:moveTo>
                <a:lnTo>
                  <a:pt x="4090132" y="0"/>
                </a:lnTo>
                <a:lnTo>
                  <a:pt x="409013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14</a:t>
            </a:fld>
            <a:endParaRPr lang="en-US">
              <a:solidFill>
                <a:schemeClr val="tx1">
                  <a:alpha val="80000"/>
                </a:schemeClr>
              </a:solidFill>
            </a:endParaRPr>
          </a:p>
        </p:txBody>
      </p:sp>
    </p:spTree>
    <p:extLst>
      <p:ext uri="{BB962C8B-B14F-4D97-AF65-F5344CB8AC3E}">
        <p14:creationId xmlns:p14="http://schemas.microsoft.com/office/powerpoint/2010/main" val="2313234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13" descr="Data Points Digital background">
            <a:extLst>
              <a:ext uri="{FF2B5EF4-FFF2-40B4-BE49-F238E27FC236}">
                <a16:creationId xmlns:a16="http://schemas.microsoft.com/office/drawing/2014/main" id="{D5739189-12F2-783F-81A7-1067FAFC875C}"/>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solidFill>
                  <a:schemeClr val="tx1"/>
                </a:solidFill>
              </a:rPr>
              <a:t>15</a:t>
            </a:fld>
            <a:endParaRPr lang="en-US">
              <a:solidFill>
                <a:schemeClr val="tx1"/>
              </a:solidFill>
            </a:endParaRPr>
          </a:p>
        </p:txBody>
      </p:sp>
      <p:sp>
        <p:nvSpPr>
          <p:cNvPr id="2" name="TextBox 1">
            <a:extLst>
              <a:ext uri="{FF2B5EF4-FFF2-40B4-BE49-F238E27FC236}">
                <a16:creationId xmlns:a16="http://schemas.microsoft.com/office/drawing/2014/main" id="{EA4A955C-5FAA-234E-0147-8B5B404E07E0}"/>
              </a:ext>
            </a:extLst>
          </p:cNvPr>
          <p:cNvSpPr txBox="1"/>
          <p:nvPr/>
        </p:nvSpPr>
        <p:spPr>
          <a:xfrm>
            <a:off x="436775" y="729287"/>
            <a:ext cx="7387472" cy="5495672"/>
          </a:xfrm>
          <a:prstGeom prst="rect">
            <a:avLst/>
          </a:prstGeom>
          <a:solidFill>
            <a:schemeClr val="bg1"/>
          </a:solidFill>
        </p:spPr>
        <p:txBody>
          <a:bodyPr wrap="square" rtlCol="0">
            <a:spAutoFit/>
          </a:bodyPr>
          <a:lstStyle/>
          <a:p>
            <a:pPr>
              <a:lnSpc>
                <a:spcPct val="107000"/>
              </a:lnSpc>
              <a:spcAft>
                <a:spcPts val="800"/>
              </a:spcAft>
            </a:pPr>
            <a:r>
              <a:rPr lang="en-GB" sz="3500" b="1" spc="15" dirty="0">
                <a:effectLst/>
                <a:latin typeface="Arial" panose="020B0604020202020204" pitchFamily="34" charset="0"/>
                <a:ea typeface="DengXian" panose="02010600030101010101" pitchFamily="2" charset="-122"/>
                <a:cs typeface="Arial" panose="020B0604020202020204" pitchFamily="34" charset="0"/>
              </a:rPr>
              <a:t>“Science Fiction is almost always about the time in which it is written (or about something happening in the author’s life). It’s a way of conceptualising and expressing big ideas that aren’t easily captured.”</a:t>
            </a:r>
          </a:p>
          <a:p>
            <a:pPr>
              <a:lnSpc>
                <a:spcPct val="107000"/>
              </a:lnSpc>
              <a:spcAft>
                <a:spcPts val="800"/>
              </a:spcAft>
            </a:pPr>
            <a:r>
              <a:rPr lang="en-GB" b="1" spc="15" dirty="0">
                <a:effectLst/>
                <a:latin typeface="Arial" panose="020B0604020202020204" pitchFamily="34" charset="0"/>
                <a:ea typeface="DengXian" panose="02010600030101010101" pitchFamily="2" charset="-122"/>
                <a:cs typeface="Arial" panose="020B0604020202020204" pitchFamily="34" charset="0"/>
              </a:rPr>
              <a:t> </a:t>
            </a:r>
          </a:p>
          <a:p>
            <a:pPr>
              <a:lnSpc>
                <a:spcPct val="107000"/>
              </a:lnSpc>
              <a:spcAft>
                <a:spcPts val="800"/>
              </a:spcAft>
            </a:pPr>
            <a:r>
              <a:rPr lang="en-GB" b="1" spc="15" dirty="0">
                <a:latin typeface="Arial" panose="020B0604020202020204" pitchFamily="34" charset="0"/>
                <a:ea typeface="DengXian" panose="02010600030101010101" pitchFamily="2" charset="-122"/>
                <a:cs typeface="Arial" panose="020B0604020202020204" pitchFamily="34" charset="0"/>
              </a:rPr>
              <a:t>Tiffani Angus and Val Nolan, </a:t>
            </a:r>
            <a:r>
              <a:rPr lang="en-GB" b="1" i="1" spc="15" dirty="0">
                <a:latin typeface="Arial" panose="020B0604020202020204" pitchFamily="34" charset="0"/>
                <a:ea typeface="DengXian" panose="02010600030101010101" pitchFamily="2" charset="-122"/>
                <a:cs typeface="Arial" panose="020B0604020202020204" pitchFamily="34" charset="0"/>
              </a:rPr>
              <a:t>Spec Fic for Newbies: A Beginner’s Guide to Writing Subgenres of Science Fiction, Fantasy and Horror </a:t>
            </a:r>
            <a:r>
              <a:rPr lang="en-GB" b="1" spc="15" dirty="0">
                <a:latin typeface="Arial" panose="020B0604020202020204" pitchFamily="34" charset="0"/>
                <a:ea typeface="DengXian" panose="02010600030101010101" pitchFamily="2" charset="-122"/>
                <a:cs typeface="Arial" panose="020B0604020202020204" pitchFamily="34" charset="0"/>
              </a:rPr>
              <a:t>(Edinburgh: Luna Press Publishing, 2023) p. 9. </a:t>
            </a:r>
            <a:endParaRPr lang="en-GB" sz="2000" spc="10" dirty="0">
              <a:latin typeface="Arial" panose="020B0604020202020204" pitchFamily="34" charset="0"/>
              <a:ea typeface="Times New Roman" panose="02020603050405020304" pitchFamily="18" charset="0"/>
            </a:endParaRPr>
          </a:p>
        </p:txBody>
      </p:sp>
      <p:pic>
        <p:nvPicPr>
          <p:cNvPr id="3" name="Picture 2">
            <a:extLst>
              <a:ext uri="{FF2B5EF4-FFF2-40B4-BE49-F238E27FC236}">
                <a16:creationId xmlns:a16="http://schemas.microsoft.com/office/drawing/2014/main" id="{9A889D99-F0C1-0A42-0D6C-7B8A0B9D98AA}"/>
              </a:ext>
            </a:extLst>
          </p:cNvPr>
          <p:cNvPicPr>
            <a:picLocks noChangeAspect="1"/>
          </p:cNvPicPr>
          <p:nvPr/>
        </p:nvPicPr>
        <p:blipFill>
          <a:blip r:embed="rId3"/>
          <a:stretch>
            <a:fillRect/>
          </a:stretch>
        </p:blipFill>
        <p:spPr>
          <a:xfrm>
            <a:off x="7993930" y="729287"/>
            <a:ext cx="3761295" cy="5495672"/>
          </a:xfrm>
          <a:prstGeom prst="rect">
            <a:avLst/>
          </a:prstGeom>
        </p:spPr>
      </p:pic>
    </p:spTree>
    <p:extLst>
      <p:ext uri="{BB962C8B-B14F-4D97-AF65-F5344CB8AC3E}">
        <p14:creationId xmlns:p14="http://schemas.microsoft.com/office/powerpoint/2010/main" val="2841708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13" descr="Data Points Digital background">
            <a:extLst>
              <a:ext uri="{FF2B5EF4-FFF2-40B4-BE49-F238E27FC236}">
                <a16:creationId xmlns:a16="http://schemas.microsoft.com/office/drawing/2014/main" id="{D5739189-12F2-783F-81A7-1067FAFC875C}"/>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16</a:t>
            </a:fld>
            <a:endParaRPr lang="en-US"/>
          </a:p>
        </p:txBody>
      </p:sp>
      <p:sp>
        <p:nvSpPr>
          <p:cNvPr id="5" name="Title 1">
            <a:extLst>
              <a:ext uri="{FF2B5EF4-FFF2-40B4-BE49-F238E27FC236}">
                <a16:creationId xmlns:a16="http://schemas.microsoft.com/office/drawing/2014/main" id="{174FEFED-E2BA-8416-ACA1-E9ED7CD7CD1E}"/>
              </a:ext>
            </a:extLst>
          </p:cNvPr>
          <p:cNvSpPr txBox="1">
            <a:spLocks/>
          </p:cNvSpPr>
          <p:nvPr/>
        </p:nvSpPr>
        <p:spPr>
          <a:xfrm>
            <a:off x="786523" y="685901"/>
            <a:ext cx="10300576" cy="1639942"/>
          </a:xfrm>
          <a:prstGeom prst="rect">
            <a:avLst/>
          </a:prstGeom>
          <a:solidFill>
            <a:schemeClr val="bg2"/>
          </a:solidFill>
        </p:spPr>
        <p:txBody>
          <a:bodyPr vert="horz" wrap="square" lIns="0" tIns="0" rIns="0" bIns="0" rtlCol="0" anchor="b" anchorCtr="0">
            <a:normAutofit fontScale="85000" lnSpcReduction="2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9700" dirty="0">
                <a:solidFill>
                  <a:schemeClr val="accent2"/>
                </a:solidFill>
                <a:effectLst>
                  <a:outerShdw blurRad="38100" dist="38100" dir="2700000" algn="tl">
                    <a:srgbClr val="000000">
                      <a:alpha val="43137"/>
                    </a:srgbClr>
                  </a:outerShdw>
                </a:effectLst>
              </a:rPr>
              <a:t>Speculative Fiction </a:t>
            </a:r>
          </a:p>
          <a:p>
            <a:pPr>
              <a:lnSpc>
                <a:spcPct val="100000"/>
              </a:lnSpc>
            </a:pPr>
            <a:r>
              <a:rPr lang="en-GB" sz="5000" dirty="0">
                <a:solidFill>
                  <a:schemeClr val="accent2">
                    <a:lumMod val="60000"/>
                    <a:lumOff val="40000"/>
                  </a:schemeClr>
                </a:solidFill>
                <a:effectLst>
                  <a:outerShdw blurRad="38100" dist="38100" dir="2700000" algn="tl">
                    <a:srgbClr val="000000">
                      <a:alpha val="43137"/>
                    </a:srgbClr>
                  </a:outerShdw>
                </a:effectLst>
              </a:rPr>
              <a:t>					(not an exhaustive list!)</a:t>
            </a:r>
          </a:p>
        </p:txBody>
      </p:sp>
      <p:sp>
        <p:nvSpPr>
          <p:cNvPr id="6" name="TextBox 5">
            <a:extLst>
              <a:ext uri="{FF2B5EF4-FFF2-40B4-BE49-F238E27FC236}">
                <a16:creationId xmlns:a16="http://schemas.microsoft.com/office/drawing/2014/main" id="{B710B4A2-E920-07E4-597C-DFB2DE67A588}"/>
              </a:ext>
            </a:extLst>
          </p:cNvPr>
          <p:cNvSpPr txBox="1"/>
          <p:nvPr/>
        </p:nvSpPr>
        <p:spPr>
          <a:xfrm>
            <a:off x="780369" y="2493400"/>
            <a:ext cx="10306729" cy="4006866"/>
          </a:xfrm>
          <a:prstGeom prst="rect">
            <a:avLst/>
          </a:prstGeom>
          <a:solidFill>
            <a:schemeClr val="bg1"/>
          </a:solidFill>
        </p:spPr>
        <p:txBody>
          <a:bodyPr wrap="square" rtlCol="0">
            <a:spAutoFit/>
          </a:bodyPr>
          <a:lstStyle/>
          <a:p>
            <a:pPr>
              <a:lnSpc>
                <a:spcPct val="107000"/>
              </a:lnSpc>
              <a:spcAft>
                <a:spcPts val="800"/>
              </a:spcAft>
            </a:pPr>
            <a:r>
              <a:rPr lang="en-GB" sz="2200" b="1" dirty="0">
                <a:solidFill>
                  <a:schemeClr val="accent2">
                    <a:lumMod val="40000"/>
                    <a:lumOff val="60000"/>
                  </a:schemeClr>
                </a:solidFill>
                <a:effectLst/>
                <a:latin typeface="Calibri" panose="020F0502020204030204" pitchFamily="34" charset="0"/>
                <a:ea typeface="DengXian" panose="02010600030101010101" pitchFamily="2" charset="-122"/>
                <a:cs typeface="Arial" panose="020B0604020202020204" pitchFamily="34" charset="0"/>
              </a:rPr>
              <a:t>High </a:t>
            </a:r>
            <a:r>
              <a:rPr lang="en-GB" sz="2200" b="1" dirty="0">
                <a:solidFill>
                  <a:schemeClr val="accent2">
                    <a:lumMod val="40000"/>
                    <a:lumOff val="60000"/>
                  </a:schemeClr>
                </a:solidFill>
                <a:latin typeface="Calibri" panose="020F0502020204030204" pitchFamily="34" charset="0"/>
                <a:ea typeface="DengXian" panose="02010600030101010101" pitchFamily="2" charset="-122"/>
                <a:cs typeface="Arial" panose="020B0604020202020204" pitchFamily="34" charset="0"/>
              </a:rPr>
              <a:t>Fantasy: </a:t>
            </a:r>
            <a:r>
              <a:rPr lang="en-GB" sz="2200" dirty="0">
                <a:latin typeface="Calibri" panose="020F0502020204030204" pitchFamily="34" charset="0"/>
                <a:ea typeface="DengXian" panose="02010600030101010101" pitchFamily="2" charset="-122"/>
                <a:cs typeface="Arial" panose="020B0604020202020204" pitchFamily="34" charset="0"/>
              </a:rPr>
              <a:t>Stories with epic themes, characters, and plot, set in worlds far removed from Earth. E.g. </a:t>
            </a:r>
            <a:r>
              <a:rPr lang="en-GB" sz="2200" i="1" dirty="0">
                <a:latin typeface="Calibri" panose="020F0502020204030204" pitchFamily="34" charset="0"/>
                <a:ea typeface="DengXian" panose="02010600030101010101" pitchFamily="2" charset="-122"/>
                <a:cs typeface="Arial" panose="020B0604020202020204" pitchFamily="34" charset="0"/>
              </a:rPr>
              <a:t>The Lord of the Rings</a:t>
            </a:r>
            <a:r>
              <a:rPr lang="en-GB" sz="2200" dirty="0">
                <a:latin typeface="Calibri" panose="020F0502020204030204" pitchFamily="34" charset="0"/>
                <a:ea typeface="DengXian" panose="02010600030101010101" pitchFamily="2" charset="-122"/>
                <a:cs typeface="Arial" panose="020B0604020202020204" pitchFamily="34" charset="0"/>
              </a:rPr>
              <a:t> by JRR </a:t>
            </a:r>
            <a:r>
              <a:rPr lang="en-GB" sz="2200" dirty="0" err="1">
                <a:latin typeface="Calibri" panose="020F0502020204030204" pitchFamily="34" charset="0"/>
                <a:ea typeface="DengXian" panose="02010600030101010101" pitchFamily="2" charset="-122"/>
                <a:cs typeface="Arial" panose="020B0604020202020204" pitchFamily="34" charset="0"/>
              </a:rPr>
              <a:t>Tolkein</a:t>
            </a:r>
            <a:r>
              <a:rPr lang="en-GB" sz="2200" dirty="0">
                <a:latin typeface="Calibri" panose="020F0502020204030204" pitchFamily="34" charset="0"/>
                <a:ea typeface="DengXian" panose="02010600030101010101" pitchFamily="2" charset="-122"/>
                <a:cs typeface="Arial" panose="020B0604020202020204" pitchFamily="34" charset="0"/>
              </a:rPr>
              <a:t> (1954).</a:t>
            </a:r>
          </a:p>
          <a:p>
            <a:pPr>
              <a:lnSpc>
                <a:spcPct val="107000"/>
              </a:lnSpc>
              <a:spcAft>
                <a:spcPts val="800"/>
              </a:spcAft>
            </a:pPr>
            <a:r>
              <a:rPr lang="en-GB" sz="2200" b="1" dirty="0">
                <a:solidFill>
                  <a:schemeClr val="accent3"/>
                </a:solidFill>
                <a:effectLst/>
                <a:latin typeface="Calibri" panose="020F0502020204030204" pitchFamily="34" charset="0"/>
                <a:ea typeface="DengXian" panose="02010600030101010101" pitchFamily="2" charset="-122"/>
                <a:cs typeface="Arial" panose="020B0604020202020204" pitchFamily="34" charset="0"/>
              </a:rPr>
              <a:t>Magic realism: </a:t>
            </a:r>
            <a:r>
              <a:rPr lang="en-GB" sz="2200" dirty="0">
                <a:effectLst/>
                <a:latin typeface="Calibri" panose="020F0502020204030204" pitchFamily="34" charset="0"/>
                <a:ea typeface="DengXian" panose="02010600030101010101" pitchFamily="2" charset="-122"/>
                <a:cs typeface="Arial" panose="020B0604020202020204" pitchFamily="34" charset="0"/>
              </a:rPr>
              <a:t>These are stories that appear to be set in our world… however, there are one or more magical elements that are part of that world. E.g. Kafka’s </a:t>
            </a:r>
            <a:r>
              <a:rPr lang="en-GB" sz="2200" i="1" dirty="0">
                <a:effectLst/>
                <a:latin typeface="Calibri" panose="020F0502020204030204" pitchFamily="34" charset="0"/>
                <a:ea typeface="DengXian" panose="02010600030101010101" pitchFamily="2" charset="-122"/>
                <a:cs typeface="Arial" panose="020B0604020202020204" pitchFamily="34" charset="0"/>
              </a:rPr>
              <a:t>Metamorphosis</a:t>
            </a:r>
            <a:r>
              <a:rPr lang="en-GB" sz="2200" dirty="0">
                <a:effectLst/>
                <a:latin typeface="Calibri" panose="020F0502020204030204" pitchFamily="34" charset="0"/>
                <a:ea typeface="DengXian" panose="02010600030101010101" pitchFamily="2" charset="-122"/>
                <a:cs typeface="Arial" panose="020B0604020202020204" pitchFamily="34" charset="0"/>
              </a:rPr>
              <a:t> (1915); </a:t>
            </a:r>
            <a:r>
              <a:rPr lang="en-GB" sz="2200" i="1" dirty="0">
                <a:effectLst/>
                <a:latin typeface="Calibri" panose="020F0502020204030204" pitchFamily="34" charset="0"/>
                <a:ea typeface="DengXian" panose="02010600030101010101" pitchFamily="2" charset="-122"/>
                <a:cs typeface="Arial" panose="020B0604020202020204" pitchFamily="34" charset="0"/>
              </a:rPr>
              <a:t>100 Years of Solitude</a:t>
            </a:r>
            <a:r>
              <a:rPr lang="en-GB" sz="2200" dirty="0">
                <a:effectLst/>
                <a:latin typeface="Calibri" panose="020F0502020204030204" pitchFamily="34" charset="0"/>
                <a:ea typeface="DengXian" panose="02010600030101010101" pitchFamily="2" charset="-122"/>
                <a:cs typeface="Arial" panose="020B0604020202020204" pitchFamily="34" charset="0"/>
              </a:rPr>
              <a:t> by Gabriel </a:t>
            </a:r>
            <a:r>
              <a:rPr lang="en-GB" sz="2200" dirty="0" err="1">
                <a:effectLst/>
                <a:latin typeface="Calibri" panose="020F0502020204030204" pitchFamily="34" charset="0"/>
                <a:ea typeface="DengXian" panose="02010600030101010101" pitchFamily="2" charset="-122"/>
                <a:cs typeface="Arial" panose="020B0604020202020204" pitchFamily="34" charset="0"/>
              </a:rPr>
              <a:t>Carcia</a:t>
            </a:r>
            <a:r>
              <a:rPr lang="en-GB" sz="2200" dirty="0">
                <a:effectLst/>
                <a:latin typeface="Calibri" panose="020F0502020204030204" pitchFamily="34" charset="0"/>
                <a:ea typeface="DengXian" panose="02010600030101010101" pitchFamily="2" charset="-122"/>
                <a:cs typeface="Arial" panose="020B0604020202020204" pitchFamily="34" charset="0"/>
              </a:rPr>
              <a:t> Marquez (1967); </a:t>
            </a:r>
            <a:r>
              <a:rPr lang="en-GB" sz="2200" i="1" dirty="0">
                <a:effectLst/>
                <a:latin typeface="Calibri" panose="020F0502020204030204" pitchFamily="34" charset="0"/>
                <a:ea typeface="DengXian" panose="02010600030101010101" pitchFamily="2" charset="-122"/>
                <a:cs typeface="Arial" panose="020B0604020202020204" pitchFamily="34" charset="0"/>
              </a:rPr>
              <a:t>A Universal History of Infamy</a:t>
            </a:r>
            <a:r>
              <a:rPr lang="en-GB" sz="2200" dirty="0">
                <a:effectLst/>
                <a:latin typeface="Calibri" panose="020F0502020204030204" pitchFamily="34" charset="0"/>
                <a:ea typeface="DengXian" panose="02010600030101010101" pitchFamily="2" charset="-122"/>
                <a:cs typeface="Arial" panose="020B0604020202020204" pitchFamily="34" charset="0"/>
              </a:rPr>
              <a:t> (1935) by Jorge Luis Borges.</a:t>
            </a:r>
          </a:p>
          <a:p>
            <a:pPr>
              <a:lnSpc>
                <a:spcPct val="107000"/>
              </a:lnSpc>
              <a:spcAft>
                <a:spcPts val="800"/>
              </a:spcAft>
            </a:pPr>
            <a:r>
              <a:rPr lang="en-GB" sz="2200" b="1" dirty="0">
                <a:solidFill>
                  <a:schemeClr val="accent2">
                    <a:lumMod val="40000"/>
                    <a:lumOff val="60000"/>
                  </a:schemeClr>
                </a:solidFill>
                <a:effectLst/>
                <a:latin typeface="Calibri" panose="020F0502020204030204" pitchFamily="34" charset="0"/>
                <a:ea typeface="DengXian" panose="02010600030101010101" pitchFamily="2" charset="-122"/>
                <a:cs typeface="Arial" panose="020B0604020202020204" pitchFamily="34" charset="0"/>
              </a:rPr>
              <a:t>Science fiction: </a:t>
            </a:r>
            <a:r>
              <a:rPr lang="en-GB" sz="2200" dirty="0">
                <a:effectLst/>
                <a:latin typeface="Calibri" panose="020F0502020204030204" pitchFamily="34" charset="0"/>
                <a:ea typeface="DengXian" panose="02010600030101010101" pitchFamily="2" charset="-122"/>
                <a:cs typeface="Arial" panose="020B0604020202020204" pitchFamily="34" charset="0"/>
              </a:rPr>
              <a:t>stories with imagined technologies that don’t exist in the real world, like time travel, aliens, and robots. </a:t>
            </a:r>
          </a:p>
          <a:p>
            <a:pPr>
              <a:lnSpc>
                <a:spcPct val="107000"/>
              </a:lnSpc>
              <a:spcAft>
                <a:spcPts val="800"/>
              </a:spcAft>
            </a:pPr>
            <a:r>
              <a:rPr lang="en-GB" sz="2200" b="1" dirty="0">
                <a:solidFill>
                  <a:schemeClr val="accent3"/>
                </a:solidFill>
                <a:effectLst/>
                <a:latin typeface="Calibri" panose="020F0502020204030204" pitchFamily="34" charset="0"/>
                <a:ea typeface="DengXian" panose="02010600030101010101" pitchFamily="2" charset="-122"/>
                <a:cs typeface="Arial" panose="020B0604020202020204" pitchFamily="34" charset="0"/>
              </a:rPr>
              <a:t>Sci-fi fantasy fiction: </a:t>
            </a:r>
            <a:r>
              <a:rPr lang="en-GB" sz="2200" dirty="0">
                <a:effectLst/>
                <a:latin typeface="Calibri" panose="020F0502020204030204" pitchFamily="34" charset="0"/>
                <a:ea typeface="DengXian" panose="02010600030101010101" pitchFamily="2" charset="-122"/>
                <a:cs typeface="Arial" panose="020B0604020202020204" pitchFamily="34" charset="0"/>
              </a:rPr>
              <a:t>sci-fi stories inspired by mythology, folklore, and fairy tales that combine imagined technologies with elements of magic realism.</a:t>
            </a:r>
          </a:p>
        </p:txBody>
      </p:sp>
    </p:spTree>
    <p:extLst>
      <p:ext uri="{BB962C8B-B14F-4D97-AF65-F5344CB8AC3E}">
        <p14:creationId xmlns:p14="http://schemas.microsoft.com/office/powerpoint/2010/main" val="281292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17</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8" y="2795478"/>
            <a:ext cx="10306729" cy="3678699"/>
          </a:xfrm>
          <a:prstGeom prst="rect">
            <a:avLst/>
          </a:prstGeom>
          <a:solidFill>
            <a:schemeClr val="bg1"/>
          </a:solidFill>
        </p:spPr>
        <p:txBody>
          <a:bodyPr wrap="square" rtlCol="0">
            <a:spAutoFit/>
          </a:bodyPr>
          <a:lstStyle/>
          <a:p>
            <a:pPr>
              <a:lnSpc>
                <a:spcPct val="107000"/>
              </a:lnSpc>
              <a:spcAft>
                <a:spcPts val="800"/>
              </a:spcAft>
            </a:pPr>
            <a:r>
              <a:rPr lang="en-GB" sz="20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rPr>
              <a:t>Supernatural fiction: </a:t>
            </a:r>
            <a:r>
              <a:rPr lang="en-GB" sz="2000" dirty="0">
                <a:effectLst/>
                <a:latin typeface="Calibri" panose="020F0502020204030204" pitchFamily="34" charset="0"/>
                <a:ea typeface="DengXian" panose="02010600030101010101" pitchFamily="2" charset="-122"/>
                <a:cs typeface="Arial" panose="020B0604020202020204" pitchFamily="34" charset="0"/>
              </a:rPr>
              <a:t>sci-fi stories about secret knowledge or hidden abilities including witchcraft, spiritualism, and psychic abilities. E.g. </a:t>
            </a:r>
            <a:r>
              <a:rPr lang="en-GB" sz="2000" i="1" dirty="0">
                <a:effectLst/>
                <a:latin typeface="Calibri" panose="020F0502020204030204" pitchFamily="34" charset="0"/>
                <a:ea typeface="DengXian" panose="02010600030101010101" pitchFamily="2" charset="-122"/>
                <a:cs typeface="Arial" panose="020B0604020202020204" pitchFamily="34" charset="0"/>
              </a:rPr>
              <a:t>Carrie </a:t>
            </a:r>
            <a:r>
              <a:rPr lang="en-GB" sz="2000" dirty="0">
                <a:effectLst/>
                <a:latin typeface="Calibri" panose="020F0502020204030204" pitchFamily="34" charset="0"/>
                <a:ea typeface="DengXian" panose="02010600030101010101" pitchFamily="2" charset="-122"/>
                <a:cs typeface="Arial" panose="020B0604020202020204" pitchFamily="34" charset="0"/>
              </a:rPr>
              <a:t>by Stephen King (1974).</a:t>
            </a:r>
          </a:p>
          <a:p>
            <a:pPr>
              <a:lnSpc>
                <a:spcPct val="107000"/>
              </a:lnSpc>
              <a:spcAft>
                <a:spcPts val="800"/>
              </a:spcAft>
            </a:pPr>
            <a:r>
              <a:rPr lang="en-GB" sz="2000" b="1" dirty="0">
                <a:solidFill>
                  <a:schemeClr val="accent3"/>
                </a:solidFill>
                <a:effectLst/>
                <a:latin typeface="Calibri" panose="020F0502020204030204" pitchFamily="34" charset="0"/>
                <a:ea typeface="DengXian" panose="02010600030101010101" pitchFamily="2" charset="-122"/>
                <a:cs typeface="Arial" panose="020B0604020202020204" pitchFamily="34" charset="0"/>
              </a:rPr>
              <a:t>Urban Fantasy Fiction</a:t>
            </a:r>
            <a:r>
              <a:rPr lang="en-GB" sz="2000" dirty="0">
                <a:solidFill>
                  <a:schemeClr val="accent3"/>
                </a:solidFill>
                <a:effectLst/>
                <a:latin typeface="Calibri" panose="020F0502020204030204" pitchFamily="34" charset="0"/>
                <a:ea typeface="DengXian" panose="02010600030101010101" pitchFamily="2" charset="-122"/>
                <a:cs typeface="Arial" panose="020B0604020202020204" pitchFamily="34" charset="0"/>
              </a:rPr>
              <a:t>: </a:t>
            </a:r>
            <a:r>
              <a:rPr lang="en-GB" sz="2000" dirty="0">
                <a:effectLst/>
                <a:latin typeface="Calibri" panose="020F0502020204030204" pitchFamily="34" charset="0"/>
                <a:ea typeface="DengXian" panose="02010600030101010101" pitchFamily="2" charset="-122"/>
                <a:cs typeface="Arial" panose="020B0604020202020204" pitchFamily="34" charset="0"/>
              </a:rPr>
              <a:t>fantasy stories that take place in an urban setting in the real world but operate under magical rules. E.g. </a:t>
            </a:r>
            <a:r>
              <a:rPr lang="en-GB" sz="2000" i="1" dirty="0">
                <a:effectLst/>
                <a:latin typeface="Calibri" panose="020F0502020204030204" pitchFamily="34" charset="0"/>
                <a:ea typeface="DengXian" panose="02010600030101010101" pitchFamily="2" charset="-122"/>
                <a:cs typeface="Arial" panose="020B0604020202020204" pitchFamily="34" charset="0"/>
              </a:rPr>
              <a:t>Northern Lights </a:t>
            </a:r>
            <a:r>
              <a:rPr lang="en-GB" sz="2000" dirty="0">
                <a:effectLst/>
                <a:latin typeface="Calibri" panose="020F0502020204030204" pitchFamily="34" charset="0"/>
                <a:ea typeface="DengXian" panose="02010600030101010101" pitchFamily="2" charset="-122"/>
                <a:cs typeface="Arial" panose="020B0604020202020204" pitchFamily="34" charset="0"/>
              </a:rPr>
              <a:t>by Philip Pullman (1995)</a:t>
            </a:r>
          </a:p>
          <a:p>
            <a:pPr>
              <a:lnSpc>
                <a:spcPct val="107000"/>
              </a:lnSpc>
              <a:spcAft>
                <a:spcPts val="800"/>
              </a:spcAft>
            </a:pPr>
            <a:r>
              <a:rPr lang="en-GB" sz="2000" b="1" dirty="0">
                <a:solidFill>
                  <a:schemeClr val="accent2"/>
                </a:solidFill>
                <a:effectLst/>
                <a:latin typeface="Calibri" panose="020F0502020204030204" pitchFamily="34" charset="0"/>
                <a:ea typeface="DengXian" panose="02010600030101010101" pitchFamily="2" charset="-122"/>
                <a:cs typeface="Arial" panose="020B0604020202020204" pitchFamily="34" charset="0"/>
              </a:rPr>
              <a:t>Utopian fiction: </a:t>
            </a:r>
            <a:r>
              <a:rPr lang="en-GB" sz="2000" dirty="0">
                <a:effectLst/>
                <a:latin typeface="Calibri" panose="020F0502020204030204" pitchFamily="34" charset="0"/>
                <a:ea typeface="DengXian" panose="02010600030101010101" pitchFamily="2" charset="-122"/>
                <a:cs typeface="Arial" panose="020B0604020202020204" pitchFamily="34" charset="0"/>
              </a:rPr>
              <a:t>stories about civilizations the authors deem to be perfect, ideal societies (but often turn out not to be!). E.g. </a:t>
            </a:r>
            <a:r>
              <a:rPr lang="en-GB" sz="2000" i="1" dirty="0" err="1">
                <a:effectLst/>
                <a:latin typeface="Calibri" panose="020F0502020204030204" pitchFamily="34" charset="0"/>
                <a:ea typeface="DengXian" panose="02010600030101010101" pitchFamily="2" charset="-122"/>
                <a:cs typeface="Arial" panose="020B0604020202020204" pitchFamily="34" charset="0"/>
              </a:rPr>
              <a:t>Herland</a:t>
            </a:r>
            <a:r>
              <a:rPr lang="en-GB" sz="2000" dirty="0">
                <a:effectLst/>
                <a:latin typeface="Calibri" panose="020F0502020204030204" pitchFamily="34" charset="0"/>
                <a:ea typeface="DengXian" panose="02010600030101010101" pitchFamily="2" charset="-122"/>
                <a:cs typeface="Arial" panose="020B0604020202020204" pitchFamily="34" charset="0"/>
              </a:rPr>
              <a:t> by Charlotte Perkins Gilman (1915); </a:t>
            </a:r>
            <a:r>
              <a:rPr lang="en-GB" sz="2000" i="1" dirty="0" err="1">
                <a:effectLst/>
                <a:latin typeface="Calibri" panose="020F0502020204030204" pitchFamily="34" charset="0"/>
                <a:ea typeface="DengXian" panose="02010600030101010101" pitchFamily="2" charset="-122"/>
                <a:cs typeface="Arial" panose="020B0604020202020204" pitchFamily="34" charset="0"/>
              </a:rPr>
              <a:t>Erehwon</a:t>
            </a:r>
            <a:r>
              <a:rPr lang="en-GB" sz="2000" dirty="0">
                <a:effectLst/>
                <a:latin typeface="Calibri" panose="020F0502020204030204" pitchFamily="34" charset="0"/>
                <a:ea typeface="DengXian" panose="02010600030101010101" pitchFamily="2" charset="-122"/>
                <a:cs typeface="Arial" panose="020B0604020202020204" pitchFamily="34" charset="0"/>
              </a:rPr>
              <a:t> by Samuel Butler (1872)</a:t>
            </a:r>
          </a:p>
          <a:p>
            <a:pPr>
              <a:lnSpc>
                <a:spcPct val="107000"/>
              </a:lnSpc>
              <a:spcAft>
                <a:spcPts val="800"/>
              </a:spcAft>
            </a:pPr>
            <a:r>
              <a:rPr lang="en-GB" sz="2000" b="1" dirty="0">
                <a:solidFill>
                  <a:schemeClr val="accent3"/>
                </a:solidFill>
                <a:effectLst/>
                <a:latin typeface="Calibri" panose="020F0502020204030204" pitchFamily="34" charset="0"/>
                <a:ea typeface="DengXian" panose="02010600030101010101" pitchFamily="2" charset="-122"/>
                <a:cs typeface="Arial" panose="020B0604020202020204" pitchFamily="34" charset="0"/>
              </a:rPr>
              <a:t>Dystopian fiction: </a:t>
            </a:r>
            <a:r>
              <a:rPr lang="en-GB" sz="2000" dirty="0">
                <a:effectLst/>
                <a:latin typeface="Calibri" panose="020F0502020204030204" pitchFamily="34" charset="0"/>
                <a:ea typeface="DengXian" panose="02010600030101010101" pitchFamily="2" charset="-122"/>
                <a:cs typeface="Arial" panose="020B0604020202020204" pitchFamily="34" charset="0"/>
              </a:rPr>
              <a:t>stories about societies deemed problematic within the world of the novel, often satirizing government rules, poverty, and oppression. E.g. </a:t>
            </a:r>
            <a:r>
              <a:rPr lang="en-GB" sz="2000" i="1" dirty="0">
                <a:effectLst/>
                <a:latin typeface="Calibri" panose="020F0502020204030204" pitchFamily="34" charset="0"/>
                <a:ea typeface="DengXian" panose="02010600030101010101" pitchFamily="2" charset="-122"/>
                <a:cs typeface="Arial" panose="020B0604020202020204" pitchFamily="34" charset="0"/>
              </a:rPr>
              <a:t>Nineteen Eighty-Four </a:t>
            </a:r>
            <a:r>
              <a:rPr lang="en-GB" sz="2000" dirty="0">
                <a:effectLst/>
                <a:latin typeface="Calibri" panose="020F0502020204030204" pitchFamily="34" charset="0"/>
                <a:ea typeface="DengXian" panose="02010600030101010101" pitchFamily="2" charset="-122"/>
                <a:cs typeface="Arial" panose="020B0604020202020204" pitchFamily="34" charset="0"/>
              </a:rPr>
              <a:t>by George Orwell (1949); </a:t>
            </a:r>
            <a:r>
              <a:rPr lang="en-GB" sz="2000" i="1" dirty="0">
                <a:effectLst/>
                <a:latin typeface="Calibri" panose="020F0502020204030204" pitchFamily="34" charset="0"/>
                <a:ea typeface="DengXian" panose="02010600030101010101" pitchFamily="2" charset="-122"/>
                <a:cs typeface="Arial" panose="020B0604020202020204" pitchFamily="34" charset="0"/>
              </a:rPr>
              <a:t>The Handmaid’s Tale</a:t>
            </a:r>
            <a:r>
              <a:rPr lang="en-GB" sz="2000" dirty="0">
                <a:effectLst/>
                <a:latin typeface="Calibri" panose="020F0502020204030204" pitchFamily="34" charset="0"/>
                <a:ea typeface="DengXian" panose="02010600030101010101" pitchFamily="2" charset="-122"/>
                <a:cs typeface="Arial" panose="020B0604020202020204" pitchFamily="34" charset="0"/>
              </a:rPr>
              <a:t> by Margaret Atwood (1985)</a:t>
            </a: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86523" y="685901"/>
            <a:ext cx="10300576" cy="1639942"/>
          </a:xfrm>
          <a:prstGeom prst="rect">
            <a:avLst/>
          </a:prstGeom>
          <a:solidFill>
            <a:schemeClr val="bg2"/>
          </a:solidFill>
        </p:spPr>
        <p:txBody>
          <a:bodyPr vert="horz" wrap="square" lIns="0" tIns="0" rIns="0" bIns="0" rtlCol="0" anchor="b" anchorCtr="0">
            <a:normAutofit fontScale="85000" lnSpcReduction="2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9700" dirty="0">
                <a:solidFill>
                  <a:schemeClr val="accent2"/>
                </a:solidFill>
                <a:effectLst>
                  <a:outerShdw blurRad="38100" dist="38100" dir="2700000" algn="tl">
                    <a:srgbClr val="000000">
                      <a:alpha val="43137"/>
                    </a:srgbClr>
                  </a:outerShdw>
                </a:effectLst>
              </a:rPr>
              <a:t>Speculative Fiction </a:t>
            </a:r>
          </a:p>
          <a:p>
            <a:pPr>
              <a:lnSpc>
                <a:spcPct val="100000"/>
              </a:lnSpc>
            </a:pPr>
            <a:r>
              <a:rPr lang="en-GB" sz="5000" dirty="0">
                <a:solidFill>
                  <a:schemeClr val="accent2">
                    <a:lumMod val="60000"/>
                    <a:lumOff val="40000"/>
                  </a:schemeClr>
                </a:solidFill>
                <a:effectLst>
                  <a:outerShdw blurRad="38100" dist="38100" dir="2700000" algn="tl">
                    <a:srgbClr val="000000">
                      <a:alpha val="43137"/>
                    </a:srgbClr>
                  </a:outerShdw>
                </a:effectLst>
              </a:rPr>
              <a:t>					(not an exhaustive list!)</a:t>
            </a:r>
          </a:p>
        </p:txBody>
      </p:sp>
    </p:spTree>
    <p:extLst>
      <p:ext uri="{BB962C8B-B14F-4D97-AF65-F5344CB8AC3E}">
        <p14:creationId xmlns:p14="http://schemas.microsoft.com/office/powerpoint/2010/main" val="2781155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18</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86523" y="2442674"/>
            <a:ext cx="10306729" cy="4008020"/>
          </a:xfrm>
          <a:prstGeom prst="rect">
            <a:avLst/>
          </a:prstGeom>
          <a:solidFill>
            <a:schemeClr val="bg1"/>
          </a:solidFill>
        </p:spPr>
        <p:txBody>
          <a:bodyPr wrap="square" rtlCol="0">
            <a:spAutoFit/>
          </a:bodyPr>
          <a:lstStyle/>
          <a:p>
            <a:pPr>
              <a:lnSpc>
                <a:spcPct val="107000"/>
              </a:lnSpc>
              <a:spcAft>
                <a:spcPts val="800"/>
              </a:spcAft>
            </a:pPr>
            <a:r>
              <a:rPr lang="en-GB" sz="2000" b="1" dirty="0" err="1">
                <a:solidFill>
                  <a:schemeClr val="accent2">
                    <a:lumMod val="60000"/>
                    <a:lumOff val="40000"/>
                  </a:schemeClr>
                </a:solidFill>
                <a:latin typeface="Calibri" panose="020F0502020204030204" pitchFamily="34" charset="0"/>
                <a:ea typeface="DengXian" panose="02010600030101010101" pitchFamily="2" charset="-122"/>
                <a:cs typeface="Calibri" panose="020F0502020204030204" pitchFamily="34" charset="0"/>
              </a:rPr>
              <a:t>Apocolyptic</a:t>
            </a:r>
            <a:r>
              <a:rPr lang="en-GB" sz="2000" b="1" dirty="0">
                <a:solidFill>
                  <a:schemeClr val="accent2">
                    <a:lumMod val="60000"/>
                    <a:lumOff val="40000"/>
                  </a:schemeClr>
                </a:solidFill>
                <a:latin typeface="Calibri" panose="020F0502020204030204" pitchFamily="34" charset="0"/>
                <a:ea typeface="DengXian" panose="02010600030101010101" pitchFamily="2" charset="-122"/>
                <a:cs typeface="Calibri" panose="020F0502020204030204" pitchFamily="34" charset="0"/>
              </a:rPr>
              <a:t> </a:t>
            </a:r>
            <a:r>
              <a:rPr lang="en-GB" sz="2000" b="1" dirty="0">
                <a:solidFill>
                  <a:schemeClr val="accent2">
                    <a:lumMod val="60000"/>
                    <a:lumOff val="40000"/>
                  </a:schemeClr>
                </a:solidFill>
                <a:effectLst/>
                <a:latin typeface="Calibri" panose="020F0502020204030204" pitchFamily="34" charset="0"/>
                <a:ea typeface="DengXian" panose="02010600030101010101" pitchFamily="2" charset="-122"/>
                <a:cs typeface="Calibri" panose="020F0502020204030204" pitchFamily="34" charset="0"/>
              </a:rPr>
              <a:t>fiction:</a:t>
            </a:r>
            <a:r>
              <a:rPr lang="en-GB" sz="2000" spc="10" dirty="0">
                <a:solidFill>
                  <a:srgbClr val="FFFFFF"/>
                </a:solidFill>
                <a:latin typeface="Calibri" panose="020F0502020204030204" pitchFamily="34" charset="0"/>
                <a:ea typeface="Times New Roman" panose="02020603050405020304" pitchFamily="18" charset="0"/>
                <a:cs typeface="Calibri" panose="020F0502020204030204" pitchFamily="34" charset="0"/>
              </a:rPr>
              <a:t> stories that take place before and during a huge disaster that wipes out a significant portion of the world’s population. The stories centre around characters doing everything they can to stay alive—for example, running from zombies or trying to avoid a deadly plague. E.g. </a:t>
            </a:r>
            <a:r>
              <a:rPr lang="en-GB" sz="2000" i="1" spc="10" dirty="0">
                <a:solidFill>
                  <a:srgbClr val="FFFFFF"/>
                </a:solidFill>
                <a:latin typeface="Calibri" panose="020F0502020204030204" pitchFamily="34" charset="0"/>
                <a:ea typeface="Times New Roman" panose="02020603050405020304" pitchFamily="18" charset="0"/>
                <a:cs typeface="Calibri" panose="020F0502020204030204" pitchFamily="34" charset="0"/>
              </a:rPr>
              <a:t>Oryx and Crake </a:t>
            </a:r>
            <a:r>
              <a:rPr lang="en-GB" sz="2000" spc="10" dirty="0">
                <a:solidFill>
                  <a:srgbClr val="FFFFFF"/>
                </a:solidFill>
                <a:latin typeface="Calibri" panose="020F0502020204030204" pitchFamily="34" charset="0"/>
                <a:ea typeface="Times New Roman" panose="02020603050405020304" pitchFamily="18" charset="0"/>
                <a:cs typeface="Calibri" panose="020F0502020204030204" pitchFamily="34" charset="0"/>
              </a:rPr>
              <a:t>by Margaret Atwood.</a:t>
            </a:r>
            <a:r>
              <a:rPr lang="en-GB" sz="2000" b="1" dirty="0">
                <a:solidFill>
                  <a:schemeClr val="accent2">
                    <a:lumMod val="60000"/>
                    <a:lumOff val="40000"/>
                  </a:schemeClr>
                </a:solidFill>
                <a:effectLst/>
                <a:latin typeface="Calibri" panose="020F0502020204030204" pitchFamily="34" charset="0"/>
                <a:ea typeface="DengXian" panose="02010600030101010101" pitchFamily="2" charset="-122"/>
                <a:cs typeface="Calibri" panose="020F0502020204030204" pitchFamily="34" charset="0"/>
              </a:rPr>
              <a:t> </a:t>
            </a:r>
          </a:p>
          <a:p>
            <a:pPr>
              <a:lnSpc>
                <a:spcPct val="107000"/>
              </a:lnSpc>
              <a:spcAft>
                <a:spcPts val="800"/>
              </a:spcAft>
            </a:pPr>
            <a:r>
              <a:rPr lang="en-GB" sz="2000" b="1" dirty="0">
                <a:solidFill>
                  <a:schemeClr val="accent3"/>
                </a:solidFill>
                <a:effectLst/>
                <a:latin typeface="Calibri" panose="020F0502020204030204" pitchFamily="34" charset="0"/>
                <a:ea typeface="DengXian" panose="02010600030101010101" pitchFamily="2" charset="-122"/>
                <a:cs typeface="Calibri" panose="020F0502020204030204" pitchFamily="34" charset="0"/>
              </a:rPr>
              <a:t>Post-apocalyptic fiction</a:t>
            </a:r>
            <a:r>
              <a:rPr lang="en-GB" sz="2000" dirty="0">
                <a:solidFill>
                  <a:schemeClr val="accent3"/>
                </a:solidFill>
                <a:effectLst/>
                <a:latin typeface="Calibri" panose="020F0502020204030204" pitchFamily="34" charset="0"/>
                <a:ea typeface="DengXian" panose="02010600030101010101" pitchFamily="2" charset="-122"/>
                <a:cs typeface="Calibri" panose="020F0502020204030204" pitchFamily="34" charset="0"/>
              </a:rPr>
              <a:t>: </a:t>
            </a:r>
            <a:r>
              <a:rPr lang="en-GB" sz="2000" spc="10" dirty="0">
                <a:solidFill>
                  <a:srgbClr val="FFFFFF"/>
                </a:solidFill>
                <a:latin typeface="Calibri" panose="020F0502020204030204" pitchFamily="34" charset="0"/>
                <a:ea typeface="Times New Roman" panose="02020603050405020304" pitchFamily="18" charset="0"/>
                <a:cs typeface="Calibri" panose="020F0502020204030204" pitchFamily="34" charset="0"/>
              </a:rPr>
              <a:t>that take place after an apocalyptic event and focus on the survivors figuring out how to navigate their new circumstances—for example, emerging after a global nuclear holocaust or surviving a total breakdown of society. E.g. </a:t>
            </a:r>
            <a:r>
              <a:rPr lang="en-GB" sz="2000" i="1" spc="10" dirty="0">
                <a:solidFill>
                  <a:srgbClr val="FFFFFF"/>
                </a:solidFill>
                <a:latin typeface="Calibri" panose="020F0502020204030204" pitchFamily="34" charset="0"/>
                <a:ea typeface="Times New Roman" panose="02020603050405020304" pitchFamily="18" charset="0"/>
                <a:cs typeface="Calibri" panose="020F0502020204030204" pitchFamily="34" charset="0"/>
              </a:rPr>
              <a:t>The Blue Book of </a:t>
            </a:r>
            <a:r>
              <a:rPr lang="en-GB" sz="2000" i="1" spc="10" dirty="0" err="1">
                <a:solidFill>
                  <a:srgbClr val="FFFFFF"/>
                </a:solidFill>
                <a:latin typeface="Calibri" panose="020F0502020204030204" pitchFamily="34" charset="0"/>
                <a:ea typeface="Times New Roman" panose="02020603050405020304" pitchFamily="18" charset="0"/>
                <a:cs typeface="Calibri" panose="020F0502020204030204" pitchFamily="34" charset="0"/>
              </a:rPr>
              <a:t>Nesbo</a:t>
            </a:r>
            <a:r>
              <a:rPr lang="en-GB" sz="2000" spc="10" dirty="0">
                <a:solidFill>
                  <a:srgbClr val="FFFFFF"/>
                </a:solidFill>
                <a:latin typeface="Calibri" panose="020F0502020204030204" pitchFamily="34" charset="0"/>
                <a:ea typeface="Times New Roman" panose="02020603050405020304" pitchFamily="18" charset="0"/>
                <a:cs typeface="Calibri" panose="020F0502020204030204" pitchFamily="34" charset="0"/>
              </a:rPr>
              <a:t> by Manon </a:t>
            </a:r>
            <a:r>
              <a:rPr lang="en-GB" sz="2000" spc="10" dirty="0" err="1">
                <a:solidFill>
                  <a:srgbClr val="FFFFFF"/>
                </a:solidFill>
                <a:latin typeface="Calibri" panose="020F0502020204030204" pitchFamily="34" charset="0"/>
                <a:ea typeface="Times New Roman" panose="02020603050405020304" pitchFamily="18" charset="0"/>
                <a:cs typeface="Calibri" panose="020F0502020204030204" pitchFamily="34" charset="0"/>
              </a:rPr>
              <a:t>Steffan</a:t>
            </a:r>
            <a:r>
              <a:rPr lang="en-GB" sz="2000" spc="10" dirty="0">
                <a:solidFill>
                  <a:srgbClr val="FFFFFF"/>
                </a:solidFill>
                <a:latin typeface="Calibri" panose="020F0502020204030204" pitchFamily="34" charset="0"/>
                <a:ea typeface="Times New Roman" panose="02020603050405020304" pitchFamily="18" charset="0"/>
                <a:cs typeface="Calibri" panose="020F0502020204030204" pitchFamily="34" charset="0"/>
              </a:rPr>
              <a:t> Ros.</a:t>
            </a:r>
            <a:endParaRPr lang="en-GB" sz="2000" dirty="0">
              <a:solidFill>
                <a:srgbClr val="FFFFFF"/>
              </a:solidFill>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sz="2000" b="1" dirty="0">
                <a:solidFill>
                  <a:schemeClr val="accent2"/>
                </a:solidFill>
                <a:latin typeface="Calibri" panose="020F0502020204030204" pitchFamily="34" charset="0"/>
                <a:ea typeface="DengXian" panose="02010600030101010101" pitchFamily="2" charset="-122"/>
                <a:cs typeface="Calibri" panose="020F0502020204030204" pitchFamily="34" charset="0"/>
              </a:rPr>
              <a:t>Alternative History fiction</a:t>
            </a:r>
            <a:r>
              <a:rPr lang="en-GB" sz="2000" b="1" dirty="0">
                <a:solidFill>
                  <a:schemeClr val="accent2"/>
                </a:solidFill>
                <a:effectLst/>
                <a:latin typeface="Calibri" panose="020F0502020204030204" pitchFamily="34" charset="0"/>
                <a:ea typeface="DengXian" panose="02010600030101010101" pitchFamily="2" charset="-122"/>
                <a:cs typeface="Calibri" panose="020F0502020204030204" pitchFamily="34" charset="0"/>
              </a:rPr>
              <a:t>: </a:t>
            </a:r>
            <a:r>
              <a:rPr lang="en-GB" sz="2000" spc="10"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rPr>
              <a:t>stories that focus on true historical events but are written as if they unfolded with different outcomes. E.g. Philip K Dick’s </a:t>
            </a:r>
            <a:r>
              <a:rPr lang="en-GB" sz="2000" i="1" spc="10"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rPr>
              <a:t>The Man in the High Castle.</a:t>
            </a:r>
            <a:endParaRPr lang="en-GB" sz="2000" dirty="0">
              <a:solidFill>
                <a:srgbClr val="FFFFFF"/>
              </a:solidFill>
              <a:effectLst/>
              <a:latin typeface="Calibri" panose="020F0502020204030204" pitchFamily="34" charset="0"/>
              <a:ea typeface="DengXian" panose="02010600030101010101" pitchFamily="2" charset="-122"/>
              <a:cs typeface="Calibri" panose="020F0502020204030204" pitchFamily="34" charset="0"/>
            </a:endParaRPr>
          </a:p>
          <a:p>
            <a:pPr lvl="0" fontAlgn="base">
              <a:lnSpc>
                <a:spcPct val="107000"/>
              </a:lnSpc>
              <a:spcAft>
                <a:spcPts val="800"/>
              </a:spcAft>
              <a:buSzPts val="1000"/>
              <a:tabLst>
                <a:tab pos="457200" algn="l"/>
              </a:tabLst>
            </a:pPr>
            <a:r>
              <a:rPr lang="en-GB" sz="2000" b="1" dirty="0">
                <a:solidFill>
                  <a:schemeClr val="accent3"/>
                </a:solidFill>
                <a:effectLst/>
                <a:latin typeface="Calibri" panose="020F0502020204030204" pitchFamily="34" charset="0"/>
                <a:ea typeface="DengXian" panose="02010600030101010101" pitchFamily="2" charset="-122"/>
                <a:cs typeface="Calibri" panose="020F0502020204030204" pitchFamily="34" charset="0"/>
              </a:rPr>
              <a:t>Superhero fiction</a:t>
            </a:r>
            <a:r>
              <a:rPr lang="en-GB" sz="2000" dirty="0">
                <a:solidFill>
                  <a:schemeClr val="accent3"/>
                </a:solidFill>
                <a:effectLst/>
                <a:latin typeface="Calibri" panose="020F0502020204030204" pitchFamily="34" charset="0"/>
                <a:ea typeface="DengXian" panose="02010600030101010101" pitchFamily="2" charset="-122"/>
                <a:cs typeface="Calibri" panose="020F0502020204030204" pitchFamily="34" charset="0"/>
              </a:rPr>
              <a:t>: </a:t>
            </a:r>
            <a:r>
              <a:rPr lang="en-GB" sz="2000" spc="10"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rPr>
              <a:t>superheroes using extraordinary abilities to fight supervillains.</a:t>
            </a:r>
            <a:endParaRPr lang="en-GB" sz="2000" dirty="0">
              <a:solidFill>
                <a:srgbClr val="FFFFFF"/>
              </a:solidFill>
              <a:effectLst/>
              <a:latin typeface="Calibri" panose="020F0502020204030204" pitchFamily="34" charset="0"/>
              <a:ea typeface="DengXian" panose="02010600030101010101" pitchFamily="2" charset="-122"/>
              <a:cs typeface="Calibri" panose="020F0502020204030204" pitchFamily="34"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86523" y="685901"/>
            <a:ext cx="10300576" cy="1639942"/>
          </a:xfrm>
          <a:prstGeom prst="rect">
            <a:avLst/>
          </a:prstGeom>
          <a:solidFill>
            <a:schemeClr val="bg2"/>
          </a:solidFill>
        </p:spPr>
        <p:txBody>
          <a:bodyPr vert="horz" wrap="square" lIns="0" tIns="0" rIns="0" bIns="0" rtlCol="0" anchor="b" anchorCtr="0">
            <a:normAutofit fontScale="85000" lnSpcReduction="2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9700" dirty="0">
                <a:solidFill>
                  <a:schemeClr val="accent2"/>
                </a:solidFill>
                <a:effectLst>
                  <a:outerShdw blurRad="38100" dist="38100" dir="2700000" algn="tl">
                    <a:srgbClr val="000000">
                      <a:alpha val="43137"/>
                    </a:srgbClr>
                  </a:outerShdw>
                </a:effectLst>
              </a:rPr>
              <a:t>Speculative Fiction </a:t>
            </a:r>
          </a:p>
          <a:p>
            <a:pPr>
              <a:lnSpc>
                <a:spcPct val="100000"/>
              </a:lnSpc>
            </a:pPr>
            <a:r>
              <a:rPr lang="en-GB" sz="5000" dirty="0">
                <a:solidFill>
                  <a:schemeClr val="accent2">
                    <a:lumMod val="60000"/>
                    <a:lumOff val="40000"/>
                  </a:schemeClr>
                </a:solidFill>
                <a:effectLst>
                  <a:outerShdw blurRad="38100" dist="38100" dir="2700000" algn="tl">
                    <a:srgbClr val="000000">
                      <a:alpha val="43137"/>
                    </a:srgbClr>
                  </a:outerShdw>
                </a:effectLst>
              </a:rPr>
              <a:t>					(not an exhaustive list!)</a:t>
            </a:r>
          </a:p>
        </p:txBody>
      </p:sp>
    </p:spTree>
    <p:extLst>
      <p:ext uri="{BB962C8B-B14F-4D97-AF65-F5344CB8AC3E}">
        <p14:creationId xmlns:p14="http://schemas.microsoft.com/office/powerpoint/2010/main" val="3322391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0" name="Freeform: Shape 1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1" name="Oval 2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Shape 2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25" name="Rectangle 2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F40A2B35-8091-DA8E-9882-57C600D2CACA}"/>
              </a:ext>
            </a:extLst>
          </p:cNvPr>
          <p:cNvSpPr>
            <a:spLocks noGrp="1"/>
          </p:cNvSpPr>
          <p:nvPr>
            <p:ph type="title"/>
          </p:nvPr>
        </p:nvSpPr>
        <p:spPr>
          <a:xfrm>
            <a:off x="550863" y="-868761"/>
            <a:ext cx="3565524" cy="1997855"/>
          </a:xfrm>
        </p:spPr>
        <p:txBody>
          <a:bodyPr vert="horz" wrap="square" lIns="0" tIns="0" rIns="0" bIns="0" rtlCol="0" anchor="b" anchorCtr="0">
            <a:normAutofit/>
          </a:bodyPr>
          <a:lstStyle/>
          <a:p>
            <a:r>
              <a:rPr lang="en-US" sz="3500" dirty="0"/>
              <a:t>Some Canonical Texts...</a:t>
            </a:r>
          </a:p>
        </p:txBody>
      </p:sp>
      <p:sp>
        <p:nvSpPr>
          <p:cNvPr id="27" name="Rectangle 26">
            <a:extLst>
              <a:ext uri="{FF2B5EF4-FFF2-40B4-BE49-F238E27FC236}">
                <a16:creationId xmlns:a16="http://schemas.microsoft.com/office/drawing/2014/main" id="{FB65C8B9-47B1-4A8D-B361-991241BB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900" y="1"/>
            <a:ext cx="7641100" cy="6858000"/>
          </a:xfrm>
          <a:prstGeom prst="rect">
            <a:avLst/>
          </a:prstGeom>
          <a:solidFill>
            <a:schemeClr val="bg2">
              <a:lumMod val="25000"/>
              <a:lumOff val="75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9FEFC1D-4E8B-4208-BFB8-A0A1D6F3B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7F6E1B-7EB3-FD6D-DE46-075DD636C3E7}"/>
              </a:ext>
            </a:extLst>
          </p:cNvPr>
          <p:cNvSpPr>
            <a:spLocks noGrp="1"/>
          </p:cNvSpPr>
          <p:nvPr>
            <p:ph idx="1"/>
          </p:nvPr>
        </p:nvSpPr>
        <p:spPr>
          <a:xfrm>
            <a:off x="522540" y="1172638"/>
            <a:ext cx="4955767" cy="5488462"/>
          </a:xfrm>
        </p:spPr>
        <p:txBody>
          <a:bodyPr vert="horz" wrap="square" lIns="0" tIns="0" rIns="0" bIns="0" rtlCol="0" anchor="t">
            <a:noAutofit/>
          </a:bodyPr>
          <a:lstStyle/>
          <a:p>
            <a:pPr marL="0" lvl="0" indent="0" fontAlgn="base">
              <a:lnSpc>
                <a:spcPct val="100000"/>
              </a:lnSpc>
              <a:buSzPts val="1000"/>
              <a:tabLst>
                <a:tab pos="457200" algn="l"/>
              </a:tabLst>
            </a:pPr>
            <a:r>
              <a:rPr lang="en-US" sz="1800" i="1" spc="10" dirty="0">
                <a:solidFill>
                  <a:srgbClr val="FFFFFF">
                    <a:alpha val="60000"/>
                  </a:srgbClr>
                </a:solidFill>
                <a:effectLst/>
              </a:rPr>
              <a:t>The Dispossessed</a:t>
            </a:r>
            <a:r>
              <a:rPr lang="en-US" sz="1800" spc="10" dirty="0">
                <a:solidFill>
                  <a:srgbClr val="FFFFFF">
                    <a:alpha val="60000"/>
                  </a:srgbClr>
                </a:solidFill>
                <a:effectLst/>
              </a:rPr>
              <a:t> by Ursula Le </a:t>
            </a:r>
            <a:r>
              <a:rPr lang="en-US" sz="1800" spc="10" dirty="0" err="1">
                <a:solidFill>
                  <a:srgbClr val="FFFFFF">
                    <a:alpha val="60000"/>
                  </a:srgbClr>
                </a:solidFill>
                <a:effectLst/>
              </a:rPr>
              <a:t>Guin</a:t>
            </a:r>
            <a:r>
              <a:rPr lang="en-US" sz="1800" spc="10" dirty="0">
                <a:solidFill>
                  <a:srgbClr val="FFFFFF">
                    <a:alpha val="60000"/>
                  </a:srgbClr>
                </a:solidFill>
                <a:effectLst/>
              </a:rPr>
              <a:t> (1974)</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rPr>
              <a:t>Kindred</a:t>
            </a:r>
            <a:r>
              <a:rPr lang="en-US" sz="1800" spc="10" dirty="0">
                <a:solidFill>
                  <a:srgbClr val="FFFFFF">
                    <a:alpha val="60000"/>
                  </a:srgbClr>
                </a:solidFill>
              </a:rPr>
              <a:t> by Octavia Butler (1979)</a:t>
            </a:r>
          </a:p>
          <a:p>
            <a:pPr marL="0" lvl="0" indent="0" fontAlgn="base">
              <a:lnSpc>
                <a:spcPct val="100000"/>
              </a:lnSpc>
              <a:buSzPts val="1000"/>
              <a:tabLst>
                <a:tab pos="457200" algn="l"/>
              </a:tabLst>
            </a:pPr>
            <a:r>
              <a:rPr lang="en-US" sz="1800" i="1" spc="10" dirty="0">
                <a:solidFill>
                  <a:srgbClr val="FFFFFF">
                    <a:alpha val="60000"/>
                  </a:srgbClr>
                </a:solidFill>
              </a:rPr>
              <a:t>The Handmaid’s Tale </a:t>
            </a:r>
            <a:r>
              <a:rPr lang="en-US" sz="1800" spc="10" dirty="0">
                <a:solidFill>
                  <a:srgbClr val="FFFFFF">
                    <a:alpha val="60000"/>
                  </a:srgbClr>
                </a:solidFill>
              </a:rPr>
              <a:t>by Margaret Atwood (1985</a:t>
            </a:r>
            <a:r>
              <a:rPr lang="en-US" sz="1600" spc="10" dirty="0">
                <a:solidFill>
                  <a:srgbClr val="FFFFFF">
                    <a:alpha val="60000"/>
                  </a:srgbClr>
                </a:solidFill>
              </a:rPr>
              <a:t>)</a:t>
            </a:r>
            <a:endParaRPr lang="en-US" sz="1600" dirty="0">
              <a:solidFill>
                <a:srgbClr val="FFFFFF">
                  <a:alpha val="60000"/>
                </a:srgbClr>
              </a:solidFill>
            </a:endParaRPr>
          </a:p>
          <a:p>
            <a:pPr marL="0" lvl="0" indent="0" fontAlgn="base">
              <a:lnSpc>
                <a:spcPct val="100000"/>
              </a:lnSpc>
              <a:buSzPts val="1000"/>
              <a:tabLst>
                <a:tab pos="457200" algn="l"/>
              </a:tabLst>
            </a:pPr>
            <a:r>
              <a:rPr lang="en-US" sz="1800" i="1" spc="10" dirty="0">
                <a:solidFill>
                  <a:srgbClr val="FFFFFF">
                    <a:alpha val="60000"/>
                  </a:srgbClr>
                </a:solidFill>
                <a:effectLst/>
              </a:rPr>
              <a:t>R.U.R.</a:t>
            </a:r>
            <a:r>
              <a:rPr lang="en-US" sz="1800" spc="10" dirty="0">
                <a:solidFill>
                  <a:srgbClr val="FFFFFF">
                    <a:alpha val="60000"/>
                  </a:srgbClr>
                </a:solidFill>
                <a:effectLst/>
              </a:rPr>
              <a:t> by Karel Capek (1921)</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effectLst/>
              </a:rPr>
              <a:t>Brave New World</a:t>
            </a:r>
            <a:r>
              <a:rPr lang="en-US" sz="1800" spc="10" dirty="0">
                <a:solidFill>
                  <a:srgbClr val="FFFFFF">
                    <a:alpha val="60000"/>
                  </a:srgbClr>
                </a:solidFill>
                <a:effectLst/>
              </a:rPr>
              <a:t> by Aldous Huxley (1932)</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effectLst/>
              </a:rPr>
              <a:t>War of The Worlds</a:t>
            </a:r>
            <a:r>
              <a:rPr lang="en-US" sz="1800" spc="10" dirty="0">
                <a:solidFill>
                  <a:srgbClr val="FFFFFF">
                    <a:alpha val="60000"/>
                  </a:srgbClr>
                </a:solidFill>
                <a:effectLst/>
              </a:rPr>
              <a:t> by H.G. Wells (1897)</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effectLst/>
              </a:rPr>
              <a:t>The Time Machine </a:t>
            </a:r>
            <a:r>
              <a:rPr lang="en-US" sz="1800" spc="10" dirty="0">
                <a:solidFill>
                  <a:srgbClr val="FFFFFF">
                    <a:alpha val="60000"/>
                  </a:srgbClr>
                </a:solidFill>
                <a:effectLst/>
              </a:rPr>
              <a:t>by H.G. Wells (1895)</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effectLst/>
              </a:rPr>
              <a:t>Donovan’s Brain</a:t>
            </a:r>
            <a:r>
              <a:rPr lang="en-US" sz="1800" spc="10" dirty="0">
                <a:solidFill>
                  <a:srgbClr val="FFFFFF">
                    <a:alpha val="60000"/>
                  </a:srgbClr>
                </a:solidFill>
                <a:effectLst/>
              </a:rPr>
              <a:t> by Curt </a:t>
            </a:r>
            <a:r>
              <a:rPr lang="en-US" sz="1800" spc="10" dirty="0" err="1">
                <a:solidFill>
                  <a:srgbClr val="FFFFFF">
                    <a:alpha val="60000"/>
                  </a:srgbClr>
                </a:solidFill>
                <a:effectLst/>
              </a:rPr>
              <a:t>Siodmak</a:t>
            </a:r>
            <a:r>
              <a:rPr lang="en-US" sz="1800" spc="10" dirty="0">
                <a:solidFill>
                  <a:srgbClr val="FFFFFF">
                    <a:alpha val="60000"/>
                  </a:srgbClr>
                </a:solidFill>
                <a:effectLst/>
              </a:rPr>
              <a:t> (1942)</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effectLst/>
              </a:rPr>
              <a:t>Gulliver’s Travels</a:t>
            </a:r>
            <a:r>
              <a:rPr lang="en-US" sz="1800" spc="10" dirty="0">
                <a:solidFill>
                  <a:srgbClr val="FFFFFF">
                    <a:alpha val="60000"/>
                  </a:srgbClr>
                </a:solidFill>
                <a:effectLst/>
              </a:rPr>
              <a:t> (1726), Jonathan Swift</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effectLst/>
              </a:rPr>
              <a:t>1984</a:t>
            </a:r>
            <a:r>
              <a:rPr lang="en-US" sz="1800" spc="10" dirty="0">
                <a:solidFill>
                  <a:srgbClr val="FFFFFF">
                    <a:alpha val="60000"/>
                  </a:srgbClr>
                </a:solidFill>
                <a:effectLst/>
              </a:rPr>
              <a:t> by George Orwell (1942)</a:t>
            </a:r>
            <a:endParaRPr lang="en-US" sz="1800" dirty="0">
              <a:solidFill>
                <a:srgbClr val="FFFFFF">
                  <a:alpha val="60000"/>
                </a:srgbClr>
              </a:solidFill>
              <a:effectLst/>
            </a:endParaRPr>
          </a:p>
          <a:p>
            <a:pPr marL="0" lvl="0" indent="0" fontAlgn="base">
              <a:lnSpc>
                <a:spcPct val="100000"/>
              </a:lnSpc>
              <a:buSzPts val="1000"/>
              <a:tabLst>
                <a:tab pos="457200" algn="l"/>
              </a:tabLst>
            </a:pPr>
            <a:r>
              <a:rPr lang="en-US" sz="1800" i="1" spc="10" dirty="0">
                <a:solidFill>
                  <a:srgbClr val="FFFFFF">
                    <a:alpha val="60000"/>
                  </a:srgbClr>
                </a:solidFill>
                <a:effectLst/>
              </a:rPr>
              <a:t>We</a:t>
            </a:r>
            <a:r>
              <a:rPr lang="en-US" sz="1800" spc="10" dirty="0">
                <a:solidFill>
                  <a:srgbClr val="FFFFFF">
                    <a:alpha val="60000"/>
                  </a:srgbClr>
                </a:solidFill>
                <a:effectLst/>
              </a:rPr>
              <a:t> by Yevgeny Zamyatin (1924)</a:t>
            </a:r>
          </a:p>
        </p:txBody>
      </p:sp>
      <p:pic>
        <p:nvPicPr>
          <p:cNvPr id="14" name="Picture 13">
            <a:extLst>
              <a:ext uri="{FF2B5EF4-FFF2-40B4-BE49-F238E27FC236}">
                <a16:creationId xmlns:a16="http://schemas.microsoft.com/office/drawing/2014/main" id="{8B80914B-0976-4B20-C0F2-FF33CAD905B2}"/>
              </a:ext>
            </a:extLst>
          </p:cNvPr>
          <p:cNvPicPr>
            <a:picLocks noChangeAspect="1"/>
          </p:cNvPicPr>
          <p:nvPr/>
        </p:nvPicPr>
        <p:blipFill>
          <a:blip r:embed="rId2"/>
          <a:stretch>
            <a:fillRect/>
          </a:stretch>
        </p:blipFill>
        <p:spPr>
          <a:xfrm>
            <a:off x="5129163" y="549273"/>
            <a:ext cx="3484467" cy="5759450"/>
          </a:xfrm>
          <a:custGeom>
            <a:avLst/>
            <a:gdLst/>
            <a:ahLst/>
            <a:cxnLst/>
            <a:rect l="l" t="t" r="r" b="b"/>
            <a:pathLst>
              <a:path w="2771776" h="2771776">
                <a:moveTo>
                  <a:pt x="0" y="0"/>
                </a:moveTo>
                <a:lnTo>
                  <a:pt x="2771776" y="0"/>
                </a:lnTo>
                <a:lnTo>
                  <a:pt x="2771776" y="2771776"/>
                </a:lnTo>
                <a:lnTo>
                  <a:pt x="0" y="2771776"/>
                </a:lnTo>
                <a:close/>
              </a:path>
            </a:pathLst>
          </a:custGeom>
        </p:spPr>
      </p:pic>
      <p:pic>
        <p:nvPicPr>
          <p:cNvPr id="12" name="Picture 11">
            <a:extLst>
              <a:ext uri="{FF2B5EF4-FFF2-40B4-BE49-F238E27FC236}">
                <a16:creationId xmlns:a16="http://schemas.microsoft.com/office/drawing/2014/main" id="{B63C13AA-AF72-E4D3-9A72-5AF8336B516C}"/>
              </a:ext>
            </a:extLst>
          </p:cNvPr>
          <p:cNvPicPr>
            <a:picLocks noChangeAspect="1"/>
          </p:cNvPicPr>
          <p:nvPr/>
        </p:nvPicPr>
        <p:blipFill>
          <a:blip r:embed="rId3"/>
          <a:stretch>
            <a:fillRect/>
          </a:stretch>
        </p:blipFill>
        <p:spPr>
          <a:xfrm>
            <a:off x="9361353" y="549275"/>
            <a:ext cx="1787794" cy="2771775"/>
          </a:xfrm>
          <a:custGeom>
            <a:avLst/>
            <a:gdLst/>
            <a:ahLst/>
            <a:cxnLst/>
            <a:rect l="l" t="t" r="r" b="b"/>
            <a:pathLst>
              <a:path w="2771775" h="2771775">
                <a:moveTo>
                  <a:pt x="0" y="0"/>
                </a:moveTo>
                <a:lnTo>
                  <a:pt x="2771775" y="0"/>
                </a:lnTo>
                <a:lnTo>
                  <a:pt x="2771775" y="2771775"/>
                </a:lnTo>
                <a:lnTo>
                  <a:pt x="0" y="2771775"/>
                </a:lnTo>
                <a:close/>
              </a:path>
            </a:pathLst>
          </a:custGeom>
        </p:spPr>
      </p:pic>
      <p:pic>
        <p:nvPicPr>
          <p:cNvPr id="13" name="Picture 12">
            <a:extLst>
              <a:ext uri="{FF2B5EF4-FFF2-40B4-BE49-F238E27FC236}">
                <a16:creationId xmlns:a16="http://schemas.microsoft.com/office/drawing/2014/main" id="{3627A8C0-E119-FEC5-B85F-BA743EFAD32B}"/>
              </a:ext>
            </a:extLst>
          </p:cNvPr>
          <p:cNvPicPr>
            <a:picLocks noChangeAspect="1"/>
          </p:cNvPicPr>
          <p:nvPr/>
        </p:nvPicPr>
        <p:blipFill>
          <a:blip r:embed="rId4"/>
          <a:stretch>
            <a:fillRect/>
          </a:stretch>
        </p:blipFill>
        <p:spPr>
          <a:xfrm>
            <a:off x="9274734" y="3536949"/>
            <a:ext cx="1961031" cy="2771776"/>
          </a:xfrm>
          <a:custGeom>
            <a:avLst/>
            <a:gdLst/>
            <a:ahLst/>
            <a:cxnLst/>
            <a:rect l="l" t="t" r="r" b="b"/>
            <a:pathLst>
              <a:path w="4090132" h="5759450">
                <a:moveTo>
                  <a:pt x="0" y="0"/>
                </a:moveTo>
                <a:lnTo>
                  <a:pt x="4090132" y="0"/>
                </a:lnTo>
                <a:lnTo>
                  <a:pt x="4090132" y="5759450"/>
                </a:lnTo>
                <a:lnTo>
                  <a:pt x="0" y="5759450"/>
                </a:lnTo>
                <a:close/>
              </a:path>
            </a:pathLst>
          </a:custGeom>
        </p:spPr>
      </p:pic>
      <p:sp>
        <p:nvSpPr>
          <p:cNvPr id="9" name="Slide Number Placeholder 8">
            <a:extLst>
              <a:ext uri="{FF2B5EF4-FFF2-40B4-BE49-F238E27FC236}">
                <a16:creationId xmlns:a16="http://schemas.microsoft.com/office/drawing/2014/main" id="{A1B42337-DA40-AE65-7AF0-8303E39CD1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19</a:t>
            </a:fld>
            <a:endParaRPr lang="en-US">
              <a:solidFill>
                <a:schemeClr val="tx1">
                  <a:alpha val="80000"/>
                </a:schemeClr>
              </a:solidFill>
            </a:endParaRPr>
          </a:p>
        </p:txBody>
      </p:sp>
    </p:spTree>
    <p:extLst>
      <p:ext uri="{BB962C8B-B14F-4D97-AF65-F5344CB8AC3E}">
        <p14:creationId xmlns:p14="http://schemas.microsoft.com/office/powerpoint/2010/main" val="5422865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20</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8" y="2427934"/>
            <a:ext cx="10300576" cy="2953565"/>
          </a:xfrm>
          <a:prstGeom prst="rect">
            <a:avLst/>
          </a:prstGeom>
          <a:solidFill>
            <a:schemeClr val="bg1"/>
          </a:solidFill>
        </p:spPr>
        <p:txBody>
          <a:bodyPr wrap="square" rtlCol="0">
            <a:spAutoFit/>
          </a:bodyPr>
          <a:lstStyle/>
          <a:p>
            <a:pPr>
              <a:lnSpc>
                <a:spcPct val="107000"/>
              </a:lnSpc>
              <a:spcAft>
                <a:spcPts val="800"/>
              </a:spcAft>
            </a:pPr>
            <a:r>
              <a:rPr lang="en-GB" sz="2200" b="1" dirty="0">
                <a:effectLst/>
                <a:latin typeface="Calibri" panose="020F0502020204030204" pitchFamily="34" charset="0"/>
                <a:ea typeface="DengXian" panose="02010600030101010101" pitchFamily="2" charset="-122"/>
                <a:cs typeface="Arial" panose="020B0604020202020204" pitchFamily="34" charset="0"/>
              </a:rPr>
              <a:t>Sensory Proofs: </a:t>
            </a:r>
          </a:p>
          <a:p>
            <a:pPr marL="285750" indent="-285750">
              <a:lnSpc>
                <a:spcPct val="107000"/>
              </a:lnSpc>
              <a:spcAft>
                <a:spcPts val="800"/>
              </a:spcAft>
              <a:buFont typeface="Arial" panose="020B0604020202020204" pitchFamily="34" charset="0"/>
              <a:buChar char="•"/>
            </a:pPr>
            <a:r>
              <a:rPr lang="en-US" sz="1600" dirty="0">
                <a:effectLst/>
                <a:latin typeface="Arial" panose="020B0604020202020204" pitchFamily="34" charset="0"/>
                <a:ea typeface="DengXian" panose="02010600030101010101" pitchFamily="2" charset="-122"/>
                <a:cs typeface="Arial" panose="020B0604020202020204" pitchFamily="34" charset="0"/>
              </a:rPr>
              <a:t>Sensory proofs are necessary ingredients in almost all forms of literature, providing what E.M. Forster, in </a:t>
            </a:r>
            <a:r>
              <a:rPr lang="en-US" sz="1600" i="1" dirty="0">
                <a:effectLst/>
                <a:latin typeface="Arial" panose="020B0604020202020204" pitchFamily="34" charset="0"/>
                <a:ea typeface="DengXian" panose="02010600030101010101" pitchFamily="2" charset="-122"/>
                <a:cs typeface="Arial" panose="020B0604020202020204" pitchFamily="34" charset="0"/>
              </a:rPr>
              <a:t>Aspects of the Novel</a:t>
            </a:r>
            <a:r>
              <a:rPr lang="en-US" sz="1600" dirty="0">
                <a:effectLst/>
                <a:latin typeface="Arial" panose="020B0604020202020204" pitchFamily="34" charset="0"/>
                <a:ea typeface="DengXian" panose="02010600030101010101" pitchFamily="2" charset="-122"/>
                <a:cs typeface="Arial" panose="020B0604020202020204" pitchFamily="34" charset="0"/>
              </a:rPr>
              <a:t>, calls "intermittent realism." Ironically, these sensory proofs are perhaps most important to the writer of nonrealistic fiction. </a:t>
            </a:r>
          </a:p>
          <a:p>
            <a:pPr marL="285750" indent="-285750">
              <a:lnSpc>
                <a:spcPct val="107000"/>
              </a:lnSpc>
              <a:spcAft>
                <a:spcPts val="800"/>
              </a:spcAft>
              <a:buFont typeface="Arial" panose="020B0604020202020204" pitchFamily="34" charset="0"/>
              <a:buChar char="•"/>
            </a:pPr>
            <a:r>
              <a:rPr lang="en-US" sz="1600" dirty="0">
                <a:effectLst/>
                <a:latin typeface="Arial" panose="020B0604020202020204" pitchFamily="34" charset="0"/>
                <a:ea typeface="DengXian" panose="02010600030101010101" pitchFamily="2" charset="-122"/>
                <a:cs typeface="Arial" panose="020B0604020202020204" pitchFamily="34" charset="0"/>
              </a:rPr>
              <a:t>Without attention to minute details of time and place – the sights, smells, sounds and textures of our fictional world – the reader will not believe that your world exists (or might exist, in some other realm). </a:t>
            </a:r>
          </a:p>
          <a:p>
            <a:pPr marL="285750" indent="-285750">
              <a:lnSpc>
                <a:spcPct val="107000"/>
              </a:lnSpc>
              <a:spcAft>
                <a:spcPts val="800"/>
              </a:spcAft>
              <a:buFont typeface="Arial" panose="020B0604020202020204" pitchFamily="34" charset="0"/>
              <a:buChar char="•"/>
            </a:pPr>
            <a:r>
              <a:rPr lang="en-US" sz="1600" dirty="0">
                <a:effectLst/>
                <a:latin typeface="Arial" panose="020B0604020202020204" pitchFamily="34" charset="0"/>
                <a:ea typeface="DengXian" panose="02010600030101010101" pitchFamily="2" charset="-122"/>
                <a:cs typeface="Arial" panose="020B0604020202020204" pitchFamily="34" charset="0"/>
              </a:rPr>
              <a:t>Even if the reader does believe, even if she pays admission and enters our story or poem, he will leave as soon as we cease to render that world in all its sensory detail.</a:t>
            </a:r>
          </a:p>
          <a:p>
            <a:pPr>
              <a:lnSpc>
                <a:spcPct val="107000"/>
              </a:lnSpc>
              <a:spcAft>
                <a:spcPts val="800"/>
              </a:spcAft>
            </a:pPr>
            <a:endParaRPr lang="en-GB" sz="1600" spc="10" dirty="0">
              <a:latin typeface="Arial" panose="020B0604020202020204" pitchFamily="34" charset="0"/>
              <a:ea typeface="Times New Roman" panose="02020603050405020304" pitchFamily="18"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gn="ctr">
              <a:lnSpc>
                <a:spcPct val="100000"/>
              </a:lnSpc>
            </a:pPr>
            <a:r>
              <a:rPr lang="en-GB" sz="9700" dirty="0">
                <a:solidFill>
                  <a:schemeClr val="accent2"/>
                </a:solidFill>
                <a:effectLst>
                  <a:outerShdw blurRad="38100" dist="38100" dir="2700000" algn="tl">
                    <a:srgbClr val="000000">
                      <a:alpha val="43137"/>
                    </a:srgbClr>
                  </a:outerShdw>
                </a:effectLst>
              </a:rPr>
              <a:t>Verisimilitude</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2E6C02B0-D042-ECC2-1810-BCA8272C1095}"/>
              </a:ext>
            </a:extLst>
          </p:cNvPr>
          <p:cNvSpPr txBox="1"/>
          <p:nvPr/>
        </p:nvSpPr>
        <p:spPr>
          <a:xfrm>
            <a:off x="796698" y="2364311"/>
            <a:ext cx="10300576" cy="3785652"/>
          </a:xfrm>
          <a:prstGeom prst="rect">
            <a:avLst/>
          </a:prstGeom>
          <a:solidFill>
            <a:schemeClr val="bg2"/>
          </a:solidFill>
        </p:spPr>
        <p:txBody>
          <a:bodyPr wrap="square" rtlCol="0">
            <a:spAutoFit/>
          </a:bodyPr>
          <a:lstStyle/>
          <a:p>
            <a:r>
              <a:rPr lang="en-US" sz="2000" dirty="0">
                <a:solidFill>
                  <a:schemeClr val="tx2"/>
                </a:solidFill>
                <a:effectLst/>
                <a:latin typeface="Arial" panose="020B0604020202020204" pitchFamily="34" charset="0"/>
                <a:ea typeface="DengXian" panose="02010600030101010101" pitchFamily="2" charset="-122"/>
                <a:cs typeface="Arial" panose="020B0604020202020204" pitchFamily="34" charset="0"/>
              </a:rPr>
              <a:t>“The other novelists say ‘Here is something that might occur your lives,’ the fantasist says ‘Here’s something that could not occur. I must ask you first to accept my book as a whole, and secondly to accept certain things in my book.’ Readers can grant the first request, but refuse the second…The general tone of novels is so literal that when the fantastic is introduced it produces a special effect: some readers are thrilled, other choked off: it demands an additional adjustment because of the oddness of its method or subject matter – like a sideshow in an exhibition where you have to pay sixpence as well as the original entrance fee. Some readers pay with delight, it is for the sideshows that they entered the exhibition…Others refuse with indignation…” </a:t>
            </a:r>
          </a:p>
          <a:p>
            <a:endParaRPr lang="en-US" sz="2000"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r>
              <a:rPr lang="en-US" sz="2000" dirty="0">
                <a:solidFill>
                  <a:schemeClr val="tx2"/>
                </a:solidFill>
                <a:effectLst/>
                <a:latin typeface="Arial" panose="020B0604020202020204" pitchFamily="34" charset="0"/>
                <a:ea typeface="DengXian" panose="02010600030101010101" pitchFamily="2" charset="-122"/>
                <a:cs typeface="Arial" panose="020B0604020202020204" pitchFamily="34" charset="0"/>
              </a:rPr>
              <a:t>E M Forster, </a:t>
            </a:r>
            <a:r>
              <a:rPr lang="en-US" sz="2000" i="1" dirty="0">
                <a:solidFill>
                  <a:schemeClr val="tx2"/>
                </a:solidFill>
                <a:effectLst/>
                <a:latin typeface="Arial" panose="020B0604020202020204" pitchFamily="34" charset="0"/>
                <a:ea typeface="DengXian" panose="02010600030101010101" pitchFamily="2" charset="-122"/>
                <a:cs typeface="Arial" panose="020B0604020202020204" pitchFamily="34" charset="0"/>
              </a:rPr>
              <a:t>Aspects of the Novel </a:t>
            </a:r>
            <a:r>
              <a:rPr lang="en-US" sz="2000" dirty="0">
                <a:solidFill>
                  <a:schemeClr val="tx2"/>
                </a:solidFill>
                <a:effectLst/>
                <a:latin typeface="Arial" panose="020B0604020202020204" pitchFamily="34" charset="0"/>
                <a:ea typeface="DengXian" panose="02010600030101010101" pitchFamily="2" charset="-122"/>
                <a:cs typeface="Arial" panose="020B0604020202020204" pitchFamily="34" charset="0"/>
              </a:rPr>
              <a:t>(New York: Dover Publications, 2022) p.65.</a:t>
            </a:r>
            <a:endParaRPr lang="en-GB" sz="20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endParaRPr lang="en-GB" sz="2000" dirty="0"/>
          </a:p>
        </p:txBody>
      </p:sp>
    </p:spTree>
    <p:extLst>
      <p:ext uri="{BB962C8B-B14F-4D97-AF65-F5344CB8AC3E}">
        <p14:creationId xmlns:p14="http://schemas.microsoft.com/office/powerpoint/2010/main" val="49663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21</a:t>
            </a:fld>
            <a:endParaRPr lang="en-US"/>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779125"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7500" dirty="0">
                <a:solidFill>
                  <a:schemeClr val="accent2"/>
                </a:solidFill>
                <a:effectLst>
                  <a:outerShdw blurRad="38100" dist="38100" dir="2700000" algn="tl">
                    <a:srgbClr val="000000">
                      <a:alpha val="43137"/>
                    </a:srgbClr>
                  </a:outerShdw>
                </a:effectLst>
              </a:rPr>
              <a:t> Vivid Descriptions</a:t>
            </a:r>
            <a:endParaRPr lang="en-GB" sz="7500" dirty="0">
              <a:solidFill>
                <a:schemeClr val="accent2">
                  <a:lumMod val="60000"/>
                  <a:lumOff val="40000"/>
                </a:schemeClr>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D3045563-9998-B3FF-02AA-A6CFFB748555}"/>
              </a:ext>
            </a:extLst>
          </p:cNvPr>
          <p:cNvPicPr>
            <a:picLocks noChangeAspect="1"/>
          </p:cNvPicPr>
          <p:nvPr/>
        </p:nvPicPr>
        <p:blipFill>
          <a:blip r:embed="rId3"/>
          <a:stretch>
            <a:fillRect/>
          </a:stretch>
        </p:blipFill>
        <p:spPr>
          <a:xfrm>
            <a:off x="8956222" y="379839"/>
            <a:ext cx="2619601" cy="6204317"/>
          </a:xfrm>
          <a:prstGeom prst="rect">
            <a:avLst/>
          </a:prstGeom>
        </p:spPr>
      </p:pic>
      <p:sp>
        <p:nvSpPr>
          <p:cNvPr id="8" name="TextBox 7">
            <a:extLst>
              <a:ext uri="{FF2B5EF4-FFF2-40B4-BE49-F238E27FC236}">
                <a16:creationId xmlns:a16="http://schemas.microsoft.com/office/drawing/2014/main" id="{C51C2B90-DA2B-B241-6E2E-A6ECE254F3E1}"/>
              </a:ext>
            </a:extLst>
          </p:cNvPr>
          <p:cNvSpPr txBox="1"/>
          <p:nvPr/>
        </p:nvSpPr>
        <p:spPr>
          <a:xfrm>
            <a:off x="4614128" y="6269009"/>
            <a:ext cx="5314497" cy="538609"/>
          </a:xfrm>
          <a:prstGeom prst="rect">
            <a:avLst/>
          </a:prstGeom>
          <a:noFill/>
        </p:spPr>
        <p:txBody>
          <a:bodyPr wrap="square">
            <a:spAutoFit/>
          </a:bodyPr>
          <a:lstStyle/>
          <a:p>
            <a:pPr algn="ctr"/>
            <a:r>
              <a:rPr lang="en-GB" sz="1800" dirty="0"/>
              <a:t>Octavia Butler  </a:t>
            </a:r>
          </a:p>
          <a:p>
            <a:pPr algn="ctr"/>
            <a:r>
              <a:rPr lang="en-GB" sz="1100" dirty="0"/>
              <a:t>1947-2006</a:t>
            </a:r>
          </a:p>
        </p:txBody>
      </p:sp>
      <p:pic>
        <p:nvPicPr>
          <p:cNvPr id="9" name="Picture 8">
            <a:extLst>
              <a:ext uri="{FF2B5EF4-FFF2-40B4-BE49-F238E27FC236}">
                <a16:creationId xmlns:a16="http://schemas.microsoft.com/office/drawing/2014/main" id="{26467518-C921-13E3-24BB-DC450EF25103}"/>
              </a:ext>
            </a:extLst>
          </p:cNvPr>
          <p:cNvPicPr>
            <a:picLocks noChangeAspect="1"/>
          </p:cNvPicPr>
          <p:nvPr/>
        </p:nvPicPr>
        <p:blipFill rotWithShape="1">
          <a:blip r:embed="rId4"/>
          <a:srcRect r="64141"/>
          <a:stretch/>
        </p:blipFill>
        <p:spPr>
          <a:xfrm>
            <a:off x="5766145" y="2164809"/>
            <a:ext cx="3010464" cy="4104200"/>
          </a:xfrm>
          <a:prstGeom prst="rect">
            <a:avLst/>
          </a:prstGeom>
        </p:spPr>
      </p:pic>
      <p:sp>
        <p:nvSpPr>
          <p:cNvPr id="6" name="TextBox 5">
            <a:extLst>
              <a:ext uri="{FF2B5EF4-FFF2-40B4-BE49-F238E27FC236}">
                <a16:creationId xmlns:a16="http://schemas.microsoft.com/office/drawing/2014/main" id="{B710B4A2-E920-07E4-597C-DFB2DE67A588}"/>
              </a:ext>
            </a:extLst>
          </p:cNvPr>
          <p:cNvSpPr txBox="1"/>
          <p:nvPr/>
        </p:nvSpPr>
        <p:spPr>
          <a:xfrm>
            <a:off x="796699" y="2164809"/>
            <a:ext cx="4953742" cy="4206664"/>
          </a:xfrm>
          <a:prstGeom prst="rect">
            <a:avLst/>
          </a:prstGeom>
          <a:solidFill>
            <a:schemeClr val="bg1"/>
          </a:solidFill>
        </p:spPr>
        <p:txBody>
          <a:bodyPr wrap="square" rtlCol="0">
            <a:spAutoFit/>
          </a:bodyPr>
          <a:lstStyle/>
          <a:p>
            <a:pPr>
              <a:lnSpc>
                <a:spcPct val="107000"/>
              </a:lnSpc>
              <a:spcAft>
                <a:spcPts val="800"/>
              </a:spcAft>
            </a:pPr>
            <a:endParaRPr lang="en-GB" sz="2000" b="1"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2000" b="1" dirty="0">
              <a:latin typeface="Calibri" panose="020F0502020204030204" pitchFamily="34" charset="0"/>
              <a:ea typeface="DengXian" panose="02010600030101010101" pitchFamily="2" charset="-122"/>
              <a:cs typeface="Arial" panose="020B0604020202020204" pitchFamily="34" charset="0"/>
            </a:endParaRPr>
          </a:p>
          <a:p>
            <a:pPr lvl="1">
              <a:lnSpc>
                <a:spcPct val="107000"/>
              </a:lnSpc>
              <a:spcAft>
                <a:spcPts val="800"/>
              </a:spcAft>
            </a:pPr>
            <a:r>
              <a:rPr lang="en-GB" sz="2800" b="1" dirty="0">
                <a:effectLst/>
                <a:latin typeface="Calibri" panose="020F0502020204030204" pitchFamily="34" charset="0"/>
                <a:ea typeface="DengXian" panose="02010600030101010101" pitchFamily="2" charset="-122"/>
                <a:cs typeface="Arial" panose="020B0604020202020204" pitchFamily="34" charset="0"/>
              </a:rPr>
              <a:t>Provide </a:t>
            </a:r>
            <a:r>
              <a:rPr lang="en-GB" sz="2800" b="1" dirty="0">
                <a:latin typeface="Calibri" panose="020F0502020204030204" pitchFamily="34" charset="0"/>
                <a:ea typeface="DengXian" panose="02010600030101010101" pitchFamily="2" charset="-122"/>
                <a:cs typeface="Arial" panose="020B0604020202020204" pitchFamily="34" charset="0"/>
              </a:rPr>
              <a:t>s</a:t>
            </a:r>
            <a:r>
              <a:rPr lang="en-GB" sz="2800" b="1" dirty="0">
                <a:effectLst/>
                <a:latin typeface="Calibri" panose="020F0502020204030204" pitchFamily="34" charset="0"/>
                <a:ea typeface="DengXian" panose="02010600030101010101" pitchFamily="2" charset="-122"/>
                <a:cs typeface="Arial" panose="020B0604020202020204" pitchFamily="34" charset="0"/>
              </a:rPr>
              <a:t>ensory ‘proofs’: take extra time and attention to create a world that the reader can imagine with all their senses.</a:t>
            </a:r>
            <a:endParaRPr lang="en-GB" sz="2800" b="1"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3000" b="1" dirty="0">
                <a:effectLst/>
                <a:latin typeface="Calibri" panose="020F0502020204030204" pitchFamily="34" charset="0"/>
                <a:ea typeface="DengXian" panose="02010600030101010101" pitchFamily="2" charset="-122"/>
                <a:cs typeface="Arial" panose="020B0604020202020204" pitchFamily="34" charset="0"/>
              </a:rPr>
              <a:t> </a:t>
            </a:r>
            <a:endParaRPr lang="en-GB" sz="3000" spc="10" dirty="0">
              <a:latin typeface="Arial" panose="020B0604020202020204" pitchFamily="34" charset="0"/>
              <a:ea typeface="Times New Roman" panose="02020603050405020304" pitchFamily="18" charset="0"/>
            </a:endParaRPr>
          </a:p>
          <a:p>
            <a:pPr marL="742950" lvl="1" indent="-285750" fontAlgn="base">
              <a:buFont typeface="Arial" panose="020B0604020202020204" pitchFamily="34" charset="0"/>
              <a:buChar char="•"/>
            </a:pPr>
            <a:endParaRPr lang="en-GB" sz="1600" spc="10" dirty="0">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461670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22</a:t>
            </a:fld>
            <a:endParaRPr lang="en-US"/>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779125"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8000" dirty="0">
                <a:solidFill>
                  <a:schemeClr val="accent2"/>
                </a:solidFill>
                <a:effectLst>
                  <a:outerShdw blurRad="38100" dist="38100" dir="2700000" algn="tl">
                    <a:srgbClr val="000000">
                      <a:alpha val="43137"/>
                    </a:srgbClr>
                  </a:outerShdw>
                </a:effectLst>
              </a:rPr>
              <a:t> Avoiding ‘White Space’</a:t>
            </a:r>
            <a:endParaRPr lang="en-GB" sz="8000" dirty="0">
              <a:solidFill>
                <a:schemeClr val="accent2">
                  <a:lumMod val="60000"/>
                  <a:lumOff val="40000"/>
                </a:schemeClr>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B710B4A2-E920-07E4-597C-DFB2DE67A588}"/>
              </a:ext>
            </a:extLst>
          </p:cNvPr>
          <p:cNvSpPr txBox="1"/>
          <p:nvPr/>
        </p:nvSpPr>
        <p:spPr>
          <a:xfrm>
            <a:off x="796699" y="2164809"/>
            <a:ext cx="10779124" cy="4543552"/>
          </a:xfrm>
          <a:prstGeom prst="rect">
            <a:avLst/>
          </a:prstGeom>
          <a:solidFill>
            <a:schemeClr val="bg1"/>
          </a:solidFill>
        </p:spPr>
        <p:txBody>
          <a:bodyPr wrap="square" rtlCol="0">
            <a:spAutoFit/>
          </a:bodyPr>
          <a:lstStyle/>
          <a:p>
            <a:pPr marL="360000">
              <a:lnSpc>
                <a:spcPct val="107000"/>
              </a:lnSpc>
              <a:spcAft>
                <a:spcPts val="1200"/>
              </a:spcAft>
            </a:pPr>
            <a:endParaRPr lang="en-GB" sz="2000" b="1" dirty="0">
              <a:effectLst/>
              <a:latin typeface="Calibri" panose="020F0502020204030204" pitchFamily="34" charset="0"/>
              <a:ea typeface="DengXian" panose="02010600030101010101" pitchFamily="2" charset="-122"/>
              <a:cs typeface="Arial" panose="020B0604020202020204" pitchFamily="34" charset="0"/>
            </a:endParaRPr>
          </a:p>
          <a:p>
            <a:pPr marL="360000">
              <a:lnSpc>
                <a:spcPct val="107000"/>
              </a:lnSpc>
              <a:spcAft>
                <a:spcPts val="1200"/>
              </a:spcAft>
            </a:pPr>
            <a:r>
              <a:rPr lang="en-GB" sz="3300" dirty="0">
                <a:latin typeface="Calibri" panose="020F0502020204030204" pitchFamily="34" charset="0"/>
                <a:ea typeface="DengXian" panose="02010600030101010101" pitchFamily="2" charset="-122"/>
                <a:cs typeface="Arial" panose="020B0604020202020204" pitchFamily="34" charset="0"/>
              </a:rPr>
              <a:t>“A</a:t>
            </a:r>
            <a:r>
              <a:rPr lang="en-GB" sz="3300" dirty="0">
                <a:effectLst/>
                <a:latin typeface="Calibri" panose="020F0502020204030204" pitchFamily="34" charset="0"/>
                <a:ea typeface="DengXian" panose="02010600030101010101" pitchFamily="2" charset="-122"/>
                <a:cs typeface="Arial" panose="020B0604020202020204" pitchFamily="34" charset="0"/>
              </a:rPr>
              <a:t>ction and dialogue are happening, but they seem detached from the surroundings. The reader can’t visualise the scene and so it loses its impact and invites skimming. Two useful words here are orient and anchor.”</a:t>
            </a:r>
          </a:p>
          <a:p>
            <a:pPr marL="360000">
              <a:lnSpc>
                <a:spcPct val="107000"/>
              </a:lnSpc>
              <a:spcAft>
                <a:spcPts val="1200"/>
              </a:spcAft>
            </a:pPr>
            <a:endParaRPr lang="en-GB" sz="3000" dirty="0">
              <a:effectLst/>
              <a:latin typeface="Calibri" panose="020F0502020204030204" pitchFamily="34" charset="0"/>
              <a:ea typeface="DengXian" panose="02010600030101010101" pitchFamily="2" charset="-122"/>
              <a:cs typeface="Arial" panose="020B0604020202020204" pitchFamily="34" charset="0"/>
            </a:endParaRPr>
          </a:p>
          <a:p>
            <a:pPr marL="360000">
              <a:lnSpc>
                <a:spcPct val="107000"/>
              </a:lnSpc>
              <a:spcAft>
                <a:spcPts val="1200"/>
              </a:spcAft>
            </a:pPr>
            <a:r>
              <a:rPr lang="en-GB" dirty="0">
                <a:effectLst/>
                <a:latin typeface="Arial" panose="020B0604020202020204" pitchFamily="34" charset="0"/>
                <a:ea typeface="DengXian" panose="02010600030101010101" pitchFamily="2" charset="-122"/>
                <a:cs typeface="Arial" panose="020B0604020202020204" pitchFamily="34" charset="0"/>
              </a:rPr>
              <a:t>Kim Wilkins, ‘Genre and Speculative Fiction’ </a:t>
            </a:r>
            <a:r>
              <a:rPr lang="en-GB" dirty="0">
                <a:latin typeface="Arial" panose="020B0604020202020204" pitchFamily="34" charset="0"/>
                <a:cs typeface="Arial" panose="020B0604020202020204" pitchFamily="34" charset="0"/>
              </a:rPr>
              <a:t>in </a:t>
            </a:r>
            <a:r>
              <a:rPr lang="en-GB" i="1" dirty="0">
                <a:latin typeface="Arial" panose="020B0604020202020204" pitchFamily="34" charset="0"/>
                <a:cs typeface="Arial" panose="020B0604020202020204" pitchFamily="34" charset="0"/>
              </a:rPr>
              <a:t>Cambridge Companion to Creative Writing,</a:t>
            </a:r>
            <a:r>
              <a:rPr lang="en-GB" dirty="0">
                <a:latin typeface="Arial" panose="020B0604020202020204" pitchFamily="34" charset="0"/>
                <a:cs typeface="Arial" panose="020B0604020202020204" pitchFamily="34" charset="0"/>
              </a:rPr>
              <a:t> ed. by David Morley, and Philip </a:t>
            </a:r>
            <a:r>
              <a:rPr lang="en-GB" dirty="0" err="1">
                <a:latin typeface="Arial" panose="020B0604020202020204" pitchFamily="34" charset="0"/>
                <a:cs typeface="Arial" panose="020B0604020202020204" pitchFamily="34" charset="0"/>
              </a:rPr>
              <a:t>Neilsen</a:t>
            </a:r>
            <a:r>
              <a:rPr lang="en-GB" dirty="0">
                <a:latin typeface="Arial" panose="020B0604020202020204" pitchFamily="34" charset="0"/>
                <a:cs typeface="Arial" panose="020B0604020202020204" pitchFamily="34" charset="0"/>
              </a:rPr>
              <a:t> (Cambridge: Cambridge University Press, 2005), p. </a:t>
            </a:r>
            <a:r>
              <a:rPr lang="en-GB" dirty="0">
                <a:effectLst/>
                <a:latin typeface="Arial" panose="020B0604020202020204" pitchFamily="34" charset="0"/>
                <a:ea typeface="DengXian" panose="02010600030101010101" pitchFamily="2" charset="-122"/>
                <a:cs typeface="Arial" panose="020B0604020202020204" pitchFamily="34" charset="0"/>
              </a:rPr>
              <a:t>44.</a:t>
            </a:r>
            <a:endParaRPr lang="en-GB" spc="10" dirty="0">
              <a:latin typeface="Arial" panose="020B0604020202020204" pitchFamily="34" charset="0"/>
              <a:ea typeface="Times New Roman" panose="02020603050405020304" pitchFamily="18" charset="0"/>
              <a:cs typeface="Arial" panose="020B0604020202020204" pitchFamily="34" charset="0"/>
            </a:endParaRPr>
          </a:p>
          <a:p>
            <a:pPr marL="742950" lvl="1" indent="-285750" fontAlgn="base">
              <a:buFont typeface="Arial" panose="020B0604020202020204" pitchFamily="34" charset="0"/>
              <a:buChar char="•"/>
            </a:pPr>
            <a:endParaRPr lang="en-GB" sz="1600" spc="10" dirty="0">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11484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CB766-C5D5-B3BB-29C0-2ADA081AA763}"/>
              </a:ext>
            </a:extLst>
          </p:cNvPr>
          <p:cNvSpPr>
            <a:spLocks noGrp="1"/>
          </p:cNvSpPr>
          <p:nvPr>
            <p:ph type="title"/>
          </p:nvPr>
        </p:nvSpPr>
        <p:spPr>
          <a:xfrm>
            <a:off x="347073" y="243556"/>
            <a:ext cx="7895602" cy="1301304"/>
          </a:xfrm>
        </p:spPr>
        <p:txBody>
          <a:bodyPr>
            <a:noAutofit/>
          </a:bodyPr>
          <a:lstStyle/>
          <a:p>
            <a:r>
              <a:rPr lang="en-GB" sz="5000" b="1" dirty="0">
                <a:solidFill>
                  <a:schemeClr val="accent2">
                    <a:lumMod val="60000"/>
                    <a:lumOff val="40000"/>
                  </a:schemeClr>
                </a:solidFill>
                <a:latin typeface="Amasis MT Pro Black" panose="02040A04050005020304" pitchFamily="18" charset="0"/>
              </a:rPr>
              <a:t>Make the abstract</a:t>
            </a:r>
            <a:br>
              <a:rPr lang="en-GB" sz="5000" b="1" dirty="0">
                <a:solidFill>
                  <a:schemeClr val="accent2">
                    <a:lumMod val="60000"/>
                    <a:lumOff val="40000"/>
                  </a:schemeClr>
                </a:solidFill>
                <a:latin typeface="Amasis MT Pro Black" panose="02040A04050005020304" pitchFamily="18" charset="0"/>
              </a:rPr>
            </a:br>
            <a:r>
              <a:rPr lang="en-GB" sz="5000" b="1" dirty="0">
                <a:solidFill>
                  <a:schemeClr val="accent2">
                    <a:lumMod val="60000"/>
                    <a:lumOff val="40000"/>
                  </a:schemeClr>
                </a:solidFill>
                <a:latin typeface="Amasis MT Pro Black" panose="02040A04050005020304" pitchFamily="18" charset="0"/>
              </a:rPr>
              <a:t>       CONCRETE</a:t>
            </a:r>
          </a:p>
        </p:txBody>
      </p:sp>
      <p:sp>
        <p:nvSpPr>
          <p:cNvPr id="3" name="Content Placeholder 2">
            <a:extLst>
              <a:ext uri="{FF2B5EF4-FFF2-40B4-BE49-F238E27FC236}">
                <a16:creationId xmlns:a16="http://schemas.microsoft.com/office/drawing/2014/main" id="{CD3685ED-315F-A7CD-7836-8DA0AD2E5896}"/>
              </a:ext>
            </a:extLst>
          </p:cNvPr>
          <p:cNvSpPr>
            <a:spLocks noGrp="1"/>
          </p:cNvSpPr>
          <p:nvPr>
            <p:ph idx="1"/>
          </p:nvPr>
        </p:nvSpPr>
        <p:spPr>
          <a:xfrm>
            <a:off x="0" y="1609356"/>
            <a:ext cx="6138365" cy="5315189"/>
          </a:xfrm>
        </p:spPr>
        <p:txBody>
          <a:bodyPr vert="horz" lIns="0" tIns="0" rIns="0" bIns="0" rtlCol="0">
            <a:noAutofit/>
          </a:bodyPr>
          <a:lstStyle/>
          <a:p>
            <a:pPr marL="0" indent="0">
              <a:buNone/>
            </a:pPr>
            <a:endParaRPr lang="en-GB" sz="1800" b="1" dirty="0">
              <a:latin typeface="Arial" panose="020B0604020202020204" pitchFamily="34" charset="0"/>
              <a:ea typeface="Cambria" panose="02040503050406030204" pitchFamily="18" charset="0"/>
              <a:cs typeface="Arial" panose="020B0604020202020204" pitchFamily="34" charset="0"/>
            </a:endParaRPr>
          </a:p>
          <a:p>
            <a:pPr lvl="1"/>
            <a:r>
              <a:rPr lang="en-GB" sz="1800" dirty="0">
                <a:solidFill>
                  <a:srgbClr val="FFFFFF"/>
                </a:solidFill>
                <a:latin typeface="Arial" panose="020B0604020202020204" pitchFamily="34" charset="0"/>
                <a:ea typeface="Cambria" panose="02040503050406030204" pitchFamily="18" charset="0"/>
                <a:cs typeface="Arial" panose="020B0604020202020204" pitchFamily="34" charset="0"/>
              </a:rPr>
              <a:t>Ask yourself if the reader can 'see' the things you are describing?</a:t>
            </a:r>
          </a:p>
          <a:p>
            <a:pPr lvl="1"/>
            <a:r>
              <a:rPr lang="en-GB" sz="1800" dirty="0">
                <a:solidFill>
                  <a:srgbClr val="FFFFFF"/>
                </a:solidFill>
                <a:effectLst/>
                <a:latin typeface="Arial" panose="020B0604020202020204" pitchFamily="34" charset="0"/>
                <a:ea typeface="Cambria" panose="02040503050406030204" pitchFamily="18" charset="0"/>
                <a:cs typeface="Arial" panose="020B0604020202020204" pitchFamily="34" charset="0"/>
              </a:rPr>
              <a:t>Words </a:t>
            </a:r>
            <a:r>
              <a:rPr lang="en-GB" sz="1800" dirty="0">
                <a:solidFill>
                  <a:srgbClr val="FFFFFF"/>
                </a:solidFill>
                <a:latin typeface="Arial" panose="020B0604020202020204" pitchFamily="34" charset="0"/>
                <a:ea typeface="Cambria" panose="02040503050406030204" pitchFamily="18" charset="0"/>
                <a:cs typeface="Arial" panose="020B0604020202020204" pitchFamily="34" charset="0"/>
              </a:rPr>
              <a:t>such as w</a:t>
            </a:r>
            <a:r>
              <a:rPr lang="en-GB" sz="1800" dirty="0">
                <a:solidFill>
                  <a:srgbClr val="FFFFFF"/>
                </a:solidFill>
                <a:effectLst/>
                <a:latin typeface="Arial" panose="020B0604020202020204" pitchFamily="34" charset="0"/>
                <a:ea typeface="Cambria" panose="02040503050406030204" pitchFamily="18" charset="0"/>
                <a:cs typeface="Arial" panose="020B0604020202020204" pitchFamily="34" charset="0"/>
              </a:rPr>
              <a:t>eird, </a:t>
            </a:r>
            <a:r>
              <a:rPr lang="en-GB" sz="1800" dirty="0">
                <a:solidFill>
                  <a:srgbClr val="FFFFFF"/>
                </a:solidFill>
                <a:latin typeface="Arial" panose="020B0604020202020204" pitchFamily="34" charset="0"/>
                <a:ea typeface="Cambria" panose="02040503050406030204" pitchFamily="18" charset="0"/>
                <a:cs typeface="Arial" panose="020B0604020202020204" pitchFamily="34" charset="0"/>
              </a:rPr>
              <a:t>a</a:t>
            </a:r>
            <a:r>
              <a:rPr lang="en-GB" sz="1800" dirty="0">
                <a:solidFill>
                  <a:srgbClr val="FFFFFF"/>
                </a:solidFill>
                <a:effectLst/>
                <a:latin typeface="Arial" panose="020B0604020202020204" pitchFamily="34" charset="0"/>
                <a:ea typeface="Cambria" panose="02040503050406030204" pitchFamily="18" charset="0"/>
                <a:cs typeface="Arial" panose="020B0604020202020204" pitchFamily="34" charset="0"/>
              </a:rPr>
              <a:t>mazing, beautiful, sensational are abstract concepts, not descriptions.</a:t>
            </a:r>
          </a:p>
          <a:p>
            <a:pPr lvl="1"/>
            <a:r>
              <a:rPr lang="en-GB" sz="1800" dirty="0">
                <a:solidFill>
                  <a:srgbClr val="FFFFFF"/>
                </a:solidFill>
                <a:latin typeface="Arial" panose="020B0604020202020204" pitchFamily="34" charset="0"/>
                <a:ea typeface="Cambria" panose="02040503050406030204" pitchFamily="18" charset="0"/>
                <a:cs typeface="Arial" panose="020B0604020202020204" pitchFamily="34" charset="0"/>
              </a:rPr>
              <a:t>To make a sense of place vivid, we need to ‘show’ rather than ‘tell’. If you’re not sure what this means, there’s a great video here: </a:t>
            </a:r>
            <a:r>
              <a:rPr lang="en-GB" sz="1800" u="sng" dirty="0">
                <a:solidFill>
                  <a:srgbClr val="FFFFFF"/>
                </a:solidFill>
                <a:effectLst/>
                <a:latin typeface="Arial" panose="020B0604020202020204" pitchFamily="34" charset="0"/>
                <a:ea typeface="Cambria" panose="02040503050406030204" pitchFamily="18" charset="0"/>
                <a:cs typeface="Arial" panose="020B0604020202020204" pitchFamily="34" charset="0"/>
                <a:hlinkClick r:id="rId2">
                  <a:extLst>
                    <a:ext uri="{A12FA001-AC4F-418D-AE19-62706E023703}">
                      <ahyp:hlinkClr xmlns:ahyp="http://schemas.microsoft.com/office/drawing/2018/hyperlinkcolor" val="tx"/>
                    </a:ext>
                  </a:extLst>
                </a:hlinkClick>
              </a:rPr>
              <a:t>How to Show, Not Tell: The Complete Writing Guide – YouTube</a:t>
            </a:r>
            <a:endParaRPr lang="en-GB" sz="1800" u="sng" dirty="0">
              <a:solidFill>
                <a:srgbClr val="FFFFFF"/>
              </a:solidFill>
              <a:effectLst/>
              <a:latin typeface="Arial" panose="020B0604020202020204" pitchFamily="34" charset="0"/>
              <a:ea typeface="Cambria" panose="02040503050406030204" pitchFamily="18" charset="0"/>
              <a:cs typeface="Arial" panose="020B0604020202020204" pitchFamily="34" charset="0"/>
            </a:endParaRPr>
          </a:p>
          <a:p>
            <a:pPr marL="457200" lvl="1" indent="0">
              <a:buNone/>
            </a:pPr>
            <a:endParaRPr lang="en-GB" sz="1200" u="sng" dirty="0">
              <a:solidFill>
                <a:srgbClr val="FFFFFF"/>
              </a:solidFill>
              <a:effectLst/>
              <a:latin typeface="Arial" panose="020B0604020202020204" pitchFamily="34" charset="0"/>
              <a:ea typeface="Cambria" panose="02040503050406030204" pitchFamily="18" charset="0"/>
              <a:cs typeface="Arial" panose="020B0604020202020204" pitchFamily="34" charset="0"/>
            </a:endParaRPr>
          </a:p>
          <a:p>
            <a:pPr marL="457200" lvl="1" indent="0">
              <a:buNone/>
            </a:pPr>
            <a:r>
              <a:rPr lang="en-GB" sz="2300" b="1" dirty="0">
                <a:solidFill>
                  <a:schemeClr val="accent2">
                    <a:lumMod val="60000"/>
                    <a:lumOff val="40000"/>
                  </a:schemeClr>
                </a:solidFill>
                <a:effectLst/>
                <a:latin typeface="Arial" panose="020B0604020202020204" pitchFamily="34" charset="0"/>
                <a:ea typeface="Cambria" panose="02040503050406030204" pitchFamily="18" charset="0"/>
                <a:cs typeface="Arial" panose="020B0604020202020204" pitchFamily="34" charset="0"/>
              </a:rPr>
              <a:t>“Don’t tell me the moon is shining; show me the glint of light on broken glass.” 					</a:t>
            </a:r>
            <a:r>
              <a:rPr lang="en-GB" sz="1200" b="1" dirty="0">
                <a:solidFill>
                  <a:schemeClr val="accent2">
                    <a:lumMod val="60000"/>
                    <a:lumOff val="40000"/>
                  </a:schemeClr>
                </a:solidFill>
                <a:effectLst/>
                <a:latin typeface="Arial" panose="020B0604020202020204" pitchFamily="34" charset="0"/>
                <a:ea typeface="Cambria" panose="02040503050406030204" pitchFamily="18" charset="0"/>
                <a:cs typeface="Arial" panose="020B0604020202020204" pitchFamily="34" charset="0"/>
              </a:rPr>
              <a:t>Anton Chekhov</a:t>
            </a:r>
          </a:p>
        </p:txBody>
      </p:sp>
      <p:pic>
        <p:nvPicPr>
          <p:cNvPr id="4" name="Picture 3" descr="A person shooting a bow&#10;&#10;Description automatically generated with low confidence">
            <a:extLst>
              <a:ext uri="{FF2B5EF4-FFF2-40B4-BE49-F238E27FC236}">
                <a16:creationId xmlns:a16="http://schemas.microsoft.com/office/drawing/2014/main" id="{441D8EE4-507D-B415-883D-246C07E95E64}"/>
              </a:ext>
            </a:extLst>
          </p:cNvPr>
          <p:cNvPicPr>
            <a:picLocks noChangeAspect="1"/>
          </p:cNvPicPr>
          <p:nvPr/>
        </p:nvPicPr>
        <p:blipFill rotWithShape="1">
          <a:blip r:embed="rId3"/>
          <a:srcRect l="35890" r="15202"/>
          <a:stretch/>
        </p:blipFill>
        <p:spPr>
          <a:xfrm>
            <a:off x="6296782" y="10"/>
            <a:ext cx="589521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66892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CB766-C5D5-B3BB-29C0-2ADA081AA763}"/>
              </a:ext>
            </a:extLst>
          </p:cNvPr>
          <p:cNvSpPr>
            <a:spLocks noGrp="1"/>
          </p:cNvSpPr>
          <p:nvPr>
            <p:ph type="title"/>
          </p:nvPr>
        </p:nvSpPr>
        <p:spPr>
          <a:xfrm>
            <a:off x="249101" y="202735"/>
            <a:ext cx="10721144" cy="1301304"/>
          </a:xfrm>
        </p:spPr>
        <p:txBody>
          <a:bodyPr>
            <a:noAutofit/>
          </a:bodyPr>
          <a:lstStyle/>
          <a:p>
            <a:r>
              <a:rPr lang="en-GB" sz="4500" b="1" dirty="0">
                <a:solidFill>
                  <a:schemeClr val="accent2">
                    <a:lumMod val="60000"/>
                    <a:lumOff val="40000"/>
                  </a:schemeClr>
                </a:solidFill>
                <a:latin typeface="Amasis MT Pro Black" panose="02040A04050005020304" pitchFamily="18" charset="0"/>
              </a:rPr>
              <a:t>Painting with Words</a:t>
            </a:r>
          </a:p>
        </p:txBody>
      </p:sp>
      <p:sp>
        <p:nvSpPr>
          <p:cNvPr id="3" name="Content Placeholder 2">
            <a:extLst>
              <a:ext uri="{FF2B5EF4-FFF2-40B4-BE49-F238E27FC236}">
                <a16:creationId xmlns:a16="http://schemas.microsoft.com/office/drawing/2014/main" id="{CD3685ED-315F-A7CD-7836-8DA0AD2E5896}"/>
              </a:ext>
            </a:extLst>
          </p:cNvPr>
          <p:cNvSpPr>
            <a:spLocks noGrp="1"/>
          </p:cNvSpPr>
          <p:nvPr>
            <p:ph idx="1"/>
          </p:nvPr>
        </p:nvSpPr>
        <p:spPr>
          <a:xfrm>
            <a:off x="249101" y="202735"/>
            <a:ext cx="6780191" cy="6519626"/>
          </a:xfrm>
        </p:spPr>
        <p:txBody>
          <a:bodyPr vert="horz" lIns="0" tIns="0" rIns="0" bIns="0" rtlCol="0">
            <a:noAutofit/>
          </a:bodyPr>
          <a:lstStyle/>
          <a:p>
            <a:pPr marL="0" indent="0">
              <a:buNone/>
            </a:pPr>
            <a:r>
              <a:rPr lang="en-GB" sz="1600" dirty="0">
                <a:latin typeface="Cambria" panose="02040503050406030204" pitchFamily="18" charset="0"/>
                <a:ea typeface="Cambria" panose="02040503050406030204" pitchFamily="18" charset="0"/>
              </a:rPr>
              <a:t>   </a:t>
            </a:r>
          </a:p>
          <a:p>
            <a:pPr marL="0" indent="0">
              <a:buNone/>
            </a:pPr>
            <a:r>
              <a:rPr lang="en-GB" sz="3000" b="1" dirty="0">
                <a:solidFill>
                  <a:schemeClr val="accent2">
                    <a:lumMod val="60000"/>
                    <a:lumOff val="40000"/>
                    <a:alpha val="60000"/>
                  </a:schemeClr>
                </a:solidFill>
                <a:latin typeface="Cambria" panose="02040503050406030204" pitchFamily="18" charset="0"/>
                <a:ea typeface="Cambria" panose="02040503050406030204" pitchFamily="18" charset="0"/>
              </a:rPr>
              <a:t>Be specific:</a:t>
            </a:r>
          </a:p>
          <a:p>
            <a:pPr lvl="1"/>
            <a:r>
              <a:rPr lang="en-GB" sz="1600" dirty="0">
                <a:solidFill>
                  <a:srgbClr val="FFFFFF"/>
                </a:solidFill>
                <a:latin typeface="Cambria" panose="02040503050406030204" pitchFamily="18" charset="0"/>
                <a:ea typeface="Cambria" panose="02040503050406030204" pitchFamily="18" charset="0"/>
              </a:rPr>
              <a:t>Make every word count: chair = Armchair? Dining room chair? Eisteddfod chair?</a:t>
            </a:r>
          </a:p>
          <a:p>
            <a:pPr lvl="1"/>
            <a:r>
              <a:rPr lang="en-GB" sz="1600" dirty="0">
                <a:solidFill>
                  <a:srgbClr val="FFFFFF"/>
                </a:solidFill>
                <a:latin typeface="Cambria" panose="02040503050406030204" pitchFamily="18" charset="0"/>
                <a:ea typeface="Cambria" panose="02040503050406030204" pitchFamily="18" charset="0"/>
              </a:rPr>
              <a:t>Where will you place your focus? What does your reader need to know? Which are the most important aspects? Age? Quality?                    Level of wear?</a:t>
            </a:r>
          </a:p>
          <a:p>
            <a:pPr lvl="1"/>
            <a:r>
              <a:rPr lang="en-GB" sz="1600" dirty="0">
                <a:solidFill>
                  <a:srgbClr val="FFFFFF"/>
                </a:solidFill>
                <a:latin typeface="Cambria" panose="02040503050406030204" pitchFamily="18" charset="0"/>
                <a:ea typeface="Cambria" panose="02040503050406030204" pitchFamily="18" charset="0"/>
              </a:rPr>
              <a:t>What does your character notice? What does the narrator                   notice that the character does not?</a:t>
            </a:r>
          </a:p>
          <a:p>
            <a:pPr marL="0" indent="0">
              <a:buNone/>
            </a:pPr>
            <a:r>
              <a:rPr lang="en-GB" sz="3000" b="1" dirty="0">
                <a:solidFill>
                  <a:schemeClr val="accent2">
                    <a:lumMod val="60000"/>
                    <a:lumOff val="40000"/>
                    <a:alpha val="60000"/>
                  </a:schemeClr>
                </a:solidFill>
                <a:latin typeface="Cambria" panose="02040503050406030204" pitchFamily="18" charset="0"/>
                <a:ea typeface="Cambria" panose="02040503050406030204" pitchFamily="18" charset="0"/>
                <a:cs typeface="+mn-lt"/>
              </a:rPr>
              <a:t>Use sensory language:</a:t>
            </a:r>
            <a:endParaRPr lang="en-US" sz="3000" b="1" dirty="0">
              <a:solidFill>
                <a:schemeClr val="accent2">
                  <a:lumMod val="60000"/>
                  <a:lumOff val="40000"/>
                  <a:alpha val="60000"/>
                </a:schemeClr>
              </a:solidFill>
              <a:latin typeface="Cambria" panose="02040503050406030204" pitchFamily="18" charset="0"/>
              <a:ea typeface="Cambria" panose="02040503050406030204" pitchFamily="18" charset="0"/>
              <a:cs typeface="+mn-lt"/>
            </a:endParaRPr>
          </a:p>
          <a:p>
            <a:pPr lvl="1"/>
            <a:r>
              <a:rPr lang="en-GB" sz="1600" dirty="0">
                <a:solidFill>
                  <a:srgbClr val="FFFFFF"/>
                </a:solidFill>
                <a:latin typeface="Cambria" panose="02040503050406030204" pitchFamily="18" charset="0"/>
                <a:ea typeface="Cambria" panose="02040503050406030204" pitchFamily="18" charset="0"/>
                <a:cs typeface="+mn-lt"/>
              </a:rPr>
              <a:t>How does the place LOOK, SMELL, SOUND, FEEL,                                             and TASTE?</a:t>
            </a:r>
            <a:endParaRPr lang="en-US" sz="1600" dirty="0">
              <a:solidFill>
                <a:srgbClr val="FFFFFF"/>
              </a:solidFill>
              <a:latin typeface="Cambria" panose="02040503050406030204" pitchFamily="18" charset="0"/>
              <a:ea typeface="Cambria" panose="02040503050406030204" pitchFamily="18" charset="0"/>
              <a:cs typeface="+mn-lt"/>
            </a:endParaRPr>
          </a:p>
          <a:p>
            <a:pPr marL="0" indent="0">
              <a:buNone/>
            </a:pPr>
            <a:r>
              <a:rPr lang="en-GB" sz="3000" b="1" dirty="0">
                <a:solidFill>
                  <a:schemeClr val="accent2">
                    <a:lumMod val="60000"/>
                    <a:lumOff val="40000"/>
                    <a:alpha val="60000"/>
                  </a:schemeClr>
                </a:solidFill>
                <a:latin typeface="Cambria" panose="02040503050406030204" pitchFamily="18" charset="0"/>
                <a:ea typeface="Cambria" panose="02040503050406030204" pitchFamily="18" charset="0"/>
                <a:cs typeface="+mn-lt"/>
              </a:rPr>
              <a:t>Use </a:t>
            </a:r>
            <a:r>
              <a:rPr lang="en-GB" sz="3000" b="1" dirty="0" err="1">
                <a:solidFill>
                  <a:schemeClr val="accent2">
                    <a:lumMod val="60000"/>
                    <a:lumOff val="40000"/>
                    <a:alpha val="60000"/>
                  </a:schemeClr>
                </a:solidFill>
                <a:latin typeface="Cambria" panose="02040503050406030204" pitchFamily="18" charset="0"/>
                <a:ea typeface="Cambria" panose="02040503050406030204" pitchFamily="18" charset="0"/>
                <a:cs typeface="+mn-lt"/>
              </a:rPr>
              <a:t>i</a:t>
            </a:r>
            <a:r>
              <a:rPr lang="cy-GB" sz="3000" b="1" dirty="0" err="1">
                <a:solidFill>
                  <a:schemeClr val="accent2">
                    <a:lumMod val="60000"/>
                    <a:lumOff val="40000"/>
                    <a:alpha val="60000"/>
                  </a:schemeClr>
                </a:solidFill>
                <a:latin typeface="Cambria" panose="02040503050406030204" pitchFamily="18" charset="0"/>
                <a:ea typeface="Cambria" panose="02040503050406030204" pitchFamily="18" charset="0"/>
                <a:cs typeface="+mn-lt"/>
              </a:rPr>
              <a:t>magery</a:t>
            </a:r>
            <a:r>
              <a:rPr lang="cy-GB" sz="3000" b="1" dirty="0">
                <a:solidFill>
                  <a:schemeClr val="accent2">
                    <a:lumMod val="60000"/>
                    <a:lumOff val="40000"/>
                    <a:alpha val="60000"/>
                  </a:schemeClr>
                </a:solidFill>
                <a:latin typeface="Cambria" panose="02040503050406030204" pitchFamily="18" charset="0"/>
                <a:ea typeface="Cambria" panose="02040503050406030204" pitchFamily="18" charset="0"/>
                <a:cs typeface="+mn-lt"/>
              </a:rPr>
              <a:t>:</a:t>
            </a:r>
            <a:endParaRPr lang="en-US" sz="3000" b="1" dirty="0">
              <a:solidFill>
                <a:schemeClr val="accent2">
                  <a:lumMod val="60000"/>
                  <a:lumOff val="40000"/>
                  <a:alpha val="60000"/>
                </a:schemeClr>
              </a:solidFill>
              <a:latin typeface="Cambria" panose="02040503050406030204" pitchFamily="18" charset="0"/>
              <a:ea typeface="Cambria" panose="02040503050406030204" pitchFamily="18" charset="0"/>
              <a:cs typeface="+mn-lt"/>
            </a:endParaRPr>
          </a:p>
          <a:p>
            <a:pPr lvl="1"/>
            <a:r>
              <a:rPr lang="en-GB" sz="1600" dirty="0">
                <a:solidFill>
                  <a:srgbClr val="FFFFFF"/>
                </a:solidFill>
                <a:latin typeface="Cambria" panose="02040503050406030204" pitchFamily="18" charset="0"/>
                <a:ea typeface="Cambria" panose="02040503050406030204" pitchFamily="18" charset="0"/>
                <a:cs typeface="+mn-lt"/>
              </a:rPr>
              <a:t>Similes and metaphors help the reader ‘see’ through comparison.</a:t>
            </a:r>
          </a:p>
          <a:p>
            <a:pPr lvl="1"/>
            <a:r>
              <a:rPr lang="en-GB" sz="1600" dirty="0">
                <a:solidFill>
                  <a:srgbClr val="FFFFFF"/>
                </a:solidFill>
                <a:latin typeface="Cambria" panose="02040503050406030204" pitchFamily="18" charset="0"/>
                <a:ea typeface="Cambria" panose="02040503050406030204" pitchFamily="18" charset="0"/>
                <a:cs typeface="+mn-lt"/>
              </a:rPr>
              <a:t>Avoid dead metaphors and clichés. </a:t>
            </a:r>
            <a:endParaRPr lang="en-GB" sz="1600" dirty="0">
              <a:solidFill>
                <a:srgbClr val="FFFFFF"/>
              </a:solidFill>
              <a:latin typeface="Cambria" panose="02040503050406030204" pitchFamily="18" charset="0"/>
              <a:ea typeface="Cambria" panose="02040503050406030204" pitchFamily="18" charset="0"/>
            </a:endParaRPr>
          </a:p>
        </p:txBody>
      </p:sp>
      <p:pic>
        <p:nvPicPr>
          <p:cNvPr id="4" name="Picture 3" descr="A person shooting a bow&#10;&#10;Description automatically generated with low confidence">
            <a:extLst>
              <a:ext uri="{FF2B5EF4-FFF2-40B4-BE49-F238E27FC236}">
                <a16:creationId xmlns:a16="http://schemas.microsoft.com/office/drawing/2014/main" id="{441D8EE4-507D-B415-883D-246C07E95E64}"/>
              </a:ext>
            </a:extLst>
          </p:cNvPr>
          <p:cNvPicPr>
            <a:picLocks noChangeAspect="1"/>
          </p:cNvPicPr>
          <p:nvPr/>
        </p:nvPicPr>
        <p:blipFill rotWithShape="1">
          <a:blip r:embed="rId2"/>
          <a:srcRect l="35890" r="15202"/>
          <a:stretch/>
        </p:blipFill>
        <p:spPr>
          <a:xfrm>
            <a:off x="6296782" y="10"/>
            <a:ext cx="589521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1686087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3" descr="Data Points Digital background">
            <a:extLst>
              <a:ext uri="{FF2B5EF4-FFF2-40B4-BE49-F238E27FC236}">
                <a16:creationId xmlns:a16="http://schemas.microsoft.com/office/drawing/2014/main" id="{A8168C5A-B2AC-D24F-905A-382F0F4E0AAF}"/>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Flowchart: Process 3">
            <a:extLst>
              <a:ext uri="{FF2B5EF4-FFF2-40B4-BE49-F238E27FC236}">
                <a16:creationId xmlns:a16="http://schemas.microsoft.com/office/drawing/2014/main" id="{3FEDD528-6F91-5171-9402-2D1C42707549}"/>
              </a:ext>
            </a:extLst>
          </p:cNvPr>
          <p:cNvSpPr/>
          <p:nvPr/>
        </p:nvSpPr>
        <p:spPr>
          <a:xfrm>
            <a:off x="1176793" y="1304014"/>
            <a:ext cx="10129962" cy="3411109"/>
          </a:xfrm>
          <a:prstGeom prst="flowChart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40E7D6D1-647C-CCF2-6109-A42D9A902DBB}"/>
              </a:ext>
            </a:extLst>
          </p:cNvPr>
          <p:cNvSpPr>
            <a:spLocks noGrp="1"/>
          </p:cNvSpPr>
          <p:nvPr>
            <p:ph idx="1"/>
          </p:nvPr>
        </p:nvSpPr>
        <p:spPr>
          <a:xfrm>
            <a:off x="564066" y="843676"/>
            <a:ext cx="10515600" cy="4351338"/>
          </a:xfrm>
          <a:noFill/>
          <a:ln>
            <a:noFill/>
          </a:ln>
        </p:spPr>
        <p:txBody>
          <a:bodyPr anchor="ctr">
            <a:normAutofit/>
          </a:bodyPr>
          <a:lstStyle/>
          <a:p>
            <a:pPr marL="0" indent="0">
              <a:buNone/>
            </a:pPr>
            <a:r>
              <a:rPr lang="en-GB" dirty="0">
                <a:solidFill>
                  <a:schemeClr val="bg1">
                    <a:alpha val="60000"/>
                  </a:schemeClr>
                </a:solidFill>
              </a:rPr>
              <a:t>	</a:t>
            </a:r>
            <a:r>
              <a:rPr lang="en-GB" dirty="0">
                <a:solidFill>
                  <a:srgbClr val="FFFFFF"/>
                </a:solidFill>
              </a:rPr>
              <a:t>“Just as everyone is a walking advertisement for who he or she is, so every room is a little 	showcase of its occupants’ values and personalities. Every room is about memory. Every 	room gives us layers of information about our past and present and who we are, our shrines 	and quirks and hopes and sorrows, our attempts to prove that we exist and are more or less 	okay.  You can see, in our rooms, how much light we need – how many light bulbs, candles, 	skylight we have – and in how we keep things lit you can see how we try to comfort 	ourselves. The mix in our rooms is so touching: the clutter and the cracks in the wall belie a 	bleakness or brokenness in our lives, while photos and a few rare objects show our pride, 	our rare shining moments.” </a:t>
            </a:r>
          </a:p>
        </p:txBody>
      </p:sp>
      <p:sp>
        <p:nvSpPr>
          <p:cNvPr id="7" name="Flowchart: Process 6">
            <a:extLst>
              <a:ext uri="{FF2B5EF4-FFF2-40B4-BE49-F238E27FC236}">
                <a16:creationId xmlns:a16="http://schemas.microsoft.com/office/drawing/2014/main" id="{BB4CDE21-9B6C-CA9E-21C8-26874CFC0082}"/>
              </a:ext>
            </a:extLst>
          </p:cNvPr>
          <p:cNvSpPr/>
          <p:nvPr/>
        </p:nvSpPr>
        <p:spPr>
          <a:xfrm>
            <a:off x="1176793" y="4872455"/>
            <a:ext cx="10129962" cy="369332"/>
          </a:xfrm>
          <a:prstGeom prst="flowChart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3EE66B4-F543-15B6-83B2-18F78C1208A5}"/>
              </a:ext>
            </a:extLst>
          </p:cNvPr>
          <p:cNvSpPr txBox="1"/>
          <p:nvPr/>
        </p:nvSpPr>
        <p:spPr>
          <a:xfrm>
            <a:off x="1282183" y="4849069"/>
            <a:ext cx="11023362" cy="369332"/>
          </a:xfrm>
          <a:prstGeom prst="rect">
            <a:avLst/>
          </a:prstGeom>
          <a:noFill/>
        </p:spPr>
        <p:txBody>
          <a:bodyPr wrap="square">
            <a:spAutoFit/>
          </a:bodyPr>
          <a:lstStyle/>
          <a:p>
            <a:r>
              <a:rPr lang="en-GB" dirty="0"/>
              <a:t>Anne Lamont, </a:t>
            </a:r>
            <a:r>
              <a:rPr lang="en-GB" i="1" dirty="0"/>
              <a:t>Bird by Bird: Some Instructions on Writing and Life </a:t>
            </a:r>
            <a:r>
              <a:rPr lang="en-GB" dirty="0"/>
              <a:t>(New York: Random House, 1995) pp. 74-5.</a:t>
            </a:r>
          </a:p>
        </p:txBody>
      </p:sp>
    </p:spTree>
    <p:extLst>
      <p:ext uri="{BB962C8B-B14F-4D97-AF65-F5344CB8AC3E}">
        <p14:creationId xmlns:p14="http://schemas.microsoft.com/office/powerpoint/2010/main" val="29722358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CB766-C5D5-B3BB-29C0-2ADA081AA763}"/>
              </a:ext>
            </a:extLst>
          </p:cNvPr>
          <p:cNvSpPr>
            <a:spLocks noGrp="1"/>
          </p:cNvSpPr>
          <p:nvPr>
            <p:ph type="title"/>
          </p:nvPr>
        </p:nvSpPr>
        <p:spPr>
          <a:xfrm>
            <a:off x="249101" y="202735"/>
            <a:ext cx="10721144" cy="1301304"/>
          </a:xfrm>
        </p:spPr>
        <p:txBody>
          <a:bodyPr>
            <a:noAutofit/>
          </a:bodyPr>
          <a:lstStyle/>
          <a:p>
            <a:r>
              <a:rPr lang="en-GB" sz="4500" b="1" dirty="0">
                <a:solidFill>
                  <a:schemeClr val="accent2">
                    <a:lumMod val="60000"/>
                    <a:lumOff val="40000"/>
                  </a:schemeClr>
                </a:solidFill>
                <a:latin typeface="Amasis MT Pro Black" panose="02040A04050005020304" pitchFamily="18" charset="0"/>
              </a:rPr>
              <a:t>Painting with Words</a:t>
            </a:r>
          </a:p>
        </p:txBody>
      </p:sp>
      <p:sp>
        <p:nvSpPr>
          <p:cNvPr id="3" name="Content Placeholder 2">
            <a:extLst>
              <a:ext uri="{FF2B5EF4-FFF2-40B4-BE49-F238E27FC236}">
                <a16:creationId xmlns:a16="http://schemas.microsoft.com/office/drawing/2014/main" id="{CD3685ED-315F-A7CD-7836-8DA0AD2E5896}"/>
              </a:ext>
            </a:extLst>
          </p:cNvPr>
          <p:cNvSpPr>
            <a:spLocks noGrp="1"/>
          </p:cNvSpPr>
          <p:nvPr>
            <p:ph idx="1"/>
          </p:nvPr>
        </p:nvSpPr>
        <p:spPr>
          <a:xfrm>
            <a:off x="249101" y="202735"/>
            <a:ext cx="6780191" cy="6519626"/>
          </a:xfrm>
        </p:spPr>
        <p:txBody>
          <a:bodyPr vert="horz" lIns="0" tIns="0" rIns="0" bIns="0" rtlCol="0">
            <a:noAutofit/>
          </a:bodyPr>
          <a:lstStyle/>
          <a:p>
            <a:pPr marL="0" indent="0">
              <a:buNone/>
            </a:pPr>
            <a:r>
              <a:rPr lang="en-GB" sz="1600" dirty="0">
                <a:latin typeface="Cambria" panose="02040503050406030204" pitchFamily="18" charset="0"/>
                <a:ea typeface="Cambria" panose="02040503050406030204" pitchFamily="18" charset="0"/>
              </a:rPr>
              <a:t>   </a:t>
            </a:r>
          </a:p>
          <a:p>
            <a:pPr marL="0" indent="0">
              <a:buNone/>
            </a:pPr>
            <a:r>
              <a:rPr lang="en-GB" sz="3000" b="1" dirty="0">
                <a:solidFill>
                  <a:schemeClr val="accent2">
                    <a:lumMod val="60000"/>
                    <a:lumOff val="40000"/>
                    <a:alpha val="60000"/>
                  </a:schemeClr>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Be specific:</a:t>
            </a:r>
          </a:p>
          <a:p>
            <a:pPr lvl="1"/>
            <a:r>
              <a:rPr lang="en-GB" sz="1600" dirty="0">
                <a:solidFill>
                  <a:srgbClr val="FFFFFF"/>
                </a:solidFill>
                <a:latin typeface="Cambria" panose="02040503050406030204" pitchFamily="18" charset="0"/>
                <a:ea typeface="Cambria" panose="02040503050406030204" pitchFamily="18" charset="0"/>
              </a:rPr>
              <a:t>Make every word count: chair = Armchair? Dining room chair? Eisteddfod chair?</a:t>
            </a:r>
          </a:p>
          <a:p>
            <a:pPr lvl="1"/>
            <a:r>
              <a:rPr lang="en-GB" sz="1600" dirty="0">
                <a:solidFill>
                  <a:srgbClr val="FFFFFF"/>
                </a:solidFill>
                <a:latin typeface="Cambria" panose="02040503050406030204" pitchFamily="18" charset="0"/>
                <a:ea typeface="Cambria" panose="02040503050406030204" pitchFamily="18" charset="0"/>
              </a:rPr>
              <a:t>Where will you place your focus? What does your reader need to know? Which are the most important aspects? Age? Quality?                    Level of wear?</a:t>
            </a:r>
          </a:p>
          <a:p>
            <a:pPr lvl="1"/>
            <a:r>
              <a:rPr lang="en-GB" sz="1600" dirty="0">
                <a:solidFill>
                  <a:srgbClr val="FFFFFF"/>
                </a:solidFill>
                <a:latin typeface="Cambria" panose="02040503050406030204" pitchFamily="18" charset="0"/>
                <a:ea typeface="Cambria" panose="02040503050406030204" pitchFamily="18" charset="0"/>
              </a:rPr>
              <a:t>What does your character notice? What does the narrator                   notice that the character does not?</a:t>
            </a:r>
          </a:p>
          <a:p>
            <a:pPr marL="0" indent="0">
              <a:buNone/>
            </a:pPr>
            <a:r>
              <a:rPr lang="en-GB" sz="3000" b="1" dirty="0">
                <a:solidFill>
                  <a:schemeClr val="accent2">
                    <a:lumMod val="60000"/>
                    <a:lumOff val="40000"/>
                    <a:alpha val="60000"/>
                  </a:schemeClr>
                </a:solidFill>
                <a:latin typeface="Cambria" panose="02040503050406030204" pitchFamily="18" charset="0"/>
                <a:ea typeface="Cambria" panose="02040503050406030204" pitchFamily="18" charset="0"/>
                <a:cs typeface="+mn-lt"/>
              </a:rPr>
              <a:t>Use sensory language:</a:t>
            </a:r>
            <a:endParaRPr lang="en-US" sz="3000" b="1" dirty="0">
              <a:solidFill>
                <a:schemeClr val="accent2">
                  <a:lumMod val="60000"/>
                  <a:lumOff val="40000"/>
                  <a:alpha val="60000"/>
                </a:schemeClr>
              </a:solidFill>
              <a:latin typeface="Cambria" panose="02040503050406030204" pitchFamily="18" charset="0"/>
              <a:ea typeface="Cambria" panose="02040503050406030204" pitchFamily="18" charset="0"/>
              <a:cs typeface="+mn-lt"/>
            </a:endParaRPr>
          </a:p>
          <a:p>
            <a:pPr lvl="1"/>
            <a:r>
              <a:rPr lang="en-GB" sz="1600" dirty="0">
                <a:solidFill>
                  <a:srgbClr val="FFFFFF"/>
                </a:solidFill>
                <a:latin typeface="Cambria" panose="02040503050406030204" pitchFamily="18" charset="0"/>
                <a:ea typeface="Cambria" panose="02040503050406030204" pitchFamily="18" charset="0"/>
                <a:cs typeface="+mn-lt"/>
              </a:rPr>
              <a:t>How does the place LOOK, SMELL, SOUND, FEEL,                                             and TASTE?</a:t>
            </a:r>
            <a:endParaRPr lang="en-US" sz="1600" dirty="0">
              <a:solidFill>
                <a:srgbClr val="FFFFFF"/>
              </a:solidFill>
              <a:latin typeface="Cambria" panose="02040503050406030204" pitchFamily="18" charset="0"/>
              <a:ea typeface="Cambria" panose="02040503050406030204" pitchFamily="18" charset="0"/>
              <a:cs typeface="+mn-lt"/>
            </a:endParaRPr>
          </a:p>
          <a:p>
            <a:pPr marL="0" indent="0">
              <a:buNone/>
            </a:pPr>
            <a:r>
              <a:rPr lang="en-GB" sz="3000" b="1" dirty="0">
                <a:solidFill>
                  <a:schemeClr val="accent2">
                    <a:lumMod val="60000"/>
                    <a:lumOff val="40000"/>
                    <a:alpha val="60000"/>
                  </a:schemeClr>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cs typeface="+mn-lt"/>
              </a:rPr>
              <a:t>Use </a:t>
            </a:r>
            <a:r>
              <a:rPr lang="en-GB" sz="3000" b="1" dirty="0" err="1">
                <a:solidFill>
                  <a:schemeClr val="accent2">
                    <a:lumMod val="60000"/>
                    <a:lumOff val="40000"/>
                    <a:alpha val="60000"/>
                  </a:schemeClr>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cs typeface="+mn-lt"/>
              </a:rPr>
              <a:t>i</a:t>
            </a:r>
            <a:r>
              <a:rPr lang="cy-GB" sz="3000" b="1" dirty="0" err="1">
                <a:solidFill>
                  <a:schemeClr val="accent2">
                    <a:lumMod val="60000"/>
                    <a:lumOff val="40000"/>
                    <a:alpha val="60000"/>
                  </a:schemeClr>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cs typeface="+mn-lt"/>
              </a:rPr>
              <a:t>magery</a:t>
            </a:r>
            <a:r>
              <a:rPr lang="cy-GB" sz="3000" b="1" dirty="0">
                <a:solidFill>
                  <a:schemeClr val="accent2">
                    <a:lumMod val="60000"/>
                    <a:lumOff val="40000"/>
                    <a:alpha val="60000"/>
                  </a:schemeClr>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cs typeface="+mn-lt"/>
              </a:rPr>
              <a:t>:</a:t>
            </a:r>
            <a:endParaRPr lang="en-US" sz="3000" b="1" dirty="0">
              <a:solidFill>
                <a:schemeClr val="accent2">
                  <a:lumMod val="60000"/>
                  <a:lumOff val="40000"/>
                  <a:alpha val="60000"/>
                </a:schemeClr>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cs typeface="+mn-lt"/>
            </a:endParaRPr>
          </a:p>
          <a:p>
            <a:pPr lvl="1"/>
            <a:r>
              <a:rPr lang="en-GB" sz="1600" dirty="0">
                <a:solidFill>
                  <a:srgbClr val="FFFFFF"/>
                </a:solidFill>
                <a:latin typeface="Cambria" panose="02040503050406030204" pitchFamily="18" charset="0"/>
                <a:ea typeface="Cambria" panose="02040503050406030204" pitchFamily="18" charset="0"/>
                <a:cs typeface="+mn-lt"/>
              </a:rPr>
              <a:t>Similes and metaphors help the reader ‘see’ through comparison.</a:t>
            </a:r>
          </a:p>
          <a:p>
            <a:pPr lvl="1"/>
            <a:r>
              <a:rPr lang="en-GB" sz="1600" dirty="0">
                <a:solidFill>
                  <a:srgbClr val="FFFFFF"/>
                </a:solidFill>
                <a:latin typeface="Cambria" panose="02040503050406030204" pitchFamily="18" charset="0"/>
                <a:ea typeface="Cambria" panose="02040503050406030204" pitchFamily="18" charset="0"/>
                <a:cs typeface="+mn-lt"/>
              </a:rPr>
              <a:t>Avoid dead metaphors and clichés. </a:t>
            </a:r>
            <a:endParaRPr lang="en-GB" sz="1600" dirty="0">
              <a:solidFill>
                <a:srgbClr val="FFFFFF"/>
              </a:solidFill>
              <a:latin typeface="Cambria" panose="02040503050406030204" pitchFamily="18" charset="0"/>
              <a:ea typeface="Cambria" panose="02040503050406030204" pitchFamily="18" charset="0"/>
            </a:endParaRPr>
          </a:p>
        </p:txBody>
      </p:sp>
      <p:pic>
        <p:nvPicPr>
          <p:cNvPr id="4" name="Picture 3" descr="A person shooting a bow&#10;&#10;Description automatically generated with low confidence">
            <a:extLst>
              <a:ext uri="{FF2B5EF4-FFF2-40B4-BE49-F238E27FC236}">
                <a16:creationId xmlns:a16="http://schemas.microsoft.com/office/drawing/2014/main" id="{441D8EE4-507D-B415-883D-246C07E95E64}"/>
              </a:ext>
            </a:extLst>
          </p:cNvPr>
          <p:cNvPicPr>
            <a:picLocks noChangeAspect="1"/>
          </p:cNvPicPr>
          <p:nvPr/>
        </p:nvPicPr>
        <p:blipFill rotWithShape="1">
          <a:blip r:embed="rId2"/>
          <a:srcRect l="35890" r="15202"/>
          <a:stretch/>
        </p:blipFill>
        <p:spPr>
          <a:xfrm>
            <a:off x="6296782" y="10"/>
            <a:ext cx="589521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931957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27</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4426721" y="428268"/>
            <a:ext cx="7444151" cy="6217087"/>
          </a:xfrm>
          <a:prstGeom prst="rect">
            <a:avLst/>
          </a:prstGeom>
          <a:solidFill>
            <a:schemeClr val="bg1"/>
          </a:solidFill>
        </p:spPr>
        <p:txBody>
          <a:bodyPr wrap="square" rtlCol="0">
            <a:spAutoFit/>
          </a:bodyPr>
          <a:lstStyle/>
          <a:p>
            <a:pPr fontAlgn="base"/>
            <a:endParaRPr lang="en-GB" sz="2400" kern="100" dirty="0">
              <a:latin typeface="Calibri" panose="020F0502020204030204" pitchFamily="34" charset="0"/>
              <a:ea typeface="DengXian" panose="02010600030101010101" pitchFamily="2" charset="-122"/>
              <a:cs typeface="Arial" panose="020B0604020202020204" pitchFamily="34" charset="0"/>
            </a:endParaRPr>
          </a:p>
          <a:p>
            <a:pPr fontAlgn="base"/>
            <a:r>
              <a:rPr lang="en-GB" sz="2400" kern="100" dirty="0">
                <a:latin typeface="Calibri" panose="020F0502020204030204" pitchFamily="34" charset="0"/>
                <a:ea typeface="DengXian" panose="02010600030101010101" pitchFamily="2" charset="-122"/>
                <a:cs typeface="Arial" panose="020B0604020202020204" pitchFamily="34" charset="0"/>
              </a:rPr>
              <a:t>“</a:t>
            </a:r>
            <a:r>
              <a:rPr lang="en-GB" sz="2400" kern="100" dirty="0">
                <a:effectLst/>
                <a:latin typeface="Calibri" panose="020F0502020204030204" pitchFamily="34" charset="0"/>
                <a:ea typeface="DengXian" panose="02010600030101010101" pitchFamily="2" charset="-122"/>
                <a:cs typeface="Arial" panose="020B0604020202020204" pitchFamily="34" charset="0"/>
              </a:rPr>
              <a:t>The place seemed to be a geometrically reconfigured 1960s bachelor pad, with open stone work, pile carpeting and magnificently ugly mushroom-shaped stained-glass lampshades ... they walked past it into the pizzeria-cafeteria, empty but for an elderly black man, wearing a bright check suit and canary-yellow gloves... A black cigarillo was burning in the ashtray in front of him.”</a:t>
            </a:r>
          </a:p>
          <a:p>
            <a:pPr fontAlgn="base"/>
            <a:endParaRPr lang="en-GB" sz="2400" kern="100" dirty="0">
              <a:latin typeface="Calibri" panose="020F0502020204030204" pitchFamily="34" charset="0"/>
              <a:ea typeface="DengXian" panose="02010600030101010101" pitchFamily="2" charset="-122"/>
              <a:cs typeface="Arial" panose="020B0604020202020204" pitchFamily="34" charset="0"/>
            </a:endParaRPr>
          </a:p>
          <a:p>
            <a:pPr fontAlgn="base"/>
            <a:r>
              <a:rPr lang="en-GB" sz="2400" kern="100" dirty="0">
                <a:effectLst/>
                <a:latin typeface="Calibri" panose="020F0502020204030204" pitchFamily="34" charset="0"/>
                <a:ea typeface="DengXian" panose="02010600030101010101" pitchFamily="2" charset="-122"/>
                <a:cs typeface="Arial" panose="020B0604020202020204" pitchFamily="34" charset="0"/>
              </a:rPr>
              <a:t>“... and then the red and white lights of the carousel stretched and shivered and went out and he was falling through an ocean of stars, while the mechanical waltz was replaced by a pounding rhythmic roll and crash, as of cymbals or the breakers on the shores of a far ocean.”</a:t>
            </a:r>
          </a:p>
          <a:p>
            <a:pPr fontAlgn="base"/>
            <a:endParaRPr lang="en-GB" sz="2600" kern="100" dirty="0">
              <a:effectLst/>
              <a:latin typeface="Calibri" panose="020F0502020204030204" pitchFamily="34" charset="0"/>
              <a:ea typeface="DengXian" panose="02010600030101010101" pitchFamily="2" charset="-122"/>
              <a:cs typeface="Arial" panose="020B0604020202020204" pitchFamily="34" charset="0"/>
            </a:endParaRPr>
          </a:p>
          <a:p>
            <a:pPr fontAlgn="base"/>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fontAlgn="base"/>
            <a:r>
              <a:rPr lang="en-GB" dirty="0"/>
              <a:t>Neil </a:t>
            </a:r>
            <a:r>
              <a:rPr lang="en-GB" dirty="0" err="1"/>
              <a:t>Gaiman</a:t>
            </a:r>
            <a:r>
              <a:rPr lang="en-GB" dirty="0"/>
              <a:t>, </a:t>
            </a:r>
            <a:r>
              <a:rPr lang="en-GB" i="1" dirty="0"/>
              <a:t>American Gods </a:t>
            </a:r>
            <a:r>
              <a:rPr lang="en-GB" dirty="0"/>
              <a:t>(London: Headline, 2001), pp. 127– 40.</a:t>
            </a:r>
            <a:endParaRPr lang="en-GB" dirty="0">
              <a:effectLst/>
              <a:latin typeface="Times New Roman" panose="02020603050405020304" pitchFamily="18" charset="0"/>
              <a:ea typeface="Times New Roman" panose="02020603050405020304" pitchFamily="18" charset="0"/>
            </a:endParaRPr>
          </a:p>
        </p:txBody>
      </p:sp>
      <p:pic>
        <p:nvPicPr>
          <p:cNvPr id="10" name="Picture 9">
            <a:extLst>
              <a:ext uri="{FF2B5EF4-FFF2-40B4-BE49-F238E27FC236}">
                <a16:creationId xmlns:a16="http://schemas.microsoft.com/office/drawing/2014/main" id="{ED8D373E-3333-032F-C6A7-380932B6DF87}"/>
              </a:ext>
            </a:extLst>
          </p:cNvPr>
          <p:cNvPicPr>
            <a:picLocks noChangeAspect="1"/>
          </p:cNvPicPr>
          <p:nvPr/>
        </p:nvPicPr>
        <p:blipFill>
          <a:blip r:embed="rId3"/>
          <a:stretch>
            <a:fillRect/>
          </a:stretch>
        </p:blipFill>
        <p:spPr>
          <a:xfrm>
            <a:off x="321128" y="428268"/>
            <a:ext cx="3929787" cy="6297736"/>
          </a:xfrm>
          <a:prstGeom prst="rect">
            <a:avLst/>
          </a:prstGeom>
        </p:spPr>
      </p:pic>
    </p:spTree>
    <p:extLst>
      <p:ext uri="{BB962C8B-B14F-4D97-AF65-F5344CB8AC3E}">
        <p14:creationId xmlns:p14="http://schemas.microsoft.com/office/powerpoint/2010/main" val="1187135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5930B6-EFB0-476F-A019-B53FB7979681}"/>
              </a:ext>
            </a:extLst>
          </p:cNvPr>
          <p:cNvSpPr>
            <a:spLocks noGrp="1"/>
          </p:cNvSpPr>
          <p:nvPr>
            <p:ph type="title"/>
          </p:nvPr>
        </p:nvSpPr>
        <p:spPr/>
        <p:txBody>
          <a:bodyPr/>
          <a:lstStyle/>
          <a:p>
            <a:pPr algn="ctr"/>
            <a:r>
              <a:rPr lang="cy-GB" sz="5000" dirty="0">
                <a:highlight>
                  <a:srgbClr val="FF00FF"/>
                </a:highlight>
              </a:rPr>
              <a:t>DEFAMILIARISATION</a:t>
            </a:r>
            <a:endParaRPr lang="en-GB" sz="5000" dirty="0">
              <a:highlight>
                <a:srgbClr val="FF00FF"/>
              </a:highlight>
            </a:endParaRPr>
          </a:p>
        </p:txBody>
      </p:sp>
      <p:sp>
        <p:nvSpPr>
          <p:cNvPr id="11" name="Rectangle 10">
            <a:extLst>
              <a:ext uri="{FF2B5EF4-FFF2-40B4-BE49-F238E27FC236}">
                <a16:creationId xmlns:a16="http://schemas.microsoft.com/office/drawing/2014/main" id="{BD7747D8-8C97-43BB-AB26-19AEB52E421A}"/>
              </a:ext>
            </a:extLst>
          </p:cNvPr>
          <p:cNvSpPr/>
          <p:nvPr/>
        </p:nvSpPr>
        <p:spPr>
          <a:xfrm>
            <a:off x="9575074" y="6281019"/>
            <a:ext cx="1515292" cy="39796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4">
            <a:extLst>
              <a:ext uri="{FF2B5EF4-FFF2-40B4-BE49-F238E27FC236}">
                <a16:creationId xmlns:a16="http://schemas.microsoft.com/office/drawing/2014/main" id="{60108BF9-E37E-4129-9939-1AE701FE118F}"/>
              </a:ext>
            </a:extLst>
          </p:cNvPr>
          <p:cNvSpPr>
            <a:spLocks noGrp="1"/>
          </p:cNvSpPr>
          <p:nvPr>
            <p:ph sz="half" idx="1"/>
          </p:nvPr>
        </p:nvSpPr>
        <p:spPr>
          <a:xfrm>
            <a:off x="6253200" y="1340508"/>
            <a:ext cx="5580000" cy="5517491"/>
          </a:xfrm>
        </p:spPr>
        <p:txBody>
          <a:bodyPr/>
          <a:lstStyle/>
          <a:p>
            <a:pPr marL="0" indent="0">
              <a:buNone/>
            </a:pPr>
            <a:r>
              <a:rPr lang="en-GB" sz="2300" b="1" dirty="0"/>
              <a:t>“And so, in order to return sensation to our limbs, in order to make us feel objects, to make a stone feel stony, man has been given the tool of art. The purpose of art, then, is to lead us to a knowledge of a thing through the organ of sight instead of recognition. By "</a:t>
            </a:r>
            <a:r>
              <a:rPr lang="en-GB" sz="2300" b="1" dirty="0" err="1"/>
              <a:t>enstranging</a:t>
            </a:r>
            <a:r>
              <a:rPr lang="en-GB" sz="2300" b="1" dirty="0"/>
              <a:t>" objects and complicating form, the device of art makes perception long and "laborious." The perceptual process in art has a purpose all its own and ought to be extended to the fullest. Art is a means of experiencing the process of creativity. The artefact itself is quite unimportant.”</a:t>
            </a:r>
          </a:p>
          <a:p>
            <a:pPr marL="0" indent="0">
              <a:buNone/>
            </a:pPr>
            <a:endParaRPr lang="en-GB" b="1" dirty="0"/>
          </a:p>
          <a:p>
            <a:pPr marL="0" indent="0">
              <a:buNone/>
            </a:pPr>
            <a:r>
              <a:rPr lang="en-GB" sz="1800" dirty="0"/>
              <a:t>Viktor </a:t>
            </a:r>
            <a:r>
              <a:rPr lang="en-GB" sz="1800" dirty="0" err="1"/>
              <a:t>Shklovsky</a:t>
            </a:r>
            <a:r>
              <a:rPr lang="en-GB" sz="1800" dirty="0"/>
              <a:t>, </a:t>
            </a:r>
            <a:r>
              <a:rPr lang="en-GB" sz="1800" i="1" dirty="0"/>
              <a:t>Theory of Prose,</a:t>
            </a:r>
            <a:r>
              <a:rPr lang="en-GB" sz="1800" dirty="0"/>
              <a:t> trans. by Benjamin Sher (Illinois: </a:t>
            </a:r>
            <a:r>
              <a:rPr lang="en-GB" sz="1800" dirty="0" err="1"/>
              <a:t>Dalkey</a:t>
            </a:r>
            <a:r>
              <a:rPr lang="en-GB" sz="1800" dirty="0"/>
              <a:t> Archive Press, 1990), p. 6.</a:t>
            </a:r>
          </a:p>
          <a:p>
            <a:pPr marL="0" indent="0">
              <a:buNone/>
            </a:pPr>
            <a:endParaRPr lang="en-GB" dirty="0"/>
          </a:p>
        </p:txBody>
      </p:sp>
      <p:sp>
        <p:nvSpPr>
          <p:cNvPr id="6" name="Slide Number Placeholder 5">
            <a:extLst>
              <a:ext uri="{FF2B5EF4-FFF2-40B4-BE49-F238E27FC236}">
                <a16:creationId xmlns:a16="http://schemas.microsoft.com/office/drawing/2014/main" id="{DEAE4974-F9E4-4092-825D-8CEF9C8D5D10}"/>
              </a:ext>
            </a:extLst>
          </p:cNvPr>
          <p:cNvSpPr>
            <a:spLocks noGrp="1"/>
          </p:cNvSpPr>
          <p:nvPr>
            <p:ph type="sldNum" sz="quarter" idx="14"/>
          </p:nvPr>
        </p:nvSpPr>
        <p:spPr/>
        <p:txBody>
          <a:bodyPr/>
          <a:lstStyle/>
          <a:p>
            <a:pPr rtl="0"/>
            <a:r>
              <a:rPr lang="en-GB" noProof="0"/>
              <a:t>p </a:t>
            </a:r>
            <a:fld id="{058DB212-BFA2-403F-85EF-DFD3FF6D973A}" type="slidenum">
              <a:rPr lang="en-GB" noProof="0" smtClean="0"/>
              <a:pPr rtl="0"/>
              <a:t>28</a:t>
            </a:fld>
            <a:endParaRPr lang="en-GB" noProof="0"/>
          </a:p>
        </p:txBody>
      </p:sp>
      <p:sp>
        <p:nvSpPr>
          <p:cNvPr id="7" name="Text Placeholder 6">
            <a:extLst>
              <a:ext uri="{FF2B5EF4-FFF2-40B4-BE49-F238E27FC236}">
                <a16:creationId xmlns:a16="http://schemas.microsoft.com/office/drawing/2014/main" id="{D25F20AC-657F-4307-912C-81F5C478131B}"/>
              </a:ext>
            </a:extLst>
          </p:cNvPr>
          <p:cNvSpPr>
            <a:spLocks noGrp="1"/>
          </p:cNvSpPr>
          <p:nvPr>
            <p:ph type="body" sz="quarter" idx="15"/>
          </p:nvPr>
        </p:nvSpPr>
        <p:spPr/>
        <p:txBody>
          <a:bodyPr/>
          <a:lstStyle/>
          <a:p>
            <a:r>
              <a:rPr lang="cy-GB" dirty="0" err="1"/>
              <a:t>An</a:t>
            </a:r>
            <a:r>
              <a:rPr lang="cy-GB" dirty="0"/>
              <a:t> </a:t>
            </a:r>
            <a:r>
              <a:rPr lang="cy-GB" dirty="0" err="1"/>
              <a:t>attempt</a:t>
            </a:r>
            <a:r>
              <a:rPr lang="cy-GB" dirty="0"/>
              <a:t> to ‘</a:t>
            </a:r>
            <a:r>
              <a:rPr lang="cy-GB" dirty="0" err="1"/>
              <a:t>see</a:t>
            </a:r>
            <a:r>
              <a:rPr lang="cy-GB" dirty="0"/>
              <a:t>’ </a:t>
            </a:r>
            <a:r>
              <a:rPr lang="cy-GB" dirty="0" err="1"/>
              <a:t>with</a:t>
            </a:r>
            <a:r>
              <a:rPr lang="cy-GB" dirty="0"/>
              <a:t> </a:t>
            </a:r>
            <a:r>
              <a:rPr lang="cy-GB" dirty="0" err="1"/>
              <a:t>fresh</a:t>
            </a:r>
            <a:r>
              <a:rPr lang="cy-GB" dirty="0"/>
              <a:t> </a:t>
            </a:r>
            <a:r>
              <a:rPr lang="cy-GB" dirty="0" err="1"/>
              <a:t>eyes</a:t>
            </a:r>
            <a:endParaRPr lang="en-GB" dirty="0"/>
          </a:p>
        </p:txBody>
      </p:sp>
      <p:pic>
        <p:nvPicPr>
          <p:cNvPr id="14" name="Picture Placeholder 13" descr="A close up of an eye&#10;&#10;Description automatically generated with medium confidence">
            <a:extLst>
              <a:ext uri="{FF2B5EF4-FFF2-40B4-BE49-F238E27FC236}">
                <a16:creationId xmlns:a16="http://schemas.microsoft.com/office/drawing/2014/main" id="{4EC47DAF-0343-47F1-BBC9-30E9E25C7EC2}"/>
              </a:ext>
            </a:extLst>
          </p:cNvPr>
          <p:cNvPicPr>
            <a:picLocks noGrp="1" noChangeAspect="1"/>
          </p:cNvPicPr>
          <p:nvPr>
            <p:ph type="pic" sz="quarter" idx="13"/>
          </p:nvPr>
        </p:nvPicPr>
        <p:blipFill>
          <a:blip r:embed="rId2"/>
          <a:srcRect l="7291" r="7291"/>
          <a:stretch>
            <a:fillRect/>
          </a:stretch>
        </p:blipFill>
        <p:spPr/>
      </p:pic>
    </p:spTree>
    <p:extLst>
      <p:ext uri="{BB962C8B-B14F-4D97-AF65-F5344CB8AC3E}">
        <p14:creationId xmlns:p14="http://schemas.microsoft.com/office/powerpoint/2010/main" val="2946472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3669308-8917-439E-BD2B-B5C17FC0FD18}"/>
              </a:ext>
            </a:extLst>
          </p:cNvPr>
          <p:cNvSpPr>
            <a:spLocks noGrp="1"/>
          </p:cNvSpPr>
          <p:nvPr>
            <p:ph type="sldNum" sz="quarter" idx="13"/>
          </p:nvPr>
        </p:nvSpPr>
        <p:spPr/>
        <p:txBody>
          <a:bodyPr/>
          <a:lstStyle/>
          <a:p>
            <a:pPr rtl="0"/>
            <a:r>
              <a:rPr lang="en-GB" noProof="0"/>
              <a:t>p </a:t>
            </a:r>
            <a:fld id="{058DB212-BFA2-403F-85EF-DFD3FF6D973A}" type="slidenum">
              <a:rPr lang="en-GB" b="0" noProof="0" smtClean="0"/>
              <a:pPr rtl="0"/>
              <a:t>29</a:t>
            </a:fld>
            <a:endParaRPr lang="en-GB" b="0" noProof="0"/>
          </a:p>
        </p:txBody>
      </p:sp>
      <p:sp>
        <p:nvSpPr>
          <p:cNvPr id="8" name="TextBox 7">
            <a:extLst>
              <a:ext uri="{FF2B5EF4-FFF2-40B4-BE49-F238E27FC236}">
                <a16:creationId xmlns:a16="http://schemas.microsoft.com/office/drawing/2014/main" id="{764CA282-FB6B-4751-8988-E6B26D5AF586}"/>
              </a:ext>
            </a:extLst>
          </p:cNvPr>
          <p:cNvSpPr txBox="1"/>
          <p:nvPr/>
        </p:nvSpPr>
        <p:spPr>
          <a:xfrm>
            <a:off x="6927668" y="659392"/>
            <a:ext cx="5050972" cy="5632311"/>
          </a:xfrm>
          <a:prstGeom prst="rect">
            <a:avLst/>
          </a:prstGeom>
          <a:noFill/>
        </p:spPr>
        <p:txBody>
          <a:bodyPr wrap="square">
            <a:spAutoFit/>
          </a:bodyPr>
          <a:lstStyle/>
          <a:p>
            <a:r>
              <a:rPr lang="en-GB" sz="2000" b="1" dirty="0"/>
              <a:t>…there arrived an express to inform his majesty, that some of his subjects… had seen a great black substance lying on the ground, very oddly shaped, extending its edges round, as wide as his majesty’s bedchamber, and rising up in the middle as high as a man; that it was no living creature, as they at first apprehended, for it lay on the grass without motion; and some of them had walked round it several times; that, by mounting upon each other’s shoulders, they had got to the top, which was flat and even, and, stamping upon it, they found that it was hollow within; that they humbly conceived it might be something belonging to the man-mountain; and if his majesty pleased, they would undertake to bring it with only five horses. </a:t>
            </a:r>
          </a:p>
        </p:txBody>
      </p:sp>
      <p:sp>
        <p:nvSpPr>
          <p:cNvPr id="9" name="Rectangle 8">
            <a:extLst>
              <a:ext uri="{FF2B5EF4-FFF2-40B4-BE49-F238E27FC236}">
                <a16:creationId xmlns:a16="http://schemas.microsoft.com/office/drawing/2014/main" id="{776F56AA-D2E4-4F8F-975D-B88FB11400E2}"/>
              </a:ext>
            </a:extLst>
          </p:cNvPr>
          <p:cNvSpPr/>
          <p:nvPr/>
        </p:nvSpPr>
        <p:spPr>
          <a:xfrm>
            <a:off x="9409213" y="6235978"/>
            <a:ext cx="1830613" cy="48804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68E9465-40B5-4C1B-9ED7-374DCE059F15}"/>
              </a:ext>
            </a:extLst>
          </p:cNvPr>
          <p:cNvSpPr/>
          <p:nvPr/>
        </p:nvSpPr>
        <p:spPr>
          <a:xfrm>
            <a:off x="954512" y="4430806"/>
            <a:ext cx="3829367" cy="1513825"/>
          </a:xfrm>
          <a:prstGeom prst="rect">
            <a:avLst/>
          </a:prstGeom>
          <a:solidFill>
            <a:schemeClr val="accent3"/>
          </a:solidFill>
          <a:ln>
            <a:solidFill>
              <a:schemeClr val="tx1">
                <a:lumMod val="90000"/>
                <a:lumOff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4F50A93-3093-4D86-BA25-20B5943BA5FA}"/>
              </a:ext>
            </a:extLst>
          </p:cNvPr>
          <p:cNvSpPr txBox="1"/>
          <p:nvPr/>
        </p:nvSpPr>
        <p:spPr>
          <a:xfrm>
            <a:off x="1113946" y="4679886"/>
            <a:ext cx="3510497" cy="1015663"/>
          </a:xfrm>
          <a:prstGeom prst="rect">
            <a:avLst/>
          </a:prstGeom>
          <a:solidFill>
            <a:schemeClr val="accent2">
              <a:lumMod val="60000"/>
              <a:lumOff val="40000"/>
            </a:schemeClr>
          </a:solidFill>
          <a:ln>
            <a:solidFill>
              <a:schemeClr val="tx1"/>
            </a:solidFill>
          </a:ln>
        </p:spPr>
        <p:txBody>
          <a:bodyPr wrap="square" rtlCol="0">
            <a:spAutoFit/>
          </a:bodyPr>
          <a:lstStyle/>
          <a:p>
            <a:pPr algn="ctr"/>
            <a:r>
              <a:rPr lang="en-GB" sz="2000" dirty="0">
                <a:solidFill>
                  <a:srgbClr val="3A3A3A"/>
                </a:solidFill>
                <a:latin typeface="Franklin Gothic Demi" panose="020B0703020102020204" pitchFamily="34" charset="0"/>
              </a:rPr>
              <a:t>Jonathan Swift,  </a:t>
            </a:r>
            <a:r>
              <a:rPr lang="en-GB" sz="2000" b="0" i="1" dirty="0">
                <a:solidFill>
                  <a:srgbClr val="3A3A3A"/>
                </a:solidFill>
                <a:effectLst/>
                <a:latin typeface="Franklin Gothic Demi" panose="020B0703020102020204" pitchFamily="34" charset="0"/>
              </a:rPr>
              <a:t>Gulliver’s Travels</a:t>
            </a:r>
            <a:r>
              <a:rPr lang="en-GB" sz="2000" b="0" i="0" dirty="0">
                <a:solidFill>
                  <a:srgbClr val="3A3A3A"/>
                </a:solidFill>
                <a:effectLst/>
                <a:latin typeface="Franklin Gothic Demi" panose="020B0703020102020204" pitchFamily="34" charset="0"/>
              </a:rPr>
              <a:t> (Oxford: Oxford University Press, 1919) p.65.</a:t>
            </a:r>
            <a:endParaRPr lang="en-GB" sz="2000" b="1" dirty="0">
              <a:latin typeface="Franklin Gothic Demi" panose="020B0703020102020204" pitchFamily="34" charset="0"/>
            </a:endParaRPr>
          </a:p>
        </p:txBody>
      </p:sp>
      <p:pic>
        <p:nvPicPr>
          <p:cNvPr id="12" name="Picture 11">
            <a:extLst>
              <a:ext uri="{FF2B5EF4-FFF2-40B4-BE49-F238E27FC236}">
                <a16:creationId xmlns:a16="http://schemas.microsoft.com/office/drawing/2014/main" id="{013B33F2-4D63-4372-881F-999A0AEC4301}"/>
              </a:ext>
            </a:extLst>
          </p:cNvPr>
          <p:cNvPicPr>
            <a:picLocks noChangeAspect="1"/>
          </p:cNvPicPr>
          <p:nvPr/>
        </p:nvPicPr>
        <p:blipFill>
          <a:blip r:embed="rId3"/>
          <a:stretch>
            <a:fillRect/>
          </a:stretch>
        </p:blipFill>
        <p:spPr>
          <a:xfrm>
            <a:off x="1586470" y="133980"/>
            <a:ext cx="8847946" cy="6648248"/>
          </a:xfrm>
          <a:prstGeom prst="rect">
            <a:avLst/>
          </a:prstGeom>
        </p:spPr>
      </p:pic>
    </p:spTree>
    <p:extLst>
      <p:ext uri="{BB962C8B-B14F-4D97-AF65-F5344CB8AC3E}">
        <p14:creationId xmlns:p14="http://schemas.microsoft.com/office/powerpoint/2010/main" val="880163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1.jpeg">
            <a:extLst>
              <a:ext uri="{FF2B5EF4-FFF2-40B4-BE49-F238E27FC236}">
                <a16:creationId xmlns:a16="http://schemas.microsoft.com/office/drawing/2014/main" id="{7062778A-E65F-42D9-A4AD-BF21E47CE9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423916">
            <a:off x="1038903" y="595115"/>
            <a:ext cx="4191108" cy="5667768"/>
          </a:xfrm>
          <a:prstGeom prst="rect">
            <a:avLst/>
          </a:prstGeom>
          <a:noFill/>
          <a:ln w="88900" cap="sq">
            <a:solidFill>
              <a:srgbClr val="FFFFFF"/>
            </a:solidFill>
            <a:miter lim="800000"/>
          </a:ln>
          <a:effectLst>
            <a:outerShdw dist="76200" dir="2700000" algn="tl" rotWithShape="0">
              <a:schemeClr val="accent6"/>
            </a:outerShdw>
          </a:effectLst>
          <a:scene3d>
            <a:camera prst="orthographicFront"/>
            <a:lightRig rig="twoPt" dir="t">
              <a:rot lat="0" lon="0" rev="7200000"/>
            </a:lightRig>
          </a:scene3d>
          <a:sp3d>
            <a:bevelT w="25400" h="19050"/>
            <a:contourClr>
              <a:srgbClr val="FFFFFF"/>
            </a:contourClr>
          </a:sp3d>
        </p:spPr>
      </p:pic>
      <p:sp>
        <p:nvSpPr>
          <p:cNvPr id="10" name="Title 2">
            <a:extLst>
              <a:ext uri="{FF2B5EF4-FFF2-40B4-BE49-F238E27FC236}">
                <a16:creationId xmlns:a16="http://schemas.microsoft.com/office/drawing/2014/main" id="{EA5BC6CC-2C1E-A628-313B-C8FD3D915A48}"/>
              </a:ext>
            </a:extLst>
          </p:cNvPr>
          <p:cNvSpPr>
            <a:spLocks noGrp="1"/>
          </p:cNvSpPr>
          <p:nvPr>
            <p:ph type="ctrTitle"/>
          </p:nvPr>
        </p:nvSpPr>
        <p:spPr>
          <a:xfrm>
            <a:off x="7219789" y="3517245"/>
            <a:ext cx="4423415" cy="2387600"/>
          </a:xfrm>
        </p:spPr>
        <p:txBody>
          <a:bodyPr/>
          <a:lstStyle/>
          <a:p>
            <a:r>
              <a:rPr lang="en-GB" sz="6000" dirty="0"/>
              <a:t>Describe a word without using a particular set of words.</a:t>
            </a:r>
            <a:br>
              <a:rPr lang="en-GB" sz="6000" dirty="0"/>
            </a:br>
            <a:endParaRPr lang="en-US" dirty="0"/>
          </a:p>
        </p:txBody>
      </p:sp>
      <p:sp>
        <p:nvSpPr>
          <p:cNvPr id="4" name="Slide Number Placeholder 3">
            <a:extLst>
              <a:ext uri="{FF2B5EF4-FFF2-40B4-BE49-F238E27FC236}">
                <a16:creationId xmlns:a16="http://schemas.microsoft.com/office/drawing/2014/main" id="{7BA37D95-ED76-476C-989A-04AA824A3573}"/>
              </a:ext>
            </a:extLst>
          </p:cNvPr>
          <p:cNvSpPr>
            <a:spLocks noGrp="1"/>
          </p:cNvSpPr>
          <p:nvPr>
            <p:ph type="sldNum" sz="quarter" idx="13"/>
          </p:nvPr>
        </p:nvSpPr>
        <p:spPr>
          <a:xfrm rot="192195">
            <a:off x="11261578" y="6297437"/>
            <a:ext cx="597816" cy="365125"/>
          </a:xfrm>
        </p:spPr>
        <p:txBody>
          <a:bodyPr anchor="ctr">
            <a:normAutofit/>
          </a:bodyPr>
          <a:lstStyle/>
          <a:p>
            <a:pPr rtl="0">
              <a:spcAft>
                <a:spcPts val="600"/>
              </a:spcAft>
            </a:pPr>
            <a:r>
              <a:rPr lang="en-GB" noProof="0"/>
              <a:t>p </a:t>
            </a:r>
            <a:fld id="{058DB212-BFA2-403F-85EF-DFD3FF6D973A}" type="slidenum">
              <a:rPr lang="en-GB" b="0" noProof="0" smtClean="0"/>
              <a:pPr rtl="0">
                <a:spcAft>
                  <a:spcPts val="600"/>
                </a:spcAft>
              </a:pPr>
              <a:t>30</a:t>
            </a:fld>
            <a:endParaRPr lang="en-GB" b="0" noProof="0"/>
          </a:p>
        </p:txBody>
      </p:sp>
      <p:pic>
        <p:nvPicPr>
          <p:cNvPr id="6" name="Picture 5">
            <a:extLst>
              <a:ext uri="{FF2B5EF4-FFF2-40B4-BE49-F238E27FC236}">
                <a16:creationId xmlns:a16="http://schemas.microsoft.com/office/drawing/2014/main" id="{570E850A-D205-4691-A84C-0C7A08743D42}"/>
              </a:ext>
            </a:extLst>
          </p:cNvPr>
          <p:cNvPicPr>
            <a:picLocks noChangeAspect="1"/>
          </p:cNvPicPr>
          <p:nvPr/>
        </p:nvPicPr>
        <p:blipFill>
          <a:blip r:embed="rId3"/>
          <a:stretch>
            <a:fillRect/>
          </a:stretch>
        </p:blipFill>
        <p:spPr>
          <a:xfrm>
            <a:off x="9301034" y="6236138"/>
            <a:ext cx="1828959" cy="487722"/>
          </a:xfrm>
          <a:prstGeom prst="rect">
            <a:avLst/>
          </a:prstGeom>
        </p:spPr>
      </p:pic>
    </p:spTree>
    <p:extLst>
      <p:ext uri="{BB962C8B-B14F-4D97-AF65-F5344CB8AC3E}">
        <p14:creationId xmlns:p14="http://schemas.microsoft.com/office/powerpoint/2010/main" val="30383487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1.jpeg">
            <a:extLst>
              <a:ext uri="{FF2B5EF4-FFF2-40B4-BE49-F238E27FC236}">
                <a16:creationId xmlns:a16="http://schemas.microsoft.com/office/drawing/2014/main" id="{7062778A-E65F-42D9-A4AD-BF21E47CE9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423916">
            <a:off x="1038903" y="595115"/>
            <a:ext cx="4191108" cy="5667768"/>
          </a:xfrm>
          <a:prstGeom prst="rect">
            <a:avLst/>
          </a:prstGeom>
          <a:noFill/>
          <a:ln w="88900" cap="sq">
            <a:solidFill>
              <a:srgbClr val="FFFFFF"/>
            </a:solidFill>
            <a:miter lim="800000"/>
          </a:ln>
          <a:effectLst>
            <a:outerShdw dist="76200" dir="2700000" algn="tl" rotWithShape="0">
              <a:schemeClr val="accent6"/>
            </a:outerShdw>
          </a:effectLst>
          <a:scene3d>
            <a:camera prst="orthographicFront"/>
            <a:lightRig rig="twoPt" dir="t">
              <a:rot lat="0" lon="0" rev="7200000"/>
            </a:lightRig>
          </a:scene3d>
          <a:sp3d>
            <a:bevelT w="25400" h="19050"/>
            <a:contourClr>
              <a:srgbClr val="FFFFFF"/>
            </a:contourClr>
          </a:sp3d>
        </p:spPr>
      </p:pic>
      <p:sp>
        <p:nvSpPr>
          <p:cNvPr id="10" name="Title 2">
            <a:extLst>
              <a:ext uri="{FF2B5EF4-FFF2-40B4-BE49-F238E27FC236}">
                <a16:creationId xmlns:a16="http://schemas.microsoft.com/office/drawing/2014/main" id="{EA5BC6CC-2C1E-A628-313B-C8FD3D915A48}"/>
              </a:ext>
            </a:extLst>
          </p:cNvPr>
          <p:cNvSpPr>
            <a:spLocks noGrp="1"/>
          </p:cNvSpPr>
          <p:nvPr>
            <p:ph type="ctrTitle"/>
          </p:nvPr>
        </p:nvSpPr>
        <p:spPr>
          <a:xfrm>
            <a:off x="6980619" y="305696"/>
            <a:ext cx="4423415" cy="2387600"/>
          </a:xfrm>
        </p:spPr>
        <p:txBody>
          <a:bodyPr/>
          <a:lstStyle/>
          <a:p>
            <a:r>
              <a:rPr lang="en-GB" sz="6000" dirty="0"/>
              <a:t>For example...</a:t>
            </a:r>
            <a:br>
              <a:rPr lang="en-GB" sz="6000" dirty="0"/>
            </a:br>
            <a:endParaRPr lang="en-US" dirty="0"/>
          </a:p>
        </p:txBody>
      </p:sp>
      <p:sp>
        <p:nvSpPr>
          <p:cNvPr id="4" name="Slide Number Placeholder 3">
            <a:extLst>
              <a:ext uri="{FF2B5EF4-FFF2-40B4-BE49-F238E27FC236}">
                <a16:creationId xmlns:a16="http://schemas.microsoft.com/office/drawing/2014/main" id="{7BA37D95-ED76-476C-989A-04AA824A3573}"/>
              </a:ext>
            </a:extLst>
          </p:cNvPr>
          <p:cNvSpPr>
            <a:spLocks noGrp="1"/>
          </p:cNvSpPr>
          <p:nvPr>
            <p:ph type="sldNum" sz="quarter" idx="13"/>
          </p:nvPr>
        </p:nvSpPr>
        <p:spPr>
          <a:xfrm rot="192195">
            <a:off x="11261578" y="6297437"/>
            <a:ext cx="597816" cy="365125"/>
          </a:xfrm>
        </p:spPr>
        <p:txBody>
          <a:bodyPr anchor="ctr">
            <a:normAutofit/>
          </a:bodyPr>
          <a:lstStyle/>
          <a:p>
            <a:pPr rtl="0">
              <a:spcAft>
                <a:spcPts val="600"/>
              </a:spcAft>
            </a:pPr>
            <a:r>
              <a:rPr lang="en-GB" noProof="0"/>
              <a:t>p </a:t>
            </a:r>
            <a:fld id="{058DB212-BFA2-403F-85EF-DFD3FF6D973A}" type="slidenum">
              <a:rPr lang="en-GB" b="0" noProof="0" smtClean="0"/>
              <a:pPr rtl="0">
                <a:spcAft>
                  <a:spcPts val="600"/>
                </a:spcAft>
              </a:pPr>
              <a:t>31</a:t>
            </a:fld>
            <a:endParaRPr lang="en-GB" b="0" noProof="0"/>
          </a:p>
        </p:txBody>
      </p:sp>
      <p:pic>
        <p:nvPicPr>
          <p:cNvPr id="6" name="Picture 5">
            <a:extLst>
              <a:ext uri="{FF2B5EF4-FFF2-40B4-BE49-F238E27FC236}">
                <a16:creationId xmlns:a16="http://schemas.microsoft.com/office/drawing/2014/main" id="{570E850A-D205-4691-A84C-0C7A08743D42}"/>
              </a:ext>
            </a:extLst>
          </p:cNvPr>
          <p:cNvPicPr>
            <a:picLocks noChangeAspect="1"/>
          </p:cNvPicPr>
          <p:nvPr/>
        </p:nvPicPr>
        <p:blipFill>
          <a:blip r:embed="rId3"/>
          <a:stretch>
            <a:fillRect/>
          </a:stretch>
        </p:blipFill>
        <p:spPr>
          <a:xfrm>
            <a:off x="9301034" y="6236138"/>
            <a:ext cx="1828959" cy="487722"/>
          </a:xfrm>
          <a:prstGeom prst="rect">
            <a:avLst/>
          </a:prstGeom>
        </p:spPr>
      </p:pic>
      <p:pic>
        <p:nvPicPr>
          <p:cNvPr id="7" name="Picture 6" descr="images.jpeg">
            <a:extLst>
              <a:ext uri="{FF2B5EF4-FFF2-40B4-BE49-F238E27FC236}">
                <a16:creationId xmlns:a16="http://schemas.microsoft.com/office/drawing/2014/main" id="{4D5E27ED-0353-4E55-B68D-9D1278EFFB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80619" y="2210378"/>
            <a:ext cx="4640829" cy="331487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228376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28430" y="1102436"/>
            <a:ext cx="6637284" cy="2400514"/>
          </a:xfrm>
        </p:spPr>
        <p:txBody>
          <a:bodyPr>
            <a:noAutofit/>
          </a:bodyPr>
          <a:lstStyle/>
          <a:p>
            <a:pPr marL="0" lvl="0" indent="0">
              <a:buNone/>
            </a:pPr>
            <a:r>
              <a:rPr lang="en-US" sz="5000" b="1" dirty="0">
                <a:solidFill>
                  <a:srgbClr val="000000"/>
                </a:solidFill>
                <a:latin typeface="Abadi MT Condensed Extra Bold"/>
                <a:cs typeface="Abadi MT Condensed Extra Bold"/>
              </a:rPr>
              <a:t>PEBBLE</a:t>
            </a:r>
            <a:r>
              <a:rPr lang="en-US" sz="5000" b="1" dirty="0">
                <a:solidFill>
                  <a:srgbClr val="000000"/>
                </a:solidFill>
              </a:rPr>
              <a:t>	</a:t>
            </a:r>
            <a:r>
              <a:rPr lang="en-US" sz="5000" dirty="0">
                <a:solidFill>
                  <a:srgbClr val="000000"/>
                </a:solidFill>
                <a:cs typeface="Apple Chancery"/>
              </a:rPr>
              <a:t>						</a:t>
            </a:r>
            <a:r>
              <a:rPr lang="en-US" sz="5000" dirty="0">
                <a:solidFill>
                  <a:srgbClr val="000000"/>
                </a:solidFill>
              </a:rPr>
              <a:t>														</a:t>
            </a:r>
            <a:endParaRPr lang="en-US" sz="5000" b="1" dirty="0">
              <a:solidFill>
                <a:srgbClr val="000000"/>
              </a:solidFill>
            </a:endParaRPr>
          </a:p>
          <a:p>
            <a:pPr marL="0" lvl="0" indent="0">
              <a:buNone/>
            </a:pPr>
            <a:endParaRPr lang="en-US" sz="5000" dirty="0">
              <a:solidFill>
                <a:srgbClr val="000000"/>
              </a:solidFill>
            </a:endParaRPr>
          </a:p>
        </p:txBody>
      </p:sp>
      <p:pic>
        <p:nvPicPr>
          <p:cNvPr id="13" name="Picture 12" descr="Unknown.jpeg"/>
          <p:cNvPicPr>
            <a:picLocks noChangeAspect="1"/>
          </p:cNvPicPr>
          <p:nvPr/>
        </p:nvPicPr>
        <p:blipFill rotWithShape="1">
          <a:blip r:embed="rId2">
            <a:extLst>
              <a:ext uri="{28A0092B-C50C-407E-A947-70E740481C1C}">
                <a14:useLocalDpi xmlns:a14="http://schemas.microsoft.com/office/drawing/2010/main" val="0"/>
              </a:ext>
            </a:extLst>
          </a:blip>
          <a:srcRect l="13969" t="13638" r="14889" b="16407"/>
          <a:stretch/>
        </p:blipFill>
        <p:spPr>
          <a:xfrm>
            <a:off x="3849689" y="1830999"/>
            <a:ext cx="4222528" cy="3561468"/>
          </a:xfrm>
          <a:prstGeom prst="ellipse">
            <a:avLst/>
          </a:prstGeom>
          <a:ln>
            <a:noFill/>
          </a:ln>
          <a:effectLst>
            <a:softEdge rad="112500"/>
          </a:effectLst>
        </p:spPr>
      </p:pic>
      <p:sp>
        <p:nvSpPr>
          <p:cNvPr id="12" name="TextBox 11"/>
          <p:cNvSpPr txBox="1"/>
          <p:nvPr/>
        </p:nvSpPr>
        <p:spPr>
          <a:xfrm>
            <a:off x="6655947" y="3502951"/>
            <a:ext cx="3844612" cy="1323439"/>
          </a:xfrm>
          <a:prstGeom prst="rect">
            <a:avLst/>
          </a:prstGeom>
          <a:noFill/>
        </p:spPr>
        <p:txBody>
          <a:bodyPr wrap="square" rtlCol="0">
            <a:spAutoFit/>
          </a:bodyPr>
          <a:lstStyle/>
          <a:p>
            <a:r>
              <a:rPr lang="en-US" sz="8000" dirty="0">
                <a:solidFill>
                  <a:srgbClr val="C20084"/>
                </a:solidFill>
                <a:latin typeface="Bauhaus 93"/>
                <a:cs typeface="Bauhaus 93"/>
              </a:rPr>
              <a:t>pale</a:t>
            </a:r>
            <a:endParaRPr lang="en-US" sz="8000" b="1" dirty="0"/>
          </a:p>
        </p:txBody>
      </p:sp>
      <p:sp>
        <p:nvSpPr>
          <p:cNvPr id="11" name="TextBox 10"/>
          <p:cNvSpPr txBox="1"/>
          <p:nvPr/>
        </p:nvSpPr>
        <p:spPr>
          <a:xfrm>
            <a:off x="6342813" y="2087578"/>
            <a:ext cx="3844612" cy="1692771"/>
          </a:xfrm>
          <a:prstGeom prst="rect">
            <a:avLst/>
          </a:prstGeom>
          <a:noFill/>
        </p:spPr>
        <p:txBody>
          <a:bodyPr wrap="square" rtlCol="0">
            <a:spAutoFit/>
          </a:bodyPr>
          <a:lstStyle/>
          <a:p>
            <a:r>
              <a:rPr lang="en-US" sz="5400" b="1" dirty="0">
                <a:solidFill>
                  <a:srgbClr val="41A712"/>
                </a:solidFill>
                <a:latin typeface="Engravers MT"/>
                <a:cs typeface="Engravers MT"/>
              </a:rPr>
              <a:t>cool</a:t>
            </a:r>
            <a:endParaRPr lang="en-US" sz="9600" dirty="0">
              <a:latin typeface="Apple Chancery"/>
              <a:cs typeface="Apple Chancery"/>
            </a:endParaRPr>
          </a:p>
          <a:p>
            <a:endParaRPr lang="en-US" sz="5000" b="1" dirty="0"/>
          </a:p>
        </p:txBody>
      </p:sp>
      <p:sp>
        <p:nvSpPr>
          <p:cNvPr id="10" name="TextBox 9"/>
          <p:cNvSpPr txBox="1"/>
          <p:nvPr/>
        </p:nvSpPr>
        <p:spPr>
          <a:xfrm>
            <a:off x="3285246" y="4555973"/>
            <a:ext cx="3844612" cy="1692771"/>
          </a:xfrm>
          <a:prstGeom prst="rect">
            <a:avLst/>
          </a:prstGeom>
          <a:noFill/>
        </p:spPr>
        <p:txBody>
          <a:bodyPr wrap="square" rtlCol="0">
            <a:spAutoFit/>
          </a:bodyPr>
          <a:lstStyle/>
          <a:p>
            <a:r>
              <a:rPr lang="en-US" sz="5400" b="1" dirty="0">
                <a:solidFill>
                  <a:srgbClr val="0000FF"/>
                </a:solidFill>
                <a:latin typeface="Bookman Old Style"/>
                <a:cs typeface="Bookman Old Style"/>
              </a:rPr>
              <a:t>Smooth</a:t>
            </a:r>
          </a:p>
          <a:p>
            <a:endParaRPr lang="en-US" sz="5000" b="1" dirty="0"/>
          </a:p>
        </p:txBody>
      </p:sp>
      <p:sp>
        <p:nvSpPr>
          <p:cNvPr id="4" name="TextBox 3"/>
          <p:cNvSpPr txBox="1"/>
          <p:nvPr/>
        </p:nvSpPr>
        <p:spPr>
          <a:xfrm>
            <a:off x="2877569" y="2918574"/>
            <a:ext cx="3844612" cy="861774"/>
          </a:xfrm>
          <a:prstGeom prst="rect">
            <a:avLst/>
          </a:prstGeom>
          <a:noFill/>
        </p:spPr>
        <p:txBody>
          <a:bodyPr wrap="square" rtlCol="0">
            <a:spAutoFit/>
          </a:bodyPr>
          <a:lstStyle/>
          <a:p>
            <a:r>
              <a:rPr lang="en-US" sz="5000" b="1" dirty="0">
                <a:latin typeface="Apple Chancery"/>
                <a:cs typeface="Apple Chancery"/>
              </a:rPr>
              <a:t>Round </a:t>
            </a:r>
            <a:endParaRPr lang="en-US" sz="5000" b="1" dirty="0"/>
          </a:p>
        </p:txBody>
      </p:sp>
    </p:spTree>
    <p:extLst>
      <p:ext uri="{BB962C8B-B14F-4D97-AF65-F5344CB8AC3E}">
        <p14:creationId xmlns:p14="http://schemas.microsoft.com/office/powerpoint/2010/main" val="2100946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1" grpId="0"/>
      <p:bldP spid="10" grpId="0"/>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28430" y="1102436"/>
            <a:ext cx="6637284" cy="2400514"/>
          </a:xfrm>
        </p:spPr>
        <p:txBody>
          <a:bodyPr>
            <a:noAutofit/>
          </a:bodyPr>
          <a:lstStyle/>
          <a:p>
            <a:pPr marL="0" lvl="0" indent="0">
              <a:buNone/>
            </a:pPr>
            <a:r>
              <a:rPr lang="en-US" sz="5000" b="1" dirty="0">
                <a:solidFill>
                  <a:srgbClr val="000000"/>
                </a:solidFill>
                <a:latin typeface="Abadi MT Condensed Extra Bold"/>
                <a:cs typeface="Abadi MT Condensed Extra Bold"/>
              </a:rPr>
              <a:t>PEBBLE</a:t>
            </a:r>
            <a:r>
              <a:rPr lang="en-US" sz="5000" b="1" dirty="0">
                <a:solidFill>
                  <a:srgbClr val="000000"/>
                </a:solidFill>
              </a:rPr>
              <a:t>	</a:t>
            </a:r>
            <a:r>
              <a:rPr lang="en-US" sz="5000" dirty="0">
                <a:solidFill>
                  <a:srgbClr val="000000"/>
                </a:solidFill>
                <a:cs typeface="Apple Chancery"/>
              </a:rPr>
              <a:t>						</a:t>
            </a:r>
            <a:r>
              <a:rPr lang="en-US" sz="5000" dirty="0">
                <a:solidFill>
                  <a:srgbClr val="000000"/>
                </a:solidFill>
              </a:rPr>
              <a:t>														</a:t>
            </a:r>
            <a:endParaRPr lang="en-US" sz="5000" b="1" dirty="0">
              <a:solidFill>
                <a:srgbClr val="000000"/>
              </a:solidFill>
            </a:endParaRPr>
          </a:p>
          <a:p>
            <a:pPr marL="0" lvl="0" indent="0">
              <a:buNone/>
            </a:pPr>
            <a:endParaRPr lang="en-US" sz="5000" dirty="0">
              <a:solidFill>
                <a:srgbClr val="000000"/>
              </a:solidFill>
            </a:endParaRPr>
          </a:p>
        </p:txBody>
      </p:sp>
      <p:pic>
        <p:nvPicPr>
          <p:cNvPr id="13" name="Picture 12" descr="Unknown.jpeg"/>
          <p:cNvPicPr>
            <a:picLocks noChangeAspect="1"/>
          </p:cNvPicPr>
          <p:nvPr/>
        </p:nvPicPr>
        <p:blipFill rotWithShape="1">
          <a:blip r:embed="rId2">
            <a:extLst>
              <a:ext uri="{28A0092B-C50C-407E-A947-70E740481C1C}">
                <a14:useLocalDpi xmlns:a14="http://schemas.microsoft.com/office/drawing/2010/main" val="0"/>
              </a:ext>
            </a:extLst>
          </a:blip>
          <a:srcRect l="13969" t="13638" r="14889" b="16407"/>
          <a:stretch/>
        </p:blipFill>
        <p:spPr>
          <a:xfrm>
            <a:off x="3849689" y="1830999"/>
            <a:ext cx="4222528" cy="3561468"/>
          </a:xfrm>
          <a:prstGeom prst="ellipse">
            <a:avLst/>
          </a:prstGeom>
          <a:ln>
            <a:noFill/>
          </a:ln>
          <a:effectLst>
            <a:softEdge rad="112500"/>
          </a:effectLst>
        </p:spPr>
      </p:pic>
      <p:sp>
        <p:nvSpPr>
          <p:cNvPr id="12" name="TextBox 11"/>
          <p:cNvSpPr txBox="1"/>
          <p:nvPr/>
        </p:nvSpPr>
        <p:spPr>
          <a:xfrm>
            <a:off x="6655947" y="3502951"/>
            <a:ext cx="3844612" cy="1323439"/>
          </a:xfrm>
          <a:prstGeom prst="rect">
            <a:avLst/>
          </a:prstGeom>
          <a:noFill/>
        </p:spPr>
        <p:txBody>
          <a:bodyPr wrap="square" rtlCol="0">
            <a:spAutoFit/>
          </a:bodyPr>
          <a:lstStyle/>
          <a:p>
            <a:r>
              <a:rPr lang="en-US" sz="8000" dirty="0">
                <a:solidFill>
                  <a:srgbClr val="C20084"/>
                </a:solidFill>
                <a:latin typeface="Bauhaus 93"/>
                <a:cs typeface="Bauhaus 93"/>
              </a:rPr>
              <a:t>pale</a:t>
            </a:r>
            <a:endParaRPr lang="en-US" sz="8000" b="1" dirty="0"/>
          </a:p>
        </p:txBody>
      </p:sp>
      <p:sp>
        <p:nvSpPr>
          <p:cNvPr id="11" name="TextBox 10"/>
          <p:cNvSpPr txBox="1"/>
          <p:nvPr/>
        </p:nvSpPr>
        <p:spPr>
          <a:xfrm>
            <a:off x="6342813" y="2087578"/>
            <a:ext cx="3844612" cy="1692771"/>
          </a:xfrm>
          <a:prstGeom prst="rect">
            <a:avLst/>
          </a:prstGeom>
          <a:noFill/>
        </p:spPr>
        <p:txBody>
          <a:bodyPr wrap="square" rtlCol="0">
            <a:spAutoFit/>
          </a:bodyPr>
          <a:lstStyle/>
          <a:p>
            <a:r>
              <a:rPr lang="en-US" sz="5400" b="1" dirty="0">
                <a:solidFill>
                  <a:srgbClr val="41A712"/>
                </a:solidFill>
                <a:latin typeface="Engravers MT"/>
                <a:cs typeface="Engravers MT"/>
              </a:rPr>
              <a:t>cool</a:t>
            </a:r>
            <a:endParaRPr lang="en-US" sz="9600" dirty="0">
              <a:latin typeface="Apple Chancery"/>
              <a:cs typeface="Apple Chancery"/>
            </a:endParaRPr>
          </a:p>
          <a:p>
            <a:endParaRPr lang="en-US" sz="5000" b="1" dirty="0"/>
          </a:p>
        </p:txBody>
      </p:sp>
      <p:sp>
        <p:nvSpPr>
          <p:cNvPr id="10" name="TextBox 9"/>
          <p:cNvSpPr txBox="1"/>
          <p:nvPr/>
        </p:nvSpPr>
        <p:spPr>
          <a:xfrm>
            <a:off x="3285246" y="4555973"/>
            <a:ext cx="3844612" cy="1692771"/>
          </a:xfrm>
          <a:prstGeom prst="rect">
            <a:avLst/>
          </a:prstGeom>
          <a:noFill/>
        </p:spPr>
        <p:txBody>
          <a:bodyPr wrap="square" rtlCol="0">
            <a:spAutoFit/>
          </a:bodyPr>
          <a:lstStyle/>
          <a:p>
            <a:r>
              <a:rPr lang="en-US" sz="5400" b="1" dirty="0">
                <a:solidFill>
                  <a:srgbClr val="0000FF"/>
                </a:solidFill>
                <a:latin typeface="Bookman Old Style"/>
                <a:cs typeface="Bookman Old Style"/>
              </a:rPr>
              <a:t>Smooth</a:t>
            </a:r>
          </a:p>
          <a:p>
            <a:endParaRPr lang="en-US" sz="5000" b="1" dirty="0"/>
          </a:p>
        </p:txBody>
      </p:sp>
      <p:sp>
        <p:nvSpPr>
          <p:cNvPr id="4" name="TextBox 3"/>
          <p:cNvSpPr txBox="1"/>
          <p:nvPr/>
        </p:nvSpPr>
        <p:spPr>
          <a:xfrm>
            <a:off x="2877569" y="2918574"/>
            <a:ext cx="3844612" cy="861774"/>
          </a:xfrm>
          <a:prstGeom prst="rect">
            <a:avLst/>
          </a:prstGeom>
          <a:noFill/>
        </p:spPr>
        <p:txBody>
          <a:bodyPr wrap="square" rtlCol="0">
            <a:spAutoFit/>
          </a:bodyPr>
          <a:lstStyle/>
          <a:p>
            <a:r>
              <a:rPr lang="en-US" sz="5000" b="1" dirty="0">
                <a:latin typeface="Apple Chancery"/>
                <a:cs typeface="Apple Chancery"/>
              </a:rPr>
              <a:t>Round </a:t>
            </a:r>
            <a:endParaRPr lang="en-US" sz="5000" b="1" dirty="0"/>
          </a:p>
        </p:txBody>
      </p:sp>
      <p:sp>
        <p:nvSpPr>
          <p:cNvPr id="2" name="TextBox 1"/>
          <p:cNvSpPr txBox="1"/>
          <p:nvPr/>
        </p:nvSpPr>
        <p:spPr>
          <a:xfrm>
            <a:off x="3285247" y="2374223"/>
            <a:ext cx="1946321" cy="1938992"/>
          </a:xfrm>
          <a:prstGeom prst="rect">
            <a:avLst/>
          </a:prstGeom>
          <a:noFill/>
        </p:spPr>
        <p:txBody>
          <a:bodyPr wrap="square" rtlCol="0">
            <a:spAutoFit/>
          </a:bodyPr>
          <a:lstStyle/>
          <a:p>
            <a:r>
              <a:rPr lang="en-US" sz="12000" b="1" dirty="0">
                <a:solidFill>
                  <a:srgbClr val="E90029"/>
                </a:solidFill>
              </a:rPr>
              <a:t>X</a:t>
            </a:r>
          </a:p>
        </p:txBody>
      </p:sp>
      <p:sp>
        <p:nvSpPr>
          <p:cNvPr id="14" name="TextBox 13"/>
          <p:cNvSpPr txBox="1"/>
          <p:nvPr/>
        </p:nvSpPr>
        <p:spPr>
          <a:xfrm>
            <a:off x="6722182" y="1404727"/>
            <a:ext cx="1946321" cy="1938992"/>
          </a:xfrm>
          <a:prstGeom prst="rect">
            <a:avLst/>
          </a:prstGeom>
          <a:noFill/>
        </p:spPr>
        <p:txBody>
          <a:bodyPr wrap="square" rtlCol="0">
            <a:spAutoFit/>
          </a:bodyPr>
          <a:lstStyle/>
          <a:p>
            <a:r>
              <a:rPr lang="en-US" sz="12000" b="1" dirty="0">
                <a:solidFill>
                  <a:srgbClr val="E90029"/>
                </a:solidFill>
              </a:rPr>
              <a:t>X</a:t>
            </a:r>
          </a:p>
        </p:txBody>
      </p:sp>
      <p:sp>
        <p:nvSpPr>
          <p:cNvPr id="15" name="TextBox 14"/>
          <p:cNvSpPr txBox="1"/>
          <p:nvPr/>
        </p:nvSpPr>
        <p:spPr>
          <a:xfrm>
            <a:off x="3849690" y="4110190"/>
            <a:ext cx="1946321" cy="1938992"/>
          </a:xfrm>
          <a:prstGeom prst="rect">
            <a:avLst/>
          </a:prstGeom>
          <a:noFill/>
        </p:spPr>
        <p:txBody>
          <a:bodyPr wrap="square" rtlCol="0">
            <a:spAutoFit/>
          </a:bodyPr>
          <a:lstStyle/>
          <a:p>
            <a:r>
              <a:rPr lang="en-US" sz="12000" b="1" dirty="0">
                <a:solidFill>
                  <a:srgbClr val="E90029"/>
                </a:solidFill>
              </a:rPr>
              <a:t>X</a:t>
            </a:r>
          </a:p>
        </p:txBody>
      </p:sp>
      <p:sp>
        <p:nvSpPr>
          <p:cNvPr id="16" name="TextBox 15"/>
          <p:cNvSpPr txBox="1"/>
          <p:nvPr/>
        </p:nvSpPr>
        <p:spPr>
          <a:xfrm>
            <a:off x="7099057" y="3140694"/>
            <a:ext cx="1946321" cy="1938992"/>
          </a:xfrm>
          <a:prstGeom prst="rect">
            <a:avLst/>
          </a:prstGeom>
          <a:noFill/>
        </p:spPr>
        <p:txBody>
          <a:bodyPr wrap="square" rtlCol="0">
            <a:spAutoFit/>
          </a:bodyPr>
          <a:lstStyle/>
          <a:p>
            <a:r>
              <a:rPr lang="en-US" sz="12000" b="1" dirty="0">
                <a:solidFill>
                  <a:srgbClr val="E90029"/>
                </a:solidFill>
              </a:rPr>
              <a:t>X</a:t>
            </a:r>
          </a:p>
        </p:txBody>
      </p:sp>
    </p:spTree>
    <p:extLst>
      <p:ext uri="{BB962C8B-B14F-4D97-AF65-F5344CB8AC3E}">
        <p14:creationId xmlns:p14="http://schemas.microsoft.com/office/powerpoint/2010/main" val="12340308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Unknown.jpeg"/>
          <p:cNvPicPr>
            <a:picLocks noChangeAspect="1"/>
          </p:cNvPicPr>
          <p:nvPr/>
        </p:nvPicPr>
        <p:blipFill rotWithShape="1">
          <a:blip r:embed="rId2">
            <a:extLst>
              <a:ext uri="{28A0092B-C50C-407E-A947-70E740481C1C}">
                <a14:useLocalDpi xmlns:a14="http://schemas.microsoft.com/office/drawing/2010/main" val="0"/>
              </a:ext>
            </a:extLst>
          </a:blip>
          <a:srcRect l="13969" t="13638" r="14889" b="16407"/>
          <a:stretch/>
        </p:blipFill>
        <p:spPr>
          <a:xfrm>
            <a:off x="3849689" y="1830999"/>
            <a:ext cx="4222528" cy="3561468"/>
          </a:xfrm>
          <a:prstGeom prst="ellipse">
            <a:avLst/>
          </a:prstGeom>
          <a:ln>
            <a:noFill/>
          </a:ln>
          <a:effectLst>
            <a:softEdge rad="112500"/>
          </a:effectLst>
        </p:spPr>
      </p:pic>
      <p:sp>
        <p:nvSpPr>
          <p:cNvPr id="14" name="TextBox 13"/>
          <p:cNvSpPr txBox="1"/>
          <p:nvPr/>
        </p:nvSpPr>
        <p:spPr>
          <a:xfrm>
            <a:off x="2624376" y="1072000"/>
            <a:ext cx="6943248" cy="5016758"/>
          </a:xfrm>
          <a:prstGeom prst="rect">
            <a:avLst/>
          </a:prstGeom>
          <a:noFill/>
        </p:spPr>
        <p:txBody>
          <a:bodyPr wrap="square" rtlCol="0">
            <a:spAutoFit/>
          </a:bodyPr>
          <a:lstStyle/>
          <a:p>
            <a:pPr lvl="0"/>
            <a:endParaRPr lang="en-US" sz="4000" b="1" dirty="0">
              <a:solidFill>
                <a:srgbClr val="0D081E"/>
              </a:solidFill>
            </a:endParaRPr>
          </a:p>
          <a:p>
            <a:pPr lvl="0"/>
            <a:r>
              <a:rPr lang="en-US" sz="4000" b="1" dirty="0">
                <a:solidFill>
                  <a:srgbClr val="0D081E"/>
                </a:solidFill>
              </a:rPr>
              <a:t>It has no edges; it’s a seamless whole. It fits in my hand like a frozen egg, but there is no life inside it. It’s an oval of pure geology.</a:t>
            </a:r>
            <a:endParaRPr lang="en-GB" sz="4000" b="1" dirty="0">
              <a:solidFill>
                <a:srgbClr val="0D081E"/>
              </a:solidFill>
            </a:endParaRPr>
          </a:p>
          <a:p>
            <a:endParaRPr lang="en-US" sz="4000" b="1" dirty="0">
              <a:solidFill>
                <a:srgbClr val="0D081E"/>
              </a:solidFill>
            </a:endParaRPr>
          </a:p>
        </p:txBody>
      </p:sp>
    </p:spTree>
    <p:extLst>
      <p:ext uri="{BB962C8B-B14F-4D97-AF65-F5344CB8AC3E}">
        <p14:creationId xmlns:p14="http://schemas.microsoft.com/office/powerpoint/2010/main" val="26930892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Unknown.jpeg"/>
          <p:cNvPicPr>
            <a:picLocks noChangeAspect="1"/>
          </p:cNvPicPr>
          <p:nvPr/>
        </p:nvPicPr>
        <p:blipFill rotWithShape="1">
          <a:blip r:embed="rId2">
            <a:extLst>
              <a:ext uri="{28A0092B-C50C-407E-A947-70E740481C1C}">
                <a14:useLocalDpi xmlns:a14="http://schemas.microsoft.com/office/drawing/2010/main" val="0"/>
              </a:ext>
            </a:extLst>
          </a:blip>
          <a:srcRect l="13969" t="13638" r="14889" b="16407"/>
          <a:stretch/>
        </p:blipFill>
        <p:spPr>
          <a:xfrm>
            <a:off x="3849689" y="1830999"/>
            <a:ext cx="4222528" cy="3561468"/>
          </a:xfrm>
          <a:prstGeom prst="ellipse">
            <a:avLst/>
          </a:prstGeom>
          <a:ln>
            <a:noFill/>
          </a:ln>
          <a:effectLst>
            <a:softEdge rad="112500"/>
          </a:effectLst>
        </p:spPr>
      </p:pic>
      <p:sp>
        <p:nvSpPr>
          <p:cNvPr id="12" name="TextBox 11"/>
          <p:cNvSpPr txBox="1"/>
          <p:nvPr/>
        </p:nvSpPr>
        <p:spPr>
          <a:xfrm>
            <a:off x="5994253" y="3502951"/>
            <a:ext cx="3844612" cy="1323439"/>
          </a:xfrm>
          <a:prstGeom prst="rect">
            <a:avLst/>
          </a:prstGeom>
          <a:noFill/>
        </p:spPr>
        <p:txBody>
          <a:bodyPr wrap="square" rtlCol="0">
            <a:spAutoFit/>
          </a:bodyPr>
          <a:lstStyle/>
          <a:p>
            <a:r>
              <a:rPr lang="en-US" sz="8000" dirty="0">
                <a:solidFill>
                  <a:srgbClr val="C20084"/>
                </a:solidFill>
                <a:latin typeface="Bauhaus 93"/>
              </a:rPr>
              <a:t>pigeon</a:t>
            </a:r>
            <a:endParaRPr lang="en-US" sz="8000" b="1" dirty="0"/>
          </a:p>
        </p:txBody>
      </p:sp>
      <p:sp>
        <p:nvSpPr>
          <p:cNvPr id="10" name="TextBox 9"/>
          <p:cNvSpPr txBox="1"/>
          <p:nvPr/>
        </p:nvSpPr>
        <p:spPr>
          <a:xfrm>
            <a:off x="2877569" y="4555973"/>
            <a:ext cx="3844612" cy="1692771"/>
          </a:xfrm>
          <a:prstGeom prst="rect">
            <a:avLst/>
          </a:prstGeom>
          <a:noFill/>
        </p:spPr>
        <p:txBody>
          <a:bodyPr wrap="square" rtlCol="0">
            <a:spAutoFit/>
          </a:bodyPr>
          <a:lstStyle/>
          <a:p>
            <a:r>
              <a:rPr lang="en-US" sz="5400" b="1" dirty="0">
                <a:solidFill>
                  <a:srgbClr val="0000FF"/>
                </a:solidFill>
                <a:latin typeface="Bookman Old Style"/>
                <a:cs typeface="Bookman Old Style"/>
              </a:rPr>
              <a:t>Squid</a:t>
            </a:r>
          </a:p>
          <a:p>
            <a:endParaRPr lang="en-US" sz="5000" b="1" dirty="0"/>
          </a:p>
        </p:txBody>
      </p:sp>
      <p:sp>
        <p:nvSpPr>
          <p:cNvPr id="4" name="TextBox 3"/>
          <p:cNvSpPr txBox="1"/>
          <p:nvPr/>
        </p:nvSpPr>
        <p:spPr>
          <a:xfrm>
            <a:off x="1927383" y="2899031"/>
            <a:ext cx="3844612" cy="861774"/>
          </a:xfrm>
          <a:prstGeom prst="rect">
            <a:avLst/>
          </a:prstGeom>
          <a:noFill/>
        </p:spPr>
        <p:txBody>
          <a:bodyPr wrap="square" rtlCol="0">
            <a:spAutoFit/>
          </a:bodyPr>
          <a:lstStyle/>
          <a:p>
            <a:r>
              <a:rPr lang="en-US" sz="5000" b="1" dirty="0">
                <a:latin typeface="Apple Chancery"/>
              </a:rPr>
              <a:t>Bow tie</a:t>
            </a:r>
            <a:endParaRPr lang="en-US" sz="5000" b="1" dirty="0"/>
          </a:p>
        </p:txBody>
      </p:sp>
      <p:sp>
        <p:nvSpPr>
          <p:cNvPr id="3" name="Content Placeholder 2"/>
          <p:cNvSpPr>
            <a:spLocks noGrp="1"/>
          </p:cNvSpPr>
          <p:nvPr>
            <p:ph idx="1"/>
          </p:nvPr>
        </p:nvSpPr>
        <p:spPr>
          <a:xfrm>
            <a:off x="2564482" y="1211219"/>
            <a:ext cx="6637284" cy="2400514"/>
          </a:xfrm>
        </p:spPr>
        <p:txBody>
          <a:bodyPr>
            <a:noAutofit/>
          </a:bodyPr>
          <a:lstStyle/>
          <a:p>
            <a:pPr marL="0" lvl="0" indent="0">
              <a:buNone/>
            </a:pPr>
            <a:r>
              <a:rPr lang="en-US" sz="5000" b="1" dirty="0">
                <a:solidFill>
                  <a:srgbClr val="000000"/>
                </a:solidFill>
                <a:latin typeface="Abadi MT Condensed Extra Bold"/>
                <a:cs typeface="Abadi MT Condensed Extra Bold"/>
              </a:rPr>
              <a:t>TREE</a:t>
            </a:r>
            <a:r>
              <a:rPr lang="en-US" sz="5000" b="1" dirty="0">
                <a:solidFill>
                  <a:srgbClr val="000000"/>
                </a:solidFill>
              </a:rPr>
              <a:t>	</a:t>
            </a:r>
            <a:r>
              <a:rPr lang="en-US" sz="5000" dirty="0">
                <a:solidFill>
                  <a:srgbClr val="000000"/>
                </a:solidFill>
                <a:cs typeface="Apple Chancery"/>
              </a:rPr>
              <a:t>						</a:t>
            </a:r>
            <a:r>
              <a:rPr lang="en-US" sz="5000" dirty="0">
                <a:solidFill>
                  <a:srgbClr val="000000"/>
                </a:solidFill>
              </a:rPr>
              <a:t>			</a:t>
            </a:r>
            <a:r>
              <a:rPr lang="en-US" sz="5000" dirty="0">
                <a:solidFill>
                  <a:schemeClr val="accent4">
                    <a:lumMod val="75000"/>
                  </a:schemeClr>
                </a:solidFill>
              </a:rPr>
              <a:t>APPLE</a:t>
            </a:r>
          </a:p>
        </p:txBody>
      </p:sp>
    </p:spTree>
    <p:extLst>
      <p:ext uri="{BB962C8B-B14F-4D97-AF65-F5344CB8AC3E}">
        <p14:creationId xmlns:p14="http://schemas.microsoft.com/office/powerpoint/2010/main" val="4020898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0" grpId="0"/>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Unknown.jpeg"/>
          <p:cNvPicPr>
            <a:picLocks noChangeAspect="1"/>
          </p:cNvPicPr>
          <p:nvPr/>
        </p:nvPicPr>
        <p:blipFill rotWithShape="1">
          <a:blip r:embed="rId2">
            <a:extLst>
              <a:ext uri="{28A0092B-C50C-407E-A947-70E740481C1C}">
                <a14:useLocalDpi xmlns:a14="http://schemas.microsoft.com/office/drawing/2010/main" val="0"/>
              </a:ext>
            </a:extLst>
          </a:blip>
          <a:srcRect l="13969" t="13638" r="14889" b="16407"/>
          <a:stretch/>
        </p:blipFill>
        <p:spPr>
          <a:xfrm>
            <a:off x="3849689" y="1830999"/>
            <a:ext cx="4222528" cy="3561468"/>
          </a:xfrm>
          <a:prstGeom prst="ellipse">
            <a:avLst/>
          </a:prstGeom>
          <a:ln>
            <a:noFill/>
          </a:ln>
          <a:effectLst>
            <a:softEdge rad="112500"/>
          </a:effectLst>
        </p:spPr>
      </p:pic>
      <p:sp>
        <p:nvSpPr>
          <p:cNvPr id="21" name="TextBox 20">
            <a:extLst>
              <a:ext uri="{FF2B5EF4-FFF2-40B4-BE49-F238E27FC236}">
                <a16:creationId xmlns:a16="http://schemas.microsoft.com/office/drawing/2014/main" id="{59C8852F-E41D-33FD-8085-FB7C92B99A78}"/>
              </a:ext>
            </a:extLst>
          </p:cNvPr>
          <p:cNvSpPr txBox="1"/>
          <p:nvPr/>
        </p:nvSpPr>
        <p:spPr>
          <a:xfrm>
            <a:off x="5994253" y="3502951"/>
            <a:ext cx="3844612" cy="1323439"/>
          </a:xfrm>
          <a:prstGeom prst="rect">
            <a:avLst/>
          </a:prstGeom>
          <a:noFill/>
        </p:spPr>
        <p:txBody>
          <a:bodyPr wrap="square" rtlCol="0">
            <a:spAutoFit/>
          </a:bodyPr>
          <a:lstStyle/>
          <a:p>
            <a:r>
              <a:rPr lang="en-US" sz="8000" dirty="0">
                <a:solidFill>
                  <a:srgbClr val="C20084"/>
                </a:solidFill>
                <a:latin typeface="Bauhaus 93"/>
              </a:rPr>
              <a:t>pigeon</a:t>
            </a:r>
            <a:endParaRPr lang="en-US" sz="8000" b="1" dirty="0"/>
          </a:p>
        </p:txBody>
      </p:sp>
      <p:sp>
        <p:nvSpPr>
          <p:cNvPr id="22" name="TextBox 21">
            <a:extLst>
              <a:ext uri="{FF2B5EF4-FFF2-40B4-BE49-F238E27FC236}">
                <a16:creationId xmlns:a16="http://schemas.microsoft.com/office/drawing/2014/main" id="{FB524E39-2822-FBF6-95E8-8A308128EEA2}"/>
              </a:ext>
            </a:extLst>
          </p:cNvPr>
          <p:cNvSpPr txBox="1"/>
          <p:nvPr/>
        </p:nvSpPr>
        <p:spPr>
          <a:xfrm>
            <a:off x="2877569" y="4555973"/>
            <a:ext cx="3844612" cy="1692771"/>
          </a:xfrm>
          <a:prstGeom prst="rect">
            <a:avLst/>
          </a:prstGeom>
          <a:noFill/>
        </p:spPr>
        <p:txBody>
          <a:bodyPr wrap="square" rtlCol="0">
            <a:spAutoFit/>
          </a:bodyPr>
          <a:lstStyle/>
          <a:p>
            <a:r>
              <a:rPr lang="en-US" sz="5400" b="1" dirty="0">
                <a:solidFill>
                  <a:srgbClr val="0000FF"/>
                </a:solidFill>
                <a:latin typeface="Bookman Old Style"/>
                <a:cs typeface="Bookman Old Style"/>
              </a:rPr>
              <a:t>Squid</a:t>
            </a:r>
          </a:p>
          <a:p>
            <a:endParaRPr lang="en-US" sz="5000" b="1" dirty="0"/>
          </a:p>
        </p:txBody>
      </p:sp>
      <p:sp>
        <p:nvSpPr>
          <p:cNvPr id="23" name="TextBox 22">
            <a:extLst>
              <a:ext uri="{FF2B5EF4-FFF2-40B4-BE49-F238E27FC236}">
                <a16:creationId xmlns:a16="http://schemas.microsoft.com/office/drawing/2014/main" id="{4D2DA992-C9B4-F1F9-1231-9009885E43AF}"/>
              </a:ext>
            </a:extLst>
          </p:cNvPr>
          <p:cNvSpPr txBox="1"/>
          <p:nvPr/>
        </p:nvSpPr>
        <p:spPr>
          <a:xfrm>
            <a:off x="1927383" y="2899031"/>
            <a:ext cx="3844612" cy="861774"/>
          </a:xfrm>
          <a:prstGeom prst="rect">
            <a:avLst/>
          </a:prstGeom>
          <a:noFill/>
        </p:spPr>
        <p:txBody>
          <a:bodyPr wrap="square" rtlCol="0">
            <a:spAutoFit/>
          </a:bodyPr>
          <a:lstStyle/>
          <a:p>
            <a:r>
              <a:rPr lang="en-US" sz="5000" b="1" dirty="0">
                <a:latin typeface="Apple Chancery"/>
              </a:rPr>
              <a:t>Bow tie</a:t>
            </a:r>
            <a:endParaRPr lang="en-US" sz="5000" b="1" dirty="0"/>
          </a:p>
        </p:txBody>
      </p:sp>
      <p:sp>
        <p:nvSpPr>
          <p:cNvPr id="9" name="TextBox 8"/>
          <p:cNvSpPr txBox="1"/>
          <p:nvPr/>
        </p:nvSpPr>
        <p:spPr>
          <a:xfrm>
            <a:off x="6880994" y="1404727"/>
            <a:ext cx="1946321" cy="1938992"/>
          </a:xfrm>
          <a:prstGeom prst="rect">
            <a:avLst/>
          </a:prstGeom>
          <a:noFill/>
        </p:spPr>
        <p:txBody>
          <a:bodyPr wrap="square" rtlCol="0">
            <a:spAutoFit/>
          </a:bodyPr>
          <a:lstStyle/>
          <a:p>
            <a:r>
              <a:rPr lang="en-US" sz="12000" b="1" dirty="0">
                <a:solidFill>
                  <a:srgbClr val="E90029"/>
                </a:solidFill>
              </a:rPr>
              <a:t>X</a:t>
            </a:r>
          </a:p>
        </p:txBody>
      </p:sp>
      <p:sp>
        <p:nvSpPr>
          <p:cNvPr id="14" name="TextBox 13"/>
          <p:cNvSpPr txBox="1"/>
          <p:nvPr/>
        </p:nvSpPr>
        <p:spPr>
          <a:xfrm>
            <a:off x="2372010" y="2280070"/>
            <a:ext cx="1946321" cy="1938992"/>
          </a:xfrm>
          <a:prstGeom prst="rect">
            <a:avLst/>
          </a:prstGeom>
          <a:noFill/>
        </p:spPr>
        <p:txBody>
          <a:bodyPr wrap="square" rtlCol="0">
            <a:spAutoFit/>
          </a:bodyPr>
          <a:lstStyle/>
          <a:p>
            <a:r>
              <a:rPr lang="en-US" sz="12000" b="1" dirty="0">
                <a:solidFill>
                  <a:srgbClr val="E90029"/>
                </a:solidFill>
              </a:rPr>
              <a:t>X</a:t>
            </a:r>
          </a:p>
        </p:txBody>
      </p:sp>
      <p:sp>
        <p:nvSpPr>
          <p:cNvPr id="15" name="TextBox 14"/>
          <p:cNvSpPr txBox="1"/>
          <p:nvPr/>
        </p:nvSpPr>
        <p:spPr>
          <a:xfrm>
            <a:off x="3364080" y="4073465"/>
            <a:ext cx="1946321" cy="1938992"/>
          </a:xfrm>
          <a:prstGeom prst="rect">
            <a:avLst/>
          </a:prstGeom>
          <a:noFill/>
        </p:spPr>
        <p:txBody>
          <a:bodyPr wrap="square" rtlCol="0">
            <a:spAutoFit/>
          </a:bodyPr>
          <a:lstStyle/>
          <a:p>
            <a:r>
              <a:rPr lang="en-US" sz="12000" b="1" dirty="0">
                <a:solidFill>
                  <a:srgbClr val="E90029"/>
                </a:solidFill>
              </a:rPr>
              <a:t>X</a:t>
            </a:r>
          </a:p>
        </p:txBody>
      </p:sp>
      <p:sp>
        <p:nvSpPr>
          <p:cNvPr id="16" name="TextBox 15"/>
          <p:cNvSpPr txBox="1"/>
          <p:nvPr/>
        </p:nvSpPr>
        <p:spPr>
          <a:xfrm>
            <a:off x="6807144" y="2603881"/>
            <a:ext cx="1946321" cy="3170099"/>
          </a:xfrm>
          <a:prstGeom prst="rect">
            <a:avLst/>
          </a:prstGeom>
          <a:noFill/>
        </p:spPr>
        <p:txBody>
          <a:bodyPr wrap="square" rtlCol="0">
            <a:spAutoFit/>
          </a:bodyPr>
          <a:lstStyle/>
          <a:p>
            <a:r>
              <a:rPr lang="en-US" sz="20000" b="1" dirty="0">
                <a:solidFill>
                  <a:srgbClr val="E90029"/>
                </a:solidFill>
              </a:rPr>
              <a:t>X</a:t>
            </a:r>
          </a:p>
        </p:txBody>
      </p:sp>
      <p:sp>
        <p:nvSpPr>
          <p:cNvPr id="24" name="Content Placeholder 2">
            <a:extLst>
              <a:ext uri="{FF2B5EF4-FFF2-40B4-BE49-F238E27FC236}">
                <a16:creationId xmlns:a16="http://schemas.microsoft.com/office/drawing/2014/main" id="{715A7BFC-4DC4-DCB0-D6D9-27C0F9654D15}"/>
              </a:ext>
            </a:extLst>
          </p:cNvPr>
          <p:cNvSpPr>
            <a:spLocks noGrp="1"/>
          </p:cNvSpPr>
          <p:nvPr>
            <p:ph idx="1"/>
          </p:nvPr>
        </p:nvSpPr>
        <p:spPr>
          <a:xfrm>
            <a:off x="2564482" y="1211219"/>
            <a:ext cx="6637284" cy="2400514"/>
          </a:xfrm>
        </p:spPr>
        <p:txBody>
          <a:bodyPr>
            <a:noAutofit/>
          </a:bodyPr>
          <a:lstStyle/>
          <a:p>
            <a:pPr marL="0" lvl="0" indent="0">
              <a:buNone/>
            </a:pPr>
            <a:r>
              <a:rPr lang="en-US" sz="5000" b="1" dirty="0">
                <a:solidFill>
                  <a:srgbClr val="000000"/>
                </a:solidFill>
                <a:latin typeface="Abadi MT Condensed Extra Bold"/>
                <a:cs typeface="Abadi MT Condensed Extra Bold"/>
              </a:rPr>
              <a:t>TREE</a:t>
            </a:r>
            <a:r>
              <a:rPr lang="en-US" sz="5000" b="1" dirty="0">
                <a:solidFill>
                  <a:srgbClr val="000000"/>
                </a:solidFill>
              </a:rPr>
              <a:t>	</a:t>
            </a:r>
            <a:r>
              <a:rPr lang="en-US" sz="5000" dirty="0">
                <a:solidFill>
                  <a:srgbClr val="000000"/>
                </a:solidFill>
                <a:cs typeface="Apple Chancery"/>
              </a:rPr>
              <a:t>						</a:t>
            </a:r>
            <a:r>
              <a:rPr lang="en-US" sz="5000" dirty="0">
                <a:solidFill>
                  <a:srgbClr val="000000"/>
                </a:solidFill>
              </a:rPr>
              <a:t>			</a:t>
            </a:r>
            <a:r>
              <a:rPr lang="en-US" sz="5000" dirty="0">
                <a:solidFill>
                  <a:schemeClr val="accent4">
                    <a:lumMod val="75000"/>
                  </a:schemeClr>
                </a:solidFill>
              </a:rPr>
              <a:t>APPLE</a:t>
            </a:r>
          </a:p>
        </p:txBody>
      </p:sp>
    </p:spTree>
    <p:extLst>
      <p:ext uri="{BB962C8B-B14F-4D97-AF65-F5344CB8AC3E}">
        <p14:creationId xmlns:p14="http://schemas.microsoft.com/office/powerpoint/2010/main" val="33608030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1" y="476250"/>
            <a:ext cx="3032125" cy="6524625"/>
          </a:xfrm>
        </p:spPr>
        <p:txBody>
          <a:bodyPr>
            <a:normAutofit/>
          </a:bodyPr>
          <a:lstStyle/>
          <a:p>
            <a:pPr indent="0">
              <a:buNone/>
            </a:pPr>
            <a:r>
              <a:rPr lang="en-US" b="1" dirty="0">
                <a:solidFill>
                  <a:schemeClr val="tx1"/>
                </a:solidFill>
              </a:rPr>
              <a:t>MIRROR</a:t>
            </a:r>
          </a:p>
          <a:p>
            <a:pPr indent="0">
              <a:buNone/>
            </a:pPr>
            <a:endParaRPr lang="en-US" b="1" dirty="0">
              <a:solidFill>
                <a:schemeClr val="tx1"/>
              </a:solidFill>
            </a:endParaRPr>
          </a:p>
          <a:p>
            <a:pPr indent="0">
              <a:buNone/>
            </a:pPr>
            <a:r>
              <a:rPr lang="en-US" b="1" dirty="0">
                <a:solidFill>
                  <a:schemeClr val="tx1"/>
                </a:solidFill>
              </a:rPr>
              <a:t>WINDOW</a:t>
            </a:r>
          </a:p>
          <a:p>
            <a:pPr indent="0">
              <a:buNone/>
            </a:pPr>
            <a:endParaRPr lang="en-US" b="1" dirty="0">
              <a:solidFill>
                <a:schemeClr val="tx1"/>
              </a:solidFill>
            </a:endParaRPr>
          </a:p>
          <a:p>
            <a:pPr indent="0">
              <a:buNone/>
            </a:pPr>
            <a:r>
              <a:rPr lang="en-US" b="1" dirty="0">
                <a:solidFill>
                  <a:schemeClr val="tx1"/>
                </a:solidFill>
              </a:rPr>
              <a:t>CANDLE</a:t>
            </a:r>
          </a:p>
          <a:p>
            <a:pPr indent="0">
              <a:buNone/>
            </a:pPr>
            <a:endParaRPr lang="en-US" b="1" dirty="0">
              <a:solidFill>
                <a:schemeClr val="tx1"/>
              </a:solidFill>
            </a:endParaRPr>
          </a:p>
          <a:p>
            <a:pPr indent="0">
              <a:buNone/>
            </a:pPr>
            <a:r>
              <a:rPr lang="en-US" b="1" dirty="0">
                <a:solidFill>
                  <a:schemeClr val="tx1"/>
                </a:solidFill>
              </a:rPr>
              <a:t>FLOWER</a:t>
            </a:r>
          </a:p>
          <a:p>
            <a:pPr indent="0">
              <a:buNone/>
            </a:pPr>
            <a:endParaRPr lang="en-US" b="1" dirty="0">
              <a:solidFill>
                <a:schemeClr val="tx1"/>
              </a:solidFill>
            </a:endParaRPr>
          </a:p>
          <a:p>
            <a:pPr indent="0">
              <a:buNone/>
            </a:pPr>
            <a:r>
              <a:rPr lang="en-US" b="1" dirty="0">
                <a:solidFill>
                  <a:schemeClr val="tx1"/>
                </a:solidFill>
              </a:rPr>
              <a:t>CURTAIN</a:t>
            </a:r>
          </a:p>
          <a:p>
            <a:pPr indent="0">
              <a:buNone/>
            </a:pPr>
            <a:endParaRPr lang="en-US" b="1" dirty="0">
              <a:solidFill>
                <a:schemeClr val="tx1"/>
              </a:solidFill>
            </a:endParaRPr>
          </a:p>
        </p:txBody>
      </p:sp>
      <p:sp>
        <p:nvSpPr>
          <p:cNvPr id="4" name="Content Placeholder 2"/>
          <p:cNvSpPr txBox="1">
            <a:spLocks/>
          </p:cNvSpPr>
          <p:nvPr/>
        </p:nvSpPr>
        <p:spPr>
          <a:xfrm>
            <a:off x="4778376" y="444499"/>
            <a:ext cx="2440094" cy="6302376"/>
          </a:xfrm>
          <a:prstGeom prst="rect">
            <a:avLst/>
          </a:prstGeom>
        </p:spPr>
        <p:txBody>
          <a:bodyPr vert="horz" lIns="91440" tIns="45720" rIns="91440" bIns="45720" rtlCol="0">
            <a:normAutofit/>
          </a:bodyPr>
          <a:lst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a:lstStyle>
          <a:p>
            <a:pPr indent="0">
              <a:buFont typeface="Wingdings" pitchFamily="2" charset="2"/>
              <a:buNone/>
            </a:pPr>
            <a:r>
              <a:rPr lang="en-US" sz="2400" b="1" dirty="0"/>
              <a:t>CHURCH</a:t>
            </a:r>
          </a:p>
          <a:p>
            <a:pPr indent="0">
              <a:buFont typeface="Wingdings" pitchFamily="2" charset="2"/>
              <a:buNone/>
            </a:pPr>
            <a:endParaRPr lang="en-US" sz="2400" b="1" dirty="0"/>
          </a:p>
          <a:p>
            <a:pPr indent="0">
              <a:buFont typeface="Wingdings" pitchFamily="2" charset="2"/>
              <a:buNone/>
            </a:pPr>
            <a:endParaRPr lang="en-US" sz="2400" b="1" dirty="0"/>
          </a:p>
          <a:p>
            <a:pPr indent="0">
              <a:buFont typeface="Wingdings" pitchFamily="2" charset="2"/>
              <a:buNone/>
            </a:pPr>
            <a:r>
              <a:rPr lang="en-US" sz="2400" b="1" dirty="0"/>
              <a:t>SCHOOL</a:t>
            </a:r>
          </a:p>
          <a:p>
            <a:pPr indent="0">
              <a:buFont typeface="Wingdings" pitchFamily="2" charset="2"/>
              <a:buNone/>
            </a:pPr>
            <a:endParaRPr lang="en-US" sz="2400" b="1" dirty="0"/>
          </a:p>
          <a:p>
            <a:pPr indent="0">
              <a:buFont typeface="Wingdings" pitchFamily="2" charset="2"/>
              <a:buNone/>
            </a:pPr>
            <a:r>
              <a:rPr lang="en-US" sz="2400" b="1" dirty="0"/>
              <a:t>HOSPITAL</a:t>
            </a:r>
          </a:p>
          <a:p>
            <a:pPr indent="0">
              <a:buFont typeface="Wingdings" pitchFamily="2" charset="2"/>
              <a:buNone/>
            </a:pPr>
            <a:endParaRPr lang="en-US" sz="2400" b="1" dirty="0"/>
          </a:p>
          <a:p>
            <a:pPr indent="0">
              <a:buFont typeface="Wingdings" pitchFamily="2" charset="2"/>
              <a:buNone/>
            </a:pPr>
            <a:endParaRPr lang="en-US" sz="2400" b="1" dirty="0"/>
          </a:p>
          <a:p>
            <a:pPr indent="0">
              <a:buFont typeface="Wingdings" pitchFamily="2" charset="2"/>
              <a:buNone/>
            </a:pPr>
            <a:r>
              <a:rPr lang="en-US" sz="2400" b="1" dirty="0"/>
              <a:t>SHOP</a:t>
            </a:r>
          </a:p>
          <a:p>
            <a:pPr indent="0">
              <a:buFont typeface="Wingdings" pitchFamily="2" charset="2"/>
              <a:buNone/>
            </a:pPr>
            <a:endParaRPr lang="en-US" sz="2400" b="1" dirty="0"/>
          </a:p>
          <a:p>
            <a:pPr indent="0">
              <a:buFont typeface="Wingdings" pitchFamily="2" charset="2"/>
              <a:buNone/>
            </a:pPr>
            <a:endParaRPr lang="en-US" sz="2400" b="1" dirty="0"/>
          </a:p>
        </p:txBody>
      </p:sp>
      <p:sp>
        <p:nvSpPr>
          <p:cNvPr id="5" name="Content Placeholder 2"/>
          <p:cNvSpPr txBox="1">
            <a:spLocks/>
          </p:cNvSpPr>
          <p:nvPr/>
        </p:nvSpPr>
        <p:spPr>
          <a:xfrm>
            <a:off x="7370947" y="423982"/>
            <a:ext cx="3943759" cy="6434018"/>
          </a:xfrm>
          <a:prstGeom prst="rect">
            <a:avLst/>
          </a:prstGeom>
        </p:spPr>
        <p:txBody>
          <a:bodyPr vert="horz" lIns="91440" tIns="45720" rIns="91440" bIns="45720" rtlCol="0">
            <a:noAutofit/>
          </a:bodyPr>
          <a:lst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a:lstStyle>
          <a:p>
            <a:pPr indent="0">
              <a:buFont typeface="Wingdings" pitchFamily="2" charset="2"/>
              <a:buNone/>
            </a:pPr>
            <a:r>
              <a:rPr lang="en-US" sz="2200" b="1" dirty="0"/>
              <a:t>GIVING BIRTH</a:t>
            </a:r>
          </a:p>
          <a:p>
            <a:pPr indent="0">
              <a:buFont typeface="Wingdings" pitchFamily="2" charset="2"/>
              <a:buNone/>
            </a:pPr>
            <a:endParaRPr lang="en-US" sz="2200" b="1" dirty="0"/>
          </a:p>
          <a:p>
            <a:pPr indent="0">
              <a:buFont typeface="Wingdings" pitchFamily="2" charset="2"/>
              <a:buNone/>
            </a:pPr>
            <a:r>
              <a:rPr lang="en-US" sz="2200" b="1" dirty="0"/>
              <a:t>PEELING AN ORANGE</a:t>
            </a:r>
          </a:p>
          <a:p>
            <a:pPr indent="0">
              <a:buFont typeface="Wingdings" pitchFamily="2" charset="2"/>
              <a:buNone/>
            </a:pPr>
            <a:endParaRPr lang="en-US" sz="2200" b="1" dirty="0"/>
          </a:p>
          <a:p>
            <a:pPr indent="0">
              <a:buFont typeface="Wingdings" pitchFamily="2" charset="2"/>
              <a:buNone/>
            </a:pPr>
            <a:r>
              <a:rPr lang="en-US" sz="2200" b="1" dirty="0"/>
              <a:t>MAKING A CUP OF TEA</a:t>
            </a:r>
          </a:p>
          <a:p>
            <a:pPr indent="0">
              <a:buFont typeface="Wingdings" pitchFamily="2" charset="2"/>
              <a:buNone/>
            </a:pPr>
            <a:endParaRPr lang="en-US" sz="2200" b="1" dirty="0"/>
          </a:p>
          <a:p>
            <a:pPr indent="0">
              <a:buFont typeface="Wingdings" pitchFamily="2" charset="2"/>
              <a:buNone/>
            </a:pPr>
            <a:r>
              <a:rPr lang="en-US" sz="2200" b="1" dirty="0"/>
              <a:t>TRIMMING A BEARD</a:t>
            </a:r>
          </a:p>
          <a:p>
            <a:pPr indent="0">
              <a:buFont typeface="Wingdings" pitchFamily="2" charset="2"/>
              <a:buNone/>
            </a:pPr>
            <a:endParaRPr lang="en-US" sz="2200" b="1" dirty="0"/>
          </a:p>
          <a:p>
            <a:pPr indent="0">
              <a:buFont typeface="Wingdings" pitchFamily="2" charset="2"/>
              <a:buNone/>
            </a:pPr>
            <a:r>
              <a:rPr lang="en-US" sz="2200" b="1" dirty="0"/>
              <a:t>GROOMING A HORSE</a:t>
            </a:r>
          </a:p>
          <a:p>
            <a:pPr indent="0">
              <a:buFont typeface="Wingdings" pitchFamily="2" charset="2"/>
              <a:buNone/>
            </a:pPr>
            <a:endParaRPr lang="en-US" sz="2400" b="1" dirty="0"/>
          </a:p>
          <a:p>
            <a:pPr indent="0">
              <a:buFont typeface="Wingdings" pitchFamily="2" charset="2"/>
              <a:buNone/>
            </a:pPr>
            <a:endParaRPr lang="en-US" sz="2400" b="1" dirty="0"/>
          </a:p>
          <a:p>
            <a:pPr indent="0">
              <a:buFont typeface="Wingdings" pitchFamily="2" charset="2"/>
              <a:buNone/>
            </a:pPr>
            <a:endParaRPr lang="en-US" sz="2400" b="1" dirty="0"/>
          </a:p>
          <a:p>
            <a:pPr indent="0">
              <a:buFont typeface="Wingdings" pitchFamily="2" charset="2"/>
              <a:buNone/>
            </a:pPr>
            <a:endParaRPr lang="en-US" sz="2400" b="1" dirty="0"/>
          </a:p>
          <a:p>
            <a:pPr indent="0">
              <a:buFont typeface="Wingdings" pitchFamily="2" charset="2"/>
              <a:buNone/>
            </a:pPr>
            <a:endParaRPr lang="en-US" sz="2400" b="1" dirty="0"/>
          </a:p>
        </p:txBody>
      </p:sp>
    </p:spTree>
    <p:extLst>
      <p:ext uri="{BB962C8B-B14F-4D97-AF65-F5344CB8AC3E}">
        <p14:creationId xmlns:p14="http://schemas.microsoft.com/office/powerpoint/2010/main" val="26075168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3" descr="Data Points Digital background">
            <a:extLst>
              <a:ext uri="{FF2B5EF4-FFF2-40B4-BE49-F238E27FC236}">
                <a16:creationId xmlns:a16="http://schemas.microsoft.com/office/drawing/2014/main" id="{A8168C5A-B2AC-D24F-905A-382F0F4E0AAF}"/>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Flowchart: Process 3">
            <a:extLst>
              <a:ext uri="{FF2B5EF4-FFF2-40B4-BE49-F238E27FC236}">
                <a16:creationId xmlns:a16="http://schemas.microsoft.com/office/drawing/2014/main" id="{3FEDD528-6F91-5171-9402-2D1C42707549}"/>
              </a:ext>
            </a:extLst>
          </p:cNvPr>
          <p:cNvSpPr/>
          <p:nvPr/>
        </p:nvSpPr>
        <p:spPr>
          <a:xfrm>
            <a:off x="1031019" y="1832590"/>
            <a:ext cx="10129962" cy="3411109"/>
          </a:xfrm>
          <a:prstGeom prst="flowChart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40E7D6D1-647C-CCF2-6109-A42D9A902DBB}"/>
              </a:ext>
            </a:extLst>
          </p:cNvPr>
          <p:cNvSpPr>
            <a:spLocks noGrp="1"/>
          </p:cNvSpPr>
          <p:nvPr>
            <p:ph idx="1"/>
          </p:nvPr>
        </p:nvSpPr>
        <p:spPr>
          <a:xfrm>
            <a:off x="530679" y="1832590"/>
            <a:ext cx="10526215" cy="4351338"/>
          </a:xfrm>
          <a:noFill/>
          <a:ln>
            <a:noFill/>
          </a:ln>
        </p:spPr>
        <p:txBody>
          <a:bodyPr anchor="ctr">
            <a:normAutofit/>
          </a:bodyPr>
          <a:lstStyle/>
          <a:p>
            <a:pPr marL="0" indent="0">
              <a:buNone/>
            </a:pPr>
            <a:r>
              <a:rPr lang="en-GB" sz="3000" dirty="0">
                <a:solidFill>
                  <a:schemeClr val="tx1"/>
                </a:solidFill>
              </a:rPr>
              <a:t>	</a:t>
            </a:r>
            <a:r>
              <a:rPr lang="en-US" sz="3000" dirty="0">
                <a:solidFill>
                  <a:schemeClr val="tx1"/>
                </a:solidFill>
              </a:rPr>
              <a:t>Write an account of an aliens arriving on Earth, from the 	point of view of the alien.</a:t>
            </a:r>
          </a:p>
          <a:p>
            <a:pPr marL="0" indent="0">
              <a:buNone/>
            </a:pPr>
            <a:endParaRPr lang="en-GB" dirty="0">
              <a:solidFill>
                <a:srgbClr val="FFFFFF"/>
              </a:solidFill>
            </a:endParaRPr>
          </a:p>
        </p:txBody>
      </p:sp>
      <p:sp>
        <p:nvSpPr>
          <p:cNvPr id="6" name="Title 6">
            <a:extLst>
              <a:ext uri="{FF2B5EF4-FFF2-40B4-BE49-F238E27FC236}">
                <a16:creationId xmlns:a16="http://schemas.microsoft.com/office/drawing/2014/main" id="{39B17352-78BE-7236-1DFD-6105C286C748}"/>
              </a:ext>
            </a:extLst>
          </p:cNvPr>
          <p:cNvSpPr>
            <a:spLocks noGrp="1"/>
          </p:cNvSpPr>
          <p:nvPr>
            <p:ph type="title"/>
          </p:nvPr>
        </p:nvSpPr>
        <p:spPr>
          <a:xfrm>
            <a:off x="1282063" y="2206144"/>
            <a:ext cx="11097551" cy="1332000"/>
          </a:xfrm>
        </p:spPr>
        <p:txBody>
          <a:bodyPr>
            <a:normAutofit/>
          </a:bodyPr>
          <a:lstStyle/>
          <a:p>
            <a:r>
              <a:rPr lang="en-US" dirty="0"/>
              <a:t>Creative Writing Exercise: </a:t>
            </a:r>
          </a:p>
        </p:txBody>
      </p:sp>
    </p:spTree>
    <p:extLst>
      <p:ext uri="{BB962C8B-B14F-4D97-AF65-F5344CB8AC3E}">
        <p14:creationId xmlns:p14="http://schemas.microsoft.com/office/powerpoint/2010/main" val="1946522519"/>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Custom 151">
      <a:dk1>
        <a:srgbClr val="080808"/>
      </a:dk1>
      <a:lt1>
        <a:srgbClr val="FFFFFF"/>
      </a:lt1>
      <a:dk2>
        <a:srgbClr val="53585F"/>
      </a:dk2>
      <a:lt2>
        <a:srgbClr val="DCDEE0"/>
      </a:lt2>
      <a:accent1>
        <a:srgbClr val="FF01B6"/>
      </a:accent1>
      <a:accent2>
        <a:srgbClr val="00B0F0"/>
      </a:accent2>
      <a:accent3>
        <a:srgbClr val="FCF238"/>
      </a:accent3>
      <a:accent4>
        <a:srgbClr val="FF690D"/>
      </a:accent4>
      <a:accent5>
        <a:srgbClr val="D11FB6"/>
      </a:accent5>
      <a:accent6>
        <a:srgbClr val="773F9B"/>
      </a:accent6>
      <a:hlink>
        <a:srgbClr val="FF01B6"/>
      </a:hlink>
      <a:folHlink>
        <a:srgbClr val="FF01B6"/>
      </a:folHlink>
    </a:clrScheme>
    <a:fontScheme name="Custom 159">
      <a:majorFont>
        <a:latin typeface="Franklin Gothic Demi Con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61209572_TF44948428_Win32" id="{89A67F57-E057-4E49-8214-BB9220E67FFC}" vid="{B9F0BEA9-FB6B-4F45-B4B6-54506410B1C9}"/>
    </a:ext>
  </a:extLst>
</a:theme>
</file>

<file path=ppt/theme/theme3.xml><?xml version="1.0" encoding="utf-8"?>
<a:theme xmlns:a="http://schemas.openxmlformats.org/drawingml/2006/main" name="Breeze">
  <a:themeElements>
    <a:clrScheme name="Custom 4">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SARAH REYNOLDS Presentation The Dragon has two Tongu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{E67E46BB-E40A-4AF3-B60D-5127CE23A2F2}tf33713516_win32</Template>
  <TotalTime>0</TotalTime>
  <Words>3301</Words>
  <Application>Microsoft Office PowerPoint</Application>
  <PresentationFormat>Widescreen</PresentationFormat>
  <Paragraphs>254</Paragraphs>
  <Slides>38</Slides>
  <Notes>12</Notes>
  <HiddenSlides>0</HiddenSlides>
  <MMClips>0</MMClips>
  <ScaleCrop>false</ScaleCrop>
  <HeadingPairs>
    <vt:vector size="6" baseType="variant">
      <vt:variant>
        <vt:lpstr>Fonts Used</vt:lpstr>
      </vt:variant>
      <vt:variant>
        <vt:i4>23</vt:i4>
      </vt:variant>
      <vt:variant>
        <vt:lpstr>Theme</vt:lpstr>
      </vt:variant>
      <vt:variant>
        <vt:i4>5</vt:i4>
      </vt:variant>
      <vt:variant>
        <vt:lpstr>Slide Titles</vt:lpstr>
      </vt:variant>
      <vt:variant>
        <vt:i4>38</vt:i4>
      </vt:variant>
    </vt:vector>
  </HeadingPairs>
  <TitlesOfParts>
    <vt:vector size="66" baseType="lpstr">
      <vt:lpstr>Abadi MT Condensed Extra Bold</vt:lpstr>
      <vt:lpstr>Apple Chancery</vt:lpstr>
      <vt:lpstr>Abadi</vt:lpstr>
      <vt:lpstr>Amasis MT Pro Black</vt:lpstr>
      <vt:lpstr>Arial</vt:lpstr>
      <vt:lpstr>Arial Black</vt:lpstr>
      <vt:lpstr>Arial Rounded MT Bold</vt:lpstr>
      <vt:lpstr>Bauhaus 93</vt:lpstr>
      <vt:lpstr>Bookman Old Style</vt:lpstr>
      <vt:lpstr>Calibri</vt:lpstr>
      <vt:lpstr>Calibri Light</vt:lpstr>
      <vt:lpstr>Cambria</vt:lpstr>
      <vt:lpstr>Engravers MT</vt:lpstr>
      <vt:lpstr>Franklin Gothic Book</vt:lpstr>
      <vt:lpstr>Franklin Gothic Demi</vt:lpstr>
      <vt:lpstr>Franklin Gothic Demi Cond</vt:lpstr>
      <vt:lpstr>Gill Sans MT</vt:lpstr>
      <vt:lpstr>News Gothic MT</vt:lpstr>
      <vt:lpstr>Roboto</vt:lpstr>
      <vt:lpstr>Times New Roman</vt:lpstr>
      <vt:lpstr>Walbaum Display</vt:lpstr>
      <vt:lpstr>Wingdings</vt:lpstr>
      <vt:lpstr>Wingdings 2</vt:lpstr>
      <vt:lpstr>3DFloatVTI</vt:lpstr>
      <vt:lpstr>Office Theme</vt:lpstr>
      <vt:lpstr>Breeze</vt:lpstr>
      <vt:lpstr>SARAH REYNOLDS Presentation The Dragon has two Tongues</vt:lpstr>
      <vt:lpstr>Office Theme</vt:lpstr>
      <vt:lpstr>PowerPoint Presentation</vt:lpstr>
      <vt:lpstr>What are we working towards?</vt:lpstr>
      <vt:lpstr>The Reflective Essay</vt:lpstr>
      <vt:lpstr>Some Key Texts:</vt:lpstr>
      <vt:lpstr>“I can’t write without a reader. It’s precisely like a kiss—you can’t do it alone.”   </vt:lpstr>
      <vt:lpstr>WORKSHOPPING </vt:lpstr>
      <vt:lpstr>HOW ARE WE WORKSHOPPING?</vt:lpstr>
      <vt:lpstr>HOW TO GIVE FEEDBACK</vt:lpstr>
      <vt:lpstr>PowerPoint Presentation</vt:lpstr>
      <vt:lpstr>PowerPoint Presentation</vt:lpstr>
      <vt:lpstr>PowerPoint Presentation</vt:lpstr>
      <vt:lpstr>PowerPoint Presentation</vt:lpstr>
      <vt:lpstr>PowerPoint Presentation</vt:lpstr>
      <vt:lpstr>Speculative Fiction</vt:lpstr>
      <vt:lpstr>PowerPoint Presentation</vt:lpstr>
      <vt:lpstr>PowerPoint Presentation</vt:lpstr>
      <vt:lpstr>PowerPoint Presentation</vt:lpstr>
      <vt:lpstr>PowerPoint Presentation</vt:lpstr>
      <vt:lpstr>Some Canonical Texts...</vt:lpstr>
      <vt:lpstr>PowerPoint Presentation</vt:lpstr>
      <vt:lpstr>PowerPoint Presentation</vt:lpstr>
      <vt:lpstr>PowerPoint Presentation</vt:lpstr>
      <vt:lpstr>Make the abstract        CONCRETE</vt:lpstr>
      <vt:lpstr>Painting with Words</vt:lpstr>
      <vt:lpstr>PowerPoint Presentation</vt:lpstr>
      <vt:lpstr>Painting with Words</vt:lpstr>
      <vt:lpstr>PowerPoint Presentation</vt:lpstr>
      <vt:lpstr>DEFAMILIARISATION</vt:lpstr>
      <vt:lpstr>PowerPoint Presentation</vt:lpstr>
      <vt:lpstr>Describe a word without using a particular set of words. </vt:lpstr>
      <vt:lpstr>For example... </vt:lpstr>
      <vt:lpstr>PowerPoint Presentation</vt:lpstr>
      <vt:lpstr>PowerPoint Presentation</vt:lpstr>
      <vt:lpstr>PowerPoint Presentation</vt:lpstr>
      <vt:lpstr>PowerPoint Presentation</vt:lpstr>
      <vt:lpstr>PowerPoint Presentation</vt:lpstr>
      <vt:lpstr>PowerPoint Presentation</vt:lpstr>
      <vt:lpstr>Creative Writing Exercise: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Sarah Reynolds</dc:creator>
  <cp:lastModifiedBy>Sarah Reynolds</cp:lastModifiedBy>
  <cp:revision>2</cp:revision>
  <dcterms:created xsi:type="dcterms:W3CDTF">2022-09-14T15:52:17Z</dcterms:created>
  <dcterms:modified xsi:type="dcterms:W3CDTF">2023-10-20T14:07:27Z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