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0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59" r:id="rId15"/>
    <p:sldId id="266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A0344E-BD62-32A6-523B-AE752DC206B1}" v="585" dt="2026-07-21T16:46:43.232"/>
    <p1510:client id="{BD3C49DE-EA45-0A71-E202-B91AF23D8340}" v="4049" dt="2026-07-20T10:36:35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riya Kozlova (2231768)" userId="S::2231768@student.uwtsd.ac.uk::ad6bec29-d0a1-46cf-8be9-55afd19552d8" providerId="AD" clId="Web-{CF5CFACC-301C-FE12-5C80-21D255CABCF1}"/>
    <pc:docChg chg="addSld modSld">
      <pc:chgData name="Valeriya Kozlova (2231768)" userId="S::2231768@student.uwtsd.ac.uk::ad6bec29-d0a1-46cf-8be9-55afd19552d8" providerId="AD" clId="Web-{CF5CFACC-301C-FE12-5C80-21D255CABCF1}" dt="2026-06-23T15:37:22.210" v="182" actId="20577"/>
      <pc:docMkLst>
        <pc:docMk/>
      </pc:docMkLst>
      <pc:sldChg chg="modSp">
        <pc:chgData name="Valeriya Kozlova (2231768)" userId="S::2231768@student.uwtsd.ac.uk::ad6bec29-d0a1-46cf-8be9-55afd19552d8" providerId="AD" clId="Web-{CF5CFACC-301C-FE12-5C80-21D255CABCF1}" dt="2026-06-23T14:57:42.520" v="92" actId="20577"/>
        <pc:sldMkLst>
          <pc:docMk/>
          <pc:sldMk cId="109857222" sldId="256"/>
        </pc:sldMkLst>
        <pc:spChg chg="mod">
          <ac:chgData name="Valeriya Kozlova (2231768)" userId="S::2231768@student.uwtsd.ac.uk::ad6bec29-d0a1-46cf-8be9-55afd19552d8" providerId="AD" clId="Web-{CF5CFACC-301C-FE12-5C80-21D255CABCF1}" dt="2026-06-23T14:46:56.019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Valeriya Kozlova (2231768)" userId="S::2231768@student.uwtsd.ac.uk::ad6bec29-d0a1-46cf-8be9-55afd19552d8" providerId="AD" clId="Web-{CF5CFACC-301C-FE12-5C80-21D255CABCF1}" dt="2026-06-23T14:57:42.520" v="9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Valeriya Kozlova (2231768)" userId="S::2231768@student.uwtsd.ac.uk::ad6bec29-d0a1-46cf-8be9-55afd19552d8" providerId="AD" clId="Web-{CF5CFACC-301C-FE12-5C80-21D255CABCF1}" dt="2026-06-23T14:48:46.949" v="77" actId="20577"/>
        <pc:sldMkLst>
          <pc:docMk/>
          <pc:sldMk cId="78245849" sldId="257"/>
        </pc:sldMkLst>
        <pc:spChg chg="mod">
          <ac:chgData name="Valeriya Kozlova (2231768)" userId="S::2231768@student.uwtsd.ac.uk::ad6bec29-d0a1-46cf-8be9-55afd19552d8" providerId="AD" clId="Web-{CF5CFACC-301C-FE12-5C80-21D255CABCF1}" dt="2026-06-23T14:48:46.949" v="77" actId="20577"/>
          <ac:spMkLst>
            <pc:docMk/>
            <pc:sldMk cId="78245849" sldId="257"/>
            <ac:spMk id="2" creationId="{74A9C31B-CB20-BFC6-6A3B-6C257CFA51C9}"/>
          </ac:spMkLst>
        </pc:spChg>
      </pc:sldChg>
      <pc:sldChg chg="modSp new">
        <pc:chgData name="Valeriya Kozlova (2231768)" userId="S::2231768@student.uwtsd.ac.uk::ad6bec29-d0a1-46cf-8be9-55afd19552d8" providerId="AD" clId="Web-{CF5CFACC-301C-FE12-5C80-21D255CABCF1}" dt="2026-06-23T15:37:22.210" v="182" actId="20577"/>
        <pc:sldMkLst>
          <pc:docMk/>
          <pc:sldMk cId="2343126855" sldId="258"/>
        </pc:sldMkLst>
        <pc:spChg chg="mod">
          <ac:chgData name="Valeriya Kozlova (2231768)" userId="S::2231768@student.uwtsd.ac.uk::ad6bec29-d0a1-46cf-8be9-55afd19552d8" providerId="AD" clId="Web-{CF5CFACC-301C-FE12-5C80-21D255CABCF1}" dt="2026-06-23T15:11:42.177" v="101" actId="20577"/>
          <ac:spMkLst>
            <pc:docMk/>
            <pc:sldMk cId="2343126855" sldId="258"/>
            <ac:spMk id="2" creationId="{75CBC5E5-CD98-4359-5C0E-9311002F16CA}"/>
          </ac:spMkLst>
        </pc:spChg>
      </pc:sldChg>
      <pc:sldChg chg="modSp new">
        <pc:chgData name="Valeriya Kozlova (2231768)" userId="S::2231768@student.uwtsd.ac.uk::ad6bec29-d0a1-46cf-8be9-55afd19552d8" providerId="AD" clId="Web-{CF5CFACC-301C-FE12-5C80-21D255CABCF1}" dt="2026-06-23T15:16:55.248" v="115" actId="20577"/>
        <pc:sldMkLst>
          <pc:docMk/>
          <pc:sldMk cId="2009130428" sldId="259"/>
        </pc:sldMkLst>
        <pc:spChg chg="mod">
          <ac:chgData name="Valeriya Kozlova (2231768)" userId="S::2231768@student.uwtsd.ac.uk::ad6bec29-d0a1-46cf-8be9-55afd19552d8" providerId="AD" clId="Web-{CF5CFACC-301C-FE12-5C80-21D255CABCF1}" dt="2026-06-23T15:16:52.701" v="114" actId="20577"/>
          <ac:spMkLst>
            <pc:docMk/>
            <pc:sldMk cId="2009130428" sldId="259"/>
            <ac:spMk id="2" creationId="{5FB6972B-6645-C3E8-C1A8-8007322A2E60}"/>
          </ac:spMkLst>
        </pc:spChg>
        <pc:spChg chg="mod">
          <ac:chgData name="Valeriya Kozlova (2231768)" userId="S::2231768@student.uwtsd.ac.uk::ad6bec29-d0a1-46cf-8be9-55afd19552d8" providerId="AD" clId="Web-{CF5CFACC-301C-FE12-5C80-21D255CABCF1}" dt="2026-06-23T15:16:55.248" v="115" actId="20577"/>
          <ac:spMkLst>
            <pc:docMk/>
            <pc:sldMk cId="2009130428" sldId="259"/>
            <ac:spMk id="3" creationId="{504708A7-3771-14ED-1198-656F2C3268BB}"/>
          </ac:spMkLst>
        </pc:spChg>
      </pc:sldChg>
    </pc:docChg>
  </pc:docChgLst>
  <pc:docChgLst>
    <pc:chgData name="Valeriya Kozlova (2231768)" userId="S::2231768@student.uwtsd.ac.uk::ad6bec29-d0a1-46cf-8be9-55afd19552d8" providerId="AD" clId="Web-{B5A0344E-BD62-32A6-523B-AE752DC206B1}"/>
    <pc:docChg chg="modSld">
      <pc:chgData name="Valeriya Kozlova (2231768)" userId="S::2231768@student.uwtsd.ac.uk::ad6bec29-d0a1-46cf-8be9-55afd19552d8" providerId="AD" clId="Web-{B5A0344E-BD62-32A6-523B-AE752DC206B1}" dt="2026-07-21T16:47:05.092" v="609"/>
      <pc:docMkLst>
        <pc:docMk/>
      </pc:docMkLst>
      <pc:sldChg chg="modSp">
        <pc:chgData name="Valeriya Kozlova (2231768)" userId="S::2231768@student.uwtsd.ac.uk::ad6bec29-d0a1-46cf-8be9-55afd19552d8" providerId="AD" clId="Web-{B5A0344E-BD62-32A6-523B-AE752DC206B1}" dt="2026-07-21T15:40:03.779" v="231" actId="14100"/>
        <pc:sldMkLst>
          <pc:docMk/>
          <pc:sldMk cId="2009130428" sldId="259"/>
        </pc:sldMkLst>
        <pc:spChg chg="mod">
          <ac:chgData name="Valeriya Kozlova (2231768)" userId="S::2231768@student.uwtsd.ac.uk::ad6bec29-d0a1-46cf-8be9-55afd19552d8" providerId="AD" clId="Web-{B5A0344E-BD62-32A6-523B-AE752DC206B1}" dt="2026-07-21T15:40:03.779" v="231" actId="14100"/>
          <ac:spMkLst>
            <pc:docMk/>
            <pc:sldMk cId="2009130428" sldId="259"/>
            <ac:spMk id="3" creationId="{504708A7-3771-14ED-1198-656F2C3268BB}"/>
          </ac:spMkLst>
        </pc:spChg>
      </pc:sldChg>
      <pc:sldChg chg="addSp delSp modSp">
        <pc:chgData name="Valeriya Kozlova (2231768)" userId="S::2231768@student.uwtsd.ac.uk::ad6bec29-d0a1-46cf-8be9-55afd19552d8" providerId="AD" clId="Web-{B5A0344E-BD62-32A6-523B-AE752DC206B1}" dt="2026-07-21T16:24:29.321" v="424" actId="14100"/>
        <pc:sldMkLst>
          <pc:docMk/>
          <pc:sldMk cId="3204077435" sldId="262"/>
        </pc:sldMkLst>
        <pc:spChg chg="mod">
          <ac:chgData name="Valeriya Kozlova (2231768)" userId="S::2231768@student.uwtsd.ac.uk::ad6bec29-d0a1-46cf-8be9-55afd19552d8" providerId="AD" clId="Web-{B5A0344E-BD62-32A6-523B-AE752DC206B1}" dt="2026-07-21T16:23:59.023" v="422" actId="14100"/>
          <ac:spMkLst>
            <pc:docMk/>
            <pc:sldMk cId="3204077435" sldId="262"/>
            <ac:spMk id="2" creationId="{D50C1475-2475-C07F-D397-D08887C84690}"/>
          </ac:spMkLst>
        </pc:spChg>
        <pc:spChg chg="del mod">
          <ac:chgData name="Valeriya Kozlova (2231768)" userId="S::2231768@student.uwtsd.ac.uk::ad6bec29-d0a1-46cf-8be9-55afd19552d8" providerId="AD" clId="Web-{B5A0344E-BD62-32A6-523B-AE752DC206B1}" dt="2026-07-21T16:19:51.263" v="354"/>
          <ac:spMkLst>
            <pc:docMk/>
            <pc:sldMk cId="3204077435" sldId="262"/>
            <ac:spMk id="3" creationId="{C2B656F1-8652-4204-5548-648A64046553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23:07.193" v="411" actId="14100"/>
          <ac:spMkLst>
            <pc:docMk/>
            <pc:sldMk cId="3204077435" sldId="262"/>
            <ac:spMk id="8" creationId="{BDF9A76D-1B9D-02BB-1D51-0564ADB763F2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23:06.568" v="410" actId="14100"/>
          <ac:spMkLst>
            <pc:docMk/>
            <pc:sldMk cId="3204077435" sldId="262"/>
            <ac:spMk id="9" creationId="{EFF75161-BCEA-436C-37B4-3C0B53AF8BD2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24:22.227" v="423" actId="14100"/>
          <ac:spMkLst>
            <pc:docMk/>
            <pc:sldMk cId="3204077435" sldId="262"/>
            <ac:spMk id="10" creationId="{2A54E1F5-2055-8CA1-9A9C-E943A4C7D36B}"/>
          </ac:spMkLst>
        </pc:spChg>
        <pc:graphicFrameChg chg="add mod modGraphic">
          <ac:chgData name="Valeriya Kozlova (2231768)" userId="S::2231768@student.uwtsd.ac.uk::ad6bec29-d0a1-46cf-8be9-55afd19552d8" providerId="AD" clId="Web-{B5A0344E-BD62-32A6-523B-AE752DC206B1}" dt="2026-07-21T16:24:29.321" v="424" actId="14100"/>
          <ac:graphicFrameMkLst>
            <pc:docMk/>
            <pc:sldMk cId="3204077435" sldId="262"/>
            <ac:graphicFrameMk id="12" creationId="{C74F0C0E-1585-95FA-7CC6-D105897A0835}"/>
          </ac:graphicFrameMkLst>
        </pc:graphicFrameChg>
        <pc:picChg chg="add del mod">
          <ac:chgData name="Valeriya Kozlova (2231768)" userId="S::2231768@student.uwtsd.ac.uk::ad6bec29-d0a1-46cf-8be9-55afd19552d8" providerId="AD" clId="Web-{B5A0344E-BD62-32A6-523B-AE752DC206B1}" dt="2026-07-21T16:20:34.046" v="364"/>
          <ac:picMkLst>
            <pc:docMk/>
            <pc:sldMk cId="3204077435" sldId="262"/>
            <ac:picMk id="4" creationId="{D368F25C-58AE-A3C8-56E3-20C641BFDFC8}"/>
          </ac:picMkLst>
        </pc:picChg>
        <pc:picChg chg="add del mod modCrop">
          <ac:chgData name="Valeriya Kozlova (2231768)" userId="S::2231768@student.uwtsd.ac.uk::ad6bec29-d0a1-46cf-8be9-55afd19552d8" providerId="AD" clId="Web-{B5A0344E-BD62-32A6-523B-AE752DC206B1}" dt="2026-07-21T16:23:33.678" v="421"/>
          <ac:picMkLst>
            <pc:docMk/>
            <pc:sldMk cId="3204077435" sldId="262"/>
            <ac:picMk id="20" creationId="{C9281AE2-7D1C-DF9B-0AC5-871EF93EE860}"/>
          </ac:picMkLst>
        </pc:picChg>
      </pc:sldChg>
      <pc:sldChg chg="addSp delSp modSp">
        <pc:chgData name="Valeriya Kozlova (2231768)" userId="S::2231768@student.uwtsd.ac.uk::ad6bec29-d0a1-46cf-8be9-55afd19552d8" providerId="AD" clId="Web-{B5A0344E-BD62-32A6-523B-AE752DC206B1}" dt="2026-07-21T16:12:50.418" v="326" actId="20577"/>
        <pc:sldMkLst>
          <pc:docMk/>
          <pc:sldMk cId="1317167113" sldId="264"/>
        </pc:sldMkLst>
        <pc:spChg chg="mod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2" creationId="{147C6AC9-7AC0-C1CE-A883-892202303947}"/>
          </ac:spMkLst>
        </pc:spChg>
        <pc:spChg chg="mod ord">
          <ac:chgData name="Valeriya Kozlova (2231768)" userId="S::2231768@student.uwtsd.ac.uk::ad6bec29-d0a1-46cf-8be9-55afd19552d8" providerId="AD" clId="Web-{B5A0344E-BD62-32A6-523B-AE752DC206B1}" dt="2026-07-21T16:12:50.418" v="326" actId="20577"/>
          <ac:spMkLst>
            <pc:docMk/>
            <pc:sldMk cId="1317167113" sldId="264"/>
            <ac:spMk id="3" creationId="{37C1E841-3CFF-D7E2-BFF8-467B814549A6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21" creationId="{45D37F4E-DDB4-456B-97E0-9937730A039F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22" creationId="{B2DD41CD-8F47-4F56-AD12-4E2FF7696987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18.285" v="303"/>
          <ac:spMkLst>
            <pc:docMk/>
            <pc:sldMk cId="1317167113" sldId="264"/>
            <ac:spMk id="27" creationId="{45D37F4E-DDB4-456B-97E0-9937730A039F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18.285" v="303"/>
          <ac:spMkLst>
            <pc:docMk/>
            <pc:sldMk cId="1317167113" sldId="264"/>
            <ac:spMk id="29" creationId="{B2DD41CD-8F47-4F56-AD12-4E2FF7696987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5"/>
          <ac:spMkLst>
            <pc:docMk/>
            <pc:sldMk cId="1317167113" sldId="264"/>
            <ac:spMk id="31" creationId="{6437CC72-F4A8-4DC3-AFAB-D22C482C8100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5"/>
          <ac:spMkLst>
            <pc:docMk/>
            <pc:sldMk cId="1317167113" sldId="264"/>
            <ac:spMk id="32" creationId="{3346177D-ADC4-4968-B747-5CFCD390B5B9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5"/>
          <ac:spMkLst>
            <pc:docMk/>
            <pc:sldMk cId="1317167113" sldId="264"/>
            <ac:spMk id="33" creationId="{0844A943-BF79-4FEA-ABB1-3BD54D236606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35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36" creationId="{71877DBC-BB60-40F0-AC93-2ACDBAAE60CE}"/>
          </ac:spMkLst>
        </pc:spChg>
        <pc:picChg chg="del">
          <ac:chgData name="Valeriya Kozlova (2231768)" userId="S::2231768@student.uwtsd.ac.uk::ad6bec29-d0a1-46cf-8be9-55afd19552d8" providerId="AD" clId="Web-{B5A0344E-BD62-32A6-523B-AE752DC206B1}" dt="2026-07-21T15:20:07.342" v="135"/>
          <ac:picMkLst>
            <pc:docMk/>
            <pc:sldMk cId="1317167113" sldId="264"/>
            <ac:picMk id="4" creationId="{19A970A6-187D-AD03-4F65-8E553BE0E3BF}"/>
          </ac:picMkLst>
        </pc:picChg>
        <pc:picChg chg="add mod">
          <ac:chgData name="Valeriya Kozlova (2231768)" userId="S::2231768@student.uwtsd.ac.uk::ad6bec29-d0a1-46cf-8be9-55afd19552d8" providerId="AD" clId="Web-{B5A0344E-BD62-32A6-523B-AE752DC206B1}" dt="2026-07-21T15:56:21.754" v="306"/>
          <ac:picMkLst>
            <pc:docMk/>
            <pc:sldMk cId="1317167113" sldId="264"/>
            <ac:picMk id="5" creationId="{98F88901-C049-D72D-5F32-98678B6E2B5C}"/>
          </ac:picMkLst>
        </pc:picChg>
      </pc:sldChg>
      <pc:sldChg chg="modSp">
        <pc:chgData name="Valeriya Kozlova (2231768)" userId="S::2231768@student.uwtsd.ac.uk::ad6bec29-d0a1-46cf-8be9-55afd19552d8" providerId="AD" clId="Web-{B5A0344E-BD62-32A6-523B-AE752DC206B1}" dt="2026-07-21T15:39:17.121" v="220" actId="20577"/>
        <pc:sldMkLst>
          <pc:docMk/>
          <pc:sldMk cId="432910880" sldId="266"/>
        </pc:sldMkLst>
        <pc:spChg chg="mod">
          <ac:chgData name="Valeriya Kozlova (2231768)" userId="S::2231768@student.uwtsd.ac.uk::ad6bec29-d0a1-46cf-8be9-55afd19552d8" providerId="AD" clId="Web-{B5A0344E-BD62-32A6-523B-AE752DC206B1}" dt="2026-07-21T15:10:52.149" v="11" actId="14100"/>
          <ac:spMkLst>
            <pc:docMk/>
            <pc:sldMk cId="432910880" sldId="266"/>
            <ac:spMk id="2" creationId="{D7669B2B-F953-7FCC-DBC3-EF4C73ED5867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5:39:17.121" v="220" actId="20577"/>
          <ac:spMkLst>
            <pc:docMk/>
            <pc:sldMk cId="432910880" sldId="266"/>
            <ac:spMk id="3" creationId="{2D758A20-678A-874A-8E38-BD37A0F8811F}"/>
          </ac:spMkLst>
        </pc:spChg>
      </pc:sldChg>
      <pc:sldChg chg="addSp delSp modSp">
        <pc:chgData name="Valeriya Kozlova (2231768)" userId="S::2231768@student.uwtsd.ac.uk::ad6bec29-d0a1-46cf-8be9-55afd19552d8" providerId="AD" clId="Web-{B5A0344E-BD62-32A6-523B-AE752DC206B1}" dt="2026-07-21T16:45:14.541" v="600"/>
        <pc:sldMkLst>
          <pc:docMk/>
          <pc:sldMk cId="1010387152" sldId="267"/>
        </pc:sldMkLst>
        <pc:spChg chg="mod">
          <ac:chgData name="Valeriya Kozlova (2231768)" userId="S::2231768@student.uwtsd.ac.uk::ad6bec29-d0a1-46cf-8be9-55afd19552d8" providerId="AD" clId="Web-{B5A0344E-BD62-32A6-523B-AE752DC206B1}" dt="2026-07-21T16:45:14.541" v="600"/>
          <ac:spMkLst>
            <pc:docMk/>
            <pc:sldMk cId="1010387152" sldId="267"/>
            <ac:spMk id="2" creationId="{42B66A6F-9697-6443-F745-46453A1D5EC8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45:14.541" v="600"/>
          <ac:spMkLst>
            <pc:docMk/>
            <pc:sldMk cId="1010387152" sldId="267"/>
            <ac:spMk id="3" creationId="{31307D1F-9A85-DA4D-DBA6-8F45E42E4D54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6:45:14.541" v="600"/>
          <ac:spMkLst>
            <pc:docMk/>
            <pc:sldMk cId="1010387152" sldId="267"/>
            <ac:spMk id="9" creationId="{9F7D5CDA-D291-4307-BF55-1381FED29634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6:45:14.525" v="599"/>
          <ac:spMkLst>
            <pc:docMk/>
            <pc:sldMk cId="1010387152" sldId="267"/>
            <ac:spMk id="14" creationId="{F13C74B1-5B17-4795-BED0-7140497B445A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6:45:14.525" v="599"/>
          <ac:spMkLst>
            <pc:docMk/>
            <pc:sldMk cId="1010387152" sldId="267"/>
            <ac:spMk id="16" creationId="{D4974D33-8DC5-464E-8C6D-BE58F0669C17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6:45:14.541" v="600"/>
          <ac:spMkLst>
            <pc:docMk/>
            <pc:sldMk cId="1010387152" sldId="267"/>
            <ac:spMk id="18" creationId="{3D752CF2-2291-40B5-B462-C17B174C10BC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6:45:14.541" v="600"/>
          <ac:spMkLst>
            <pc:docMk/>
            <pc:sldMk cId="1010387152" sldId="267"/>
            <ac:spMk id="19" creationId="{F94AA2BD-2E3F-4B1D-8127-5744B8115311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6:45:14.541" v="600"/>
          <ac:spMkLst>
            <pc:docMk/>
            <pc:sldMk cId="1010387152" sldId="267"/>
            <ac:spMk id="20" creationId="{4BD02261-2DC8-4AA8-9E16-7751AE892445}"/>
          </ac:spMkLst>
        </pc:spChg>
        <pc:picChg chg="add mod">
          <ac:chgData name="Valeriya Kozlova (2231768)" userId="S::2231768@student.uwtsd.ac.uk::ad6bec29-d0a1-46cf-8be9-55afd19552d8" providerId="AD" clId="Web-{B5A0344E-BD62-32A6-523B-AE752DC206B1}" dt="2026-07-21T16:45:14.541" v="600"/>
          <ac:picMkLst>
            <pc:docMk/>
            <pc:sldMk cId="1010387152" sldId="267"/>
            <ac:picMk id="4" creationId="{74DC5B26-3E90-F5E5-DABA-74A3179E8C7D}"/>
          </ac:picMkLst>
        </pc:picChg>
        <pc:picChg chg="del">
          <ac:chgData name="Valeriya Kozlova (2231768)" userId="S::2231768@student.uwtsd.ac.uk::ad6bec29-d0a1-46cf-8be9-55afd19552d8" providerId="AD" clId="Web-{B5A0344E-BD62-32A6-523B-AE752DC206B1}" dt="2026-07-21T16:44:37.321" v="596"/>
          <ac:picMkLst>
            <pc:docMk/>
            <pc:sldMk cId="1010387152" sldId="267"/>
            <ac:picMk id="5" creationId="{BE5361D6-F6A6-2E2F-E0C8-4743B1C7AC6F}"/>
          </ac:picMkLst>
        </pc:picChg>
      </pc:sldChg>
      <pc:sldChg chg="addSp delSp modSp">
        <pc:chgData name="Valeriya Kozlova (2231768)" userId="S::2231768@student.uwtsd.ac.uk::ad6bec29-d0a1-46cf-8be9-55afd19552d8" providerId="AD" clId="Web-{B5A0344E-BD62-32A6-523B-AE752DC206B1}" dt="2026-07-21T16:47:05.092" v="609"/>
        <pc:sldMkLst>
          <pc:docMk/>
          <pc:sldMk cId="2984242977" sldId="268"/>
        </pc:sldMkLst>
        <pc:spChg chg="mod">
          <ac:chgData name="Valeriya Kozlova (2231768)" userId="S::2231768@student.uwtsd.ac.uk::ad6bec29-d0a1-46cf-8be9-55afd19552d8" providerId="AD" clId="Web-{B5A0344E-BD62-32A6-523B-AE752DC206B1}" dt="2026-07-21T16:47:05.092" v="608"/>
          <ac:spMkLst>
            <pc:docMk/>
            <pc:sldMk cId="2984242977" sldId="268"/>
            <ac:spMk id="2" creationId="{D389F09B-2052-29D9-9729-254EAF7FC8CE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47:05.092" v="608"/>
          <ac:spMkLst>
            <pc:docMk/>
            <pc:sldMk cId="2984242977" sldId="268"/>
            <ac:spMk id="3" creationId="{5FB788B2-1A34-8C2D-E751-C55931CAC3D2}"/>
          </ac:spMkLst>
        </pc:spChg>
        <pc:spChg chg="del mod">
          <ac:chgData name="Valeriya Kozlova (2231768)" userId="S::2231768@student.uwtsd.ac.uk::ad6bec29-d0a1-46cf-8be9-55afd19552d8" providerId="AD" clId="Web-{B5A0344E-BD62-32A6-523B-AE752DC206B1}" dt="2026-07-21T16:46:38.310" v="602"/>
          <ac:spMkLst>
            <pc:docMk/>
            <pc:sldMk cId="2984242977" sldId="268"/>
            <ac:spMk id="8" creationId="{35DB0300-6B3D-42CC-2883-244DFE03C034}"/>
          </ac:spMkLst>
        </pc:spChg>
        <pc:spChg chg="del">
          <ac:chgData name="Valeriya Kozlova (2231768)" userId="S::2231768@student.uwtsd.ac.uk::ad6bec29-d0a1-46cf-8be9-55afd19552d8" providerId="AD" clId="Web-{B5A0344E-BD62-32A6-523B-AE752DC206B1}" dt="2026-07-21T16:46:38.310" v="603"/>
          <ac:spMkLst>
            <pc:docMk/>
            <pc:sldMk cId="2984242977" sldId="268"/>
            <ac:spMk id="9" creationId="{743AA782-23D1-4521-8CAD-47662984AA08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6:47:05.092" v="609"/>
          <ac:spMkLst>
            <pc:docMk/>
            <pc:sldMk cId="2984242977" sldId="268"/>
            <ac:spMk id="11" creationId="{71877DBC-BB60-40F0-AC93-2ACDBAAE60CE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6:46:52.670" v="606"/>
          <ac:spMkLst>
            <pc:docMk/>
            <pc:sldMk cId="2984242977" sldId="268"/>
            <ac:spMk id="16" creationId="{743AA782-23D1-4521-8CAD-47662984AA08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6:46:52.670" v="606"/>
          <ac:spMkLst>
            <pc:docMk/>
            <pc:sldMk cId="2984242977" sldId="268"/>
            <ac:spMk id="18" creationId="{71877DBC-BB60-40F0-AC93-2ACDBAAE60CE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6:47:05.092" v="608"/>
          <ac:spMkLst>
            <pc:docMk/>
            <pc:sldMk cId="2984242977" sldId="268"/>
            <ac:spMk id="20" creationId="{04812C46-200A-4DEB-A05E-3ED6C68C2387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6:47:05.092" v="608"/>
          <ac:spMkLst>
            <pc:docMk/>
            <pc:sldMk cId="2984242977" sldId="268"/>
            <ac:spMk id="21" creationId="{D1EA859B-E555-4109-94F3-6700E046E008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6:47:05.092" v="609"/>
          <ac:spMkLst>
            <pc:docMk/>
            <pc:sldMk cId="2984242977" sldId="268"/>
            <ac:spMk id="23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6:47:05.092" v="609"/>
          <ac:spMkLst>
            <pc:docMk/>
            <pc:sldMk cId="2984242977" sldId="268"/>
            <ac:spMk id="24" creationId="{650D18FE-0824-4A46-B22C-A86B52E5780A}"/>
          </ac:spMkLst>
        </pc:spChg>
        <pc:picChg chg="del">
          <ac:chgData name="Valeriya Kozlova (2231768)" userId="S::2231768@student.uwtsd.ac.uk::ad6bec29-d0a1-46cf-8be9-55afd19552d8" providerId="AD" clId="Web-{B5A0344E-BD62-32A6-523B-AE752DC206B1}" dt="2026-07-21T16:46:33.778" v="601"/>
          <ac:picMkLst>
            <pc:docMk/>
            <pc:sldMk cId="2984242977" sldId="268"/>
            <ac:picMk id="4" creationId="{50681569-2BDD-5EBF-1B62-3AADA15B0FA5}"/>
          </ac:picMkLst>
        </pc:picChg>
        <pc:picChg chg="add mod ord">
          <ac:chgData name="Valeriya Kozlova (2231768)" userId="S::2231768@student.uwtsd.ac.uk::ad6bec29-d0a1-46cf-8be9-55afd19552d8" providerId="AD" clId="Web-{B5A0344E-BD62-32A6-523B-AE752DC206B1}" dt="2026-07-21T16:47:05.092" v="609"/>
          <ac:picMkLst>
            <pc:docMk/>
            <pc:sldMk cId="2984242977" sldId="268"/>
            <ac:picMk id="5" creationId="{08CD53AD-6A66-C812-88C5-E9D6DF088839}"/>
          </ac:picMkLst>
        </pc:picChg>
      </pc:sldChg>
      <pc:sldChg chg="addSp delSp modSp">
        <pc:chgData name="Valeriya Kozlova (2231768)" userId="S::2231768@student.uwtsd.ac.uk::ad6bec29-d0a1-46cf-8be9-55afd19552d8" providerId="AD" clId="Web-{B5A0344E-BD62-32A6-523B-AE752DC206B1}" dt="2026-07-21T16:38:00.134" v="595"/>
        <pc:sldMkLst>
          <pc:docMk/>
          <pc:sldMk cId="2543835588" sldId="270"/>
        </pc:sldMkLst>
        <pc:spChg chg="mod">
          <ac:chgData name="Valeriya Kozlova (2231768)" userId="S::2231768@student.uwtsd.ac.uk::ad6bec29-d0a1-46cf-8be9-55afd19552d8" providerId="AD" clId="Web-{B5A0344E-BD62-32A6-523B-AE752DC206B1}" dt="2026-07-21T16:38:00.134" v="595"/>
          <ac:spMkLst>
            <pc:docMk/>
            <pc:sldMk cId="2543835588" sldId="270"/>
            <ac:spMk id="2" creationId="{6793D360-02EC-F975-68E1-BFFA419A1A14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38:00.134" v="595"/>
          <ac:spMkLst>
            <pc:docMk/>
            <pc:sldMk cId="2543835588" sldId="270"/>
            <ac:spMk id="4" creationId="{933ADD7E-24AC-FB1B-28CF-D0E978CC0031}"/>
          </ac:spMkLst>
        </pc:spChg>
        <pc:spChg chg="del">
          <ac:chgData name="Valeriya Kozlova (2231768)" userId="S::2231768@student.uwtsd.ac.uk::ad6bec29-d0a1-46cf-8be9-55afd19552d8" providerId="AD" clId="Web-{B5A0344E-BD62-32A6-523B-AE752DC206B1}" dt="2026-07-21T16:38:00.134" v="595"/>
          <ac:spMkLst>
            <pc:docMk/>
            <pc:sldMk cId="2543835588" sldId="270"/>
            <ac:spMk id="9" creationId="{F13C74B1-5B17-4795-BED0-7140497B445A}"/>
          </ac:spMkLst>
        </pc:spChg>
        <pc:spChg chg="del">
          <ac:chgData name="Valeriya Kozlova (2231768)" userId="S::2231768@student.uwtsd.ac.uk::ad6bec29-d0a1-46cf-8be9-55afd19552d8" providerId="AD" clId="Web-{B5A0344E-BD62-32A6-523B-AE752DC206B1}" dt="2026-07-21T16:38:00.134" v="595"/>
          <ac:spMkLst>
            <pc:docMk/>
            <pc:sldMk cId="2543835588" sldId="270"/>
            <ac:spMk id="11" creationId="{D4974D33-8DC5-464E-8C6D-BE58F0669C17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6:38:00.134" v="595"/>
          <ac:spMkLst>
            <pc:docMk/>
            <pc:sldMk cId="2543835588" sldId="270"/>
            <ac:spMk id="16" creationId="{45D37F4E-DDB4-456B-97E0-9937730A039F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6:38:00.134" v="595"/>
          <ac:spMkLst>
            <pc:docMk/>
            <pc:sldMk cId="2543835588" sldId="270"/>
            <ac:spMk id="18" creationId="{B2DD41CD-8F47-4F56-AD12-4E2FF7696987}"/>
          </ac:spMkLst>
        </pc:spChg>
        <pc:picChg chg="mod">
          <ac:chgData name="Valeriya Kozlova (2231768)" userId="S::2231768@student.uwtsd.ac.uk::ad6bec29-d0a1-46cf-8be9-55afd19552d8" providerId="AD" clId="Web-{B5A0344E-BD62-32A6-523B-AE752DC206B1}" dt="2026-07-21T16:38:00.134" v="595"/>
          <ac:picMkLst>
            <pc:docMk/>
            <pc:sldMk cId="2543835588" sldId="270"/>
            <ac:picMk id="3" creationId="{E03A5990-B208-7A9C-C7D7-8D0DC75A89E1}"/>
          </ac:picMkLst>
        </pc:picChg>
      </pc:sldChg>
    </pc:docChg>
  </pc:docChgLst>
  <pc:docChgLst>
    <pc:chgData name="Valeriya Kozlova (2231768)" userId="S::2231768@student.uwtsd.ac.uk::ad6bec29-d0a1-46cf-8be9-55afd19552d8" providerId="AD" clId="Web-{BD3C49DE-EA45-0A71-E202-B91AF23D8340}"/>
    <pc:docChg chg="addSld modSld">
      <pc:chgData name="Valeriya Kozlova (2231768)" userId="S::2231768@student.uwtsd.ac.uk::ad6bec29-d0a1-46cf-8be9-55afd19552d8" providerId="AD" clId="Web-{BD3C49DE-EA45-0A71-E202-B91AF23D8340}" dt="2026-07-20T10:36:35.659" v="4120" actId="20577"/>
      <pc:docMkLst>
        <pc:docMk/>
      </pc:docMkLst>
      <pc:sldChg chg="addSp delSp modSp mod setBg">
        <pc:chgData name="Valeriya Kozlova (2231768)" userId="S::2231768@student.uwtsd.ac.uk::ad6bec29-d0a1-46cf-8be9-55afd19552d8" providerId="AD" clId="Web-{BD3C49DE-EA45-0A71-E202-B91AF23D8340}" dt="2026-07-14T10:47:54.200" v="3177"/>
        <pc:sldMkLst>
          <pc:docMk/>
          <pc:sldMk cId="109857222" sldId="256"/>
        </pc:sldMkLst>
        <pc:spChg chg="mod">
          <ac:chgData name="Valeriya Kozlova (2231768)" userId="S::2231768@student.uwtsd.ac.uk::ad6bec29-d0a1-46cf-8be9-55afd19552d8" providerId="AD" clId="Web-{BD3C49DE-EA45-0A71-E202-B91AF23D8340}" dt="2026-07-14T10:47:54.200" v="31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14T10:47:54.200" v="31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47:54.200" v="3177"/>
          <ac:spMkLst>
            <pc:docMk/>
            <pc:sldMk cId="109857222" sldId="256"/>
            <ac:spMk id="19" creationId="{3BA513B0-82FF-4F41-8178-885375D1CFB5}"/>
          </ac:spMkLst>
        </pc:spChg>
        <pc:grpChg chg="add">
          <ac:chgData name="Valeriya Kozlova (2231768)" userId="S::2231768@student.uwtsd.ac.uk::ad6bec29-d0a1-46cf-8be9-55afd19552d8" providerId="AD" clId="Web-{BD3C49DE-EA45-0A71-E202-B91AF23D8340}" dt="2026-07-14T10:47:54.200" v="3177"/>
          <ac:grpSpMkLst>
            <pc:docMk/>
            <pc:sldMk cId="109857222" sldId="256"/>
            <ac:grpSpMk id="20" creationId="{93DB8501-F9F2-4ACD-B56A-9019CD5006D6}"/>
          </ac:grpSpMkLst>
        </pc:grpChg>
        <pc:picChg chg="add mod ord">
          <ac:chgData name="Valeriya Kozlova (2231768)" userId="S::2231768@student.uwtsd.ac.uk::ad6bec29-d0a1-46cf-8be9-55afd19552d8" providerId="AD" clId="Web-{BD3C49DE-EA45-0A71-E202-B91AF23D8340}" dt="2026-07-14T10:47:54.200" v="3177"/>
          <ac:picMkLst>
            <pc:docMk/>
            <pc:sldMk cId="109857222" sldId="256"/>
            <ac:picMk id="4" creationId="{FC51EA04-74C9-50D2-1761-1E5D42B688C0}"/>
          </ac:picMkLst>
        </pc:picChg>
      </pc:sldChg>
      <pc:sldChg chg="addSp delSp modSp mod setBg">
        <pc:chgData name="Valeriya Kozlova (2231768)" userId="S::2231768@student.uwtsd.ac.uk::ad6bec29-d0a1-46cf-8be9-55afd19552d8" providerId="AD" clId="Web-{BD3C49DE-EA45-0A71-E202-B91AF23D8340}" dt="2026-07-14T10:38:40.312" v="3165" actId="14100"/>
        <pc:sldMkLst>
          <pc:docMk/>
          <pc:sldMk cId="78245849" sldId="257"/>
        </pc:sldMkLst>
        <pc:spChg chg="mo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2" creationId="{74A9C31B-CB20-BFC6-6A3B-6C257CFA51C9}"/>
          </ac:spMkLst>
        </pc:spChg>
        <pc:spChg chg="add mod">
          <ac:chgData name="Valeriya Kozlova (2231768)" userId="S::2231768@student.uwtsd.ac.uk::ad6bec29-d0a1-46cf-8be9-55afd19552d8" providerId="AD" clId="Web-{BD3C49DE-EA45-0A71-E202-B91AF23D8340}" dt="2026-07-14T10:38:40.312" v="3165" actId="14100"/>
          <ac:spMkLst>
            <pc:docMk/>
            <pc:sldMk cId="78245849" sldId="257"/>
            <ac:spMk id="5" creationId="{496DDDC5-C8C3-8592-C891-6051E2DDD941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25" creationId="{4B1267D4-5A7B-89AA-18A1-530AFCE9EF01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30" creationId="{2EB492CD-616E-47F8-933B-5E2D952A0593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32" creationId="{59383CF9-23B5-4335-9B21-1791C4CF1C75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34" creationId="{0007FE00-9498-4706-B255-6437B0252C02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4T10:30:12.315" v="3071"/>
          <ac:picMkLst>
            <pc:docMk/>
            <pc:sldMk cId="78245849" sldId="257"/>
            <ac:picMk id="4" creationId="{85198E18-474C-9B13-A254-02F37FFAFAC6}"/>
          </ac:picMkLst>
        </pc:picChg>
      </pc:sldChg>
      <pc:sldChg chg="addSp delSp modSp mod modClrScheme chgLayout">
        <pc:chgData name="Valeriya Kozlova (2231768)" userId="S::2231768@student.uwtsd.ac.uk::ad6bec29-d0a1-46cf-8be9-55afd19552d8" providerId="AD" clId="Web-{BD3C49DE-EA45-0A71-E202-B91AF23D8340}" dt="2026-07-13T09:58:43.130" v="563" actId="20577"/>
        <pc:sldMkLst>
          <pc:docMk/>
          <pc:sldMk cId="2343126855" sldId="258"/>
        </pc:sldMkLst>
        <pc:spChg chg="mod ord">
          <ac:chgData name="Valeriya Kozlova (2231768)" userId="S::2231768@student.uwtsd.ac.uk::ad6bec29-d0a1-46cf-8be9-55afd19552d8" providerId="AD" clId="Web-{BD3C49DE-EA45-0A71-E202-B91AF23D8340}" dt="2026-07-13T09:35:12.657" v="130"/>
          <ac:spMkLst>
            <pc:docMk/>
            <pc:sldMk cId="2343126855" sldId="258"/>
            <ac:spMk id="2" creationId="{75CBC5E5-CD98-4359-5C0E-9311002F16CA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3T09:41:13.077" v="176" actId="20577"/>
          <ac:spMkLst>
            <pc:docMk/>
            <pc:sldMk cId="2343126855" sldId="258"/>
            <ac:spMk id="4" creationId="{425CEDCC-141B-A855-2814-CDBFA2FADA20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3T09:47:21.590" v="233" actId="20577"/>
          <ac:spMkLst>
            <pc:docMk/>
            <pc:sldMk cId="2343126855" sldId="258"/>
            <ac:spMk id="5" creationId="{565976EF-C4C2-64DC-B7CB-600BD4FC9856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3T09:50:58.644" v="326" actId="20577"/>
          <ac:spMkLst>
            <pc:docMk/>
            <pc:sldMk cId="2343126855" sldId="258"/>
            <ac:spMk id="6" creationId="{1305CEC4-4430-FF81-49A0-7ACE6030AC14}"/>
          </ac:spMkLst>
        </pc:spChg>
        <pc:spChg chg="add mod">
          <ac:chgData name="Valeriya Kozlova (2231768)" userId="S::2231768@student.uwtsd.ac.uk::ad6bec29-d0a1-46cf-8be9-55afd19552d8" providerId="AD" clId="Web-{BD3C49DE-EA45-0A71-E202-B91AF23D8340}" dt="2026-07-13T09:58:43.130" v="563" actId="20577"/>
          <ac:spMkLst>
            <pc:docMk/>
            <pc:sldMk cId="2343126855" sldId="258"/>
            <ac:spMk id="52" creationId="{38F00BF6-7A2E-2742-D0FC-473E032DF793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3T09:39:57.261" v="174" actId="1076"/>
          <ac:picMkLst>
            <pc:docMk/>
            <pc:sldMk cId="2343126855" sldId="258"/>
            <ac:picMk id="7" creationId="{DFA2420B-58B9-1A4F-B407-AB462493EAE3}"/>
          </ac:picMkLst>
        </pc:picChg>
        <pc:picChg chg="add mod">
          <ac:chgData name="Valeriya Kozlova (2231768)" userId="S::2231768@student.uwtsd.ac.uk::ad6bec29-d0a1-46cf-8be9-55afd19552d8" providerId="AD" clId="Web-{BD3C49DE-EA45-0A71-E202-B91AF23D8340}" dt="2026-07-13T09:49:22.313" v="323" actId="14100"/>
          <ac:picMkLst>
            <pc:docMk/>
            <pc:sldMk cId="2343126855" sldId="258"/>
            <ac:picMk id="8" creationId="{2C07CD12-624C-318C-5C1D-0BC42263FDD4}"/>
          </ac:picMkLst>
        </pc:picChg>
      </pc:sldChg>
      <pc:sldChg chg="modSp">
        <pc:chgData name="Valeriya Kozlova (2231768)" userId="S::2231768@student.uwtsd.ac.uk::ad6bec29-d0a1-46cf-8be9-55afd19552d8" providerId="AD" clId="Web-{BD3C49DE-EA45-0A71-E202-B91AF23D8340}" dt="2026-07-20T10:33:26.308" v="4110" actId="20577"/>
        <pc:sldMkLst>
          <pc:docMk/>
          <pc:sldMk cId="2009130428" sldId="259"/>
        </pc:sldMkLst>
        <pc:spChg chg="mod">
          <ac:chgData name="Valeriya Kozlova (2231768)" userId="S::2231768@student.uwtsd.ac.uk::ad6bec29-d0a1-46cf-8be9-55afd19552d8" providerId="AD" clId="Web-{BD3C49DE-EA45-0A71-E202-B91AF23D8340}" dt="2026-07-20T10:31:48.022" v="4099" actId="14100"/>
          <ac:spMkLst>
            <pc:docMk/>
            <pc:sldMk cId="2009130428" sldId="259"/>
            <ac:spMk id="2" creationId="{5FB6972B-6645-C3E8-C1A8-8007322A2E60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20T10:33:26.308" v="4110" actId="20577"/>
          <ac:spMkLst>
            <pc:docMk/>
            <pc:sldMk cId="2009130428" sldId="259"/>
            <ac:spMk id="3" creationId="{504708A7-3771-14ED-1198-656F2C3268BB}"/>
          </ac:spMkLst>
        </pc:spChg>
      </pc:sldChg>
      <pc:sldChg chg="addSp delSp modSp new mod setBg modClrScheme chgLayout">
        <pc:chgData name="Valeriya Kozlova (2231768)" userId="S::2231768@student.uwtsd.ac.uk::ad6bec29-d0a1-46cf-8be9-55afd19552d8" providerId="AD" clId="Web-{BD3C49DE-EA45-0A71-E202-B91AF23D8340}" dt="2026-07-17T20:42:06.273" v="3565"/>
        <pc:sldMkLst>
          <pc:docMk/>
          <pc:sldMk cId="1154526743" sldId="260"/>
        </pc:sldMkLst>
        <pc:spChg chg="mod ord">
          <ac:chgData name="Valeriya Kozlova (2231768)" userId="S::2231768@student.uwtsd.ac.uk::ad6bec29-d0a1-46cf-8be9-55afd19552d8" providerId="AD" clId="Web-{BD3C49DE-EA45-0A71-E202-B91AF23D8340}" dt="2026-07-17T20:42:06.273" v="3565"/>
          <ac:spMkLst>
            <pc:docMk/>
            <pc:sldMk cId="1154526743" sldId="260"/>
            <ac:spMk id="2" creationId="{736DF108-6EA9-91BA-ACB5-6046067C5828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7T20:42:06.273" v="3565"/>
          <ac:spMkLst>
            <pc:docMk/>
            <pc:sldMk cId="1154526743" sldId="260"/>
            <ac:spMk id="47" creationId="{B50AB553-2A96-4A92-96F2-93548E096954}"/>
          </ac:spMkLst>
        </pc:spChg>
        <pc:graphicFrameChg chg="add mod modGraphic">
          <ac:chgData name="Valeriya Kozlova (2231768)" userId="S::2231768@student.uwtsd.ac.uk::ad6bec29-d0a1-46cf-8be9-55afd19552d8" providerId="AD" clId="Web-{BD3C49DE-EA45-0A71-E202-B91AF23D8340}" dt="2026-07-17T20:42:06.273" v="3565"/>
          <ac:graphicFrameMkLst>
            <pc:docMk/>
            <pc:sldMk cId="1154526743" sldId="260"/>
            <ac:graphicFrameMk id="15" creationId="{A07E9BE8-D1FD-03B5-02AF-DC052ED25AED}"/>
          </ac:graphicFrameMkLst>
        </pc:graphicFrameChg>
        <pc:picChg chg="add">
          <ac:chgData name="Valeriya Kozlova (2231768)" userId="S::2231768@student.uwtsd.ac.uk::ad6bec29-d0a1-46cf-8be9-55afd19552d8" providerId="AD" clId="Web-{BD3C49DE-EA45-0A71-E202-B91AF23D8340}" dt="2026-07-17T20:42:06.273" v="3565"/>
          <ac:picMkLst>
            <pc:docMk/>
            <pc:sldMk cId="1154526743" sldId="260"/>
            <ac:picMk id="43" creationId="{8B5C84F7-5AFB-37CE-A294-DA1BA79EFC4D}"/>
          </ac:picMkLst>
        </pc:picChg>
      </pc:sldChg>
      <pc:sldChg chg="addSp modSp new mod setBg">
        <pc:chgData name="Valeriya Kozlova (2231768)" userId="S::2231768@student.uwtsd.ac.uk::ad6bec29-d0a1-46cf-8be9-55afd19552d8" providerId="AD" clId="Web-{BD3C49DE-EA45-0A71-E202-B91AF23D8340}" dt="2026-07-13T10:28:34.710" v="1033"/>
        <pc:sldMkLst>
          <pc:docMk/>
          <pc:sldMk cId="2967745750" sldId="261"/>
        </pc:sldMkLst>
        <pc:spChg chg="mod">
          <ac:chgData name="Valeriya Kozlova (2231768)" userId="S::2231768@student.uwtsd.ac.uk::ad6bec29-d0a1-46cf-8be9-55afd19552d8" providerId="AD" clId="Web-{BD3C49DE-EA45-0A71-E202-B91AF23D8340}" dt="2026-07-13T10:28:34.710" v="1033"/>
          <ac:spMkLst>
            <pc:docMk/>
            <pc:sldMk cId="2967745750" sldId="261"/>
            <ac:spMk id="2" creationId="{9664C1D8-A2C4-A842-A701-75A4855DD2CE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3T10:28:34.710" v="1033"/>
          <ac:spMkLst>
            <pc:docMk/>
            <pc:sldMk cId="2967745750" sldId="261"/>
            <ac:spMk id="3" creationId="{00294261-553F-ED79-5AEE-7D02031A9A8E}"/>
          </ac:spMkLst>
        </pc:spChg>
        <pc:grpChg chg="add">
          <ac:chgData name="Valeriya Kozlova (2231768)" userId="S::2231768@student.uwtsd.ac.uk::ad6bec29-d0a1-46cf-8be9-55afd19552d8" providerId="AD" clId="Web-{BD3C49DE-EA45-0A71-E202-B91AF23D8340}" dt="2026-07-13T10:28:34.710" v="1033"/>
          <ac:grpSpMkLst>
            <pc:docMk/>
            <pc:sldMk cId="2967745750" sldId="261"/>
            <ac:grpSpMk id="9" creationId="{1FD67D68-9B83-C338-8342-3348D8F22347}"/>
          </ac:grpSpMkLst>
        </pc:grpChg>
        <pc:picChg chg="add mod">
          <ac:chgData name="Valeriya Kozlova (2231768)" userId="S::2231768@student.uwtsd.ac.uk::ad6bec29-d0a1-46cf-8be9-55afd19552d8" providerId="AD" clId="Web-{BD3C49DE-EA45-0A71-E202-B91AF23D8340}" dt="2026-07-13T10:28:34.710" v="1033"/>
          <ac:picMkLst>
            <pc:docMk/>
            <pc:sldMk cId="2967745750" sldId="261"/>
            <ac:picMk id="4" creationId="{528C26B6-043A-3069-FC4F-A8C181437B30}"/>
          </ac:picMkLst>
        </pc:picChg>
      </pc:sldChg>
      <pc:sldChg chg="addSp delSp modSp new mod setBg modClrScheme delDesignElem chgLayout">
        <pc:chgData name="Valeriya Kozlova (2231768)" userId="S::2231768@student.uwtsd.ac.uk::ad6bec29-d0a1-46cf-8be9-55afd19552d8" providerId="AD" clId="Web-{BD3C49DE-EA45-0A71-E202-B91AF23D8340}" dt="2026-07-20T10:36:35.659" v="4120" actId="20577"/>
        <pc:sldMkLst>
          <pc:docMk/>
          <pc:sldMk cId="3204077435" sldId="262"/>
        </pc:sldMkLst>
        <pc:spChg chg="mod ord">
          <ac:chgData name="Valeriya Kozlova (2231768)" userId="S::2231768@student.uwtsd.ac.uk::ad6bec29-d0a1-46cf-8be9-55afd19552d8" providerId="AD" clId="Web-{BD3C49DE-EA45-0A71-E202-B91AF23D8340}" dt="2026-07-17T19:21:28.623" v="3225" actId="14100"/>
          <ac:spMkLst>
            <pc:docMk/>
            <pc:sldMk cId="3204077435" sldId="262"/>
            <ac:spMk id="2" creationId="{D50C1475-2475-C07F-D397-D08887C84690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20T10:28:50.124" v="4016" actId="20577"/>
          <ac:spMkLst>
            <pc:docMk/>
            <pc:sldMk cId="3204077435" sldId="262"/>
            <ac:spMk id="3" creationId="{C2B656F1-8652-4204-5548-648A64046553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7T19:25:40.507" v="3346" actId="14100"/>
          <ac:spMkLst>
            <pc:docMk/>
            <pc:sldMk cId="3204077435" sldId="262"/>
            <ac:spMk id="8" creationId="{BDF9A76D-1B9D-02BB-1D51-0564ADB763F2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20T10:14:49.744" v="3689" actId="14100"/>
          <ac:spMkLst>
            <pc:docMk/>
            <pc:sldMk cId="3204077435" sldId="262"/>
            <ac:spMk id="9" creationId="{EFF75161-BCEA-436C-37B4-3C0B53AF8BD2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20T10:36:35.659" v="4120" actId="20577"/>
          <ac:spMkLst>
            <pc:docMk/>
            <pc:sldMk cId="3204077435" sldId="262"/>
            <ac:spMk id="10" creationId="{2A54E1F5-2055-8CA1-9A9C-E943A4C7D36B}"/>
          </ac:spMkLst>
        </pc:sp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4T10:51:54.487" v="3185"/>
        <pc:sldMkLst>
          <pc:docMk/>
          <pc:sldMk cId="1546767225" sldId="263"/>
        </pc:sldMkLst>
        <pc:spChg chg="mod">
          <ac:chgData name="Valeriya Kozlova (2231768)" userId="S::2231768@student.uwtsd.ac.uk::ad6bec29-d0a1-46cf-8be9-55afd19552d8" providerId="AD" clId="Web-{BD3C49DE-EA45-0A71-E202-B91AF23D8340}" dt="2026-07-14T10:51:54.487" v="3185"/>
          <ac:spMkLst>
            <pc:docMk/>
            <pc:sldMk cId="1546767225" sldId="263"/>
            <ac:spMk id="2" creationId="{A218E0A3-E882-C6A6-4BF7-C92D14623188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4T10:51:54.487" v="3185"/>
          <ac:spMkLst>
            <pc:docMk/>
            <pc:sldMk cId="1546767225" sldId="263"/>
            <ac:spMk id="3" creationId="{421C81F4-7FAB-F23B-0D39-2AF2EA715B49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51:54.487" v="3185"/>
          <ac:spMkLst>
            <pc:docMk/>
            <pc:sldMk cId="1546767225" sldId="263"/>
            <ac:spMk id="20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51:54.487" v="3185"/>
          <ac:spMkLst>
            <pc:docMk/>
            <pc:sldMk cId="1546767225" sldId="263"/>
            <ac:spMk id="21" creationId="{71877DBC-BB60-40F0-AC93-2ACDBAAE60CE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4T10:51:54.487" v="3185"/>
          <ac:picMkLst>
            <pc:docMk/>
            <pc:sldMk cId="1546767225" sldId="263"/>
            <ac:picMk id="5" creationId="{C7AA16C1-0236-AA3A-EFB0-4D2B34625874}"/>
          </ac:picMkLst>
        </pc:pic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3T10:57:17.350" v="1900"/>
        <pc:sldMkLst>
          <pc:docMk/>
          <pc:sldMk cId="1317167113" sldId="264"/>
        </pc:sldMkLst>
        <pc:spChg chg="mod">
          <ac:chgData name="Valeriya Kozlova (2231768)" userId="S::2231768@student.uwtsd.ac.uk::ad6bec29-d0a1-46cf-8be9-55afd19552d8" providerId="AD" clId="Web-{BD3C49DE-EA45-0A71-E202-B91AF23D8340}" dt="2026-07-13T10:57:17.350" v="1900"/>
          <ac:spMkLst>
            <pc:docMk/>
            <pc:sldMk cId="1317167113" sldId="264"/>
            <ac:spMk id="2" creationId="{147C6AC9-7AC0-C1CE-A883-892202303947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13T10:57:17.350" v="1900"/>
          <ac:spMkLst>
            <pc:docMk/>
            <pc:sldMk cId="1317167113" sldId="264"/>
            <ac:spMk id="3" creationId="{37C1E841-3CFF-D7E2-BFF8-467B814549A6}"/>
          </ac:spMkLst>
        </pc:sp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4T10:26:25.075" v="3070"/>
        <pc:sldMkLst>
          <pc:docMk/>
          <pc:sldMk cId="1107178602" sldId="265"/>
        </pc:sldMkLst>
        <pc:spChg chg="mod">
          <ac:chgData name="Valeriya Kozlova (2231768)" userId="S::2231768@student.uwtsd.ac.uk::ad6bec29-d0a1-46cf-8be9-55afd19552d8" providerId="AD" clId="Web-{BD3C49DE-EA45-0A71-E202-B91AF23D8340}" dt="2026-07-14T10:26:25.060" v="3069"/>
          <ac:spMkLst>
            <pc:docMk/>
            <pc:sldMk cId="1107178602" sldId="265"/>
            <ac:spMk id="2" creationId="{077ED04A-94BE-C976-EEB9-8C3233A90275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14T10:26:25.060" v="3069"/>
          <ac:spMkLst>
            <pc:docMk/>
            <pc:sldMk cId="1107178602" sldId="265"/>
            <ac:spMk id="3" creationId="{69AB0487-9CEF-6BF3-3DF1-53C9E933CD22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26:25.075" v="3070"/>
          <ac:spMkLst>
            <pc:docMk/>
            <pc:sldMk cId="1107178602" sldId="265"/>
            <ac:spMk id="38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26:25.075" v="3070"/>
          <ac:spMkLst>
            <pc:docMk/>
            <pc:sldMk cId="1107178602" sldId="265"/>
            <ac:spMk id="39" creationId="{71877DBC-BB60-40F0-AC93-2ACDBAAE60CE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4T10:26:25.075" v="3070"/>
          <ac:picMkLst>
            <pc:docMk/>
            <pc:sldMk cId="1107178602" sldId="265"/>
            <ac:picMk id="5" creationId="{8FCDEDB5-54B9-5737-739A-432C588BBFC9}"/>
          </ac:picMkLst>
        </pc:picChg>
      </pc:sldChg>
      <pc:sldChg chg="addSp delSp modSp new mod modShow">
        <pc:chgData name="Valeriya Kozlova (2231768)" userId="S::2231768@student.uwtsd.ac.uk::ad6bec29-d0a1-46cf-8be9-55afd19552d8" providerId="AD" clId="Web-{BD3C49DE-EA45-0A71-E202-B91AF23D8340}" dt="2026-07-20T10:31:24.006" v="4095" actId="20577"/>
        <pc:sldMkLst>
          <pc:docMk/>
          <pc:sldMk cId="432910880" sldId="266"/>
        </pc:sldMkLst>
        <pc:spChg chg="mod">
          <ac:chgData name="Valeriya Kozlova (2231768)" userId="S::2231768@student.uwtsd.ac.uk::ad6bec29-d0a1-46cf-8be9-55afd19552d8" providerId="AD" clId="Web-{BD3C49DE-EA45-0A71-E202-B91AF23D8340}" dt="2026-07-13T11:20:02.462" v="2297" actId="20577"/>
          <ac:spMkLst>
            <pc:docMk/>
            <pc:sldMk cId="432910880" sldId="266"/>
            <ac:spMk id="2" creationId="{D7669B2B-F953-7FCC-DBC3-EF4C73ED5867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20T10:31:24.006" v="4095" actId="20577"/>
          <ac:spMkLst>
            <pc:docMk/>
            <pc:sldMk cId="432910880" sldId="266"/>
            <ac:spMk id="3" creationId="{2D758A20-678A-874A-8E38-BD37A0F8811F}"/>
          </ac:spMkLst>
        </pc:sp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3T17:33:59.794" v="2507"/>
        <pc:sldMkLst>
          <pc:docMk/>
          <pc:sldMk cId="1010387152" sldId="267"/>
        </pc:sldMkLst>
        <pc:spChg chg="mod">
          <ac:chgData name="Valeriya Kozlova (2231768)" userId="S::2231768@student.uwtsd.ac.uk::ad6bec29-d0a1-46cf-8be9-55afd19552d8" providerId="AD" clId="Web-{BD3C49DE-EA45-0A71-E202-B91AF23D8340}" dt="2026-07-13T17:33:59.794" v="2507"/>
          <ac:spMkLst>
            <pc:docMk/>
            <pc:sldMk cId="1010387152" sldId="267"/>
            <ac:spMk id="2" creationId="{42B66A6F-9697-6443-F745-46453A1D5EC8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3T17:33:59.794" v="2507"/>
          <ac:spMkLst>
            <pc:docMk/>
            <pc:sldMk cId="1010387152" sldId="267"/>
            <ac:spMk id="3" creationId="{31307D1F-9A85-DA4D-DBA6-8F45E42E4D54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3T17:33:59.794" v="2507"/>
          <ac:spMkLst>
            <pc:docMk/>
            <pc:sldMk cId="1010387152" sldId="267"/>
            <ac:spMk id="9" creationId="{9F7D5CDA-D291-4307-BF55-1381FED29634}"/>
          </ac:spMkLst>
        </pc:sp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4T09:47:15.597" v="2796" actId="14100"/>
        <pc:sldMkLst>
          <pc:docMk/>
          <pc:sldMk cId="2984242977" sldId="268"/>
        </pc:sldMkLst>
        <pc:spChg chg="mod">
          <ac:chgData name="Valeriya Kozlova (2231768)" userId="S::2231768@student.uwtsd.ac.uk::ad6bec29-d0a1-46cf-8be9-55afd19552d8" providerId="AD" clId="Web-{BD3C49DE-EA45-0A71-E202-B91AF23D8340}" dt="2026-07-14T09:44:49.859" v="2766"/>
          <ac:spMkLst>
            <pc:docMk/>
            <pc:sldMk cId="2984242977" sldId="268"/>
            <ac:spMk id="2" creationId="{D389F09B-2052-29D9-9729-254EAF7FC8CE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4T09:44:49.859" v="2766"/>
          <ac:spMkLst>
            <pc:docMk/>
            <pc:sldMk cId="2984242977" sldId="268"/>
            <ac:spMk id="3" creationId="{5FB788B2-1A34-8C2D-E751-C55931CAC3D2}"/>
          </ac:spMkLst>
        </pc:spChg>
        <pc:spChg chg="add mod">
          <ac:chgData name="Valeriya Kozlova (2231768)" userId="S::2231768@student.uwtsd.ac.uk::ad6bec29-d0a1-46cf-8be9-55afd19552d8" providerId="AD" clId="Web-{BD3C49DE-EA45-0A71-E202-B91AF23D8340}" dt="2026-07-14T09:47:15.597" v="2796" actId="14100"/>
          <ac:spMkLst>
            <pc:docMk/>
            <pc:sldMk cId="2984242977" sldId="268"/>
            <ac:spMk id="8" creationId="{35DB0300-6B3D-42CC-2883-244DFE03C034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09:44:49.859" v="2766"/>
          <ac:spMkLst>
            <pc:docMk/>
            <pc:sldMk cId="2984242977" sldId="268"/>
            <ac:spMk id="9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09:44:49.859" v="2766"/>
          <ac:spMkLst>
            <pc:docMk/>
            <pc:sldMk cId="2984242977" sldId="268"/>
            <ac:spMk id="11" creationId="{71877DBC-BB60-40F0-AC93-2ACDBAAE60CE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4T09:44:49.859" v="2766"/>
          <ac:picMkLst>
            <pc:docMk/>
            <pc:sldMk cId="2984242977" sldId="268"/>
            <ac:picMk id="4" creationId="{50681569-2BDD-5EBF-1B62-3AADA15B0FA5}"/>
          </ac:picMkLst>
        </pc:pic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4T10:16:12.639" v="3059" actId="14100"/>
        <pc:sldMkLst>
          <pc:docMk/>
          <pc:sldMk cId="2115078749" sldId="269"/>
        </pc:sldMkLst>
        <pc:spChg chg="mod">
          <ac:chgData name="Valeriya Kozlova (2231768)" userId="S::2231768@student.uwtsd.ac.uk::ad6bec29-d0a1-46cf-8be9-55afd19552d8" providerId="AD" clId="Web-{BD3C49DE-EA45-0A71-E202-B91AF23D8340}" dt="2026-07-14T10:11:13.694" v="2984"/>
          <ac:spMkLst>
            <pc:docMk/>
            <pc:sldMk cId="2115078749" sldId="269"/>
            <ac:spMk id="2" creationId="{A5502E37-1AF1-E078-C54E-704C07D9BD40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4T10:11:13.694" v="2984"/>
          <ac:spMkLst>
            <pc:docMk/>
            <pc:sldMk cId="2115078749" sldId="269"/>
            <ac:spMk id="3" creationId="{DB87FACA-6680-DB21-07B1-BD6770EAD37E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15:50.138" v="3051"/>
          <ac:spMkLst>
            <pc:docMk/>
            <pc:sldMk cId="2115078749" sldId="269"/>
            <ac:spMk id="5" creationId="{C418D488-8804-1CC9-330D-239BD6C49773}"/>
          </ac:spMkLst>
        </pc:spChg>
        <pc:spChg chg="add mod">
          <ac:chgData name="Valeriya Kozlova (2231768)" userId="S::2231768@student.uwtsd.ac.uk::ad6bec29-d0a1-46cf-8be9-55afd19552d8" providerId="AD" clId="Web-{BD3C49DE-EA45-0A71-E202-B91AF23D8340}" dt="2026-07-14T10:16:12.639" v="3059" actId="14100"/>
          <ac:spMkLst>
            <pc:docMk/>
            <pc:sldMk cId="2115078749" sldId="269"/>
            <ac:spMk id="7" creationId="{156CEC39-5AC5-BA56-C603-92859B78A71F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11:13.694" v="2984"/>
          <ac:spMkLst>
            <pc:docMk/>
            <pc:sldMk cId="2115078749" sldId="269"/>
            <ac:spMk id="20" creationId="{2B97F24A-32CE-4C1C-A50D-3016B394DCFB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11:13.694" v="2984"/>
          <ac:spMkLst>
            <pc:docMk/>
            <pc:sldMk cId="2115078749" sldId="269"/>
            <ac:spMk id="21" creationId="{CD8B4F24-440B-49E9-B85D-733523DC064B}"/>
          </ac:spMkLst>
        </pc:spChg>
        <pc:picChg chg="add mod ord">
          <ac:chgData name="Valeriya Kozlova (2231768)" userId="S::2231768@student.uwtsd.ac.uk::ad6bec29-d0a1-46cf-8be9-55afd19552d8" providerId="AD" clId="Web-{BD3C49DE-EA45-0A71-E202-B91AF23D8340}" dt="2026-07-14T10:11:13.694" v="2984"/>
          <ac:picMkLst>
            <pc:docMk/>
            <pc:sldMk cId="2115078749" sldId="269"/>
            <ac:picMk id="4" creationId="{3DCD97DE-7D94-DFE9-561D-23F80A3BAABB}"/>
          </ac:picMkLst>
        </pc:picChg>
      </pc:sldChg>
      <pc:sldChg chg="addSp delSp modSp new mod setBg modClrScheme chgLayout">
        <pc:chgData name="Valeriya Kozlova (2231768)" userId="S::2231768@student.uwtsd.ac.uk::ad6bec29-d0a1-46cf-8be9-55afd19552d8" providerId="AD" clId="Web-{BD3C49DE-EA45-0A71-E202-B91AF23D8340}" dt="2026-07-17T20:41:18.021" v="3562"/>
        <pc:sldMkLst>
          <pc:docMk/>
          <pc:sldMk cId="2543835588" sldId="270"/>
        </pc:sldMkLst>
        <pc:spChg chg="mod ord">
          <ac:chgData name="Valeriya Kozlova (2231768)" userId="S::2231768@student.uwtsd.ac.uk::ad6bec29-d0a1-46cf-8be9-55afd19552d8" providerId="AD" clId="Web-{BD3C49DE-EA45-0A71-E202-B91AF23D8340}" dt="2026-07-17T20:41:18.021" v="3562"/>
          <ac:spMkLst>
            <pc:docMk/>
            <pc:sldMk cId="2543835588" sldId="270"/>
            <ac:spMk id="2" creationId="{6793D360-02EC-F975-68E1-BFFA419A1A14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17T20:41:18.021" v="3562"/>
          <ac:spMkLst>
            <pc:docMk/>
            <pc:sldMk cId="2543835588" sldId="270"/>
            <ac:spMk id="4" creationId="{933ADD7E-24AC-FB1B-28CF-D0E978CC0031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7T20:41:18.021" v="3562"/>
          <ac:picMkLst>
            <pc:docMk/>
            <pc:sldMk cId="2543835588" sldId="270"/>
            <ac:picMk id="3" creationId="{E03A5990-B208-7A9C-C7D7-8D0DC75A89E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FDDAD3-C9B2-4117-A6CE-344CCE7FCF3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72BD334-9AB2-4FAE-83A1-885CD30D1207}">
      <dgm:prSet/>
      <dgm:spPr/>
      <dgm:t>
        <a:bodyPr/>
        <a:lstStyle/>
        <a:p>
          <a:r>
            <a:rPr lang="en-GB"/>
            <a:t>The UK's modern healthcare policies are shifting from traditional hospital settings to community settings and treat health as complete physical, mental and social wellbeing. </a:t>
          </a:r>
          <a:endParaRPr lang="en-US"/>
        </a:p>
      </dgm:t>
    </dgm:pt>
    <dgm:pt modelId="{2313E6CE-FD57-4639-8C90-6F9C290EEDDD}" type="parTrans" cxnId="{BC5C727B-1E54-4089-B84E-690E00CA3D0A}">
      <dgm:prSet/>
      <dgm:spPr/>
      <dgm:t>
        <a:bodyPr/>
        <a:lstStyle/>
        <a:p>
          <a:endParaRPr lang="en-US"/>
        </a:p>
      </dgm:t>
    </dgm:pt>
    <dgm:pt modelId="{C3F6D8BD-8895-473C-942D-10E49032FA16}" type="sibTrans" cxnId="{BC5C727B-1E54-4089-B84E-690E00CA3D0A}">
      <dgm:prSet/>
      <dgm:spPr/>
      <dgm:t>
        <a:bodyPr/>
        <a:lstStyle/>
        <a:p>
          <a:endParaRPr lang="en-US"/>
        </a:p>
      </dgm:t>
    </dgm:pt>
    <dgm:pt modelId="{73E0B96A-86F5-4B40-A00B-0ADEFC2AFA90}">
      <dgm:prSet/>
      <dgm:spPr/>
      <dgm:t>
        <a:bodyPr/>
        <a:lstStyle/>
        <a:p>
          <a:r>
            <a:rPr lang="en-GB"/>
            <a:t>Improving the mental health of patients, the modern health policies involve the Care act 2014, the Mental Capacity Act 2005, and Equality Act 2010 (Kelly, 2024). </a:t>
          </a:r>
          <a:endParaRPr lang="en-US"/>
        </a:p>
      </dgm:t>
    </dgm:pt>
    <dgm:pt modelId="{E0C13E93-6B62-4C1A-ABCF-26CF6216B8C0}" type="parTrans" cxnId="{ED4B8BD0-DBB3-43DF-BEC9-4E69915DE7AD}">
      <dgm:prSet/>
      <dgm:spPr/>
      <dgm:t>
        <a:bodyPr/>
        <a:lstStyle/>
        <a:p>
          <a:endParaRPr lang="en-US"/>
        </a:p>
      </dgm:t>
    </dgm:pt>
    <dgm:pt modelId="{FA858654-5227-4127-B59B-F467F7DBEF39}" type="sibTrans" cxnId="{ED4B8BD0-DBB3-43DF-BEC9-4E69915DE7AD}">
      <dgm:prSet/>
      <dgm:spPr/>
      <dgm:t>
        <a:bodyPr/>
        <a:lstStyle/>
        <a:p>
          <a:endParaRPr lang="en-US"/>
        </a:p>
      </dgm:t>
    </dgm:pt>
    <dgm:pt modelId="{66B9EDBE-8173-4AAA-946F-F501F7B6C055}">
      <dgm:prSet/>
      <dgm:spPr/>
      <dgm:t>
        <a:bodyPr/>
        <a:lstStyle/>
        <a:p>
          <a:r>
            <a:rPr lang="en-GB"/>
            <a:t>The policies mandate different anti-discriminatory practices to promote equal healthcare access to every region and address traditional mental health issues of patients related to treatment.</a:t>
          </a:r>
          <a:endParaRPr lang="en-US"/>
        </a:p>
      </dgm:t>
    </dgm:pt>
    <dgm:pt modelId="{EF411345-5534-4FB2-BE73-7D17E184A431}" type="parTrans" cxnId="{7FF79DD0-A836-4150-BD9E-551B7DE68D97}">
      <dgm:prSet/>
      <dgm:spPr/>
      <dgm:t>
        <a:bodyPr/>
        <a:lstStyle/>
        <a:p>
          <a:endParaRPr lang="en-US"/>
        </a:p>
      </dgm:t>
    </dgm:pt>
    <dgm:pt modelId="{5D5FEF06-7C47-490D-B172-0D6205C5A7AD}" type="sibTrans" cxnId="{7FF79DD0-A836-4150-BD9E-551B7DE68D97}">
      <dgm:prSet/>
      <dgm:spPr/>
      <dgm:t>
        <a:bodyPr/>
        <a:lstStyle/>
        <a:p>
          <a:endParaRPr lang="en-US"/>
        </a:p>
      </dgm:t>
    </dgm:pt>
    <dgm:pt modelId="{7C06518D-C423-4E2C-85C3-CFF2206F09FB}" type="pres">
      <dgm:prSet presAssocID="{87FDDAD3-C9B2-4117-A6CE-344CCE7FCF3B}" presName="outerComposite" presStyleCnt="0">
        <dgm:presLayoutVars>
          <dgm:chMax val="5"/>
          <dgm:dir/>
          <dgm:resizeHandles val="exact"/>
        </dgm:presLayoutVars>
      </dgm:prSet>
      <dgm:spPr/>
    </dgm:pt>
    <dgm:pt modelId="{B0DB28B4-2B70-4FAC-878D-4DA9A9BB006E}" type="pres">
      <dgm:prSet presAssocID="{87FDDAD3-C9B2-4117-A6CE-344CCE7FCF3B}" presName="dummyMaxCanvas" presStyleCnt="0">
        <dgm:presLayoutVars/>
      </dgm:prSet>
      <dgm:spPr/>
    </dgm:pt>
    <dgm:pt modelId="{2782DF27-2055-4F91-9C18-B6B664B1A4BB}" type="pres">
      <dgm:prSet presAssocID="{87FDDAD3-C9B2-4117-A6CE-344CCE7FCF3B}" presName="ThreeNodes_1" presStyleLbl="node1" presStyleIdx="0" presStyleCnt="3">
        <dgm:presLayoutVars>
          <dgm:bulletEnabled val="1"/>
        </dgm:presLayoutVars>
      </dgm:prSet>
      <dgm:spPr/>
    </dgm:pt>
    <dgm:pt modelId="{591710B1-0FFD-4FF3-A319-7FCA150076DE}" type="pres">
      <dgm:prSet presAssocID="{87FDDAD3-C9B2-4117-A6CE-344CCE7FCF3B}" presName="ThreeNodes_2" presStyleLbl="node1" presStyleIdx="1" presStyleCnt="3">
        <dgm:presLayoutVars>
          <dgm:bulletEnabled val="1"/>
        </dgm:presLayoutVars>
      </dgm:prSet>
      <dgm:spPr/>
    </dgm:pt>
    <dgm:pt modelId="{65153041-3BCC-4376-8A60-E24C10246ECE}" type="pres">
      <dgm:prSet presAssocID="{87FDDAD3-C9B2-4117-A6CE-344CCE7FCF3B}" presName="ThreeNodes_3" presStyleLbl="node1" presStyleIdx="2" presStyleCnt="3">
        <dgm:presLayoutVars>
          <dgm:bulletEnabled val="1"/>
        </dgm:presLayoutVars>
      </dgm:prSet>
      <dgm:spPr/>
    </dgm:pt>
    <dgm:pt modelId="{9F88E211-1C7A-461D-9817-648CBE85D522}" type="pres">
      <dgm:prSet presAssocID="{87FDDAD3-C9B2-4117-A6CE-344CCE7FCF3B}" presName="ThreeConn_1-2" presStyleLbl="fgAccFollowNode1" presStyleIdx="0" presStyleCnt="2">
        <dgm:presLayoutVars>
          <dgm:bulletEnabled val="1"/>
        </dgm:presLayoutVars>
      </dgm:prSet>
      <dgm:spPr/>
    </dgm:pt>
    <dgm:pt modelId="{6D28E7F7-4BC8-4E8C-B3D4-65EB6A5140DF}" type="pres">
      <dgm:prSet presAssocID="{87FDDAD3-C9B2-4117-A6CE-344CCE7FCF3B}" presName="ThreeConn_2-3" presStyleLbl="fgAccFollowNode1" presStyleIdx="1" presStyleCnt="2">
        <dgm:presLayoutVars>
          <dgm:bulletEnabled val="1"/>
        </dgm:presLayoutVars>
      </dgm:prSet>
      <dgm:spPr/>
    </dgm:pt>
    <dgm:pt modelId="{B31DC43F-A209-43A2-BF80-D574EC052AE5}" type="pres">
      <dgm:prSet presAssocID="{87FDDAD3-C9B2-4117-A6CE-344CCE7FCF3B}" presName="ThreeNodes_1_text" presStyleLbl="node1" presStyleIdx="2" presStyleCnt="3">
        <dgm:presLayoutVars>
          <dgm:bulletEnabled val="1"/>
        </dgm:presLayoutVars>
      </dgm:prSet>
      <dgm:spPr/>
    </dgm:pt>
    <dgm:pt modelId="{BB6FF273-5004-40FD-9C23-FDC8658121D1}" type="pres">
      <dgm:prSet presAssocID="{87FDDAD3-C9B2-4117-A6CE-344CCE7FCF3B}" presName="ThreeNodes_2_text" presStyleLbl="node1" presStyleIdx="2" presStyleCnt="3">
        <dgm:presLayoutVars>
          <dgm:bulletEnabled val="1"/>
        </dgm:presLayoutVars>
      </dgm:prSet>
      <dgm:spPr/>
    </dgm:pt>
    <dgm:pt modelId="{E46B9568-977E-4F5B-BEDD-B88248A19C03}" type="pres">
      <dgm:prSet presAssocID="{87FDDAD3-C9B2-4117-A6CE-344CCE7FCF3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452A744-39B7-4A5E-B448-F23731492817}" type="presOf" srcId="{66B9EDBE-8173-4AAA-946F-F501F7B6C055}" destId="{65153041-3BCC-4376-8A60-E24C10246ECE}" srcOrd="0" destOrd="0" presId="urn:microsoft.com/office/officeart/2005/8/layout/vProcess5"/>
    <dgm:cxn modelId="{F2989B50-EEF3-4CFF-ACD8-0E87B9948774}" type="presOf" srcId="{73E0B96A-86F5-4B40-A00B-0ADEFC2AFA90}" destId="{BB6FF273-5004-40FD-9C23-FDC8658121D1}" srcOrd="1" destOrd="0" presId="urn:microsoft.com/office/officeart/2005/8/layout/vProcess5"/>
    <dgm:cxn modelId="{A2082E7B-E68F-4C08-B222-3EBB99DC0569}" type="presOf" srcId="{C3F6D8BD-8895-473C-942D-10E49032FA16}" destId="{9F88E211-1C7A-461D-9817-648CBE85D522}" srcOrd="0" destOrd="0" presId="urn:microsoft.com/office/officeart/2005/8/layout/vProcess5"/>
    <dgm:cxn modelId="{BC5C727B-1E54-4089-B84E-690E00CA3D0A}" srcId="{87FDDAD3-C9B2-4117-A6CE-344CCE7FCF3B}" destId="{672BD334-9AB2-4FAE-83A1-885CD30D1207}" srcOrd="0" destOrd="0" parTransId="{2313E6CE-FD57-4639-8C90-6F9C290EEDDD}" sibTransId="{C3F6D8BD-8895-473C-942D-10E49032FA16}"/>
    <dgm:cxn modelId="{D87B189A-02DE-4BED-9FAF-FBE7B4659AD2}" type="presOf" srcId="{73E0B96A-86F5-4B40-A00B-0ADEFC2AFA90}" destId="{591710B1-0FFD-4FF3-A319-7FCA150076DE}" srcOrd="0" destOrd="0" presId="urn:microsoft.com/office/officeart/2005/8/layout/vProcess5"/>
    <dgm:cxn modelId="{3FD940B8-CDC7-424C-A9EA-190D0E6B9AB4}" type="presOf" srcId="{672BD334-9AB2-4FAE-83A1-885CD30D1207}" destId="{B31DC43F-A209-43A2-BF80-D574EC052AE5}" srcOrd="1" destOrd="0" presId="urn:microsoft.com/office/officeart/2005/8/layout/vProcess5"/>
    <dgm:cxn modelId="{1D4861BC-1DCF-440F-BD80-C2072D17A45F}" type="presOf" srcId="{FA858654-5227-4127-B59B-F467F7DBEF39}" destId="{6D28E7F7-4BC8-4E8C-B3D4-65EB6A5140DF}" srcOrd="0" destOrd="0" presId="urn:microsoft.com/office/officeart/2005/8/layout/vProcess5"/>
    <dgm:cxn modelId="{44C12DC9-C381-434E-AD34-40C65398CC65}" type="presOf" srcId="{672BD334-9AB2-4FAE-83A1-885CD30D1207}" destId="{2782DF27-2055-4F91-9C18-B6B664B1A4BB}" srcOrd="0" destOrd="0" presId="urn:microsoft.com/office/officeart/2005/8/layout/vProcess5"/>
    <dgm:cxn modelId="{ED4B8BD0-DBB3-43DF-BEC9-4E69915DE7AD}" srcId="{87FDDAD3-C9B2-4117-A6CE-344CCE7FCF3B}" destId="{73E0B96A-86F5-4B40-A00B-0ADEFC2AFA90}" srcOrd="1" destOrd="0" parTransId="{E0C13E93-6B62-4C1A-ABCF-26CF6216B8C0}" sibTransId="{FA858654-5227-4127-B59B-F467F7DBEF39}"/>
    <dgm:cxn modelId="{C66D91D0-FF56-415E-AC86-A19DE3D48D14}" type="presOf" srcId="{87FDDAD3-C9B2-4117-A6CE-344CCE7FCF3B}" destId="{7C06518D-C423-4E2C-85C3-CFF2206F09FB}" srcOrd="0" destOrd="0" presId="urn:microsoft.com/office/officeart/2005/8/layout/vProcess5"/>
    <dgm:cxn modelId="{7FF79DD0-A836-4150-BD9E-551B7DE68D97}" srcId="{87FDDAD3-C9B2-4117-A6CE-344CCE7FCF3B}" destId="{66B9EDBE-8173-4AAA-946F-F501F7B6C055}" srcOrd="2" destOrd="0" parTransId="{EF411345-5534-4FB2-BE73-7D17E184A431}" sibTransId="{5D5FEF06-7C47-490D-B172-0D6205C5A7AD}"/>
    <dgm:cxn modelId="{DF01F6E5-CA0F-4D55-AEBF-B8AD4C0F21B8}" type="presOf" srcId="{66B9EDBE-8173-4AAA-946F-F501F7B6C055}" destId="{E46B9568-977E-4F5B-BEDD-B88248A19C03}" srcOrd="1" destOrd="0" presId="urn:microsoft.com/office/officeart/2005/8/layout/vProcess5"/>
    <dgm:cxn modelId="{55BC59E9-11CA-4F64-B879-5A58CA3B2026}" type="presParOf" srcId="{7C06518D-C423-4E2C-85C3-CFF2206F09FB}" destId="{B0DB28B4-2B70-4FAC-878D-4DA9A9BB006E}" srcOrd="0" destOrd="0" presId="urn:microsoft.com/office/officeart/2005/8/layout/vProcess5"/>
    <dgm:cxn modelId="{F03F82BD-88E4-4AC5-B776-BDAFBAE17211}" type="presParOf" srcId="{7C06518D-C423-4E2C-85C3-CFF2206F09FB}" destId="{2782DF27-2055-4F91-9C18-B6B664B1A4BB}" srcOrd="1" destOrd="0" presId="urn:microsoft.com/office/officeart/2005/8/layout/vProcess5"/>
    <dgm:cxn modelId="{E5DF54C4-0532-40A0-A524-D09175FF486E}" type="presParOf" srcId="{7C06518D-C423-4E2C-85C3-CFF2206F09FB}" destId="{591710B1-0FFD-4FF3-A319-7FCA150076DE}" srcOrd="2" destOrd="0" presId="urn:microsoft.com/office/officeart/2005/8/layout/vProcess5"/>
    <dgm:cxn modelId="{5F231397-D41D-47B0-BE75-800B0BE64D36}" type="presParOf" srcId="{7C06518D-C423-4E2C-85C3-CFF2206F09FB}" destId="{65153041-3BCC-4376-8A60-E24C10246ECE}" srcOrd="3" destOrd="0" presId="urn:microsoft.com/office/officeart/2005/8/layout/vProcess5"/>
    <dgm:cxn modelId="{B380A209-A669-45E5-BBE1-1777523210FB}" type="presParOf" srcId="{7C06518D-C423-4E2C-85C3-CFF2206F09FB}" destId="{9F88E211-1C7A-461D-9817-648CBE85D522}" srcOrd="4" destOrd="0" presId="urn:microsoft.com/office/officeart/2005/8/layout/vProcess5"/>
    <dgm:cxn modelId="{37583896-CB50-456D-BA69-1F5DAC3D506E}" type="presParOf" srcId="{7C06518D-C423-4E2C-85C3-CFF2206F09FB}" destId="{6D28E7F7-4BC8-4E8C-B3D4-65EB6A5140DF}" srcOrd="5" destOrd="0" presId="urn:microsoft.com/office/officeart/2005/8/layout/vProcess5"/>
    <dgm:cxn modelId="{AFB9171C-B621-4327-BB0A-B8BB0B13B68F}" type="presParOf" srcId="{7C06518D-C423-4E2C-85C3-CFF2206F09FB}" destId="{B31DC43F-A209-43A2-BF80-D574EC052AE5}" srcOrd="6" destOrd="0" presId="urn:microsoft.com/office/officeart/2005/8/layout/vProcess5"/>
    <dgm:cxn modelId="{755867BE-3990-4016-B328-1B9968220FC2}" type="presParOf" srcId="{7C06518D-C423-4E2C-85C3-CFF2206F09FB}" destId="{BB6FF273-5004-40FD-9C23-FDC8658121D1}" srcOrd="7" destOrd="0" presId="urn:microsoft.com/office/officeart/2005/8/layout/vProcess5"/>
    <dgm:cxn modelId="{8AC1D12A-0571-4F2E-A96A-40C938E9AB3F}" type="presParOf" srcId="{7C06518D-C423-4E2C-85C3-CFF2206F09FB}" destId="{E46B9568-977E-4F5B-BEDD-B88248A19C0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A495B0-908F-4698-A87F-3239B5FCBAB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19953FA-168D-4547-877C-6B9BB299C010}">
      <dgm:prSet/>
      <dgm:spPr/>
      <dgm:t>
        <a:bodyPr/>
        <a:lstStyle/>
        <a:p>
          <a:r>
            <a:rPr lang="en-GB" dirty="0" err="1"/>
            <a:t>HiAp</a:t>
          </a:r>
          <a:r>
            <a:rPr lang="en-GB" dirty="0"/>
            <a:t> is a systematic approach that integrates health implications into policy-making across all sectors. </a:t>
          </a:r>
          <a:endParaRPr lang="en-US" dirty="0"/>
        </a:p>
      </dgm:t>
    </dgm:pt>
    <dgm:pt modelId="{9BE34FAC-624C-451F-83BA-A0C9A9C484BA}" type="parTrans" cxnId="{211B08CA-A324-418F-B928-7B6619380EC1}">
      <dgm:prSet/>
      <dgm:spPr/>
      <dgm:t>
        <a:bodyPr/>
        <a:lstStyle/>
        <a:p>
          <a:endParaRPr lang="en-US"/>
        </a:p>
      </dgm:t>
    </dgm:pt>
    <dgm:pt modelId="{D8910811-D3AA-40EA-BF6A-C96FA3C50297}" type="sibTrans" cxnId="{211B08CA-A324-418F-B928-7B6619380EC1}">
      <dgm:prSet/>
      <dgm:spPr/>
      <dgm:t>
        <a:bodyPr/>
        <a:lstStyle/>
        <a:p>
          <a:endParaRPr lang="en-US"/>
        </a:p>
      </dgm:t>
    </dgm:pt>
    <dgm:pt modelId="{1A4CD6ED-86BD-41CE-9D3A-5B0D501B38A5}">
      <dgm:prSet/>
      <dgm:spPr/>
      <dgm:t>
        <a:bodyPr/>
        <a:lstStyle/>
        <a:p>
          <a:r>
            <a:rPr lang="en-GB" b="1"/>
            <a:t>Goal:</a:t>
          </a:r>
          <a:r>
            <a:rPr lang="en-GB"/>
            <a:t> improve population health and health equity(fair distribution of benefits.</a:t>
          </a:r>
          <a:endParaRPr lang="en-US"/>
        </a:p>
      </dgm:t>
    </dgm:pt>
    <dgm:pt modelId="{142D9277-2BCF-4DE1-A86B-890EC38F0C97}" type="parTrans" cxnId="{37FC553E-5CCC-415C-94FD-1EF6CE3E8F41}">
      <dgm:prSet/>
      <dgm:spPr/>
      <dgm:t>
        <a:bodyPr/>
        <a:lstStyle/>
        <a:p>
          <a:endParaRPr lang="en-US"/>
        </a:p>
      </dgm:t>
    </dgm:pt>
    <dgm:pt modelId="{86826459-FC90-4FE6-A0FD-087C612E0C09}" type="sibTrans" cxnId="{37FC553E-5CCC-415C-94FD-1EF6CE3E8F41}">
      <dgm:prSet/>
      <dgm:spPr/>
      <dgm:t>
        <a:bodyPr/>
        <a:lstStyle/>
        <a:p>
          <a:endParaRPr lang="en-US"/>
        </a:p>
      </dgm:t>
    </dgm:pt>
    <dgm:pt modelId="{C23A4F0B-2DA9-4BDA-B562-CD97ECDB6B13}">
      <dgm:prSet/>
      <dgm:spPr/>
      <dgm:t>
        <a:bodyPr/>
        <a:lstStyle/>
        <a:p>
          <a:r>
            <a:rPr lang="en-GB" b="1" dirty="0"/>
            <a:t>Why </a:t>
          </a:r>
          <a:r>
            <a:rPr lang="en-GB" b="1" dirty="0" err="1"/>
            <a:t>HiAP</a:t>
          </a:r>
          <a:r>
            <a:rPr lang="en-GB" b="1" dirty="0"/>
            <a:t> matters</a:t>
          </a:r>
          <a:r>
            <a:rPr lang="en-GB" dirty="0"/>
            <a:t>: </a:t>
          </a:r>
          <a:endParaRPr lang="en-US" dirty="0"/>
        </a:p>
      </dgm:t>
    </dgm:pt>
    <dgm:pt modelId="{19AE5862-019D-4647-8EAC-7D417FAEDC8B}" type="parTrans" cxnId="{13FF04F5-326D-427A-891F-BDC46A235427}">
      <dgm:prSet/>
      <dgm:spPr/>
      <dgm:t>
        <a:bodyPr/>
        <a:lstStyle/>
        <a:p>
          <a:endParaRPr lang="en-US"/>
        </a:p>
      </dgm:t>
    </dgm:pt>
    <dgm:pt modelId="{64CF4074-C9CA-4824-A286-032CCCE0356A}" type="sibTrans" cxnId="{13FF04F5-326D-427A-891F-BDC46A235427}">
      <dgm:prSet/>
      <dgm:spPr/>
      <dgm:t>
        <a:bodyPr/>
        <a:lstStyle/>
        <a:p>
          <a:endParaRPr lang="en-US"/>
        </a:p>
      </dgm:t>
    </dgm:pt>
    <dgm:pt modelId="{F3A48ABC-2CA3-41E9-A9C1-80244BD930FE}">
      <dgm:prSet/>
      <dgm:spPr/>
      <dgm:t>
        <a:bodyPr/>
        <a:lstStyle/>
        <a:p>
          <a:r>
            <a:rPr lang="en-GB"/>
            <a:t>Health is prerequisite for achieving broader societal border(economic productivity, social cohesion).</a:t>
          </a:r>
          <a:endParaRPr lang="en-US"/>
        </a:p>
      </dgm:t>
    </dgm:pt>
    <dgm:pt modelId="{9E7BAC88-C90B-4B25-8733-F0A51DD30873}" type="parTrans" cxnId="{ECEDC9DD-9373-4A20-873C-363BC004DEC6}">
      <dgm:prSet/>
      <dgm:spPr/>
      <dgm:t>
        <a:bodyPr/>
        <a:lstStyle/>
        <a:p>
          <a:endParaRPr lang="en-US"/>
        </a:p>
      </dgm:t>
    </dgm:pt>
    <dgm:pt modelId="{EE965AA5-1C4A-4892-9B23-DC910D46D029}" type="sibTrans" cxnId="{ECEDC9DD-9373-4A20-873C-363BC004DEC6}">
      <dgm:prSet/>
      <dgm:spPr/>
      <dgm:t>
        <a:bodyPr/>
        <a:lstStyle/>
        <a:p>
          <a:endParaRPr lang="en-US"/>
        </a:p>
      </dgm:t>
    </dgm:pt>
    <dgm:pt modelId="{D2240D51-2412-42C6-8F06-8C92BAA63653}">
      <dgm:prSet/>
      <dgm:spPr/>
      <dgm:t>
        <a:bodyPr/>
        <a:lstStyle/>
        <a:p>
          <a:r>
            <a:rPr lang="en-GB" dirty="0"/>
            <a:t>Many health determinants (</a:t>
          </a:r>
          <a:r>
            <a:rPr lang="en-GB" dirty="0" err="1"/>
            <a:t>enviroment</a:t>
          </a:r>
          <a:r>
            <a:rPr lang="en-GB" dirty="0"/>
            <a:t>, social conditions) lie outside the health sector's control.</a:t>
          </a:r>
          <a:endParaRPr lang="en-US" dirty="0"/>
        </a:p>
      </dgm:t>
    </dgm:pt>
    <dgm:pt modelId="{D02D52CF-4DA6-4FB9-B7B7-491B72EB2303}" type="parTrans" cxnId="{1BE46708-73F5-4D2E-86C4-0D40A1AE7842}">
      <dgm:prSet/>
      <dgm:spPr/>
      <dgm:t>
        <a:bodyPr/>
        <a:lstStyle/>
        <a:p>
          <a:endParaRPr lang="en-US"/>
        </a:p>
      </dgm:t>
    </dgm:pt>
    <dgm:pt modelId="{5624FE41-880F-455D-9EF0-985114003C75}" type="sibTrans" cxnId="{1BE46708-73F5-4D2E-86C4-0D40A1AE7842}">
      <dgm:prSet/>
      <dgm:spPr/>
      <dgm:t>
        <a:bodyPr/>
        <a:lstStyle/>
        <a:p>
          <a:endParaRPr lang="en-US"/>
        </a:p>
      </dgm:t>
    </dgm:pt>
    <dgm:pt modelId="{9A7A2162-BB63-4E14-8911-8EC7BAB545ED}" type="pres">
      <dgm:prSet presAssocID="{EAA495B0-908F-4698-A87F-3239B5FCBAB4}" presName="vert0" presStyleCnt="0">
        <dgm:presLayoutVars>
          <dgm:dir/>
          <dgm:animOne val="branch"/>
          <dgm:animLvl val="lvl"/>
        </dgm:presLayoutVars>
      </dgm:prSet>
      <dgm:spPr/>
    </dgm:pt>
    <dgm:pt modelId="{C77CBAD3-E744-4853-A9AF-5450DF8775EE}" type="pres">
      <dgm:prSet presAssocID="{E19953FA-168D-4547-877C-6B9BB299C010}" presName="thickLine" presStyleLbl="alignNode1" presStyleIdx="0" presStyleCnt="5"/>
      <dgm:spPr/>
    </dgm:pt>
    <dgm:pt modelId="{34CE9CA5-E7F2-460D-8FB3-6101DB5966B8}" type="pres">
      <dgm:prSet presAssocID="{E19953FA-168D-4547-877C-6B9BB299C010}" presName="horz1" presStyleCnt="0"/>
      <dgm:spPr/>
    </dgm:pt>
    <dgm:pt modelId="{1011B423-F91F-4891-893E-5D0860ECABDD}" type="pres">
      <dgm:prSet presAssocID="{E19953FA-168D-4547-877C-6B9BB299C010}" presName="tx1" presStyleLbl="revTx" presStyleIdx="0" presStyleCnt="5"/>
      <dgm:spPr/>
    </dgm:pt>
    <dgm:pt modelId="{F46052B2-4ADE-4025-8C1B-11A059679D20}" type="pres">
      <dgm:prSet presAssocID="{E19953FA-168D-4547-877C-6B9BB299C010}" presName="vert1" presStyleCnt="0"/>
      <dgm:spPr/>
    </dgm:pt>
    <dgm:pt modelId="{B29DCA4B-0FCE-4075-9CD1-D7E9B126E10C}" type="pres">
      <dgm:prSet presAssocID="{1A4CD6ED-86BD-41CE-9D3A-5B0D501B38A5}" presName="thickLine" presStyleLbl="alignNode1" presStyleIdx="1" presStyleCnt="5"/>
      <dgm:spPr/>
    </dgm:pt>
    <dgm:pt modelId="{F451E720-942D-4F17-BCE8-7B587D77CD25}" type="pres">
      <dgm:prSet presAssocID="{1A4CD6ED-86BD-41CE-9D3A-5B0D501B38A5}" presName="horz1" presStyleCnt="0"/>
      <dgm:spPr/>
    </dgm:pt>
    <dgm:pt modelId="{C713871A-5BAE-4F48-8347-7CF892221001}" type="pres">
      <dgm:prSet presAssocID="{1A4CD6ED-86BD-41CE-9D3A-5B0D501B38A5}" presName="tx1" presStyleLbl="revTx" presStyleIdx="1" presStyleCnt="5"/>
      <dgm:spPr/>
    </dgm:pt>
    <dgm:pt modelId="{5A49B68E-65E7-4047-AF35-96941A8A94A5}" type="pres">
      <dgm:prSet presAssocID="{1A4CD6ED-86BD-41CE-9D3A-5B0D501B38A5}" presName="vert1" presStyleCnt="0"/>
      <dgm:spPr/>
    </dgm:pt>
    <dgm:pt modelId="{C3DFC7D7-7E68-4A39-A633-7850A96115A6}" type="pres">
      <dgm:prSet presAssocID="{C23A4F0B-2DA9-4BDA-B562-CD97ECDB6B13}" presName="thickLine" presStyleLbl="alignNode1" presStyleIdx="2" presStyleCnt="5"/>
      <dgm:spPr/>
    </dgm:pt>
    <dgm:pt modelId="{0D3DCCB3-3DC8-4CCC-990E-F19E4B41B9EA}" type="pres">
      <dgm:prSet presAssocID="{C23A4F0B-2DA9-4BDA-B562-CD97ECDB6B13}" presName="horz1" presStyleCnt="0"/>
      <dgm:spPr/>
    </dgm:pt>
    <dgm:pt modelId="{B2521CC7-066B-40C4-AD51-72486C408A79}" type="pres">
      <dgm:prSet presAssocID="{C23A4F0B-2DA9-4BDA-B562-CD97ECDB6B13}" presName="tx1" presStyleLbl="revTx" presStyleIdx="2" presStyleCnt="5"/>
      <dgm:spPr/>
    </dgm:pt>
    <dgm:pt modelId="{7EE75DD3-F85C-47E4-AE52-14F03E612007}" type="pres">
      <dgm:prSet presAssocID="{C23A4F0B-2DA9-4BDA-B562-CD97ECDB6B13}" presName="vert1" presStyleCnt="0"/>
      <dgm:spPr/>
    </dgm:pt>
    <dgm:pt modelId="{192F7CDB-E511-4E6D-A870-9408456F7136}" type="pres">
      <dgm:prSet presAssocID="{F3A48ABC-2CA3-41E9-A9C1-80244BD930FE}" presName="thickLine" presStyleLbl="alignNode1" presStyleIdx="3" presStyleCnt="5"/>
      <dgm:spPr/>
    </dgm:pt>
    <dgm:pt modelId="{A834E43E-2AC3-448E-8EC7-FD068921BD59}" type="pres">
      <dgm:prSet presAssocID="{F3A48ABC-2CA3-41E9-A9C1-80244BD930FE}" presName="horz1" presStyleCnt="0"/>
      <dgm:spPr/>
    </dgm:pt>
    <dgm:pt modelId="{6EF8ADBE-3024-4CBE-BF25-FC9A0C8C15F7}" type="pres">
      <dgm:prSet presAssocID="{F3A48ABC-2CA3-41E9-A9C1-80244BD930FE}" presName="tx1" presStyleLbl="revTx" presStyleIdx="3" presStyleCnt="5"/>
      <dgm:spPr/>
    </dgm:pt>
    <dgm:pt modelId="{A9979477-182F-4C85-9885-732F276B648B}" type="pres">
      <dgm:prSet presAssocID="{F3A48ABC-2CA3-41E9-A9C1-80244BD930FE}" presName="vert1" presStyleCnt="0"/>
      <dgm:spPr/>
    </dgm:pt>
    <dgm:pt modelId="{DBF618A9-01B3-4236-86ED-72F4A209E7FC}" type="pres">
      <dgm:prSet presAssocID="{D2240D51-2412-42C6-8F06-8C92BAA63653}" presName="thickLine" presStyleLbl="alignNode1" presStyleIdx="4" presStyleCnt="5"/>
      <dgm:spPr/>
    </dgm:pt>
    <dgm:pt modelId="{DACE2DF6-E932-42A7-A38A-CCE272159E90}" type="pres">
      <dgm:prSet presAssocID="{D2240D51-2412-42C6-8F06-8C92BAA63653}" presName="horz1" presStyleCnt="0"/>
      <dgm:spPr/>
    </dgm:pt>
    <dgm:pt modelId="{B36B3210-53BE-4C8A-BA1A-83C29E022893}" type="pres">
      <dgm:prSet presAssocID="{D2240D51-2412-42C6-8F06-8C92BAA63653}" presName="tx1" presStyleLbl="revTx" presStyleIdx="4" presStyleCnt="5"/>
      <dgm:spPr/>
    </dgm:pt>
    <dgm:pt modelId="{D732E80A-BF4D-43BA-A894-7B657814774A}" type="pres">
      <dgm:prSet presAssocID="{D2240D51-2412-42C6-8F06-8C92BAA63653}" presName="vert1" presStyleCnt="0"/>
      <dgm:spPr/>
    </dgm:pt>
  </dgm:ptLst>
  <dgm:cxnLst>
    <dgm:cxn modelId="{1BE46708-73F5-4D2E-86C4-0D40A1AE7842}" srcId="{EAA495B0-908F-4698-A87F-3239B5FCBAB4}" destId="{D2240D51-2412-42C6-8F06-8C92BAA63653}" srcOrd="4" destOrd="0" parTransId="{D02D52CF-4DA6-4FB9-B7B7-491B72EB2303}" sibTransId="{5624FE41-880F-455D-9EF0-985114003C75}"/>
    <dgm:cxn modelId="{258DA02C-A462-4117-A7C1-F72A245AFE24}" type="presOf" srcId="{C23A4F0B-2DA9-4BDA-B562-CD97ECDB6B13}" destId="{B2521CC7-066B-40C4-AD51-72486C408A79}" srcOrd="0" destOrd="0" presId="urn:microsoft.com/office/officeart/2008/layout/LinedList"/>
    <dgm:cxn modelId="{9C8CB13C-4F49-4B87-B313-18B7CF0103E6}" type="presOf" srcId="{E19953FA-168D-4547-877C-6B9BB299C010}" destId="{1011B423-F91F-4891-893E-5D0860ECABDD}" srcOrd="0" destOrd="0" presId="urn:microsoft.com/office/officeart/2008/layout/LinedList"/>
    <dgm:cxn modelId="{37FC553E-5CCC-415C-94FD-1EF6CE3E8F41}" srcId="{EAA495B0-908F-4698-A87F-3239B5FCBAB4}" destId="{1A4CD6ED-86BD-41CE-9D3A-5B0D501B38A5}" srcOrd="1" destOrd="0" parTransId="{142D9277-2BCF-4DE1-A86B-890EC38F0C97}" sibTransId="{86826459-FC90-4FE6-A0FD-087C612E0C09}"/>
    <dgm:cxn modelId="{E9E69F94-7436-49A9-BDB7-53B5BCDF1F45}" type="presOf" srcId="{1A4CD6ED-86BD-41CE-9D3A-5B0D501B38A5}" destId="{C713871A-5BAE-4F48-8347-7CF892221001}" srcOrd="0" destOrd="0" presId="urn:microsoft.com/office/officeart/2008/layout/LinedList"/>
    <dgm:cxn modelId="{44BB83B6-1612-48BF-A17C-6A7BCD6106C0}" type="presOf" srcId="{D2240D51-2412-42C6-8F06-8C92BAA63653}" destId="{B36B3210-53BE-4C8A-BA1A-83C29E022893}" srcOrd="0" destOrd="0" presId="urn:microsoft.com/office/officeart/2008/layout/LinedList"/>
    <dgm:cxn modelId="{211B08CA-A324-418F-B928-7B6619380EC1}" srcId="{EAA495B0-908F-4698-A87F-3239B5FCBAB4}" destId="{E19953FA-168D-4547-877C-6B9BB299C010}" srcOrd="0" destOrd="0" parTransId="{9BE34FAC-624C-451F-83BA-A0C9A9C484BA}" sibTransId="{D8910811-D3AA-40EA-BF6A-C96FA3C50297}"/>
    <dgm:cxn modelId="{542D0CD9-C875-426B-B7D5-B1F18D230EA0}" type="presOf" srcId="{F3A48ABC-2CA3-41E9-A9C1-80244BD930FE}" destId="{6EF8ADBE-3024-4CBE-BF25-FC9A0C8C15F7}" srcOrd="0" destOrd="0" presId="urn:microsoft.com/office/officeart/2008/layout/LinedList"/>
    <dgm:cxn modelId="{ECEDC9DD-9373-4A20-873C-363BC004DEC6}" srcId="{EAA495B0-908F-4698-A87F-3239B5FCBAB4}" destId="{F3A48ABC-2CA3-41E9-A9C1-80244BD930FE}" srcOrd="3" destOrd="0" parTransId="{9E7BAC88-C90B-4B25-8733-F0A51DD30873}" sibTransId="{EE965AA5-1C4A-4892-9B23-DC910D46D029}"/>
    <dgm:cxn modelId="{8FD1D1DD-78B9-46C3-BE00-68D2323CCEC3}" type="presOf" srcId="{EAA495B0-908F-4698-A87F-3239B5FCBAB4}" destId="{9A7A2162-BB63-4E14-8911-8EC7BAB545ED}" srcOrd="0" destOrd="0" presId="urn:microsoft.com/office/officeart/2008/layout/LinedList"/>
    <dgm:cxn modelId="{13FF04F5-326D-427A-891F-BDC46A235427}" srcId="{EAA495B0-908F-4698-A87F-3239B5FCBAB4}" destId="{C23A4F0B-2DA9-4BDA-B562-CD97ECDB6B13}" srcOrd="2" destOrd="0" parTransId="{19AE5862-019D-4647-8EAC-7D417FAEDC8B}" sibTransId="{64CF4074-C9CA-4824-A286-032CCCE0356A}"/>
    <dgm:cxn modelId="{806542A4-F2FA-4E33-A7FF-54CA0679E6D4}" type="presParOf" srcId="{9A7A2162-BB63-4E14-8911-8EC7BAB545ED}" destId="{C77CBAD3-E744-4853-A9AF-5450DF8775EE}" srcOrd="0" destOrd="0" presId="urn:microsoft.com/office/officeart/2008/layout/LinedList"/>
    <dgm:cxn modelId="{F4CE349F-5320-4FE9-A351-418CBA363A3B}" type="presParOf" srcId="{9A7A2162-BB63-4E14-8911-8EC7BAB545ED}" destId="{34CE9CA5-E7F2-460D-8FB3-6101DB5966B8}" srcOrd="1" destOrd="0" presId="urn:microsoft.com/office/officeart/2008/layout/LinedList"/>
    <dgm:cxn modelId="{D3457014-EAB8-4CB2-B59F-D94AD220263B}" type="presParOf" srcId="{34CE9CA5-E7F2-460D-8FB3-6101DB5966B8}" destId="{1011B423-F91F-4891-893E-5D0860ECABDD}" srcOrd="0" destOrd="0" presId="urn:microsoft.com/office/officeart/2008/layout/LinedList"/>
    <dgm:cxn modelId="{45ADD519-8CEE-497C-9DB7-1441C94E5890}" type="presParOf" srcId="{34CE9CA5-E7F2-460D-8FB3-6101DB5966B8}" destId="{F46052B2-4ADE-4025-8C1B-11A059679D20}" srcOrd="1" destOrd="0" presId="urn:microsoft.com/office/officeart/2008/layout/LinedList"/>
    <dgm:cxn modelId="{3C10400A-223C-4A21-B06B-1F9394D250DB}" type="presParOf" srcId="{9A7A2162-BB63-4E14-8911-8EC7BAB545ED}" destId="{B29DCA4B-0FCE-4075-9CD1-D7E9B126E10C}" srcOrd="2" destOrd="0" presId="urn:microsoft.com/office/officeart/2008/layout/LinedList"/>
    <dgm:cxn modelId="{0175EDE2-4381-4BAC-BDD1-95B98AD03233}" type="presParOf" srcId="{9A7A2162-BB63-4E14-8911-8EC7BAB545ED}" destId="{F451E720-942D-4F17-BCE8-7B587D77CD25}" srcOrd="3" destOrd="0" presId="urn:microsoft.com/office/officeart/2008/layout/LinedList"/>
    <dgm:cxn modelId="{10263546-CB37-43F2-8F84-0470EFAB4FC4}" type="presParOf" srcId="{F451E720-942D-4F17-BCE8-7B587D77CD25}" destId="{C713871A-5BAE-4F48-8347-7CF892221001}" srcOrd="0" destOrd="0" presId="urn:microsoft.com/office/officeart/2008/layout/LinedList"/>
    <dgm:cxn modelId="{186C832E-6F31-45B5-A3B2-7C8F0723E058}" type="presParOf" srcId="{F451E720-942D-4F17-BCE8-7B587D77CD25}" destId="{5A49B68E-65E7-4047-AF35-96941A8A94A5}" srcOrd="1" destOrd="0" presId="urn:microsoft.com/office/officeart/2008/layout/LinedList"/>
    <dgm:cxn modelId="{E5725A81-5BEB-484E-8FF6-C13D7238D3A1}" type="presParOf" srcId="{9A7A2162-BB63-4E14-8911-8EC7BAB545ED}" destId="{C3DFC7D7-7E68-4A39-A633-7850A96115A6}" srcOrd="4" destOrd="0" presId="urn:microsoft.com/office/officeart/2008/layout/LinedList"/>
    <dgm:cxn modelId="{63A4D501-4799-4221-93E4-D93E20823B5C}" type="presParOf" srcId="{9A7A2162-BB63-4E14-8911-8EC7BAB545ED}" destId="{0D3DCCB3-3DC8-4CCC-990E-F19E4B41B9EA}" srcOrd="5" destOrd="0" presId="urn:microsoft.com/office/officeart/2008/layout/LinedList"/>
    <dgm:cxn modelId="{0286B36C-38AB-49D9-90C1-2DC1A8366B9A}" type="presParOf" srcId="{0D3DCCB3-3DC8-4CCC-990E-F19E4B41B9EA}" destId="{B2521CC7-066B-40C4-AD51-72486C408A79}" srcOrd="0" destOrd="0" presId="urn:microsoft.com/office/officeart/2008/layout/LinedList"/>
    <dgm:cxn modelId="{8DBFCA21-809A-4BBB-8DC2-3F3B43BDCD45}" type="presParOf" srcId="{0D3DCCB3-3DC8-4CCC-990E-F19E4B41B9EA}" destId="{7EE75DD3-F85C-47E4-AE52-14F03E612007}" srcOrd="1" destOrd="0" presId="urn:microsoft.com/office/officeart/2008/layout/LinedList"/>
    <dgm:cxn modelId="{4485D1B6-1465-4A33-A8AB-532E511A4434}" type="presParOf" srcId="{9A7A2162-BB63-4E14-8911-8EC7BAB545ED}" destId="{192F7CDB-E511-4E6D-A870-9408456F7136}" srcOrd="6" destOrd="0" presId="urn:microsoft.com/office/officeart/2008/layout/LinedList"/>
    <dgm:cxn modelId="{ACD515BA-DA60-4307-BF88-54163A5EBE64}" type="presParOf" srcId="{9A7A2162-BB63-4E14-8911-8EC7BAB545ED}" destId="{A834E43E-2AC3-448E-8EC7-FD068921BD59}" srcOrd="7" destOrd="0" presId="urn:microsoft.com/office/officeart/2008/layout/LinedList"/>
    <dgm:cxn modelId="{8A2B30C1-E7E2-4EF0-8923-791E501507D9}" type="presParOf" srcId="{A834E43E-2AC3-448E-8EC7-FD068921BD59}" destId="{6EF8ADBE-3024-4CBE-BF25-FC9A0C8C15F7}" srcOrd="0" destOrd="0" presId="urn:microsoft.com/office/officeart/2008/layout/LinedList"/>
    <dgm:cxn modelId="{469AD6EF-FC23-426C-BFE1-202AD938E623}" type="presParOf" srcId="{A834E43E-2AC3-448E-8EC7-FD068921BD59}" destId="{A9979477-182F-4C85-9885-732F276B648B}" srcOrd="1" destOrd="0" presId="urn:microsoft.com/office/officeart/2008/layout/LinedList"/>
    <dgm:cxn modelId="{31BFB6E7-22A0-4D41-B11E-EC0F8252C7CF}" type="presParOf" srcId="{9A7A2162-BB63-4E14-8911-8EC7BAB545ED}" destId="{DBF618A9-01B3-4236-86ED-72F4A209E7FC}" srcOrd="8" destOrd="0" presId="urn:microsoft.com/office/officeart/2008/layout/LinedList"/>
    <dgm:cxn modelId="{A18D32F8-F9CA-49DC-8DCD-6BFB7525DE5D}" type="presParOf" srcId="{9A7A2162-BB63-4E14-8911-8EC7BAB545ED}" destId="{DACE2DF6-E932-42A7-A38A-CCE272159E90}" srcOrd="9" destOrd="0" presId="urn:microsoft.com/office/officeart/2008/layout/LinedList"/>
    <dgm:cxn modelId="{29F32543-483E-4ACD-84CA-5110CD7E7174}" type="presParOf" srcId="{DACE2DF6-E932-42A7-A38A-CCE272159E90}" destId="{B36B3210-53BE-4C8A-BA1A-83C29E022893}" srcOrd="0" destOrd="0" presId="urn:microsoft.com/office/officeart/2008/layout/LinedList"/>
    <dgm:cxn modelId="{0BE7836C-33CB-4034-9B68-A71F6D27C8DB}" type="presParOf" srcId="{DACE2DF6-E932-42A7-A38A-CCE272159E90}" destId="{D732E80A-BF4D-43BA-A894-7B65781477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2DF27-2055-4F91-9C18-B6B664B1A4BB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UK's modern healthcare policies are shifting from traditional hospital settings to community settings and treat health as complete physical, mental and social wellbeing. </a:t>
          </a:r>
          <a:endParaRPr lang="en-US" sz="2000" kern="1200"/>
        </a:p>
      </dsp:txBody>
      <dsp:txXfrm>
        <a:off x="38234" y="38234"/>
        <a:ext cx="7529629" cy="1228933"/>
      </dsp:txXfrm>
    </dsp:sp>
    <dsp:sp modelId="{591710B1-0FFD-4FF3-A319-7FCA150076DE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Improving the mental health of patients, the modern health policies involve the Care act 2014, the Mental Capacity Act 2005, and Equality Act 2010 (Kelly, 2024). </a:t>
          </a:r>
          <a:endParaRPr lang="en-US" sz="2000" kern="1200"/>
        </a:p>
      </dsp:txBody>
      <dsp:txXfrm>
        <a:off x="826903" y="1561202"/>
        <a:ext cx="7224611" cy="1228933"/>
      </dsp:txXfrm>
    </dsp:sp>
    <dsp:sp modelId="{65153041-3BCC-4376-8A60-E24C10246ECE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policies mandate different anti-discriminatory practices to promote equal healthcare access to every region and address traditional mental health issues of patients related to treatment.</a:t>
          </a:r>
          <a:endParaRPr lang="en-US" sz="2000" kern="1200"/>
        </a:p>
      </dsp:txBody>
      <dsp:txXfrm>
        <a:off x="1615573" y="3084170"/>
        <a:ext cx="7224611" cy="1228933"/>
      </dsp:txXfrm>
    </dsp:sp>
    <dsp:sp modelId="{9F88E211-1C7A-461D-9817-648CBE85D522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6D28E7F7-4BC8-4E8C-B3D4-65EB6A5140DF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7CBAD3-E744-4853-A9AF-5450DF8775EE}">
      <dsp:nvSpPr>
        <dsp:cNvPr id="0" name=""/>
        <dsp:cNvSpPr/>
      </dsp:nvSpPr>
      <dsp:spPr>
        <a:xfrm>
          <a:off x="0" y="613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1B423-F91F-4891-893E-5D0860ECABDD}">
      <dsp:nvSpPr>
        <dsp:cNvPr id="0" name=""/>
        <dsp:cNvSpPr/>
      </dsp:nvSpPr>
      <dsp:spPr>
        <a:xfrm>
          <a:off x="0" y="613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HiAp</a:t>
          </a:r>
          <a:r>
            <a:rPr lang="en-GB" sz="2000" kern="1200" dirty="0"/>
            <a:t> is a systematic approach that integrates health implications into policy-making across all sectors. </a:t>
          </a:r>
          <a:endParaRPr lang="en-US" sz="2000" kern="1200" dirty="0"/>
        </a:p>
      </dsp:txBody>
      <dsp:txXfrm>
        <a:off x="0" y="613"/>
        <a:ext cx="5157787" cy="1005186"/>
      </dsp:txXfrm>
    </dsp:sp>
    <dsp:sp modelId="{B29DCA4B-0FCE-4075-9CD1-D7E9B126E10C}">
      <dsp:nvSpPr>
        <dsp:cNvPr id="0" name=""/>
        <dsp:cNvSpPr/>
      </dsp:nvSpPr>
      <dsp:spPr>
        <a:xfrm>
          <a:off x="0" y="1005799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3871A-5BAE-4F48-8347-7CF892221001}">
      <dsp:nvSpPr>
        <dsp:cNvPr id="0" name=""/>
        <dsp:cNvSpPr/>
      </dsp:nvSpPr>
      <dsp:spPr>
        <a:xfrm>
          <a:off x="0" y="1005799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Goal:</a:t>
          </a:r>
          <a:r>
            <a:rPr lang="en-GB" sz="2000" kern="1200"/>
            <a:t> improve population health and health equity(fair distribution of benefits.</a:t>
          </a:r>
          <a:endParaRPr lang="en-US" sz="2000" kern="1200"/>
        </a:p>
      </dsp:txBody>
      <dsp:txXfrm>
        <a:off x="0" y="1005799"/>
        <a:ext cx="5157787" cy="1005186"/>
      </dsp:txXfrm>
    </dsp:sp>
    <dsp:sp modelId="{C3DFC7D7-7E68-4A39-A633-7850A96115A6}">
      <dsp:nvSpPr>
        <dsp:cNvPr id="0" name=""/>
        <dsp:cNvSpPr/>
      </dsp:nvSpPr>
      <dsp:spPr>
        <a:xfrm>
          <a:off x="0" y="2010985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21CC7-066B-40C4-AD51-72486C408A79}">
      <dsp:nvSpPr>
        <dsp:cNvPr id="0" name=""/>
        <dsp:cNvSpPr/>
      </dsp:nvSpPr>
      <dsp:spPr>
        <a:xfrm>
          <a:off x="0" y="2010985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Why </a:t>
          </a:r>
          <a:r>
            <a:rPr lang="en-GB" sz="2000" b="1" kern="1200" dirty="0" err="1"/>
            <a:t>HiAP</a:t>
          </a:r>
          <a:r>
            <a:rPr lang="en-GB" sz="2000" b="1" kern="1200" dirty="0"/>
            <a:t> matters</a:t>
          </a:r>
          <a:r>
            <a:rPr lang="en-GB" sz="2000" kern="1200" dirty="0"/>
            <a:t>: </a:t>
          </a:r>
          <a:endParaRPr lang="en-US" sz="2000" kern="1200" dirty="0"/>
        </a:p>
      </dsp:txBody>
      <dsp:txXfrm>
        <a:off x="0" y="2010985"/>
        <a:ext cx="5157787" cy="1005186"/>
      </dsp:txXfrm>
    </dsp:sp>
    <dsp:sp modelId="{192F7CDB-E511-4E6D-A870-9408456F7136}">
      <dsp:nvSpPr>
        <dsp:cNvPr id="0" name=""/>
        <dsp:cNvSpPr/>
      </dsp:nvSpPr>
      <dsp:spPr>
        <a:xfrm>
          <a:off x="0" y="3016172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8ADBE-3024-4CBE-BF25-FC9A0C8C15F7}">
      <dsp:nvSpPr>
        <dsp:cNvPr id="0" name=""/>
        <dsp:cNvSpPr/>
      </dsp:nvSpPr>
      <dsp:spPr>
        <a:xfrm>
          <a:off x="0" y="3016172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Health is prerequisite for achieving broader societal border(economic productivity, social cohesion).</a:t>
          </a:r>
          <a:endParaRPr lang="en-US" sz="2000" kern="1200"/>
        </a:p>
      </dsp:txBody>
      <dsp:txXfrm>
        <a:off x="0" y="3016172"/>
        <a:ext cx="5157787" cy="1005186"/>
      </dsp:txXfrm>
    </dsp:sp>
    <dsp:sp modelId="{DBF618A9-01B3-4236-86ED-72F4A209E7FC}">
      <dsp:nvSpPr>
        <dsp:cNvPr id="0" name=""/>
        <dsp:cNvSpPr/>
      </dsp:nvSpPr>
      <dsp:spPr>
        <a:xfrm>
          <a:off x="0" y="4021358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B3210-53BE-4C8A-BA1A-83C29E022893}">
      <dsp:nvSpPr>
        <dsp:cNvPr id="0" name=""/>
        <dsp:cNvSpPr/>
      </dsp:nvSpPr>
      <dsp:spPr>
        <a:xfrm>
          <a:off x="0" y="4021358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Many health determinants (</a:t>
          </a:r>
          <a:r>
            <a:rPr lang="en-GB" sz="2000" kern="1200" dirty="0" err="1"/>
            <a:t>enviroment</a:t>
          </a:r>
          <a:r>
            <a:rPr lang="en-GB" sz="2000" kern="1200" dirty="0"/>
            <a:t>, social conditions) lie outside the health sector's control.</a:t>
          </a:r>
          <a:endParaRPr lang="en-US" sz="2000" kern="1200" dirty="0"/>
        </a:p>
      </dsp:txBody>
      <dsp:txXfrm>
        <a:off x="0" y="4021358"/>
        <a:ext cx="5157787" cy="10051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asgoetheanum.com/en/holistic-health/" TargetMode="External"/><Relationship Id="rId3" Type="http://schemas.openxmlformats.org/officeDocument/2006/relationships/hyperlink" Target="https://www.allianceon.org/Model-Health-and-Wellbeing-0" TargetMode="External"/><Relationship Id="rId7" Type="http://schemas.openxmlformats.org/officeDocument/2006/relationships/hyperlink" Target="https://doi.org/10.3390/jmahp13010008" TargetMode="External"/><Relationship Id="rId12" Type="http://schemas.openxmlformats.org/officeDocument/2006/relationships/hyperlink" Target="https://doi.org/10.4324/9781003226413-27" TargetMode="External"/><Relationship Id="rId2" Type="http://schemas.openxmlformats.org/officeDocument/2006/relationships/hyperlink" Target="https://doi.org/10.3390/su13241371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0033291723002660" TargetMode="External"/><Relationship Id="rId11" Type="http://schemas.openxmlformats.org/officeDocument/2006/relationships/hyperlink" Target="https://www.halostaffing.co.uk/targeted-interventions-to-reduce-health-inequalities/?srsltid=afmbooqot7c8dg781c7z592q-c4iuaetpo0yg34qfnnzmujodvraudvy" TargetMode="External"/><Relationship Id="rId5" Type="http://schemas.openxmlformats.org/officeDocument/2006/relationships/hyperlink" Target="https://doi.org/10.1136/jech-2015-206742" TargetMode="External"/><Relationship Id="rId10" Type="http://schemas.openxmlformats.org/officeDocument/2006/relationships/hyperlink" Target="https://doi.org/10.3389/fmed.2024.1395698" TargetMode="External"/><Relationship Id="rId4" Type="http://schemas.openxmlformats.org/officeDocument/2006/relationships/hyperlink" Target="https://doi.org/10.1007/s10916-025-02328-3" TargetMode="External"/><Relationship Id="rId9" Type="http://schemas.openxmlformats.org/officeDocument/2006/relationships/hyperlink" Target="https://doi.org/10.3390/ijerph18189468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iris.who.int/handle/10665/376200" TargetMode="External"/><Relationship Id="rId3" Type="http://schemas.openxmlformats.org/officeDocument/2006/relationships/hyperlink" Target="https://www.local.gov.uk/introduction-health-all-policies-hiap-councillors" TargetMode="External"/><Relationship Id="rId7" Type="http://schemas.openxmlformats.org/officeDocument/2006/relationships/hyperlink" Target="https://iris.who.int/handle/10665/366435" TargetMode="External"/><Relationship Id="rId2" Type="http://schemas.openxmlformats.org/officeDocument/2006/relationships/hyperlink" Target="https://doi.org/10.1080/14767333.2023.21710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uropeanhhm.com/articles/telemedicine-integration-in-european-healthcare-systems-opportunities-and-challenges" TargetMode="External"/><Relationship Id="rId5" Type="http://schemas.openxmlformats.org/officeDocument/2006/relationships/hyperlink" Target="https://doi.org/10.1007/s10567-023-00428-5" TargetMode="External"/><Relationship Id="rId4" Type="http://schemas.openxmlformats.org/officeDocument/2006/relationships/hyperlink" Target="https://doi.org/10.1093/phe/phad0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rtoon character holding a heart&#10;&#10;AI-generated content may be incorrect.">
            <a:extLst>
              <a:ext uri="{FF2B5EF4-FFF2-40B4-BE49-F238E27FC236}">
                <a16:creationId xmlns:a16="http://schemas.microsoft.com/office/drawing/2014/main" id="{FC51EA04-74C9-50D2-1761-1E5D42B688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3" r="-1" b="22215"/>
          <a:stretch>
            <a:fillRect/>
          </a:stretch>
        </p:blipFill>
        <p:spPr>
          <a:xfrm>
            <a:off x="-1" y="10"/>
            <a:ext cx="12228129" cy="4666928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2" y="4551037"/>
            <a:ext cx="5021782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>
                <a:solidFill>
                  <a:schemeClr val="tx2"/>
                </a:solidFill>
              </a:rPr>
              <a:t>Health wellbeing and sustainable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70247" y="4551037"/>
            <a:ext cx="4926411" cy="15099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Module code: BMHP6030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Student name: Valeriya Kozlova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Student ID:2231768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Lecturer: Dr. Itse Olaoye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9C31B-CB20-BFC6-6A3B-6C257CFA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Model of Health and Wellbeing | Alliance for Healthier Communities">
            <a:extLst>
              <a:ext uri="{FF2B5EF4-FFF2-40B4-BE49-F238E27FC236}">
                <a16:creationId xmlns:a16="http://schemas.microsoft.com/office/drawing/2014/main" id="{85198E18-474C-9B13-A254-02F37FFAFA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31"/>
          <a:stretch>
            <a:fillRect/>
          </a:stretch>
        </p:blipFill>
        <p:spPr>
          <a:xfrm>
            <a:off x="703182" y="878382"/>
            <a:ext cx="4777381" cy="493149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4B1267D4-5A7B-89AA-18A1-530AFCE9E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600">
                <a:ea typeface="+mn-lt"/>
                <a:cs typeface="+mn-lt"/>
              </a:rPr>
              <a:t>Health and well-being in the health and social sector refers to the process of addressing health issues, considering the mental needs of patients.</a:t>
            </a:r>
            <a:endParaRPr lang="en-GB" sz="2600"/>
          </a:p>
          <a:p>
            <a:r>
              <a:rPr lang="en-GB" sz="2600">
                <a:ea typeface="+mn-lt"/>
                <a:cs typeface="+mn-lt"/>
              </a:rPr>
              <a:t>Following these aspects, the way health care professionals integrate health, well-being, and sustainable development approaches to improve patient health will be described through this research.</a:t>
            </a:r>
          </a:p>
          <a:p>
            <a:endParaRPr lang="en-GB" sz="2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6DDDC5-C8C3-8592-C891-6051E2DDD941}"/>
              </a:ext>
            </a:extLst>
          </p:cNvPr>
          <p:cNvSpPr txBox="1"/>
          <p:nvPr/>
        </p:nvSpPr>
        <p:spPr>
          <a:xfrm>
            <a:off x="1855618" y="6165849"/>
            <a:ext cx="3345542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dirty="0" err="1"/>
              <a:t>Allience</a:t>
            </a:r>
            <a:r>
              <a:rPr lang="en-GB" sz="1500" dirty="0"/>
              <a:t> for healthier communities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4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BC5E5-CD98-4359-5C0E-9311002F1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/>
              <a:t>Key concept</a:t>
            </a:r>
            <a:br>
              <a:rPr lang="en-GB" dirty="0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5CEDCC-141B-A855-2814-CDBFA2FA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Health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5976EF-C4C2-64DC-B7CB-600BD4FC98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Wellbeing</a:t>
            </a:r>
            <a:r>
              <a:rPr lang="en-GB" dirty="0"/>
              <a:t>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05CEC4-4430-FF81-49A0-7ACE6030AC1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Arial"/>
                <a:ea typeface="+mn-lt"/>
                <a:cs typeface="Arial"/>
              </a:rPr>
              <a:t>The holistic approach to wellbeing has been considered as both the traditional healing process and a modern scientific advancement.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 The principle of this approach focuses on the recognition that individual health is not classified but a dynamic synergy of interconnected systems of physical, mental, emotional and social health (Stodden et al., 2023).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These are key pillar of holistic wellbeing, as the physical pillar addresses the biological foundations, while mental health focuses on </a:t>
            </a:r>
            <a:r>
              <a:rPr lang="en-GB" sz="1800" err="1">
                <a:latin typeface="Arial"/>
                <a:cs typeface="Arial"/>
              </a:rPr>
              <a:t>cogniti</a:t>
            </a:r>
            <a:r>
              <a:rPr lang="en-GB" sz="1800">
                <a:latin typeface="Arial"/>
                <a:cs typeface="Arial"/>
              </a:rPr>
              <a:t>ve functioning and stress management. </a:t>
            </a:r>
          </a:p>
        </p:txBody>
      </p:sp>
      <p:pic>
        <p:nvPicPr>
          <p:cNvPr id="7" name="Picture 6" descr="What Is Wellbeing and Why It Matters for Your Health">
            <a:extLst>
              <a:ext uri="{FF2B5EF4-FFF2-40B4-BE49-F238E27FC236}">
                <a16:creationId xmlns:a16="http://schemas.microsoft.com/office/drawing/2014/main" id="{DFA2420B-58B9-1A4F-B407-AB462493E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00" y="795552"/>
            <a:ext cx="2743199" cy="1565753"/>
          </a:xfrm>
          <a:prstGeom prst="rect">
            <a:avLst/>
          </a:prstGeom>
        </p:spPr>
      </p:pic>
      <p:pic>
        <p:nvPicPr>
          <p:cNvPr id="8" name="Picture 7" descr="What is health?">
            <a:extLst>
              <a:ext uri="{FF2B5EF4-FFF2-40B4-BE49-F238E27FC236}">
                <a16:creationId xmlns:a16="http://schemas.microsoft.com/office/drawing/2014/main" id="{2C07CD12-624C-318C-5C1D-0BC42263FD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86" y="987877"/>
            <a:ext cx="3410858" cy="847273"/>
          </a:xfrm>
          <a:prstGeom prst="rect">
            <a:avLst/>
          </a:prstGeom>
        </p:spPr>
      </p:pic>
      <p:sp>
        <p:nvSpPr>
          <p:cNvPr id="52" name="Content Placeholder 51">
            <a:extLst>
              <a:ext uri="{FF2B5EF4-FFF2-40B4-BE49-F238E27FC236}">
                <a16:creationId xmlns:a16="http://schemas.microsoft.com/office/drawing/2014/main" id="{38F00BF6-7A2E-2742-D0FC-473E032DF7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The integration of health has become as essential part to address the rise of chronic disease, population ageing, and persistent health </a:t>
            </a:r>
            <a:r>
              <a:rPr lang="en-GB"/>
              <a:t>inequalities (Correia et al., </a:t>
            </a:r>
            <a:r>
              <a:rPr lang="en-GB" dirty="0"/>
              <a:t>2025).</a:t>
            </a:r>
          </a:p>
          <a:p>
            <a:r>
              <a:rPr lang="en-GB" dirty="0"/>
              <a:t>As per the World health Organisation (WHO), health is not only the absence of infirmity or disease, but also considered as complete mental, physical, and social well-being (</a:t>
            </a:r>
            <a:r>
              <a:rPr lang="en-GB" dirty="0" err="1"/>
              <a:t>Schramme</a:t>
            </a:r>
            <a:r>
              <a:rPr lang="en-GB" dirty="0"/>
              <a:t>, 2023).</a:t>
            </a:r>
          </a:p>
          <a:p>
            <a:r>
              <a:rPr lang="en-GB" dirty="0"/>
              <a:t>This definition necessitates treating patients through a </a:t>
            </a:r>
            <a:r>
              <a:rPr lang="en-GB"/>
              <a:t>biopsychological</a:t>
            </a:r>
            <a:r>
              <a:rPr lang="en-GB" dirty="0"/>
              <a:t> aspect.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126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3D360-02EC-F975-68E1-BFFA419A1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Sustainable development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3ADD7E-24AC-FB1B-28CF-D0E978CC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/>
              <a:t>Meeting current health/social care needs without compromising future generations' ability to meet theirs. </a:t>
            </a:r>
          </a:p>
          <a:p>
            <a:pPr marL="0" indent="0">
              <a:buNone/>
            </a:pPr>
            <a:r>
              <a:rPr lang="en-GB" sz="2200" b="1"/>
              <a:t>Ultimate goal: </a:t>
            </a:r>
            <a:r>
              <a:rPr lang="en-GB" sz="2200"/>
              <a:t>long-term health and stability for every individual. </a:t>
            </a:r>
          </a:p>
          <a:p>
            <a:pPr marL="0" indent="0">
              <a:buNone/>
            </a:pPr>
            <a:r>
              <a:rPr lang="en-GB" sz="2200"/>
              <a:t>Three pillars of sustainable development :</a:t>
            </a:r>
          </a:p>
          <a:p>
            <a:pPr marL="342900" indent="-342900"/>
            <a:r>
              <a:rPr lang="en-GB" sz="2200"/>
              <a:t>Environmental </a:t>
            </a:r>
          </a:p>
          <a:p>
            <a:pPr marL="342900" indent="-342900"/>
            <a:r>
              <a:rPr lang="en-GB" sz="2200"/>
              <a:t>Social </a:t>
            </a:r>
          </a:p>
          <a:p>
            <a:pPr marL="342900" indent="-342900"/>
            <a:r>
              <a:rPr lang="en-GB" sz="2200"/>
              <a:t>Economic</a:t>
            </a:r>
          </a:p>
        </p:txBody>
      </p:sp>
      <p:pic>
        <p:nvPicPr>
          <p:cNvPr id="3" name="Picture 2" descr="what-is-supply-sustainable-development">
            <a:extLst>
              <a:ext uri="{FF2B5EF4-FFF2-40B4-BE49-F238E27FC236}">
                <a16:creationId xmlns:a16="http://schemas.microsoft.com/office/drawing/2014/main" id="{E03A5990-B208-7A9C-C7D7-8D0DC75A89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5" r="-3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835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8B5C84F7-5AFB-37CE-A294-DA1BA79EFC4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467" r="2854" b="1254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6DF108-6EA9-91BA-ACB5-6046067C5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Relevance </a:t>
            </a: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A07E9BE8-D1FD-03B5-02AF-DC052ED25A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86373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4526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C1D8-A2C4-A842-A701-75A4855DD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Integration of health and well-being approaches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94261-553F-ED79-5AEE-7D02031A9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Holistic health and wellbeing approaches in healthcare combine with medical practices that not only treat illness of patients, but also address physical, mental, social and emotional needs. </a:t>
            </a:r>
          </a:p>
          <a:p>
            <a:r>
              <a:rPr lang="en-GB" sz="2000"/>
              <a:t>Integrating the holistic health and wellbeing approaches, WHO introduced Health in All Policies (HiAP). </a:t>
            </a:r>
          </a:p>
          <a:p>
            <a:endParaRPr lang="en-GB" sz="2000"/>
          </a:p>
        </p:txBody>
      </p:sp>
      <p:pic>
        <p:nvPicPr>
          <p:cNvPr id="4" name="Picture 3" descr="Holistic Health - an overview | ScienceDirect Topics">
            <a:extLst>
              <a:ext uri="{FF2B5EF4-FFF2-40B4-BE49-F238E27FC236}">
                <a16:creationId xmlns:a16="http://schemas.microsoft.com/office/drawing/2014/main" id="{528C26B6-043A-3069-FC4F-A8C181437B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682710"/>
            <a:ext cx="5319062" cy="3417497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67745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C1475-2475-C07F-D397-D08887C84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83697"/>
            <a:ext cx="10515600" cy="164419"/>
          </a:xfrm>
        </p:spPr>
        <p:txBody>
          <a:bodyPr anchor="b">
            <a:normAutofit fontScale="90000"/>
          </a:bodyPr>
          <a:lstStyle/>
          <a:p>
            <a:endParaRPr lang="en-GB" sz="54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DF9A76D-1B9D-02BB-1D51-0564ADB763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882878"/>
            <a:ext cx="5157787" cy="693283"/>
          </a:xfrm>
        </p:spPr>
        <p:txBody>
          <a:bodyPr>
            <a:normAutofit/>
          </a:bodyPr>
          <a:lstStyle/>
          <a:p>
            <a:r>
              <a:rPr lang="en-GB"/>
              <a:t>Health in All policies 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74F0C0E-1585-95FA-7CC6-D105897A083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38585386"/>
              </p:ext>
            </p:extLst>
          </p:nvPr>
        </p:nvGraphicFramePr>
        <p:xfrm>
          <a:off x="839788" y="1612447"/>
          <a:ext cx="5157787" cy="5027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FF75161-BCEA-436C-37B4-3C0B53AF8B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9630" y="1057049"/>
            <a:ext cx="5263015" cy="533627"/>
          </a:xfrm>
        </p:spPr>
        <p:txBody>
          <a:bodyPr>
            <a:normAutofit/>
          </a:bodyPr>
          <a:lstStyle/>
          <a:p>
            <a:r>
              <a:rPr lang="en-GB" dirty="0"/>
              <a:t>Integrated care </a:t>
            </a:r>
            <a:r>
              <a:rPr lang="en-GB" dirty="0" err="1"/>
              <a:t>syste</a:t>
            </a:r>
            <a:r>
              <a:rPr lang="en-GB"/>
              <a:t>m (ICS)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A54E1F5-2055-8CA1-9A9C-E943A4C7D3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2373" y="1612447"/>
            <a:ext cx="5270272" cy="5027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/>
              <a:t>Is a partnership of organizations that plan and deliver joined-up health and </a:t>
            </a:r>
            <a:r>
              <a:rPr lang="en-GB" sz="1600"/>
              <a:t>care services across a specific geographic area in England. </a:t>
            </a:r>
            <a:endParaRPr lang="en-GB" sz="1600" dirty="0"/>
          </a:p>
          <a:p>
            <a:pPr marL="0" indent="0">
              <a:buNone/>
            </a:pPr>
            <a:r>
              <a:rPr lang="en-GB" sz="1600" b="1"/>
              <a:t>Structure</a:t>
            </a:r>
            <a:r>
              <a:rPr lang="en-GB" sz="1600" b="1" dirty="0"/>
              <a:t>:</a:t>
            </a:r>
          </a:p>
          <a:p>
            <a:r>
              <a:rPr lang="en-GB" sz="1600" b="1" dirty="0"/>
              <a:t>Integrated care board (ICB)-</a:t>
            </a:r>
            <a:r>
              <a:rPr lang="en-GB" sz="1600" dirty="0"/>
              <a:t> an NHS organization responsible for planning local health services and managing NHS </a:t>
            </a:r>
            <a:r>
              <a:rPr lang="en-GB" sz="1600"/>
              <a:t>bu</a:t>
            </a:r>
            <a:r>
              <a:rPr lang="en-GB" sz="1600" dirty="0"/>
              <a:t>dget. </a:t>
            </a:r>
          </a:p>
          <a:p>
            <a:r>
              <a:rPr lang="en-GB" sz="1600" b="1" dirty="0"/>
              <a:t>Integrated care partnership (ICP) </a:t>
            </a:r>
            <a:r>
              <a:rPr lang="en-GB" sz="1600" dirty="0"/>
              <a:t>- a statutory committee that brings the ICB and local authorities together  to develop a long-term strategy for health and </a:t>
            </a:r>
            <a:r>
              <a:rPr lang="en-GB" sz="1600"/>
              <a:t>wellbeing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Goal: </a:t>
            </a:r>
          </a:p>
          <a:p>
            <a:pPr marL="0" indent="0">
              <a:buNone/>
            </a:pPr>
            <a:r>
              <a:rPr lang="en-GB" sz="1600" dirty="0"/>
              <a:t>To overcome traditional divisions between services to provide more </a:t>
            </a:r>
            <a:r>
              <a:rPr lang="en-GB" sz="1600"/>
              <a:t>seamless</a:t>
            </a:r>
            <a:r>
              <a:rPr lang="en-GB" sz="1600" dirty="0"/>
              <a:t> support. </a:t>
            </a:r>
          </a:p>
          <a:p>
            <a:pPr marL="0" indent="0">
              <a:buNone/>
            </a:pPr>
            <a:r>
              <a:rPr lang="en-GB" sz="1600"/>
              <a:t>Key objectives include improving  population health, tackling inequalities, and enhancing value for money (</a:t>
            </a:r>
            <a:r>
              <a:rPr lang="en-GB" sz="1600">
                <a:highlight>
                  <a:srgbClr val="FFFFFF"/>
                </a:highlight>
                <a:latin typeface="Aptos"/>
                <a:cs typeface="Arial"/>
              </a:rPr>
              <a:t>England, N.H.S. and Improvement, 2021)</a:t>
            </a:r>
            <a:r>
              <a:rPr lang="en-GB" sz="1600" dirty="0"/>
              <a:t>. 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077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8E0A3-E882-C6A6-4BF7-C92D14623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Theoretical perspectives 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C81F4-7FAB-F23B-0D39-2AF2EA715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Providing equal and quality patient service along with holistic approaches, the modern health care sector is required to follow the biopsychosocial model. </a:t>
            </a:r>
          </a:p>
          <a:p>
            <a:r>
              <a:rPr lang="en-GB" sz="1900"/>
              <a:t>The model's core components involve biological, psychological, and social aspects (Bolton, 2023).</a:t>
            </a:r>
          </a:p>
          <a:p>
            <a:r>
              <a:rPr lang="en-GB" sz="1900"/>
              <a:t>These aspects suggest that health care professionals use medication with psychotherapy and social support for patients to improve mental health  more effectively than other treatments.</a:t>
            </a:r>
          </a:p>
          <a:p>
            <a:endParaRPr lang="en-GB" sz="1900"/>
          </a:p>
        </p:txBody>
      </p:sp>
      <p:pic>
        <p:nvPicPr>
          <p:cNvPr id="5" name="Picture 4" descr="bio-psych-social-diagram">
            <a:extLst>
              <a:ext uri="{FF2B5EF4-FFF2-40B4-BE49-F238E27FC236}">
                <a16:creationId xmlns:a16="http://schemas.microsoft.com/office/drawing/2014/main" id="{C7AA16C1-0236-AA3A-EFB0-4D2B34625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767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C6AC9-7AC0-C1CE-A883-892202303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Policy and Governance </a:t>
            </a: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1E841-3CFF-D7E2-BFF8-467B81454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500"/>
              <a:t>Legal foundation (PSED): under the Equality act 2010, public bodies must have due regards to: eliminate discrimination, advance equality of opportunity, and foster good relations across all protected characteristics. </a:t>
            </a:r>
          </a:p>
          <a:p>
            <a:pPr marL="0" indent="0">
              <a:buNone/>
            </a:pPr>
            <a:r>
              <a:rPr lang="en-GB" sz="1500"/>
              <a:t>Organizations typically set goals to attract diverse talent, foster an inclusive culture, and improve service delivery for all communities.</a:t>
            </a:r>
          </a:p>
          <a:p>
            <a:pPr marL="0" indent="0">
              <a:buNone/>
            </a:pPr>
            <a:r>
              <a:rPr lang="en-GB" sz="1500" b="1"/>
              <a:t>Key challenges:</a:t>
            </a:r>
          </a:p>
          <a:p>
            <a:r>
              <a:rPr lang="en-GB" sz="1500"/>
              <a:t>Discrimination and career barriers</a:t>
            </a:r>
          </a:p>
          <a:p>
            <a:r>
              <a:rPr lang="en-GB" sz="1500"/>
              <a:t>Age equality </a:t>
            </a:r>
          </a:p>
          <a:p>
            <a:r>
              <a:rPr lang="en-GB" sz="1500"/>
              <a:t>Intersectionality and complex barriers </a:t>
            </a:r>
          </a:p>
          <a:p>
            <a:r>
              <a:rPr lang="en-GB" sz="1500"/>
              <a:t>External political and structural pressures(</a:t>
            </a:r>
            <a:r>
              <a:rPr lang="en-GB" sz="1300">
                <a:highlight>
                  <a:srgbClr val="FFFFFF"/>
                </a:highlight>
              </a:rPr>
              <a:t>Imtiaz-Umer at all,. 2023).</a:t>
            </a:r>
          </a:p>
          <a:p>
            <a:pPr marL="0" indent="0">
              <a:buNone/>
            </a:pPr>
            <a:endParaRPr lang="en-GB" sz="1500" b="1"/>
          </a:p>
          <a:p>
            <a:pPr marL="0" indent="0">
              <a:buNone/>
            </a:pPr>
            <a:endParaRPr lang="en-GB" sz="1500" b="1"/>
          </a:p>
          <a:p>
            <a:pPr marL="0" indent="0">
              <a:buNone/>
            </a:pPr>
            <a:endParaRPr lang="en-GB" sz="1500"/>
          </a:p>
        </p:txBody>
      </p:sp>
      <p:pic>
        <p:nvPicPr>
          <p:cNvPr id="5" name="Picture 4" descr="Equality – Welcome to Barley Fields Primary School">
            <a:extLst>
              <a:ext uri="{FF2B5EF4-FFF2-40B4-BE49-F238E27FC236}">
                <a16:creationId xmlns:a16="http://schemas.microsoft.com/office/drawing/2014/main" id="{98F88901-C049-D72D-5F32-98678B6E2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777662"/>
            <a:ext cx="5458968" cy="330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167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ED04A-94BE-C976-EEB9-8C3233A90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Service delivery </a:t>
            </a:r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B0487-9CEF-6BF3-3DF1-53C9E933C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/>
              <a:t>Hospital care can be transformed from a reactive, disease-focused model into a proactive, person-centric, holistic approach through integrating wellness programs, community initiatives and telehealth. </a:t>
            </a:r>
          </a:p>
          <a:p>
            <a:r>
              <a:rPr lang="en-GB" sz="1700"/>
              <a:t>For example, Charite Universitatsmedizin Berlin, a leading German university hospital, serves as a key hub for holistic healthcare. </a:t>
            </a:r>
          </a:p>
          <a:p>
            <a:r>
              <a:rPr lang="en-GB" sz="1700"/>
              <a:t>They integrate conventional care with traditional methods like naturophathy or acupuncture as community health initiatives (Dasgoerheanum, 2025) </a:t>
            </a:r>
          </a:p>
          <a:p>
            <a:endParaRPr lang="en-GB" sz="1700"/>
          </a:p>
        </p:txBody>
      </p:sp>
      <p:pic>
        <p:nvPicPr>
          <p:cNvPr id="5" name="Picture 4" descr="The Principles of Sustainable Healthcare - Centre for Sustainable Healthcare">
            <a:extLst>
              <a:ext uri="{FF2B5EF4-FFF2-40B4-BE49-F238E27FC236}">
                <a16:creationId xmlns:a16="http://schemas.microsoft.com/office/drawing/2014/main" id="{8FCDEDB5-54B9-5737-739A-432C588BBF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893665"/>
            <a:ext cx="5458968" cy="307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1786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66A6F-9697-6443-F745-46453A1D5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/>
              <a:t>Public health initiatives 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07D1F-9A85-DA4D-DBA6-8F45E42E4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Promotion of a healthy lifestyle and environment as public health initiatives includes the economic, social, and physical environment where people learn, live and work.</a:t>
            </a:r>
          </a:p>
          <a:p>
            <a:r>
              <a:rPr lang="en-GB" sz="1800"/>
              <a:t>For example, urban planning and infrastructure require advocacy for encouraging people's physical activity by creating safe walking trails and bike lines to  minimise emissions while promoting healthy lifestyles </a:t>
            </a:r>
          </a:p>
          <a:p>
            <a:endParaRPr lang="en-GB" sz="1800"/>
          </a:p>
        </p:txBody>
      </p:sp>
      <p:pic>
        <p:nvPicPr>
          <p:cNvPr id="4" name="Picture 3" descr="Promoting Healthy Lifestyle at Workplaces (Published in The Guardian of  16/05/2017)">
            <a:extLst>
              <a:ext uri="{FF2B5EF4-FFF2-40B4-BE49-F238E27FC236}">
                <a16:creationId xmlns:a16="http://schemas.microsoft.com/office/drawing/2014/main" id="{74DC5B26-3E90-F5E5-DABA-74A3179E8C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78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10387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9F09B-2052-29D9-9729-254EAF7FC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Equity and access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788B2-1A34-8C2D-E751-C55931CAC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The unequal access, experien</a:t>
            </a:r>
            <a:r>
              <a:rPr lang="en-GB" sz="1900">
                <a:latin typeface="Aptos"/>
              </a:rPr>
              <a:t>ce</a:t>
            </a:r>
            <a:r>
              <a:rPr lang="en-GB" sz="1900"/>
              <a:t> and outcomes are defined as disparities in healthcare access and quality. </a:t>
            </a:r>
          </a:p>
          <a:p>
            <a:r>
              <a:rPr lang="en-GB" sz="1900"/>
              <a:t>Lower socioeconomic demographics marginalised populations, and ethnic minorities are mostly affected by disparities, increasing the risk pf poor health and social care wellbeing, </a:t>
            </a:r>
          </a:p>
          <a:p>
            <a:r>
              <a:rPr lang="en-GB" sz="1900"/>
              <a:t>However, universal healthcare and targeted interventions will be a suitable to reduce inequalities in healthcare access and quality.</a:t>
            </a:r>
          </a:p>
          <a:p>
            <a:endParaRPr lang="en-GB" sz="1900"/>
          </a:p>
        </p:txBody>
      </p:sp>
      <p:pic>
        <p:nvPicPr>
          <p:cNvPr id="5" name="Picture 4" descr="Addressing the gap - equality and equity in healthcare - BM Insights -  Blake Morgan">
            <a:extLst>
              <a:ext uri="{FF2B5EF4-FFF2-40B4-BE49-F238E27FC236}">
                <a16:creationId xmlns:a16="http://schemas.microsoft.com/office/drawing/2014/main" id="{08CD53AD-6A66-C812-88C5-E9D6DF088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396488"/>
            <a:ext cx="5458968" cy="4065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242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02E37-1AF1-E078-C54E-704C07D9B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000"/>
              <a:t>Conclusion 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7FACA-6680-DB21-07B1-BD6770EAD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The presentation has offered a comprehensive view of health, wellbeing and sustainable development within the health and social care industry.</a:t>
            </a:r>
          </a:p>
          <a:p>
            <a:r>
              <a:rPr lang="en-GB" sz="2000"/>
              <a:t>Integration of health and wellbeing inclined WHO's Health in All Policies, has been discussed. </a:t>
            </a:r>
          </a:p>
        </p:txBody>
      </p:sp>
      <p:pic>
        <p:nvPicPr>
          <p:cNvPr id="4" name="Picture 3" descr="An infographic illustrating social determinants of health. Central figure labeled &quot;People&quot; is connected to six circles: lifestyle, community, local economy, activities, global environment, and natural environment, each with related icons and descriptions. The design is colourful and informative.">
            <a:extLst>
              <a:ext uri="{FF2B5EF4-FFF2-40B4-BE49-F238E27FC236}">
                <a16:creationId xmlns:a16="http://schemas.microsoft.com/office/drawing/2014/main" id="{3DCD97DE-7D94-DFE9-561D-23F80A3BA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038587"/>
            <a:ext cx="6903720" cy="47808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18D488-8804-1CC9-330D-239BD6C49773}"/>
              </a:ext>
            </a:extLst>
          </p:cNvPr>
          <p:cNvSpPr txBox="1"/>
          <p:nvPr/>
        </p:nvSpPr>
        <p:spPr>
          <a:xfrm>
            <a:off x="7024675" y="578956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6CEC39-5AC5-BA56-C603-92859B78A71F}"/>
              </a:ext>
            </a:extLst>
          </p:cNvPr>
          <p:cNvSpPr txBox="1"/>
          <p:nvPr/>
        </p:nvSpPr>
        <p:spPr>
          <a:xfrm>
            <a:off x="6421687" y="6116155"/>
            <a:ext cx="3577771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>
                <a:solidFill>
                  <a:srgbClr val="222222"/>
                </a:solidFill>
                <a:highlight>
                  <a:srgbClr val="FFFFFF"/>
                </a:highlight>
              </a:rPr>
              <a:t>Local government association (2026)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078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72B-6645-C3E8-C1A8-8007322A2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4497"/>
            <a:ext cx="10515600" cy="607106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708A7-3771-14ED-1198-656F2C326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60426"/>
            <a:ext cx="10515600" cy="5897107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>
                <a:ea typeface="+mn-lt"/>
                <a:cs typeface="+mn-lt"/>
              </a:rPr>
              <a:t>Abrudan, L.-C., Matei, M.-C., &amp; Abrudan, M.-M. (2021). Towards Sustainable Finance: Conceptualizing Future Generations as Stakeholders. </a:t>
            </a:r>
            <a:r>
              <a:rPr lang="en-GB" i="1">
                <a:ea typeface="+mn-lt"/>
                <a:cs typeface="+mn-lt"/>
              </a:rPr>
              <a:t>Sustainability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13</a:t>
            </a:r>
            <a:r>
              <a:rPr lang="en-GB">
                <a:ea typeface="+mn-lt"/>
                <a:cs typeface="+mn-lt"/>
              </a:rPr>
              <a:t>(24), 13717. </a:t>
            </a:r>
            <a:r>
              <a:rPr lang="en-GB" dirty="0">
                <a:ea typeface="+mn-lt"/>
                <a:cs typeface="+mn-lt"/>
                <a:hlinkClick r:id="rId2"/>
              </a:rPr>
              <a:t>https://doi.org/10.3390/su132413717</a:t>
            </a:r>
            <a:endParaRPr lang="en-GB" dirty="0"/>
          </a:p>
          <a:p>
            <a:r>
              <a:rPr lang="en-GB" dirty="0" err="1">
                <a:ea typeface="+mn-lt"/>
                <a:cs typeface="+mn-lt"/>
              </a:rPr>
              <a:t>Allience</a:t>
            </a:r>
            <a:r>
              <a:rPr lang="en-GB" dirty="0">
                <a:ea typeface="+mn-lt"/>
                <a:cs typeface="+mn-lt"/>
              </a:rPr>
              <a:t> for healthier communities (-) </a:t>
            </a:r>
            <a:r>
              <a:rPr lang="en-GB" i="1" dirty="0">
                <a:solidFill>
                  <a:srgbClr val="000001"/>
                </a:solidFill>
              </a:rPr>
              <a:t>Model of Health and Wellbeing . </a:t>
            </a:r>
            <a:r>
              <a:rPr lang="en-GB" dirty="0">
                <a:solidFill>
                  <a:srgbClr val="000001"/>
                </a:solidFill>
              </a:rPr>
              <a:t>Available at: 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  <a:hlinkClick r:id="rId3"/>
              </a:rPr>
              <a:t>https://www.allianceon.org/Model-Health-and-Wellbeing-0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  [Accessed at: 13 July 2026]. </a:t>
            </a:r>
          </a:p>
          <a:p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Antón-Solanas, I.,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Urcola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-Pardo, F.,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Subirón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-Valera, A. B.,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Ziveri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D., Wikström-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Grotell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C.,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Aresu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A., van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Wijchen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J.,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Jalovcic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D.,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Törnblom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C., Nyberg, A., Rodríguez-Roca, B., &amp; Alme, M. N. (2025). Sustainable Development Goals as a Framework for Teaching and Learning about Health Equity in European Health and Social Care Study Programmes: A Modified Delphi Approach. </a:t>
            </a:r>
            <a:r>
              <a:rPr lang="en-GB" i="1" dirty="0">
                <a:solidFill>
                  <a:srgbClr val="000001"/>
                </a:solidFill>
                <a:ea typeface="+mn-lt"/>
                <a:cs typeface="+mn-lt"/>
              </a:rPr>
              <a:t>Journal of Medical Systems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</a:t>
            </a:r>
            <a:r>
              <a:rPr lang="en-GB" i="1" dirty="0">
                <a:solidFill>
                  <a:srgbClr val="000001"/>
                </a:solidFill>
                <a:ea typeface="+mn-lt"/>
                <a:cs typeface="+mn-lt"/>
              </a:rPr>
              <a:t>49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(1), Article 187. 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  <a:hlinkClick r:id="rId4"/>
              </a:rPr>
              <a:t>https://doi.org/10.1007/s10916-025-02328-3</a:t>
            </a:r>
            <a:endParaRPr lang="en-GB" dirty="0">
              <a:solidFill>
                <a:srgbClr val="000001"/>
              </a:solidFill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Asaria, M., Ali, S., Doran, T., Ferguson, B., </a:t>
            </a:r>
            <a:r>
              <a:rPr lang="en-GB" dirty="0" err="1">
                <a:ea typeface="+mn-lt"/>
                <a:cs typeface="+mn-lt"/>
              </a:rPr>
              <a:t>Fleetcroft</a:t>
            </a:r>
            <a:r>
              <a:rPr lang="en-GB" dirty="0">
                <a:ea typeface="+mn-lt"/>
                <a:cs typeface="+mn-lt"/>
              </a:rPr>
              <a:t>, R., Goddard, M., Goldblatt, P., </a:t>
            </a:r>
            <a:r>
              <a:rPr lang="en-GB" dirty="0" err="1">
                <a:ea typeface="+mn-lt"/>
                <a:cs typeface="+mn-lt"/>
              </a:rPr>
              <a:t>Laudicella</a:t>
            </a:r>
            <a:r>
              <a:rPr lang="en-GB" dirty="0">
                <a:ea typeface="+mn-lt"/>
                <a:cs typeface="+mn-lt"/>
              </a:rPr>
              <a:t>, M., Raine, R., &amp; Cookson, R. (2016). </a:t>
            </a:r>
            <a:r>
              <a:rPr lang="en-GB" i="1" dirty="0">
                <a:ea typeface="+mn-lt"/>
                <a:cs typeface="+mn-lt"/>
              </a:rPr>
              <a:t>How a universal health system reduces inequalities: lessons from England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  <a:hlinkClick r:id="rId5"/>
              </a:rPr>
              <a:t>https://doi.org/10.1136/jech-2015-206742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Bolton, D. (2023). A revitalized biopsychosocial model: core theory, research paradigms, and clinical implications. </a:t>
            </a:r>
            <a:r>
              <a:rPr lang="en-GB" i="1">
                <a:ea typeface="+mn-lt"/>
                <a:cs typeface="+mn-lt"/>
              </a:rPr>
              <a:t>Psychological Medicine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53</a:t>
            </a:r>
            <a:r>
              <a:rPr lang="en-GB">
                <a:ea typeface="+mn-lt"/>
                <a:cs typeface="+mn-lt"/>
              </a:rPr>
              <a:t>(16), 7504–7511. </a:t>
            </a:r>
            <a:r>
              <a:rPr lang="en-GB" dirty="0">
                <a:ea typeface="+mn-lt"/>
                <a:cs typeface="+mn-lt"/>
                <a:hlinkClick r:id="rId6"/>
              </a:rPr>
              <a:t>https://doi.org/10.1017/S0033291723002660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Correia de Matos, R., Nascimento, G. do, Campos Fernandes, A., &amp; Matos, C. (2025). The Integration of Social and Health Sectors in Scotland: An Analysis from the Prism of Different Public Policy Models. </a:t>
            </a:r>
            <a:r>
              <a:rPr lang="en-GB" i="1">
                <a:ea typeface="+mn-lt"/>
                <a:cs typeface="+mn-lt"/>
              </a:rPr>
              <a:t>Journal of Market Access &amp; Health Policy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13</a:t>
            </a:r>
            <a:r>
              <a:rPr lang="en-GB">
                <a:ea typeface="+mn-lt"/>
                <a:cs typeface="+mn-lt"/>
              </a:rPr>
              <a:t>(1), 8. </a:t>
            </a:r>
            <a:r>
              <a:rPr lang="en-GB" dirty="0">
                <a:ea typeface="+mn-lt"/>
                <a:cs typeface="+mn-lt"/>
                <a:hlinkClick r:id="rId7"/>
              </a:rPr>
              <a:t>https://doi.org/10.3390/jmahp13010008</a:t>
            </a:r>
            <a:endParaRPr lang="en-GB" dirty="0"/>
          </a:p>
          <a:p>
            <a:r>
              <a:rPr lang="en-GB" dirty="0" err="1">
                <a:ea typeface="+mn-lt"/>
                <a:cs typeface="+mn-lt"/>
              </a:rPr>
              <a:t>Dasgoetheanum</a:t>
            </a:r>
            <a:r>
              <a:rPr lang="en-GB" dirty="0">
                <a:ea typeface="+mn-lt"/>
                <a:cs typeface="+mn-lt"/>
              </a:rPr>
              <a:t> (2025). </a:t>
            </a:r>
            <a:r>
              <a:rPr lang="en-GB" i="1" dirty="0">
                <a:ea typeface="+mn-lt"/>
                <a:cs typeface="+mn-lt"/>
              </a:rPr>
              <a:t>Medicine - Holistic Health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8"/>
              </a:rPr>
              <a:t>https://dasgoetheanum.com/en/holistic-health/</a:t>
            </a:r>
            <a:r>
              <a:rPr lang="en-GB" dirty="0">
                <a:ea typeface="+mn-lt"/>
                <a:cs typeface="+mn-lt"/>
              </a:rPr>
              <a:t>  [Accessed: 13 July 2026]</a:t>
            </a:r>
            <a:endParaRPr lang="en-GB" dirty="0"/>
          </a:p>
          <a:p>
            <a:r>
              <a:rPr lang="en-GB" sz="2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England, N.H.S. and Improvement, N., 2021. </a:t>
            </a:r>
            <a:r>
              <a:rPr lang="en-GB" sz="2400" i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What are integrated care systems</a:t>
            </a:r>
            <a:r>
              <a:rPr lang="en-GB" sz="2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 [online]</a:t>
            </a:r>
            <a:endParaRPr lang="en-GB" sz="2400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Green, L., Ashton, K., Bellis, M. A., Clemens, T., &amp; Douglas, M. (2021). ‘Health in All Policies’—A Key Driver for Health and Well-Being in a Post-COVID-19 Pandemic World. </a:t>
            </a:r>
            <a:r>
              <a:rPr lang="en-GB" i="1">
                <a:ea typeface="+mn-lt"/>
                <a:cs typeface="+mn-lt"/>
              </a:rPr>
              <a:t>International Journal of Environmental Research and Public Health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18</a:t>
            </a:r>
            <a:r>
              <a:rPr lang="en-GB">
                <a:ea typeface="+mn-lt"/>
                <a:cs typeface="+mn-lt"/>
              </a:rPr>
              <a:t>(18), 9468. </a:t>
            </a:r>
            <a:r>
              <a:rPr lang="en-GB" dirty="0">
                <a:ea typeface="+mn-lt"/>
                <a:cs typeface="+mn-lt"/>
                <a:hlinkClick r:id="rId9"/>
              </a:rPr>
              <a:t>https://doi.org/10.3390/ijerph18189468</a:t>
            </a:r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Hoenders</a:t>
            </a:r>
            <a:r>
              <a:rPr lang="en-GB" dirty="0">
                <a:ea typeface="+mn-lt"/>
                <a:cs typeface="+mn-lt"/>
              </a:rPr>
              <a:t>, R., </a:t>
            </a:r>
            <a:r>
              <a:rPr lang="en-GB" dirty="0" err="1">
                <a:ea typeface="+mn-lt"/>
                <a:cs typeface="+mn-lt"/>
              </a:rPr>
              <a:t>Ghelman</a:t>
            </a:r>
            <a:r>
              <a:rPr lang="en-GB" dirty="0">
                <a:ea typeface="+mn-lt"/>
                <a:cs typeface="+mn-lt"/>
              </a:rPr>
              <a:t>, R., Portella, C., Simmons, S., Locke, A., Cramer, H., Gallego-Perez, D., &amp; Jong, M. (2024). A review of the WHO strategy on traditional, complementary, and integrative medicine from the perspective of academic consortia for integrative medicine and health. </a:t>
            </a:r>
            <a:r>
              <a:rPr lang="en-GB" i="1" dirty="0">
                <a:ea typeface="+mn-lt"/>
                <a:cs typeface="+mn-lt"/>
              </a:rPr>
              <a:t>Frontiers in Medicine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>
                <a:ea typeface="+mn-lt"/>
                <a:cs typeface="+mn-lt"/>
              </a:rPr>
              <a:t>11</a:t>
            </a:r>
            <a:r>
              <a:rPr lang="en-GB" dirty="0">
                <a:ea typeface="+mn-lt"/>
                <a:cs typeface="+mn-lt"/>
              </a:rPr>
              <a:t>, 1395698. </a:t>
            </a:r>
            <a:r>
              <a:rPr lang="en-GB" dirty="0">
                <a:ea typeface="+mn-lt"/>
                <a:cs typeface="+mn-lt"/>
                <a:hlinkClick r:id="rId10"/>
              </a:rPr>
              <a:t>https://doi.org/10.3389/fmed.2024.1395698</a:t>
            </a:r>
            <a:endParaRPr lang="en-GB" dirty="0"/>
          </a:p>
          <a:p>
            <a:r>
              <a:rPr lang="en-GB">
                <a:highlight>
                  <a:srgbClr val="FFFFFF"/>
                </a:highlight>
                <a:latin typeface="Aptos"/>
                <a:ea typeface="+mn-lt"/>
                <a:cs typeface="Arial"/>
              </a:rPr>
              <a:t>Imtiaz-Umer, S. and Frain, J. eds., 2023. </a:t>
            </a:r>
            <a:r>
              <a:rPr lang="en-GB" i="1">
                <a:highlight>
                  <a:srgbClr val="FFFFFF"/>
                </a:highlight>
                <a:latin typeface="Aptos"/>
                <a:ea typeface="+mn-lt"/>
                <a:cs typeface="Arial"/>
              </a:rPr>
              <a:t>ABC of equality, diversity and inclusion in healthcare</a:t>
            </a:r>
            <a:r>
              <a:rPr lang="en-GB">
                <a:highlight>
                  <a:srgbClr val="FFFFFF"/>
                </a:highlight>
                <a:latin typeface="Aptos"/>
                <a:ea typeface="+mn-lt"/>
                <a:cs typeface="Arial"/>
              </a:rPr>
              <a:t>. John Wiley &amp; Sons.</a:t>
            </a:r>
            <a:endParaRPr lang="en-GB" dirty="0">
              <a:latin typeface="Aptos"/>
              <a:ea typeface="+mn-lt"/>
              <a:cs typeface="+mn-lt"/>
            </a:endParaRPr>
          </a:p>
          <a:p>
            <a:pPr algn="just"/>
            <a:r>
              <a:rPr lang="en-GB" dirty="0">
                <a:ea typeface="+mn-lt"/>
                <a:cs typeface="+mn-lt"/>
              </a:rPr>
              <a:t>Johnson, L. (2024). Targeted Interventions to Reduce Health Inequalities - Halo Staffing. Available at: </a:t>
            </a:r>
            <a:r>
              <a:rPr lang="en-GB" dirty="0">
                <a:ea typeface="+mn-lt"/>
                <a:cs typeface="+mn-lt"/>
                <a:hlinkClick r:id="rId11"/>
              </a:rPr>
              <a:t>https://www.halostaffing.co.uk/targeted-interventions-to-reduce-health-inequalities/?srsltid=afmbooqot7c8dg781c7z592q-c4iuaetpo0yg34qfnnzmujodvraudvy</a:t>
            </a:r>
            <a:r>
              <a:rPr lang="en-GB" dirty="0">
                <a:ea typeface="+mn-lt"/>
                <a:cs typeface="+mn-lt"/>
              </a:rPr>
              <a:t> [</a:t>
            </a:r>
            <a:r>
              <a:rPr lang="en-GB">
                <a:ea typeface="+mn-lt"/>
                <a:cs typeface="+mn-lt"/>
              </a:rPr>
              <a:t>Accessed : 13 July 2026]</a:t>
            </a:r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Kelly, B. D. (2024). The right to mental health care in mental health legislation. In </a:t>
            </a:r>
            <a:r>
              <a:rPr lang="en-GB" i="1">
                <a:ea typeface="+mn-lt"/>
                <a:cs typeface="+mn-lt"/>
              </a:rPr>
              <a:t>Routledge Handbook of Mental Health Law</a:t>
            </a:r>
            <a:r>
              <a:rPr lang="en-GB">
                <a:ea typeface="+mn-lt"/>
                <a:cs typeface="+mn-lt"/>
              </a:rPr>
              <a:t>. Taylor &amp; Francis. </a:t>
            </a:r>
            <a:r>
              <a:rPr lang="en-GB" dirty="0">
                <a:ea typeface="+mn-lt"/>
                <a:cs typeface="+mn-lt"/>
                <a:hlinkClick r:id="rId12"/>
              </a:rPr>
              <a:t>https://doi.org/10.4324/9781003226413-27</a:t>
            </a:r>
            <a:endParaRPr lang="en-GB" dirty="0"/>
          </a:p>
          <a:p>
            <a:pPr algn="just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130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69B2B-F953-7FCC-DBC3-EF4C73ED5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6763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58A20-678A-874A-8E38-BD37A0F88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9740"/>
            <a:ext cx="10515600" cy="528025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Kepper, M., Walsh-Bailey, C., Owens-Jasey, C., Gunn, R. and Gold, R., 2025. Integrating social needs into health care: an implementation science perspective.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Annual review of public health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46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(1), pp.151-170.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Lennox, S., Taylor, P., &amp; Pedler, M. (2023). Action learning and integrated care systems in Essex, UK. 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Action Learning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20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(1), 67–73. 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2"/>
              </a:rPr>
              <a:t>https://doi.org/10.1080/14767333.2023.2171008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  <a:hlinkClick r:id="rId2"/>
            </a:endParaRPr>
          </a:p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Local government association (2026) </a:t>
            </a:r>
            <a:r>
              <a:rPr lang="en-GB" sz="1600" i="1" dirty="0">
                <a:highlight>
                  <a:srgbClr val="FFFFFF"/>
                </a:highlight>
                <a:latin typeface="Aptos"/>
                <a:cs typeface="Arial"/>
              </a:rPr>
              <a:t>An introduction to ‘health in all policies’ (</a:t>
            </a:r>
            <a:r>
              <a:rPr lang="en-GB" sz="1600" i="1" dirty="0" err="1">
                <a:highlight>
                  <a:srgbClr val="FFFFFF"/>
                </a:highlight>
                <a:latin typeface="Aptos"/>
                <a:cs typeface="Arial"/>
              </a:rPr>
              <a:t>HiAP</a:t>
            </a:r>
            <a:r>
              <a:rPr lang="en-GB" sz="1600" i="1" dirty="0">
                <a:highlight>
                  <a:srgbClr val="FFFFFF"/>
                </a:highlight>
                <a:latin typeface="Aptos"/>
                <a:cs typeface="Arial"/>
              </a:rPr>
              <a:t>) for councillors. </a:t>
            </a:r>
            <a:r>
              <a:rPr lang="en-GB" sz="1600" dirty="0">
                <a:highlight>
                  <a:srgbClr val="FFFFFF"/>
                </a:highlight>
                <a:latin typeface="Aptos"/>
                <a:cs typeface="Arial"/>
              </a:rPr>
              <a:t>Available at: </a:t>
            </a:r>
            <a:r>
              <a:rPr lang="en-GB" sz="1600" dirty="0">
                <a:highlight>
                  <a:srgbClr val="FFFFFF"/>
                </a:highlight>
                <a:ea typeface="+mn-lt"/>
                <a:cs typeface="+mn-lt"/>
                <a:hlinkClick r:id="rId3"/>
              </a:rPr>
              <a:t>https://www.local.gov.uk/introduction-health-all-policies-hiap-councillors</a:t>
            </a:r>
            <a:r>
              <a:rPr lang="en-GB" sz="1600" dirty="0">
                <a:highlight>
                  <a:srgbClr val="FFFFFF"/>
                </a:highlight>
                <a:ea typeface="+mn-lt"/>
                <a:cs typeface="+mn-lt"/>
              </a:rPr>
              <a:t> [Accessed at: 14 July 2026]. </a:t>
            </a:r>
            <a:endParaRPr lang="en-GB" sz="1600" dirty="0"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Prentice, K.R., </a:t>
            </a:r>
            <a:r>
              <a:rPr lang="en-GB" sz="1600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Beitelshees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 M., Hill, A. and Jones, C.H., 2024. Defining health equity: A modern US perspective. </a:t>
            </a:r>
            <a:r>
              <a:rPr lang="en-GB" sz="1600" i="1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IScience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 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27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(12).</a:t>
            </a:r>
          </a:p>
          <a:p>
            <a:r>
              <a:rPr lang="en-GB" sz="1600" dirty="0" err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Schramme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T. (2023). Health as Complete Well-Being: The WHO Definition and Beyond. 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Public Health Ethics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16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(3), 210–218. 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4"/>
              </a:rPr>
              <a:t>https://doi.org/10.1093/phe/phad017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  <a:hlinkClick r:id="rId4"/>
            </a:endParaRPr>
          </a:p>
          <a:p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Stodden, D. F., Pesce, C., Zarrett, N., Tomporowski, P., Ben-Soussan, T. D., Brian, A., Abrams, T. C., &amp; Weist, M. D. (2023). Holistic Functioning from a Developmental Perspective: A New Synthesis with a Focus on a Multi-tiered System Support Structure. 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Clinical Child and Family Psychology Review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26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(2), 343–361. 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5"/>
              </a:rPr>
              <a:t>https://doi.org/10.1007/s10567-023-00428-5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  <a:hlinkClick r:id="rId5"/>
            </a:endParaRPr>
          </a:p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Williamson, K. (2026). 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Telemedicine Integration in European Healthcare Systems: Opportunities and Challenges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6"/>
              </a:rPr>
              <a:t>https://www.europeanhhm.com/articles/telemedicine-integration-in-european-healthcare-systems-opportunities-and-challenges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[Accessed at: 14 July 2026]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1600">
                <a:solidFill>
                  <a:srgbClr val="212529"/>
                </a:solidFill>
                <a:highlight>
                  <a:srgbClr val="FFFFFF"/>
                </a:highlight>
                <a:ea typeface="+mn-lt"/>
                <a:cs typeface="+mn-lt"/>
              </a:rPr>
              <a:t>World Health Organization (2022). Implementing health in all policies: a pilot toolkit. World Health Organization. </a:t>
            </a:r>
            <a:r>
              <a:rPr lang="en-GB" sz="1600" dirty="0">
                <a:solidFill>
                  <a:srgbClr val="008DC9"/>
                </a:solidFill>
                <a:highlight>
                  <a:srgbClr val="FFFFFF"/>
                </a:highlight>
                <a:ea typeface="+mn-lt"/>
                <a:cs typeface="+mn-lt"/>
                <a:hlinkClick r:id="rId7"/>
              </a:rPr>
              <a:t>https://iris.who.int/handle/10665/366435</a:t>
            </a:r>
            <a:r>
              <a:rPr lang="en-GB" sz="1600">
                <a:solidFill>
                  <a:srgbClr val="212529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 sz="1600">
              <a:solidFill>
                <a:srgbClr val="212529"/>
              </a:solidFill>
              <a:highlight>
                <a:srgbClr val="FFFFFF"/>
              </a:highlight>
              <a:ea typeface="+mn-lt"/>
              <a:cs typeface="Arial"/>
            </a:endParaRPr>
          </a:p>
          <a:p>
            <a:r>
              <a:rPr lang="en-GB" sz="1600">
                <a:solidFill>
                  <a:srgbClr val="212529"/>
                </a:solidFill>
                <a:highlight>
                  <a:srgbClr val="FFFFFF"/>
                </a:highlight>
                <a:ea typeface="+mn-lt"/>
                <a:cs typeface="+mn-lt"/>
              </a:rPr>
              <a:t>World Health Organization (2023). Achieving well-being: a global framework for integrating well-being into public health utilizing a health promotion approach. World Health Organization. </a:t>
            </a:r>
            <a:r>
              <a:rPr lang="en-GB" sz="1600" dirty="0">
                <a:solidFill>
                  <a:srgbClr val="008DC9"/>
                </a:solidFill>
                <a:highlight>
                  <a:srgbClr val="FFFFFF"/>
                </a:highlight>
                <a:ea typeface="+mn-lt"/>
                <a:cs typeface="+mn-lt"/>
                <a:hlinkClick r:id="rId8"/>
              </a:rPr>
              <a:t>https://iris.who.int/handle/10665/376200</a:t>
            </a:r>
            <a:endParaRPr lang="en-GB" sz="1600" dirty="0">
              <a:solidFill>
                <a:srgbClr val="008DC9"/>
              </a:solidFill>
              <a:highlight>
                <a:srgbClr val="FFFFFF"/>
              </a:highlight>
              <a:latin typeface="Aptos"/>
              <a:cs typeface="Arial"/>
              <a:hlinkClick r:id="rId8"/>
            </a:endParaRPr>
          </a:p>
          <a:p>
            <a:endParaRPr lang="en-GB" sz="1600" dirty="0">
              <a:solidFill>
                <a:srgbClr val="212529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endParaRPr lang="en-GB" sz="1600" dirty="0">
              <a:solidFill>
                <a:srgbClr val="212529"/>
              </a:solidFill>
              <a:highlight>
                <a:srgbClr val="FFFFFF"/>
              </a:highlight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32910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Health wellbeing and sustainable development</vt:lpstr>
      <vt:lpstr>Introduction</vt:lpstr>
      <vt:lpstr>Key concept </vt:lpstr>
      <vt:lpstr>Sustainable development</vt:lpstr>
      <vt:lpstr>Relevance </vt:lpstr>
      <vt:lpstr>Integration of health and well-being approaches </vt:lpstr>
      <vt:lpstr>PowerPoint Presentation</vt:lpstr>
      <vt:lpstr>Theoretical perspectives </vt:lpstr>
      <vt:lpstr>Policy and Governance </vt:lpstr>
      <vt:lpstr>Service delivery </vt:lpstr>
      <vt:lpstr>Public health initiatives </vt:lpstr>
      <vt:lpstr>Equity and access</vt:lpstr>
      <vt:lpstr>Conclusion </vt:lpstr>
      <vt:lpstr>References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1228</cp:revision>
  <dcterms:created xsi:type="dcterms:W3CDTF">2026-06-23T14:46:00Z</dcterms:created>
  <dcterms:modified xsi:type="dcterms:W3CDTF">2026-07-21T16:47:14Z</dcterms:modified>
</cp:coreProperties>
</file>