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0" d="100"/>
          <a:sy n="50" d="100"/>
        </p:scale>
        <p:origin x="1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4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1"/>
                </a:solidFill>
              </a:rPr>
              <a:t>Disability status of people receiving no qualification from 2013-2019 </a:t>
            </a:r>
          </a:p>
        </c:rich>
      </c:tx>
      <c:layout>
        <c:manualLayout>
          <c:xMode val="edge"/>
          <c:yMode val="edge"/>
          <c:x val="0.15461789151356084"/>
          <c:y val="1.851851851851851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Disabled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21.6</c:v>
                </c:pt>
                <c:pt idx="1">
                  <c:v>19.8</c:v>
                </c:pt>
                <c:pt idx="2">
                  <c:v>18.7</c:v>
                </c:pt>
                <c:pt idx="3">
                  <c:v>17.2</c:v>
                </c:pt>
                <c:pt idx="4">
                  <c:v>17</c:v>
                </c:pt>
                <c:pt idx="5">
                  <c:v>16.100000000000001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42D-4F04-AB16-94C47E26D38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Non Disabled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2014</c:v>
                </c:pt>
                <c:pt idx="1">
                  <c:v>2015</c:v>
                </c:pt>
                <c:pt idx="2">
                  <c:v>2016</c:v>
                </c:pt>
                <c:pt idx="3">
                  <c:v>2017</c:v>
                </c:pt>
                <c:pt idx="4">
                  <c:v>2018</c:v>
                </c:pt>
                <c:pt idx="5">
                  <c:v>2019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  <c:pt idx="0">
                  <c:v>7.2</c:v>
                </c:pt>
                <c:pt idx="1">
                  <c:v>6.9</c:v>
                </c:pt>
                <c:pt idx="2">
                  <c:v>6.6</c:v>
                </c:pt>
                <c:pt idx="3">
                  <c:v>6.2</c:v>
                </c:pt>
                <c:pt idx="4">
                  <c:v>6.2</c:v>
                </c:pt>
                <c:pt idx="5">
                  <c:v>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42D-4F04-AB16-94C47E26D3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5951328"/>
        <c:axId val="355949688"/>
      </c:lineChart>
      <c:catAx>
        <c:axId val="3559513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5949688"/>
        <c:crosses val="autoZero"/>
        <c:auto val="1"/>
        <c:lblAlgn val="ctr"/>
        <c:lblOffset val="100"/>
        <c:noMultiLvlLbl val="0"/>
      </c:catAx>
      <c:valAx>
        <c:axId val="3559496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559513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solidFill>
        <a:schemeClr val="tx1"/>
      </a:solidFill>
    </a:ln>
    <a:effectLst/>
  </c:spPr>
  <c:txPr>
    <a:bodyPr/>
    <a:lstStyle/>
    <a:p>
      <a:pPr>
        <a:defRPr sz="12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EAE840-E223-47CA-BEA3-789647490D7A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7F8DDDB3-6ABE-4505-8F76-AC0F12DB284B}">
      <dgm:prSet phldrT="[Text]" custT="1"/>
      <dgm:spPr/>
      <dgm:t>
        <a:bodyPr/>
        <a:lstStyle/>
        <a:p>
          <a:r>
            <a:rPr lang="en-GB" sz="1000" b="1" i="0" dirty="0" smtClean="0"/>
            <a:t>1845 Lunacy Act</a:t>
          </a:r>
          <a:endParaRPr lang="en-US" sz="1000" b="1" dirty="0"/>
        </a:p>
      </dgm:t>
    </dgm:pt>
    <dgm:pt modelId="{65431D03-051F-490B-9ED6-37F9979AE4F9}" type="parTrans" cxnId="{C7F280A2-3B3E-44AC-9398-EC03D982412D}">
      <dgm:prSet/>
      <dgm:spPr/>
      <dgm:t>
        <a:bodyPr/>
        <a:lstStyle/>
        <a:p>
          <a:endParaRPr lang="en-US" sz="1000" b="1"/>
        </a:p>
      </dgm:t>
    </dgm:pt>
    <dgm:pt modelId="{358DBA25-E5AE-4F3E-8364-7B59473C4B6D}" type="sibTrans" cxnId="{C7F280A2-3B3E-44AC-9398-EC03D982412D}">
      <dgm:prSet/>
      <dgm:spPr/>
      <dgm:t>
        <a:bodyPr/>
        <a:lstStyle/>
        <a:p>
          <a:endParaRPr lang="en-US" sz="1000" b="1"/>
        </a:p>
      </dgm:t>
    </dgm:pt>
    <dgm:pt modelId="{D6F5B8E7-6411-4A27-8642-C587623079FB}">
      <dgm:prSet phldrT="[Text]" custT="1"/>
      <dgm:spPr/>
      <dgm:t>
        <a:bodyPr/>
        <a:lstStyle/>
        <a:p>
          <a:r>
            <a:rPr lang="en-GB" sz="1000" b="1" i="0" dirty="0" smtClean="0"/>
            <a:t>1847 The Charity for the Asylum of Idiots</a:t>
          </a:r>
          <a:endParaRPr lang="en-US" sz="1000" b="1" dirty="0"/>
        </a:p>
      </dgm:t>
    </dgm:pt>
    <dgm:pt modelId="{15447958-7129-4155-A3B1-927159E4EF10}" type="parTrans" cxnId="{0632B3FF-9FB0-4967-97F3-10B7CD946364}">
      <dgm:prSet/>
      <dgm:spPr/>
      <dgm:t>
        <a:bodyPr/>
        <a:lstStyle/>
        <a:p>
          <a:endParaRPr lang="en-US" sz="1000" b="1"/>
        </a:p>
      </dgm:t>
    </dgm:pt>
    <dgm:pt modelId="{A3C51CEF-9DAD-4234-B092-1FD09FB32101}" type="sibTrans" cxnId="{0632B3FF-9FB0-4967-97F3-10B7CD946364}">
      <dgm:prSet/>
      <dgm:spPr/>
      <dgm:t>
        <a:bodyPr/>
        <a:lstStyle/>
        <a:p>
          <a:endParaRPr lang="en-US" sz="1000" b="1"/>
        </a:p>
      </dgm:t>
    </dgm:pt>
    <dgm:pt modelId="{13FFB26D-5CE6-49DB-8F49-5336FA62C603}">
      <dgm:prSet phldrT="[Text]" custT="1"/>
      <dgm:spPr/>
      <dgm:t>
        <a:bodyPr/>
        <a:lstStyle/>
        <a:p>
          <a:r>
            <a:rPr lang="en-GB" sz="1000" b="1" i="0" dirty="0" smtClean="0"/>
            <a:t>1913 Mental Deficiency Act</a:t>
          </a:r>
          <a:endParaRPr lang="en-US" sz="1000" b="1" dirty="0"/>
        </a:p>
      </dgm:t>
    </dgm:pt>
    <dgm:pt modelId="{5AAFD9D7-E837-48F5-ABC8-2840903B7E82}" type="parTrans" cxnId="{DA333A2A-293B-443A-ADCF-0B445BAA0389}">
      <dgm:prSet/>
      <dgm:spPr/>
      <dgm:t>
        <a:bodyPr/>
        <a:lstStyle/>
        <a:p>
          <a:endParaRPr lang="en-US" sz="1000" b="1"/>
        </a:p>
      </dgm:t>
    </dgm:pt>
    <dgm:pt modelId="{752551DD-59F5-41F1-B17C-B8B1BBD6399E}" type="sibTrans" cxnId="{DA333A2A-293B-443A-ADCF-0B445BAA0389}">
      <dgm:prSet/>
      <dgm:spPr/>
      <dgm:t>
        <a:bodyPr/>
        <a:lstStyle/>
        <a:p>
          <a:endParaRPr lang="en-US" sz="1000" b="1"/>
        </a:p>
      </dgm:t>
    </dgm:pt>
    <dgm:pt modelId="{0CD32C5F-EE14-4224-9E9E-10ED3B8BF2EF}">
      <dgm:prSet phldrT="[Text]" custT="1"/>
      <dgm:spPr/>
      <dgm:t>
        <a:bodyPr/>
        <a:lstStyle/>
        <a:p>
          <a:r>
            <a:rPr lang="en-GB" sz="1000" b="1" i="0" dirty="0" smtClean="0"/>
            <a:t>1886 Idiots Act</a:t>
          </a:r>
          <a:endParaRPr lang="en-US" sz="1000" b="1" dirty="0"/>
        </a:p>
      </dgm:t>
    </dgm:pt>
    <dgm:pt modelId="{33B03416-6280-4A2F-ABEF-7D337AE22D08}" type="parTrans" cxnId="{297D2360-DB74-4533-8531-33A13CEB3E29}">
      <dgm:prSet/>
      <dgm:spPr/>
      <dgm:t>
        <a:bodyPr/>
        <a:lstStyle/>
        <a:p>
          <a:endParaRPr lang="en-US" sz="1000" b="1"/>
        </a:p>
      </dgm:t>
    </dgm:pt>
    <dgm:pt modelId="{F6019ED5-B968-40FB-80D1-71C96E94CB4B}" type="sibTrans" cxnId="{297D2360-DB74-4533-8531-33A13CEB3E29}">
      <dgm:prSet/>
      <dgm:spPr/>
      <dgm:t>
        <a:bodyPr/>
        <a:lstStyle/>
        <a:p>
          <a:endParaRPr lang="en-US" sz="1000" b="1"/>
        </a:p>
      </dgm:t>
    </dgm:pt>
    <dgm:pt modelId="{956B35AC-D8DA-4C0F-A26C-70605520CC27}">
      <dgm:prSet phldrT="[Text]" custT="1"/>
      <dgm:spPr/>
      <dgm:t>
        <a:bodyPr/>
        <a:lstStyle/>
        <a:p>
          <a:r>
            <a:rPr lang="en-GB" sz="1000" b="1" i="0" dirty="0" smtClean="0"/>
            <a:t>1944 Education Act.</a:t>
          </a:r>
          <a:endParaRPr lang="en-US" sz="1000" b="1" dirty="0"/>
        </a:p>
      </dgm:t>
    </dgm:pt>
    <dgm:pt modelId="{0AC08FFB-2CA1-41F9-908B-A3A15A20062F}" type="parTrans" cxnId="{6E1F33EF-FAE7-46AD-BBE4-00091FCDEEF3}">
      <dgm:prSet/>
      <dgm:spPr/>
      <dgm:t>
        <a:bodyPr/>
        <a:lstStyle/>
        <a:p>
          <a:endParaRPr lang="en-US" sz="1000" b="1"/>
        </a:p>
      </dgm:t>
    </dgm:pt>
    <dgm:pt modelId="{CA93A74C-BA6F-44F7-8E89-61ECDBFAFE4B}" type="sibTrans" cxnId="{6E1F33EF-FAE7-46AD-BBE4-00091FCDEEF3}">
      <dgm:prSet/>
      <dgm:spPr/>
      <dgm:t>
        <a:bodyPr/>
        <a:lstStyle/>
        <a:p>
          <a:endParaRPr lang="en-US" sz="1000" b="1"/>
        </a:p>
      </dgm:t>
    </dgm:pt>
    <dgm:pt modelId="{CA659020-E276-467C-832C-1737BB87909B}">
      <dgm:prSet phldrT="[Text]" custT="1"/>
      <dgm:spPr/>
      <dgm:t>
        <a:bodyPr/>
        <a:lstStyle/>
        <a:p>
          <a:r>
            <a:rPr lang="en-GB" sz="1000" b="1" i="0" dirty="0" smtClean="0"/>
            <a:t>1959 Mental Health Act</a:t>
          </a:r>
          <a:endParaRPr lang="en-US" sz="1000" b="1" dirty="0"/>
        </a:p>
      </dgm:t>
    </dgm:pt>
    <dgm:pt modelId="{FE777ECA-D29E-49E1-B215-EDBB3D35C7EB}" type="parTrans" cxnId="{A022E3A8-5BD3-431E-8395-E01EA460BF32}">
      <dgm:prSet/>
      <dgm:spPr/>
      <dgm:t>
        <a:bodyPr/>
        <a:lstStyle/>
        <a:p>
          <a:endParaRPr lang="en-US" sz="1000" b="1"/>
        </a:p>
      </dgm:t>
    </dgm:pt>
    <dgm:pt modelId="{9A34F15A-DD77-4702-85E9-EB95F9A3B386}" type="sibTrans" cxnId="{A022E3A8-5BD3-431E-8395-E01EA460BF32}">
      <dgm:prSet/>
      <dgm:spPr/>
      <dgm:t>
        <a:bodyPr/>
        <a:lstStyle/>
        <a:p>
          <a:endParaRPr lang="en-US" sz="1000" b="1"/>
        </a:p>
      </dgm:t>
    </dgm:pt>
    <dgm:pt modelId="{7C8777F7-0F0F-45EC-8C1E-464529162CDC}">
      <dgm:prSet phldrT="[Text]" custT="1"/>
      <dgm:spPr/>
      <dgm:t>
        <a:bodyPr/>
        <a:lstStyle/>
        <a:p>
          <a:r>
            <a:rPr lang="en-GB" sz="1000" b="1" i="0" dirty="0" smtClean="0"/>
            <a:t>1970 Education (Handicapped Children) Act</a:t>
          </a:r>
          <a:endParaRPr lang="en-US" sz="1000" b="1" dirty="0"/>
        </a:p>
      </dgm:t>
    </dgm:pt>
    <dgm:pt modelId="{0DAA4DF6-2991-4B9A-BE6C-744113C7C67B}" type="parTrans" cxnId="{AFC57BFD-AEB4-4739-9FB1-A5DC6A2415C6}">
      <dgm:prSet/>
      <dgm:spPr/>
      <dgm:t>
        <a:bodyPr/>
        <a:lstStyle/>
        <a:p>
          <a:endParaRPr lang="en-US" sz="1000" b="1"/>
        </a:p>
      </dgm:t>
    </dgm:pt>
    <dgm:pt modelId="{15F66E4A-AD53-4637-84C7-740454B37DFC}" type="sibTrans" cxnId="{AFC57BFD-AEB4-4739-9FB1-A5DC6A2415C6}">
      <dgm:prSet/>
      <dgm:spPr/>
      <dgm:t>
        <a:bodyPr/>
        <a:lstStyle/>
        <a:p>
          <a:endParaRPr lang="en-US" sz="1000" b="1"/>
        </a:p>
      </dgm:t>
    </dgm:pt>
    <dgm:pt modelId="{3841C2A7-040A-4F28-A5F1-67CD864E8909}">
      <dgm:prSet phldrT="[Text]" custT="1"/>
      <dgm:spPr/>
      <dgm:t>
        <a:bodyPr/>
        <a:lstStyle/>
        <a:p>
          <a:r>
            <a:rPr lang="en-GB" sz="1000" b="1" i="0" dirty="0" smtClean="0"/>
            <a:t>1970 Local Authority Social Services Act</a:t>
          </a:r>
          <a:endParaRPr lang="en-US" sz="1000" b="1" dirty="0"/>
        </a:p>
      </dgm:t>
    </dgm:pt>
    <dgm:pt modelId="{0529EE20-8098-41B4-89C4-B64459CCD7C3}" type="parTrans" cxnId="{05415C79-7EB3-40E0-AF6B-34FB8520F12D}">
      <dgm:prSet/>
      <dgm:spPr/>
      <dgm:t>
        <a:bodyPr/>
        <a:lstStyle/>
        <a:p>
          <a:endParaRPr lang="en-US" sz="1000" b="1"/>
        </a:p>
      </dgm:t>
    </dgm:pt>
    <dgm:pt modelId="{1AC93081-4C11-4308-A0B1-670E904C78F6}" type="sibTrans" cxnId="{05415C79-7EB3-40E0-AF6B-34FB8520F12D}">
      <dgm:prSet/>
      <dgm:spPr/>
      <dgm:t>
        <a:bodyPr/>
        <a:lstStyle/>
        <a:p>
          <a:endParaRPr lang="en-US" sz="1000" b="1"/>
        </a:p>
      </dgm:t>
    </dgm:pt>
    <dgm:pt modelId="{C573857A-35C9-46B5-A84C-687F44178A55}">
      <dgm:prSet phldrT="[Text]" custT="1"/>
      <dgm:spPr/>
      <dgm:t>
        <a:bodyPr/>
        <a:lstStyle/>
        <a:p>
          <a:r>
            <a:rPr lang="en-GB" sz="1000" b="1" i="0" dirty="0" smtClean="0"/>
            <a:t>1981 Education Act</a:t>
          </a:r>
          <a:endParaRPr lang="en-US" sz="1000" b="1" dirty="0"/>
        </a:p>
      </dgm:t>
    </dgm:pt>
    <dgm:pt modelId="{9005712F-48A4-40C1-A140-A9C33FC41356}" type="parTrans" cxnId="{66C487FA-D84D-4F94-BF33-5E710E6AE2FB}">
      <dgm:prSet/>
      <dgm:spPr/>
      <dgm:t>
        <a:bodyPr/>
        <a:lstStyle/>
        <a:p>
          <a:endParaRPr lang="en-US" sz="1000" b="1"/>
        </a:p>
      </dgm:t>
    </dgm:pt>
    <dgm:pt modelId="{6E3A4514-3B88-4BB4-B4A2-F76996553065}" type="sibTrans" cxnId="{66C487FA-D84D-4F94-BF33-5E710E6AE2FB}">
      <dgm:prSet/>
      <dgm:spPr/>
      <dgm:t>
        <a:bodyPr/>
        <a:lstStyle/>
        <a:p>
          <a:endParaRPr lang="en-US" sz="1000" b="1"/>
        </a:p>
      </dgm:t>
    </dgm:pt>
    <dgm:pt modelId="{90E8E81D-5BE7-4F27-B7DA-C117F86E070B}">
      <dgm:prSet phldrT="[Text]" custT="1"/>
      <dgm:spPr/>
      <dgm:t>
        <a:bodyPr/>
        <a:lstStyle/>
        <a:p>
          <a:r>
            <a:rPr lang="en-GB" sz="1000" b="1" i="0" dirty="0" smtClean="0"/>
            <a:t>1990 National Health Service and Community Care Act</a:t>
          </a:r>
          <a:endParaRPr lang="en-US" sz="1000" b="1" dirty="0"/>
        </a:p>
      </dgm:t>
    </dgm:pt>
    <dgm:pt modelId="{F74AF811-11A4-477D-B409-45F2BB555F6C}" type="parTrans" cxnId="{2B2FB09E-36CF-484E-B010-A80A26826A22}">
      <dgm:prSet/>
      <dgm:spPr/>
      <dgm:t>
        <a:bodyPr/>
        <a:lstStyle/>
        <a:p>
          <a:endParaRPr lang="en-US" sz="1000" b="1"/>
        </a:p>
      </dgm:t>
    </dgm:pt>
    <dgm:pt modelId="{DECD0098-BD7E-455D-B992-5D86E2D230CA}" type="sibTrans" cxnId="{2B2FB09E-36CF-484E-B010-A80A26826A22}">
      <dgm:prSet/>
      <dgm:spPr/>
      <dgm:t>
        <a:bodyPr/>
        <a:lstStyle/>
        <a:p>
          <a:endParaRPr lang="en-US" sz="1000" b="1"/>
        </a:p>
      </dgm:t>
    </dgm:pt>
    <dgm:pt modelId="{D3FF86E9-55DD-4EDA-B55B-493800134922}">
      <dgm:prSet phldrT="[Text]" custT="1"/>
      <dgm:spPr/>
      <dgm:t>
        <a:bodyPr/>
        <a:lstStyle/>
        <a:p>
          <a:r>
            <a:rPr lang="en-GB" sz="1000" b="1" i="0" dirty="0" smtClean="0"/>
            <a:t>1995 Disability Discrimination Act</a:t>
          </a:r>
          <a:endParaRPr lang="en-US" sz="1000" b="1" dirty="0"/>
        </a:p>
      </dgm:t>
    </dgm:pt>
    <dgm:pt modelId="{59C7AB69-257F-4C26-9B92-3114DC6BFB3F}" type="parTrans" cxnId="{536C6176-7F40-4D44-BEBC-2915E9AA338C}">
      <dgm:prSet/>
      <dgm:spPr/>
      <dgm:t>
        <a:bodyPr/>
        <a:lstStyle/>
        <a:p>
          <a:endParaRPr lang="en-US" sz="1000" b="1"/>
        </a:p>
      </dgm:t>
    </dgm:pt>
    <dgm:pt modelId="{A5A5DB59-BAD6-489E-8E2A-9159CC6641EE}" type="sibTrans" cxnId="{536C6176-7F40-4D44-BEBC-2915E9AA338C}">
      <dgm:prSet/>
      <dgm:spPr/>
      <dgm:t>
        <a:bodyPr/>
        <a:lstStyle/>
        <a:p>
          <a:endParaRPr lang="en-US" sz="1000" b="1"/>
        </a:p>
      </dgm:t>
    </dgm:pt>
    <dgm:pt modelId="{DD97D246-141F-49D8-BD61-74C19FCA2A90}">
      <dgm:prSet phldrT="[Text]" custT="1"/>
      <dgm:spPr/>
      <dgm:t>
        <a:bodyPr/>
        <a:lstStyle/>
        <a:p>
          <a:r>
            <a:rPr lang="en-GB" sz="1000" b="1" i="0" dirty="0" smtClean="0"/>
            <a:t>2001 Special Educational Needs and Disability Act (SENDA)</a:t>
          </a:r>
          <a:endParaRPr lang="en-US" sz="1000" b="1" dirty="0"/>
        </a:p>
      </dgm:t>
    </dgm:pt>
    <dgm:pt modelId="{2F8AC09E-0AD5-431B-9BAA-235C53908828}" type="parTrans" cxnId="{F58E914C-AA77-44FB-A829-5D571B4298FC}">
      <dgm:prSet/>
      <dgm:spPr/>
      <dgm:t>
        <a:bodyPr/>
        <a:lstStyle/>
        <a:p>
          <a:endParaRPr lang="en-US" sz="1000" b="1"/>
        </a:p>
      </dgm:t>
    </dgm:pt>
    <dgm:pt modelId="{B00C81F5-F57C-4BF9-B573-88406B46FF7B}" type="sibTrans" cxnId="{F58E914C-AA77-44FB-A829-5D571B4298FC}">
      <dgm:prSet/>
      <dgm:spPr/>
      <dgm:t>
        <a:bodyPr/>
        <a:lstStyle/>
        <a:p>
          <a:endParaRPr lang="en-US" sz="1000" b="1"/>
        </a:p>
      </dgm:t>
    </dgm:pt>
    <dgm:pt modelId="{00599FFD-AB20-48A2-821D-7BE5284FA2EE}">
      <dgm:prSet phldrT="[Text]" custT="1"/>
      <dgm:spPr/>
      <dgm:t>
        <a:bodyPr/>
        <a:lstStyle/>
        <a:p>
          <a:r>
            <a:rPr lang="en-GB" sz="1000" b="1" i="0" dirty="0" smtClean="0"/>
            <a:t>2005 Mental Capacity Act</a:t>
          </a:r>
          <a:endParaRPr lang="en-US" sz="1000" b="1" dirty="0"/>
        </a:p>
      </dgm:t>
    </dgm:pt>
    <dgm:pt modelId="{9AC6F77F-924C-450F-8C59-15BA92CEB8AC}" type="parTrans" cxnId="{0B0A5FBE-8ADF-4A17-9ACF-5C3F24AB300D}">
      <dgm:prSet/>
      <dgm:spPr/>
      <dgm:t>
        <a:bodyPr/>
        <a:lstStyle/>
        <a:p>
          <a:endParaRPr lang="en-US" sz="1000" b="1"/>
        </a:p>
      </dgm:t>
    </dgm:pt>
    <dgm:pt modelId="{DCF52792-9BBF-4A70-8DB3-727E544587A0}" type="sibTrans" cxnId="{0B0A5FBE-8ADF-4A17-9ACF-5C3F24AB300D}">
      <dgm:prSet/>
      <dgm:spPr/>
      <dgm:t>
        <a:bodyPr/>
        <a:lstStyle/>
        <a:p>
          <a:endParaRPr lang="en-US" sz="1000" b="1"/>
        </a:p>
      </dgm:t>
    </dgm:pt>
    <dgm:pt modelId="{FE41AD5F-B76A-45EA-B47A-092A76F3A72A}" type="pres">
      <dgm:prSet presAssocID="{45EAE840-E223-47CA-BEA3-789647490D7A}" presName="Name0" presStyleCnt="0">
        <dgm:presLayoutVars>
          <dgm:dir/>
          <dgm:resizeHandles val="exact"/>
        </dgm:presLayoutVars>
      </dgm:prSet>
      <dgm:spPr/>
    </dgm:pt>
    <dgm:pt modelId="{8F5D8477-538C-4025-B54C-6CC54455AA6E}" type="pres">
      <dgm:prSet presAssocID="{45EAE840-E223-47CA-BEA3-789647490D7A}" presName="arrow" presStyleLbl="bgShp" presStyleIdx="0" presStyleCnt="1"/>
      <dgm:spPr/>
    </dgm:pt>
    <dgm:pt modelId="{CD92B324-481B-4727-8D14-9C0544C828C5}" type="pres">
      <dgm:prSet presAssocID="{45EAE840-E223-47CA-BEA3-789647490D7A}" presName="points" presStyleCnt="0"/>
      <dgm:spPr/>
    </dgm:pt>
    <dgm:pt modelId="{BDE24BB4-0726-4F58-9796-B4C495953A61}" type="pres">
      <dgm:prSet presAssocID="{7F8DDDB3-6ABE-4505-8F76-AC0F12DB284B}" presName="compositeA" presStyleCnt="0"/>
      <dgm:spPr/>
    </dgm:pt>
    <dgm:pt modelId="{32C74F1F-6DE3-416D-851C-3AD061A7C86A}" type="pres">
      <dgm:prSet presAssocID="{7F8DDDB3-6ABE-4505-8F76-AC0F12DB284B}" presName="textA" presStyleLbl="revTx" presStyleIdx="0" presStyleCnt="13" custScaleX="1912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9AC0CF-C965-4F3B-85AC-39B996B06E17}" type="pres">
      <dgm:prSet presAssocID="{7F8DDDB3-6ABE-4505-8F76-AC0F12DB284B}" presName="circleA" presStyleLbl="node1" presStyleIdx="0" presStyleCnt="13"/>
      <dgm:spPr/>
    </dgm:pt>
    <dgm:pt modelId="{4F4DAAB3-38B5-4201-AC45-ED127E61ABB5}" type="pres">
      <dgm:prSet presAssocID="{7F8DDDB3-6ABE-4505-8F76-AC0F12DB284B}" presName="spaceA" presStyleCnt="0"/>
      <dgm:spPr/>
    </dgm:pt>
    <dgm:pt modelId="{73FF0292-EA23-4A9B-939E-92FF6E6EF5F9}" type="pres">
      <dgm:prSet presAssocID="{358DBA25-E5AE-4F3E-8364-7B59473C4B6D}" presName="space" presStyleCnt="0"/>
      <dgm:spPr/>
    </dgm:pt>
    <dgm:pt modelId="{F5BD692D-707E-48AB-AF3B-DF7F9B8B59C1}" type="pres">
      <dgm:prSet presAssocID="{0CD32C5F-EE14-4224-9E9E-10ED3B8BF2EF}" presName="compositeB" presStyleCnt="0"/>
      <dgm:spPr/>
    </dgm:pt>
    <dgm:pt modelId="{546A9A85-A0B4-4007-B447-73DC460A2A5C}" type="pres">
      <dgm:prSet presAssocID="{0CD32C5F-EE14-4224-9E9E-10ED3B8BF2EF}" presName="textB" presStyleLbl="revTx" presStyleIdx="1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04404D-44EE-4B2F-836A-3C27EF9917F4}" type="pres">
      <dgm:prSet presAssocID="{0CD32C5F-EE14-4224-9E9E-10ED3B8BF2EF}" presName="circleB" presStyleLbl="node1" presStyleIdx="1" presStyleCnt="13"/>
      <dgm:spPr/>
    </dgm:pt>
    <dgm:pt modelId="{E22A4681-18BF-475B-900C-20AE425595E2}" type="pres">
      <dgm:prSet presAssocID="{0CD32C5F-EE14-4224-9E9E-10ED3B8BF2EF}" presName="spaceB" presStyleCnt="0"/>
      <dgm:spPr/>
    </dgm:pt>
    <dgm:pt modelId="{E52AC2FF-3FE4-4645-8E30-1DF4D84C1DCB}" type="pres">
      <dgm:prSet presAssocID="{F6019ED5-B968-40FB-80D1-71C96E94CB4B}" presName="space" presStyleCnt="0"/>
      <dgm:spPr/>
    </dgm:pt>
    <dgm:pt modelId="{79CACFFD-0448-4939-A768-0AD1C0EDB781}" type="pres">
      <dgm:prSet presAssocID="{D6F5B8E7-6411-4A27-8642-C587623079FB}" presName="compositeA" presStyleCnt="0"/>
      <dgm:spPr/>
    </dgm:pt>
    <dgm:pt modelId="{D4C93AD8-DF92-409F-B9EB-01826F87EC28}" type="pres">
      <dgm:prSet presAssocID="{D6F5B8E7-6411-4A27-8642-C587623079FB}" presName="textA" presStyleLbl="revTx" presStyleIdx="2" presStyleCnt="13" custScaleX="1996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F791E5-90DC-469F-8EC0-19B149615FB3}" type="pres">
      <dgm:prSet presAssocID="{D6F5B8E7-6411-4A27-8642-C587623079FB}" presName="circleA" presStyleLbl="node1" presStyleIdx="2" presStyleCnt="13"/>
      <dgm:spPr/>
    </dgm:pt>
    <dgm:pt modelId="{6DD57ED8-80D8-4C4E-A572-372BE2935186}" type="pres">
      <dgm:prSet presAssocID="{D6F5B8E7-6411-4A27-8642-C587623079FB}" presName="spaceA" presStyleCnt="0"/>
      <dgm:spPr/>
    </dgm:pt>
    <dgm:pt modelId="{AA19FFEC-5F6D-4997-AE4B-3EE1A0360F79}" type="pres">
      <dgm:prSet presAssocID="{A3C51CEF-9DAD-4234-B092-1FD09FB32101}" presName="space" presStyleCnt="0"/>
      <dgm:spPr/>
    </dgm:pt>
    <dgm:pt modelId="{C260EF9F-B75E-4707-BED2-D33E9ED62C04}" type="pres">
      <dgm:prSet presAssocID="{13FFB26D-5CE6-49DB-8F49-5336FA62C603}" presName="compositeB" presStyleCnt="0"/>
      <dgm:spPr/>
    </dgm:pt>
    <dgm:pt modelId="{EBE75C63-CE27-4524-9473-C09F50B86DB1}" type="pres">
      <dgm:prSet presAssocID="{13FFB26D-5CE6-49DB-8F49-5336FA62C603}" presName="textB" presStyleLbl="revTx" presStyleIdx="3" presStyleCnt="13" custScaleX="15703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242554-84B0-4677-B786-726BF27F2960}" type="pres">
      <dgm:prSet presAssocID="{13FFB26D-5CE6-49DB-8F49-5336FA62C603}" presName="circleB" presStyleLbl="node1" presStyleIdx="3" presStyleCnt="13"/>
      <dgm:spPr/>
    </dgm:pt>
    <dgm:pt modelId="{26FCE010-46A6-4E4C-B2D7-06E038DC831E}" type="pres">
      <dgm:prSet presAssocID="{13FFB26D-5CE6-49DB-8F49-5336FA62C603}" presName="spaceB" presStyleCnt="0"/>
      <dgm:spPr/>
    </dgm:pt>
    <dgm:pt modelId="{440097D1-3B5C-4F42-AEB6-B38487A64B60}" type="pres">
      <dgm:prSet presAssocID="{752551DD-59F5-41F1-B17C-B8B1BBD6399E}" presName="space" presStyleCnt="0"/>
      <dgm:spPr/>
    </dgm:pt>
    <dgm:pt modelId="{A3772623-81F8-4611-9B77-58DD32352A3C}" type="pres">
      <dgm:prSet presAssocID="{956B35AC-D8DA-4C0F-A26C-70605520CC27}" presName="compositeA" presStyleCnt="0"/>
      <dgm:spPr/>
    </dgm:pt>
    <dgm:pt modelId="{B6652ACD-8496-4E88-A149-9C541544665B}" type="pres">
      <dgm:prSet presAssocID="{956B35AC-D8DA-4C0F-A26C-70605520CC27}" presName="textA" presStyleLbl="revTx" presStyleIdx="4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3FD8DB-313F-4486-8778-6C25181755BB}" type="pres">
      <dgm:prSet presAssocID="{956B35AC-D8DA-4C0F-A26C-70605520CC27}" presName="circleA" presStyleLbl="node1" presStyleIdx="4" presStyleCnt="13"/>
      <dgm:spPr/>
    </dgm:pt>
    <dgm:pt modelId="{B110D4A4-DA19-4F1A-A6CA-30658402F15E}" type="pres">
      <dgm:prSet presAssocID="{956B35AC-D8DA-4C0F-A26C-70605520CC27}" presName="spaceA" presStyleCnt="0"/>
      <dgm:spPr/>
    </dgm:pt>
    <dgm:pt modelId="{F5694698-7E75-4579-907F-8352D1459C5D}" type="pres">
      <dgm:prSet presAssocID="{CA93A74C-BA6F-44F7-8E89-61ECDBFAFE4B}" presName="space" presStyleCnt="0"/>
      <dgm:spPr/>
    </dgm:pt>
    <dgm:pt modelId="{39C7EE29-50F8-4906-95B1-5FBABC7F4C51}" type="pres">
      <dgm:prSet presAssocID="{CA659020-E276-467C-832C-1737BB87909B}" presName="compositeB" presStyleCnt="0"/>
      <dgm:spPr/>
    </dgm:pt>
    <dgm:pt modelId="{4AD3F038-C932-478E-9F7A-FE12ABE6C97E}" type="pres">
      <dgm:prSet presAssocID="{CA659020-E276-467C-832C-1737BB87909B}" presName="textB" presStyleLbl="revTx" presStyleIdx="5" presStyleCnt="13" custScaleX="13313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7CCAA0-3801-4848-BEB9-811DE11CFFC2}" type="pres">
      <dgm:prSet presAssocID="{CA659020-E276-467C-832C-1737BB87909B}" presName="circleB" presStyleLbl="node1" presStyleIdx="5" presStyleCnt="13"/>
      <dgm:spPr/>
    </dgm:pt>
    <dgm:pt modelId="{8F322512-BAA4-47DB-B557-98CAC8312B57}" type="pres">
      <dgm:prSet presAssocID="{CA659020-E276-467C-832C-1737BB87909B}" presName="spaceB" presStyleCnt="0"/>
      <dgm:spPr/>
    </dgm:pt>
    <dgm:pt modelId="{2E8A087A-249D-419D-A85C-C96093649D35}" type="pres">
      <dgm:prSet presAssocID="{9A34F15A-DD77-4702-85E9-EB95F9A3B386}" presName="space" presStyleCnt="0"/>
      <dgm:spPr/>
    </dgm:pt>
    <dgm:pt modelId="{B3E08112-94FD-4EAE-9929-70CB033C2907}" type="pres">
      <dgm:prSet presAssocID="{7C8777F7-0F0F-45EC-8C1E-464529162CDC}" presName="compositeA" presStyleCnt="0"/>
      <dgm:spPr/>
    </dgm:pt>
    <dgm:pt modelId="{D461AC85-8981-4F65-8347-9A6DEC95E1BA}" type="pres">
      <dgm:prSet presAssocID="{7C8777F7-0F0F-45EC-8C1E-464529162CDC}" presName="textA" presStyleLbl="revTx" presStyleIdx="6" presStyleCnt="13" custScaleX="17569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1C80F8-AFC4-4B84-A3A4-9AB4E964C372}" type="pres">
      <dgm:prSet presAssocID="{7C8777F7-0F0F-45EC-8C1E-464529162CDC}" presName="circleA" presStyleLbl="node1" presStyleIdx="6" presStyleCnt="13" custLinFactX="100000" custLinFactNeighborX="156092" custLinFactNeighborY="36313"/>
      <dgm:spPr/>
    </dgm:pt>
    <dgm:pt modelId="{00B9EDDA-5836-40DF-8FA5-C157FB32FFF8}" type="pres">
      <dgm:prSet presAssocID="{7C8777F7-0F0F-45EC-8C1E-464529162CDC}" presName="spaceA" presStyleCnt="0"/>
      <dgm:spPr/>
    </dgm:pt>
    <dgm:pt modelId="{5AC7930B-E931-4D24-8167-DAA7ACC7A5E2}" type="pres">
      <dgm:prSet presAssocID="{15F66E4A-AD53-4637-84C7-740454B37DFC}" presName="space" presStyleCnt="0"/>
      <dgm:spPr/>
    </dgm:pt>
    <dgm:pt modelId="{19C7667F-2D4F-44A0-A394-CE1B80B913D1}" type="pres">
      <dgm:prSet presAssocID="{3841C2A7-040A-4F28-A5F1-67CD864E8909}" presName="compositeB" presStyleCnt="0"/>
      <dgm:spPr/>
    </dgm:pt>
    <dgm:pt modelId="{FAC81FDD-4CEF-4703-96D9-8C1C8A70437E}" type="pres">
      <dgm:prSet presAssocID="{3841C2A7-040A-4F28-A5F1-67CD864E8909}" presName="textB" presStyleLbl="revTx" presStyleIdx="7" presStyleCnt="13" custScaleX="179887" custLinFactX="30994" custLinFactNeighborX="100000" custLinFactNeighborY="-45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89BF19-DD69-4987-A679-648284903294}" type="pres">
      <dgm:prSet presAssocID="{3841C2A7-040A-4F28-A5F1-67CD864E8909}" presName="circleB" presStyleLbl="node1" presStyleIdx="7" presStyleCnt="13" custLinFactX="150941" custLinFactNeighborX="200000" custLinFactNeighborY="-836"/>
      <dgm:spPr/>
    </dgm:pt>
    <dgm:pt modelId="{DCA19BBE-1314-435C-BD25-C77B9703AF1B}" type="pres">
      <dgm:prSet presAssocID="{3841C2A7-040A-4F28-A5F1-67CD864E8909}" presName="spaceB" presStyleCnt="0"/>
      <dgm:spPr/>
    </dgm:pt>
    <dgm:pt modelId="{AF5118C0-5DB2-49E0-A815-1E100E400B6C}" type="pres">
      <dgm:prSet presAssocID="{1AC93081-4C11-4308-A0B1-670E904C78F6}" presName="space" presStyleCnt="0"/>
      <dgm:spPr/>
    </dgm:pt>
    <dgm:pt modelId="{2569BDBD-8F0B-4852-90E3-8C1F792214DB}" type="pres">
      <dgm:prSet presAssocID="{C573857A-35C9-46B5-A84C-687F44178A55}" presName="compositeA" presStyleCnt="0"/>
      <dgm:spPr/>
    </dgm:pt>
    <dgm:pt modelId="{75751459-A8C1-485B-9CF7-15906776B21A}" type="pres">
      <dgm:prSet presAssocID="{C573857A-35C9-46B5-A84C-687F44178A55}" presName="textA" presStyleLbl="revTx" presStyleIdx="8" presStyleCnt="13" custLinFactX="100000" custLinFactNeighborX="12055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30F1D5-18A3-4EC1-A291-8D6E15B2CBC5}" type="pres">
      <dgm:prSet presAssocID="{C573857A-35C9-46B5-A84C-687F44178A55}" presName="circleA" presStyleLbl="node1" presStyleIdx="8" presStyleCnt="13" custLinFactX="240638" custLinFactNeighborX="300000" custLinFactNeighborY="-836"/>
      <dgm:spPr/>
    </dgm:pt>
    <dgm:pt modelId="{C5D6BD01-9809-4630-A8D0-65B3BC4CD7A9}" type="pres">
      <dgm:prSet presAssocID="{C573857A-35C9-46B5-A84C-687F44178A55}" presName="spaceA" presStyleCnt="0"/>
      <dgm:spPr/>
    </dgm:pt>
    <dgm:pt modelId="{9EFD3522-E3ED-4D1D-AC02-CF025DE29626}" type="pres">
      <dgm:prSet presAssocID="{6E3A4514-3B88-4BB4-B4A2-F76996553065}" presName="space" presStyleCnt="0"/>
      <dgm:spPr/>
    </dgm:pt>
    <dgm:pt modelId="{72E9B807-1D42-45E6-B9CF-61B065ABD4CB}" type="pres">
      <dgm:prSet presAssocID="{90E8E81D-5BE7-4F27-B7DA-C117F86E070B}" presName="compositeB" presStyleCnt="0"/>
      <dgm:spPr/>
    </dgm:pt>
    <dgm:pt modelId="{B53F8F1C-3DFE-49B5-B648-7F44AC1A8688}" type="pres">
      <dgm:prSet presAssocID="{90E8E81D-5BE7-4F27-B7DA-C117F86E070B}" presName="textB" presStyleLbl="revTx" presStyleIdx="9" presStyleCnt="13" custScaleX="209914" custLinFactX="100000" custLinFactNeighborX="147624" custLinFactNeighborY="-4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E08895-EC6B-444B-8902-8288946C89AC}" type="pres">
      <dgm:prSet presAssocID="{90E8E81D-5BE7-4F27-B7DA-C117F86E070B}" presName="circleB" presStyleLbl="node1" presStyleIdx="9" presStyleCnt="13" custLinFactX="300000" custLinFactNeighborX="335488" custLinFactNeighborY="-836"/>
      <dgm:spPr/>
    </dgm:pt>
    <dgm:pt modelId="{C9C4FDBD-03B2-4DA8-8FA9-D2E54B0C675F}" type="pres">
      <dgm:prSet presAssocID="{90E8E81D-5BE7-4F27-B7DA-C117F86E070B}" presName="spaceB" presStyleCnt="0"/>
      <dgm:spPr/>
    </dgm:pt>
    <dgm:pt modelId="{115DA30B-315F-4B8A-BE7E-BBBF8071A853}" type="pres">
      <dgm:prSet presAssocID="{DECD0098-BD7E-455D-B992-5D86E2D230CA}" presName="space" presStyleCnt="0"/>
      <dgm:spPr/>
    </dgm:pt>
    <dgm:pt modelId="{86836529-77EA-41E4-A05F-9D34DD78F049}" type="pres">
      <dgm:prSet presAssocID="{D3FF86E9-55DD-4EDA-B55B-493800134922}" presName="compositeA" presStyleCnt="0"/>
      <dgm:spPr/>
    </dgm:pt>
    <dgm:pt modelId="{FFB6BD3C-395F-44E3-9E44-600549AEBC00}" type="pres">
      <dgm:prSet presAssocID="{D3FF86E9-55DD-4EDA-B55B-493800134922}" presName="textA" presStyleLbl="revTx" presStyleIdx="10" presStyleCnt="13" custScaleX="273870" custLinFactX="100000" custLinFactNeighborX="108038" custLinFactNeighborY="13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D89293-A773-4427-BD58-787B03D7C789}" type="pres">
      <dgm:prSet presAssocID="{D3FF86E9-55DD-4EDA-B55B-493800134922}" presName="circleA" presStyleLbl="node1" presStyleIdx="10" presStyleCnt="13" custLinFactX="240639" custLinFactNeighborX="300000" custLinFactNeighborY="26829"/>
      <dgm:spPr/>
    </dgm:pt>
    <dgm:pt modelId="{921B0F8D-E30B-4EA5-813E-6D205FDAF561}" type="pres">
      <dgm:prSet presAssocID="{D3FF86E9-55DD-4EDA-B55B-493800134922}" presName="spaceA" presStyleCnt="0"/>
      <dgm:spPr/>
    </dgm:pt>
    <dgm:pt modelId="{F151CB96-35C5-4181-852E-0A35D7C56E3E}" type="pres">
      <dgm:prSet presAssocID="{A5A5DB59-BAD6-489E-8E2A-9159CC6641EE}" presName="space" presStyleCnt="0"/>
      <dgm:spPr/>
    </dgm:pt>
    <dgm:pt modelId="{8AD74DB7-77AA-44D6-A240-C8166A8FF428}" type="pres">
      <dgm:prSet presAssocID="{DD97D246-141F-49D8-BD61-74C19FCA2A90}" presName="compositeB" presStyleCnt="0"/>
      <dgm:spPr/>
    </dgm:pt>
    <dgm:pt modelId="{879678EC-2245-4023-8FCE-1184CEB66717}" type="pres">
      <dgm:prSet presAssocID="{DD97D246-141F-49D8-BD61-74C19FCA2A90}" presName="textB" presStyleLbl="revTx" presStyleIdx="11" presStyleCnt="13" custScaleX="288859" custLinFactX="53836" custLinFactNeighborX="100000" custLinFactNeighborY="-4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A59B37-080D-4072-870E-93D6E331915E}" type="pres">
      <dgm:prSet presAssocID="{DD97D246-141F-49D8-BD61-74C19FCA2A90}" presName="circleB" presStyleLbl="node1" presStyleIdx="11" presStyleCnt="13" custLinFactX="169911" custLinFactNeighborX="200000" custLinFactNeighborY="-836"/>
      <dgm:spPr/>
    </dgm:pt>
    <dgm:pt modelId="{80842F30-7F83-4794-9980-01849789C4B0}" type="pres">
      <dgm:prSet presAssocID="{DD97D246-141F-49D8-BD61-74C19FCA2A90}" presName="spaceB" presStyleCnt="0"/>
      <dgm:spPr/>
    </dgm:pt>
    <dgm:pt modelId="{24FF25F6-670F-49B7-835B-5F8E99D1AEEB}" type="pres">
      <dgm:prSet presAssocID="{B00C81F5-F57C-4BF9-B573-88406B46FF7B}" presName="space" presStyleCnt="0"/>
      <dgm:spPr/>
    </dgm:pt>
    <dgm:pt modelId="{14B60C1B-2DE5-4562-A15C-18E7C65110D0}" type="pres">
      <dgm:prSet presAssocID="{00599FFD-AB20-48A2-821D-7BE5284FA2EE}" presName="compositeA" presStyleCnt="0"/>
      <dgm:spPr/>
    </dgm:pt>
    <dgm:pt modelId="{0BDB9A65-1D58-46F2-87B9-FE0BFF3C6FEB}" type="pres">
      <dgm:prSet presAssocID="{00599FFD-AB20-48A2-821D-7BE5284FA2EE}" presName="textA" presStyleLbl="revTx" presStyleIdx="12" presStyleCnt="13" custScaleX="291944" custLinFactX="23022" custLinFactNeighborX="100000" custLinFactNeighborY="13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37F7D0-4C6B-4A4C-A4B3-B63ADAC7B889}" type="pres">
      <dgm:prSet presAssocID="{00599FFD-AB20-48A2-821D-7BE5284FA2EE}" presName="circleA" presStyleLbl="node1" presStyleIdx="12" presStyleCnt="13" custLinFactX="100000" custLinFactNeighborX="118152" custLinFactNeighborY="-836"/>
      <dgm:spPr/>
    </dgm:pt>
    <dgm:pt modelId="{AA8F8543-29A1-4FD5-AAC0-E09CE21E8D4E}" type="pres">
      <dgm:prSet presAssocID="{00599FFD-AB20-48A2-821D-7BE5284FA2EE}" presName="spaceA" presStyleCnt="0"/>
      <dgm:spPr/>
    </dgm:pt>
  </dgm:ptLst>
  <dgm:cxnLst>
    <dgm:cxn modelId="{5332A0B5-522E-4274-B3BB-BC28807ECC4D}" type="presOf" srcId="{D3FF86E9-55DD-4EDA-B55B-493800134922}" destId="{FFB6BD3C-395F-44E3-9E44-600549AEBC00}" srcOrd="0" destOrd="0" presId="urn:microsoft.com/office/officeart/2005/8/layout/hProcess11"/>
    <dgm:cxn modelId="{6E1F33EF-FAE7-46AD-BBE4-00091FCDEEF3}" srcId="{45EAE840-E223-47CA-BEA3-789647490D7A}" destId="{956B35AC-D8DA-4C0F-A26C-70605520CC27}" srcOrd="4" destOrd="0" parTransId="{0AC08FFB-2CA1-41F9-908B-A3A15A20062F}" sibTransId="{CA93A74C-BA6F-44F7-8E89-61ECDBFAFE4B}"/>
    <dgm:cxn modelId="{297D2360-DB74-4533-8531-33A13CEB3E29}" srcId="{45EAE840-E223-47CA-BEA3-789647490D7A}" destId="{0CD32C5F-EE14-4224-9E9E-10ED3B8BF2EF}" srcOrd="1" destOrd="0" parTransId="{33B03416-6280-4A2F-ABEF-7D337AE22D08}" sibTransId="{F6019ED5-B968-40FB-80D1-71C96E94CB4B}"/>
    <dgm:cxn modelId="{F88DD46B-2AE5-4E3E-BE98-707427D71683}" type="presOf" srcId="{3841C2A7-040A-4F28-A5F1-67CD864E8909}" destId="{FAC81FDD-4CEF-4703-96D9-8C1C8A70437E}" srcOrd="0" destOrd="0" presId="urn:microsoft.com/office/officeart/2005/8/layout/hProcess11"/>
    <dgm:cxn modelId="{536C6176-7F40-4D44-BEBC-2915E9AA338C}" srcId="{45EAE840-E223-47CA-BEA3-789647490D7A}" destId="{D3FF86E9-55DD-4EDA-B55B-493800134922}" srcOrd="10" destOrd="0" parTransId="{59C7AB69-257F-4C26-9B92-3114DC6BFB3F}" sibTransId="{A5A5DB59-BAD6-489E-8E2A-9159CC6641EE}"/>
    <dgm:cxn modelId="{C7F280A2-3B3E-44AC-9398-EC03D982412D}" srcId="{45EAE840-E223-47CA-BEA3-789647490D7A}" destId="{7F8DDDB3-6ABE-4505-8F76-AC0F12DB284B}" srcOrd="0" destOrd="0" parTransId="{65431D03-051F-490B-9ED6-37F9979AE4F9}" sibTransId="{358DBA25-E5AE-4F3E-8364-7B59473C4B6D}"/>
    <dgm:cxn modelId="{AFC57BFD-AEB4-4739-9FB1-A5DC6A2415C6}" srcId="{45EAE840-E223-47CA-BEA3-789647490D7A}" destId="{7C8777F7-0F0F-45EC-8C1E-464529162CDC}" srcOrd="6" destOrd="0" parTransId="{0DAA4DF6-2991-4B9A-BE6C-744113C7C67B}" sibTransId="{15F66E4A-AD53-4637-84C7-740454B37DFC}"/>
    <dgm:cxn modelId="{DA333A2A-293B-443A-ADCF-0B445BAA0389}" srcId="{45EAE840-E223-47CA-BEA3-789647490D7A}" destId="{13FFB26D-5CE6-49DB-8F49-5336FA62C603}" srcOrd="3" destOrd="0" parTransId="{5AAFD9D7-E837-48F5-ABC8-2840903B7E82}" sibTransId="{752551DD-59F5-41F1-B17C-B8B1BBD6399E}"/>
    <dgm:cxn modelId="{752DBC7B-C8CD-40DC-9332-42D01B2F400B}" type="presOf" srcId="{45EAE840-E223-47CA-BEA3-789647490D7A}" destId="{FE41AD5F-B76A-45EA-B47A-092A76F3A72A}" srcOrd="0" destOrd="0" presId="urn:microsoft.com/office/officeart/2005/8/layout/hProcess11"/>
    <dgm:cxn modelId="{7E0811DB-8171-4657-925E-AFD818B14247}" type="presOf" srcId="{CA659020-E276-467C-832C-1737BB87909B}" destId="{4AD3F038-C932-478E-9F7A-FE12ABE6C97E}" srcOrd="0" destOrd="0" presId="urn:microsoft.com/office/officeart/2005/8/layout/hProcess11"/>
    <dgm:cxn modelId="{DC592C6F-B704-49D2-A15A-320BC3B3CD65}" type="presOf" srcId="{0CD32C5F-EE14-4224-9E9E-10ED3B8BF2EF}" destId="{546A9A85-A0B4-4007-B447-73DC460A2A5C}" srcOrd="0" destOrd="0" presId="urn:microsoft.com/office/officeart/2005/8/layout/hProcess11"/>
    <dgm:cxn modelId="{A022E3A8-5BD3-431E-8395-E01EA460BF32}" srcId="{45EAE840-E223-47CA-BEA3-789647490D7A}" destId="{CA659020-E276-467C-832C-1737BB87909B}" srcOrd="5" destOrd="0" parTransId="{FE777ECA-D29E-49E1-B215-EDBB3D35C7EB}" sibTransId="{9A34F15A-DD77-4702-85E9-EB95F9A3B386}"/>
    <dgm:cxn modelId="{AE1E907C-4F8F-4FE4-8006-6C4B53371C9C}" type="presOf" srcId="{13FFB26D-5CE6-49DB-8F49-5336FA62C603}" destId="{EBE75C63-CE27-4524-9473-C09F50B86DB1}" srcOrd="0" destOrd="0" presId="urn:microsoft.com/office/officeart/2005/8/layout/hProcess11"/>
    <dgm:cxn modelId="{66C487FA-D84D-4F94-BF33-5E710E6AE2FB}" srcId="{45EAE840-E223-47CA-BEA3-789647490D7A}" destId="{C573857A-35C9-46B5-A84C-687F44178A55}" srcOrd="8" destOrd="0" parTransId="{9005712F-48A4-40C1-A140-A9C33FC41356}" sibTransId="{6E3A4514-3B88-4BB4-B4A2-F76996553065}"/>
    <dgm:cxn modelId="{4DDBA2E1-CD8D-4D6A-A534-755BFC76B4FD}" type="presOf" srcId="{00599FFD-AB20-48A2-821D-7BE5284FA2EE}" destId="{0BDB9A65-1D58-46F2-87B9-FE0BFF3C6FEB}" srcOrd="0" destOrd="0" presId="urn:microsoft.com/office/officeart/2005/8/layout/hProcess11"/>
    <dgm:cxn modelId="{F7087DF6-64FC-4B9F-9308-D18073CBE812}" type="presOf" srcId="{956B35AC-D8DA-4C0F-A26C-70605520CC27}" destId="{B6652ACD-8496-4E88-A149-9C541544665B}" srcOrd="0" destOrd="0" presId="urn:microsoft.com/office/officeart/2005/8/layout/hProcess11"/>
    <dgm:cxn modelId="{FF56953F-C718-4E65-8082-0B589AFA10FE}" type="presOf" srcId="{7C8777F7-0F0F-45EC-8C1E-464529162CDC}" destId="{D461AC85-8981-4F65-8347-9A6DEC95E1BA}" srcOrd="0" destOrd="0" presId="urn:microsoft.com/office/officeart/2005/8/layout/hProcess11"/>
    <dgm:cxn modelId="{385CD122-960C-472F-BCAC-8DC937B7D988}" type="presOf" srcId="{7F8DDDB3-6ABE-4505-8F76-AC0F12DB284B}" destId="{32C74F1F-6DE3-416D-851C-3AD061A7C86A}" srcOrd="0" destOrd="0" presId="urn:microsoft.com/office/officeart/2005/8/layout/hProcess11"/>
    <dgm:cxn modelId="{2B2FB09E-36CF-484E-B010-A80A26826A22}" srcId="{45EAE840-E223-47CA-BEA3-789647490D7A}" destId="{90E8E81D-5BE7-4F27-B7DA-C117F86E070B}" srcOrd="9" destOrd="0" parTransId="{F74AF811-11A4-477D-B409-45F2BB555F6C}" sibTransId="{DECD0098-BD7E-455D-B992-5D86E2D230CA}"/>
    <dgm:cxn modelId="{4333C639-68C2-4CAC-BF56-174D4327314E}" type="presOf" srcId="{C573857A-35C9-46B5-A84C-687F44178A55}" destId="{75751459-A8C1-485B-9CF7-15906776B21A}" srcOrd="0" destOrd="0" presId="urn:microsoft.com/office/officeart/2005/8/layout/hProcess11"/>
    <dgm:cxn modelId="{0B0A5FBE-8ADF-4A17-9ACF-5C3F24AB300D}" srcId="{45EAE840-E223-47CA-BEA3-789647490D7A}" destId="{00599FFD-AB20-48A2-821D-7BE5284FA2EE}" srcOrd="12" destOrd="0" parTransId="{9AC6F77F-924C-450F-8C59-15BA92CEB8AC}" sibTransId="{DCF52792-9BBF-4A70-8DB3-727E544587A0}"/>
    <dgm:cxn modelId="{05415C79-7EB3-40E0-AF6B-34FB8520F12D}" srcId="{45EAE840-E223-47CA-BEA3-789647490D7A}" destId="{3841C2A7-040A-4F28-A5F1-67CD864E8909}" srcOrd="7" destOrd="0" parTransId="{0529EE20-8098-41B4-89C4-B64459CCD7C3}" sibTransId="{1AC93081-4C11-4308-A0B1-670E904C78F6}"/>
    <dgm:cxn modelId="{F58E914C-AA77-44FB-A829-5D571B4298FC}" srcId="{45EAE840-E223-47CA-BEA3-789647490D7A}" destId="{DD97D246-141F-49D8-BD61-74C19FCA2A90}" srcOrd="11" destOrd="0" parTransId="{2F8AC09E-0AD5-431B-9BAA-235C53908828}" sibTransId="{B00C81F5-F57C-4BF9-B573-88406B46FF7B}"/>
    <dgm:cxn modelId="{0BDB579D-CBFB-46F0-8997-88CDB3079A49}" type="presOf" srcId="{90E8E81D-5BE7-4F27-B7DA-C117F86E070B}" destId="{B53F8F1C-3DFE-49B5-B648-7F44AC1A8688}" srcOrd="0" destOrd="0" presId="urn:microsoft.com/office/officeart/2005/8/layout/hProcess11"/>
    <dgm:cxn modelId="{7407C5C6-77D9-4D7A-85C5-6E67D80559A3}" type="presOf" srcId="{D6F5B8E7-6411-4A27-8642-C587623079FB}" destId="{D4C93AD8-DF92-409F-B9EB-01826F87EC28}" srcOrd="0" destOrd="0" presId="urn:microsoft.com/office/officeart/2005/8/layout/hProcess11"/>
    <dgm:cxn modelId="{CD46C6A1-1F90-4D4D-8D35-F2C1F9B88F5C}" type="presOf" srcId="{DD97D246-141F-49D8-BD61-74C19FCA2A90}" destId="{879678EC-2245-4023-8FCE-1184CEB66717}" srcOrd="0" destOrd="0" presId="urn:microsoft.com/office/officeart/2005/8/layout/hProcess11"/>
    <dgm:cxn modelId="{0632B3FF-9FB0-4967-97F3-10B7CD946364}" srcId="{45EAE840-E223-47CA-BEA3-789647490D7A}" destId="{D6F5B8E7-6411-4A27-8642-C587623079FB}" srcOrd="2" destOrd="0" parTransId="{15447958-7129-4155-A3B1-927159E4EF10}" sibTransId="{A3C51CEF-9DAD-4234-B092-1FD09FB32101}"/>
    <dgm:cxn modelId="{C3DA529D-FDEC-4438-8457-56E546EA63D2}" type="presParOf" srcId="{FE41AD5F-B76A-45EA-B47A-092A76F3A72A}" destId="{8F5D8477-538C-4025-B54C-6CC54455AA6E}" srcOrd="0" destOrd="0" presId="urn:microsoft.com/office/officeart/2005/8/layout/hProcess11"/>
    <dgm:cxn modelId="{6554F7EC-C9E3-4255-A626-E54E936CC8CD}" type="presParOf" srcId="{FE41AD5F-B76A-45EA-B47A-092A76F3A72A}" destId="{CD92B324-481B-4727-8D14-9C0544C828C5}" srcOrd="1" destOrd="0" presId="urn:microsoft.com/office/officeart/2005/8/layout/hProcess11"/>
    <dgm:cxn modelId="{1E7BEC6A-514E-421F-905B-62B3192C949E}" type="presParOf" srcId="{CD92B324-481B-4727-8D14-9C0544C828C5}" destId="{BDE24BB4-0726-4F58-9796-B4C495953A61}" srcOrd="0" destOrd="0" presId="urn:microsoft.com/office/officeart/2005/8/layout/hProcess11"/>
    <dgm:cxn modelId="{03F7BE61-690F-4638-AE9E-9CE64E6C3C5E}" type="presParOf" srcId="{BDE24BB4-0726-4F58-9796-B4C495953A61}" destId="{32C74F1F-6DE3-416D-851C-3AD061A7C86A}" srcOrd="0" destOrd="0" presId="urn:microsoft.com/office/officeart/2005/8/layout/hProcess11"/>
    <dgm:cxn modelId="{7FE1DD6C-4886-4E9D-8A92-8EEBD17CFC70}" type="presParOf" srcId="{BDE24BB4-0726-4F58-9796-B4C495953A61}" destId="{229AC0CF-C965-4F3B-85AC-39B996B06E17}" srcOrd="1" destOrd="0" presId="urn:microsoft.com/office/officeart/2005/8/layout/hProcess11"/>
    <dgm:cxn modelId="{EC51C901-AA6A-4AC3-8324-D9D469DEF6BF}" type="presParOf" srcId="{BDE24BB4-0726-4F58-9796-B4C495953A61}" destId="{4F4DAAB3-38B5-4201-AC45-ED127E61ABB5}" srcOrd="2" destOrd="0" presId="urn:microsoft.com/office/officeart/2005/8/layout/hProcess11"/>
    <dgm:cxn modelId="{4F9CC98D-04DA-4383-9154-C15F8DA80B65}" type="presParOf" srcId="{CD92B324-481B-4727-8D14-9C0544C828C5}" destId="{73FF0292-EA23-4A9B-939E-92FF6E6EF5F9}" srcOrd="1" destOrd="0" presId="urn:microsoft.com/office/officeart/2005/8/layout/hProcess11"/>
    <dgm:cxn modelId="{2BC4D7B0-7F4E-4745-88C9-8D354843C00D}" type="presParOf" srcId="{CD92B324-481B-4727-8D14-9C0544C828C5}" destId="{F5BD692D-707E-48AB-AF3B-DF7F9B8B59C1}" srcOrd="2" destOrd="0" presId="urn:microsoft.com/office/officeart/2005/8/layout/hProcess11"/>
    <dgm:cxn modelId="{91CD4DD6-D58F-446D-A724-FA7169C1B455}" type="presParOf" srcId="{F5BD692D-707E-48AB-AF3B-DF7F9B8B59C1}" destId="{546A9A85-A0B4-4007-B447-73DC460A2A5C}" srcOrd="0" destOrd="0" presId="urn:microsoft.com/office/officeart/2005/8/layout/hProcess11"/>
    <dgm:cxn modelId="{FC8E6D00-328D-48AE-A37B-C93AF490B348}" type="presParOf" srcId="{F5BD692D-707E-48AB-AF3B-DF7F9B8B59C1}" destId="{8E04404D-44EE-4B2F-836A-3C27EF9917F4}" srcOrd="1" destOrd="0" presId="urn:microsoft.com/office/officeart/2005/8/layout/hProcess11"/>
    <dgm:cxn modelId="{4BC3D944-B01F-4C3F-ABB5-7716AF9F7070}" type="presParOf" srcId="{F5BD692D-707E-48AB-AF3B-DF7F9B8B59C1}" destId="{E22A4681-18BF-475B-900C-20AE425595E2}" srcOrd="2" destOrd="0" presId="urn:microsoft.com/office/officeart/2005/8/layout/hProcess11"/>
    <dgm:cxn modelId="{C71E3808-5BBC-4A12-8C3E-894D8B4581B5}" type="presParOf" srcId="{CD92B324-481B-4727-8D14-9C0544C828C5}" destId="{E52AC2FF-3FE4-4645-8E30-1DF4D84C1DCB}" srcOrd="3" destOrd="0" presId="urn:microsoft.com/office/officeart/2005/8/layout/hProcess11"/>
    <dgm:cxn modelId="{EF5597F0-22B7-4A27-AEBD-C2DFA15240FD}" type="presParOf" srcId="{CD92B324-481B-4727-8D14-9C0544C828C5}" destId="{79CACFFD-0448-4939-A768-0AD1C0EDB781}" srcOrd="4" destOrd="0" presId="urn:microsoft.com/office/officeart/2005/8/layout/hProcess11"/>
    <dgm:cxn modelId="{2B10F271-B1D7-4BB7-AC7C-1E0328A877FD}" type="presParOf" srcId="{79CACFFD-0448-4939-A768-0AD1C0EDB781}" destId="{D4C93AD8-DF92-409F-B9EB-01826F87EC28}" srcOrd="0" destOrd="0" presId="urn:microsoft.com/office/officeart/2005/8/layout/hProcess11"/>
    <dgm:cxn modelId="{9F4BBEA7-810F-4369-B3EF-E325063FAA31}" type="presParOf" srcId="{79CACFFD-0448-4939-A768-0AD1C0EDB781}" destId="{32F791E5-90DC-469F-8EC0-19B149615FB3}" srcOrd="1" destOrd="0" presId="urn:microsoft.com/office/officeart/2005/8/layout/hProcess11"/>
    <dgm:cxn modelId="{6C87482A-9A55-4084-A319-0CC270698FFD}" type="presParOf" srcId="{79CACFFD-0448-4939-A768-0AD1C0EDB781}" destId="{6DD57ED8-80D8-4C4E-A572-372BE2935186}" srcOrd="2" destOrd="0" presId="urn:microsoft.com/office/officeart/2005/8/layout/hProcess11"/>
    <dgm:cxn modelId="{C1FD6D2D-E947-4A46-A46F-322A54D2959D}" type="presParOf" srcId="{CD92B324-481B-4727-8D14-9C0544C828C5}" destId="{AA19FFEC-5F6D-4997-AE4B-3EE1A0360F79}" srcOrd="5" destOrd="0" presId="urn:microsoft.com/office/officeart/2005/8/layout/hProcess11"/>
    <dgm:cxn modelId="{D0133EC4-8304-479F-B6DE-4210D95DEFA0}" type="presParOf" srcId="{CD92B324-481B-4727-8D14-9C0544C828C5}" destId="{C260EF9F-B75E-4707-BED2-D33E9ED62C04}" srcOrd="6" destOrd="0" presId="urn:microsoft.com/office/officeart/2005/8/layout/hProcess11"/>
    <dgm:cxn modelId="{AA777752-AC3F-4093-AD13-ACCD642CFDD9}" type="presParOf" srcId="{C260EF9F-B75E-4707-BED2-D33E9ED62C04}" destId="{EBE75C63-CE27-4524-9473-C09F50B86DB1}" srcOrd="0" destOrd="0" presId="urn:microsoft.com/office/officeart/2005/8/layout/hProcess11"/>
    <dgm:cxn modelId="{F967C714-4B4D-4912-BE53-D8C2BF85E6AF}" type="presParOf" srcId="{C260EF9F-B75E-4707-BED2-D33E9ED62C04}" destId="{C1242554-84B0-4677-B786-726BF27F2960}" srcOrd="1" destOrd="0" presId="urn:microsoft.com/office/officeart/2005/8/layout/hProcess11"/>
    <dgm:cxn modelId="{33869573-00F2-45E3-B7D6-1D8E7531F7DB}" type="presParOf" srcId="{C260EF9F-B75E-4707-BED2-D33E9ED62C04}" destId="{26FCE010-46A6-4E4C-B2D7-06E038DC831E}" srcOrd="2" destOrd="0" presId="urn:microsoft.com/office/officeart/2005/8/layout/hProcess11"/>
    <dgm:cxn modelId="{8AF1A0D3-A2CA-4F4F-9D8C-C5A420D5AEE7}" type="presParOf" srcId="{CD92B324-481B-4727-8D14-9C0544C828C5}" destId="{440097D1-3B5C-4F42-AEB6-B38487A64B60}" srcOrd="7" destOrd="0" presId="urn:microsoft.com/office/officeart/2005/8/layout/hProcess11"/>
    <dgm:cxn modelId="{FEB590A2-2679-4C29-9233-16168BCEAA4C}" type="presParOf" srcId="{CD92B324-481B-4727-8D14-9C0544C828C5}" destId="{A3772623-81F8-4611-9B77-58DD32352A3C}" srcOrd="8" destOrd="0" presId="urn:microsoft.com/office/officeart/2005/8/layout/hProcess11"/>
    <dgm:cxn modelId="{D100C8A4-E11C-4ACF-898B-F1FB391B06D0}" type="presParOf" srcId="{A3772623-81F8-4611-9B77-58DD32352A3C}" destId="{B6652ACD-8496-4E88-A149-9C541544665B}" srcOrd="0" destOrd="0" presId="urn:microsoft.com/office/officeart/2005/8/layout/hProcess11"/>
    <dgm:cxn modelId="{9A4C99DA-CB50-44E7-9EF3-5C10E5013504}" type="presParOf" srcId="{A3772623-81F8-4611-9B77-58DD32352A3C}" destId="{EC3FD8DB-313F-4486-8778-6C25181755BB}" srcOrd="1" destOrd="0" presId="urn:microsoft.com/office/officeart/2005/8/layout/hProcess11"/>
    <dgm:cxn modelId="{3AAD96A6-0718-4C69-BF77-4204D3CEC49C}" type="presParOf" srcId="{A3772623-81F8-4611-9B77-58DD32352A3C}" destId="{B110D4A4-DA19-4F1A-A6CA-30658402F15E}" srcOrd="2" destOrd="0" presId="urn:microsoft.com/office/officeart/2005/8/layout/hProcess11"/>
    <dgm:cxn modelId="{48689FE5-17F0-4040-BB9E-5C5531AABE53}" type="presParOf" srcId="{CD92B324-481B-4727-8D14-9C0544C828C5}" destId="{F5694698-7E75-4579-907F-8352D1459C5D}" srcOrd="9" destOrd="0" presId="urn:microsoft.com/office/officeart/2005/8/layout/hProcess11"/>
    <dgm:cxn modelId="{0F6E5659-7D8C-48D5-B741-AD6451BA0EE0}" type="presParOf" srcId="{CD92B324-481B-4727-8D14-9C0544C828C5}" destId="{39C7EE29-50F8-4906-95B1-5FBABC7F4C51}" srcOrd="10" destOrd="0" presId="urn:microsoft.com/office/officeart/2005/8/layout/hProcess11"/>
    <dgm:cxn modelId="{5F67DA1E-8100-442E-8DB5-021DC1B62BCF}" type="presParOf" srcId="{39C7EE29-50F8-4906-95B1-5FBABC7F4C51}" destId="{4AD3F038-C932-478E-9F7A-FE12ABE6C97E}" srcOrd="0" destOrd="0" presId="urn:microsoft.com/office/officeart/2005/8/layout/hProcess11"/>
    <dgm:cxn modelId="{895EE463-0D69-48A8-BF1E-91651BB7FE6C}" type="presParOf" srcId="{39C7EE29-50F8-4906-95B1-5FBABC7F4C51}" destId="{A07CCAA0-3801-4848-BEB9-811DE11CFFC2}" srcOrd="1" destOrd="0" presId="urn:microsoft.com/office/officeart/2005/8/layout/hProcess11"/>
    <dgm:cxn modelId="{D437265B-AF31-485B-8ECC-8BD428685F9D}" type="presParOf" srcId="{39C7EE29-50F8-4906-95B1-5FBABC7F4C51}" destId="{8F322512-BAA4-47DB-B557-98CAC8312B57}" srcOrd="2" destOrd="0" presId="urn:microsoft.com/office/officeart/2005/8/layout/hProcess11"/>
    <dgm:cxn modelId="{09BB11BE-DEF4-402F-B274-1C1FCA38CABF}" type="presParOf" srcId="{CD92B324-481B-4727-8D14-9C0544C828C5}" destId="{2E8A087A-249D-419D-A85C-C96093649D35}" srcOrd="11" destOrd="0" presId="urn:microsoft.com/office/officeart/2005/8/layout/hProcess11"/>
    <dgm:cxn modelId="{FA5EAED6-27F4-44F0-994B-CD647D620637}" type="presParOf" srcId="{CD92B324-481B-4727-8D14-9C0544C828C5}" destId="{B3E08112-94FD-4EAE-9929-70CB033C2907}" srcOrd="12" destOrd="0" presId="urn:microsoft.com/office/officeart/2005/8/layout/hProcess11"/>
    <dgm:cxn modelId="{7D0882BC-DF18-46E1-B85C-8EBD0EC1CFC7}" type="presParOf" srcId="{B3E08112-94FD-4EAE-9929-70CB033C2907}" destId="{D461AC85-8981-4F65-8347-9A6DEC95E1BA}" srcOrd="0" destOrd="0" presId="urn:microsoft.com/office/officeart/2005/8/layout/hProcess11"/>
    <dgm:cxn modelId="{F4F408C7-C8B8-4F97-B81E-15B25A7E14E1}" type="presParOf" srcId="{B3E08112-94FD-4EAE-9929-70CB033C2907}" destId="{AC1C80F8-AFC4-4B84-A3A4-9AB4E964C372}" srcOrd="1" destOrd="0" presId="urn:microsoft.com/office/officeart/2005/8/layout/hProcess11"/>
    <dgm:cxn modelId="{603C56D9-CD0F-4561-8999-C6A6661D5F16}" type="presParOf" srcId="{B3E08112-94FD-4EAE-9929-70CB033C2907}" destId="{00B9EDDA-5836-40DF-8FA5-C157FB32FFF8}" srcOrd="2" destOrd="0" presId="urn:microsoft.com/office/officeart/2005/8/layout/hProcess11"/>
    <dgm:cxn modelId="{EFA6F9D4-BAFF-489C-8D65-83D4724B133C}" type="presParOf" srcId="{CD92B324-481B-4727-8D14-9C0544C828C5}" destId="{5AC7930B-E931-4D24-8167-DAA7ACC7A5E2}" srcOrd="13" destOrd="0" presId="urn:microsoft.com/office/officeart/2005/8/layout/hProcess11"/>
    <dgm:cxn modelId="{0BB0906D-D712-4A09-B025-8B90B0C279C7}" type="presParOf" srcId="{CD92B324-481B-4727-8D14-9C0544C828C5}" destId="{19C7667F-2D4F-44A0-A394-CE1B80B913D1}" srcOrd="14" destOrd="0" presId="urn:microsoft.com/office/officeart/2005/8/layout/hProcess11"/>
    <dgm:cxn modelId="{8D83FCC0-21CA-4445-9B17-5AA492386233}" type="presParOf" srcId="{19C7667F-2D4F-44A0-A394-CE1B80B913D1}" destId="{FAC81FDD-4CEF-4703-96D9-8C1C8A70437E}" srcOrd="0" destOrd="0" presId="urn:microsoft.com/office/officeart/2005/8/layout/hProcess11"/>
    <dgm:cxn modelId="{A6F8EADA-5F72-4616-B451-81D6B33D01F4}" type="presParOf" srcId="{19C7667F-2D4F-44A0-A394-CE1B80B913D1}" destId="{C089BF19-DD69-4987-A679-648284903294}" srcOrd="1" destOrd="0" presId="urn:microsoft.com/office/officeart/2005/8/layout/hProcess11"/>
    <dgm:cxn modelId="{5BCC4DA2-F19C-4AB3-A33A-A15535AC952D}" type="presParOf" srcId="{19C7667F-2D4F-44A0-A394-CE1B80B913D1}" destId="{DCA19BBE-1314-435C-BD25-C77B9703AF1B}" srcOrd="2" destOrd="0" presId="urn:microsoft.com/office/officeart/2005/8/layout/hProcess11"/>
    <dgm:cxn modelId="{F0C19DF0-C02D-49B1-957E-F24E85DDB92F}" type="presParOf" srcId="{CD92B324-481B-4727-8D14-9C0544C828C5}" destId="{AF5118C0-5DB2-49E0-A815-1E100E400B6C}" srcOrd="15" destOrd="0" presId="urn:microsoft.com/office/officeart/2005/8/layout/hProcess11"/>
    <dgm:cxn modelId="{2F975537-8941-4521-97DA-52E8DFF2E8DD}" type="presParOf" srcId="{CD92B324-481B-4727-8D14-9C0544C828C5}" destId="{2569BDBD-8F0B-4852-90E3-8C1F792214DB}" srcOrd="16" destOrd="0" presId="urn:microsoft.com/office/officeart/2005/8/layout/hProcess11"/>
    <dgm:cxn modelId="{5ADC828D-2F6F-47E5-93D9-D24C590C33A1}" type="presParOf" srcId="{2569BDBD-8F0B-4852-90E3-8C1F792214DB}" destId="{75751459-A8C1-485B-9CF7-15906776B21A}" srcOrd="0" destOrd="0" presId="urn:microsoft.com/office/officeart/2005/8/layout/hProcess11"/>
    <dgm:cxn modelId="{6897D292-3700-4633-B361-F05730692BB3}" type="presParOf" srcId="{2569BDBD-8F0B-4852-90E3-8C1F792214DB}" destId="{F930F1D5-18A3-4EC1-A291-8D6E15B2CBC5}" srcOrd="1" destOrd="0" presId="urn:microsoft.com/office/officeart/2005/8/layout/hProcess11"/>
    <dgm:cxn modelId="{1841377A-04DE-4A6A-8236-183FA1D8106E}" type="presParOf" srcId="{2569BDBD-8F0B-4852-90E3-8C1F792214DB}" destId="{C5D6BD01-9809-4630-A8D0-65B3BC4CD7A9}" srcOrd="2" destOrd="0" presId="urn:microsoft.com/office/officeart/2005/8/layout/hProcess11"/>
    <dgm:cxn modelId="{00A929AD-0592-4807-861F-F5D07E8BCB60}" type="presParOf" srcId="{CD92B324-481B-4727-8D14-9C0544C828C5}" destId="{9EFD3522-E3ED-4D1D-AC02-CF025DE29626}" srcOrd="17" destOrd="0" presId="urn:microsoft.com/office/officeart/2005/8/layout/hProcess11"/>
    <dgm:cxn modelId="{19C384AC-CCD2-4490-B393-9B621096D9C3}" type="presParOf" srcId="{CD92B324-481B-4727-8D14-9C0544C828C5}" destId="{72E9B807-1D42-45E6-B9CF-61B065ABD4CB}" srcOrd="18" destOrd="0" presId="urn:microsoft.com/office/officeart/2005/8/layout/hProcess11"/>
    <dgm:cxn modelId="{5FB52F5F-6DEF-4E26-AC6D-9604FF445417}" type="presParOf" srcId="{72E9B807-1D42-45E6-B9CF-61B065ABD4CB}" destId="{B53F8F1C-3DFE-49B5-B648-7F44AC1A8688}" srcOrd="0" destOrd="0" presId="urn:microsoft.com/office/officeart/2005/8/layout/hProcess11"/>
    <dgm:cxn modelId="{AEE175DB-7010-4F29-9578-A0341C25763D}" type="presParOf" srcId="{72E9B807-1D42-45E6-B9CF-61B065ABD4CB}" destId="{F1E08895-EC6B-444B-8902-8288946C89AC}" srcOrd="1" destOrd="0" presId="urn:microsoft.com/office/officeart/2005/8/layout/hProcess11"/>
    <dgm:cxn modelId="{292C3010-FD9D-4DA3-A993-D6FBB52C640A}" type="presParOf" srcId="{72E9B807-1D42-45E6-B9CF-61B065ABD4CB}" destId="{C9C4FDBD-03B2-4DA8-8FA9-D2E54B0C675F}" srcOrd="2" destOrd="0" presId="urn:microsoft.com/office/officeart/2005/8/layout/hProcess11"/>
    <dgm:cxn modelId="{7B3336E0-888A-4509-B091-DDBA63F9C8D1}" type="presParOf" srcId="{CD92B324-481B-4727-8D14-9C0544C828C5}" destId="{115DA30B-315F-4B8A-BE7E-BBBF8071A853}" srcOrd="19" destOrd="0" presId="urn:microsoft.com/office/officeart/2005/8/layout/hProcess11"/>
    <dgm:cxn modelId="{83093DCB-1006-4F00-AB3E-A603F5FF75CB}" type="presParOf" srcId="{CD92B324-481B-4727-8D14-9C0544C828C5}" destId="{86836529-77EA-41E4-A05F-9D34DD78F049}" srcOrd="20" destOrd="0" presId="urn:microsoft.com/office/officeart/2005/8/layout/hProcess11"/>
    <dgm:cxn modelId="{C6285D12-45C9-4B77-B5DB-0CB203D325D2}" type="presParOf" srcId="{86836529-77EA-41E4-A05F-9D34DD78F049}" destId="{FFB6BD3C-395F-44E3-9E44-600549AEBC00}" srcOrd="0" destOrd="0" presId="urn:microsoft.com/office/officeart/2005/8/layout/hProcess11"/>
    <dgm:cxn modelId="{D5AF8597-C659-4856-B713-88C0D8C4F39D}" type="presParOf" srcId="{86836529-77EA-41E4-A05F-9D34DD78F049}" destId="{03D89293-A773-4427-BD58-787B03D7C789}" srcOrd="1" destOrd="0" presId="urn:microsoft.com/office/officeart/2005/8/layout/hProcess11"/>
    <dgm:cxn modelId="{BBB93441-98A0-4427-937C-D529D10E979F}" type="presParOf" srcId="{86836529-77EA-41E4-A05F-9D34DD78F049}" destId="{921B0F8D-E30B-4EA5-813E-6D205FDAF561}" srcOrd="2" destOrd="0" presId="urn:microsoft.com/office/officeart/2005/8/layout/hProcess11"/>
    <dgm:cxn modelId="{36F3A308-19EE-4612-B97B-9542DCCB2A04}" type="presParOf" srcId="{CD92B324-481B-4727-8D14-9C0544C828C5}" destId="{F151CB96-35C5-4181-852E-0A35D7C56E3E}" srcOrd="21" destOrd="0" presId="urn:microsoft.com/office/officeart/2005/8/layout/hProcess11"/>
    <dgm:cxn modelId="{D2B9F08B-BC2F-4D4F-833E-C7B116111139}" type="presParOf" srcId="{CD92B324-481B-4727-8D14-9C0544C828C5}" destId="{8AD74DB7-77AA-44D6-A240-C8166A8FF428}" srcOrd="22" destOrd="0" presId="urn:microsoft.com/office/officeart/2005/8/layout/hProcess11"/>
    <dgm:cxn modelId="{EF45A1CE-19F4-4731-8BB1-B26BB245A2E6}" type="presParOf" srcId="{8AD74DB7-77AA-44D6-A240-C8166A8FF428}" destId="{879678EC-2245-4023-8FCE-1184CEB66717}" srcOrd="0" destOrd="0" presId="urn:microsoft.com/office/officeart/2005/8/layout/hProcess11"/>
    <dgm:cxn modelId="{1DC7F590-7AB0-46DF-BE1C-3F0845EDA3DD}" type="presParOf" srcId="{8AD74DB7-77AA-44D6-A240-C8166A8FF428}" destId="{3FA59B37-080D-4072-870E-93D6E331915E}" srcOrd="1" destOrd="0" presId="urn:microsoft.com/office/officeart/2005/8/layout/hProcess11"/>
    <dgm:cxn modelId="{B96FAC7F-9A4A-428B-ADB0-9E3F02731F78}" type="presParOf" srcId="{8AD74DB7-77AA-44D6-A240-C8166A8FF428}" destId="{80842F30-7F83-4794-9980-01849789C4B0}" srcOrd="2" destOrd="0" presId="urn:microsoft.com/office/officeart/2005/8/layout/hProcess11"/>
    <dgm:cxn modelId="{E395D972-357A-4ACC-8DAD-D70920E8FD5A}" type="presParOf" srcId="{CD92B324-481B-4727-8D14-9C0544C828C5}" destId="{24FF25F6-670F-49B7-835B-5F8E99D1AEEB}" srcOrd="23" destOrd="0" presId="urn:microsoft.com/office/officeart/2005/8/layout/hProcess11"/>
    <dgm:cxn modelId="{581A2D4A-3C54-475B-BD62-35F60DD79809}" type="presParOf" srcId="{CD92B324-481B-4727-8D14-9C0544C828C5}" destId="{14B60C1B-2DE5-4562-A15C-18E7C65110D0}" srcOrd="24" destOrd="0" presId="urn:microsoft.com/office/officeart/2005/8/layout/hProcess11"/>
    <dgm:cxn modelId="{C0A51646-6C4B-4B8C-A3A1-EF540CD6BBF2}" type="presParOf" srcId="{14B60C1B-2DE5-4562-A15C-18E7C65110D0}" destId="{0BDB9A65-1D58-46F2-87B9-FE0BFF3C6FEB}" srcOrd="0" destOrd="0" presId="urn:microsoft.com/office/officeart/2005/8/layout/hProcess11"/>
    <dgm:cxn modelId="{1C975A50-DC66-4605-83E2-830C3EDF0819}" type="presParOf" srcId="{14B60C1B-2DE5-4562-A15C-18E7C65110D0}" destId="{C537F7D0-4C6B-4A4C-A4B3-B63ADAC7B889}" srcOrd="1" destOrd="0" presId="urn:microsoft.com/office/officeart/2005/8/layout/hProcess11"/>
    <dgm:cxn modelId="{29F9789A-0206-4DEE-ADF0-AB8697C923D7}" type="presParOf" srcId="{14B60C1B-2DE5-4562-A15C-18E7C65110D0}" destId="{AA8F8543-29A1-4FD5-AAC0-E09CE21E8D4E}" srcOrd="2" destOrd="0" presId="urn:microsoft.com/office/officeart/2005/8/layout/hProcess1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D8477-538C-4025-B54C-6CC54455AA6E}">
      <dsp:nvSpPr>
        <dsp:cNvPr id="0" name=""/>
        <dsp:cNvSpPr/>
      </dsp:nvSpPr>
      <dsp:spPr>
        <a:xfrm>
          <a:off x="0" y="602537"/>
          <a:ext cx="12813517" cy="803383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C74F1F-6DE3-416D-851C-3AD061A7C86A}">
      <dsp:nvSpPr>
        <dsp:cNvPr id="0" name=""/>
        <dsp:cNvSpPr/>
      </dsp:nvSpPr>
      <dsp:spPr>
        <a:xfrm>
          <a:off x="6127" y="0"/>
          <a:ext cx="894953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1845 Lunacy Act</a:t>
          </a:r>
          <a:endParaRPr lang="en-US" sz="1000" b="1" kern="1200" dirty="0"/>
        </a:p>
      </dsp:txBody>
      <dsp:txXfrm>
        <a:off x="6127" y="0"/>
        <a:ext cx="894953" cy="803383"/>
      </dsp:txXfrm>
    </dsp:sp>
    <dsp:sp modelId="{229AC0CF-C965-4F3B-85AC-39B996B06E17}">
      <dsp:nvSpPr>
        <dsp:cNvPr id="0" name=""/>
        <dsp:cNvSpPr/>
      </dsp:nvSpPr>
      <dsp:spPr>
        <a:xfrm>
          <a:off x="353181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A9A85-A0B4-4007-B447-73DC460A2A5C}">
      <dsp:nvSpPr>
        <dsp:cNvPr id="0" name=""/>
        <dsp:cNvSpPr/>
      </dsp:nvSpPr>
      <dsp:spPr>
        <a:xfrm>
          <a:off x="924485" y="1205074"/>
          <a:ext cx="468071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1886 Idiots Act</a:t>
          </a:r>
          <a:endParaRPr lang="en-US" sz="1000" b="1" kern="1200" dirty="0"/>
        </a:p>
      </dsp:txBody>
      <dsp:txXfrm>
        <a:off x="924485" y="1205074"/>
        <a:ext cx="468071" cy="803383"/>
      </dsp:txXfrm>
    </dsp:sp>
    <dsp:sp modelId="{8E04404D-44EE-4B2F-836A-3C27EF9917F4}">
      <dsp:nvSpPr>
        <dsp:cNvPr id="0" name=""/>
        <dsp:cNvSpPr/>
      </dsp:nvSpPr>
      <dsp:spPr>
        <a:xfrm>
          <a:off x="1058098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C93AD8-DF92-409F-B9EB-01826F87EC28}">
      <dsp:nvSpPr>
        <dsp:cNvPr id="0" name=""/>
        <dsp:cNvSpPr/>
      </dsp:nvSpPr>
      <dsp:spPr>
        <a:xfrm>
          <a:off x="1415960" y="0"/>
          <a:ext cx="934294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1847 The Charity for the Asylum of Idiots</a:t>
          </a:r>
          <a:endParaRPr lang="en-US" sz="1000" b="1" kern="1200" dirty="0"/>
        </a:p>
      </dsp:txBody>
      <dsp:txXfrm>
        <a:off x="1415960" y="0"/>
        <a:ext cx="934294" cy="803383"/>
      </dsp:txXfrm>
    </dsp:sp>
    <dsp:sp modelId="{32F791E5-90DC-469F-8EC0-19B149615FB3}">
      <dsp:nvSpPr>
        <dsp:cNvPr id="0" name=""/>
        <dsp:cNvSpPr/>
      </dsp:nvSpPr>
      <dsp:spPr>
        <a:xfrm>
          <a:off x="1782685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75C63-CE27-4524-9473-C09F50B86DB1}">
      <dsp:nvSpPr>
        <dsp:cNvPr id="0" name=""/>
        <dsp:cNvSpPr/>
      </dsp:nvSpPr>
      <dsp:spPr>
        <a:xfrm>
          <a:off x="2373659" y="1205074"/>
          <a:ext cx="735046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1913 Mental Deficiency Act</a:t>
          </a:r>
          <a:endParaRPr lang="en-US" sz="1000" b="1" kern="1200" dirty="0"/>
        </a:p>
      </dsp:txBody>
      <dsp:txXfrm>
        <a:off x="2373659" y="1205074"/>
        <a:ext cx="735046" cy="803383"/>
      </dsp:txXfrm>
    </dsp:sp>
    <dsp:sp modelId="{C1242554-84B0-4677-B786-726BF27F2960}">
      <dsp:nvSpPr>
        <dsp:cNvPr id="0" name=""/>
        <dsp:cNvSpPr/>
      </dsp:nvSpPr>
      <dsp:spPr>
        <a:xfrm>
          <a:off x="2640759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52ACD-8496-4E88-A149-9C541544665B}">
      <dsp:nvSpPr>
        <dsp:cNvPr id="0" name=""/>
        <dsp:cNvSpPr/>
      </dsp:nvSpPr>
      <dsp:spPr>
        <a:xfrm>
          <a:off x="3132108" y="0"/>
          <a:ext cx="468071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1944 Education Act.</a:t>
          </a:r>
          <a:endParaRPr lang="en-US" sz="1000" b="1" kern="1200" dirty="0"/>
        </a:p>
      </dsp:txBody>
      <dsp:txXfrm>
        <a:off x="3132108" y="0"/>
        <a:ext cx="468071" cy="803383"/>
      </dsp:txXfrm>
    </dsp:sp>
    <dsp:sp modelId="{EC3FD8DB-313F-4486-8778-6C25181755BB}">
      <dsp:nvSpPr>
        <dsp:cNvPr id="0" name=""/>
        <dsp:cNvSpPr/>
      </dsp:nvSpPr>
      <dsp:spPr>
        <a:xfrm>
          <a:off x="3265722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3F038-C932-478E-9F7A-FE12ABE6C97E}">
      <dsp:nvSpPr>
        <dsp:cNvPr id="0" name=""/>
        <dsp:cNvSpPr/>
      </dsp:nvSpPr>
      <dsp:spPr>
        <a:xfrm>
          <a:off x="3623584" y="1205074"/>
          <a:ext cx="623162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1959 Mental Health Act</a:t>
          </a:r>
          <a:endParaRPr lang="en-US" sz="1000" b="1" kern="1200" dirty="0"/>
        </a:p>
      </dsp:txBody>
      <dsp:txXfrm>
        <a:off x="3623584" y="1205074"/>
        <a:ext cx="623162" cy="803383"/>
      </dsp:txXfrm>
    </dsp:sp>
    <dsp:sp modelId="{A07CCAA0-3801-4848-BEB9-811DE11CFFC2}">
      <dsp:nvSpPr>
        <dsp:cNvPr id="0" name=""/>
        <dsp:cNvSpPr/>
      </dsp:nvSpPr>
      <dsp:spPr>
        <a:xfrm>
          <a:off x="3834743" y="903806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1AC85-8981-4F65-8347-9A6DEC95E1BA}">
      <dsp:nvSpPr>
        <dsp:cNvPr id="0" name=""/>
        <dsp:cNvSpPr/>
      </dsp:nvSpPr>
      <dsp:spPr>
        <a:xfrm>
          <a:off x="4270150" y="0"/>
          <a:ext cx="822360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1970 Education (Handicapped Children) Act</a:t>
          </a:r>
          <a:endParaRPr lang="en-US" sz="1000" b="1" kern="1200" dirty="0"/>
        </a:p>
      </dsp:txBody>
      <dsp:txXfrm>
        <a:off x="4270150" y="0"/>
        <a:ext cx="822360" cy="803383"/>
      </dsp:txXfrm>
    </dsp:sp>
    <dsp:sp modelId="{AC1C80F8-AFC4-4B84-A3A4-9AB4E964C372}">
      <dsp:nvSpPr>
        <dsp:cNvPr id="0" name=""/>
        <dsp:cNvSpPr/>
      </dsp:nvSpPr>
      <dsp:spPr>
        <a:xfrm>
          <a:off x="5095258" y="976739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81FDD-4CEF-4703-96D9-8C1C8A70437E}">
      <dsp:nvSpPr>
        <dsp:cNvPr id="0" name=""/>
        <dsp:cNvSpPr/>
      </dsp:nvSpPr>
      <dsp:spPr>
        <a:xfrm>
          <a:off x="5729060" y="1201443"/>
          <a:ext cx="842000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1970 Local Authority Social Services Act</a:t>
          </a:r>
          <a:endParaRPr lang="en-US" sz="1000" b="1" kern="1200" dirty="0"/>
        </a:p>
      </dsp:txBody>
      <dsp:txXfrm>
        <a:off x="5729060" y="1201443"/>
        <a:ext cx="842000" cy="803383"/>
      </dsp:txXfrm>
    </dsp:sp>
    <dsp:sp modelId="{C089BF19-DD69-4987-A679-648284903294}">
      <dsp:nvSpPr>
        <dsp:cNvPr id="0" name=""/>
        <dsp:cNvSpPr/>
      </dsp:nvSpPr>
      <dsp:spPr>
        <a:xfrm>
          <a:off x="6141342" y="902127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51459-A8C1-485B-9CF7-15906776B21A}">
      <dsp:nvSpPr>
        <dsp:cNvPr id="0" name=""/>
        <dsp:cNvSpPr/>
      </dsp:nvSpPr>
      <dsp:spPr>
        <a:xfrm>
          <a:off x="7013675" y="0"/>
          <a:ext cx="468071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1981 Education Act</a:t>
          </a:r>
          <a:endParaRPr lang="en-US" sz="1000" b="1" kern="1200" dirty="0"/>
        </a:p>
      </dsp:txBody>
      <dsp:txXfrm>
        <a:off x="7013675" y="0"/>
        <a:ext cx="468071" cy="803383"/>
      </dsp:txXfrm>
    </dsp:sp>
    <dsp:sp modelId="{F930F1D5-18A3-4EC1-A291-8D6E15B2CBC5}">
      <dsp:nvSpPr>
        <dsp:cNvPr id="0" name=""/>
        <dsp:cNvSpPr/>
      </dsp:nvSpPr>
      <dsp:spPr>
        <a:xfrm>
          <a:off x="7200780" y="902127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F8F1C-3DFE-49B5-B648-7F44AC1A8688}">
      <dsp:nvSpPr>
        <dsp:cNvPr id="0" name=""/>
        <dsp:cNvSpPr/>
      </dsp:nvSpPr>
      <dsp:spPr>
        <a:xfrm>
          <a:off x="7631852" y="1201138"/>
          <a:ext cx="982548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1990 National Health Service and Community Care Act</a:t>
          </a:r>
          <a:endParaRPr lang="en-US" sz="1000" b="1" kern="1200" dirty="0"/>
        </a:p>
      </dsp:txBody>
      <dsp:txXfrm>
        <a:off x="7631852" y="1201138"/>
        <a:ext cx="982548" cy="803383"/>
      </dsp:txXfrm>
    </dsp:sp>
    <dsp:sp modelId="{F1E08895-EC6B-444B-8902-8288946C89AC}">
      <dsp:nvSpPr>
        <dsp:cNvPr id="0" name=""/>
        <dsp:cNvSpPr/>
      </dsp:nvSpPr>
      <dsp:spPr>
        <a:xfrm>
          <a:off x="8139996" y="902127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6BD3C-395F-44E3-9E44-600549AEBC00}">
      <dsp:nvSpPr>
        <dsp:cNvPr id="0" name=""/>
        <dsp:cNvSpPr/>
      </dsp:nvSpPr>
      <dsp:spPr>
        <a:xfrm>
          <a:off x="8452514" y="10572"/>
          <a:ext cx="1281908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1995 Disability Discrimination Act</a:t>
          </a:r>
          <a:endParaRPr lang="en-US" sz="1000" b="1" kern="1200" dirty="0"/>
        </a:p>
      </dsp:txBody>
      <dsp:txXfrm>
        <a:off x="8452514" y="10572"/>
        <a:ext cx="1281908" cy="803383"/>
      </dsp:txXfrm>
    </dsp:sp>
    <dsp:sp modelId="{03D89293-A773-4427-BD58-787B03D7C789}">
      <dsp:nvSpPr>
        <dsp:cNvPr id="0" name=""/>
        <dsp:cNvSpPr/>
      </dsp:nvSpPr>
      <dsp:spPr>
        <a:xfrm>
          <a:off x="9105128" y="957691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678EC-2245-4023-8FCE-1184CEB66717}">
      <dsp:nvSpPr>
        <dsp:cNvPr id="0" name=""/>
        <dsp:cNvSpPr/>
      </dsp:nvSpPr>
      <dsp:spPr>
        <a:xfrm>
          <a:off x="9504121" y="1201138"/>
          <a:ext cx="1352067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t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2001 Special Educational Needs and Disability Act (SENDA)</a:t>
          </a:r>
          <a:endParaRPr lang="en-US" sz="1000" b="1" kern="1200" dirty="0"/>
        </a:p>
      </dsp:txBody>
      <dsp:txXfrm>
        <a:off x="9504121" y="1201138"/>
        <a:ext cx="1352067" cy="803383"/>
      </dsp:txXfrm>
    </dsp:sp>
    <dsp:sp modelId="{3FA59B37-080D-4072-870E-93D6E331915E}">
      <dsp:nvSpPr>
        <dsp:cNvPr id="0" name=""/>
        <dsp:cNvSpPr/>
      </dsp:nvSpPr>
      <dsp:spPr>
        <a:xfrm>
          <a:off x="10102620" y="902127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B9A65-1D58-46F2-87B9-FE0BFF3C6FEB}">
      <dsp:nvSpPr>
        <dsp:cNvPr id="0" name=""/>
        <dsp:cNvSpPr/>
      </dsp:nvSpPr>
      <dsp:spPr>
        <a:xfrm>
          <a:off x="10735361" y="10572"/>
          <a:ext cx="1366507" cy="803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b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i="0" kern="1200" dirty="0" smtClean="0"/>
            <a:t>2005 Mental Capacity Act</a:t>
          </a:r>
          <a:endParaRPr lang="en-US" sz="1000" b="1" kern="1200" dirty="0"/>
        </a:p>
      </dsp:txBody>
      <dsp:txXfrm>
        <a:off x="10735361" y="10572"/>
        <a:ext cx="1366507" cy="803383"/>
      </dsp:txXfrm>
    </dsp:sp>
    <dsp:sp modelId="{C537F7D0-4C6B-4A4C-A4B3-B63ADAC7B889}">
      <dsp:nvSpPr>
        <dsp:cNvPr id="0" name=""/>
        <dsp:cNvSpPr/>
      </dsp:nvSpPr>
      <dsp:spPr>
        <a:xfrm>
          <a:off x="11180510" y="902127"/>
          <a:ext cx="200845" cy="2008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333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835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18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5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915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547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64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57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446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739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990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9789A-A8B8-4F8F-AB0C-757DB4C016F6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E7D92-A896-4035-B1C2-B8E0BB02C2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770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hart" Target="../charts/char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.ac.uk/health-and-social-care/research/shld/timeline-learning-disability-history" TargetMode="External"/><Relationship Id="rId3" Type="http://schemas.openxmlformats.org/officeDocument/2006/relationships/hyperlink" Target="http://www.artbeyondsight.org/dic/definition-of-disability-paradigm-change-and-ongoing-conversation/" TargetMode="External"/><Relationship Id="rId7" Type="http://schemas.openxmlformats.org/officeDocument/2006/relationships/hyperlink" Target="https://www.ons.gov.uk/peoplepopulationandcommunity/healthandsocialcare/disability/datasets/disabilityandeducation" TargetMode="External"/><Relationship Id="rId2" Type="http://schemas.openxmlformats.org/officeDocument/2006/relationships/hyperlink" Target="https://www.mentalhealth.org.uk/learning-disabilities/a-to-z/s/social-model-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ope.org.uk/" TargetMode="External"/><Relationship Id="rId5" Type="http://schemas.openxmlformats.org/officeDocument/2006/relationships/hyperlink" Target="https://www.neurodivercitysg.com/medical-model-vs-social-model.html" TargetMode="External"/><Relationship Id="rId4" Type="http://schemas.openxmlformats.org/officeDocument/2006/relationships/hyperlink" Target="https://www.simplypsychology.org/carl-roger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801600" cy="76174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45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What is the social model of disability?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05401" y="750048"/>
            <a:ext cx="1129478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‘The social model of disability proposes that: What makes someone disabled is not their medical condition, but the attitudes and structures of society’ </a:t>
            </a:r>
            <a:r>
              <a:rPr lang="en-GB" sz="1050" dirty="0"/>
              <a:t>(Foundation, 2020).</a:t>
            </a:r>
            <a:endParaRPr lang="en-GB" dirty="0"/>
          </a:p>
          <a:p>
            <a:pPr algn="ctr"/>
            <a:endParaRPr lang="en-GB" sz="2700" dirty="0"/>
          </a:p>
        </p:txBody>
      </p:sp>
      <p:sp>
        <p:nvSpPr>
          <p:cNvPr id="14" name="TextBox 13"/>
          <p:cNvSpPr txBox="1"/>
          <p:nvPr/>
        </p:nvSpPr>
        <p:spPr>
          <a:xfrm>
            <a:off x="0" y="1557849"/>
            <a:ext cx="6327648" cy="3416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/>
              <a:t>Medical Disability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“</a:t>
            </a:r>
            <a:r>
              <a:rPr lang="en-GB" sz="1600" b="1" dirty="0"/>
              <a:t>The medical model looks at what is 'wrong' with the person, not what the person </a:t>
            </a:r>
            <a:r>
              <a:rPr lang="en-GB" sz="1600" b="1" dirty="0" smtClean="0"/>
              <a:t>needs. </a:t>
            </a:r>
            <a:r>
              <a:rPr lang="en-GB" sz="1600" b="1" dirty="0" smtClean="0"/>
              <a:t>I</a:t>
            </a:r>
            <a:r>
              <a:rPr lang="en-GB" sz="1600" b="1" dirty="0" smtClean="0"/>
              <a:t>t </a:t>
            </a:r>
            <a:r>
              <a:rPr lang="en-GB" sz="1600" b="1" dirty="0"/>
              <a:t>creates low expectations and leads to people losing independence, choice and control in their </a:t>
            </a:r>
            <a:r>
              <a:rPr lang="en-GB" sz="1600" b="1" dirty="0" smtClean="0"/>
              <a:t>lives</a:t>
            </a:r>
            <a:r>
              <a:rPr lang="en-GB" sz="1600" b="1" dirty="0" smtClean="0"/>
              <a:t>” </a:t>
            </a:r>
            <a:r>
              <a:rPr lang="en-GB" sz="1600" dirty="0"/>
              <a:t>(Scope, 2020</a:t>
            </a:r>
            <a:r>
              <a:rPr lang="en-GB" sz="1600" dirty="0" smtClean="0"/>
              <a:t>)</a:t>
            </a:r>
          </a:p>
          <a:p>
            <a:pPr>
              <a:lnSpc>
                <a:spcPct val="150000"/>
              </a:lnSpc>
            </a:pPr>
            <a:endParaRPr lang="en-GB" sz="1600" b="1" dirty="0" smtClean="0"/>
          </a:p>
          <a:p>
            <a:pPr>
              <a:lnSpc>
                <a:spcPct val="150000"/>
              </a:lnSpc>
            </a:pPr>
            <a:r>
              <a:rPr lang="en-GB" sz="1600" b="1" dirty="0" smtClean="0"/>
              <a:t>The medical model defines disability as: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Physical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Mental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Impairment </a:t>
            </a:r>
            <a:r>
              <a:rPr lang="en-GB" sz="1600" dirty="0"/>
              <a:t> (</a:t>
            </a:r>
            <a:r>
              <a:rPr lang="en-GB" sz="1600" dirty="0" err="1"/>
              <a:t>NeuroDiverCity</a:t>
            </a:r>
            <a:r>
              <a:rPr lang="en-GB" sz="1600" dirty="0"/>
              <a:t>, </a:t>
            </a:r>
            <a:r>
              <a:rPr lang="en-GB" sz="1600" dirty="0" err="1"/>
              <a:t>n.d</a:t>
            </a:r>
            <a:r>
              <a:rPr lang="en-GB" sz="1600" dirty="0" err="1" smtClean="0"/>
              <a:t>.</a:t>
            </a:r>
            <a:r>
              <a:rPr lang="en-GB" sz="1600" dirty="0" smtClean="0"/>
              <a:t>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27648" y="1552564"/>
            <a:ext cx="6473952" cy="3416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/>
              <a:t>Social </a:t>
            </a:r>
            <a:r>
              <a:rPr lang="en-GB" sz="1600" b="1" dirty="0" smtClean="0"/>
              <a:t>Disability</a:t>
            </a:r>
            <a:endParaRPr lang="en-GB" sz="1600" b="1" dirty="0"/>
          </a:p>
          <a:p>
            <a:pPr>
              <a:lnSpc>
                <a:spcPct val="150000"/>
              </a:lnSpc>
            </a:pPr>
            <a:r>
              <a:rPr lang="en-GB" sz="1600" b="1" dirty="0" smtClean="0"/>
              <a:t>“</a:t>
            </a:r>
            <a:r>
              <a:rPr lang="en-GB" sz="1600" b="1" dirty="0"/>
              <a:t>The social model of disability is a way of viewing the world, developed by disabled people. The model says that people are disabled by barriers in society, not by their impairment or </a:t>
            </a:r>
            <a:r>
              <a:rPr lang="en-GB" sz="1600" b="1" dirty="0" smtClean="0"/>
              <a:t>difference</a:t>
            </a:r>
            <a:r>
              <a:rPr lang="en-GB" sz="1600" b="1" dirty="0" smtClean="0"/>
              <a:t>” </a:t>
            </a:r>
            <a:r>
              <a:rPr lang="en-GB" sz="1600" dirty="0"/>
              <a:t>(Scope, 2020)</a:t>
            </a:r>
          </a:p>
          <a:p>
            <a:pPr>
              <a:lnSpc>
                <a:spcPct val="150000"/>
              </a:lnSpc>
            </a:pPr>
            <a:endParaRPr lang="en-GB" sz="1600" b="1" dirty="0"/>
          </a:p>
          <a:p>
            <a:pPr>
              <a:lnSpc>
                <a:spcPct val="150000"/>
              </a:lnSpc>
            </a:pPr>
            <a:r>
              <a:rPr lang="en-GB" sz="1600" b="1" dirty="0" smtClean="0"/>
              <a:t>The social </a:t>
            </a:r>
            <a:r>
              <a:rPr lang="en-GB" sz="1600" b="1" dirty="0"/>
              <a:t>model defines disability </a:t>
            </a:r>
            <a:r>
              <a:rPr lang="en-GB" sz="1600" b="1" dirty="0" smtClean="0"/>
              <a:t>as: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Environmental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Peoples attitudes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 smtClean="0"/>
              <a:t>Organisations </a:t>
            </a:r>
            <a:r>
              <a:rPr lang="en-GB" sz="1600" dirty="0"/>
              <a:t> (</a:t>
            </a:r>
            <a:r>
              <a:rPr lang="en-GB" sz="1600" dirty="0" err="1"/>
              <a:t>NeuroDiverCity</a:t>
            </a:r>
            <a:r>
              <a:rPr lang="en-GB" sz="1600" dirty="0"/>
              <a:t>, </a:t>
            </a:r>
            <a:r>
              <a:rPr lang="en-GB" sz="1600" dirty="0" err="1"/>
              <a:t>n.d</a:t>
            </a:r>
            <a:r>
              <a:rPr lang="en-GB" sz="1600" dirty="0" err="1" smtClean="0"/>
              <a:t>.</a:t>
            </a:r>
            <a:r>
              <a:rPr lang="en-GB" sz="1600" dirty="0" smtClean="0"/>
              <a:t>)</a:t>
            </a:r>
            <a:endParaRPr lang="en-GB" sz="16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81409734"/>
              </p:ext>
            </p:extLst>
          </p:nvPr>
        </p:nvGraphicFramePr>
        <p:xfrm>
          <a:off x="-11918" y="5379564"/>
          <a:ext cx="12813518" cy="2008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9050" y="4979454"/>
            <a:ext cx="1280159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Timeline of learning disability </a:t>
            </a:r>
            <a:r>
              <a:rPr lang="en-GB" sz="2000" b="1" dirty="0" smtClean="0"/>
              <a:t>history and how its changed </a:t>
            </a:r>
            <a:r>
              <a:rPr lang="en-GB" sz="2000" dirty="0" smtClean="0"/>
              <a:t> </a:t>
            </a:r>
            <a:r>
              <a:rPr lang="en-GB" sz="2000" dirty="0"/>
              <a:t>(University, 2020</a:t>
            </a:r>
            <a:r>
              <a:rPr lang="en-GB" sz="2000" dirty="0" smtClean="0"/>
              <a:t>)</a:t>
            </a:r>
            <a:endParaRPr lang="en-GB" sz="2000" dirty="0"/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000879"/>
              </p:ext>
            </p:extLst>
          </p:nvPr>
        </p:nvGraphicFramePr>
        <p:xfrm>
          <a:off x="5669279" y="7384664"/>
          <a:ext cx="7151370" cy="22159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7385209"/>
            <a:ext cx="5669279" cy="22159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sz="1600" b="1" dirty="0" smtClean="0"/>
              <a:t>This </a:t>
            </a:r>
            <a:r>
              <a:rPr lang="en-GB" sz="1600" b="1" dirty="0" smtClean="0"/>
              <a:t>graph shows that people with </a:t>
            </a:r>
            <a:r>
              <a:rPr lang="en-GB" sz="1600" b="1" dirty="0" smtClean="0"/>
              <a:t>a disability </a:t>
            </a:r>
            <a:r>
              <a:rPr lang="en-GB" sz="1600" b="1" dirty="0" smtClean="0"/>
              <a:t>are achieving </a:t>
            </a:r>
            <a:r>
              <a:rPr lang="en-GB" sz="1600" b="1" dirty="0" smtClean="0"/>
              <a:t> more qualifications </a:t>
            </a:r>
            <a:r>
              <a:rPr lang="en-GB" sz="1600" b="1" dirty="0" smtClean="0"/>
              <a:t>in </a:t>
            </a:r>
            <a:r>
              <a:rPr lang="en-GB" sz="1600" b="1" dirty="0" smtClean="0"/>
              <a:t>2019 </a:t>
            </a:r>
            <a:r>
              <a:rPr lang="en-GB" sz="1600" b="1" dirty="0" smtClean="0"/>
              <a:t>than they did in 2013 </a:t>
            </a:r>
            <a:r>
              <a:rPr lang="en-GB" sz="1600" b="1" dirty="0"/>
              <a:t> (statistics, 2019)</a:t>
            </a:r>
            <a:r>
              <a:rPr lang="en-GB" sz="1600" b="1" dirty="0" smtClean="0"/>
              <a:t> </a:t>
            </a:r>
            <a:endParaRPr lang="en-GB" sz="1600" b="1" dirty="0" smtClean="0"/>
          </a:p>
          <a:p>
            <a:pPr algn="ctr"/>
            <a:r>
              <a:rPr lang="en-GB" sz="2000" b="1" dirty="0" smtClean="0"/>
              <a:t>Carl Rogers stated:</a:t>
            </a:r>
          </a:p>
          <a:p>
            <a:pPr algn="ctr"/>
            <a:endParaRPr lang="en-GB" sz="1600" b="1" dirty="0" smtClean="0"/>
          </a:p>
          <a:p>
            <a:pPr algn="ctr"/>
            <a:r>
              <a:rPr lang="en-GB" sz="2000" b="1" dirty="0" smtClean="0"/>
              <a:t>“A </a:t>
            </a:r>
            <a:r>
              <a:rPr lang="en-GB" sz="2000" b="1" dirty="0"/>
              <a:t>tree will not grow without sunlight and </a:t>
            </a:r>
            <a:r>
              <a:rPr lang="en-GB" sz="2000" b="1" dirty="0" smtClean="0"/>
              <a:t>water”</a:t>
            </a:r>
          </a:p>
          <a:p>
            <a:pPr algn="ctr"/>
            <a:r>
              <a:rPr lang="en-GB" sz="1600" dirty="0"/>
              <a:t>(McLeod, 2014</a:t>
            </a:r>
            <a:r>
              <a:rPr lang="en-GB" sz="1600" dirty="0" smtClean="0"/>
              <a:t>)</a:t>
            </a:r>
            <a:endParaRPr lang="en-GB" sz="1600" b="1" dirty="0" smtClean="0"/>
          </a:p>
        </p:txBody>
      </p:sp>
    </p:spTree>
    <p:extLst>
      <p:ext uri="{BB962C8B-B14F-4D97-AF65-F5344CB8AC3E}">
        <p14:creationId xmlns:p14="http://schemas.microsoft.com/office/powerpoint/2010/main" val="34542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19104" y="0"/>
            <a:ext cx="33346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References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5299" y="1808560"/>
            <a:ext cx="12172950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Foundation, M. H. (2020). Social model of disability. </a:t>
            </a:r>
            <a:r>
              <a:rPr lang="en-GB" sz="1600" i="1" dirty="0"/>
              <a:t>Foundation for people with learning difficulties</a:t>
            </a:r>
            <a:r>
              <a:rPr lang="en-GB" sz="1600" dirty="0"/>
              <a:t>. Scotland. Retrieved 08 05, 2020, from </a:t>
            </a:r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www.mentalhealth.org.uk/learning-disabilities/a-to-z/s/social-model-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Inclusion, D. a. (2014). </a:t>
            </a:r>
            <a:r>
              <a:rPr lang="en-GB" sz="1600" i="1" dirty="0"/>
              <a:t>http://www.artbeyondsight.org/</a:t>
            </a:r>
            <a:r>
              <a:rPr lang="en-GB" sz="1600" dirty="0"/>
              <a:t>. (R. F. PROGRAMS, Editor) Retrieved 08 05, 2020, from http://www.artbeyondsight.org/dic/definition-of-disability-paradigm-change-and-ongoing-conversation/: </a:t>
            </a:r>
            <a:r>
              <a:rPr lang="en-GB" sz="1600" dirty="0">
                <a:hlinkClick r:id="rId3"/>
              </a:rPr>
              <a:t>http://www.artbeyondsight.org/dic/definition-of-disability-paradigm-change-and-ongoing-conversation</a:t>
            </a:r>
            <a:r>
              <a:rPr lang="en-GB" sz="1600" dirty="0" smtClean="0">
                <a:hlinkClick r:id="rId3"/>
              </a:rPr>
              <a:t>/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McLeod</a:t>
            </a:r>
            <a:r>
              <a:rPr lang="en-GB" sz="1600" dirty="0"/>
              <a:t>, S. (2014). </a:t>
            </a:r>
            <a:r>
              <a:rPr lang="en-GB" sz="1600" i="1" dirty="0"/>
              <a:t>Carl Rogers.</a:t>
            </a:r>
            <a:r>
              <a:rPr lang="en-GB" sz="1600" dirty="0"/>
              <a:t> </a:t>
            </a:r>
            <a:r>
              <a:rPr lang="en-GB" sz="1600" dirty="0" err="1"/>
              <a:t>Simplypsychology</a:t>
            </a:r>
            <a:r>
              <a:rPr lang="en-GB" sz="1600" dirty="0"/>
              <a:t> . Retrieved 08 21, 2020, from </a:t>
            </a:r>
            <a:r>
              <a:rPr lang="en-GB" sz="1600" dirty="0">
                <a:hlinkClick r:id="rId4"/>
              </a:rPr>
              <a:t>https://</a:t>
            </a:r>
            <a:r>
              <a:rPr lang="en-GB" sz="1600" dirty="0" smtClean="0">
                <a:hlinkClick r:id="rId4"/>
              </a:rPr>
              <a:t>www.simplypsychology.org/carl-rogers.html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err="1" smtClean="0"/>
              <a:t>NeuroDiverCity</a:t>
            </a:r>
            <a:r>
              <a:rPr lang="en-GB" sz="1600" dirty="0"/>
              <a:t>. (</a:t>
            </a:r>
            <a:r>
              <a:rPr lang="en-GB" sz="1600" dirty="0" err="1"/>
              <a:t>n.d.</a:t>
            </a:r>
            <a:r>
              <a:rPr lang="en-GB" sz="1600" dirty="0"/>
              <a:t>). </a:t>
            </a:r>
            <a:r>
              <a:rPr lang="en-GB" sz="1600" i="1" dirty="0"/>
              <a:t>neurodivercitysg.com</a:t>
            </a:r>
            <a:r>
              <a:rPr lang="en-GB" sz="1600" dirty="0"/>
              <a:t>. Retrieved 08 21, 2020, from www.neurodivercitysg.com: </a:t>
            </a:r>
            <a:r>
              <a:rPr lang="en-GB" sz="1600" dirty="0">
                <a:hlinkClick r:id="rId5"/>
              </a:rPr>
              <a:t>https://</a:t>
            </a:r>
            <a:r>
              <a:rPr lang="en-GB" sz="1600" dirty="0" smtClean="0">
                <a:hlinkClick r:id="rId5"/>
              </a:rPr>
              <a:t>www.neurodivercitysg.com/medical-model-vs-social-model.html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Scope</a:t>
            </a:r>
            <a:r>
              <a:rPr lang="en-GB" sz="1600" dirty="0"/>
              <a:t>. (2020). </a:t>
            </a:r>
            <a:r>
              <a:rPr lang="en-GB" sz="1600" i="1" dirty="0"/>
              <a:t>Scope.org.uk</a:t>
            </a:r>
            <a:r>
              <a:rPr lang="en-GB" sz="1600" dirty="0"/>
              <a:t>. Retrieved 08 21, 2020, from www.scope.org.u: </a:t>
            </a:r>
            <a:r>
              <a:rPr lang="en-GB" sz="1600" dirty="0">
                <a:hlinkClick r:id="rId6"/>
              </a:rPr>
              <a:t>https://www.scope.org.uk</a:t>
            </a:r>
            <a:r>
              <a:rPr lang="en-GB" sz="1600" dirty="0" smtClean="0">
                <a:hlinkClick r:id="rId6"/>
              </a:rPr>
              <a:t>/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statistics, T. o. (2019). </a:t>
            </a:r>
            <a:r>
              <a:rPr lang="en-GB" sz="1600" i="1" dirty="0"/>
              <a:t>Disability and education.</a:t>
            </a:r>
            <a:r>
              <a:rPr lang="en-GB" sz="1600" dirty="0"/>
              <a:t> Retrieved 08 06, 2020, from </a:t>
            </a:r>
            <a:r>
              <a:rPr lang="en-GB" sz="1600" dirty="0">
                <a:hlinkClick r:id="rId7"/>
              </a:rPr>
              <a:t>https://</a:t>
            </a:r>
            <a:r>
              <a:rPr lang="en-GB" sz="1600" dirty="0" smtClean="0">
                <a:hlinkClick r:id="rId7"/>
              </a:rPr>
              <a:t>www.ons.gov.uk/peoplepopulationandcommunity/healthandsocialcare/disability/datasets/disabilityandeducation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University</a:t>
            </a:r>
            <a:r>
              <a:rPr lang="en-GB" sz="1600" dirty="0"/>
              <a:t>, T. O. (2020). </a:t>
            </a:r>
            <a:r>
              <a:rPr lang="en-GB" sz="1600" i="1" dirty="0"/>
              <a:t>Timeline of learning disability history.</a:t>
            </a:r>
            <a:r>
              <a:rPr lang="en-GB" sz="1600" dirty="0"/>
              <a:t> Education. Retrieved 08 06, 2020, from </a:t>
            </a:r>
            <a:r>
              <a:rPr lang="en-GB" sz="1600" dirty="0">
                <a:hlinkClick r:id="rId8"/>
              </a:rPr>
              <a:t>http://</a:t>
            </a:r>
            <a:r>
              <a:rPr lang="en-GB" sz="1600" dirty="0" smtClean="0">
                <a:hlinkClick r:id="rId8"/>
              </a:rPr>
              <a:t>www.open.ac.uk/health-and-social-care/research/shld/timeline-learning-disability-history</a:t>
            </a: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37817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1274</TotalTime>
  <Words>433</Words>
  <Application>Microsoft Office PowerPoint</Application>
  <PresentationFormat>A3 Paper (297x420 mm)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Dylan Thomas Community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Tracy Simons</dc:creator>
  <cp:lastModifiedBy>Tracy Simons</cp:lastModifiedBy>
  <cp:revision>20</cp:revision>
  <dcterms:created xsi:type="dcterms:W3CDTF">2020-08-04T17:15:39Z</dcterms:created>
  <dcterms:modified xsi:type="dcterms:W3CDTF">2020-08-21T13:09:58Z</dcterms:modified>
</cp:coreProperties>
</file>