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9B8621-2896-47F4-80CA-4345992FB5B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928A686-E83A-42BB-A02D-33D54BC1B9C5}">
      <dgm:prSet/>
      <dgm:spPr/>
      <dgm:t>
        <a:bodyPr/>
        <a:lstStyle/>
        <a:p>
          <a:pPr>
            <a:defRPr cap="all"/>
          </a:pPr>
          <a:r>
            <a:rPr lang="en-GB"/>
            <a:t>Balancing the Four Humours</a:t>
          </a:r>
          <a:endParaRPr lang="en-US"/>
        </a:p>
      </dgm:t>
    </dgm:pt>
    <dgm:pt modelId="{CF69E73E-2E27-4D43-9891-CBFB39D60BF1}" type="parTrans" cxnId="{4F1145D8-C44A-4971-89E1-8B6E6CB18CCC}">
      <dgm:prSet/>
      <dgm:spPr/>
      <dgm:t>
        <a:bodyPr/>
        <a:lstStyle/>
        <a:p>
          <a:endParaRPr lang="en-US"/>
        </a:p>
      </dgm:t>
    </dgm:pt>
    <dgm:pt modelId="{EFAE5189-240D-4D6F-9612-3F27D41A5C49}" type="sibTrans" cxnId="{4F1145D8-C44A-4971-89E1-8B6E6CB18CCC}">
      <dgm:prSet/>
      <dgm:spPr/>
      <dgm:t>
        <a:bodyPr/>
        <a:lstStyle/>
        <a:p>
          <a:endParaRPr lang="en-US"/>
        </a:p>
      </dgm:t>
    </dgm:pt>
    <dgm:pt modelId="{9D48F45B-92EB-4143-ABC3-51FBC274C99F}">
      <dgm:prSet/>
      <dgm:spPr/>
      <dgm:t>
        <a:bodyPr/>
        <a:lstStyle/>
        <a:p>
          <a:pPr>
            <a:defRPr cap="all"/>
          </a:pPr>
          <a:r>
            <a:rPr lang="en-GB"/>
            <a:t>Diet and Exercise</a:t>
          </a:r>
          <a:endParaRPr lang="en-US"/>
        </a:p>
      </dgm:t>
    </dgm:pt>
    <dgm:pt modelId="{D1A4AF2C-23F8-41BF-A767-EFC1A8EFFCBD}" type="parTrans" cxnId="{E48DEB37-1F54-4A98-BE6A-BCEB03F1228A}">
      <dgm:prSet/>
      <dgm:spPr/>
      <dgm:t>
        <a:bodyPr/>
        <a:lstStyle/>
        <a:p>
          <a:endParaRPr lang="en-US"/>
        </a:p>
      </dgm:t>
    </dgm:pt>
    <dgm:pt modelId="{D33B90E7-2F80-4856-AB2A-464EB6A44E52}" type="sibTrans" cxnId="{E48DEB37-1F54-4A98-BE6A-BCEB03F1228A}">
      <dgm:prSet/>
      <dgm:spPr/>
      <dgm:t>
        <a:bodyPr/>
        <a:lstStyle/>
        <a:p>
          <a:endParaRPr lang="en-US"/>
        </a:p>
      </dgm:t>
    </dgm:pt>
    <dgm:pt modelId="{064C652A-660A-4224-846C-3F4BE29F24EE}">
      <dgm:prSet/>
      <dgm:spPr/>
      <dgm:t>
        <a:bodyPr/>
        <a:lstStyle/>
        <a:p>
          <a:pPr>
            <a:defRPr cap="all"/>
          </a:pPr>
          <a:r>
            <a:rPr lang="en-GB"/>
            <a:t>Herbal Remedies</a:t>
          </a:r>
          <a:endParaRPr lang="en-US"/>
        </a:p>
      </dgm:t>
    </dgm:pt>
    <dgm:pt modelId="{BBF39B01-4FF3-4E6C-83CC-0D4C0443A221}" type="parTrans" cxnId="{003E6178-1646-46F4-88A9-1914386EAEA9}">
      <dgm:prSet/>
      <dgm:spPr/>
      <dgm:t>
        <a:bodyPr/>
        <a:lstStyle/>
        <a:p>
          <a:endParaRPr lang="en-US"/>
        </a:p>
      </dgm:t>
    </dgm:pt>
    <dgm:pt modelId="{E60BB731-4841-4D1F-95E8-16C24AB5309E}" type="sibTrans" cxnId="{003E6178-1646-46F4-88A9-1914386EAEA9}">
      <dgm:prSet/>
      <dgm:spPr/>
      <dgm:t>
        <a:bodyPr/>
        <a:lstStyle/>
        <a:p>
          <a:endParaRPr lang="en-US"/>
        </a:p>
      </dgm:t>
    </dgm:pt>
    <dgm:pt modelId="{05CDA75F-328C-436A-883B-05837AA9CE17}" type="pres">
      <dgm:prSet presAssocID="{419B8621-2896-47F4-80CA-4345992FB5B8}" presName="root" presStyleCnt="0">
        <dgm:presLayoutVars>
          <dgm:dir/>
          <dgm:resizeHandles val="exact"/>
        </dgm:presLayoutVars>
      </dgm:prSet>
      <dgm:spPr/>
    </dgm:pt>
    <dgm:pt modelId="{6C67F321-5FB9-470D-8277-0473FEA905FB}" type="pres">
      <dgm:prSet presAssocID="{F928A686-E83A-42BB-A02D-33D54BC1B9C5}" presName="compNode" presStyleCnt="0"/>
      <dgm:spPr/>
    </dgm:pt>
    <dgm:pt modelId="{646C8DB4-97C7-4678-B9C5-A8C3E9EABC8E}" type="pres">
      <dgm:prSet presAssocID="{F928A686-E83A-42BB-A02D-33D54BC1B9C5}" presName="iconBgRect" presStyleLbl="bgShp" presStyleIdx="0" presStyleCnt="3"/>
      <dgm:spPr/>
    </dgm:pt>
    <dgm:pt modelId="{EBC129F8-A403-422E-94F8-4060320EAF4C}" type="pres">
      <dgm:prSet presAssocID="{F928A686-E83A-42BB-A02D-33D54BC1B9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30874C8-32E8-49AE-BB17-E5D4722DF487}" type="pres">
      <dgm:prSet presAssocID="{F928A686-E83A-42BB-A02D-33D54BC1B9C5}" presName="spaceRect" presStyleCnt="0"/>
      <dgm:spPr/>
    </dgm:pt>
    <dgm:pt modelId="{BDC4FE8D-3217-47D0-83BD-4D728B429F1D}" type="pres">
      <dgm:prSet presAssocID="{F928A686-E83A-42BB-A02D-33D54BC1B9C5}" presName="textRect" presStyleLbl="revTx" presStyleIdx="0" presStyleCnt="3">
        <dgm:presLayoutVars>
          <dgm:chMax val="1"/>
          <dgm:chPref val="1"/>
        </dgm:presLayoutVars>
      </dgm:prSet>
      <dgm:spPr/>
    </dgm:pt>
    <dgm:pt modelId="{19DB7561-C87C-413A-9752-A7CE2CEE3F6F}" type="pres">
      <dgm:prSet presAssocID="{EFAE5189-240D-4D6F-9612-3F27D41A5C49}" presName="sibTrans" presStyleCnt="0"/>
      <dgm:spPr/>
    </dgm:pt>
    <dgm:pt modelId="{F4C1F4E9-BFB1-4143-9B04-B8E9ED347C63}" type="pres">
      <dgm:prSet presAssocID="{9D48F45B-92EB-4143-ABC3-51FBC274C99F}" presName="compNode" presStyleCnt="0"/>
      <dgm:spPr/>
    </dgm:pt>
    <dgm:pt modelId="{168615E9-483C-47C5-BA18-4EBE7C77B77C}" type="pres">
      <dgm:prSet presAssocID="{9D48F45B-92EB-4143-ABC3-51FBC274C99F}" presName="iconBgRect" presStyleLbl="bgShp" presStyleIdx="1" presStyleCnt="3"/>
      <dgm:spPr/>
    </dgm:pt>
    <dgm:pt modelId="{A41A2734-E885-40A0-9524-695EDFEF7C1F}" type="pres">
      <dgm:prSet presAssocID="{9D48F45B-92EB-4143-ABC3-51FBC274C99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9ACEDD2E-6FE7-4F70-B0B3-7305044EE99E}" type="pres">
      <dgm:prSet presAssocID="{9D48F45B-92EB-4143-ABC3-51FBC274C99F}" presName="spaceRect" presStyleCnt="0"/>
      <dgm:spPr/>
    </dgm:pt>
    <dgm:pt modelId="{F698FE0A-D06E-4BF6-B03C-6AC0D08DCAF8}" type="pres">
      <dgm:prSet presAssocID="{9D48F45B-92EB-4143-ABC3-51FBC274C99F}" presName="textRect" presStyleLbl="revTx" presStyleIdx="1" presStyleCnt="3">
        <dgm:presLayoutVars>
          <dgm:chMax val="1"/>
          <dgm:chPref val="1"/>
        </dgm:presLayoutVars>
      </dgm:prSet>
      <dgm:spPr/>
    </dgm:pt>
    <dgm:pt modelId="{D18B7200-FA4E-4DE8-83C2-90E10A4BCEDF}" type="pres">
      <dgm:prSet presAssocID="{D33B90E7-2F80-4856-AB2A-464EB6A44E52}" presName="sibTrans" presStyleCnt="0"/>
      <dgm:spPr/>
    </dgm:pt>
    <dgm:pt modelId="{F3D7FFC0-8CF2-4C79-8DF1-FA05559844F1}" type="pres">
      <dgm:prSet presAssocID="{064C652A-660A-4224-846C-3F4BE29F24EE}" presName="compNode" presStyleCnt="0"/>
      <dgm:spPr/>
    </dgm:pt>
    <dgm:pt modelId="{AAA3B27E-50B9-444F-B389-D1133D03DD7F}" type="pres">
      <dgm:prSet presAssocID="{064C652A-660A-4224-846C-3F4BE29F24EE}" presName="iconBgRect" presStyleLbl="bgShp" presStyleIdx="2" presStyleCnt="3"/>
      <dgm:spPr/>
    </dgm:pt>
    <dgm:pt modelId="{1029E247-0B52-486A-9DA0-7E3166F46D73}" type="pres">
      <dgm:prSet presAssocID="{064C652A-660A-4224-846C-3F4BE29F24E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4B68AC76-47EA-41BD-98E1-E02D84234B34}" type="pres">
      <dgm:prSet presAssocID="{064C652A-660A-4224-846C-3F4BE29F24EE}" presName="spaceRect" presStyleCnt="0"/>
      <dgm:spPr/>
    </dgm:pt>
    <dgm:pt modelId="{77801E6F-EC39-405E-9EA1-1FC89A6E1EC6}" type="pres">
      <dgm:prSet presAssocID="{064C652A-660A-4224-846C-3F4BE29F24E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48DEB37-1F54-4A98-BE6A-BCEB03F1228A}" srcId="{419B8621-2896-47F4-80CA-4345992FB5B8}" destId="{9D48F45B-92EB-4143-ABC3-51FBC274C99F}" srcOrd="1" destOrd="0" parTransId="{D1A4AF2C-23F8-41BF-A767-EFC1A8EFFCBD}" sibTransId="{D33B90E7-2F80-4856-AB2A-464EB6A44E52}"/>
    <dgm:cxn modelId="{EA074456-0F32-4DD4-8860-A9B948B9D8F8}" type="presOf" srcId="{9D48F45B-92EB-4143-ABC3-51FBC274C99F}" destId="{F698FE0A-D06E-4BF6-B03C-6AC0D08DCAF8}" srcOrd="0" destOrd="0" presId="urn:microsoft.com/office/officeart/2018/5/layout/IconCircleLabelList"/>
    <dgm:cxn modelId="{003E6178-1646-46F4-88A9-1914386EAEA9}" srcId="{419B8621-2896-47F4-80CA-4345992FB5B8}" destId="{064C652A-660A-4224-846C-3F4BE29F24EE}" srcOrd="2" destOrd="0" parTransId="{BBF39B01-4FF3-4E6C-83CC-0D4C0443A221}" sibTransId="{E60BB731-4841-4D1F-95E8-16C24AB5309E}"/>
    <dgm:cxn modelId="{536364A7-EFC8-4A7E-A92B-EA865E5FF341}" type="presOf" srcId="{064C652A-660A-4224-846C-3F4BE29F24EE}" destId="{77801E6F-EC39-405E-9EA1-1FC89A6E1EC6}" srcOrd="0" destOrd="0" presId="urn:microsoft.com/office/officeart/2018/5/layout/IconCircleLabelList"/>
    <dgm:cxn modelId="{F7BB8FAA-0A8A-4223-B3F3-21396C62B867}" type="presOf" srcId="{419B8621-2896-47F4-80CA-4345992FB5B8}" destId="{05CDA75F-328C-436A-883B-05837AA9CE17}" srcOrd="0" destOrd="0" presId="urn:microsoft.com/office/officeart/2018/5/layout/IconCircleLabelList"/>
    <dgm:cxn modelId="{9381B9CC-7A19-4D54-A55A-5DE0DED86BEF}" type="presOf" srcId="{F928A686-E83A-42BB-A02D-33D54BC1B9C5}" destId="{BDC4FE8D-3217-47D0-83BD-4D728B429F1D}" srcOrd="0" destOrd="0" presId="urn:microsoft.com/office/officeart/2018/5/layout/IconCircleLabelList"/>
    <dgm:cxn modelId="{4F1145D8-C44A-4971-89E1-8B6E6CB18CCC}" srcId="{419B8621-2896-47F4-80CA-4345992FB5B8}" destId="{F928A686-E83A-42BB-A02D-33D54BC1B9C5}" srcOrd="0" destOrd="0" parTransId="{CF69E73E-2E27-4D43-9891-CBFB39D60BF1}" sibTransId="{EFAE5189-240D-4D6F-9612-3F27D41A5C49}"/>
    <dgm:cxn modelId="{25A96190-F204-4044-9E2B-55D015D3261A}" type="presParOf" srcId="{05CDA75F-328C-436A-883B-05837AA9CE17}" destId="{6C67F321-5FB9-470D-8277-0473FEA905FB}" srcOrd="0" destOrd="0" presId="urn:microsoft.com/office/officeart/2018/5/layout/IconCircleLabelList"/>
    <dgm:cxn modelId="{FC1708D2-BA00-44E3-9656-B3750344B2A5}" type="presParOf" srcId="{6C67F321-5FB9-470D-8277-0473FEA905FB}" destId="{646C8DB4-97C7-4678-B9C5-A8C3E9EABC8E}" srcOrd="0" destOrd="0" presId="urn:microsoft.com/office/officeart/2018/5/layout/IconCircleLabelList"/>
    <dgm:cxn modelId="{A52DE028-AC75-4BF0-9C26-82C514BD0612}" type="presParOf" srcId="{6C67F321-5FB9-470D-8277-0473FEA905FB}" destId="{EBC129F8-A403-422E-94F8-4060320EAF4C}" srcOrd="1" destOrd="0" presId="urn:microsoft.com/office/officeart/2018/5/layout/IconCircleLabelList"/>
    <dgm:cxn modelId="{EBB80D3B-CF2E-452B-AC51-F7E26BA6C530}" type="presParOf" srcId="{6C67F321-5FB9-470D-8277-0473FEA905FB}" destId="{A30874C8-32E8-49AE-BB17-E5D4722DF487}" srcOrd="2" destOrd="0" presId="urn:microsoft.com/office/officeart/2018/5/layout/IconCircleLabelList"/>
    <dgm:cxn modelId="{D878AFE9-2D27-4FCA-8475-CC0452DC71A2}" type="presParOf" srcId="{6C67F321-5FB9-470D-8277-0473FEA905FB}" destId="{BDC4FE8D-3217-47D0-83BD-4D728B429F1D}" srcOrd="3" destOrd="0" presId="urn:microsoft.com/office/officeart/2018/5/layout/IconCircleLabelList"/>
    <dgm:cxn modelId="{A514EF35-A590-4FF4-86FE-A6A97456552D}" type="presParOf" srcId="{05CDA75F-328C-436A-883B-05837AA9CE17}" destId="{19DB7561-C87C-413A-9752-A7CE2CEE3F6F}" srcOrd="1" destOrd="0" presId="urn:microsoft.com/office/officeart/2018/5/layout/IconCircleLabelList"/>
    <dgm:cxn modelId="{059D5F69-8590-4BBF-9E86-71B3B3A0A5CC}" type="presParOf" srcId="{05CDA75F-328C-436A-883B-05837AA9CE17}" destId="{F4C1F4E9-BFB1-4143-9B04-B8E9ED347C63}" srcOrd="2" destOrd="0" presId="urn:microsoft.com/office/officeart/2018/5/layout/IconCircleLabelList"/>
    <dgm:cxn modelId="{B38FE705-0A32-4AE1-8B7E-448A6F4EA55F}" type="presParOf" srcId="{F4C1F4E9-BFB1-4143-9B04-B8E9ED347C63}" destId="{168615E9-483C-47C5-BA18-4EBE7C77B77C}" srcOrd="0" destOrd="0" presId="urn:microsoft.com/office/officeart/2018/5/layout/IconCircleLabelList"/>
    <dgm:cxn modelId="{F7CB2CD7-8A5E-4289-AE4E-D48EEE41A43A}" type="presParOf" srcId="{F4C1F4E9-BFB1-4143-9B04-B8E9ED347C63}" destId="{A41A2734-E885-40A0-9524-695EDFEF7C1F}" srcOrd="1" destOrd="0" presId="urn:microsoft.com/office/officeart/2018/5/layout/IconCircleLabelList"/>
    <dgm:cxn modelId="{685FF921-2945-4901-880D-FB41A0015488}" type="presParOf" srcId="{F4C1F4E9-BFB1-4143-9B04-B8E9ED347C63}" destId="{9ACEDD2E-6FE7-4F70-B0B3-7305044EE99E}" srcOrd="2" destOrd="0" presId="urn:microsoft.com/office/officeart/2018/5/layout/IconCircleLabelList"/>
    <dgm:cxn modelId="{9FB19748-1443-4BBA-8856-B331B5D44905}" type="presParOf" srcId="{F4C1F4E9-BFB1-4143-9B04-B8E9ED347C63}" destId="{F698FE0A-D06E-4BF6-B03C-6AC0D08DCAF8}" srcOrd="3" destOrd="0" presId="urn:microsoft.com/office/officeart/2018/5/layout/IconCircleLabelList"/>
    <dgm:cxn modelId="{D9F0A790-DD0A-473C-BA15-DEABE21DBFB9}" type="presParOf" srcId="{05CDA75F-328C-436A-883B-05837AA9CE17}" destId="{D18B7200-FA4E-4DE8-83C2-90E10A4BCEDF}" srcOrd="3" destOrd="0" presId="urn:microsoft.com/office/officeart/2018/5/layout/IconCircleLabelList"/>
    <dgm:cxn modelId="{86D14778-ED62-4AB3-93A6-3AC27B65C118}" type="presParOf" srcId="{05CDA75F-328C-436A-883B-05837AA9CE17}" destId="{F3D7FFC0-8CF2-4C79-8DF1-FA05559844F1}" srcOrd="4" destOrd="0" presId="urn:microsoft.com/office/officeart/2018/5/layout/IconCircleLabelList"/>
    <dgm:cxn modelId="{68335CE0-F230-487F-BB3B-B33C5ADF7364}" type="presParOf" srcId="{F3D7FFC0-8CF2-4C79-8DF1-FA05559844F1}" destId="{AAA3B27E-50B9-444F-B389-D1133D03DD7F}" srcOrd="0" destOrd="0" presId="urn:microsoft.com/office/officeart/2018/5/layout/IconCircleLabelList"/>
    <dgm:cxn modelId="{36F9A50F-10D7-475E-9BA4-BD5BE9002B6E}" type="presParOf" srcId="{F3D7FFC0-8CF2-4C79-8DF1-FA05559844F1}" destId="{1029E247-0B52-486A-9DA0-7E3166F46D73}" srcOrd="1" destOrd="0" presId="urn:microsoft.com/office/officeart/2018/5/layout/IconCircleLabelList"/>
    <dgm:cxn modelId="{C0422058-9905-4C95-8B41-77237BCA4A0E}" type="presParOf" srcId="{F3D7FFC0-8CF2-4C79-8DF1-FA05559844F1}" destId="{4B68AC76-47EA-41BD-98E1-E02D84234B34}" srcOrd="2" destOrd="0" presId="urn:microsoft.com/office/officeart/2018/5/layout/IconCircleLabelList"/>
    <dgm:cxn modelId="{22777275-1706-4561-8E26-3A24C2ADB104}" type="presParOf" srcId="{F3D7FFC0-8CF2-4C79-8DF1-FA05559844F1}" destId="{77801E6F-EC39-405E-9EA1-1FC89A6E1EC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7134B8-5F1D-418D-8346-CC79EB8D35BA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842B94B-D84A-44C8-B507-5D98CF9D2D75}">
      <dgm:prSet/>
      <dgm:spPr/>
      <dgm:t>
        <a:bodyPr/>
        <a:lstStyle/>
        <a:p>
          <a:r>
            <a:rPr lang="en-GB" dirty="0"/>
            <a:t>Confessing Sins </a:t>
          </a:r>
          <a:endParaRPr lang="en-US" dirty="0"/>
        </a:p>
      </dgm:t>
    </dgm:pt>
    <dgm:pt modelId="{78EE9F6C-97E3-42BB-872D-A6FC5521FBE7}" type="parTrans" cxnId="{69EDE8FF-447C-4C4A-9827-C05421DA1ECA}">
      <dgm:prSet/>
      <dgm:spPr/>
      <dgm:t>
        <a:bodyPr/>
        <a:lstStyle/>
        <a:p>
          <a:endParaRPr lang="en-US"/>
        </a:p>
      </dgm:t>
    </dgm:pt>
    <dgm:pt modelId="{F1F32280-A93E-4189-94AA-1BBCB36A4EF3}" type="sibTrans" cxnId="{69EDE8FF-447C-4C4A-9827-C05421DA1ECA}">
      <dgm:prSet/>
      <dgm:spPr/>
      <dgm:t>
        <a:bodyPr/>
        <a:lstStyle/>
        <a:p>
          <a:endParaRPr lang="en-US"/>
        </a:p>
      </dgm:t>
    </dgm:pt>
    <dgm:pt modelId="{99BF2258-76D7-40E9-9443-7001E27924B7}">
      <dgm:prSet/>
      <dgm:spPr/>
      <dgm:t>
        <a:bodyPr/>
        <a:lstStyle/>
        <a:p>
          <a:r>
            <a:rPr lang="en-GB"/>
            <a:t>Prayers</a:t>
          </a:r>
          <a:endParaRPr lang="en-US"/>
        </a:p>
      </dgm:t>
    </dgm:pt>
    <dgm:pt modelId="{6B1B8E83-1002-40B4-A636-C9CDAD9010D1}" type="parTrans" cxnId="{E1EDAD87-3483-4437-AF63-705F780A84B4}">
      <dgm:prSet/>
      <dgm:spPr/>
      <dgm:t>
        <a:bodyPr/>
        <a:lstStyle/>
        <a:p>
          <a:endParaRPr lang="en-US"/>
        </a:p>
      </dgm:t>
    </dgm:pt>
    <dgm:pt modelId="{C239C5CC-45A7-4372-B313-42B6B6797896}" type="sibTrans" cxnId="{E1EDAD87-3483-4437-AF63-705F780A84B4}">
      <dgm:prSet/>
      <dgm:spPr/>
      <dgm:t>
        <a:bodyPr/>
        <a:lstStyle/>
        <a:p>
          <a:endParaRPr lang="en-US"/>
        </a:p>
      </dgm:t>
    </dgm:pt>
    <dgm:pt modelId="{34E0B648-968C-4A18-BCB0-5923682DF550}">
      <dgm:prSet/>
      <dgm:spPr/>
      <dgm:t>
        <a:bodyPr/>
        <a:lstStyle/>
        <a:p>
          <a:r>
            <a:rPr lang="en-US" dirty="0"/>
            <a:t>Exorcisms</a:t>
          </a:r>
        </a:p>
      </dgm:t>
    </dgm:pt>
    <dgm:pt modelId="{C94F470B-0539-4B71-AAB6-1C24F34DFCA4}" type="parTrans" cxnId="{CEC25B2A-3A67-43CD-81AB-46D9ABC4246B}">
      <dgm:prSet/>
      <dgm:spPr/>
      <dgm:t>
        <a:bodyPr/>
        <a:lstStyle/>
        <a:p>
          <a:endParaRPr lang="en-US"/>
        </a:p>
      </dgm:t>
    </dgm:pt>
    <dgm:pt modelId="{7A9C20FE-3A96-4452-880F-000BE10108E2}" type="sibTrans" cxnId="{CEC25B2A-3A67-43CD-81AB-46D9ABC4246B}">
      <dgm:prSet/>
      <dgm:spPr/>
      <dgm:t>
        <a:bodyPr/>
        <a:lstStyle/>
        <a:p>
          <a:endParaRPr lang="en-US"/>
        </a:p>
      </dgm:t>
    </dgm:pt>
    <dgm:pt modelId="{F7ADE0AE-D82E-4404-8A18-19AB022C6459}" type="pres">
      <dgm:prSet presAssocID="{037134B8-5F1D-418D-8346-CC79EB8D35B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BED3AB9-4121-4943-B58A-4380D8C59FB5}" type="pres">
      <dgm:prSet presAssocID="{4842B94B-D84A-44C8-B507-5D98CF9D2D75}" presName="root" presStyleCnt="0"/>
      <dgm:spPr/>
    </dgm:pt>
    <dgm:pt modelId="{CBFBA7A0-C835-464A-AA22-5B4A7B76351D}" type="pres">
      <dgm:prSet presAssocID="{4842B94B-D84A-44C8-B507-5D98CF9D2D75}" presName="rootComposite" presStyleCnt="0"/>
      <dgm:spPr/>
    </dgm:pt>
    <dgm:pt modelId="{941CBEE7-B2B0-4AC3-BC77-1C383DBF82D8}" type="pres">
      <dgm:prSet presAssocID="{4842B94B-D84A-44C8-B507-5D98CF9D2D75}" presName="rootText" presStyleLbl="node1" presStyleIdx="0" presStyleCnt="3"/>
      <dgm:spPr/>
    </dgm:pt>
    <dgm:pt modelId="{E3ECD543-2B8A-4D38-907B-4E7DED34279E}" type="pres">
      <dgm:prSet presAssocID="{4842B94B-D84A-44C8-B507-5D98CF9D2D75}" presName="rootConnector" presStyleLbl="node1" presStyleIdx="0" presStyleCnt="3"/>
      <dgm:spPr/>
    </dgm:pt>
    <dgm:pt modelId="{0DCE2DC0-11BE-41D1-A6A5-0DA5693D6975}" type="pres">
      <dgm:prSet presAssocID="{4842B94B-D84A-44C8-B507-5D98CF9D2D75}" presName="childShape" presStyleCnt="0"/>
      <dgm:spPr/>
    </dgm:pt>
    <dgm:pt modelId="{5F73C993-1B12-4459-947A-F96652AC83C2}" type="pres">
      <dgm:prSet presAssocID="{99BF2258-76D7-40E9-9443-7001E27924B7}" presName="root" presStyleCnt="0"/>
      <dgm:spPr/>
    </dgm:pt>
    <dgm:pt modelId="{C4D68EA0-9255-4F84-9BDF-03B48D407B12}" type="pres">
      <dgm:prSet presAssocID="{99BF2258-76D7-40E9-9443-7001E27924B7}" presName="rootComposite" presStyleCnt="0"/>
      <dgm:spPr/>
    </dgm:pt>
    <dgm:pt modelId="{1B3D4273-58D1-4028-B107-ABF5B308D8C7}" type="pres">
      <dgm:prSet presAssocID="{99BF2258-76D7-40E9-9443-7001E27924B7}" presName="rootText" presStyleLbl="node1" presStyleIdx="1" presStyleCnt="3"/>
      <dgm:spPr/>
    </dgm:pt>
    <dgm:pt modelId="{215B993B-FB88-440F-BD18-8299403DC5F6}" type="pres">
      <dgm:prSet presAssocID="{99BF2258-76D7-40E9-9443-7001E27924B7}" presName="rootConnector" presStyleLbl="node1" presStyleIdx="1" presStyleCnt="3"/>
      <dgm:spPr/>
    </dgm:pt>
    <dgm:pt modelId="{40EF1CEC-4428-4FE8-A049-FC37D61967B7}" type="pres">
      <dgm:prSet presAssocID="{99BF2258-76D7-40E9-9443-7001E27924B7}" presName="childShape" presStyleCnt="0"/>
      <dgm:spPr/>
    </dgm:pt>
    <dgm:pt modelId="{A7823255-C8AC-4B19-B43B-D7A60AE7A241}" type="pres">
      <dgm:prSet presAssocID="{34E0B648-968C-4A18-BCB0-5923682DF550}" presName="root" presStyleCnt="0"/>
      <dgm:spPr/>
    </dgm:pt>
    <dgm:pt modelId="{1EF537A0-80AB-402D-B42A-09FF2B3759D1}" type="pres">
      <dgm:prSet presAssocID="{34E0B648-968C-4A18-BCB0-5923682DF550}" presName="rootComposite" presStyleCnt="0"/>
      <dgm:spPr/>
    </dgm:pt>
    <dgm:pt modelId="{6A36B35A-2C02-43A8-A1F6-F0F43465714D}" type="pres">
      <dgm:prSet presAssocID="{34E0B648-968C-4A18-BCB0-5923682DF550}" presName="rootText" presStyleLbl="node1" presStyleIdx="2" presStyleCnt="3"/>
      <dgm:spPr/>
    </dgm:pt>
    <dgm:pt modelId="{41E878F6-CE89-4F17-B456-8C7081610D40}" type="pres">
      <dgm:prSet presAssocID="{34E0B648-968C-4A18-BCB0-5923682DF550}" presName="rootConnector" presStyleLbl="node1" presStyleIdx="2" presStyleCnt="3"/>
      <dgm:spPr/>
    </dgm:pt>
    <dgm:pt modelId="{C2C2CBDE-E61E-4BAD-920A-54341608D01F}" type="pres">
      <dgm:prSet presAssocID="{34E0B648-968C-4A18-BCB0-5923682DF550}" presName="childShape" presStyleCnt="0"/>
      <dgm:spPr/>
    </dgm:pt>
  </dgm:ptLst>
  <dgm:cxnLst>
    <dgm:cxn modelId="{C4596B06-5802-4062-96CA-5BB0F6D17D1B}" type="presOf" srcId="{99BF2258-76D7-40E9-9443-7001E27924B7}" destId="{215B993B-FB88-440F-BD18-8299403DC5F6}" srcOrd="1" destOrd="0" presId="urn:microsoft.com/office/officeart/2005/8/layout/hierarchy3"/>
    <dgm:cxn modelId="{CEC25B2A-3A67-43CD-81AB-46D9ABC4246B}" srcId="{037134B8-5F1D-418D-8346-CC79EB8D35BA}" destId="{34E0B648-968C-4A18-BCB0-5923682DF550}" srcOrd="2" destOrd="0" parTransId="{C94F470B-0539-4B71-AAB6-1C24F34DFCA4}" sibTransId="{7A9C20FE-3A96-4452-880F-000BE10108E2}"/>
    <dgm:cxn modelId="{1D99FD48-263F-4BAA-891F-6BDFC394E746}" type="presOf" srcId="{037134B8-5F1D-418D-8346-CC79EB8D35BA}" destId="{F7ADE0AE-D82E-4404-8A18-19AB022C6459}" srcOrd="0" destOrd="0" presId="urn:microsoft.com/office/officeart/2005/8/layout/hierarchy3"/>
    <dgm:cxn modelId="{805AAE76-535F-498A-8DCD-188DC26C6894}" type="presOf" srcId="{34E0B648-968C-4A18-BCB0-5923682DF550}" destId="{6A36B35A-2C02-43A8-A1F6-F0F43465714D}" srcOrd="0" destOrd="0" presId="urn:microsoft.com/office/officeart/2005/8/layout/hierarchy3"/>
    <dgm:cxn modelId="{E1EDAD87-3483-4437-AF63-705F780A84B4}" srcId="{037134B8-5F1D-418D-8346-CC79EB8D35BA}" destId="{99BF2258-76D7-40E9-9443-7001E27924B7}" srcOrd="1" destOrd="0" parTransId="{6B1B8E83-1002-40B4-A636-C9CDAD9010D1}" sibTransId="{C239C5CC-45A7-4372-B313-42B6B6797896}"/>
    <dgm:cxn modelId="{7A12648F-BDC6-44F3-8F24-CD20F5ADEF1E}" type="presOf" srcId="{4842B94B-D84A-44C8-B507-5D98CF9D2D75}" destId="{E3ECD543-2B8A-4D38-907B-4E7DED34279E}" srcOrd="1" destOrd="0" presId="urn:microsoft.com/office/officeart/2005/8/layout/hierarchy3"/>
    <dgm:cxn modelId="{7A424EC0-CB0D-4A46-859F-DDB6FCC32990}" type="presOf" srcId="{99BF2258-76D7-40E9-9443-7001E27924B7}" destId="{1B3D4273-58D1-4028-B107-ABF5B308D8C7}" srcOrd="0" destOrd="0" presId="urn:microsoft.com/office/officeart/2005/8/layout/hierarchy3"/>
    <dgm:cxn modelId="{91F12ADB-FD42-4D31-968B-4EF05B8EF083}" type="presOf" srcId="{4842B94B-D84A-44C8-B507-5D98CF9D2D75}" destId="{941CBEE7-B2B0-4AC3-BC77-1C383DBF82D8}" srcOrd="0" destOrd="0" presId="urn:microsoft.com/office/officeart/2005/8/layout/hierarchy3"/>
    <dgm:cxn modelId="{E3DB1EF4-BACC-4A32-B702-69C97F9C14D4}" type="presOf" srcId="{34E0B648-968C-4A18-BCB0-5923682DF550}" destId="{41E878F6-CE89-4F17-B456-8C7081610D40}" srcOrd="1" destOrd="0" presId="urn:microsoft.com/office/officeart/2005/8/layout/hierarchy3"/>
    <dgm:cxn modelId="{69EDE8FF-447C-4C4A-9827-C05421DA1ECA}" srcId="{037134B8-5F1D-418D-8346-CC79EB8D35BA}" destId="{4842B94B-D84A-44C8-B507-5D98CF9D2D75}" srcOrd="0" destOrd="0" parTransId="{78EE9F6C-97E3-42BB-872D-A6FC5521FBE7}" sibTransId="{F1F32280-A93E-4189-94AA-1BBCB36A4EF3}"/>
    <dgm:cxn modelId="{980A9A68-9761-4902-909B-18149112AB4B}" type="presParOf" srcId="{F7ADE0AE-D82E-4404-8A18-19AB022C6459}" destId="{9BED3AB9-4121-4943-B58A-4380D8C59FB5}" srcOrd="0" destOrd="0" presId="urn:microsoft.com/office/officeart/2005/8/layout/hierarchy3"/>
    <dgm:cxn modelId="{A1F75D84-2D12-4BC2-BF4E-C65319B5E09D}" type="presParOf" srcId="{9BED3AB9-4121-4943-B58A-4380D8C59FB5}" destId="{CBFBA7A0-C835-464A-AA22-5B4A7B76351D}" srcOrd="0" destOrd="0" presId="urn:microsoft.com/office/officeart/2005/8/layout/hierarchy3"/>
    <dgm:cxn modelId="{0C39FF22-44A0-4908-B725-3DBA3C93477F}" type="presParOf" srcId="{CBFBA7A0-C835-464A-AA22-5B4A7B76351D}" destId="{941CBEE7-B2B0-4AC3-BC77-1C383DBF82D8}" srcOrd="0" destOrd="0" presId="urn:microsoft.com/office/officeart/2005/8/layout/hierarchy3"/>
    <dgm:cxn modelId="{D7A3DF23-6C06-4644-BDB1-DBBAAF1CEFB6}" type="presParOf" srcId="{CBFBA7A0-C835-464A-AA22-5B4A7B76351D}" destId="{E3ECD543-2B8A-4D38-907B-4E7DED34279E}" srcOrd="1" destOrd="0" presId="urn:microsoft.com/office/officeart/2005/8/layout/hierarchy3"/>
    <dgm:cxn modelId="{561975A5-9429-400A-8CED-8DF088EA9BF7}" type="presParOf" srcId="{9BED3AB9-4121-4943-B58A-4380D8C59FB5}" destId="{0DCE2DC0-11BE-41D1-A6A5-0DA5693D6975}" srcOrd="1" destOrd="0" presId="urn:microsoft.com/office/officeart/2005/8/layout/hierarchy3"/>
    <dgm:cxn modelId="{57C73EBE-5463-41EF-958E-91A6CD276A3D}" type="presParOf" srcId="{F7ADE0AE-D82E-4404-8A18-19AB022C6459}" destId="{5F73C993-1B12-4459-947A-F96652AC83C2}" srcOrd="1" destOrd="0" presId="urn:microsoft.com/office/officeart/2005/8/layout/hierarchy3"/>
    <dgm:cxn modelId="{413CE809-DBD0-4F8F-B396-2716802F6612}" type="presParOf" srcId="{5F73C993-1B12-4459-947A-F96652AC83C2}" destId="{C4D68EA0-9255-4F84-9BDF-03B48D407B12}" srcOrd="0" destOrd="0" presId="urn:microsoft.com/office/officeart/2005/8/layout/hierarchy3"/>
    <dgm:cxn modelId="{457F88C4-3D56-4B57-8CEF-6E955C832B0F}" type="presParOf" srcId="{C4D68EA0-9255-4F84-9BDF-03B48D407B12}" destId="{1B3D4273-58D1-4028-B107-ABF5B308D8C7}" srcOrd="0" destOrd="0" presId="urn:microsoft.com/office/officeart/2005/8/layout/hierarchy3"/>
    <dgm:cxn modelId="{252CF278-4F9C-40B7-A463-0FB040F7F990}" type="presParOf" srcId="{C4D68EA0-9255-4F84-9BDF-03B48D407B12}" destId="{215B993B-FB88-440F-BD18-8299403DC5F6}" srcOrd="1" destOrd="0" presId="urn:microsoft.com/office/officeart/2005/8/layout/hierarchy3"/>
    <dgm:cxn modelId="{BD3A649A-7CF3-4C6C-BAEF-FBAE71F325D5}" type="presParOf" srcId="{5F73C993-1B12-4459-947A-F96652AC83C2}" destId="{40EF1CEC-4428-4FE8-A049-FC37D61967B7}" srcOrd="1" destOrd="0" presId="urn:microsoft.com/office/officeart/2005/8/layout/hierarchy3"/>
    <dgm:cxn modelId="{71444B15-1746-47B7-AFB5-ED672E290226}" type="presParOf" srcId="{F7ADE0AE-D82E-4404-8A18-19AB022C6459}" destId="{A7823255-C8AC-4B19-B43B-D7A60AE7A241}" srcOrd="2" destOrd="0" presId="urn:microsoft.com/office/officeart/2005/8/layout/hierarchy3"/>
    <dgm:cxn modelId="{AD95A194-93FF-4EBC-9B2F-4CE9C86FAFD6}" type="presParOf" srcId="{A7823255-C8AC-4B19-B43B-D7A60AE7A241}" destId="{1EF537A0-80AB-402D-B42A-09FF2B3759D1}" srcOrd="0" destOrd="0" presId="urn:microsoft.com/office/officeart/2005/8/layout/hierarchy3"/>
    <dgm:cxn modelId="{DD91A27F-09D9-45F0-A0EF-6D02A3AB7F30}" type="presParOf" srcId="{1EF537A0-80AB-402D-B42A-09FF2B3759D1}" destId="{6A36B35A-2C02-43A8-A1F6-F0F43465714D}" srcOrd="0" destOrd="0" presId="urn:microsoft.com/office/officeart/2005/8/layout/hierarchy3"/>
    <dgm:cxn modelId="{C6273482-2E11-40F5-81C0-D5C8A9862619}" type="presParOf" srcId="{1EF537A0-80AB-402D-B42A-09FF2B3759D1}" destId="{41E878F6-CE89-4F17-B456-8C7081610D40}" srcOrd="1" destOrd="0" presId="urn:microsoft.com/office/officeart/2005/8/layout/hierarchy3"/>
    <dgm:cxn modelId="{3DB92674-1917-49C3-A74D-5F9363C042FE}" type="presParOf" srcId="{A7823255-C8AC-4B19-B43B-D7A60AE7A241}" destId="{C2C2CBDE-E61E-4BAD-920A-54341608D01F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EFEA1C-C541-4CD6-9B94-8FA6BFACCDE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0412ED9-2497-4E00-8CD4-CFF0A8E477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Emergence of Psychological Approaches</a:t>
          </a:r>
          <a:endParaRPr lang="en-US" dirty="0"/>
        </a:p>
      </dgm:t>
    </dgm:pt>
    <dgm:pt modelId="{BB71516A-05C9-47B9-8D1E-7958C3D423A2}" type="parTrans" cxnId="{A9F82A70-FC5F-4C3E-8393-16FE7F863413}">
      <dgm:prSet/>
      <dgm:spPr/>
      <dgm:t>
        <a:bodyPr/>
        <a:lstStyle/>
        <a:p>
          <a:endParaRPr lang="en-US"/>
        </a:p>
      </dgm:t>
    </dgm:pt>
    <dgm:pt modelId="{C28A3FCE-83A6-48C9-87EB-E0F8F370BA75}" type="sibTrans" cxnId="{A9F82A70-FC5F-4C3E-8393-16FE7F86341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6B15A9-615D-4154-A9D2-150474C4C6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18th Century</a:t>
          </a:r>
        </a:p>
        <a:p>
          <a:pPr>
            <a:lnSpc>
              <a:spcPct val="100000"/>
            </a:lnSpc>
          </a:pPr>
          <a:r>
            <a:rPr lang="en-GB" dirty="0"/>
            <a:t>Increasing interest in understanding mental health as part of human experience, not just religious or mystical causes.</a:t>
          </a:r>
          <a:endParaRPr lang="en-US" dirty="0"/>
        </a:p>
      </dgm:t>
    </dgm:pt>
    <dgm:pt modelId="{165D87E9-4B7C-408F-90AD-20568B5CABF0}" type="parTrans" cxnId="{5F737601-2179-4EBB-9C1F-1CC364DB91EF}">
      <dgm:prSet/>
      <dgm:spPr/>
      <dgm:t>
        <a:bodyPr/>
        <a:lstStyle/>
        <a:p>
          <a:endParaRPr lang="en-US"/>
        </a:p>
      </dgm:t>
    </dgm:pt>
    <dgm:pt modelId="{DE87BA27-9743-42B8-860C-6C333577AA41}" type="sibTrans" cxnId="{5F737601-2179-4EBB-9C1F-1CC364DB91EF}">
      <dgm:prSet/>
      <dgm:spPr/>
      <dgm:t>
        <a:bodyPr/>
        <a:lstStyle/>
        <a:p>
          <a:endParaRPr lang="en-US"/>
        </a:p>
      </dgm:t>
    </dgm:pt>
    <dgm:pt modelId="{B1D5B951-C17F-4A2C-BEBC-DFD2CB03B3B7}" type="pres">
      <dgm:prSet presAssocID="{89EFEA1C-C541-4CD6-9B94-8FA6BFACCDE8}" presName="root" presStyleCnt="0">
        <dgm:presLayoutVars>
          <dgm:dir/>
          <dgm:resizeHandles val="exact"/>
        </dgm:presLayoutVars>
      </dgm:prSet>
      <dgm:spPr/>
    </dgm:pt>
    <dgm:pt modelId="{324A1011-34B1-482A-8426-33CB2A900C27}" type="pres">
      <dgm:prSet presAssocID="{89EFEA1C-C541-4CD6-9B94-8FA6BFACCDE8}" presName="container" presStyleCnt="0">
        <dgm:presLayoutVars>
          <dgm:dir/>
          <dgm:resizeHandles val="exact"/>
        </dgm:presLayoutVars>
      </dgm:prSet>
      <dgm:spPr/>
    </dgm:pt>
    <dgm:pt modelId="{725DCDBA-73CA-4287-8588-103C1C13C9C8}" type="pres">
      <dgm:prSet presAssocID="{A0412ED9-2497-4E00-8CD4-CFF0A8E477FE}" presName="compNode" presStyleCnt="0"/>
      <dgm:spPr/>
    </dgm:pt>
    <dgm:pt modelId="{57797DE2-1F97-42BA-BFFC-16F726DE5103}" type="pres">
      <dgm:prSet presAssocID="{A0412ED9-2497-4E00-8CD4-CFF0A8E477FE}" presName="iconBgRect" presStyleLbl="bgShp" presStyleIdx="0" presStyleCnt="2"/>
      <dgm:spPr/>
    </dgm:pt>
    <dgm:pt modelId="{B34E4D24-2FAE-43FE-9BDD-595605139E23}" type="pres">
      <dgm:prSet presAssocID="{A0412ED9-2497-4E00-8CD4-CFF0A8E477F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605C213-59C6-461E-B6A3-755220CA6523}" type="pres">
      <dgm:prSet presAssocID="{A0412ED9-2497-4E00-8CD4-CFF0A8E477FE}" presName="spaceRect" presStyleCnt="0"/>
      <dgm:spPr/>
    </dgm:pt>
    <dgm:pt modelId="{19A43C65-F85C-4B51-9FED-F122CECC0FA6}" type="pres">
      <dgm:prSet presAssocID="{A0412ED9-2497-4E00-8CD4-CFF0A8E477FE}" presName="textRect" presStyleLbl="revTx" presStyleIdx="0" presStyleCnt="2">
        <dgm:presLayoutVars>
          <dgm:chMax val="1"/>
          <dgm:chPref val="1"/>
        </dgm:presLayoutVars>
      </dgm:prSet>
      <dgm:spPr/>
    </dgm:pt>
    <dgm:pt modelId="{CE21863A-1F9B-45A0-A2AF-8C338403B1CD}" type="pres">
      <dgm:prSet presAssocID="{C28A3FCE-83A6-48C9-87EB-E0F8F370BA75}" presName="sibTrans" presStyleLbl="sibTrans2D1" presStyleIdx="0" presStyleCnt="0"/>
      <dgm:spPr/>
    </dgm:pt>
    <dgm:pt modelId="{7D6A62A2-7219-4E5D-82DC-C194072944B1}" type="pres">
      <dgm:prSet presAssocID="{C36B15A9-615D-4154-A9D2-150474C4C642}" presName="compNode" presStyleCnt="0"/>
      <dgm:spPr/>
    </dgm:pt>
    <dgm:pt modelId="{20EF47E1-D2F3-4409-B54D-FD342C7E034F}" type="pres">
      <dgm:prSet presAssocID="{C36B15A9-615D-4154-A9D2-150474C4C642}" presName="iconBgRect" presStyleLbl="bgShp" presStyleIdx="1" presStyleCnt="2"/>
      <dgm:spPr/>
    </dgm:pt>
    <dgm:pt modelId="{A7D2D122-8DCF-4F0D-A920-F813C4456CAD}" type="pres">
      <dgm:prSet presAssocID="{C36B15A9-615D-4154-A9D2-150474C4C64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CDB4E2C9-06AB-485C-AC7F-C0D2CB88316F}" type="pres">
      <dgm:prSet presAssocID="{C36B15A9-615D-4154-A9D2-150474C4C642}" presName="spaceRect" presStyleCnt="0"/>
      <dgm:spPr/>
    </dgm:pt>
    <dgm:pt modelId="{E910AF9B-8914-4907-8C68-77437A4F7BC5}" type="pres">
      <dgm:prSet presAssocID="{C36B15A9-615D-4154-A9D2-150474C4C64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F737601-2179-4EBB-9C1F-1CC364DB91EF}" srcId="{89EFEA1C-C541-4CD6-9B94-8FA6BFACCDE8}" destId="{C36B15A9-615D-4154-A9D2-150474C4C642}" srcOrd="1" destOrd="0" parTransId="{165D87E9-4B7C-408F-90AD-20568B5CABF0}" sibTransId="{DE87BA27-9743-42B8-860C-6C333577AA41}"/>
    <dgm:cxn modelId="{73A2B910-746C-4E38-BF57-DDAF99979C36}" type="presOf" srcId="{C36B15A9-615D-4154-A9D2-150474C4C642}" destId="{E910AF9B-8914-4907-8C68-77437A4F7BC5}" srcOrd="0" destOrd="0" presId="urn:microsoft.com/office/officeart/2018/2/layout/IconCircleList"/>
    <dgm:cxn modelId="{E3097C37-8D20-4912-80FC-3E7AE1377F56}" type="presOf" srcId="{A0412ED9-2497-4E00-8CD4-CFF0A8E477FE}" destId="{19A43C65-F85C-4B51-9FED-F122CECC0FA6}" srcOrd="0" destOrd="0" presId="urn:microsoft.com/office/officeart/2018/2/layout/IconCircleList"/>
    <dgm:cxn modelId="{B3CDD96D-A27F-4880-B434-65A1C92359C9}" type="presOf" srcId="{89EFEA1C-C541-4CD6-9B94-8FA6BFACCDE8}" destId="{B1D5B951-C17F-4A2C-BEBC-DFD2CB03B3B7}" srcOrd="0" destOrd="0" presId="urn:microsoft.com/office/officeart/2018/2/layout/IconCircleList"/>
    <dgm:cxn modelId="{A9F82A70-FC5F-4C3E-8393-16FE7F863413}" srcId="{89EFEA1C-C541-4CD6-9B94-8FA6BFACCDE8}" destId="{A0412ED9-2497-4E00-8CD4-CFF0A8E477FE}" srcOrd="0" destOrd="0" parTransId="{BB71516A-05C9-47B9-8D1E-7958C3D423A2}" sibTransId="{C28A3FCE-83A6-48C9-87EB-E0F8F370BA75}"/>
    <dgm:cxn modelId="{AFE2BCA1-A9BC-436A-89FA-7F511C91EB71}" type="presOf" srcId="{C28A3FCE-83A6-48C9-87EB-E0F8F370BA75}" destId="{CE21863A-1F9B-45A0-A2AF-8C338403B1CD}" srcOrd="0" destOrd="0" presId="urn:microsoft.com/office/officeart/2018/2/layout/IconCircleList"/>
    <dgm:cxn modelId="{D5B955A6-A8E5-4EFA-8DF8-9299AF88515D}" type="presParOf" srcId="{B1D5B951-C17F-4A2C-BEBC-DFD2CB03B3B7}" destId="{324A1011-34B1-482A-8426-33CB2A900C27}" srcOrd="0" destOrd="0" presId="urn:microsoft.com/office/officeart/2018/2/layout/IconCircleList"/>
    <dgm:cxn modelId="{0F1DB967-8250-4B07-B714-84606F8B5F81}" type="presParOf" srcId="{324A1011-34B1-482A-8426-33CB2A900C27}" destId="{725DCDBA-73CA-4287-8588-103C1C13C9C8}" srcOrd="0" destOrd="0" presId="urn:microsoft.com/office/officeart/2018/2/layout/IconCircleList"/>
    <dgm:cxn modelId="{964E9E34-65AD-431F-A3A6-35071417C55D}" type="presParOf" srcId="{725DCDBA-73CA-4287-8588-103C1C13C9C8}" destId="{57797DE2-1F97-42BA-BFFC-16F726DE5103}" srcOrd="0" destOrd="0" presId="urn:microsoft.com/office/officeart/2018/2/layout/IconCircleList"/>
    <dgm:cxn modelId="{FE9BD157-C714-49E1-9445-C5E5B49214E3}" type="presParOf" srcId="{725DCDBA-73CA-4287-8588-103C1C13C9C8}" destId="{B34E4D24-2FAE-43FE-9BDD-595605139E23}" srcOrd="1" destOrd="0" presId="urn:microsoft.com/office/officeart/2018/2/layout/IconCircleList"/>
    <dgm:cxn modelId="{8C11DE64-8122-4010-A462-9F48B0FD7CFD}" type="presParOf" srcId="{725DCDBA-73CA-4287-8588-103C1C13C9C8}" destId="{0605C213-59C6-461E-B6A3-755220CA6523}" srcOrd="2" destOrd="0" presId="urn:microsoft.com/office/officeart/2018/2/layout/IconCircleList"/>
    <dgm:cxn modelId="{5F759166-4E9F-4888-8F13-6D4554A2777B}" type="presParOf" srcId="{725DCDBA-73CA-4287-8588-103C1C13C9C8}" destId="{19A43C65-F85C-4B51-9FED-F122CECC0FA6}" srcOrd="3" destOrd="0" presId="urn:microsoft.com/office/officeart/2018/2/layout/IconCircleList"/>
    <dgm:cxn modelId="{E1229711-1FAB-4526-B198-3077095A6130}" type="presParOf" srcId="{324A1011-34B1-482A-8426-33CB2A900C27}" destId="{CE21863A-1F9B-45A0-A2AF-8C338403B1CD}" srcOrd="1" destOrd="0" presId="urn:microsoft.com/office/officeart/2018/2/layout/IconCircleList"/>
    <dgm:cxn modelId="{8A89C61B-B2C4-4C0E-8B24-5CF343851B30}" type="presParOf" srcId="{324A1011-34B1-482A-8426-33CB2A900C27}" destId="{7D6A62A2-7219-4E5D-82DC-C194072944B1}" srcOrd="2" destOrd="0" presId="urn:microsoft.com/office/officeart/2018/2/layout/IconCircleList"/>
    <dgm:cxn modelId="{5A82E54C-D959-4B4A-9CEE-F931C9F750B1}" type="presParOf" srcId="{7D6A62A2-7219-4E5D-82DC-C194072944B1}" destId="{20EF47E1-D2F3-4409-B54D-FD342C7E034F}" srcOrd="0" destOrd="0" presId="urn:microsoft.com/office/officeart/2018/2/layout/IconCircleList"/>
    <dgm:cxn modelId="{76826724-BE43-43B2-8BCD-A43BDB7B5FC4}" type="presParOf" srcId="{7D6A62A2-7219-4E5D-82DC-C194072944B1}" destId="{A7D2D122-8DCF-4F0D-A920-F813C4456CAD}" srcOrd="1" destOrd="0" presId="urn:microsoft.com/office/officeart/2018/2/layout/IconCircleList"/>
    <dgm:cxn modelId="{D0AF6672-525D-4698-A268-AD60557C8875}" type="presParOf" srcId="{7D6A62A2-7219-4E5D-82DC-C194072944B1}" destId="{CDB4E2C9-06AB-485C-AC7F-C0D2CB88316F}" srcOrd="2" destOrd="0" presId="urn:microsoft.com/office/officeart/2018/2/layout/IconCircleList"/>
    <dgm:cxn modelId="{0A418ADE-8659-462A-B38F-003C7A198F94}" type="presParOf" srcId="{7D6A62A2-7219-4E5D-82DC-C194072944B1}" destId="{E910AF9B-8914-4907-8C68-77437A4F7BC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6B6062-2CE4-43D1-ACB7-95831FDB8DC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829BEF3-C38D-4405-8CBE-00A5AD4E5CA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19th Century - Psychotherapy Emerges</a:t>
          </a:r>
          <a:endParaRPr lang="en-US"/>
        </a:p>
      </dgm:t>
    </dgm:pt>
    <dgm:pt modelId="{A6346EA9-A1EB-4D90-A3D0-BE1E93EB0811}" type="parTrans" cxnId="{F60220D2-6F4D-4BE6-8CC2-140E988771F6}">
      <dgm:prSet/>
      <dgm:spPr/>
      <dgm:t>
        <a:bodyPr/>
        <a:lstStyle/>
        <a:p>
          <a:endParaRPr lang="en-US"/>
        </a:p>
      </dgm:t>
    </dgm:pt>
    <dgm:pt modelId="{2EE7876A-3CA2-4632-A0E2-8E553DFE0DD8}" type="sibTrans" cxnId="{F60220D2-6F4D-4BE6-8CC2-140E988771F6}">
      <dgm:prSet/>
      <dgm:spPr/>
      <dgm:t>
        <a:bodyPr/>
        <a:lstStyle/>
        <a:p>
          <a:endParaRPr lang="en-US"/>
        </a:p>
      </dgm:t>
    </dgm:pt>
    <dgm:pt modelId="{3BBCB282-DD38-46A2-B024-EAB726C5F88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Psychoanalysis  </a:t>
          </a:r>
          <a:endParaRPr lang="en-US"/>
        </a:p>
      </dgm:t>
    </dgm:pt>
    <dgm:pt modelId="{0C176680-6C60-4F4B-B34B-BEE5052D065E}" type="parTrans" cxnId="{9A04DB2A-CC37-4FE1-8D62-63E7131B8352}">
      <dgm:prSet/>
      <dgm:spPr/>
      <dgm:t>
        <a:bodyPr/>
        <a:lstStyle/>
        <a:p>
          <a:endParaRPr lang="en-US"/>
        </a:p>
      </dgm:t>
    </dgm:pt>
    <dgm:pt modelId="{BE43B417-F8EC-426B-9C83-FF1082FBEFA6}" type="sibTrans" cxnId="{9A04DB2A-CC37-4FE1-8D62-63E7131B8352}">
      <dgm:prSet/>
      <dgm:spPr/>
      <dgm:t>
        <a:bodyPr/>
        <a:lstStyle/>
        <a:p>
          <a:endParaRPr lang="en-US"/>
        </a:p>
      </dgm:t>
    </dgm:pt>
    <dgm:pt modelId="{89B8C45D-DE57-4123-8F78-3C03216E276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Sigmund Freud developed psychoanalysis, which proposed that anxiety was the result of repressed unconscious conflicts. This led to talking therapies aimed at uncovering these hidden thoughts.</a:t>
          </a:r>
          <a:endParaRPr lang="en-US"/>
        </a:p>
      </dgm:t>
    </dgm:pt>
    <dgm:pt modelId="{E32396D9-77A0-4C59-BFBF-26B6981CC8D0}" type="parTrans" cxnId="{DA0AF494-593C-450A-A17A-ADF34CF0D3FF}">
      <dgm:prSet/>
      <dgm:spPr/>
      <dgm:t>
        <a:bodyPr/>
        <a:lstStyle/>
        <a:p>
          <a:endParaRPr lang="en-US"/>
        </a:p>
      </dgm:t>
    </dgm:pt>
    <dgm:pt modelId="{FDDD6C85-D6D3-401F-9BBB-5C4048D47185}" type="sibTrans" cxnId="{DA0AF494-593C-450A-A17A-ADF34CF0D3FF}">
      <dgm:prSet/>
      <dgm:spPr/>
      <dgm:t>
        <a:bodyPr/>
        <a:lstStyle/>
        <a:p>
          <a:endParaRPr lang="en-US"/>
        </a:p>
      </dgm:t>
    </dgm:pt>
    <dgm:pt modelId="{8B6394C4-7E68-4172-BAA4-ABB5F8D7378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The method involved dream analysis, free association, and exploring childhood experiences.</a:t>
          </a:r>
          <a:endParaRPr lang="en-US"/>
        </a:p>
      </dgm:t>
    </dgm:pt>
    <dgm:pt modelId="{A5721AC3-E9EB-4FF0-9873-5296591B7E7E}" type="parTrans" cxnId="{FD2D8E91-39CD-4354-9FE7-64E97531E47A}">
      <dgm:prSet/>
      <dgm:spPr/>
      <dgm:t>
        <a:bodyPr/>
        <a:lstStyle/>
        <a:p>
          <a:endParaRPr lang="en-US"/>
        </a:p>
      </dgm:t>
    </dgm:pt>
    <dgm:pt modelId="{D7693874-4D5A-4F31-A6DF-11FA2926E2C3}" type="sibTrans" cxnId="{FD2D8E91-39CD-4354-9FE7-64E97531E47A}">
      <dgm:prSet/>
      <dgm:spPr/>
      <dgm:t>
        <a:bodyPr/>
        <a:lstStyle/>
        <a:p>
          <a:endParaRPr lang="en-US"/>
        </a:p>
      </dgm:t>
    </dgm:pt>
    <dgm:pt modelId="{3B112BC7-1A57-4038-87B7-22E29C8F5D5B}" type="pres">
      <dgm:prSet presAssocID="{036B6062-2CE4-43D1-ACB7-95831FDB8DCE}" presName="root" presStyleCnt="0">
        <dgm:presLayoutVars>
          <dgm:dir/>
          <dgm:resizeHandles val="exact"/>
        </dgm:presLayoutVars>
      </dgm:prSet>
      <dgm:spPr/>
    </dgm:pt>
    <dgm:pt modelId="{013E15F9-9DFE-45AE-835E-C5D7B69C7CDF}" type="pres">
      <dgm:prSet presAssocID="{3829BEF3-C38D-4405-8CBE-00A5AD4E5CAA}" presName="compNode" presStyleCnt="0"/>
      <dgm:spPr/>
    </dgm:pt>
    <dgm:pt modelId="{0CC2EB92-6670-4DD9-AB47-8B48641E9C58}" type="pres">
      <dgm:prSet presAssocID="{3829BEF3-C38D-4405-8CBE-00A5AD4E5CAA}" presName="iconBgRect" presStyleLbl="bgShp" presStyleIdx="0" presStyleCnt="4"/>
      <dgm:spPr/>
    </dgm:pt>
    <dgm:pt modelId="{E65B4E3C-5EAE-404C-8B1D-523EAEA40E9E}" type="pres">
      <dgm:prSet presAssocID="{3829BEF3-C38D-4405-8CBE-00A5AD4E5CA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4E33307-1D18-4472-BDE3-E340C4FF69BD}" type="pres">
      <dgm:prSet presAssocID="{3829BEF3-C38D-4405-8CBE-00A5AD4E5CAA}" presName="spaceRect" presStyleCnt="0"/>
      <dgm:spPr/>
    </dgm:pt>
    <dgm:pt modelId="{A73BB18A-2B95-4330-9056-B9922C6D44EA}" type="pres">
      <dgm:prSet presAssocID="{3829BEF3-C38D-4405-8CBE-00A5AD4E5CAA}" presName="textRect" presStyleLbl="revTx" presStyleIdx="0" presStyleCnt="4">
        <dgm:presLayoutVars>
          <dgm:chMax val="1"/>
          <dgm:chPref val="1"/>
        </dgm:presLayoutVars>
      </dgm:prSet>
      <dgm:spPr/>
    </dgm:pt>
    <dgm:pt modelId="{76E77BA3-44ED-43FD-8072-B6D578ED67DF}" type="pres">
      <dgm:prSet presAssocID="{2EE7876A-3CA2-4632-A0E2-8E553DFE0DD8}" presName="sibTrans" presStyleCnt="0"/>
      <dgm:spPr/>
    </dgm:pt>
    <dgm:pt modelId="{637C8A6B-E8E3-43AB-838E-EE47604E8676}" type="pres">
      <dgm:prSet presAssocID="{3BBCB282-DD38-46A2-B024-EAB726C5F882}" presName="compNode" presStyleCnt="0"/>
      <dgm:spPr/>
    </dgm:pt>
    <dgm:pt modelId="{DFFA8735-4496-43AB-B40D-3642F87D197A}" type="pres">
      <dgm:prSet presAssocID="{3BBCB282-DD38-46A2-B024-EAB726C5F882}" presName="iconBgRect" presStyleLbl="bgShp" presStyleIdx="1" presStyleCnt="4"/>
      <dgm:spPr/>
    </dgm:pt>
    <dgm:pt modelId="{8E98C935-702F-4E65-8746-BABC0019D7B3}" type="pres">
      <dgm:prSet presAssocID="{3BBCB282-DD38-46A2-B024-EAB726C5F88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BDC510AB-1709-493D-A170-8C690DA0F699}" type="pres">
      <dgm:prSet presAssocID="{3BBCB282-DD38-46A2-B024-EAB726C5F882}" presName="spaceRect" presStyleCnt="0"/>
      <dgm:spPr/>
    </dgm:pt>
    <dgm:pt modelId="{BA0263AB-163F-4602-B327-6C35BBEB6151}" type="pres">
      <dgm:prSet presAssocID="{3BBCB282-DD38-46A2-B024-EAB726C5F882}" presName="textRect" presStyleLbl="revTx" presStyleIdx="1" presStyleCnt="4">
        <dgm:presLayoutVars>
          <dgm:chMax val="1"/>
          <dgm:chPref val="1"/>
        </dgm:presLayoutVars>
      </dgm:prSet>
      <dgm:spPr/>
    </dgm:pt>
    <dgm:pt modelId="{9FD331DC-930E-4494-91E9-8EED87398110}" type="pres">
      <dgm:prSet presAssocID="{BE43B417-F8EC-426B-9C83-FF1082FBEFA6}" presName="sibTrans" presStyleCnt="0"/>
      <dgm:spPr/>
    </dgm:pt>
    <dgm:pt modelId="{67F3BEF7-65AE-4080-8A0D-78CFD25B3257}" type="pres">
      <dgm:prSet presAssocID="{89B8C45D-DE57-4123-8F78-3C03216E2767}" presName="compNode" presStyleCnt="0"/>
      <dgm:spPr/>
    </dgm:pt>
    <dgm:pt modelId="{41FAD775-820A-41B6-8DC3-811232A65202}" type="pres">
      <dgm:prSet presAssocID="{89B8C45D-DE57-4123-8F78-3C03216E2767}" presName="iconBgRect" presStyleLbl="bgShp" presStyleIdx="2" presStyleCnt="4"/>
      <dgm:spPr/>
    </dgm:pt>
    <dgm:pt modelId="{EEC0AADE-1FD6-4F11-89F5-C5C90D1CDFF8}" type="pres">
      <dgm:prSet presAssocID="{89B8C45D-DE57-4123-8F78-3C03216E276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F2DB2EC6-60BD-478C-BDDB-8CBB7AC4F8A6}" type="pres">
      <dgm:prSet presAssocID="{89B8C45D-DE57-4123-8F78-3C03216E2767}" presName="spaceRect" presStyleCnt="0"/>
      <dgm:spPr/>
    </dgm:pt>
    <dgm:pt modelId="{BF1568FA-FB97-430B-A265-2D1FA01750C0}" type="pres">
      <dgm:prSet presAssocID="{89B8C45D-DE57-4123-8F78-3C03216E2767}" presName="textRect" presStyleLbl="revTx" presStyleIdx="2" presStyleCnt="4">
        <dgm:presLayoutVars>
          <dgm:chMax val="1"/>
          <dgm:chPref val="1"/>
        </dgm:presLayoutVars>
      </dgm:prSet>
      <dgm:spPr/>
    </dgm:pt>
    <dgm:pt modelId="{8804FAEF-7739-495A-8CDC-844C586C3A68}" type="pres">
      <dgm:prSet presAssocID="{FDDD6C85-D6D3-401F-9BBB-5C4048D47185}" presName="sibTrans" presStyleCnt="0"/>
      <dgm:spPr/>
    </dgm:pt>
    <dgm:pt modelId="{2AFA41E4-0A3A-44E0-B144-B27EF796A662}" type="pres">
      <dgm:prSet presAssocID="{8B6394C4-7E68-4172-BAA4-ABB5F8D73787}" presName="compNode" presStyleCnt="0"/>
      <dgm:spPr/>
    </dgm:pt>
    <dgm:pt modelId="{9822206C-02B9-4FB2-96BE-0DB7F35E3E61}" type="pres">
      <dgm:prSet presAssocID="{8B6394C4-7E68-4172-BAA4-ABB5F8D73787}" presName="iconBgRect" presStyleLbl="bgShp" presStyleIdx="3" presStyleCnt="4"/>
      <dgm:spPr/>
    </dgm:pt>
    <dgm:pt modelId="{70C861FD-C49A-4C20-8D60-A85DB2D567DD}" type="pres">
      <dgm:prSet presAssocID="{8B6394C4-7E68-4172-BAA4-ABB5F8D7378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8ABC4BAB-E7DF-4D40-9BF0-69B816B1D8DA}" type="pres">
      <dgm:prSet presAssocID="{8B6394C4-7E68-4172-BAA4-ABB5F8D73787}" presName="spaceRect" presStyleCnt="0"/>
      <dgm:spPr/>
    </dgm:pt>
    <dgm:pt modelId="{D57BDEC3-CE7F-467B-9FCF-413B777741C1}" type="pres">
      <dgm:prSet presAssocID="{8B6394C4-7E68-4172-BAA4-ABB5F8D7378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E67BF1C-78C4-47EF-8A23-ED9F90F85CF8}" type="presOf" srcId="{036B6062-2CE4-43D1-ACB7-95831FDB8DCE}" destId="{3B112BC7-1A57-4038-87B7-22E29C8F5D5B}" srcOrd="0" destOrd="0" presId="urn:microsoft.com/office/officeart/2018/5/layout/IconCircleLabelList"/>
    <dgm:cxn modelId="{02E0A01F-88BB-4416-BA91-C11551721092}" type="presOf" srcId="{3BBCB282-DD38-46A2-B024-EAB726C5F882}" destId="{BA0263AB-163F-4602-B327-6C35BBEB6151}" srcOrd="0" destOrd="0" presId="urn:microsoft.com/office/officeart/2018/5/layout/IconCircleLabelList"/>
    <dgm:cxn modelId="{9A04DB2A-CC37-4FE1-8D62-63E7131B8352}" srcId="{036B6062-2CE4-43D1-ACB7-95831FDB8DCE}" destId="{3BBCB282-DD38-46A2-B024-EAB726C5F882}" srcOrd="1" destOrd="0" parTransId="{0C176680-6C60-4F4B-B34B-BEE5052D065E}" sibTransId="{BE43B417-F8EC-426B-9C83-FF1082FBEFA6}"/>
    <dgm:cxn modelId="{731FD73D-54B0-4A63-8F03-3383454D9D68}" type="presOf" srcId="{89B8C45D-DE57-4123-8F78-3C03216E2767}" destId="{BF1568FA-FB97-430B-A265-2D1FA01750C0}" srcOrd="0" destOrd="0" presId="urn:microsoft.com/office/officeart/2018/5/layout/IconCircleLabelList"/>
    <dgm:cxn modelId="{A6D34970-0FDB-44A1-9599-2216C4FBB7D3}" type="presOf" srcId="{8B6394C4-7E68-4172-BAA4-ABB5F8D73787}" destId="{D57BDEC3-CE7F-467B-9FCF-413B777741C1}" srcOrd="0" destOrd="0" presId="urn:microsoft.com/office/officeart/2018/5/layout/IconCircleLabelList"/>
    <dgm:cxn modelId="{FD2D8E91-39CD-4354-9FE7-64E97531E47A}" srcId="{036B6062-2CE4-43D1-ACB7-95831FDB8DCE}" destId="{8B6394C4-7E68-4172-BAA4-ABB5F8D73787}" srcOrd="3" destOrd="0" parTransId="{A5721AC3-E9EB-4FF0-9873-5296591B7E7E}" sibTransId="{D7693874-4D5A-4F31-A6DF-11FA2926E2C3}"/>
    <dgm:cxn modelId="{DA0AF494-593C-450A-A17A-ADF34CF0D3FF}" srcId="{036B6062-2CE4-43D1-ACB7-95831FDB8DCE}" destId="{89B8C45D-DE57-4123-8F78-3C03216E2767}" srcOrd="2" destOrd="0" parTransId="{E32396D9-77A0-4C59-BFBF-26B6981CC8D0}" sibTransId="{FDDD6C85-D6D3-401F-9BBB-5C4048D47185}"/>
    <dgm:cxn modelId="{F60220D2-6F4D-4BE6-8CC2-140E988771F6}" srcId="{036B6062-2CE4-43D1-ACB7-95831FDB8DCE}" destId="{3829BEF3-C38D-4405-8CBE-00A5AD4E5CAA}" srcOrd="0" destOrd="0" parTransId="{A6346EA9-A1EB-4D90-A3D0-BE1E93EB0811}" sibTransId="{2EE7876A-3CA2-4632-A0E2-8E553DFE0DD8}"/>
    <dgm:cxn modelId="{6DFDC3F9-A662-4075-9970-86D7CCB64E38}" type="presOf" srcId="{3829BEF3-C38D-4405-8CBE-00A5AD4E5CAA}" destId="{A73BB18A-2B95-4330-9056-B9922C6D44EA}" srcOrd="0" destOrd="0" presId="urn:microsoft.com/office/officeart/2018/5/layout/IconCircleLabelList"/>
    <dgm:cxn modelId="{62DE6D22-2B03-43B1-B6CB-15E118B3E93E}" type="presParOf" srcId="{3B112BC7-1A57-4038-87B7-22E29C8F5D5B}" destId="{013E15F9-9DFE-45AE-835E-C5D7B69C7CDF}" srcOrd="0" destOrd="0" presId="urn:microsoft.com/office/officeart/2018/5/layout/IconCircleLabelList"/>
    <dgm:cxn modelId="{622C8E4A-F6CB-4914-9EFE-8C913AF53A26}" type="presParOf" srcId="{013E15F9-9DFE-45AE-835E-C5D7B69C7CDF}" destId="{0CC2EB92-6670-4DD9-AB47-8B48641E9C58}" srcOrd="0" destOrd="0" presId="urn:microsoft.com/office/officeart/2018/5/layout/IconCircleLabelList"/>
    <dgm:cxn modelId="{4793CC85-AD15-425A-B655-618F568BBC41}" type="presParOf" srcId="{013E15F9-9DFE-45AE-835E-C5D7B69C7CDF}" destId="{E65B4E3C-5EAE-404C-8B1D-523EAEA40E9E}" srcOrd="1" destOrd="0" presId="urn:microsoft.com/office/officeart/2018/5/layout/IconCircleLabelList"/>
    <dgm:cxn modelId="{069A7D03-D330-45BB-A29A-B44A74B47DDD}" type="presParOf" srcId="{013E15F9-9DFE-45AE-835E-C5D7B69C7CDF}" destId="{64E33307-1D18-4472-BDE3-E340C4FF69BD}" srcOrd="2" destOrd="0" presId="urn:microsoft.com/office/officeart/2018/5/layout/IconCircleLabelList"/>
    <dgm:cxn modelId="{3EFA8F87-7CC6-4268-959B-4FA02B134714}" type="presParOf" srcId="{013E15F9-9DFE-45AE-835E-C5D7B69C7CDF}" destId="{A73BB18A-2B95-4330-9056-B9922C6D44EA}" srcOrd="3" destOrd="0" presId="urn:microsoft.com/office/officeart/2018/5/layout/IconCircleLabelList"/>
    <dgm:cxn modelId="{84500C66-6272-47B8-9766-927D10F1F617}" type="presParOf" srcId="{3B112BC7-1A57-4038-87B7-22E29C8F5D5B}" destId="{76E77BA3-44ED-43FD-8072-B6D578ED67DF}" srcOrd="1" destOrd="0" presId="urn:microsoft.com/office/officeart/2018/5/layout/IconCircleLabelList"/>
    <dgm:cxn modelId="{BB4879D4-2005-45CE-A501-2B240700CA82}" type="presParOf" srcId="{3B112BC7-1A57-4038-87B7-22E29C8F5D5B}" destId="{637C8A6B-E8E3-43AB-838E-EE47604E8676}" srcOrd="2" destOrd="0" presId="urn:microsoft.com/office/officeart/2018/5/layout/IconCircleLabelList"/>
    <dgm:cxn modelId="{B807F0F3-7C13-49ED-A293-F8A53ADCED4B}" type="presParOf" srcId="{637C8A6B-E8E3-43AB-838E-EE47604E8676}" destId="{DFFA8735-4496-43AB-B40D-3642F87D197A}" srcOrd="0" destOrd="0" presId="urn:microsoft.com/office/officeart/2018/5/layout/IconCircleLabelList"/>
    <dgm:cxn modelId="{25934974-547A-4B3F-ADCD-3AD77BF5D518}" type="presParOf" srcId="{637C8A6B-E8E3-43AB-838E-EE47604E8676}" destId="{8E98C935-702F-4E65-8746-BABC0019D7B3}" srcOrd="1" destOrd="0" presId="urn:microsoft.com/office/officeart/2018/5/layout/IconCircleLabelList"/>
    <dgm:cxn modelId="{89380719-2471-40ED-BE32-1B1B957DD693}" type="presParOf" srcId="{637C8A6B-E8E3-43AB-838E-EE47604E8676}" destId="{BDC510AB-1709-493D-A170-8C690DA0F699}" srcOrd="2" destOrd="0" presId="urn:microsoft.com/office/officeart/2018/5/layout/IconCircleLabelList"/>
    <dgm:cxn modelId="{A10FABE4-D2FB-4113-B998-8D6C4F10B858}" type="presParOf" srcId="{637C8A6B-E8E3-43AB-838E-EE47604E8676}" destId="{BA0263AB-163F-4602-B327-6C35BBEB6151}" srcOrd="3" destOrd="0" presId="urn:microsoft.com/office/officeart/2018/5/layout/IconCircleLabelList"/>
    <dgm:cxn modelId="{B05D2676-79E3-4F9A-8441-36F159EA01AB}" type="presParOf" srcId="{3B112BC7-1A57-4038-87B7-22E29C8F5D5B}" destId="{9FD331DC-930E-4494-91E9-8EED87398110}" srcOrd="3" destOrd="0" presId="urn:microsoft.com/office/officeart/2018/5/layout/IconCircleLabelList"/>
    <dgm:cxn modelId="{FEDD032D-7082-4FC3-BEBF-47CD10AC7B43}" type="presParOf" srcId="{3B112BC7-1A57-4038-87B7-22E29C8F5D5B}" destId="{67F3BEF7-65AE-4080-8A0D-78CFD25B3257}" srcOrd="4" destOrd="0" presId="urn:microsoft.com/office/officeart/2018/5/layout/IconCircleLabelList"/>
    <dgm:cxn modelId="{C60AF3E3-C226-42CF-850D-EB76C8344145}" type="presParOf" srcId="{67F3BEF7-65AE-4080-8A0D-78CFD25B3257}" destId="{41FAD775-820A-41B6-8DC3-811232A65202}" srcOrd="0" destOrd="0" presId="urn:microsoft.com/office/officeart/2018/5/layout/IconCircleLabelList"/>
    <dgm:cxn modelId="{2B0551EC-0EBF-4E18-A36B-31F3F4490DD8}" type="presParOf" srcId="{67F3BEF7-65AE-4080-8A0D-78CFD25B3257}" destId="{EEC0AADE-1FD6-4F11-89F5-C5C90D1CDFF8}" srcOrd="1" destOrd="0" presId="urn:microsoft.com/office/officeart/2018/5/layout/IconCircleLabelList"/>
    <dgm:cxn modelId="{4DC8A9B8-6ABF-4427-B75E-D7DA711A0F73}" type="presParOf" srcId="{67F3BEF7-65AE-4080-8A0D-78CFD25B3257}" destId="{F2DB2EC6-60BD-478C-BDDB-8CBB7AC4F8A6}" srcOrd="2" destOrd="0" presId="urn:microsoft.com/office/officeart/2018/5/layout/IconCircleLabelList"/>
    <dgm:cxn modelId="{18177FE9-FA97-4905-91B1-597374802BC9}" type="presParOf" srcId="{67F3BEF7-65AE-4080-8A0D-78CFD25B3257}" destId="{BF1568FA-FB97-430B-A265-2D1FA01750C0}" srcOrd="3" destOrd="0" presId="urn:microsoft.com/office/officeart/2018/5/layout/IconCircleLabelList"/>
    <dgm:cxn modelId="{2C8F025C-21DA-4A68-8FE5-4B75B14301CF}" type="presParOf" srcId="{3B112BC7-1A57-4038-87B7-22E29C8F5D5B}" destId="{8804FAEF-7739-495A-8CDC-844C586C3A68}" srcOrd="5" destOrd="0" presId="urn:microsoft.com/office/officeart/2018/5/layout/IconCircleLabelList"/>
    <dgm:cxn modelId="{9278C881-CCA8-45CB-927B-32C219DDF914}" type="presParOf" srcId="{3B112BC7-1A57-4038-87B7-22E29C8F5D5B}" destId="{2AFA41E4-0A3A-44E0-B144-B27EF796A662}" srcOrd="6" destOrd="0" presId="urn:microsoft.com/office/officeart/2018/5/layout/IconCircleLabelList"/>
    <dgm:cxn modelId="{42EB9F8B-CCDD-4C37-AC4F-601362E004F0}" type="presParOf" srcId="{2AFA41E4-0A3A-44E0-B144-B27EF796A662}" destId="{9822206C-02B9-4FB2-96BE-0DB7F35E3E61}" srcOrd="0" destOrd="0" presId="urn:microsoft.com/office/officeart/2018/5/layout/IconCircleLabelList"/>
    <dgm:cxn modelId="{36F07488-3E6F-40D5-AFD1-2D27F1EF8402}" type="presParOf" srcId="{2AFA41E4-0A3A-44E0-B144-B27EF796A662}" destId="{70C861FD-C49A-4C20-8D60-A85DB2D567DD}" srcOrd="1" destOrd="0" presId="urn:microsoft.com/office/officeart/2018/5/layout/IconCircleLabelList"/>
    <dgm:cxn modelId="{17A39A98-D82C-4C9D-96AF-8ADAED7216C4}" type="presParOf" srcId="{2AFA41E4-0A3A-44E0-B144-B27EF796A662}" destId="{8ABC4BAB-E7DF-4D40-9BF0-69B816B1D8DA}" srcOrd="2" destOrd="0" presId="urn:microsoft.com/office/officeart/2018/5/layout/IconCircleLabelList"/>
    <dgm:cxn modelId="{581DA9BB-7B32-451A-8D46-3E66932E2BBB}" type="presParOf" srcId="{2AFA41E4-0A3A-44E0-B144-B27EF796A662}" destId="{D57BDEC3-CE7F-467B-9FCF-413B777741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C8DB4-97C7-4678-B9C5-A8C3E9EABC8E}">
      <dsp:nvSpPr>
        <dsp:cNvPr id="0" name=""/>
        <dsp:cNvSpPr/>
      </dsp:nvSpPr>
      <dsp:spPr>
        <a:xfrm>
          <a:off x="686474" y="242140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C129F8-A403-422E-94F8-4060320EAF4C}">
      <dsp:nvSpPr>
        <dsp:cNvPr id="0" name=""/>
        <dsp:cNvSpPr/>
      </dsp:nvSpPr>
      <dsp:spPr>
        <a:xfrm>
          <a:off x="1110599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4FE8D-3217-47D0-83BD-4D728B429F1D}">
      <dsp:nvSpPr>
        <dsp:cNvPr id="0" name=""/>
        <dsp:cNvSpPr/>
      </dsp:nvSpPr>
      <dsp:spPr>
        <a:xfrm>
          <a:off x="50287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Balancing the Four Humours</a:t>
          </a:r>
          <a:endParaRPr lang="en-US" sz="2800" kern="1200"/>
        </a:p>
      </dsp:txBody>
      <dsp:txXfrm>
        <a:off x="50287" y="2852140"/>
        <a:ext cx="3262500" cy="720000"/>
      </dsp:txXfrm>
    </dsp:sp>
    <dsp:sp modelId="{168615E9-483C-47C5-BA18-4EBE7C77B77C}">
      <dsp:nvSpPr>
        <dsp:cNvPr id="0" name=""/>
        <dsp:cNvSpPr/>
      </dsp:nvSpPr>
      <dsp:spPr>
        <a:xfrm>
          <a:off x="4519912" y="242140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A2734-E885-40A0-9524-695EDFEF7C1F}">
      <dsp:nvSpPr>
        <dsp:cNvPr id="0" name=""/>
        <dsp:cNvSpPr/>
      </dsp:nvSpPr>
      <dsp:spPr>
        <a:xfrm>
          <a:off x="4944037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8FE0A-D06E-4BF6-B03C-6AC0D08DCAF8}">
      <dsp:nvSpPr>
        <dsp:cNvPr id="0" name=""/>
        <dsp:cNvSpPr/>
      </dsp:nvSpPr>
      <dsp:spPr>
        <a:xfrm>
          <a:off x="3883725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Diet and Exercise</a:t>
          </a:r>
          <a:endParaRPr lang="en-US" sz="2800" kern="1200"/>
        </a:p>
      </dsp:txBody>
      <dsp:txXfrm>
        <a:off x="3883725" y="2852140"/>
        <a:ext cx="3262500" cy="720000"/>
      </dsp:txXfrm>
    </dsp:sp>
    <dsp:sp modelId="{AAA3B27E-50B9-444F-B389-D1133D03DD7F}">
      <dsp:nvSpPr>
        <dsp:cNvPr id="0" name=""/>
        <dsp:cNvSpPr/>
      </dsp:nvSpPr>
      <dsp:spPr>
        <a:xfrm>
          <a:off x="8353350" y="242140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29E247-0B52-486A-9DA0-7E3166F46D73}">
      <dsp:nvSpPr>
        <dsp:cNvPr id="0" name=""/>
        <dsp:cNvSpPr/>
      </dsp:nvSpPr>
      <dsp:spPr>
        <a:xfrm>
          <a:off x="8777475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01E6F-EC39-405E-9EA1-1FC89A6E1EC6}">
      <dsp:nvSpPr>
        <dsp:cNvPr id="0" name=""/>
        <dsp:cNvSpPr/>
      </dsp:nvSpPr>
      <dsp:spPr>
        <a:xfrm>
          <a:off x="7717162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Herbal Remedies</a:t>
          </a:r>
          <a:endParaRPr lang="en-US" sz="2800" kern="1200"/>
        </a:p>
      </dsp:txBody>
      <dsp:txXfrm>
        <a:off x="7717162" y="2852140"/>
        <a:ext cx="326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1CBEE7-B2B0-4AC3-BC77-1C383DBF82D8}">
      <dsp:nvSpPr>
        <dsp:cNvPr id="0" name=""/>
        <dsp:cNvSpPr/>
      </dsp:nvSpPr>
      <dsp:spPr>
        <a:xfrm>
          <a:off x="1346" y="1119479"/>
          <a:ext cx="3150644" cy="15753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66040" rIns="9906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Confessing Sins </a:t>
          </a:r>
          <a:endParaRPr lang="en-US" sz="5200" kern="1200" dirty="0"/>
        </a:p>
      </dsp:txBody>
      <dsp:txXfrm>
        <a:off x="47486" y="1165619"/>
        <a:ext cx="3058364" cy="1483042"/>
      </dsp:txXfrm>
    </dsp:sp>
    <dsp:sp modelId="{1B3D4273-58D1-4028-B107-ABF5B308D8C7}">
      <dsp:nvSpPr>
        <dsp:cNvPr id="0" name=""/>
        <dsp:cNvSpPr/>
      </dsp:nvSpPr>
      <dsp:spPr>
        <a:xfrm>
          <a:off x="3939652" y="1119479"/>
          <a:ext cx="3150644" cy="1575322"/>
        </a:xfrm>
        <a:prstGeom prst="roundRect">
          <a:avLst>
            <a:gd name="adj" fmla="val 10000"/>
          </a:avLst>
        </a:prstGeom>
        <a:solidFill>
          <a:schemeClr val="accent2">
            <a:hueOff val="1499832"/>
            <a:satOff val="-5124"/>
            <a:lumOff val="-5392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66040" rIns="9906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Prayers</a:t>
          </a:r>
          <a:endParaRPr lang="en-US" sz="5200" kern="1200"/>
        </a:p>
      </dsp:txBody>
      <dsp:txXfrm>
        <a:off x="3985792" y="1165619"/>
        <a:ext cx="3058364" cy="1483042"/>
      </dsp:txXfrm>
    </dsp:sp>
    <dsp:sp modelId="{6A36B35A-2C02-43A8-A1F6-F0F43465714D}">
      <dsp:nvSpPr>
        <dsp:cNvPr id="0" name=""/>
        <dsp:cNvSpPr/>
      </dsp:nvSpPr>
      <dsp:spPr>
        <a:xfrm>
          <a:off x="7877958" y="1119479"/>
          <a:ext cx="3150644" cy="1575322"/>
        </a:xfrm>
        <a:prstGeom prst="roundRect">
          <a:avLst>
            <a:gd name="adj" fmla="val 10000"/>
          </a:avLst>
        </a:prstGeom>
        <a:solidFill>
          <a:schemeClr val="accent2">
            <a:hueOff val="2999665"/>
            <a:satOff val="-10248"/>
            <a:lumOff val="-1078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66040" rIns="9906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 dirty="0"/>
            <a:t>Exorcisms</a:t>
          </a:r>
        </a:p>
      </dsp:txBody>
      <dsp:txXfrm>
        <a:off x="7924098" y="1165619"/>
        <a:ext cx="3058364" cy="14830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797DE2-1F97-42BA-BFFC-16F726DE5103}">
      <dsp:nvSpPr>
        <dsp:cNvPr id="0" name=""/>
        <dsp:cNvSpPr/>
      </dsp:nvSpPr>
      <dsp:spPr>
        <a:xfrm>
          <a:off x="6409" y="1177874"/>
          <a:ext cx="1458532" cy="145853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4E4D24-2FAE-43FE-9BDD-595605139E23}">
      <dsp:nvSpPr>
        <dsp:cNvPr id="0" name=""/>
        <dsp:cNvSpPr/>
      </dsp:nvSpPr>
      <dsp:spPr>
        <a:xfrm>
          <a:off x="312701" y="1484166"/>
          <a:ext cx="845948" cy="8459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43C65-F85C-4B51-9FED-F122CECC0FA6}">
      <dsp:nvSpPr>
        <dsp:cNvPr id="0" name=""/>
        <dsp:cNvSpPr/>
      </dsp:nvSpPr>
      <dsp:spPr>
        <a:xfrm>
          <a:off x="1777484" y="1177874"/>
          <a:ext cx="3437969" cy="145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Emergence of Psychological Approaches</a:t>
          </a:r>
          <a:endParaRPr lang="en-US" sz="1900" kern="1200" dirty="0"/>
        </a:p>
      </dsp:txBody>
      <dsp:txXfrm>
        <a:off x="1777484" y="1177874"/>
        <a:ext cx="3437969" cy="1458532"/>
      </dsp:txXfrm>
    </dsp:sp>
    <dsp:sp modelId="{20EF47E1-D2F3-4409-B54D-FD342C7E034F}">
      <dsp:nvSpPr>
        <dsp:cNvPr id="0" name=""/>
        <dsp:cNvSpPr/>
      </dsp:nvSpPr>
      <dsp:spPr>
        <a:xfrm>
          <a:off x="5814495" y="1177874"/>
          <a:ext cx="1458532" cy="145853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D2D122-8DCF-4F0D-A920-F813C4456CAD}">
      <dsp:nvSpPr>
        <dsp:cNvPr id="0" name=""/>
        <dsp:cNvSpPr/>
      </dsp:nvSpPr>
      <dsp:spPr>
        <a:xfrm>
          <a:off x="6120786" y="1484166"/>
          <a:ext cx="845948" cy="8459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0AF9B-8914-4907-8C68-77437A4F7BC5}">
      <dsp:nvSpPr>
        <dsp:cNvPr id="0" name=""/>
        <dsp:cNvSpPr/>
      </dsp:nvSpPr>
      <dsp:spPr>
        <a:xfrm>
          <a:off x="7585570" y="1177874"/>
          <a:ext cx="3437969" cy="145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18th Century</a:t>
          </a:r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Increasing interest in understanding mental health as part of human experience, not just religious or mystical causes.</a:t>
          </a:r>
          <a:endParaRPr lang="en-US" sz="1900" kern="1200" dirty="0"/>
        </a:p>
      </dsp:txBody>
      <dsp:txXfrm>
        <a:off x="7585570" y="1177874"/>
        <a:ext cx="3437969" cy="14585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C2EB92-6670-4DD9-AB47-8B48641E9C58}">
      <dsp:nvSpPr>
        <dsp:cNvPr id="0" name=""/>
        <dsp:cNvSpPr/>
      </dsp:nvSpPr>
      <dsp:spPr>
        <a:xfrm>
          <a:off x="600792" y="538869"/>
          <a:ext cx="1449891" cy="14498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B4E3C-5EAE-404C-8B1D-523EAEA40E9E}">
      <dsp:nvSpPr>
        <dsp:cNvPr id="0" name=""/>
        <dsp:cNvSpPr/>
      </dsp:nvSpPr>
      <dsp:spPr>
        <a:xfrm>
          <a:off x="909785" y="847862"/>
          <a:ext cx="831905" cy="8319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BB18A-2B95-4330-9056-B9922C6D44EA}">
      <dsp:nvSpPr>
        <dsp:cNvPr id="0" name=""/>
        <dsp:cNvSpPr/>
      </dsp:nvSpPr>
      <dsp:spPr>
        <a:xfrm>
          <a:off x="137302" y="2440366"/>
          <a:ext cx="237687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19th Century - Psychotherapy Emerges</a:t>
          </a:r>
          <a:endParaRPr lang="en-US" sz="1100" kern="1200"/>
        </a:p>
      </dsp:txBody>
      <dsp:txXfrm>
        <a:off x="137302" y="2440366"/>
        <a:ext cx="2376871" cy="1080000"/>
      </dsp:txXfrm>
    </dsp:sp>
    <dsp:sp modelId="{DFFA8735-4496-43AB-B40D-3642F87D197A}">
      <dsp:nvSpPr>
        <dsp:cNvPr id="0" name=""/>
        <dsp:cNvSpPr/>
      </dsp:nvSpPr>
      <dsp:spPr>
        <a:xfrm>
          <a:off x="3393616" y="538869"/>
          <a:ext cx="1449891" cy="14498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8C935-702F-4E65-8746-BABC0019D7B3}">
      <dsp:nvSpPr>
        <dsp:cNvPr id="0" name=""/>
        <dsp:cNvSpPr/>
      </dsp:nvSpPr>
      <dsp:spPr>
        <a:xfrm>
          <a:off x="3702610" y="847862"/>
          <a:ext cx="831905" cy="8319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263AB-163F-4602-B327-6C35BBEB6151}">
      <dsp:nvSpPr>
        <dsp:cNvPr id="0" name=""/>
        <dsp:cNvSpPr/>
      </dsp:nvSpPr>
      <dsp:spPr>
        <a:xfrm>
          <a:off x="2930126" y="2440366"/>
          <a:ext cx="237687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Psychoanalysis  </a:t>
          </a:r>
          <a:endParaRPr lang="en-US" sz="1100" kern="1200"/>
        </a:p>
      </dsp:txBody>
      <dsp:txXfrm>
        <a:off x="2930126" y="2440366"/>
        <a:ext cx="2376871" cy="1080000"/>
      </dsp:txXfrm>
    </dsp:sp>
    <dsp:sp modelId="{41FAD775-820A-41B6-8DC3-811232A65202}">
      <dsp:nvSpPr>
        <dsp:cNvPr id="0" name=""/>
        <dsp:cNvSpPr/>
      </dsp:nvSpPr>
      <dsp:spPr>
        <a:xfrm>
          <a:off x="6186441" y="538869"/>
          <a:ext cx="1449891" cy="14498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0AADE-1FD6-4F11-89F5-C5C90D1CDFF8}">
      <dsp:nvSpPr>
        <dsp:cNvPr id="0" name=""/>
        <dsp:cNvSpPr/>
      </dsp:nvSpPr>
      <dsp:spPr>
        <a:xfrm>
          <a:off x="6495434" y="847862"/>
          <a:ext cx="831905" cy="8319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568FA-FB97-430B-A265-2D1FA01750C0}">
      <dsp:nvSpPr>
        <dsp:cNvPr id="0" name=""/>
        <dsp:cNvSpPr/>
      </dsp:nvSpPr>
      <dsp:spPr>
        <a:xfrm>
          <a:off x="5722951" y="2440366"/>
          <a:ext cx="237687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Sigmund Freud developed psychoanalysis, which proposed that anxiety was the result of repressed unconscious conflicts. This led to talking therapies aimed at uncovering these hidden thoughts.</a:t>
          </a:r>
          <a:endParaRPr lang="en-US" sz="1100" kern="1200"/>
        </a:p>
      </dsp:txBody>
      <dsp:txXfrm>
        <a:off x="5722951" y="2440366"/>
        <a:ext cx="2376871" cy="1080000"/>
      </dsp:txXfrm>
    </dsp:sp>
    <dsp:sp modelId="{9822206C-02B9-4FB2-96BE-0DB7F35E3E61}">
      <dsp:nvSpPr>
        <dsp:cNvPr id="0" name=""/>
        <dsp:cNvSpPr/>
      </dsp:nvSpPr>
      <dsp:spPr>
        <a:xfrm>
          <a:off x="8979265" y="538869"/>
          <a:ext cx="1449891" cy="14498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C861FD-C49A-4C20-8D60-A85DB2D567DD}">
      <dsp:nvSpPr>
        <dsp:cNvPr id="0" name=""/>
        <dsp:cNvSpPr/>
      </dsp:nvSpPr>
      <dsp:spPr>
        <a:xfrm>
          <a:off x="9288259" y="847862"/>
          <a:ext cx="831905" cy="8319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BDEC3-CE7F-467B-9FCF-413B777741C1}">
      <dsp:nvSpPr>
        <dsp:cNvPr id="0" name=""/>
        <dsp:cNvSpPr/>
      </dsp:nvSpPr>
      <dsp:spPr>
        <a:xfrm>
          <a:off x="8515775" y="2440366"/>
          <a:ext cx="237687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method involved dream analysis, free association, and exploring childhood experiences.</a:t>
          </a:r>
          <a:endParaRPr lang="en-US" sz="1100" kern="1200"/>
        </a:p>
      </dsp:txBody>
      <dsp:txXfrm>
        <a:off x="8515775" y="2440366"/>
        <a:ext cx="2376871" cy="108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6BC64-6CF4-46DB-B98B-6BD3B3387B0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9FF835-2B28-4EBE-AA4F-C9067DEC32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66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9FF835-2B28-4EBE-AA4F-C9067DEC326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236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83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279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739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142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33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587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165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195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878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6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733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747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hyperlink" Target="https://www.youtube.com/watch?v=n6RbW2LtdFs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74/1381612053382214" TargetMode="External"/><Relationship Id="rId3" Type="http://schemas.openxmlformats.org/officeDocument/2006/relationships/hyperlink" Target="https://doi.org/10.1016/j.xcrm.2022.100895" TargetMode="External"/><Relationship Id="rId7" Type="http://schemas.openxmlformats.org/officeDocument/2006/relationships/hyperlink" Target="https://doi-org.ezproxy.uwtsd.ac.uk/10.1037/amp000100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-org.ezproxy.uwtsd.ac.uk/10.1002/da.22854" TargetMode="External"/><Relationship Id="rId5" Type="http://schemas.openxmlformats.org/officeDocument/2006/relationships/hyperlink" Target="https://doi-org.ezproxy.uwtsd.ac.uk/10.1177/08980101231217361" TargetMode="External"/><Relationship Id="rId4" Type="http://schemas.openxmlformats.org/officeDocument/2006/relationships/hyperlink" Target="https://doi-org.ezproxy.uwtsd.ac.uk/10.1002/pu.30828" TargetMode="External"/><Relationship Id="rId9" Type="http://schemas.openxmlformats.org/officeDocument/2006/relationships/hyperlink" Target="https://www.proquest.com/scholarly-journals/listening-past-history-psychiatry-anxiety/docview/222799997/se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2F9FB3E0-D9FD-CF0A-BF78-52C0001F18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50000">
                <a:schemeClr val="tx2">
                  <a:alpha val="35000"/>
                </a:schemeClr>
              </a:gs>
              <a:gs pos="100000">
                <a:schemeClr val="tx2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114FF-19C5-5E0C-555E-8458ACA1E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10905059" cy="333035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Treatments of 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5C4D0-E90A-0D09-7593-4E82612CE5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133135"/>
            <a:ext cx="10902016" cy="145451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</a:rPr>
              <a:t>&amp; How THEY have evolved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0987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4C6D8-D7AD-CD71-9599-95C574669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Ancient Civilization</a:t>
            </a:r>
          </a:p>
        </p:txBody>
      </p:sp>
      <p:graphicFrame>
        <p:nvGraphicFramePr>
          <p:cNvPr id="50" name="TextBox 3">
            <a:extLst>
              <a:ext uri="{FF2B5EF4-FFF2-40B4-BE49-F238E27FC236}">
                <a16:creationId xmlns:a16="http://schemas.microsoft.com/office/drawing/2014/main" id="{5A0BF285-F076-8767-1D42-02542241B9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3150775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008A5D2-E4C1-ACFC-6B3B-D44585B535E2}"/>
              </a:ext>
            </a:extLst>
          </p:cNvPr>
          <p:cNvSpPr txBox="1"/>
          <p:nvPr/>
        </p:nvSpPr>
        <p:spPr>
          <a:xfrm>
            <a:off x="157316" y="6421865"/>
            <a:ext cx="22515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Scull, A. (2015).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953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8CE1-7695-7622-EBAD-D6A97FD91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b="1" dirty="0"/>
              <a:t>Middles ages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EF4787C-999C-9A09-839F-A50FE19FB1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783720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279B933-E2D8-CB88-469A-3F0D6273CFA3}"/>
              </a:ext>
            </a:extLst>
          </p:cNvPr>
          <p:cNvSpPr txBox="1"/>
          <p:nvPr/>
        </p:nvSpPr>
        <p:spPr>
          <a:xfrm>
            <a:off x="167149" y="6343953"/>
            <a:ext cx="17796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Scull, A.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322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B448728E-2EDF-4F60-A97C-C0F08E06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8CBB40F-4E03-45AE-9020-C27B0AE7F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9F7CCD1-513F-4B7A-9497-7AA9144DB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0EF63-D84C-AAD9-0A36-E192827DDBEE}"/>
              </a:ext>
            </a:extLst>
          </p:cNvPr>
          <p:cNvSpPr txBox="1"/>
          <p:nvPr/>
        </p:nvSpPr>
        <p:spPr>
          <a:xfrm>
            <a:off x="581192" y="702156"/>
            <a:ext cx="11029616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The Enlightenment and Early Modern Period 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C51D05B-2E8E-A9E3-9B51-A0A42E2633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1260451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DFD5037-5C18-F24F-05BC-CED4A9A9A170}"/>
              </a:ext>
            </a:extLst>
          </p:cNvPr>
          <p:cNvSpPr txBox="1"/>
          <p:nvPr/>
        </p:nvSpPr>
        <p:spPr>
          <a:xfrm>
            <a:off x="0" y="6400800"/>
            <a:ext cx="18681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Scull, A.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227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B448728E-2EDF-4F60-A97C-C0F08E06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8CBB40F-4E03-45AE-9020-C27B0AE7F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9F7CCD1-513F-4B7A-9497-7AA9144DB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7464D115-52D7-6945-6A4C-E5815E23F6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6940332"/>
              </p:ext>
            </p:extLst>
          </p:nvPr>
        </p:nvGraphicFramePr>
        <p:xfrm>
          <a:off x="581025" y="4371182"/>
          <a:ext cx="11029950" cy="4059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F407878-8643-89B9-72B7-9923AF498E0A}"/>
              </a:ext>
            </a:extLst>
          </p:cNvPr>
          <p:cNvSpPr txBox="1"/>
          <p:nvPr/>
        </p:nvSpPr>
        <p:spPr>
          <a:xfrm>
            <a:off x="600388" y="1256119"/>
            <a:ext cx="8330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19</a:t>
            </a:r>
            <a:r>
              <a:rPr lang="en-GB" sz="2800" b="1" baseline="30000" dirty="0"/>
              <a:t>th</a:t>
            </a:r>
            <a:r>
              <a:rPr lang="en-GB" sz="2800" b="1" dirty="0"/>
              <a:t> Century – Development of Psychoanalysis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093867-E033-3BF2-E1BA-F74913E0CD47}"/>
              </a:ext>
            </a:extLst>
          </p:cNvPr>
          <p:cNvSpPr txBox="1"/>
          <p:nvPr/>
        </p:nvSpPr>
        <p:spPr>
          <a:xfrm>
            <a:off x="2836148" y="2486818"/>
            <a:ext cx="60943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0000"/>
              </a:lnSpc>
            </a:pPr>
            <a:r>
              <a:rPr lang="en-GB" sz="2400" dirty="0"/>
              <a:t>Sigmund Freud developed psychoanalysis, which proposed that anxiety was the result of repressed unconscious conflicts. This led to talking therapies aimed at uncovering these hidden thoughts</a:t>
            </a: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C6CDF9-75A4-ECF6-18A3-7A1147777DD1}"/>
              </a:ext>
            </a:extLst>
          </p:cNvPr>
          <p:cNvSpPr txBox="1"/>
          <p:nvPr/>
        </p:nvSpPr>
        <p:spPr>
          <a:xfrm>
            <a:off x="176981" y="6488668"/>
            <a:ext cx="17698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Gross, R. (2020)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2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ADDEAB-212C-E845-447B-D66833461851}"/>
              </a:ext>
            </a:extLst>
          </p:cNvPr>
          <p:cNvSpPr txBox="1"/>
          <p:nvPr/>
        </p:nvSpPr>
        <p:spPr>
          <a:xfrm>
            <a:off x="581193" y="702156"/>
            <a:ext cx="6309003" cy="1013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Pharmacological Advances</a:t>
            </a:r>
            <a:endParaRPr lang="en-US" sz="2800" b="1" kern="1200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26961F-1D32-54DC-32E1-893EF623D044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1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>
                <a:tab pos="914400" algn="l"/>
              </a:tabLst>
            </a:pPr>
            <a:r>
              <a:rPr lang="en-US" dirty="0">
                <a:solidFill>
                  <a:schemeClr val="tx2"/>
                </a:solidFill>
                <a:effectLst/>
              </a:rPr>
              <a:t>Early medications, such as bromides and barbiturates, were used to calm anxious patients, though these treatments had limited success, significant side effects and </a:t>
            </a:r>
            <a:r>
              <a:rPr lang="en-US" dirty="0">
                <a:solidFill>
                  <a:schemeClr val="tx2"/>
                </a:solidFill>
              </a:rPr>
              <a:t>highly</a:t>
            </a:r>
            <a:r>
              <a:rPr lang="en-US" dirty="0">
                <a:solidFill>
                  <a:schemeClr val="tx2"/>
                </a:solidFill>
                <a:effectLst/>
              </a:rPr>
              <a:t> addictive</a:t>
            </a:r>
          </a:p>
          <a:p>
            <a:pPr lvl="1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>
                <a:tab pos="914400" algn="l"/>
              </a:tabLst>
            </a:pP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25" name="Picture 24" descr="Close-up unopened pill packets">
            <a:extLst>
              <a:ext uri="{FF2B5EF4-FFF2-40B4-BE49-F238E27FC236}">
                <a16:creationId xmlns:a16="http://schemas.microsoft.com/office/drawing/2014/main" id="{463F6AF4-77CE-81F6-8A72-3750B69D69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36" r="24584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454319-0B96-02B9-61CB-D789719E7263}"/>
              </a:ext>
            </a:extLst>
          </p:cNvPr>
          <p:cNvSpPr txBox="1"/>
          <p:nvPr/>
        </p:nvSpPr>
        <p:spPr>
          <a:xfrm>
            <a:off x="-373626" y="64008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>
                <a:tab pos="914400" algn="l"/>
              </a:tabLst>
            </a:pPr>
            <a:r>
              <a:rPr lang="en-US" dirty="0">
                <a:solidFill>
                  <a:schemeClr val="tx2"/>
                </a:solidFill>
                <a:effectLst/>
              </a:rPr>
              <a:t>Schwartz, T. L., et al (2005). </a:t>
            </a:r>
          </a:p>
        </p:txBody>
      </p:sp>
    </p:spTree>
    <p:extLst>
      <p:ext uri="{BB962C8B-B14F-4D97-AF65-F5344CB8AC3E}">
        <p14:creationId xmlns:p14="http://schemas.microsoft.com/office/powerpoint/2010/main" val="3019400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8029A6-DDF0-79DF-F2CE-6955DD52DE69}"/>
              </a:ext>
            </a:extLst>
          </p:cNvPr>
          <p:cNvSpPr txBox="1"/>
          <p:nvPr/>
        </p:nvSpPr>
        <p:spPr>
          <a:xfrm>
            <a:off x="581193" y="702156"/>
            <a:ext cx="6309003" cy="11908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</a:t>
            </a:r>
            <a:r>
              <a:rPr lang="en-US" sz="2800" b="1" kern="1200" cap="all" baseline="30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</a:t>
            </a:r>
            <a:r>
              <a:rPr lang="en-US" sz="2800" b="1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CENTURY</a:t>
            </a: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 kern="1200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COGNITIVE BEHAVIOURAL THERAPY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21D04B-8BA8-AC06-7088-0DE4C6FDACD3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2"/>
                </a:solidFill>
              </a:rPr>
              <a:t>Talking therapy that helps people change negative thinking patterns and behaviors. 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2"/>
                </a:solidFill>
              </a:rPr>
              <a:t>Focuses on identifying and challenging harmful thoughts, and replacing them with more positive, realistic ones. 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2"/>
                </a:solidFill>
              </a:rPr>
              <a:t>The goal is to improve emotions and actions by changing how a person thinks about situations.</a:t>
            </a:r>
          </a:p>
        </p:txBody>
      </p:sp>
      <p:pic>
        <p:nvPicPr>
          <p:cNvPr id="27" name="Picture 26" descr="Young woman thinking of outer space">
            <a:extLst>
              <a:ext uri="{FF2B5EF4-FFF2-40B4-BE49-F238E27FC236}">
                <a16:creationId xmlns:a16="http://schemas.microsoft.com/office/drawing/2014/main" id="{2A4452BA-76B6-82D3-7970-EA66602D49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52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785D5811-CA6D-64EB-B678-3F5BCD931BCD}"/>
              </a:ext>
            </a:extLst>
          </p:cNvPr>
          <p:cNvSpPr txBox="1"/>
          <p:nvPr/>
        </p:nvSpPr>
        <p:spPr>
          <a:xfrm>
            <a:off x="274466" y="6305781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Silberner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, J.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411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5CB204-856D-A8D7-803A-5AD2CA23F9FC}"/>
              </a:ext>
            </a:extLst>
          </p:cNvPr>
          <p:cNvSpPr txBox="1"/>
          <p:nvPr/>
        </p:nvSpPr>
        <p:spPr>
          <a:xfrm>
            <a:off x="0" y="1010253"/>
            <a:ext cx="6096000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Pharmacological Revolution</a:t>
            </a:r>
            <a:endParaRPr lang="en-GB" sz="28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8E6F1-586C-84FD-2407-2ED9D094F7CE}"/>
              </a:ext>
            </a:extLst>
          </p:cNvPr>
          <p:cNvSpPr txBox="1"/>
          <p:nvPr/>
        </p:nvSpPr>
        <p:spPr>
          <a:xfrm>
            <a:off x="186394" y="2023171"/>
            <a:ext cx="5723211" cy="304698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Benzodiazepines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 by producing a calming effect, such as relaxation or sedation.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Common benzodiazepines include Valium (diazepam), Xanax (alprazolam) and Ativan (lorazepam)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 be addictive and lead to dependence if used for long periods or in high doses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E13F20-C26F-D390-485C-DF365594A26D}"/>
              </a:ext>
            </a:extLst>
          </p:cNvPr>
          <p:cNvSpPr txBox="1"/>
          <p:nvPr/>
        </p:nvSpPr>
        <p:spPr>
          <a:xfrm>
            <a:off x="6282395" y="2115504"/>
            <a:ext cx="5723211" cy="286232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Selective Serotonin Reuptake Inhibitors </a:t>
            </a:r>
          </a:p>
          <a:p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(SSRIs)</a:t>
            </a:r>
          </a:p>
          <a:p>
            <a:endParaRPr lang="en-GB" sz="24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 levels of serotonin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Common SSRIs include fluoxetine (Prozac) and sertraline (Zoloft)</a:t>
            </a:r>
            <a:endParaRPr lang="en-GB" kern="100" dirty="0"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a typeface="Aptos" panose="020B0004020202020204" pitchFamily="34" charset="0"/>
                <a:cs typeface="Times New Roman" panose="02020603050405020304" pitchFamily="18" charset="0"/>
              </a:rPr>
              <a:t>Can take longer to feel the full effects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84E42-6FC6-5394-7327-F62D6A9ABA8C}"/>
              </a:ext>
            </a:extLst>
          </p:cNvPr>
          <p:cNvSpPr txBox="1"/>
          <p:nvPr/>
        </p:nvSpPr>
        <p:spPr>
          <a:xfrm>
            <a:off x="186394" y="6368856"/>
            <a:ext cx="5299587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Nielsen, M., Hansen, E. H., &amp;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Gøtzsche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, P. C. (2012)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590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D48A1B-1EBB-87A0-D195-C3B80BBDF4F9}"/>
              </a:ext>
            </a:extLst>
          </p:cNvPr>
          <p:cNvSpPr txBox="1"/>
          <p:nvPr/>
        </p:nvSpPr>
        <p:spPr>
          <a:xfrm>
            <a:off x="4156288" y="992739"/>
            <a:ext cx="6866141" cy="15748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800"/>
              </a:spcAft>
            </a:pPr>
            <a:r>
              <a:rPr lang="en-US" sz="2800" cap="all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  <a:cs typeface="+mj-cs"/>
              </a:rPr>
              <a:t>21st Century </a:t>
            </a:r>
          </a:p>
          <a:p>
            <a:pPr defTabSz="457200">
              <a:spcBef>
                <a:spcPct val="0"/>
              </a:spcBef>
              <a:spcAft>
                <a:spcPts val="800"/>
              </a:spcAft>
            </a:pPr>
            <a:r>
              <a:rPr lang="en-US" sz="2800" cap="all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  <a:cs typeface="+mj-cs"/>
              </a:rPr>
              <a:t> Modern Approaches &amp; Holistic Treatments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Graphic 8" descr="Open Hand with Plant">
            <a:extLst>
              <a:ext uri="{FF2B5EF4-FFF2-40B4-BE49-F238E27FC236}">
                <a16:creationId xmlns:a16="http://schemas.microsoft.com/office/drawing/2014/main" id="{2E2EB3E0-68B7-3649-5892-673E984B3E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700" y="2049354"/>
            <a:ext cx="3053422" cy="30534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92EC4F-974B-863F-3F71-500E698B9D07}"/>
              </a:ext>
            </a:extLst>
          </p:cNvPr>
          <p:cNvSpPr txBox="1"/>
          <p:nvPr/>
        </p:nvSpPr>
        <p:spPr>
          <a:xfrm>
            <a:off x="4406995" y="3098633"/>
            <a:ext cx="609432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Focuses on treating the whole person - mind, body and spirit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Recognises genetics, environment, and psychological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Meditation, breathing exercises, exercise, sleep hygiene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E62704-0E3F-B5AD-BFCE-BC8652651EC8}"/>
              </a:ext>
            </a:extLst>
          </p:cNvPr>
          <p:cNvSpPr txBox="1"/>
          <p:nvPr/>
        </p:nvSpPr>
        <p:spPr>
          <a:xfrm>
            <a:off x="127819" y="6400800"/>
            <a:ext cx="41140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Cork PH, Elliott L, Trombley A. (2023)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488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7A2C3A-AE5D-C355-1F1F-3F3EADD0D97B}"/>
              </a:ext>
            </a:extLst>
          </p:cNvPr>
          <p:cNvSpPr txBox="1"/>
          <p:nvPr/>
        </p:nvSpPr>
        <p:spPr>
          <a:xfrm>
            <a:off x="747252" y="1111046"/>
            <a:ext cx="53487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+mj-lt"/>
              </a:rPr>
              <a:t>Breathing Exercise (Box Breathing)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894F51-8A88-4BC7-BE49-98F382C169D4}"/>
              </a:ext>
            </a:extLst>
          </p:cNvPr>
          <p:cNvSpPr txBox="1"/>
          <p:nvPr/>
        </p:nvSpPr>
        <p:spPr>
          <a:xfrm>
            <a:off x="816078" y="235205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Box Breathing – 1 minute in length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22B11C-B439-76FF-7508-5C38F849D94A}"/>
              </a:ext>
            </a:extLst>
          </p:cNvPr>
          <p:cNvSpPr txBox="1"/>
          <p:nvPr/>
        </p:nvSpPr>
        <p:spPr>
          <a:xfrm>
            <a:off x="88491" y="6402099"/>
            <a:ext cx="28120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TEDx Talks. (2015)</a:t>
            </a:r>
          </a:p>
        </p:txBody>
      </p:sp>
      <p:pic>
        <p:nvPicPr>
          <p:cNvPr id="8" name="Picture 7" descr="Woman meditating outdoors">
            <a:extLst>
              <a:ext uri="{FF2B5EF4-FFF2-40B4-BE49-F238E27FC236}">
                <a16:creationId xmlns:a16="http://schemas.microsoft.com/office/drawing/2014/main" id="{0E30B877-782D-F322-5DE9-299050DFB8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632" y="1921423"/>
            <a:ext cx="5042319" cy="3363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54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4AF3DE3-0F40-1277-A813-312E7C9015C7}"/>
              </a:ext>
            </a:extLst>
          </p:cNvPr>
          <p:cNvSpPr txBox="1"/>
          <p:nvPr/>
        </p:nvSpPr>
        <p:spPr>
          <a:xfrm>
            <a:off x="294967" y="698090"/>
            <a:ext cx="11602065" cy="61274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References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Balban, M. Y., Neri, E.,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Kogon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M. M., Weed, L.,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Nouriani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B., Jo, B., Holl, G., Zeitzer, J. M., Spiegel, D., &amp; Huberman, A. D. (2023). Brief structured respiration practices enhance mood and reduce physiological arousal.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Cell Reports Medicine, 4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100895.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https://doi.org/10.1016/j.xcrm.2022.100895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Coprescribing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of benzodiazepines with SSRIs continues to raise concern. (2022).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Brown University Psychopharmacology Update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33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4–5.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https://doi-org.ezproxy.uwtsd.ac.uk/10.1002/pu.30828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Cork PH, Elliott L, Trombley A. (2023). Meditation for Anxiety: A Holistic Approach to Treatment.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Holistic Nursing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2024;42(4):374-383. doi: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10.1177/08980101231217361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Gross, R. (2020).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Psychology : The science of mind and behaviour 8th edition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Hodder Education Group.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Gústavsson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S.,M.,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Salkovskis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P. M., &amp;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Sigurðsson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J.,F. (2022). Revised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Beckian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cognitive therapy for generalised anxiety disorder.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The Cognitive Behaviour Therapist, 15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https://doi.org/10.1017/S1754470X22000563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Jakubovski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E., Johnson, J. A., Nasir, M., Müller, V. K., Bloch, M. H., &amp; Müller-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Vahl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K. (2019). Systematic review and meta-analysis: Dose-response curve of SSRIs and SNRIs in anxiety disorders.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Depression &amp; Anxiety (1091-4269)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36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(3), 198–212.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https://doi-org.ezproxy.uwtsd.ac.uk/10.1002/da.22854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Nielsen, M., Hansen, E. H., &amp;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Gøtzsche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P. C. (2012). What is the difference between dependence and withdrawal reactions? A comparison of benzodiazepines and selective serotonin re-uptake inhibitors.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Addiction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107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(5), 900–908.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Rosner, R. I. (2022). Aaron T. Beck (1921–2021).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77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(6), 791–792.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https://doi-org.ezproxy.uwtsd.ac.uk/10.1037/amp0001007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Schwartz, T. L., </a:t>
            </a:r>
            <a:r>
              <a:rPr lang="en-GB" sz="12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Nihalani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N., </a:t>
            </a:r>
            <a:r>
              <a:rPr lang="en-GB" sz="12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Simionescu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M., &amp; Hopkins, G. (2005). History Repeats Itself: Pharmacodynamic Trends in the Treatment of Anxiety Disorders.</a:t>
            </a:r>
            <a:r>
              <a:rPr lang="en-GB" sz="11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Current Pharmaceutical Design, 11</a:t>
            </a:r>
            <a:r>
              <a:rPr lang="en-GB" sz="11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255-63. </a:t>
            </a:r>
            <a:r>
              <a:rPr lang="en-GB" sz="1100" u="none" strike="noStrike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https://doi.org/10.2174/1381612053382214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Scull, A. (2015).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Madness in Civilization: A Cultural History of Insanity, from the Bible to Freud, from the Madhouse to Modern Medicine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Thames &amp; Hudson. 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Silberner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J. (2021). Aaron Temkin Beck: psychiatrist who invented cognitive behavioural therapy.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BMJ : British Medical Journal (Online), 375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https://doi.org/10.1136/bmj.n2902</a:t>
            </a:r>
            <a:endParaRPr lang="en-GB" sz="1100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Tone, A. (2005). Listening to the Past: History, Psychiatry, and Anxiety.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Canadian Journal of Psychiatry, 50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(7), 373-80.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https://www.proquest.com/scholarly-journals/listening-past-history-psychiatry-anxiety/docview/222799997/se-2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Tyson, P., Davies, K., S., Torn, A. (2019)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Madness : History, Concepts and Controversies.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Microsoft PowerPoint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56030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RegularSeed_2SEEDS">
      <a:dk1>
        <a:srgbClr val="000000"/>
      </a:dk1>
      <a:lt1>
        <a:srgbClr val="FFFFFF"/>
      </a:lt1>
      <a:dk2>
        <a:srgbClr val="3D2229"/>
      </a:dk2>
      <a:lt2>
        <a:srgbClr val="E2E5E8"/>
      </a:lt2>
      <a:accent1>
        <a:srgbClr val="D56A17"/>
      </a:accent1>
      <a:accent2>
        <a:srgbClr val="E72D29"/>
      </a:accent2>
      <a:accent3>
        <a:srgbClr val="B8A221"/>
      </a:accent3>
      <a:accent4>
        <a:srgbClr val="14B4A3"/>
      </a:accent4>
      <a:accent5>
        <a:srgbClr val="29ADE7"/>
      </a:accent5>
      <a:accent6>
        <a:srgbClr val="174CD5"/>
      </a:accent6>
      <a:hlink>
        <a:srgbClr val="3F87BF"/>
      </a:hlink>
      <a:folHlink>
        <a:srgbClr val="7F7F7F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1018</Words>
  <Application>Microsoft Office PowerPoint</Application>
  <PresentationFormat>Widescreen</PresentationFormat>
  <Paragraphs>81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Times New Roman</vt:lpstr>
      <vt:lpstr>Tw Cen MT</vt:lpstr>
      <vt:lpstr>Wingdings 2</vt:lpstr>
      <vt:lpstr>DividendVTI</vt:lpstr>
      <vt:lpstr>Treatments of anxiety</vt:lpstr>
      <vt:lpstr>Ancient Civilization</vt:lpstr>
      <vt:lpstr>Middles ages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Richards</dc:creator>
  <cp:lastModifiedBy>Emily Richards</cp:lastModifiedBy>
  <cp:revision>4</cp:revision>
  <dcterms:created xsi:type="dcterms:W3CDTF">2025-01-11T17:25:56Z</dcterms:created>
  <dcterms:modified xsi:type="dcterms:W3CDTF">2025-01-12T19:05:54Z</dcterms:modified>
</cp:coreProperties>
</file>