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57" r:id="rId6"/>
    <p:sldId id="258" r:id="rId7"/>
    <p:sldId id="266" r:id="rId8"/>
    <p:sldId id="261" r:id="rId9"/>
    <p:sldId id="268" r:id="rId10"/>
    <p:sldId id="264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1C8971-2586-8329-769B-7D68D67B9A64}" v="298" dt="2026-02-16T09:53:35.1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eeyah Hussain (2435867)" userId="b909e9bc-6f94-4676-b927-d72d66cc2a68" providerId="ADAL" clId="{BB1D1AAE-C5E7-40F9-AFD9-65E503CE7045}"/>
    <pc:docChg chg="custSel addSld modSld sldOrd">
      <pc:chgData name="Haneeyah Hussain (2435867)" userId="b909e9bc-6f94-4676-b927-d72d66cc2a68" providerId="ADAL" clId="{BB1D1AAE-C5E7-40F9-AFD9-65E503CE7045}" dt="2026-02-10T14:55:18.072" v="519" actId="5793"/>
      <pc:docMkLst>
        <pc:docMk/>
      </pc:docMkLst>
      <pc:sldChg chg="addSp delSp modSp mod">
        <pc:chgData name="Haneeyah Hussain (2435867)" userId="b909e9bc-6f94-4676-b927-d72d66cc2a68" providerId="ADAL" clId="{BB1D1AAE-C5E7-40F9-AFD9-65E503CE7045}" dt="2026-02-10T14:19:11.111" v="99" actId="14734"/>
        <pc:sldMkLst>
          <pc:docMk/>
          <pc:sldMk cId="2541550731" sldId="261"/>
        </pc:sldMkLst>
        <pc:spChg chg="mod">
          <ac:chgData name="Haneeyah Hussain (2435867)" userId="b909e9bc-6f94-4676-b927-d72d66cc2a68" providerId="ADAL" clId="{BB1D1AAE-C5E7-40F9-AFD9-65E503CE7045}" dt="2026-02-10T13:58:43.554" v="15" actId="5793"/>
          <ac:spMkLst>
            <pc:docMk/>
            <pc:sldMk cId="2541550731" sldId="261"/>
            <ac:spMk id="4" creationId="{11638842-06B2-62E2-FA9B-F85ED132F307}"/>
          </ac:spMkLst>
        </pc:spChg>
        <pc:graphicFrameChg chg="add mod ord modGraphic">
          <ac:chgData name="Haneeyah Hussain (2435867)" userId="b909e9bc-6f94-4676-b927-d72d66cc2a68" providerId="ADAL" clId="{BB1D1AAE-C5E7-40F9-AFD9-65E503CE7045}" dt="2026-02-10T14:19:11.111" v="99" actId="14734"/>
          <ac:graphicFrameMkLst>
            <pc:docMk/>
            <pc:sldMk cId="2541550731" sldId="261"/>
            <ac:graphicFrameMk id="8" creationId="{28526C0A-1FBA-8654-A85B-185EBFE54224}"/>
          </ac:graphicFrameMkLst>
        </pc:graphicFrameChg>
      </pc:sldChg>
      <pc:sldChg chg="modSp new mod ord">
        <pc:chgData name="Haneeyah Hussain (2435867)" userId="b909e9bc-6f94-4676-b927-d72d66cc2a68" providerId="ADAL" clId="{BB1D1AAE-C5E7-40F9-AFD9-65E503CE7045}" dt="2026-02-10T14:47:03.401" v="154" actId="20577"/>
        <pc:sldMkLst>
          <pc:docMk/>
          <pc:sldMk cId="854855657" sldId="266"/>
        </pc:sldMkLst>
        <pc:spChg chg="mod">
          <ac:chgData name="Haneeyah Hussain (2435867)" userId="b909e9bc-6f94-4676-b927-d72d66cc2a68" providerId="ADAL" clId="{BB1D1AAE-C5E7-40F9-AFD9-65E503CE7045}" dt="2026-02-10T14:46:19.928" v="130" actId="122"/>
          <ac:spMkLst>
            <pc:docMk/>
            <pc:sldMk cId="854855657" sldId="266"/>
            <ac:spMk id="2" creationId="{F4E1E4E3-3755-228C-B420-C3BFAAD7B7D6}"/>
          </ac:spMkLst>
        </pc:spChg>
        <pc:spChg chg="mod">
          <ac:chgData name="Haneeyah Hussain (2435867)" userId="b909e9bc-6f94-4676-b927-d72d66cc2a68" providerId="ADAL" clId="{BB1D1AAE-C5E7-40F9-AFD9-65E503CE7045}" dt="2026-02-10T14:47:03.401" v="154" actId="20577"/>
          <ac:spMkLst>
            <pc:docMk/>
            <pc:sldMk cId="854855657" sldId="266"/>
            <ac:spMk id="4" creationId="{1DBDA2EA-76F3-FF24-9C78-E53E32CC4E05}"/>
          </ac:spMkLst>
        </pc:spChg>
      </pc:sldChg>
      <pc:sldChg chg="addSp delSp modSp new mod ord">
        <pc:chgData name="Haneeyah Hussain (2435867)" userId="b909e9bc-6f94-4676-b927-d72d66cc2a68" providerId="ADAL" clId="{BB1D1AAE-C5E7-40F9-AFD9-65E503CE7045}" dt="2026-02-10T14:48:58.504" v="203" actId="5793"/>
        <pc:sldMkLst>
          <pc:docMk/>
          <pc:sldMk cId="2050945750" sldId="267"/>
        </pc:sldMkLst>
      </pc:sldChg>
      <pc:sldChg chg="modSp new mod ord">
        <pc:chgData name="Haneeyah Hussain (2435867)" userId="b909e9bc-6f94-4676-b927-d72d66cc2a68" providerId="ADAL" clId="{BB1D1AAE-C5E7-40F9-AFD9-65E503CE7045}" dt="2026-02-10T14:55:18.072" v="519" actId="5793"/>
        <pc:sldMkLst>
          <pc:docMk/>
          <pc:sldMk cId="4045896595" sldId="268"/>
        </pc:sldMkLst>
        <pc:spChg chg="mod">
          <ac:chgData name="Haneeyah Hussain (2435867)" userId="b909e9bc-6f94-4676-b927-d72d66cc2a68" providerId="ADAL" clId="{BB1D1AAE-C5E7-40F9-AFD9-65E503CE7045}" dt="2026-02-10T14:54:51.535" v="225" actId="20577"/>
          <ac:spMkLst>
            <pc:docMk/>
            <pc:sldMk cId="4045896595" sldId="268"/>
            <ac:spMk id="2" creationId="{BE0AE4B0-1F6D-05FA-4934-0A5F2D538BF7}"/>
          </ac:spMkLst>
        </pc:spChg>
        <pc:spChg chg="mod">
          <ac:chgData name="Haneeyah Hussain (2435867)" userId="b909e9bc-6f94-4676-b927-d72d66cc2a68" providerId="ADAL" clId="{BB1D1AAE-C5E7-40F9-AFD9-65E503CE7045}" dt="2026-02-10T14:55:18.072" v="519" actId="5793"/>
          <ac:spMkLst>
            <pc:docMk/>
            <pc:sldMk cId="4045896595" sldId="268"/>
            <ac:spMk id="3" creationId="{D71B544E-7176-ACF0-393C-A7B350B691AC}"/>
          </ac:spMkLst>
        </pc:spChg>
      </pc:sldChg>
    </pc:docChg>
  </pc:docChgLst>
  <pc:docChgLst>
    <pc:chgData name="Haneeyah Hussain (2435867)" userId="b909e9bc-6f94-4676-b927-d72d66cc2a68" providerId="ADAL" clId="{111C3D77-C484-43A2-BB3E-417F97792210}"/>
    <pc:docChg chg="undo custSel modSld">
      <pc:chgData name="Haneeyah Hussain (2435867)" userId="b909e9bc-6f94-4676-b927-d72d66cc2a68" providerId="ADAL" clId="{111C3D77-C484-43A2-BB3E-417F97792210}" dt="2026-02-13T12:14:19.524" v="202" actId="20577"/>
      <pc:docMkLst>
        <pc:docMk/>
      </pc:docMkLst>
      <pc:sldChg chg="modAnim">
        <pc:chgData name="Haneeyah Hussain (2435867)" userId="b909e9bc-6f94-4676-b927-d72d66cc2a68" providerId="ADAL" clId="{111C3D77-C484-43A2-BB3E-417F97792210}" dt="2026-02-13T11:51:46.146" v="102"/>
        <pc:sldMkLst>
          <pc:docMk/>
          <pc:sldMk cId="4193999463" sldId="256"/>
        </pc:sldMkLst>
      </pc:sldChg>
      <pc:sldChg chg="modSp modAnim">
        <pc:chgData name="Haneeyah Hussain (2435867)" userId="b909e9bc-6f94-4676-b927-d72d66cc2a68" providerId="ADAL" clId="{111C3D77-C484-43A2-BB3E-417F97792210}" dt="2026-02-13T12:02:57.357" v="106" actId="20577"/>
        <pc:sldMkLst>
          <pc:docMk/>
          <pc:sldMk cId="94808949" sldId="257"/>
        </pc:sldMkLst>
        <pc:spChg chg="mod">
          <ac:chgData name="Haneeyah Hussain (2435867)" userId="b909e9bc-6f94-4676-b927-d72d66cc2a68" providerId="ADAL" clId="{111C3D77-C484-43A2-BB3E-417F97792210}" dt="2026-02-13T12:02:57.357" v="106" actId="20577"/>
          <ac:spMkLst>
            <pc:docMk/>
            <pc:sldMk cId="94808949" sldId="257"/>
            <ac:spMk id="3" creationId="{8D75801E-8833-D7B8-D057-CA6391857EC0}"/>
          </ac:spMkLst>
        </pc:spChg>
      </pc:sldChg>
      <pc:sldChg chg="addSp modSp mod modAnim">
        <pc:chgData name="Haneeyah Hussain (2435867)" userId="b909e9bc-6f94-4676-b927-d72d66cc2a68" providerId="ADAL" clId="{111C3D77-C484-43A2-BB3E-417F97792210}" dt="2026-02-13T11:49:49.294" v="89"/>
        <pc:sldMkLst>
          <pc:docMk/>
          <pc:sldMk cId="2554428395" sldId="258"/>
        </pc:sldMkLst>
        <pc:spChg chg="mod">
          <ac:chgData name="Haneeyah Hussain (2435867)" userId="b909e9bc-6f94-4676-b927-d72d66cc2a68" providerId="ADAL" clId="{111C3D77-C484-43A2-BB3E-417F97792210}" dt="2026-02-13T11:49:16.259" v="80" actId="5793"/>
          <ac:spMkLst>
            <pc:docMk/>
            <pc:sldMk cId="2554428395" sldId="258"/>
            <ac:spMk id="3" creationId="{DD92117D-367E-A23C-5481-BCD55983005B}"/>
          </ac:spMkLst>
        </pc:spChg>
        <pc:picChg chg="add mod">
          <ac:chgData name="Haneeyah Hussain (2435867)" userId="b909e9bc-6f94-4676-b927-d72d66cc2a68" providerId="ADAL" clId="{111C3D77-C484-43A2-BB3E-417F97792210}" dt="2026-02-13T11:49:25.162" v="83" actId="1076"/>
          <ac:picMkLst>
            <pc:docMk/>
            <pc:sldMk cId="2554428395" sldId="258"/>
            <ac:picMk id="4" creationId="{2B272464-812B-E6D7-3F37-1BA51061139F}"/>
          </ac:picMkLst>
        </pc:picChg>
      </pc:sldChg>
      <pc:sldChg chg="addSp delSp modSp mod">
        <pc:chgData name="Haneeyah Hussain (2435867)" userId="b909e9bc-6f94-4676-b927-d72d66cc2a68" providerId="ADAL" clId="{111C3D77-C484-43A2-BB3E-417F97792210}" dt="2026-02-13T12:14:19.524" v="202" actId="20577"/>
        <pc:sldMkLst>
          <pc:docMk/>
          <pc:sldMk cId="854855657" sldId="266"/>
        </pc:sldMkLst>
        <pc:spChg chg="mod">
          <ac:chgData name="Haneeyah Hussain (2435867)" userId="b909e9bc-6f94-4676-b927-d72d66cc2a68" providerId="ADAL" clId="{111C3D77-C484-43A2-BB3E-417F97792210}" dt="2026-02-13T12:04:09.520" v="108" actId="14100"/>
          <ac:spMkLst>
            <pc:docMk/>
            <pc:sldMk cId="854855657" sldId="266"/>
            <ac:spMk id="2" creationId="{F4E1E4E3-3755-228C-B420-C3BFAAD7B7D6}"/>
          </ac:spMkLst>
        </pc:spChg>
        <pc:spChg chg="mod">
          <ac:chgData name="Haneeyah Hussain (2435867)" userId="b909e9bc-6f94-4676-b927-d72d66cc2a68" providerId="ADAL" clId="{111C3D77-C484-43A2-BB3E-417F97792210}" dt="2026-02-13T12:14:19.524" v="202" actId="20577"/>
          <ac:spMkLst>
            <pc:docMk/>
            <pc:sldMk cId="854855657" sldId="266"/>
            <ac:spMk id="4" creationId="{1DBDA2EA-76F3-FF24-9C78-E53E32CC4E05}"/>
          </ac:spMkLst>
        </pc:spChg>
        <pc:graphicFrameChg chg="add mod ord modGraphic">
          <ac:chgData name="Haneeyah Hussain (2435867)" userId="b909e9bc-6f94-4676-b927-d72d66cc2a68" providerId="ADAL" clId="{111C3D77-C484-43A2-BB3E-417F97792210}" dt="2026-02-13T12:07:17.505" v="167" actId="20577"/>
          <ac:graphicFrameMkLst>
            <pc:docMk/>
            <pc:sldMk cId="854855657" sldId="266"/>
            <ac:graphicFrameMk id="5" creationId="{C3B9B35B-FC08-5152-B0C4-0A27399F467A}"/>
          </ac:graphicFrameMkLst>
        </pc:graphicFrameChg>
      </pc:sldChg>
      <pc:sldChg chg="addSp delSp modSp mod">
        <pc:chgData name="Haneeyah Hussain (2435867)" userId="b909e9bc-6f94-4676-b927-d72d66cc2a68" providerId="ADAL" clId="{111C3D77-C484-43A2-BB3E-417F97792210}" dt="2026-02-13T11:48:17.519" v="70" actId="20577"/>
        <pc:sldMkLst>
          <pc:docMk/>
          <pc:sldMk cId="2050945750" sldId="267"/>
        </pc:sldMkLst>
        <pc:spChg chg="mod">
          <ac:chgData name="Haneeyah Hussain (2435867)" userId="b909e9bc-6f94-4676-b927-d72d66cc2a68" providerId="ADAL" clId="{111C3D77-C484-43A2-BB3E-417F97792210}" dt="2026-02-13T11:48:17.519" v="70" actId="20577"/>
          <ac:spMkLst>
            <pc:docMk/>
            <pc:sldMk cId="2050945750" sldId="267"/>
            <ac:spMk id="2" creationId="{7AE61C3B-CE39-0073-05CC-99E7230360B3}"/>
          </ac:spMkLst>
        </pc:spChg>
        <pc:spChg chg="mod">
          <ac:chgData name="Haneeyah Hussain (2435867)" userId="b909e9bc-6f94-4676-b927-d72d66cc2a68" providerId="ADAL" clId="{111C3D77-C484-43A2-BB3E-417F97792210}" dt="2026-02-13T11:48:06.389" v="57" actId="20577"/>
          <ac:spMkLst>
            <pc:docMk/>
            <pc:sldMk cId="2050945750" sldId="267"/>
            <ac:spMk id="4" creationId="{BC76CC9D-E173-0927-0C52-7B0AED530934}"/>
          </ac:spMkLst>
        </pc:spChg>
        <pc:spChg chg="add mod">
          <ac:chgData name="Haneeyah Hussain (2435867)" userId="b909e9bc-6f94-4676-b927-d72d66cc2a68" providerId="ADAL" clId="{111C3D77-C484-43A2-BB3E-417F97792210}" dt="2026-02-13T11:41:46.622" v="10" actId="478"/>
          <ac:spMkLst>
            <pc:docMk/>
            <pc:sldMk cId="2050945750" sldId="267"/>
            <ac:spMk id="6" creationId="{9D9E97CB-FAFB-7B8A-BA1B-7A92F1AA90DA}"/>
          </ac:spMkLst>
        </pc:spChg>
      </pc:sldChg>
    </pc:docChg>
  </pc:docChgLst>
  <pc:docChgLst>
    <pc:chgData name="Haneeyah Hussain (2435867)" userId="S::2435867@student.uwtsd.ac.uk::b909e9bc-6f94-4676-b927-d72d66cc2a68" providerId="AD" clId="Web-{9D1C8971-2586-8329-769B-7D68D67B9A64}"/>
    <pc:docChg chg="addSld delSld modSld">
      <pc:chgData name="Haneeyah Hussain (2435867)" userId="S::2435867@student.uwtsd.ac.uk::b909e9bc-6f94-4676-b927-d72d66cc2a68" providerId="AD" clId="Web-{9D1C8971-2586-8329-769B-7D68D67B9A64}" dt="2026-02-16T09:53:35.123" v="232"/>
      <pc:docMkLst>
        <pc:docMk/>
      </pc:docMkLst>
      <pc:sldChg chg="del">
        <pc:chgData name="Haneeyah Hussain (2435867)" userId="S::2435867@student.uwtsd.ac.uk::b909e9bc-6f94-4676-b927-d72d66cc2a68" providerId="AD" clId="Web-{9D1C8971-2586-8329-769B-7D68D67B9A64}" dt="2026-02-16T09:53:25.451" v="231"/>
        <pc:sldMkLst>
          <pc:docMk/>
          <pc:sldMk cId="1769607703" sldId="259"/>
        </pc:sldMkLst>
      </pc:sldChg>
      <pc:sldChg chg="modSp">
        <pc:chgData name="Haneeyah Hussain (2435867)" userId="S::2435867@student.uwtsd.ac.uk::b909e9bc-6f94-4676-b927-d72d66cc2a68" providerId="AD" clId="Web-{9D1C8971-2586-8329-769B-7D68D67B9A64}" dt="2026-02-16T09:53:24.170" v="230" actId="20577"/>
        <pc:sldMkLst>
          <pc:docMk/>
          <pc:sldMk cId="2414289528" sldId="262"/>
        </pc:sldMkLst>
        <pc:spChg chg="mod">
          <ac:chgData name="Haneeyah Hussain (2435867)" userId="S::2435867@student.uwtsd.ac.uk::b909e9bc-6f94-4676-b927-d72d66cc2a68" providerId="AD" clId="Web-{9D1C8971-2586-8329-769B-7D68D67B9A64}" dt="2026-02-16T09:53:24.170" v="230" actId="20577"/>
          <ac:spMkLst>
            <pc:docMk/>
            <pc:sldMk cId="2414289528" sldId="262"/>
            <ac:spMk id="3" creationId="{CD5D9C80-0FD3-6995-2FFC-EC0A018F78EF}"/>
          </ac:spMkLst>
        </pc:spChg>
      </pc:sldChg>
      <pc:sldChg chg="addSp delSp modSp">
        <pc:chgData name="Haneeyah Hussain (2435867)" userId="S::2435867@student.uwtsd.ac.uk::b909e9bc-6f94-4676-b927-d72d66cc2a68" providerId="AD" clId="Web-{9D1C8971-2586-8329-769B-7D68D67B9A64}" dt="2026-02-16T09:49:57.194" v="216"/>
        <pc:sldMkLst>
          <pc:docMk/>
          <pc:sldMk cId="709996751" sldId="264"/>
        </pc:sldMkLst>
        <pc:spChg chg="add del">
          <ac:chgData name="Haneeyah Hussain (2435867)" userId="S::2435867@student.uwtsd.ac.uk::b909e9bc-6f94-4676-b927-d72d66cc2a68" providerId="AD" clId="Web-{9D1C8971-2586-8329-769B-7D68D67B9A64}" dt="2026-02-16T09:45:00.899" v="122"/>
          <ac:spMkLst>
            <pc:docMk/>
            <pc:sldMk cId="709996751" sldId="264"/>
            <ac:spMk id="2" creationId="{8797B748-C209-1A3F-338C-EF2DA1738886}"/>
          </ac:spMkLst>
        </pc:spChg>
        <pc:spChg chg="add del mod">
          <ac:chgData name="Haneeyah Hussain (2435867)" userId="S::2435867@student.uwtsd.ac.uk::b909e9bc-6f94-4676-b927-d72d66cc2a68" providerId="AD" clId="Web-{9D1C8971-2586-8329-769B-7D68D67B9A64}" dt="2026-02-16T09:45:26.775" v="127"/>
          <ac:spMkLst>
            <pc:docMk/>
            <pc:sldMk cId="709996751" sldId="264"/>
            <ac:spMk id="5" creationId="{90E2EB9B-249B-1E51-FDE2-4FA4002EB0D7}"/>
          </ac:spMkLst>
        </pc:spChg>
        <pc:spChg chg="add mod">
          <ac:chgData name="Haneeyah Hussain (2435867)" userId="S::2435867@student.uwtsd.ac.uk::b909e9bc-6f94-4676-b927-d72d66cc2a68" providerId="AD" clId="Web-{9D1C8971-2586-8329-769B-7D68D67B9A64}" dt="2026-02-16T09:49:31.130" v="213" actId="1076"/>
          <ac:spMkLst>
            <pc:docMk/>
            <pc:sldMk cId="709996751" sldId="264"/>
            <ac:spMk id="6" creationId="{DEDBFE79-14D1-4BAC-0895-CBC566FCF188}"/>
          </ac:spMkLst>
        </pc:spChg>
        <pc:spChg chg="add mod">
          <ac:chgData name="Haneeyah Hussain (2435867)" userId="S::2435867@student.uwtsd.ac.uk::b909e9bc-6f94-4676-b927-d72d66cc2a68" providerId="AD" clId="Web-{9D1C8971-2586-8329-769B-7D68D67B9A64}" dt="2026-02-16T09:48:19.204" v="195" actId="20577"/>
          <ac:spMkLst>
            <pc:docMk/>
            <pc:sldMk cId="709996751" sldId="264"/>
            <ac:spMk id="7" creationId="{F3280A96-04BB-C2CE-75E2-288698F31673}"/>
          </ac:spMkLst>
        </pc:spChg>
        <pc:spChg chg="add mod">
          <ac:chgData name="Haneeyah Hussain (2435867)" userId="S::2435867@student.uwtsd.ac.uk::b909e9bc-6f94-4676-b927-d72d66cc2a68" providerId="AD" clId="Web-{9D1C8971-2586-8329-769B-7D68D67B9A64}" dt="2026-02-16T09:49:38.240" v="214" actId="1076"/>
          <ac:spMkLst>
            <pc:docMk/>
            <pc:sldMk cId="709996751" sldId="264"/>
            <ac:spMk id="8" creationId="{7FF8AE7A-ABBA-9483-5F0F-6B49785DCD8B}"/>
          </ac:spMkLst>
        </pc:spChg>
        <pc:spChg chg="add del">
          <ac:chgData name="Haneeyah Hussain (2435867)" userId="S::2435867@student.uwtsd.ac.uk::b909e9bc-6f94-4676-b927-d72d66cc2a68" providerId="AD" clId="Web-{9D1C8971-2586-8329-769B-7D68D67B9A64}" dt="2026-02-16T09:49:57.194" v="216"/>
          <ac:spMkLst>
            <pc:docMk/>
            <pc:sldMk cId="709996751" sldId="264"/>
            <ac:spMk id="9" creationId="{3BA0254F-23CE-5D20-BA0A-34030A5506AD}"/>
          </ac:spMkLst>
        </pc:spChg>
        <pc:picChg chg="mod">
          <ac:chgData name="Haneeyah Hussain (2435867)" userId="S::2435867@student.uwtsd.ac.uk::b909e9bc-6f94-4676-b927-d72d66cc2a68" providerId="AD" clId="Web-{9D1C8971-2586-8329-769B-7D68D67B9A64}" dt="2026-02-16T09:45:03.728" v="123" actId="1076"/>
          <ac:picMkLst>
            <pc:docMk/>
            <pc:sldMk cId="709996751" sldId="264"/>
            <ac:picMk id="4" creationId="{F5E99BEC-1D27-4FAD-E17D-94770312B568}"/>
          </ac:picMkLst>
        </pc:picChg>
      </pc:sldChg>
      <pc:sldChg chg="del">
        <pc:chgData name="Haneeyah Hussain (2435867)" userId="S::2435867@student.uwtsd.ac.uk::b909e9bc-6f94-4676-b927-d72d66cc2a68" providerId="AD" clId="Web-{9D1C8971-2586-8329-769B-7D68D67B9A64}" dt="2026-02-16T09:52:55.794" v="217"/>
        <pc:sldMkLst>
          <pc:docMk/>
          <pc:sldMk cId="1914532803" sldId="265"/>
        </pc:sldMkLst>
      </pc:sldChg>
      <pc:sldChg chg="del">
        <pc:chgData name="Haneeyah Hussain (2435867)" userId="S::2435867@student.uwtsd.ac.uk::b909e9bc-6f94-4676-b927-d72d66cc2a68" providerId="AD" clId="Web-{9D1C8971-2586-8329-769B-7D68D67B9A64}" dt="2026-02-16T09:53:35.123" v="232"/>
        <pc:sldMkLst>
          <pc:docMk/>
          <pc:sldMk cId="2050945750" sldId="267"/>
        </pc:sldMkLst>
      </pc:sldChg>
      <pc:sldChg chg="modSp">
        <pc:chgData name="Haneeyah Hussain (2435867)" userId="S::2435867@student.uwtsd.ac.uk::b909e9bc-6f94-4676-b927-d72d66cc2a68" providerId="AD" clId="Web-{9D1C8971-2586-8329-769B-7D68D67B9A64}" dt="2026-02-16T09:44:35.415" v="120" actId="20577"/>
        <pc:sldMkLst>
          <pc:docMk/>
          <pc:sldMk cId="4045896595" sldId="268"/>
        </pc:sldMkLst>
        <pc:spChg chg="mod">
          <ac:chgData name="Haneeyah Hussain (2435867)" userId="S::2435867@student.uwtsd.ac.uk::b909e9bc-6f94-4676-b927-d72d66cc2a68" providerId="AD" clId="Web-{9D1C8971-2586-8329-769B-7D68D67B9A64}" dt="2026-02-16T09:44:35.415" v="120" actId="20577"/>
          <ac:spMkLst>
            <pc:docMk/>
            <pc:sldMk cId="4045896595" sldId="268"/>
            <ac:spMk id="3" creationId="{D71B544E-7176-ACF0-393C-A7B350B691AC}"/>
          </ac:spMkLst>
        </pc:spChg>
      </pc:sldChg>
      <pc:sldChg chg="add del replId">
        <pc:chgData name="Haneeyah Hussain (2435867)" userId="S::2435867@student.uwtsd.ac.uk::b909e9bc-6f94-4676-b927-d72d66cc2a68" providerId="AD" clId="Web-{9D1C8971-2586-8329-769B-7D68D67B9A64}" dt="2026-02-16T09:40:29.535" v="1"/>
        <pc:sldMkLst>
          <pc:docMk/>
          <pc:sldMk cId="2296363442" sldId="26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19B4FF-943D-4237-AD6D-44A5CF7193F2}" type="datetimeFigureOut">
              <a:rPr lang="en-GB" smtClean="0"/>
              <a:t>16/02/2026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FF1B3-B030-42CA-90CE-36112B17B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809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AFF1B3-B030-42CA-90CE-36112B17B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102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893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067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628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29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049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318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78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364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31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544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328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60438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720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216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45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793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314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EC2109-E159-4CC9-AFB4-A414DDCC76F3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DCA8D-323C-40BF-8EE7-4971E754E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051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FD2FDE-0513-0BDA-66C1-4D58C94EB1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632" y="2538895"/>
            <a:ext cx="4081463" cy="408146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B3C7A77-0B2F-2281-87F9-7D511C4335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905" y="467785"/>
            <a:ext cx="7010095" cy="577959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Name- Haneeyah Hussain</a:t>
            </a:r>
          </a:p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Student number-2435867</a:t>
            </a:r>
          </a:p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LECTURER- ANN MARIE </a:t>
            </a:r>
          </a:p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Module code -lclm 4004</a:t>
            </a:r>
          </a:p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Module name- problem solving and decision making</a:t>
            </a:r>
          </a:p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Component 1-green haven florist</a:t>
            </a:r>
          </a:p>
          <a:p>
            <a:endParaRPr lang="en-GB" sz="24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en-US" sz="24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99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142D23-48C8-56BD-80E5-D616A228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My presentation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5801E-8833-D7B8-D057-CA6391857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Green Havan Florists and the nature and scope of the problems they are encountering.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of the 5W2H model that summarises these issues.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</p:txBody>
      </p:sp>
    </p:spTree>
    <p:extLst>
      <p:ext uri="{BB962C8B-B14F-4D97-AF65-F5344CB8AC3E}">
        <p14:creationId xmlns:p14="http://schemas.microsoft.com/office/powerpoint/2010/main" val="9480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24618-B2A6-616D-B35C-61270C7BE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 is green haven florist?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2117D-367E-A23C-5481-BCD5598300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Small independent business</a:t>
            </a:r>
          </a:p>
          <a:p>
            <a:r>
              <a:rPr lang="en-GB" dirty="0"/>
              <a:t>Founded by Liam and Priya in 2016</a:t>
            </a:r>
          </a:p>
          <a:p>
            <a:r>
              <a:rPr lang="en-GB" dirty="0"/>
              <a:t>A bespoke flower arrangement </a:t>
            </a:r>
          </a:p>
          <a:p>
            <a:r>
              <a:rPr lang="en-GB" dirty="0"/>
              <a:t>Located in Northwick.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272464-812B-E6D7-3F37-1BA510611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0328" y="2515292"/>
            <a:ext cx="4178576" cy="393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42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1E4E3-3755-228C-B420-C3BFAAD7B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632" y="462280"/>
            <a:ext cx="4636247" cy="1447800"/>
          </a:xfrm>
        </p:spPr>
        <p:txBody>
          <a:bodyPr/>
          <a:lstStyle/>
          <a:p>
            <a:pPr algn="ctr"/>
            <a:r>
              <a:rPr lang="en-GB" dirty="0"/>
              <a:t>GREEN HAVEN PROBLEMS </a:t>
            </a:r>
            <a:br>
              <a:rPr lang="en-GB" dirty="0"/>
            </a:b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3B9B35B-FC08-5152-B0C4-0A27399F46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899970"/>
              </p:ext>
            </p:extLst>
          </p:nvPr>
        </p:nvGraphicFramePr>
        <p:xfrm>
          <a:off x="5196097" y="1752599"/>
          <a:ext cx="6206710" cy="4272280"/>
        </p:xfrm>
        <a:graphic>
          <a:graphicData uri="http://schemas.openxmlformats.org/drawingml/2006/table">
            <a:tbl>
              <a:tblPr firstRow="1" bandRow="1"/>
              <a:tblGrid>
                <a:gridCol w="3103355">
                  <a:extLst>
                    <a:ext uri="{9D8B030D-6E8A-4147-A177-3AD203B41FA5}">
                      <a16:colId xmlns:a16="http://schemas.microsoft.com/office/drawing/2014/main" val="2764007053"/>
                    </a:ext>
                  </a:extLst>
                </a:gridCol>
                <a:gridCol w="3103355">
                  <a:extLst>
                    <a:ext uri="{9D8B030D-6E8A-4147-A177-3AD203B41FA5}">
                      <a16:colId xmlns:a16="http://schemas.microsoft.com/office/drawing/2014/main" val="2686640339"/>
                    </a:ext>
                  </a:extLst>
                </a:gridCol>
              </a:tblGrid>
              <a:tr h="54108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INTERNAL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EXTERNAL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921936"/>
                  </a:ext>
                </a:extLst>
              </a:tr>
              <a:tr h="373120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COMPETIOTON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458871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DA2EA-76F3-FF24-9C78-E53E32CC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3" y="1910080"/>
            <a:ext cx="3401063" cy="4114799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30% decline in in-store sales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/>
              <a:t>the loss of foot traffic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855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BEC1A-53B3-3440-4FCC-4A138091B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153" y="833121"/>
            <a:ext cx="3401064" cy="731520"/>
          </a:xfrm>
        </p:spPr>
        <p:txBody>
          <a:bodyPr/>
          <a:lstStyle/>
          <a:p>
            <a:r>
              <a:rPr lang="en-GB" dirty="0"/>
              <a:t>PESTEL FRAMEWORK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38842-06B2-62E2-FA9B-F85ED132F3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6081" y="1686560"/>
            <a:ext cx="4169936" cy="433831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Tool that helps business </a:t>
            </a:r>
            <a:endParaRPr 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28526C0A-1FBA-8654-A85B-185EBFE542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0928230"/>
              </p:ext>
            </p:extLst>
          </p:nvPr>
        </p:nvGraphicFramePr>
        <p:xfrm>
          <a:off x="3829684" y="1772920"/>
          <a:ext cx="7407276" cy="4475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34546">
                  <a:extLst>
                    <a:ext uri="{9D8B030D-6E8A-4147-A177-3AD203B41FA5}">
                      <a16:colId xmlns:a16="http://schemas.microsoft.com/office/drawing/2014/main" val="1437601014"/>
                    </a:ext>
                  </a:extLst>
                </a:gridCol>
                <a:gridCol w="1448330">
                  <a:extLst>
                    <a:ext uri="{9D8B030D-6E8A-4147-A177-3AD203B41FA5}">
                      <a16:colId xmlns:a16="http://schemas.microsoft.com/office/drawing/2014/main" val="4249101887"/>
                    </a:ext>
                  </a:extLst>
                </a:gridCol>
                <a:gridCol w="1137920">
                  <a:extLst>
                    <a:ext uri="{9D8B030D-6E8A-4147-A177-3AD203B41FA5}">
                      <a16:colId xmlns:a16="http://schemas.microsoft.com/office/drawing/2014/main" val="1323103836"/>
                    </a:ext>
                  </a:extLst>
                </a:gridCol>
                <a:gridCol w="1635760">
                  <a:extLst>
                    <a:ext uri="{9D8B030D-6E8A-4147-A177-3AD203B41FA5}">
                      <a16:colId xmlns:a16="http://schemas.microsoft.com/office/drawing/2014/main" val="1414120810"/>
                    </a:ext>
                  </a:extLst>
                </a:gridCol>
                <a:gridCol w="1742440">
                  <a:extLst>
                    <a:ext uri="{9D8B030D-6E8A-4147-A177-3AD203B41FA5}">
                      <a16:colId xmlns:a16="http://schemas.microsoft.com/office/drawing/2014/main" val="805786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639578075"/>
                    </a:ext>
                  </a:extLst>
                </a:gridCol>
              </a:tblGrid>
              <a:tr h="2237740">
                <a:tc>
                  <a:txBody>
                    <a:bodyPr/>
                    <a:lstStyle/>
                    <a:p>
                      <a:r>
                        <a:rPr lang="en-GB" dirty="0"/>
                        <a:t>Social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Economic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Political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Technological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Enviromnmeal</a:t>
                      </a:r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9182667"/>
                  </a:ext>
                </a:extLst>
              </a:tr>
              <a:tr h="22377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492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1550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AE4B0-1F6D-05FA-4934-0A5F2D538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Pestel </a:t>
            </a:r>
            <a:r>
              <a:rPr lang="en-GB" dirty="0" err="1"/>
              <a:t>framwork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B544E-7176-ACF0-393C-A7B350B691AC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/>
              <a:t>This is a tool used to analyze six external factors that could affect an </a:t>
            </a:r>
            <a:r>
              <a:rPr lang="en-US" dirty="0" err="1"/>
              <a:t>organistion</a:t>
            </a:r>
            <a:r>
              <a:rPr lang="en-US" dirty="0"/>
              <a:t> </a:t>
            </a:r>
            <a:r>
              <a:rPr lang="en-US" dirty="0" err="1"/>
              <a:t>performace</a:t>
            </a:r>
            <a:r>
              <a:rPr lang="en-US" dirty="0"/>
              <a:t> and </a:t>
            </a:r>
            <a:r>
              <a:rPr lang="en-US" dirty="0" err="1"/>
              <a:t>decion</a:t>
            </a:r>
            <a:r>
              <a:rPr lang="en-US" dirty="0"/>
              <a:t> making. </a:t>
            </a:r>
          </a:p>
          <a:p>
            <a:pPr>
              <a:buNone/>
            </a:pPr>
            <a:r>
              <a:rPr lang="en-US" dirty="0"/>
              <a:t>Factors include </a:t>
            </a:r>
            <a:r>
              <a:rPr lang="en-US" dirty="0" err="1"/>
              <a:t>polictical</a:t>
            </a:r>
            <a:r>
              <a:rPr lang="en-US" dirty="0"/>
              <a:t>, social, economical, </a:t>
            </a:r>
            <a:r>
              <a:rPr lang="en-US" dirty="0" err="1"/>
              <a:t>techonological</a:t>
            </a:r>
            <a:r>
              <a:rPr lang="en-US" dirty="0"/>
              <a:t>, social, legal and </a:t>
            </a:r>
            <a:r>
              <a:rPr lang="en-US" dirty="0" err="1"/>
              <a:t>enviromnetal</a:t>
            </a:r>
            <a:r>
              <a:rPr lang="en-US" dirty="0"/>
              <a:t> 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896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AE0D2-F650-D29E-467B-7DA2B3734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E99BEC-1D27-4FAD-E17D-94770312B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597" y="412956"/>
            <a:ext cx="10058400" cy="60253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DBFE79-14D1-4BAC-0895-CBC566FCF188}"/>
              </a:ext>
            </a:extLst>
          </p:cNvPr>
          <p:cNvSpPr txBox="1"/>
          <p:nvPr/>
        </p:nvSpPr>
        <p:spPr>
          <a:xfrm>
            <a:off x="3047014" y="2327743"/>
            <a:ext cx="2890683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highlight>
                  <a:srgbClr val="800080"/>
                </a:highlight>
              </a:rPr>
              <a:t>Fewer lorries to help </a:t>
            </a:r>
            <a:r>
              <a:rPr lang="en-GB" sz="1400" dirty="0" err="1">
                <a:highlight>
                  <a:srgbClr val="800080"/>
                </a:highlight>
              </a:rPr>
              <a:t>transpot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280A96-04BB-C2CE-75E2-288698F31673}"/>
              </a:ext>
            </a:extLst>
          </p:cNvPr>
          <p:cNvSpPr txBox="1"/>
          <p:nvPr/>
        </p:nvSpPr>
        <p:spPr>
          <a:xfrm>
            <a:off x="3206263" y="2834843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highlight>
                  <a:srgbClr val="800080"/>
                </a:highlight>
              </a:rPr>
              <a:t>Less support to </a:t>
            </a:r>
            <a:r>
              <a:rPr lang="en-GB" sz="1400">
                <a:highlight>
                  <a:srgbClr val="800080"/>
                </a:highlight>
              </a:rPr>
              <a:t>pick flowers </a:t>
            </a:r>
            <a:endParaRPr lang="en-GB" sz="1400" dirty="0">
              <a:highlight>
                <a:srgbClr val="80008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F8AE7A-ABBA-9483-5F0F-6B49785DCD8B}"/>
              </a:ext>
            </a:extLst>
          </p:cNvPr>
          <p:cNvSpPr txBox="1"/>
          <p:nvPr/>
        </p:nvSpPr>
        <p:spPr>
          <a:xfrm>
            <a:off x="5931024" y="232262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highlight>
                  <a:srgbClr val="800080"/>
                </a:highlight>
              </a:rPr>
              <a:t>Less staff in shop</a:t>
            </a:r>
            <a:endParaRPr lang="en-GB" sz="1400">
              <a:highlight>
                <a:srgbClr val="80008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09996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B6F4C-DE0A-3BB4-00B3-234225FBE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REFRENCE 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D9C80-0FD3-6995-2FFC-EC0A018F7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Wesbite</a:t>
            </a:r>
            <a:r>
              <a:rPr lang="en-US" dirty="0"/>
              <a:t> link--</a:t>
            </a:r>
          </a:p>
          <a:p>
            <a:pPr>
              <a:buClr>
                <a:srgbClr val="8AD0D6"/>
              </a:buClr>
            </a:pPr>
            <a:r>
              <a:rPr lang="en-US"/>
              <a:t>2025 flower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289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F776-6699-2B0E-ACB0-0624A82A68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THANK YOU FOR YOUR TIME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B1042B-2600-AE5B-5264-3078F7CA01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pPr algn="ctr"/>
            <a:r>
              <a:rPr lang="en-GB" dirty="0"/>
              <a:t>QUESTION ARE WELCOME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6410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4" ma:contentTypeDescription="Create a new document." ma:contentTypeScope="" ma:versionID="cb61869fe9abf916354521e194b94ebc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f465bc2d14ba1ad942e618bffb12f637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A18C567-A65C-42BB-A320-11EA2C8438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f9f7ee-5770-4a14-8925-17f3d16e50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72DB9D-4870-46B7-A01D-EF4487F927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885538-F770-46B9-80DF-D101144984A8}">
  <ds:schemaRefs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b4f9f7ee-5770-4a14-8925-17f3d16e50b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243</TotalTime>
  <Words>173</Words>
  <Application>Microsoft Office PowerPoint</Application>
  <PresentationFormat>Widescreen</PresentationFormat>
  <Paragraphs>40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Ion</vt:lpstr>
      <vt:lpstr>PowerPoint Presentation</vt:lpstr>
      <vt:lpstr>My presentation</vt:lpstr>
      <vt:lpstr>Who is green haven florist? </vt:lpstr>
      <vt:lpstr>GREEN HAVEN PROBLEMS  </vt:lpstr>
      <vt:lpstr>PESTEL FRAMEWORK</vt:lpstr>
      <vt:lpstr>Pestel framwork </vt:lpstr>
      <vt:lpstr>PowerPoint Presentation</vt:lpstr>
      <vt:lpstr>REFRENCE LIST</vt:lpstr>
      <vt:lpstr>THANK YOU FOR YOUR TIME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Haneeyah Hussain (2435867)</dc:creator>
  <cp:lastModifiedBy>Haneeyah Hussain (2435867)</cp:lastModifiedBy>
  <cp:revision>71</cp:revision>
  <dcterms:created xsi:type="dcterms:W3CDTF">2026-02-10T11:27:18Z</dcterms:created>
  <dcterms:modified xsi:type="dcterms:W3CDTF">2026-02-16T09:53:36Z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