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2" r:id="rId3"/>
    <p:sldId id="311" r:id="rId4"/>
    <p:sldId id="259" r:id="rId5"/>
    <p:sldId id="269" r:id="rId6"/>
    <p:sldId id="270" r:id="rId7"/>
    <p:sldId id="271" r:id="rId8"/>
    <p:sldId id="272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73" r:id="rId20"/>
    <p:sldId id="316" r:id="rId21"/>
    <p:sldId id="313" r:id="rId22"/>
    <p:sldId id="314" r:id="rId23"/>
    <p:sldId id="274" r:id="rId24"/>
    <p:sldId id="285" r:id="rId25"/>
    <p:sldId id="286" r:id="rId26"/>
    <p:sldId id="287" r:id="rId27"/>
    <p:sldId id="288" r:id="rId28"/>
    <p:sldId id="306" r:id="rId29"/>
    <p:sldId id="307" r:id="rId30"/>
    <p:sldId id="308" r:id="rId31"/>
    <p:sldId id="309" r:id="rId32"/>
    <p:sldId id="321" r:id="rId33"/>
    <p:sldId id="323" r:id="rId34"/>
    <p:sldId id="322" r:id="rId35"/>
    <p:sldId id="320" r:id="rId36"/>
    <p:sldId id="289" r:id="rId37"/>
    <p:sldId id="290" r:id="rId38"/>
    <p:sldId id="291" r:id="rId39"/>
    <p:sldId id="292" r:id="rId40"/>
    <p:sldId id="294" r:id="rId41"/>
    <p:sldId id="295" r:id="rId42"/>
    <p:sldId id="296" r:id="rId43"/>
    <p:sldId id="297" r:id="rId44"/>
    <p:sldId id="298" r:id="rId45"/>
    <p:sldId id="293" r:id="rId46"/>
    <p:sldId id="300" r:id="rId47"/>
    <p:sldId id="301" r:id="rId48"/>
    <p:sldId id="302" r:id="rId49"/>
    <p:sldId id="317" r:id="rId50"/>
    <p:sldId id="318" r:id="rId51"/>
    <p:sldId id="319" r:id="rId52"/>
    <p:sldId id="299" r:id="rId53"/>
    <p:sldId id="268" r:id="rId54"/>
    <p:sldId id="266" r:id="rId55"/>
    <p:sldId id="267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2CC911-191B-1779-38FE-5C5F5CD340A3}" v="18" dt="2025-02-04T19:48:18.892"/>
    <p1510:client id="{27EF4C6E-B518-FC33-7DFA-9FA2FD6B1CDD}" v="119" dt="2025-02-04T14:35:30.121"/>
    <p1510:client id="{4FA9F1E8-E6B3-CB08-B226-D5C63E388F5E}" v="24" dt="2025-02-05T11:09:43.340"/>
    <p1510:client id="{6D60E200-CAC2-2469-09E5-5DCE6D84EFAE}" v="13" dt="2025-02-03T17:19:03.785"/>
    <p1510:client id="{A5595D71-2BEA-44DE-B93C-FD2B8A5DE116}" v="1" dt="2025-02-03T15:54:55.2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5" d="100"/>
          <a:sy n="75" d="100"/>
        </p:scale>
        <p:origin x="66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microsoft.com/office/2016/11/relationships/changesInfo" Target="changesInfos/changesInfo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6D60E200-CAC2-2469-09E5-5DCE6D84EFAE}"/>
    <pc:docChg chg="modSld">
      <pc:chgData name="Moutushi Tanha" userId="S::m.tanha@uwtsd.ac.uk::62f9b1f3-ddcf-45d7-a6a4-b667feecf47e" providerId="AD" clId="Web-{6D60E200-CAC2-2469-09E5-5DCE6D84EFAE}" dt="2025-02-03T17:19:03.785" v="12" actId="14100"/>
      <pc:docMkLst>
        <pc:docMk/>
      </pc:docMkLst>
      <pc:sldChg chg="modSp">
        <pc:chgData name="Moutushi Tanha" userId="S::m.tanha@uwtsd.ac.uk::62f9b1f3-ddcf-45d7-a6a4-b667feecf47e" providerId="AD" clId="Web-{6D60E200-CAC2-2469-09E5-5DCE6D84EFAE}" dt="2025-02-03T17:03:04.570" v="1" actId="14100"/>
        <pc:sldMkLst>
          <pc:docMk/>
          <pc:sldMk cId="2774373662" sldId="271"/>
        </pc:sldMkLst>
        <pc:picChg chg="mod">
          <ac:chgData name="Moutushi Tanha" userId="S::m.tanha@uwtsd.ac.uk::62f9b1f3-ddcf-45d7-a6a4-b667feecf47e" providerId="AD" clId="Web-{6D60E200-CAC2-2469-09E5-5DCE6D84EFAE}" dt="2025-02-03T17:03:04.570" v="1" actId="14100"/>
          <ac:picMkLst>
            <pc:docMk/>
            <pc:sldMk cId="2774373662" sldId="271"/>
            <ac:picMk id="3" creationId="{FFC26669-EB4E-42F0-74B9-18D5CFC0B21B}"/>
          </ac:picMkLst>
        </pc:picChg>
      </pc:sldChg>
      <pc:sldChg chg="modSp">
        <pc:chgData name="Moutushi Tanha" userId="S::m.tanha@uwtsd.ac.uk::62f9b1f3-ddcf-45d7-a6a4-b667feecf47e" providerId="AD" clId="Web-{6D60E200-CAC2-2469-09E5-5DCE6D84EFAE}" dt="2025-02-03T17:13:49.916" v="5" actId="14100"/>
        <pc:sldMkLst>
          <pc:docMk/>
          <pc:sldMk cId="3746811033" sldId="272"/>
        </pc:sldMkLst>
        <pc:picChg chg="mod">
          <ac:chgData name="Moutushi Tanha" userId="S::m.tanha@uwtsd.ac.uk::62f9b1f3-ddcf-45d7-a6a4-b667feecf47e" providerId="AD" clId="Web-{6D60E200-CAC2-2469-09E5-5DCE6D84EFAE}" dt="2025-02-03T17:13:49.916" v="5" actId="14100"/>
          <ac:picMkLst>
            <pc:docMk/>
            <pc:sldMk cId="3746811033" sldId="272"/>
            <ac:picMk id="3" creationId="{09EBD201-AC29-A0EE-2FC5-12D5DA62B593}"/>
          </ac:picMkLst>
        </pc:picChg>
      </pc:sldChg>
      <pc:sldChg chg="modSp">
        <pc:chgData name="Moutushi Tanha" userId="S::m.tanha@uwtsd.ac.uk::62f9b1f3-ddcf-45d7-a6a4-b667feecf47e" providerId="AD" clId="Web-{6D60E200-CAC2-2469-09E5-5DCE6D84EFAE}" dt="2025-02-03T17:19:03.785" v="12" actId="14100"/>
        <pc:sldMkLst>
          <pc:docMk/>
          <pc:sldMk cId="1616075501" sldId="277"/>
        </pc:sldMkLst>
        <pc:picChg chg="mod">
          <ac:chgData name="Moutushi Tanha" userId="S::m.tanha@uwtsd.ac.uk::62f9b1f3-ddcf-45d7-a6a4-b667feecf47e" providerId="AD" clId="Web-{6D60E200-CAC2-2469-09E5-5DCE6D84EFAE}" dt="2025-02-03T17:19:03.785" v="12" actId="14100"/>
          <ac:picMkLst>
            <pc:docMk/>
            <pc:sldMk cId="1616075501" sldId="277"/>
            <ac:picMk id="3" creationId="{D6E74B5F-AD89-BB7B-DD11-54257AE9649A}"/>
          </ac:picMkLst>
        </pc:picChg>
      </pc:sldChg>
      <pc:sldChg chg="modSp">
        <pc:chgData name="Moutushi Tanha" userId="S::m.tanha@uwtsd.ac.uk::62f9b1f3-ddcf-45d7-a6a4-b667feecf47e" providerId="AD" clId="Web-{6D60E200-CAC2-2469-09E5-5DCE6D84EFAE}" dt="2025-02-03T17:17:40.954" v="10" actId="14100"/>
        <pc:sldMkLst>
          <pc:docMk/>
          <pc:sldMk cId="1199589628" sldId="278"/>
        </pc:sldMkLst>
        <pc:picChg chg="mod">
          <ac:chgData name="Moutushi Tanha" userId="S::m.tanha@uwtsd.ac.uk::62f9b1f3-ddcf-45d7-a6a4-b667feecf47e" providerId="AD" clId="Web-{6D60E200-CAC2-2469-09E5-5DCE6D84EFAE}" dt="2025-02-03T17:17:40.954" v="10" actId="14100"/>
          <ac:picMkLst>
            <pc:docMk/>
            <pc:sldMk cId="1199589628" sldId="278"/>
            <ac:picMk id="3" creationId="{CBDD1ED8-7D31-FF0E-64EA-89F834E56BBD}"/>
          </ac:picMkLst>
        </pc:picChg>
      </pc:sldChg>
    </pc:docChg>
  </pc:docChgLst>
  <pc:docChgLst>
    <pc:chgData name="Moutushi Tanha" userId="S::m.tanha@uwtsd.ac.uk::62f9b1f3-ddcf-45d7-a6a4-b667feecf47e" providerId="AD" clId="Web-{4FA9F1E8-E6B3-CB08-B226-D5C63E388F5E}"/>
    <pc:docChg chg="addSld delSld modSld sldOrd">
      <pc:chgData name="Moutushi Tanha" userId="S::m.tanha@uwtsd.ac.uk::62f9b1f3-ddcf-45d7-a6a4-b667feecf47e" providerId="AD" clId="Web-{4FA9F1E8-E6B3-CB08-B226-D5C63E388F5E}" dt="2025-02-05T11:09:43.340" v="23" actId="14100"/>
      <pc:docMkLst>
        <pc:docMk/>
      </pc:docMkLst>
      <pc:sldChg chg="addSp modSp new mod ord setBg">
        <pc:chgData name="Moutushi Tanha" userId="S::m.tanha@uwtsd.ac.uk::62f9b1f3-ddcf-45d7-a6a4-b667feecf47e" providerId="AD" clId="Web-{4FA9F1E8-E6B3-CB08-B226-D5C63E388F5E}" dt="2025-02-05T11:00:17.424" v="14"/>
        <pc:sldMkLst>
          <pc:docMk/>
          <pc:sldMk cId="2776548318" sldId="320"/>
        </pc:sldMkLst>
        <pc:spChg chg="add">
          <ac:chgData name="Moutushi Tanha" userId="S::m.tanha@uwtsd.ac.uk::62f9b1f3-ddcf-45d7-a6a4-b667feecf47e" providerId="AD" clId="Web-{4FA9F1E8-E6B3-CB08-B226-D5C63E388F5E}" dt="2025-02-05T10:35:53.489" v="3"/>
          <ac:spMkLst>
            <pc:docMk/>
            <pc:sldMk cId="2776548318" sldId="32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A9F1E8-E6B3-CB08-B226-D5C63E388F5E}" dt="2025-02-05T10:35:53.489" v="3"/>
          <ac:spMkLst>
            <pc:docMk/>
            <pc:sldMk cId="2776548318" sldId="32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A9F1E8-E6B3-CB08-B226-D5C63E388F5E}" dt="2025-02-05T10:35:53.489" v="3"/>
          <ac:spMkLst>
            <pc:docMk/>
            <pc:sldMk cId="2776548318" sldId="32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A9F1E8-E6B3-CB08-B226-D5C63E388F5E}" dt="2025-02-05T10:35:53.489" v="3"/>
          <ac:spMkLst>
            <pc:docMk/>
            <pc:sldMk cId="2776548318" sldId="32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A9F1E8-E6B3-CB08-B226-D5C63E388F5E}" dt="2025-02-05T10:36:21.226" v="6" actId="14100"/>
          <ac:picMkLst>
            <pc:docMk/>
            <pc:sldMk cId="2776548318" sldId="320"/>
            <ac:picMk id="2" creationId="{C25540C0-B409-36BC-2C4F-48CA0058209F}"/>
          </ac:picMkLst>
        </pc:picChg>
      </pc:sldChg>
      <pc:sldChg chg="new del">
        <pc:chgData name="Moutushi Tanha" userId="S::m.tanha@uwtsd.ac.uk::62f9b1f3-ddcf-45d7-a6a4-b667feecf47e" providerId="AD" clId="Web-{4FA9F1E8-E6B3-CB08-B226-D5C63E388F5E}" dt="2025-02-05T10:35:57.989" v="4"/>
        <pc:sldMkLst>
          <pc:docMk/>
          <pc:sldMk cId="1794635198" sldId="321"/>
        </pc:sldMkLst>
      </pc:sldChg>
      <pc:sldChg chg="addSp modSp new mod setBg">
        <pc:chgData name="Moutushi Tanha" userId="S::m.tanha@uwtsd.ac.uk::62f9b1f3-ddcf-45d7-a6a4-b667feecf47e" providerId="AD" clId="Web-{4FA9F1E8-E6B3-CB08-B226-D5C63E388F5E}" dt="2025-02-05T11:05:11.555" v="16" actId="14100"/>
        <pc:sldMkLst>
          <pc:docMk/>
          <pc:sldMk cId="3238486147" sldId="321"/>
        </pc:sldMkLst>
        <pc:spChg chg="add">
          <ac:chgData name="Moutushi Tanha" userId="S::m.tanha@uwtsd.ac.uk::62f9b1f3-ddcf-45d7-a6a4-b667feecf47e" providerId="AD" clId="Web-{4FA9F1E8-E6B3-CB08-B226-D5C63E388F5E}" dt="2025-02-05T10:59:54.250" v="12"/>
          <ac:spMkLst>
            <pc:docMk/>
            <pc:sldMk cId="3238486147" sldId="32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A9F1E8-E6B3-CB08-B226-D5C63E388F5E}" dt="2025-02-05T10:59:54.250" v="12"/>
          <ac:spMkLst>
            <pc:docMk/>
            <pc:sldMk cId="3238486147" sldId="32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A9F1E8-E6B3-CB08-B226-D5C63E388F5E}" dt="2025-02-05T10:59:54.250" v="12"/>
          <ac:spMkLst>
            <pc:docMk/>
            <pc:sldMk cId="3238486147" sldId="32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A9F1E8-E6B3-CB08-B226-D5C63E388F5E}" dt="2025-02-05T10:59:54.250" v="12"/>
          <ac:spMkLst>
            <pc:docMk/>
            <pc:sldMk cId="3238486147" sldId="32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A9F1E8-E6B3-CB08-B226-D5C63E388F5E}" dt="2025-02-05T11:05:11.555" v="16" actId="14100"/>
          <ac:picMkLst>
            <pc:docMk/>
            <pc:sldMk cId="3238486147" sldId="321"/>
            <ac:picMk id="2" creationId="{5675CD81-8314-66AF-7E76-53529A277E37}"/>
          </ac:picMkLst>
        </pc:picChg>
      </pc:sldChg>
      <pc:sldChg chg="addSp modSp new mod setBg">
        <pc:chgData name="Moutushi Tanha" userId="S::m.tanha@uwtsd.ac.uk::62f9b1f3-ddcf-45d7-a6a4-b667feecf47e" providerId="AD" clId="Web-{4FA9F1E8-E6B3-CB08-B226-D5C63E388F5E}" dt="2025-02-05T11:05:20.055" v="18" actId="14100"/>
        <pc:sldMkLst>
          <pc:docMk/>
          <pc:sldMk cId="1961431394" sldId="322"/>
        </pc:sldMkLst>
        <pc:spChg chg="add">
          <ac:chgData name="Moutushi Tanha" userId="S::m.tanha@uwtsd.ac.uk::62f9b1f3-ddcf-45d7-a6a4-b667feecf47e" providerId="AD" clId="Web-{4FA9F1E8-E6B3-CB08-B226-D5C63E388F5E}" dt="2025-02-05T10:45:57.658" v="10"/>
          <ac:spMkLst>
            <pc:docMk/>
            <pc:sldMk cId="1961431394" sldId="32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A9F1E8-E6B3-CB08-B226-D5C63E388F5E}" dt="2025-02-05T10:45:57.658" v="10"/>
          <ac:spMkLst>
            <pc:docMk/>
            <pc:sldMk cId="1961431394" sldId="32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A9F1E8-E6B3-CB08-B226-D5C63E388F5E}" dt="2025-02-05T10:45:57.658" v="10"/>
          <ac:spMkLst>
            <pc:docMk/>
            <pc:sldMk cId="1961431394" sldId="32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A9F1E8-E6B3-CB08-B226-D5C63E388F5E}" dt="2025-02-05T10:45:57.658" v="10"/>
          <ac:spMkLst>
            <pc:docMk/>
            <pc:sldMk cId="1961431394" sldId="32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A9F1E8-E6B3-CB08-B226-D5C63E388F5E}" dt="2025-02-05T11:05:20.055" v="18" actId="14100"/>
          <ac:picMkLst>
            <pc:docMk/>
            <pc:sldMk cId="1961431394" sldId="322"/>
            <ac:picMk id="2" creationId="{3CCE5017-B973-A905-C81D-61E1FAA80B08}"/>
          </ac:picMkLst>
        </pc:picChg>
      </pc:sldChg>
      <pc:sldChg chg="addSp modSp new mod setBg">
        <pc:chgData name="Moutushi Tanha" userId="S::m.tanha@uwtsd.ac.uk::62f9b1f3-ddcf-45d7-a6a4-b667feecf47e" providerId="AD" clId="Web-{4FA9F1E8-E6B3-CB08-B226-D5C63E388F5E}" dt="2025-02-05T11:09:43.340" v="23" actId="14100"/>
        <pc:sldMkLst>
          <pc:docMk/>
          <pc:sldMk cId="2207406558" sldId="323"/>
        </pc:sldMkLst>
        <pc:spChg chg="add">
          <ac:chgData name="Moutushi Tanha" userId="S::m.tanha@uwtsd.ac.uk::62f9b1f3-ddcf-45d7-a6a4-b667feecf47e" providerId="AD" clId="Web-{4FA9F1E8-E6B3-CB08-B226-D5C63E388F5E}" dt="2025-02-05T11:09:31.308" v="21"/>
          <ac:spMkLst>
            <pc:docMk/>
            <pc:sldMk cId="2207406558" sldId="32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FA9F1E8-E6B3-CB08-B226-D5C63E388F5E}" dt="2025-02-05T11:09:31.308" v="21"/>
          <ac:spMkLst>
            <pc:docMk/>
            <pc:sldMk cId="2207406558" sldId="32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FA9F1E8-E6B3-CB08-B226-D5C63E388F5E}" dt="2025-02-05T11:09:31.308" v="21"/>
          <ac:spMkLst>
            <pc:docMk/>
            <pc:sldMk cId="2207406558" sldId="32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FA9F1E8-E6B3-CB08-B226-D5C63E388F5E}" dt="2025-02-05T11:09:31.308" v="21"/>
          <ac:spMkLst>
            <pc:docMk/>
            <pc:sldMk cId="2207406558" sldId="32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FA9F1E8-E6B3-CB08-B226-D5C63E388F5E}" dt="2025-02-05T11:09:43.340" v="23" actId="14100"/>
          <ac:picMkLst>
            <pc:docMk/>
            <pc:sldMk cId="2207406558" sldId="323"/>
            <ac:picMk id="2" creationId="{0B26D9FE-2FDF-9A25-DA92-C22DAC22537B}"/>
          </ac:picMkLst>
        </pc:picChg>
      </pc:sldChg>
    </pc:docChg>
  </pc:docChgLst>
  <pc:docChgLst>
    <pc:chgData name="Moutushi Tanha" userId="S::m.tanha@uwtsd.ac.uk::62f9b1f3-ddcf-45d7-a6a4-b667feecf47e" providerId="AD" clId="Web-{27EF4C6E-B518-FC33-7DFA-9FA2FD6B1CDD}"/>
    <pc:docChg chg="addSld delSld modSld sldOrd">
      <pc:chgData name="Moutushi Tanha" userId="S::m.tanha@uwtsd.ac.uk::62f9b1f3-ddcf-45d7-a6a4-b667feecf47e" providerId="AD" clId="Web-{27EF4C6E-B518-FC33-7DFA-9FA2FD6B1CDD}" dt="2025-02-04T14:35:30.121" v="118"/>
      <pc:docMkLst>
        <pc:docMk/>
      </pc:docMkLst>
      <pc:sldChg chg="modSp ord">
        <pc:chgData name="Moutushi Tanha" userId="S::m.tanha@uwtsd.ac.uk::62f9b1f3-ddcf-45d7-a6a4-b667feecf47e" providerId="AD" clId="Web-{27EF4C6E-B518-FC33-7DFA-9FA2FD6B1CDD}" dt="2025-02-04T14:35:30.121" v="118"/>
        <pc:sldMkLst>
          <pc:docMk/>
          <pc:sldMk cId="2736397587" sldId="266"/>
        </pc:sldMkLst>
        <pc:picChg chg="mod">
          <ac:chgData name="Moutushi Tanha" userId="S::m.tanha@uwtsd.ac.uk::62f9b1f3-ddcf-45d7-a6a4-b667feecf47e" providerId="AD" clId="Web-{27EF4C6E-B518-FC33-7DFA-9FA2FD6B1CDD}" dt="2025-02-04T14:09:04.115" v="87" actId="14100"/>
          <ac:picMkLst>
            <pc:docMk/>
            <pc:sldMk cId="2736397587" sldId="266"/>
            <ac:picMk id="3" creationId="{11354F1C-0F0A-FA26-2C92-F78B462C7687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08:38.395" v="84" actId="14100"/>
        <pc:sldMkLst>
          <pc:docMk/>
          <pc:sldMk cId="3674927507" sldId="267"/>
        </pc:sldMkLst>
        <pc:picChg chg="mod">
          <ac:chgData name="Moutushi Tanha" userId="S::m.tanha@uwtsd.ac.uk::62f9b1f3-ddcf-45d7-a6a4-b667feecf47e" providerId="AD" clId="Web-{27EF4C6E-B518-FC33-7DFA-9FA2FD6B1CDD}" dt="2025-02-04T14:08:38.395" v="84" actId="14100"/>
          <ac:picMkLst>
            <pc:docMk/>
            <pc:sldMk cId="3674927507" sldId="267"/>
            <ac:picMk id="3" creationId="{F74D1EB8-FB9B-4257-9D10-A20117240FBC}"/>
          </ac:picMkLst>
        </pc:picChg>
      </pc:sldChg>
      <pc:sldChg chg="modSp ord">
        <pc:chgData name="Moutushi Tanha" userId="S::m.tanha@uwtsd.ac.uk::62f9b1f3-ddcf-45d7-a6a4-b667feecf47e" providerId="AD" clId="Web-{27EF4C6E-B518-FC33-7DFA-9FA2FD6B1CDD}" dt="2025-02-04T14:35:23.637" v="117"/>
        <pc:sldMkLst>
          <pc:docMk/>
          <pc:sldMk cId="2458361740" sldId="268"/>
        </pc:sldMkLst>
        <pc:picChg chg="mod">
          <ac:chgData name="Moutushi Tanha" userId="S::m.tanha@uwtsd.ac.uk::62f9b1f3-ddcf-45d7-a6a4-b667feecf47e" providerId="AD" clId="Web-{27EF4C6E-B518-FC33-7DFA-9FA2FD6B1CDD}" dt="2025-02-04T14:08:56.521" v="86" actId="14100"/>
          <ac:picMkLst>
            <pc:docMk/>
            <pc:sldMk cId="2458361740" sldId="268"/>
            <ac:picMk id="3" creationId="{6D194725-C168-35CC-0203-E35763557262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1:43:43.218" v="18" actId="1076"/>
        <pc:sldMkLst>
          <pc:docMk/>
          <pc:sldMk cId="3136380567" sldId="273"/>
        </pc:sldMkLst>
        <pc:picChg chg="mod">
          <ac:chgData name="Moutushi Tanha" userId="S::m.tanha@uwtsd.ac.uk::62f9b1f3-ddcf-45d7-a6a4-b667feecf47e" providerId="AD" clId="Web-{27EF4C6E-B518-FC33-7DFA-9FA2FD6B1CDD}" dt="2025-02-04T11:43:43.218" v="18" actId="1076"/>
          <ac:picMkLst>
            <pc:docMk/>
            <pc:sldMk cId="3136380567" sldId="273"/>
            <ac:picMk id="3" creationId="{B7541A70-24BC-7468-F094-91905FF68338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2:47:59.830" v="43" actId="14100"/>
        <pc:sldMkLst>
          <pc:docMk/>
          <pc:sldMk cId="4090573632" sldId="274"/>
        </pc:sldMkLst>
        <pc:picChg chg="mod">
          <ac:chgData name="Moutushi Tanha" userId="S::m.tanha@uwtsd.ac.uk::62f9b1f3-ddcf-45d7-a6a4-b667feecf47e" providerId="AD" clId="Web-{27EF4C6E-B518-FC33-7DFA-9FA2FD6B1CDD}" dt="2025-02-04T12:47:59.830" v="43" actId="14100"/>
          <ac:picMkLst>
            <pc:docMk/>
            <pc:sldMk cId="4090573632" sldId="274"/>
            <ac:picMk id="3" creationId="{9A41E118-63F3-23CF-0E5C-1C3FA6A7794D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13:32.874" v="112" actId="14100"/>
        <pc:sldMkLst>
          <pc:docMk/>
          <pc:sldMk cId="1086963350" sldId="279"/>
        </pc:sldMkLst>
        <pc:picChg chg="mod">
          <ac:chgData name="Moutushi Tanha" userId="S::m.tanha@uwtsd.ac.uk::62f9b1f3-ddcf-45d7-a6a4-b667feecf47e" providerId="AD" clId="Web-{27EF4C6E-B518-FC33-7DFA-9FA2FD6B1CDD}" dt="2025-02-04T14:13:32.874" v="112" actId="14100"/>
          <ac:picMkLst>
            <pc:docMk/>
            <pc:sldMk cId="1086963350" sldId="279"/>
            <ac:picMk id="3" creationId="{CCBE5C38-6563-C168-354B-A7C0EE213893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12:36.888" v="110" actId="14100"/>
        <pc:sldMkLst>
          <pc:docMk/>
          <pc:sldMk cId="1993907051" sldId="280"/>
        </pc:sldMkLst>
        <pc:picChg chg="mod">
          <ac:chgData name="Moutushi Tanha" userId="S::m.tanha@uwtsd.ac.uk::62f9b1f3-ddcf-45d7-a6a4-b667feecf47e" providerId="AD" clId="Web-{27EF4C6E-B518-FC33-7DFA-9FA2FD6B1CDD}" dt="2025-02-04T14:12:36.888" v="110" actId="14100"/>
          <ac:picMkLst>
            <pc:docMk/>
            <pc:sldMk cId="1993907051" sldId="280"/>
            <ac:picMk id="3" creationId="{2877DD51-A41C-87FB-5105-AFEB02BB30FA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0:44:45.011" v="5" actId="14100"/>
        <pc:sldMkLst>
          <pc:docMk/>
          <pc:sldMk cId="1785380161" sldId="281"/>
        </pc:sldMkLst>
        <pc:picChg chg="mod">
          <ac:chgData name="Moutushi Tanha" userId="S::m.tanha@uwtsd.ac.uk::62f9b1f3-ddcf-45d7-a6a4-b667feecf47e" providerId="AD" clId="Web-{27EF4C6E-B518-FC33-7DFA-9FA2FD6B1CDD}" dt="2025-02-04T10:44:45.011" v="5" actId="14100"/>
          <ac:picMkLst>
            <pc:docMk/>
            <pc:sldMk cId="1785380161" sldId="281"/>
            <ac:picMk id="3" creationId="{25BFFFC2-329C-5708-5FDA-7FC01A0B0541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1:02:12.234" v="9" actId="1076"/>
        <pc:sldMkLst>
          <pc:docMk/>
          <pc:sldMk cId="2257381918" sldId="282"/>
        </pc:sldMkLst>
        <pc:picChg chg="mod">
          <ac:chgData name="Moutushi Tanha" userId="S::m.tanha@uwtsd.ac.uk::62f9b1f3-ddcf-45d7-a6a4-b667feecf47e" providerId="AD" clId="Web-{27EF4C6E-B518-FC33-7DFA-9FA2FD6B1CDD}" dt="2025-02-04T11:02:12.234" v="9" actId="1076"/>
          <ac:picMkLst>
            <pc:docMk/>
            <pc:sldMk cId="2257381918" sldId="282"/>
            <ac:picMk id="3" creationId="{5825E68E-03AC-D45A-1798-F107DEC0E0E0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1:02:27.297" v="11" actId="14100"/>
        <pc:sldMkLst>
          <pc:docMk/>
          <pc:sldMk cId="912377531" sldId="283"/>
        </pc:sldMkLst>
        <pc:picChg chg="mod">
          <ac:chgData name="Moutushi Tanha" userId="S::m.tanha@uwtsd.ac.uk::62f9b1f3-ddcf-45d7-a6a4-b667feecf47e" providerId="AD" clId="Web-{27EF4C6E-B518-FC33-7DFA-9FA2FD6B1CDD}" dt="2025-02-04T11:02:27.297" v="11" actId="14100"/>
          <ac:picMkLst>
            <pc:docMk/>
            <pc:sldMk cId="912377531" sldId="283"/>
            <ac:picMk id="3" creationId="{E731F540-DE58-1DD2-7DBC-27FC5DCEDE03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1:09:03.804" v="16" actId="14100"/>
        <pc:sldMkLst>
          <pc:docMk/>
          <pc:sldMk cId="3629117789" sldId="284"/>
        </pc:sldMkLst>
        <pc:picChg chg="mod">
          <ac:chgData name="Moutushi Tanha" userId="S::m.tanha@uwtsd.ac.uk::62f9b1f3-ddcf-45d7-a6a4-b667feecf47e" providerId="AD" clId="Web-{27EF4C6E-B518-FC33-7DFA-9FA2FD6B1CDD}" dt="2025-02-04T11:09:03.804" v="16" actId="14100"/>
          <ac:picMkLst>
            <pc:docMk/>
            <pc:sldMk cId="3629117789" sldId="284"/>
            <ac:picMk id="3" creationId="{3E27A078-4637-A393-CD9E-0F665F0B6BD3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3:16:41.275" v="49" actId="1076"/>
        <pc:sldMkLst>
          <pc:docMk/>
          <pc:sldMk cId="331246196" sldId="285"/>
        </pc:sldMkLst>
        <pc:picChg chg="mod">
          <ac:chgData name="Moutushi Tanha" userId="S::m.tanha@uwtsd.ac.uk::62f9b1f3-ddcf-45d7-a6a4-b667feecf47e" providerId="AD" clId="Web-{27EF4C6E-B518-FC33-7DFA-9FA2FD6B1CDD}" dt="2025-02-04T13:16:41.275" v="49" actId="1076"/>
          <ac:picMkLst>
            <pc:docMk/>
            <pc:sldMk cId="331246196" sldId="285"/>
            <ac:picMk id="3" creationId="{CC5DFD8B-D8A9-800B-A158-51D67BED9CA4}"/>
          </ac:picMkLst>
        </pc:picChg>
      </pc:sldChg>
      <pc:sldChg chg="addSp modSp mod setBg">
        <pc:chgData name="Moutushi Tanha" userId="S::m.tanha@uwtsd.ac.uk::62f9b1f3-ddcf-45d7-a6a4-b667feecf47e" providerId="AD" clId="Web-{27EF4C6E-B518-FC33-7DFA-9FA2FD6B1CDD}" dt="2025-02-04T14:11:38.745" v="104" actId="14100"/>
        <pc:sldMkLst>
          <pc:docMk/>
          <pc:sldMk cId="3910135901" sldId="288"/>
        </pc:sldMkLst>
        <pc:spChg chg="add">
          <ac:chgData name="Moutushi Tanha" userId="S::m.tanha@uwtsd.ac.uk::62f9b1f3-ddcf-45d7-a6a4-b667feecf47e" providerId="AD" clId="Web-{27EF4C6E-B518-FC33-7DFA-9FA2FD6B1CDD}" dt="2025-02-04T14:11:18.682" v="100"/>
          <ac:spMkLst>
            <pc:docMk/>
            <pc:sldMk cId="3910135901" sldId="288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27EF4C6E-B518-FC33-7DFA-9FA2FD6B1CDD}" dt="2025-02-04T14:11:18.682" v="100"/>
          <ac:spMkLst>
            <pc:docMk/>
            <pc:sldMk cId="3910135901" sldId="288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27EF4C6E-B518-FC33-7DFA-9FA2FD6B1CDD}" dt="2025-02-04T14:11:18.682" v="100"/>
          <ac:spMkLst>
            <pc:docMk/>
            <pc:sldMk cId="3910135901" sldId="288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27EF4C6E-B518-FC33-7DFA-9FA2FD6B1CDD}" dt="2025-02-04T14:11:18.682" v="100"/>
          <ac:spMkLst>
            <pc:docMk/>
            <pc:sldMk cId="3910135901" sldId="288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27EF4C6E-B518-FC33-7DFA-9FA2FD6B1CDD}" dt="2025-02-04T14:11:38.745" v="104" actId="14100"/>
          <ac:picMkLst>
            <pc:docMk/>
            <pc:sldMk cId="3910135901" sldId="288"/>
            <ac:picMk id="3" creationId="{C5CADDC1-1F88-6F94-118C-5F69598DA64A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06:23.875" v="63" actId="14100"/>
        <pc:sldMkLst>
          <pc:docMk/>
          <pc:sldMk cId="1195938046" sldId="290"/>
        </pc:sldMkLst>
        <pc:picChg chg="mod">
          <ac:chgData name="Moutushi Tanha" userId="S::m.tanha@uwtsd.ac.uk::62f9b1f3-ddcf-45d7-a6a4-b667feecf47e" providerId="AD" clId="Web-{27EF4C6E-B518-FC33-7DFA-9FA2FD6B1CDD}" dt="2025-02-04T14:06:23.875" v="63" actId="14100"/>
          <ac:picMkLst>
            <pc:docMk/>
            <pc:sldMk cId="1195938046" sldId="290"/>
            <ac:picMk id="3" creationId="{00FE86B5-3ED5-5ABE-0629-61254A2F9F8A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06:40.688" v="67" actId="14100"/>
        <pc:sldMkLst>
          <pc:docMk/>
          <pc:sldMk cId="421110809" sldId="291"/>
        </pc:sldMkLst>
        <pc:picChg chg="mod">
          <ac:chgData name="Moutushi Tanha" userId="S::m.tanha@uwtsd.ac.uk::62f9b1f3-ddcf-45d7-a6a4-b667feecf47e" providerId="AD" clId="Web-{27EF4C6E-B518-FC33-7DFA-9FA2FD6B1CDD}" dt="2025-02-04T14:06:40.688" v="67" actId="14100"/>
          <ac:picMkLst>
            <pc:docMk/>
            <pc:sldMk cId="421110809" sldId="291"/>
            <ac:picMk id="3" creationId="{E0B74B70-2F83-F7A1-DD83-70D4010E939B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06:58.126" v="71" actId="14100"/>
        <pc:sldMkLst>
          <pc:docMk/>
          <pc:sldMk cId="3511714215" sldId="292"/>
        </pc:sldMkLst>
        <pc:picChg chg="mod">
          <ac:chgData name="Moutushi Tanha" userId="S::m.tanha@uwtsd.ac.uk::62f9b1f3-ddcf-45d7-a6a4-b667feecf47e" providerId="AD" clId="Web-{27EF4C6E-B518-FC33-7DFA-9FA2FD6B1CDD}" dt="2025-02-04T14:06:58.126" v="71" actId="14100"/>
          <ac:picMkLst>
            <pc:docMk/>
            <pc:sldMk cId="3511714215" sldId="292"/>
            <ac:picMk id="3" creationId="{17F87F2F-570F-042D-75B9-46B8FA0BFE33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09:54.773" v="93" actId="14100"/>
        <pc:sldMkLst>
          <pc:docMk/>
          <pc:sldMk cId="3811771519" sldId="293"/>
        </pc:sldMkLst>
        <pc:picChg chg="mod">
          <ac:chgData name="Moutushi Tanha" userId="S::m.tanha@uwtsd.ac.uk::62f9b1f3-ddcf-45d7-a6a4-b667feecf47e" providerId="AD" clId="Web-{27EF4C6E-B518-FC33-7DFA-9FA2FD6B1CDD}" dt="2025-02-04T14:09:54.773" v="93" actId="14100"/>
          <ac:picMkLst>
            <pc:docMk/>
            <pc:sldMk cId="3811771519" sldId="293"/>
            <ac:picMk id="3" creationId="{2A6EA3E7-C2BC-632C-CB2A-97AF781AFC49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10:55.400" v="99" actId="14100"/>
        <pc:sldMkLst>
          <pc:docMk/>
          <pc:sldMk cId="2886249885" sldId="296"/>
        </pc:sldMkLst>
        <pc:picChg chg="mod">
          <ac:chgData name="Moutushi Tanha" userId="S::m.tanha@uwtsd.ac.uk::62f9b1f3-ddcf-45d7-a6a4-b667feecf47e" providerId="AD" clId="Web-{27EF4C6E-B518-FC33-7DFA-9FA2FD6B1CDD}" dt="2025-02-04T14:10:55.400" v="99" actId="14100"/>
          <ac:picMkLst>
            <pc:docMk/>
            <pc:sldMk cId="2886249885" sldId="296"/>
            <ac:picMk id="3" creationId="{36633A1E-B1BB-364B-3E1D-6A4985F3104E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10:31.555" v="97" actId="14100"/>
        <pc:sldMkLst>
          <pc:docMk/>
          <pc:sldMk cId="608836234" sldId="297"/>
        </pc:sldMkLst>
        <pc:picChg chg="mod">
          <ac:chgData name="Moutushi Tanha" userId="S::m.tanha@uwtsd.ac.uk::62f9b1f3-ddcf-45d7-a6a4-b667feecf47e" providerId="AD" clId="Web-{27EF4C6E-B518-FC33-7DFA-9FA2FD6B1CDD}" dt="2025-02-04T14:10:31.555" v="97" actId="14100"/>
          <ac:picMkLst>
            <pc:docMk/>
            <pc:sldMk cId="608836234" sldId="297"/>
            <ac:picMk id="3" creationId="{CCF3E828-52B1-F59B-C1C2-FDC7910AC9F1}"/>
          </ac:picMkLst>
        </pc:picChg>
      </pc:sldChg>
      <pc:sldChg chg="ord">
        <pc:chgData name="Moutushi Tanha" userId="S::m.tanha@uwtsd.ac.uk::62f9b1f3-ddcf-45d7-a6a4-b667feecf47e" providerId="AD" clId="Web-{27EF4C6E-B518-FC33-7DFA-9FA2FD6B1CDD}" dt="2025-02-04T14:35:05.542" v="115"/>
        <pc:sldMkLst>
          <pc:docMk/>
          <pc:sldMk cId="368154891" sldId="299"/>
        </pc:sldMkLst>
      </pc:sldChg>
      <pc:sldChg chg="modSp">
        <pc:chgData name="Moutushi Tanha" userId="S::m.tanha@uwtsd.ac.uk::62f9b1f3-ddcf-45d7-a6a4-b667feecf47e" providerId="AD" clId="Web-{27EF4C6E-B518-FC33-7DFA-9FA2FD6B1CDD}" dt="2025-02-04T14:09:28.616" v="91" actId="14100"/>
        <pc:sldMkLst>
          <pc:docMk/>
          <pc:sldMk cId="916756201" sldId="300"/>
        </pc:sldMkLst>
        <pc:picChg chg="mod">
          <ac:chgData name="Moutushi Tanha" userId="S::m.tanha@uwtsd.ac.uk::62f9b1f3-ddcf-45d7-a6a4-b667feecf47e" providerId="AD" clId="Web-{27EF4C6E-B518-FC33-7DFA-9FA2FD6B1CDD}" dt="2025-02-04T14:09:28.616" v="91" actId="14100"/>
          <ac:picMkLst>
            <pc:docMk/>
            <pc:sldMk cId="916756201" sldId="300"/>
            <ac:picMk id="3" creationId="{A32DB43E-2088-1863-3E71-D0A3831FFD4D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07:47.925" v="75" actId="14100"/>
        <pc:sldMkLst>
          <pc:docMk/>
          <pc:sldMk cId="3617881593" sldId="301"/>
        </pc:sldMkLst>
        <pc:picChg chg="mod">
          <ac:chgData name="Moutushi Tanha" userId="S::m.tanha@uwtsd.ac.uk::62f9b1f3-ddcf-45d7-a6a4-b667feecf47e" providerId="AD" clId="Web-{27EF4C6E-B518-FC33-7DFA-9FA2FD6B1CDD}" dt="2025-02-04T14:07:47.925" v="75" actId="14100"/>
          <ac:picMkLst>
            <pc:docMk/>
            <pc:sldMk cId="3617881593" sldId="301"/>
            <ac:picMk id="3" creationId="{5A6CC34C-1C8F-D0CC-BA57-836CD6BC3393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09:13.896" v="89" actId="14100"/>
        <pc:sldMkLst>
          <pc:docMk/>
          <pc:sldMk cId="513632357" sldId="302"/>
        </pc:sldMkLst>
        <pc:picChg chg="mod">
          <ac:chgData name="Moutushi Tanha" userId="S::m.tanha@uwtsd.ac.uk::62f9b1f3-ddcf-45d7-a6a4-b667feecf47e" providerId="AD" clId="Web-{27EF4C6E-B518-FC33-7DFA-9FA2FD6B1CDD}" dt="2025-02-04T14:09:13.896" v="89" actId="14100"/>
          <ac:picMkLst>
            <pc:docMk/>
            <pc:sldMk cId="513632357" sldId="302"/>
            <ac:picMk id="3" creationId="{7328E36D-A5BA-6C10-1F01-2B2875495BB9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3:50:39.031" v="51" actId="14100"/>
        <pc:sldMkLst>
          <pc:docMk/>
          <pc:sldMk cId="1973507700" sldId="306"/>
        </pc:sldMkLst>
        <pc:picChg chg="mod">
          <ac:chgData name="Moutushi Tanha" userId="S::m.tanha@uwtsd.ac.uk::62f9b1f3-ddcf-45d7-a6a4-b667feecf47e" providerId="AD" clId="Web-{27EF4C6E-B518-FC33-7DFA-9FA2FD6B1CDD}" dt="2025-02-04T13:50:39.031" v="51" actId="14100"/>
          <ac:picMkLst>
            <pc:docMk/>
            <pc:sldMk cId="1973507700" sldId="306"/>
            <ac:picMk id="3" creationId="{A452C2B8-9417-C9BE-C2CE-5CBC2969803E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4:05:03.497" v="60" actId="14100"/>
        <pc:sldMkLst>
          <pc:docMk/>
          <pc:sldMk cId="2628797448" sldId="307"/>
        </pc:sldMkLst>
        <pc:picChg chg="mod">
          <ac:chgData name="Moutushi Tanha" userId="S::m.tanha@uwtsd.ac.uk::62f9b1f3-ddcf-45d7-a6a4-b667feecf47e" providerId="AD" clId="Web-{27EF4C6E-B518-FC33-7DFA-9FA2FD6B1CDD}" dt="2025-02-04T14:05:03.497" v="60" actId="14100"/>
          <ac:picMkLst>
            <pc:docMk/>
            <pc:sldMk cId="2628797448" sldId="307"/>
            <ac:picMk id="3" creationId="{FE2AABD4-1166-1526-3F5D-F850CFD564E3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3:50:53.016" v="53" actId="14100"/>
        <pc:sldMkLst>
          <pc:docMk/>
          <pc:sldMk cId="3780241110" sldId="308"/>
        </pc:sldMkLst>
        <pc:picChg chg="mod">
          <ac:chgData name="Moutushi Tanha" userId="S::m.tanha@uwtsd.ac.uk::62f9b1f3-ddcf-45d7-a6a4-b667feecf47e" providerId="AD" clId="Web-{27EF4C6E-B518-FC33-7DFA-9FA2FD6B1CDD}" dt="2025-02-04T13:50:53.016" v="53" actId="14100"/>
          <ac:picMkLst>
            <pc:docMk/>
            <pc:sldMk cId="3780241110" sldId="308"/>
            <ac:picMk id="3" creationId="{275BEB5D-5AD3-95A4-543C-608A81F9B041}"/>
          </ac:picMkLst>
        </pc:picChg>
      </pc:sldChg>
      <pc:sldChg chg="modSp">
        <pc:chgData name="Moutushi Tanha" userId="S::m.tanha@uwtsd.ac.uk::62f9b1f3-ddcf-45d7-a6a4-b667feecf47e" providerId="AD" clId="Web-{27EF4C6E-B518-FC33-7DFA-9FA2FD6B1CDD}" dt="2025-02-04T13:52:56.395" v="56" actId="14100"/>
        <pc:sldMkLst>
          <pc:docMk/>
          <pc:sldMk cId="1643805582" sldId="309"/>
        </pc:sldMkLst>
        <pc:picChg chg="mod">
          <ac:chgData name="Moutushi Tanha" userId="S::m.tanha@uwtsd.ac.uk::62f9b1f3-ddcf-45d7-a6a4-b667feecf47e" providerId="AD" clId="Web-{27EF4C6E-B518-FC33-7DFA-9FA2FD6B1CDD}" dt="2025-02-04T13:52:56.395" v="56" actId="14100"/>
          <ac:picMkLst>
            <pc:docMk/>
            <pc:sldMk cId="1643805582" sldId="309"/>
            <ac:picMk id="3" creationId="{F2F92AF2-BCAF-332A-ADB7-49EAC9B7CDE8}"/>
          </ac:picMkLst>
        </pc:picChg>
      </pc:sldChg>
      <pc:sldChg chg="del">
        <pc:chgData name="Moutushi Tanha" userId="S::m.tanha@uwtsd.ac.uk::62f9b1f3-ddcf-45d7-a6a4-b667feecf47e" providerId="AD" clId="Web-{27EF4C6E-B518-FC33-7DFA-9FA2FD6B1CDD}" dt="2025-02-04T14:05:45.374" v="61"/>
        <pc:sldMkLst>
          <pc:docMk/>
          <pc:sldMk cId="2772639676" sldId="310"/>
        </pc:sldMkLst>
      </pc:sldChg>
      <pc:sldChg chg="addSp modSp new mod setBg">
        <pc:chgData name="Moutushi Tanha" userId="S::m.tanha@uwtsd.ac.uk::62f9b1f3-ddcf-45d7-a6a4-b667feecf47e" providerId="AD" clId="Web-{27EF4C6E-B518-FC33-7DFA-9FA2FD6B1CDD}" dt="2025-02-04T14:12:04.746" v="107" actId="14100"/>
        <pc:sldMkLst>
          <pc:docMk/>
          <pc:sldMk cId="463682031" sldId="313"/>
        </pc:sldMkLst>
        <pc:spChg chg="add">
          <ac:chgData name="Moutushi Tanha" userId="S::m.tanha@uwtsd.ac.uk::62f9b1f3-ddcf-45d7-a6a4-b667feecf47e" providerId="AD" clId="Web-{27EF4C6E-B518-FC33-7DFA-9FA2FD6B1CDD}" dt="2025-02-04T12:18:24.269" v="21"/>
          <ac:spMkLst>
            <pc:docMk/>
            <pc:sldMk cId="463682031" sldId="3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7EF4C6E-B518-FC33-7DFA-9FA2FD6B1CDD}" dt="2025-02-04T12:18:24.269" v="21"/>
          <ac:spMkLst>
            <pc:docMk/>
            <pc:sldMk cId="463682031" sldId="3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7EF4C6E-B518-FC33-7DFA-9FA2FD6B1CDD}" dt="2025-02-04T12:18:24.269" v="21"/>
          <ac:spMkLst>
            <pc:docMk/>
            <pc:sldMk cId="463682031" sldId="3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7EF4C6E-B518-FC33-7DFA-9FA2FD6B1CDD}" dt="2025-02-04T12:18:24.269" v="21"/>
          <ac:spMkLst>
            <pc:docMk/>
            <pc:sldMk cId="463682031" sldId="31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7EF4C6E-B518-FC33-7DFA-9FA2FD6B1CDD}" dt="2025-02-04T14:12:04.746" v="107" actId="14100"/>
          <ac:picMkLst>
            <pc:docMk/>
            <pc:sldMk cId="463682031" sldId="313"/>
            <ac:picMk id="2" creationId="{87FDCB48-058A-C27B-C798-B92D4E960F19}"/>
          </ac:picMkLst>
        </pc:picChg>
      </pc:sldChg>
      <pc:sldChg chg="addSp modSp new mod setBg">
        <pc:chgData name="Moutushi Tanha" userId="S::m.tanha@uwtsd.ac.uk::62f9b1f3-ddcf-45d7-a6a4-b667feecf47e" providerId="AD" clId="Web-{27EF4C6E-B518-FC33-7DFA-9FA2FD6B1CDD}" dt="2025-02-04T12:22:21.762" v="40" actId="14100"/>
        <pc:sldMkLst>
          <pc:docMk/>
          <pc:sldMk cId="3058747868" sldId="314"/>
        </pc:sldMkLst>
        <pc:spChg chg="add">
          <ac:chgData name="Moutushi Tanha" userId="S::m.tanha@uwtsd.ac.uk::62f9b1f3-ddcf-45d7-a6a4-b667feecf47e" providerId="AD" clId="Web-{27EF4C6E-B518-FC33-7DFA-9FA2FD6B1CDD}" dt="2025-02-04T12:19:25.318" v="24"/>
          <ac:spMkLst>
            <pc:docMk/>
            <pc:sldMk cId="3058747868" sldId="31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7EF4C6E-B518-FC33-7DFA-9FA2FD6B1CDD}" dt="2025-02-04T12:19:25.318" v="24"/>
          <ac:spMkLst>
            <pc:docMk/>
            <pc:sldMk cId="3058747868" sldId="31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7EF4C6E-B518-FC33-7DFA-9FA2FD6B1CDD}" dt="2025-02-04T12:19:25.318" v="24"/>
          <ac:spMkLst>
            <pc:docMk/>
            <pc:sldMk cId="3058747868" sldId="31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7EF4C6E-B518-FC33-7DFA-9FA2FD6B1CDD}" dt="2025-02-04T12:19:25.318" v="24"/>
          <ac:spMkLst>
            <pc:docMk/>
            <pc:sldMk cId="3058747868" sldId="31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7EF4C6E-B518-FC33-7DFA-9FA2FD6B1CDD}" dt="2025-02-04T12:22:21.762" v="40" actId="14100"/>
          <ac:picMkLst>
            <pc:docMk/>
            <pc:sldMk cId="3058747868" sldId="314"/>
            <ac:picMk id="2" creationId="{09730C8B-F223-8FE6-4691-ADA5569D5E8E}"/>
          </ac:picMkLst>
        </pc:picChg>
      </pc:sldChg>
      <pc:sldChg chg="addSp delSp modSp new del">
        <pc:chgData name="Moutushi Tanha" userId="S::m.tanha@uwtsd.ac.uk::62f9b1f3-ddcf-45d7-a6a4-b667feecf47e" providerId="AD" clId="Web-{27EF4C6E-B518-FC33-7DFA-9FA2FD6B1CDD}" dt="2025-02-04T12:21:52.417" v="34"/>
        <pc:sldMkLst>
          <pc:docMk/>
          <pc:sldMk cId="1029688773" sldId="315"/>
        </pc:sldMkLst>
        <pc:picChg chg="add del mod">
          <ac:chgData name="Moutushi Tanha" userId="S::m.tanha@uwtsd.ac.uk::62f9b1f3-ddcf-45d7-a6a4-b667feecf47e" providerId="AD" clId="Web-{27EF4C6E-B518-FC33-7DFA-9FA2FD6B1CDD}" dt="2025-02-04T12:20:54.430" v="27"/>
          <ac:picMkLst>
            <pc:docMk/>
            <pc:sldMk cId="1029688773" sldId="315"/>
            <ac:picMk id="2" creationId="{8B0CC43E-E405-0DD5-1FC7-6C8B281B8E03}"/>
          </ac:picMkLst>
        </pc:picChg>
        <pc:picChg chg="add mod">
          <ac:chgData name="Moutushi Tanha" userId="S::m.tanha@uwtsd.ac.uk::62f9b1f3-ddcf-45d7-a6a4-b667feecf47e" providerId="AD" clId="Web-{27EF4C6E-B518-FC33-7DFA-9FA2FD6B1CDD}" dt="2025-02-04T12:20:57.102" v="28"/>
          <ac:picMkLst>
            <pc:docMk/>
            <pc:sldMk cId="1029688773" sldId="315"/>
            <ac:picMk id="3" creationId="{24E98D57-70DE-D1A3-FBE1-62FA30269D50}"/>
          </ac:picMkLst>
        </pc:picChg>
      </pc:sldChg>
      <pc:sldChg chg="addSp delSp modSp new mod setBg">
        <pc:chgData name="Moutushi Tanha" userId="S::m.tanha@uwtsd.ac.uk::62f9b1f3-ddcf-45d7-a6a4-b667feecf47e" providerId="AD" clId="Web-{27EF4C6E-B518-FC33-7DFA-9FA2FD6B1CDD}" dt="2025-02-04T14:11:59.199" v="106" actId="14100"/>
        <pc:sldMkLst>
          <pc:docMk/>
          <pc:sldMk cId="2055232559" sldId="316"/>
        </pc:sldMkLst>
        <pc:spChg chg="add">
          <ac:chgData name="Moutushi Tanha" userId="S::m.tanha@uwtsd.ac.uk::62f9b1f3-ddcf-45d7-a6a4-b667feecf47e" providerId="AD" clId="Web-{27EF4C6E-B518-FC33-7DFA-9FA2FD6B1CDD}" dt="2025-02-04T12:21:47.651" v="33"/>
          <ac:spMkLst>
            <pc:docMk/>
            <pc:sldMk cId="2055232559" sldId="316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27EF4C6E-B518-FC33-7DFA-9FA2FD6B1CDD}" dt="2025-02-04T12:21:47.651" v="33"/>
          <ac:spMkLst>
            <pc:docMk/>
            <pc:sldMk cId="2055232559" sldId="316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27EF4C6E-B518-FC33-7DFA-9FA2FD6B1CDD}" dt="2025-02-04T12:21:47.651" v="33"/>
          <ac:spMkLst>
            <pc:docMk/>
            <pc:sldMk cId="2055232559" sldId="316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27EF4C6E-B518-FC33-7DFA-9FA2FD6B1CDD}" dt="2025-02-04T12:21:47.651" v="33"/>
          <ac:spMkLst>
            <pc:docMk/>
            <pc:sldMk cId="2055232559" sldId="316"/>
            <ac:spMk id="14" creationId="{A8D57A06-A426-446D-B02C-A2DC6B62E45E}"/>
          </ac:spMkLst>
        </pc:spChg>
        <pc:picChg chg="add del mod">
          <ac:chgData name="Moutushi Tanha" userId="S::m.tanha@uwtsd.ac.uk::62f9b1f3-ddcf-45d7-a6a4-b667feecf47e" providerId="AD" clId="Web-{27EF4C6E-B518-FC33-7DFA-9FA2FD6B1CDD}" dt="2025-02-04T12:21:17.650" v="31"/>
          <ac:picMkLst>
            <pc:docMk/>
            <pc:sldMk cId="2055232559" sldId="316"/>
            <ac:picMk id="2" creationId="{658F861D-274B-9B73-D4F8-CF5AC32B582F}"/>
          </ac:picMkLst>
        </pc:picChg>
        <pc:picChg chg="add mod">
          <ac:chgData name="Moutushi Tanha" userId="S::m.tanha@uwtsd.ac.uk::62f9b1f3-ddcf-45d7-a6a4-b667feecf47e" providerId="AD" clId="Web-{27EF4C6E-B518-FC33-7DFA-9FA2FD6B1CDD}" dt="2025-02-04T14:11:59.199" v="106" actId="14100"/>
          <ac:picMkLst>
            <pc:docMk/>
            <pc:sldMk cId="2055232559" sldId="316"/>
            <ac:picMk id="3" creationId="{09C81DA9-9D64-0B3F-C5EB-5F9B3DDFC8CD}"/>
          </ac:picMkLst>
        </pc:picChg>
      </pc:sldChg>
    </pc:docChg>
  </pc:docChgLst>
  <pc:docChgLst>
    <pc:chgData name="Moutushi Tanha" userId="S::m.tanha@uwtsd.ac.uk::62f9b1f3-ddcf-45d7-a6a4-b667feecf47e" providerId="AD" clId="Web-{242CC911-191B-1779-38FE-5C5F5CD340A3}"/>
    <pc:docChg chg="addSld modSld">
      <pc:chgData name="Moutushi Tanha" userId="S::m.tanha@uwtsd.ac.uk::62f9b1f3-ddcf-45d7-a6a4-b667feecf47e" providerId="AD" clId="Web-{242CC911-191B-1779-38FE-5C5F5CD340A3}" dt="2025-02-04T19:48:18.892" v="17" actId="14100"/>
      <pc:docMkLst>
        <pc:docMk/>
      </pc:docMkLst>
      <pc:sldChg chg="addSp modSp new mod setBg">
        <pc:chgData name="Moutushi Tanha" userId="S::m.tanha@uwtsd.ac.uk::62f9b1f3-ddcf-45d7-a6a4-b667feecf47e" providerId="AD" clId="Web-{242CC911-191B-1779-38FE-5C5F5CD340A3}" dt="2025-02-04T19:46:51.156" v="10" actId="14100"/>
        <pc:sldMkLst>
          <pc:docMk/>
          <pc:sldMk cId="2703902254" sldId="317"/>
        </pc:sldMkLst>
        <pc:spChg chg="add">
          <ac:chgData name="Moutushi Tanha" userId="S::m.tanha@uwtsd.ac.uk::62f9b1f3-ddcf-45d7-a6a4-b667feecf47e" providerId="AD" clId="Web-{242CC911-191B-1779-38FE-5C5F5CD340A3}" dt="2025-02-04T19:44:16.369" v="3"/>
          <ac:spMkLst>
            <pc:docMk/>
            <pc:sldMk cId="2703902254" sldId="31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42CC911-191B-1779-38FE-5C5F5CD340A3}" dt="2025-02-04T19:44:16.369" v="3"/>
          <ac:spMkLst>
            <pc:docMk/>
            <pc:sldMk cId="2703902254" sldId="31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42CC911-191B-1779-38FE-5C5F5CD340A3}" dt="2025-02-04T19:44:16.369" v="3"/>
          <ac:spMkLst>
            <pc:docMk/>
            <pc:sldMk cId="2703902254" sldId="31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42CC911-191B-1779-38FE-5C5F5CD340A3}" dt="2025-02-04T19:44:16.369" v="3"/>
          <ac:spMkLst>
            <pc:docMk/>
            <pc:sldMk cId="2703902254" sldId="31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42CC911-191B-1779-38FE-5C5F5CD340A3}" dt="2025-02-04T19:46:51.156" v="10" actId="14100"/>
          <ac:picMkLst>
            <pc:docMk/>
            <pc:sldMk cId="2703902254" sldId="317"/>
            <ac:picMk id="2" creationId="{A075DD9F-E8DE-1032-BB05-25326050E278}"/>
          </ac:picMkLst>
        </pc:picChg>
      </pc:sldChg>
      <pc:sldChg chg="addSp modSp new mod setBg">
        <pc:chgData name="Moutushi Tanha" userId="S::m.tanha@uwtsd.ac.uk::62f9b1f3-ddcf-45d7-a6a4-b667feecf47e" providerId="AD" clId="Web-{242CC911-191B-1779-38FE-5C5F5CD340A3}" dt="2025-02-04T19:48:18.892" v="17" actId="14100"/>
        <pc:sldMkLst>
          <pc:docMk/>
          <pc:sldMk cId="802677629" sldId="318"/>
        </pc:sldMkLst>
        <pc:spChg chg="add">
          <ac:chgData name="Moutushi Tanha" userId="S::m.tanha@uwtsd.ac.uk::62f9b1f3-ddcf-45d7-a6a4-b667feecf47e" providerId="AD" clId="Web-{242CC911-191B-1779-38FE-5C5F5CD340A3}" dt="2025-02-04T19:44:57.667" v="5"/>
          <ac:spMkLst>
            <pc:docMk/>
            <pc:sldMk cId="802677629" sldId="31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42CC911-191B-1779-38FE-5C5F5CD340A3}" dt="2025-02-04T19:44:57.667" v="5"/>
          <ac:spMkLst>
            <pc:docMk/>
            <pc:sldMk cId="802677629" sldId="31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42CC911-191B-1779-38FE-5C5F5CD340A3}" dt="2025-02-04T19:44:57.667" v="5"/>
          <ac:spMkLst>
            <pc:docMk/>
            <pc:sldMk cId="802677629" sldId="31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42CC911-191B-1779-38FE-5C5F5CD340A3}" dt="2025-02-04T19:44:57.667" v="5"/>
          <ac:spMkLst>
            <pc:docMk/>
            <pc:sldMk cId="802677629" sldId="31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42CC911-191B-1779-38FE-5C5F5CD340A3}" dt="2025-02-04T19:48:18.892" v="17" actId="14100"/>
          <ac:picMkLst>
            <pc:docMk/>
            <pc:sldMk cId="802677629" sldId="318"/>
            <ac:picMk id="2" creationId="{B42346F9-DB9C-3750-B4B5-8FE752D81374}"/>
          </ac:picMkLst>
        </pc:picChg>
      </pc:sldChg>
      <pc:sldChg chg="addSp modSp new mod setBg">
        <pc:chgData name="Moutushi Tanha" userId="S::m.tanha@uwtsd.ac.uk::62f9b1f3-ddcf-45d7-a6a4-b667feecf47e" providerId="AD" clId="Web-{242CC911-191B-1779-38FE-5C5F5CD340A3}" dt="2025-02-04T19:47:53.032" v="12" actId="14100"/>
        <pc:sldMkLst>
          <pc:docMk/>
          <pc:sldMk cId="2357762077" sldId="319"/>
        </pc:sldMkLst>
        <pc:spChg chg="add">
          <ac:chgData name="Moutushi Tanha" userId="S::m.tanha@uwtsd.ac.uk::62f9b1f3-ddcf-45d7-a6a4-b667feecf47e" providerId="AD" clId="Web-{242CC911-191B-1779-38FE-5C5F5CD340A3}" dt="2025-02-04T19:45:35.169" v="8"/>
          <ac:spMkLst>
            <pc:docMk/>
            <pc:sldMk cId="2357762077" sldId="31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42CC911-191B-1779-38FE-5C5F5CD340A3}" dt="2025-02-04T19:45:35.169" v="8"/>
          <ac:spMkLst>
            <pc:docMk/>
            <pc:sldMk cId="2357762077" sldId="31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42CC911-191B-1779-38FE-5C5F5CD340A3}" dt="2025-02-04T19:45:35.169" v="8"/>
          <ac:spMkLst>
            <pc:docMk/>
            <pc:sldMk cId="2357762077" sldId="31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42CC911-191B-1779-38FE-5C5F5CD340A3}" dt="2025-02-04T19:45:35.169" v="8"/>
          <ac:spMkLst>
            <pc:docMk/>
            <pc:sldMk cId="2357762077" sldId="31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42CC911-191B-1779-38FE-5C5F5CD340A3}" dt="2025-02-04T19:47:53.032" v="12" actId="14100"/>
          <ac:picMkLst>
            <pc:docMk/>
            <pc:sldMk cId="2357762077" sldId="319"/>
            <ac:picMk id="2" creationId="{4EA13993-9335-3500-0C3C-A695727AF303}"/>
          </ac:picMkLst>
        </pc:picChg>
      </pc:sldChg>
    </pc:docChg>
  </pc:docChgLst>
  <pc:docChgLst>
    <pc:chgData name="Moutushi Tanha" userId="62f9b1f3-ddcf-45d7-a6a4-b667feecf47e" providerId="ADAL" clId="{A5595D71-2BEA-44DE-B93C-FD2B8A5DE116}"/>
    <pc:docChg chg="custSel addSld delSld modSld sldOrd">
      <pc:chgData name="Moutushi Tanha" userId="62f9b1f3-ddcf-45d7-a6a4-b667feecf47e" providerId="ADAL" clId="{A5595D71-2BEA-44DE-B93C-FD2B8A5DE116}" dt="2025-02-03T15:58:30.317" v="242" actId="14100"/>
      <pc:docMkLst>
        <pc:docMk/>
      </pc:docMkLst>
      <pc:sldChg chg="addSp modSp mod setBg addAnim">
        <pc:chgData name="Moutushi Tanha" userId="62f9b1f3-ddcf-45d7-a6a4-b667feecf47e" providerId="ADAL" clId="{A5595D71-2BEA-44DE-B93C-FD2B8A5DE116}" dt="2025-02-03T15:57:59.351" v="235"/>
        <pc:sldMkLst>
          <pc:docMk/>
          <pc:sldMk cId="232658966" sldId="256"/>
        </pc:sldMkLst>
        <pc:spChg chg="mod">
          <ac:chgData name="Moutushi Tanha" userId="62f9b1f3-ddcf-45d7-a6a4-b667feecf47e" providerId="ADAL" clId="{A5595D71-2BEA-44DE-B93C-FD2B8A5DE116}" dt="2025-02-03T15:57:59.348" v="233" actId="26606"/>
          <ac:spMkLst>
            <pc:docMk/>
            <pc:sldMk cId="232658966" sldId="256"/>
            <ac:spMk id="2" creationId="{4D268927-CD2B-9879-5C85-F7E535D5F724}"/>
          </ac:spMkLst>
        </pc:spChg>
        <pc:spChg chg="mod">
          <ac:chgData name="Moutushi Tanha" userId="62f9b1f3-ddcf-45d7-a6a4-b667feecf47e" providerId="ADAL" clId="{A5595D71-2BEA-44DE-B93C-FD2B8A5DE116}" dt="2025-02-03T15:57:59.348" v="233" actId="26606"/>
          <ac:spMkLst>
            <pc:docMk/>
            <pc:sldMk cId="232658966" sldId="256"/>
            <ac:spMk id="3" creationId="{33585715-2BCF-1284-A9B8-3EBCCADD71F5}"/>
          </ac:spMkLst>
        </pc:spChg>
        <pc:spChg chg="add">
          <ac:chgData name="Moutushi Tanha" userId="62f9b1f3-ddcf-45d7-a6a4-b667feecf47e" providerId="ADAL" clId="{A5595D71-2BEA-44DE-B93C-FD2B8A5DE116}" dt="2025-02-03T15:57:59.348" v="233" actId="26606"/>
          <ac:spMkLst>
            <pc:docMk/>
            <pc:sldMk cId="232658966" sldId="256"/>
            <ac:spMk id="8" creationId="{0E30439A-8A5B-46EC-8283-9B6B031D40D0}"/>
          </ac:spMkLst>
        </pc:spChg>
        <pc:spChg chg="add">
          <ac:chgData name="Moutushi Tanha" userId="62f9b1f3-ddcf-45d7-a6a4-b667feecf47e" providerId="ADAL" clId="{A5595D71-2BEA-44DE-B93C-FD2B8A5DE116}" dt="2025-02-03T15:57:59.348" v="233" actId="26606"/>
          <ac:spMkLst>
            <pc:docMk/>
            <pc:sldMk cId="232658966" sldId="256"/>
            <ac:spMk id="10" creationId="{5CEAD642-85CF-4750-8432-7C80C901F001}"/>
          </ac:spMkLst>
        </pc:spChg>
        <pc:spChg chg="add">
          <ac:chgData name="Moutushi Tanha" userId="62f9b1f3-ddcf-45d7-a6a4-b667feecf47e" providerId="ADAL" clId="{A5595D71-2BEA-44DE-B93C-FD2B8A5DE116}" dt="2025-02-03T15:57:59.348" v="233" actId="26606"/>
          <ac:spMkLst>
            <pc:docMk/>
            <pc:sldMk cId="232658966" sldId="256"/>
            <ac:spMk id="12" creationId="{FA33EEAE-15D5-4119-8C1E-89D943F911EF}"/>
          </ac:spMkLst>
        </pc:spChg>
        <pc:spChg chg="add">
          <ac:chgData name="Moutushi Tanha" userId="62f9b1f3-ddcf-45d7-a6a4-b667feecf47e" providerId="ADAL" clId="{A5595D71-2BEA-44DE-B93C-FD2B8A5DE116}" dt="2025-02-03T15:57:59.348" v="233" actId="26606"/>
          <ac:spMkLst>
            <pc:docMk/>
            <pc:sldMk cId="232658966" sldId="256"/>
            <ac:spMk id="14" creationId="{730D8B3B-9B80-4025-B934-26DC7D7CD231}"/>
          </ac:spMkLst>
        </pc:spChg>
        <pc:spChg chg="add">
          <ac:chgData name="Moutushi Tanha" userId="62f9b1f3-ddcf-45d7-a6a4-b667feecf47e" providerId="ADAL" clId="{A5595D71-2BEA-44DE-B93C-FD2B8A5DE116}" dt="2025-02-03T15:57:59.348" v="233" actId="26606"/>
          <ac:spMkLst>
            <pc:docMk/>
            <pc:sldMk cId="232658966" sldId="256"/>
            <ac:spMk id="16" creationId="{B5A1B09C-1565-46F8-B70F-621C5EB48A09}"/>
          </ac:spMkLst>
        </pc:spChg>
        <pc:spChg chg="add">
          <ac:chgData name="Moutushi Tanha" userId="62f9b1f3-ddcf-45d7-a6a4-b667feecf47e" providerId="ADAL" clId="{A5595D71-2BEA-44DE-B93C-FD2B8A5DE116}" dt="2025-02-03T15:57:59.348" v="233" actId="26606"/>
          <ac:spMkLst>
            <pc:docMk/>
            <pc:sldMk cId="232658966" sldId="256"/>
            <ac:spMk id="18" creationId="{8C516CC8-80AC-446C-A56E-9F54B7210402}"/>
          </ac:spMkLst>
        </pc:spChg>
        <pc:spChg chg="add">
          <ac:chgData name="Moutushi Tanha" userId="62f9b1f3-ddcf-45d7-a6a4-b667feecf47e" providerId="ADAL" clId="{A5595D71-2BEA-44DE-B93C-FD2B8A5DE116}" dt="2025-02-03T15:57:59.348" v="233" actId="26606"/>
          <ac:spMkLst>
            <pc:docMk/>
            <pc:sldMk cId="232658966" sldId="256"/>
            <ac:spMk id="20" creationId="{53947E58-F088-49F1-A3D1-DEA690192E84}"/>
          </ac:spMkLst>
        </pc:spChg>
      </pc:sldChg>
      <pc:sldChg chg="del">
        <pc:chgData name="Moutushi Tanha" userId="62f9b1f3-ddcf-45d7-a6a4-b667feecf47e" providerId="ADAL" clId="{A5595D71-2BEA-44DE-B93C-FD2B8A5DE116}" dt="2025-02-03T15:55:29.194" v="179" actId="2696"/>
        <pc:sldMkLst>
          <pc:docMk/>
          <pc:sldMk cId="2894147071" sldId="257"/>
        </pc:sldMkLst>
      </pc:sldChg>
      <pc:sldChg chg="del">
        <pc:chgData name="Moutushi Tanha" userId="62f9b1f3-ddcf-45d7-a6a4-b667feecf47e" providerId="ADAL" clId="{A5595D71-2BEA-44DE-B93C-FD2B8A5DE116}" dt="2025-02-03T15:55:25.763" v="178" actId="2696"/>
        <pc:sldMkLst>
          <pc:docMk/>
          <pc:sldMk cId="3800710509" sldId="258"/>
        </pc:sldMkLst>
      </pc:sldChg>
      <pc:sldChg chg="addSp modSp mod setBg">
        <pc:chgData name="Moutushi Tanha" userId="62f9b1f3-ddcf-45d7-a6a4-b667feecf47e" providerId="ADAL" clId="{A5595D71-2BEA-44DE-B93C-FD2B8A5DE116}" dt="2025-02-03T14:24:17.701" v="1" actId="26606"/>
        <pc:sldMkLst>
          <pc:docMk/>
          <pc:sldMk cId="2163034898" sldId="259"/>
        </pc:sldMkLst>
        <pc:spChg chg="add">
          <ac:chgData name="Moutushi Tanha" userId="62f9b1f3-ddcf-45d7-a6a4-b667feecf47e" providerId="ADAL" clId="{A5595D71-2BEA-44DE-B93C-FD2B8A5DE116}" dt="2025-02-03T14:24:17.701" v="1" actId="26606"/>
          <ac:spMkLst>
            <pc:docMk/>
            <pc:sldMk cId="2163034898" sldId="259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24:17.701" v="1" actId="26606"/>
          <ac:spMkLst>
            <pc:docMk/>
            <pc:sldMk cId="2163034898" sldId="259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24:17.701" v="1" actId="26606"/>
          <ac:spMkLst>
            <pc:docMk/>
            <pc:sldMk cId="2163034898" sldId="259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24:17.701" v="1" actId="26606"/>
          <ac:spMkLst>
            <pc:docMk/>
            <pc:sldMk cId="2163034898" sldId="25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24:17.701" v="1" actId="26606"/>
          <ac:picMkLst>
            <pc:docMk/>
            <pc:sldMk cId="2163034898" sldId="259"/>
            <ac:picMk id="3" creationId="{109C955D-9B14-CD31-D406-47431701F57B}"/>
          </ac:picMkLst>
        </pc:picChg>
      </pc:sldChg>
      <pc:sldChg chg="del">
        <pc:chgData name="Moutushi Tanha" userId="62f9b1f3-ddcf-45d7-a6a4-b667feecf47e" providerId="ADAL" clId="{A5595D71-2BEA-44DE-B93C-FD2B8A5DE116}" dt="2025-02-03T15:52:17.923" v="168" actId="2696"/>
        <pc:sldMkLst>
          <pc:docMk/>
          <pc:sldMk cId="517234327" sldId="260"/>
        </pc:sldMkLst>
      </pc:sldChg>
      <pc:sldChg chg="del">
        <pc:chgData name="Moutushi Tanha" userId="62f9b1f3-ddcf-45d7-a6a4-b667feecf47e" providerId="ADAL" clId="{A5595D71-2BEA-44DE-B93C-FD2B8A5DE116}" dt="2025-02-03T15:52:21.908" v="169" actId="2696"/>
        <pc:sldMkLst>
          <pc:docMk/>
          <pc:sldMk cId="3244779179" sldId="261"/>
        </pc:sldMkLst>
      </pc:sldChg>
      <pc:sldChg chg="del">
        <pc:chgData name="Moutushi Tanha" userId="62f9b1f3-ddcf-45d7-a6a4-b667feecf47e" providerId="ADAL" clId="{A5595D71-2BEA-44DE-B93C-FD2B8A5DE116}" dt="2025-02-03T15:52:26.058" v="170" actId="2696"/>
        <pc:sldMkLst>
          <pc:docMk/>
          <pc:sldMk cId="80798510" sldId="262"/>
        </pc:sldMkLst>
      </pc:sldChg>
      <pc:sldChg chg="del">
        <pc:chgData name="Moutushi Tanha" userId="62f9b1f3-ddcf-45d7-a6a4-b667feecf47e" providerId="ADAL" clId="{A5595D71-2BEA-44DE-B93C-FD2B8A5DE116}" dt="2025-02-03T15:52:30.531" v="171" actId="2696"/>
        <pc:sldMkLst>
          <pc:docMk/>
          <pc:sldMk cId="1113437822" sldId="263"/>
        </pc:sldMkLst>
      </pc:sldChg>
      <pc:sldChg chg="del">
        <pc:chgData name="Moutushi Tanha" userId="62f9b1f3-ddcf-45d7-a6a4-b667feecf47e" providerId="ADAL" clId="{A5595D71-2BEA-44DE-B93C-FD2B8A5DE116}" dt="2025-02-03T15:52:34.784" v="172" actId="2696"/>
        <pc:sldMkLst>
          <pc:docMk/>
          <pc:sldMk cId="1552824360" sldId="264"/>
        </pc:sldMkLst>
      </pc:sldChg>
      <pc:sldChg chg="del">
        <pc:chgData name="Moutushi Tanha" userId="62f9b1f3-ddcf-45d7-a6a4-b667feecf47e" providerId="ADAL" clId="{A5595D71-2BEA-44DE-B93C-FD2B8A5DE116}" dt="2025-02-03T15:57:07.991" v="189" actId="2696"/>
        <pc:sldMkLst>
          <pc:docMk/>
          <pc:sldMk cId="343690166" sldId="265"/>
        </pc:sldMkLst>
      </pc:sldChg>
      <pc:sldChg chg="addSp modSp new mod setBg">
        <pc:chgData name="Moutushi Tanha" userId="62f9b1f3-ddcf-45d7-a6a4-b667feecf47e" providerId="ADAL" clId="{A5595D71-2BEA-44DE-B93C-FD2B8A5DE116}" dt="2025-02-03T14:26:18.380" v="19" actId="14100"/>
        <pc:sldMkLst>
          <pc:docMk/>
          <pc:sldMk cId="3007688890" sldId="269"/>
        </pc:sldMkLst>
        <pc:spChg chg="add">
          <ac:chgData name="Moutushi Tanha" userId="62f9b1f3-ddcf-45d7-a6a4-b667feecf47e" providerId="ADAL" clId="{A5595D71-2BEA-44DE-B93C-FD2B8A5DE116}" dt="2025-02-03T14:25:13.084" v="9" actId="26606"/>
          <ac:spMkLst>
            <pc:docMk/>
            <pc:sldMk cId="3007688890" sldId="269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25:13.084" v="9" actId="26606"/>
          <ac:spMkLst>
            <pc:docMk/>
            <pc:sldMk cId="3007688890" sldId="269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25:13.084" v="9" actId="26606"/>
          <ac:spMkLst>
            <pc:docMk/>
            <pc:sldMk cId="3007688890" sldId="269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25:13.084" v="9" actId="26606"/>
          <ac:spMkLst>
            <pc:docMk/>
            <pc:sldMk cId="3007688890" sldId="26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26:18.380" v="19" actId="14100"/>
          <ac:picMkLst>
            <pc:docMk/>
            <pc:sldMk cId="3007688890" sldId="269"/>
            <ac:picMk id="3" creationId="{2A29D4D8-B639-42CF-E314-F33A243F0E58}"/>
          </ac:picMkLst>
        </pc:picChg>
        <pc:picChg chg="add mod">
          <ac:chgData name="Moutushi Tanha" userId="62f9b1f3-ddcf-45d7-a6a4-b667feecf47e" providerId="ADAL" clId="{A5595D71-2BEA-44DE-B93C-FD2B8A5DE116}" dt="2025-02-03T14:25:55.089" v="14" actId="14100"/>
          <ac:picMkLst>
            <pc:docMk/>
            <pc:sldMk cId="3007688890" sldId="269"/>
            <ac:picMk id="5" creationId="{2411A7ED-B3A3-90FC-18E9-814ACDFBE9B2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27:07.771" v="23" actId="14100"/>
        <pc:sldMkLst>
          <pc:docMk/>
          <pc:sldMk cId="3830179692" sldId="270"/>
        </pc:sldMkLst>
        <pc:spChg chg="add">
          <ac:chgData name="Moutushi Tanha" userId="62f9b1f3-ddcf-45d7-a6a4-b667feecf47e" providerId="ADAL" clId="{A5595D71-2BEA-44DE-B93C-FD2B8A5DE116}" dt="2025-02-03T14:26:59.354" v="21" actId="26606"/>
          <ac:spMkLst>
            <pc:docMk/>
            <pc:sldMk cId="3830179692" sldId="270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26:59.354" v="21" actId="26606"/>
          <ac:spMkLst>
            <pc:docMk/>
            <pc:sldMk cId="3830179692" sldId="270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26:59.354" v="21" actId="26606"/>
          <ac:spMkLst>
            <pc:docMk/>
            <pc:sldMk cId="3830179692" sldId="270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26:59.354" v="21" actId="26606"/>
          <ac:spMkLst>
            <pc:docMk/>
            <pc:sldMk cId="3830179692" sldId="27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27:07.771" v="23" actId="14100"/>
          <ac:picMkLst>
            <pc:docMk/>
            <pc:sldMk cId="3830179692" sldId="270"/>
            <ac:picMk id="3" creationId="{436AB617-4555-32D5-6D1E-7CC0F1AEB4D4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31:03.551" v="25" actId="26606"/>
        <pc:sldMkLst>
          <pc:docMk/>
          <pc:sldMk cId="2774373662" sldId="271"/>
        </pc:sldMkLst>
        <pc:spChg chg="add">
          <ac:chgData name="Moutushi Tanha" userId="62f9b1f3-ddcf-45d7-a6a4-b667feecf47e" providerId="ADAL" clId="{A5595D71-2BEA-44DE-B93C-FD2B8A5DE116}" dt="2025-02-03T14:31:03.551" v="25" actId="26606"/>
          <ac:spMkLst>
            <pc:docMk/>
            <pc:sldMk cId="2774373662" sldId="271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31:03.551" v="25" actId="26606"/>
          <ac:spMkLst>
            <pc:docMk/>
            <pc:sldMk cId="2774373662" sldId="271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31:03.551" v="25" actId="26606"/>
          <ac:spMkLst>
            <pc:docMk/>
            <pc:sldMk cId="2774373662" sldId="271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31:03.551" v="25" actId="26606"/>
          <ac:spMkLst>
            <pc:docMk/>
            <pc:sldMk cId="2774373662" sldId="27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31:03.551" v="25" actId="26606"/>
          <ac:picMkLst>
            <pc:docMk/>
            <pc:sldMk cId="2774373662" sldId="271"/>
            <ac:picMk id="3" creationId="{FFC26669-EB4E-42F0-74B9-18D5CFC0B21B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32:42.285" v="27" actId="26606"/>
        <pc:sldMkLst>
          <pc:docMk/>
          <pc:sldMk cId="3746811033" sldId="272"/>
        </pc:sldMkLst>
        <pc:spChg chg="add">
          <ac:chgData name="Moutushi Tanha" userId="62f9b1f3-ddcf-45d7-a6a4-b667feecf47e" providerId="ADAL" clId="{A5595D71-2BEA-44DE-B93C-FD2B8A5DE116}" dt="2025-02-03T14:32:42.285" v="27" actId="26606"/>
          <ac:spMkLst>
            <pc:docMk/>
            <pc:sldMk cId="3746811033" sldId="272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32:42.285" v="27" actId="26606"/>
          <ac:spMkLst>
            <pc:docMk/>
            <pc:sldMk cId="3746811033" sldId="272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32:42.285" v="27" actId="26606"/>
          <ac:spMkLst>
            <pc:docMk/>
            <pc:sldMk cId="3746811033" sldId="272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32:42.285" v="27" actId="26606"/>
          <ac:spMkLst>
            <pc:docMk/>
            <pc:sldMk cId="3746811033" sldId="27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32:42.285" v="27" actId="26606"/>
          <ac:picMkLst>
            <pc:docMk/>
            <pc:sldMk cId="3746811033" sldId="272"/>
            <ac:picMk id="3" creationId="{09EBD201-AC29-A0EE-2FC5-12D5DA62B593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57:50.334" v="68" actId="26606"/>
        <pc:sldMkLst>
          <pc:docMk/>
          <pc:sldMk cId="3136380567" sldId="273"/>
        </pc:sldMkLst>
        <pc:spChg chg="add">
          <ac:chgData name="Moutushi Tanha" userId="62f9b1f3-ddcf-45d7-a6a4-b667feecf47e" providerId="ADAL" clId="{A5595D71-2BEA-44DE-B93C-FD2B8A5DE116}" dt="2025-02-03T14:57:50.334" v="68" actId="26606"/>
          <ac:spMkLst>
            <pc:docMk/>
            <pc:sldMk cId="3136380567" sldId="273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57:50.334" v="68" actId="26606"/>
          <ac:spMkLst>
            <pc:docMk/>
            <pc:sldMk cId="3136380567" sldId="273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57:50.334" v="68" actId="26606"/>
          <ac:spMkLst>
            <pc:docMk/>
            <pc:sldMk cId="3136380567" sldId="273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57:50.334" v="68" actId="26606"/>
          <ac:spMkLst>
            <pc:docMk/>
            <pc:sldMk cId="3136380567" sldId="27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57:50.334" v="68" actId="26606"/>
          <ac:picMkLst>
            <pc:docMk/>
            <pc:sldMk cId="3136380567" sldId="273"/>
            <ac:picMk id="3" creationId="{B7541A70-24BC-7468-F094-91905FF68338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58:23.397" v="70" actId="26606"/>
        <pc:sldMkLst>
          <pc:docMk/>
          <pc:sldMk cId="4090573632" sldId="274"/>
        </pc:sldMkLst>
        <pc:spChg chg="add">
          <ac:chgData name="Moutushi Tanha" userId="62f9b1f3-ddcf-45d7-a6a4-b667feecf47e" providerId="ADAL" clId="{A5595D71-2BEA-44DE-B93C-FD2B8A5DE116}" dt="2025-02-03T14:58:23.397" v="70" actId="26606"/>
          <ac:spMkLst>
            <pc:docMk/>
            <pc:sldMk cId="4090573632" sldId="274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58:23.397" v="70" actId="26606"/>
          <ac:spMkLst>
            <pc:docMk/>
            <pc:sldMk cId="4090573632" sldId="274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58:23.397" v="70" actId="26606"/>
          <ac:spMkLst>
            <pc:docMk/>
            <pc:sldMk cId="4090573632" sldId="274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58:23.397" v="70" actId="26606"/>
          <ac:spMkLst>
            <pc:docMk/>
            <pc:sldMk cId="4090573632" sldId="27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58:23.397" v="70" actId="26606"/>
          <ac:picMkLst>
            <pc:docMk/>
            <pc:sldMk cId="4090573632" sldId="274"/>
            <ac:picMk id="3" creationId="{9A41E118-63F3-23CF-0E5C-1C3FA6A7794D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33:35.439" v="39" actId="26606"/>
        <pc:sldMkLst>
          <pc:docMk/>
          <pc:sldMk cId="4219566362" sldId="275"/>
        </pc:sldMkLst>
        <pc:spChg chg="add">
          <ac:chgData name="Moutushi Tanha" userId="62f9b1f3-ddcf-45d7-a6a4-b667feecf47e" providerId="ADAL" clId="{A5595D71-2BEA-44DE-B93C-FD2B8A5DE116}" dt="2025-02-03T14:33:35.439" v="39" actId="26606"/>
          <ac:spMkLst>
            <pc:docMk/>
            <pc:sldMk cId="4219566362" sldId="275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33:35.439" v="39" actId="26606"/>
          <ac:spMkLst>
            <pc:docMk/>
            <pc:sldMk cId="4219566362" sldId="275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33:35.439" v="39" actId="26606"/>
          <ac:spMkLst>
            <pc:docMk/>
            <pc:sldMk cId="4219566362" sldId="275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33:35.439" v="39" actId="26606"/>
          <ac:spMkLst>
            <pc:docMk/>
            <pc:sldMk cId="4219566362" sldId="27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33:35.439" v="39" actId="26606"/>
          <ac:picMkLst>
            <pc:docMk/>
            <pc:sldMk cId="4219566362" sldId="275"/>
            <ac:picMk id="3" creationId="{C014DFDC-4002-8912-7482-5071BA91E692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34:08.045" v="41" actId="26606"/>
        <pc:sldMkLst>
          <pc:docMk/>
          <pc:sldMk cId="4105020768" sldId="276"/>
        </pc:sldMkLst>
        <pc:spChg chg="add">
          <ac:chgData name="Moutushi Tanha" userId="62f9b1f3-ddcf-45d7-a6a4-b667feecf47e" providerId="ADAL" clId="{A5595D71-2BEA-44DE-B93C-FD2B8A5DE116}" dt="2025-02-03T14:34:08.045" v="41" actId="26606"/>
          <ac:spMkLst>
            <pc:docMk/>
            <pc:sldMk cId="4105020768" sldId="276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34:08.045" v="41" actId="26606"/>
          <ac:spMkLst>
            <pc:docMk/>
            <pc:sldMk cId="4105020768" sldId="276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34:08.045" v="41" actId="26606"/>
          <ac:spMkLst>
            <pc:docMk/>
            <pc:sldMk cId="4105020768" sldId="276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34:08.045" v="41" actId="26606"/>
          <ac:spMkLst>
            <pc:docMk/>
            <pc:sldMk cId="4105020768" sldId="27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34:08.045" v="41" actId="26606"/>
          <ac:picMkLst>
            <pc:docMk/>
            <pc:sldMk cId="4105020768" sldId="276"/>
            <ac:picMk id="3" creationId="{D8332926-0C35-761E-D4FB-7AB03CEED348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35:27.831" v="43" actId="26606"/>
        <pc:sldMkLst>
          <pc:docMk/>
          <pc:sldMk cId="1616075501" sldId="277"/>
        </pc:sldMkLst>
        <pc:spChg chg="add">
          <ac:chgData name="Moutushi Tanha" userId="62f9b1f3-ddcf-45d7-a6a4-b667feecf47e" providerId="ADAL" clId="{A5595D71-2BEA-44DE-B93C-FD2B8A5DE116}" dt="2025-02-03T14:35:27.831" v="43" actId="26606"/>
          <ac:spMkLst>
            <pc:docMk/>
            <pc:sldMk cId="1616075501" sldId="277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35:27.831" v="43" actId="26606"/>
          <ac:spMkLst>
            <pc:docMk/>
            <pc:sldMk cId="1616075501" sldId="277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35:27.831" v="43" actId="26606"/>
          <ac:spMkLst>
            <pc:docMk/>
            <pc:sldMk cId="1616075501" sldId="277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35:27.831" v="43" actId="26606"/>
          <ac:spMkLst>
            <pc:docMk/>
            <pc:sldMk cId="1616075501" sldId="27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35:27.831" v="43" actId="26606"/>
          <ac:picMkLst>
            <pc:docMk/>
            <pc:sldMk cId="1616075501" sldId="277"/>
            <ac:picMk id="3" creationId="{D6E74B5F-AD89-BB7B-DD11-54257AE9649A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36:43.022" v="45" actId="26606"/>
        <pc:sldMkLst>
          <pc:docMk/>
          <pc:sldMk cId="1199589628" sldId="278"/>
        </pc:sldMkLst>
        <pc:spChg chg="add">
          <ac:chgData name="Moutushi Tanha" userId="62f9b1f3-ddcf-45d7-a6a4-b667feecf47e" providerId="ADAL" clId="{A5595D71-2BEA-44DE-B93C-FD2B8A5DE116}" dt="2025-02-03T14:36:43.022" v="45" actId="26606"/>
          <ac:spMkLst>
            <pc:docMk/>
            <pc:sldMk cId="1199589628" sldId="278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36:43.022" v="45" actId="26606"/>
          <ac:spMkLst>
            <pc:docMk/>
            <pc:sldMk cId="1199589628" sldId="278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36:43.022" v="45" actId="26606"/>
          <ac:spMkLst>
            <pc:docMk/>
            <pc:sldMk cId="1199589628" sldId="278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36:43.022" v="45" actId="26606"/>
          <ac:spMkLst>
            <pc:docMk/>
            <pc:sldMk cId="1199589628" sldId="27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36:43.022" v="45" actId="26606"/>
          <ac:picMkLst>
            <pc:docMk/>
            <pc:sldMk cId="1199589628" sldId="278"/>
            <ac:picMk id="3" creationId="{CBDD1ED8-7D31-FF0E-64EA-89F834E56BBD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37:42.507" v="47" actId="26606"/>
        <pc:sldMkLst>
          <pc:docMk/>
          <pc:sldMk cId="1086963350" sldId="279"/>
        </pc:sldMkLst>
        <pc:spChg chg="add">
          <ac:chgData name="Moutushi Tanha" userId="62f9b1f3-ddcf-45d7-a6a4-b667feecf47e" providerId="ADAL" clId="{A5595D71-2BEA-44DE-B93C-FD2B8A5DE116}" dt="2025-02-03T14:37:42.507" v="47" actId="26606"/>
          <ac:spMkLst>
            <pc:docMk/>
            <pc:sldMk cId="1086963350" sldId="279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37:42.507" v="47" actId="26606"/>
          <ac:spMkLst>
            <pc:docMk/>
            <pc:sldMk cId="1086963350" sldId="279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37:42.507" v="47" actId="26606"/>
          <ac:spMkLst>
            <pc:docMk/>
            <pc:sldMk cId="1086963350" sldId="279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37:42.507" v="47" actId="26606"/>
          <ac:spMkLst>
            <pc:docMk/>
            <pc:sldMk cId="1086963350" sldId="27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37:42.507" v="47" actId="26606"/>
          <ac:picMkLst>
            <pc:docMk/>
            <pc:sldMk cId="1086963350" sldId="279"/>
            <ac:picMk id="3" creationId="{CCBE5C38-6563-C168-354B-A7C0EE213893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39:25.806" v="58" actId="14100"/>
        <pc:sldMkLst>
          <pc:docMk/>
          <pc:sldMk cId="1993907051" sldId="280"/>
        </pc:sldMkLst>
        <pc:spChg chg="add">
          <ac:chgData name="Moutushi Tanha" userId="62f9b1f3-ddcf-45d7-a6a4-b667feecf47e" providerId="ADAL" clId="{A5595D71-2BEA-44DE-B93C-FD2B8A5DE116}" dt="2025-02-03T14:38:22.915" v="49" actId="26606"/>
          <ac:spMkLst>
            <pc:docMk/>
            <pc:sldMk cId="1993907051" sldId="280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38:22.915" v="49" actId="26606"/>
          <ac:spMkLst>
            <pc:docMk/>
            <pc:sldMk cId="1993907051" sldId="280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38:22.915" v="49" actId="26606"/>
          <ac:spMkLst>
            <pc:docMk/>
            <pc:sldMk cId="1993907051" sldId="280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38:22.915" v="49" actId="26606"/>
          <ac:spMkLst>
            <pc:docMk/>
            <pc:sldMk cId="1993907051" sldId="28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39:25.806" v="58" actId="14100"/>
          <ac:picMkLst>
            <pc:docMk/>
            <pc:sldMk cId="1993907051" sldId="280"/>
            <ac:picMk id="3" creationId="{2877DD51-A41C-87FB-5105-AFEB02BB30FA}"/>
          </ac:picMkLst>
        </pc:picChg>
        <pc:picChg chg="add mod">
          <ac:chgData name="Moutushi Tanha" userId="62f9b1f3-ddcf-45d7-a6a4-b667feecf47e" providerId="ADAL" clId="{A5595D71-2BEA-44DE-B93C-FD2B8A5DE116}" dt="2025-02-03T14:39:08.447" v="54" actId="14100"/>
          <ac:picMkLst>
            <pc:docMk/>
            <pc:sldMk cId="1993907051" sldId="280"/>
            <ac:picMk id="5" creationId="{E8F540E3-4B6C-7EAD-707A-99614B8ADD48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47:58.250" v="60" actId="26606"/>
        <pc:sldMkLst>
          <pc:docMk/>
          <pc:sldMk cId="1785380161" sldId="281"/>
        </pc:sldMkLst>
        <pc:spChg chg="add">
          <ac:chgData name="Moutushi Tanha" userId="62f9b1f3-ddcf-45d7-a6a4-b667feecf47e" providerId="ADAL" clId="{A5595D71-2BEA-44DE-B93C-FD2B8A5DE116}" dt="2025-02-03T14:47:58.250" v="60" actId="26606"/>
          <ac:spMkLst>
            <pc:docMk/>
            <pc:sldMk cId="1785380161" sldId="281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47:58.250" v="60" actId="26606"/>
          <ac:spMkLst>
            <pc:docMk/>
            <pc:sldMk cId="1785380161" sldId="281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47:58.250" v="60" actId="26606"/>
          <ac:spMkLst>
            <pc:docMk/>
            <pc:sldMk cId="1785380161" sldId="281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47:58.250" v="60" actId="26606"/>
          <ac:spMkLst>
            <pc:docMk/>
            <pc:sldMk cId="1785380161" sldId="28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47:58.250" v="60" actId="26606"/>
          <ac:picMkLst>
            <pc:docMk/>
            <pc:sldMk cId="1785380161" sldId="281"/>
            <ac:picMk id="3" creationId="{25BFFFC2-329C-5708-5FDA-7FC01A0B0541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54:32.265" v="62" actId="26606"/>
        <pc:sldMkLst>
          <pc:docMk/>
          <pc:sldMk cId="2257381918" sldId="282"/>
        </pc:sldMkLst>
        <pc:spChg chg="add">
          <ac:chgData name="Moutushi Tanha" userId="62f9b1f3-ddcf-45d7-a6a4-b667feecf47e" providerId="ADAL" clId="{A5595D71-2BEA-44DE-B93C-FD2B8A5DE116}" dt="2025-02-03T14:54:32.265" v="62" actId="26606"/>
          <ac:spMkLst>
            <pc:docMk/>
            <pc:sldMk cId="2257381918" sldId="282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54:32.265" v="62" actId="26606"/>
          <ac:spMkLst>
            <pc:docMk/>
            <pc:sldMk cId="2257381918" sldId="282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54:32.265" v="62" actId="26606"/>
          <ac:spMkLst>
            <pc:docMk/>
            <pc:sldMk cId="2257381918" sldId="282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54:32.265" v="62" actId="26606"/>
          <ac:spMkLst>
            <pc:docMk/>
            <pc:sldMk cId="2257381918" sldId="28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54:32.265" v="62" actId="26606"/>
          <ac:picMkLst>
            <pc:docMk/>
            <pc:sldMk cId="2257381918" sldId="282"/>
            <ac:picMk id="3" creationId="{5825E68E-03AC-D45A-1798-F107DEC0E0E0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56:14.035" v="64" actId="26606"/>
        <pc:sldMkLst>
          <pc:docMk/>
          <pc:sldMk cId="912377531" sldId="283"/>
        </pc:sldMkLst>
        <pc:spChg chg="add">
          <ac:chgData name="Moutushi Tanha" userId="62f9b1f3-ddcf-45d7-a6a4-b667feecf47e" providerId="ADAL" clId="{A5595D71-2BEA-44DE-B93C-FD2B8A5DE116}" dt="2025-02-03T14:56:14.035" v="64" actId="26606"/>
          <ac:spMkLst>
            <pc:docMk/>
            <pc:sldMk cId="912377531" sldId="283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56:14.035" v="64" actId="26606"/>
          <ac:spMkLst>
            <pc:docMk/>
            <pc:sldMk cId="912377531" sldId="283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56:14.035" v="64" actId="26606"/>
          <ac:spMkLst>
            <pc:docMk/>
            <pc:sldMk cId="912377531" sldId="283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56:14.035" v="64" actId="26606"/>
          <ac:spMkLst>
            <pc:docMk/>
            <pc:sldMk cId="912377531" sldId="28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56:14.035" v="64" actId="26606"/>
          <ac:picMkLst>
            <pc:docMk/>
            <pc:sldMk cId="912377531" sldId="283"/>
            <ac:picMk id="3" creationId="{E731F540-DE58-1DD2-7DBC-27FC5DCEDE03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4:57:18.700" v="66" actId="26606"/>
        <pc:sldMkLst>
          <pc:docMk/>
          <pc:sldMk cId="3629117789" sldId="284"/>
        </pc:sldMkLst>
        <pc:spChg chg="add">
          <ac:chgData name="Moutushi Tanha" userId="62f9b1f3-ddcf-45d7-a6a4-b667feecf47e" providerId="ADAL" clId="{A5595D71-2BEA-44DE-B93C-FD2B8A5DE116}" dt="2025-02-03T14:57:18.700" v="66" actId="26606"/>
          <ac:spMkLst>
            <pc:docMk/>
            <pc:sldMk cId="3629117789" sldId="284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4:57:18.700" v="66" actId="26606"/>
          <ac:spMkLst>
            <pc:docMk/>
            <pc:sldMk cId="3629117789" sldId="284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4:57:18.700" v="66" actId="26606"/>
          <ac:spMkLst>
            <pc:docMk/>
            <pc:sldMk cId="3629117789" sldId="284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4:57:18.700" v="66" actId="26606"/>
          <ac:spMkLst>
            <pc:docMk/>
            <pc:sldMk cId="3629117789" sldId="28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4:57:18.700" v="66" actId="26606"/>
          <ac:picMkLst>
            <pc:docMk/>
            <pc:sldMk cId="3629117789" sldId="284"/>
            <ac:picMk id="3" creationId="{3E27A078-4637-A393-CD9E-0F665F0B6BD3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45:18.795" v="145" actId="26606"/>
        <pc:sldMkLst>
          <pc:docMk/>
          <pc:sldMk cId="331246196" sldId="285"/>
        </pc:sldMkLst>
        <pc:spChg chg="add">
          <ac:chgData name="Moutushi Tanha" userId="62f9b1f3-ddcf-45d7-a6a4-b667feecf47e" providerId="ADAL" clId="{A5595D71-2BEA-44DE-B93C-FD2B8A5DE116}" dt="2025-02-03T15:45:18.795" v="145" actId="26606"/>
          <ac:spMkLst>
            <pc:docMk/>
            <pc:sldMk cId="331246196" sldId="285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45:18.795" v="145" actId="26606"/>
          <ac:spMkLst>
            <pc:docMk/>
            <pc:sldMk cId="331246196" sldId="285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45:18.795" v="145" actId="26606"/>
          <ac:spMkLst>
            <pc:docMk/>
            <pc:sldMk cId="331246196" sldId="285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45:18.795" v="145" actId="26606"/>
          <ac:spMkLst>
            <pc:docMk/>
            <pc:sldMk cId="331246196" sldId="28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45:18.795" v="145" actId="26606"/>
          <ac:picMkLst>
            <pc:docMk/>
            <pc:sldMk cId="331246196" sldId="285"/>
            <ac:picMk id="3" creationId="{CC5DFD8B-D8A9-800B-A158-51D67BED9CA4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47:18.804" v="149" actId="26606"/>
        <pc:sldMkLst>
          <pc:docMk/>
          <pc:sldMk cId="2363762582" sldId="286"/>
        </pc:sldMkLst>
        <pc:spChg chg="add">
          <ac:chgData name="Moutushi Tanha" userId="62f9b1f3-ddcf-45d7-a6a4-b667feecf47e" providerId="ADAL" clId="{A5595D71-2BEA-44DE-B93C-FD2B8A5DE116}" dt="2025-02-03T15:47:18.804" v="149" actId="26606"/>
          <ac:spMkLst>
            <pc:docMk/>
            <pc:sldMk cId="2363762582" sldId="286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47:18.804" v="149" actId="26606"/>
          <ac:spMkLst>
            <pc:docMk/>
            <pc:sldMk cId="2363762582" sldId="286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47:18.804" v="149" actId="26606"/>
          <ac:spMkLst>
            <pc:docMk/>
            <pc:sldMk cId="2363762582" sldId="286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47:18.804" v="149" actId="26606"/>
          <ac:spMkLst>
            <pc:docMk/>
            <pc:sldMk cId="2363762582" sldId="28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47:18.804" v="149" actId="26606"/>
          <ac:picMkLst>
            <pc:docMk/>
            <pc:sldMk cId="2363762582" sldId="286"/>
            <ac:picMk id="3" creationId="{DBD27048-ED12-71DF-D843-02ADC6C3BB1A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46:33.848" v="147" actId="26606"/>
        <pc:sldMkLst>
          <pc:docMk/>
          <pc:sldMk cId="2707379436" sldId="287"/>
        </pc:sldMkLst>
        <pc:spChg chg="add">
          <ac:chgData name="Moutushi Tanha" userId="62f9b1f3-ddcf-45d7-a6a4-b667feecf47e" providerId="ADAL" clId="{A5595D71-2BEA-44DE-B93C-FD2B8A5DE116}" dt="2025-02-03T15:46:33.848" v="147" actId="26606"/>
          <ac:spMkLst>
            <pc:docMk/>
            <pc:sldMk cId="2707379436" sldId="287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46:33.848" v="147" actId="26606"/>
          <ac:spMkLst>
            <pc:docMk/>
            <pc:sldMk cId="2707379436" sldId="287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46:33.848" v="147" actId="26606"/>
          <ac:spMkLst>
            <pc:docMk/>
            <pc:sldMk cId="2707379436" sldId="287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46:33.848" v="147" actId="26606"/>
          <ac:spMkLst>
            <pc:docMk/>
            <pc:sldMk cId="2707379436" sldId="28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46:33.848" v="147" actId="26606"/>
          <ac:picMkLst>
            <pc:docMk/>
            <pc:sldMk cId="2707379436" sldId="287"/>
            <ac:picMk id="3" creationId="{5F62A4A9-9301-5D58-145B-665D4B3311E5}"/>
          </ac:picMkLst>
        </pc:picChg>
      </pc:sldChg>
      <pc:sldChg chg="addSp new mod">
        <pc:chgData name="Moutushi Tanha" userId="62f9b1f3-ddcf-45d7-a6a4-b667feecf47e" providerId="ADAL" clId="{A5595D71-2BEA-44DE-B93C-FD2B8A5DE116}" dt="2025-02-03T15:47:56.196" v="150" actId="22"/>
        <pc:sldMkLst>
          <pc:docMk/>
          <pc:sldMk cId="3910135901" sldId="288"/>
        </pc:sldMkLst>
        <pc:picChg chg="add">
          <ac:chgData name="Moutushi Tanha" userId="62f9b1f3-ddcf-45d7-a6a4-b667feecf47e" providerId="ADAL" clId="{A5595D71-2BEA-44DE-B93C-FD2B8A5DE116}" dt="2025-02-03T15:47:56.196" v="150" actId="22"/>
          <ac:picMkLst>
            <pc:docMk/>
            <pc:sldMk cId="3910135901" sldId="288"/>
            <ac:picMk id="3" creationId="{C5CADDC1-1F88-6F94-118C-5F69598DA64A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02:03.445" v="81" actId="26606"/>
        <pc:sldMkLst>
          <pc:docMk/>
          <pc:sldMk cId="114732404" sldId="289"/>
        </pc:sldMkLst>
        <pc:spChg chg="add">
          <ac:chgData name="Moutushi Tanha" userId="62f9b1f3-ddcf-45d7-a6a4-b667feecf47e" providerId="ADAL" clId="{A5595D71-2BEA-44DE-B93C-FD2B8A5DE116}" dt="2025-02-03T15:02:03.445" v="81" actId="26606"/>
          <ac:spMkLst>
            <pc:docMk/>
            <pc:sldMk cId="114732404" sldId="289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02:03.445" v="81" actId="26606"/>
          <ac:spMkLst>
            <pc:docMk/>
            <pc:sldMk cId="114732404" sldId="289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02:03.445" v="81" actId="26606"/>
          <ac:spMkLst>
            <pc:docMk/>
            <pc:sldMk cId="114732404" sldId="289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02:03.445" v="81" actId="26606"/>
          <ac:spMkLst>
            <pc:docMk/>
            <pc:sldMk cId="114732404" sldId="28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02:03.445" v="81" actId="26606"/>
          <ac:picMkLst>
            <pc:docMk/>
            <pc:sldMk cId="114732404" sldId="289"/>
            <ac:picMk id="3" creationId="{1B2607B5-E33D-E8AB-BC0A-0E2648FA47E5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03:35.375" v="87" actId="14100"/>
        <pc:sldMkLst>
          <pc:docMk/>
          <pc:sldMk cId="1195938046" sldId="290"/>
        </pc:sldMkLst>
        <pc:spChg chg="add">
          <ac:chgData name="Moutushi Tanha" userId="62f9b1f3-ddcf-45d7-a6a4-b667feecf47e" providerId="ADAL" clId="{A5595D71-2BEA-44DE-B93C-FD2B8A5DE116}" dt="2025-02-03T15:03:22.534" v="83" actId="26606"/>
          <ac:spMkLst>
            <pc:docMk/>
            <pc:sldMk cId="1195938046" sldId="290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03:22.534" v="83" actId="26606"/>
          <ac:spMkLst>
            <pc:docMk/>
            <pc:sldMk cId="1195938046" sldId="290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03:22.534" v="83" actId="26606"/>
          <ac:spMkLst>
            <pc:docMk/>
            <pc:sldMk cId="1195938046" sldId="290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03:22.534" v="83" actId="26606"/>
          <ac:spMkLst>
            <pc:docMk/>
            <pc:sldMk cId="1195938046" sldId="29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03:35.375" v="87" actId="14100"/>
          <ac:picMkLst>
            <pc:docMk/>
            <pc:sldMk cId="1195938046" sldId="290"/>
            <ac:picMk id="3" creationId="{00FE86B5-3ED5-5ABE-0629-61254A2F9F8A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10:12.734" v="89" actId="26606"/>
        <pc:sldMkLst>
          <pc:docMk/>
          <pc:sldMk cId="421110809" sldId="291"/>
        </pc:sldMkLst>
        <pc:spChg chg="add">
          <ac:chgData name="Moutushi Tanha" userId="62f9b1f3-ddcf-45d7-a6a4-b667feecf47e" providerId="ADAL" clId="{A5595D71-2BEA-44DE-B93C-FD2B8A5DE116}" dt="2025-02-03T15:10:12.734" v="89" actId="26606"/>
          <ac:spMkLst>
            <pc:docMk/>
            <pc:sldMk cId="421110809" sldId="291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10:12.734" v="89" actId="26606"/>
          <ac:spMkLst>
            <pc:docMk/>
            <pc:sldMk cId="421110809" sldId="291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10:12.734" v="89" actId="26606"/>
          <ac:spMkLst>
            <pc:docMk/>
            <pc:sldMk cId="421110809" sldId="291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10:12.734" v="89" actId="26606"/>
          <ac:spMkLst>
            <pc:docMk/>
            <pc:sldMk cId="421110809" sldId="29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10:12.734" v="89" actId="26606"/>
          <ac:picMkLst>
            <pc:docMk/>
            <pc:sldMk cId="421110809" sldId="291"/>
            <ac:picMk id="3" creationId="{E0B74B70-2F83-F7A1-DD83-70D4010E939B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11:00.321" v="91" actId="26606"/>
        <pc:sldMkLst>
          <pc:docMk/>
          <pc:sldMk cId="3511714215" sldId="292"/>
        </pc:sldMkLst>
        <pc:spChg chg="add">
          <ac:chgData name="Moutushi Tanha" userId="62f9b1f3-ddcf-45d7-a6a4-b667feecf47e" providerId="ADAL" clId="{A5595D71-2BEA-44DE-B93C-FD2B8A5DE116}" dt="2025-02-03T15:11:00.321" v="91" actId="26606"/>
          <ac:spMkLst>
            <pc:docMk/>
            <pc:sldMk cId="3511714215" sldId="292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11:00.321" v="91" actId="26606"/>
          <ac:spMkLst>
            <pc:docMk/>
            <pc:sldMk cId="3511714215" sldId="292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11:00.321" v="91" actId="26606"/>
          <ac:spMkLst>
            <pc:docMk/>
            <pc:sldMk cId="3511714215" sldId="292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11:00.321" v="91" actId="26606"/>
          <ac:spMkLst>
            <pc:docMk/>
            <pc:sldMk cId="3511714215" sldId="29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11:00.321" v="91" actId="26606"/>
          <ac:picMkLst>
            <pc:docMk/>
            <pc:sldMk cId="3511714215" sldId="292"/>
            <ac:picMk id="3" creationId="{17F87F2F-570F-042D-75B9-46B8FA0BFE33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40:02.994" v="131" actId="26606"/>
        <pc:sldMkLst>
          <pc:docMk/>
          <pc:sldMk cId="3811771519" sldId="293"/>
        </pc:sldMkLst>
        <pc:spChg chg="add">
          <ac:chgData name="Moutushi Tanha" userId="62f9b1f3-ddcf-45d7-a6a4-b667feecf47e" providerId="ADAL" clId="{A5595D71-2BEA-44DE-B93C-FD2B8A5DE116}" dt="2025-02-03T15:40:02.994" v="131" actId="26606"/>
          <ac:spMkLst>
            <pc:docMk/>
            <pc:sldMk cId="3811771519" sldId="293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40:02.994" v="131" actId="26606"/>
          <ac:spMkLst>
            <pc:docMk/>
            <pc:sldMk cId="3811771519" sldId="293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40:02.994" v="131" actId="26606"/>
          <ac:spMkLst>
            <pc:docMk/>
            <pc:sldMk cId="3811771519" sldId="293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40:02.994" v="131" actId="26606"/>
          <ac:spMkLst>
            <pc:docMk/>
            <pc:sldMk cId="3811771519" sldId="29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40:02.994" v="131" actId="26606"/>
          <ac:picMkLst>
            <pc:docMk/>
            <pc:sldMk cId="3811771519" sldId="293"/>
            <ac:picMk id="3" creationId="{2A6EA3E7-C2BC-632C-CB2A-97AF781AFC49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20:30.735" v="129" actId="14100"/>
        <pc:sldMkLst>
          <pc:docMk/>
          <pc:sldMk cId="462079456" sldId="294"/>
        </pc:sldMkLst>
        <pc:spChg chg="add">
          <ac:chgData name="Moutushi Tanha" userId="62f9b1f3-ddcf-45d7-a6a4-b667feecf47e" providerId="ADAL" clId="{A5595D71-2BEA-44DE-B93C-FD2B8A5DE116}" dt="2025-02-03T15:11:44.568" v="99" actId="26606"/>
          <ac:spMkLst>
            <pc:docMk/>
            <pc:sldMk cId="462079456" sldId="294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11:44.568" v="99" actId="26606"/>
          <ac:spMkLst>
            <pc:docMk/>
            <pc:sldMk cId="462079456" sldId="294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11:44.568" v="99" actId="26606"/>
          <ac:spMkLst>
            <pc:docMk/>
            <pc:sldMk cId="462079456" sldId="294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11:44.568" v="99" actId="26606"/>
          <ac:spMkLst>
            <pc:docMk/>
            <pc:sldMk cId="462079456" sldId="29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20:30.735" v="129" actId="14100"/>
          <ac:picMkLst>
            <pc:docMk/>
            <pc:sldMk cId="462079456" sldId="294"/>
            <ac:picMk id="3" creationId="{5A060B45-3062-9622-9CCF-30CA94C609A8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20:22.454" v="127" actId="14100"/>
        <pc:sldMkLst>
          <pc:docMk/>
          <pc:sldMk cId="2015308171" sldId="295"/>
        </pc:sldMkLst>
        <pc:spChg chg="add">
          <ac:chgData name="Moutushi Tanha" userId="62f9b1f3-ddcf-45d7-a6a4-b667feecf47e" providerId="ADAL" clId="{A5595D71-2BEA-44DE-B93C-FD2B8A5DE116}" dt="2025-02-03T15:12:24.760" v="101" actId="26606"/>
          <ac:spMkLst>
            <pc:docMk/>
            <pc:sldMk cId="2015308171" sldId="295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12:24.760" v="101" actId="26606"/>
          <ac:spMkLst>
            <pc:docMk/>
            <pc:sldMk cId="2015308171" sldId="295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12:24.760" v="101" actId="26606"/>
          <ac:spMkLst>
            <pc:docMk/>
            <pc:sldMk cId="2015308171" sldId="295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12:24.760" v="101" actId="26606"/>
          <ac:spMkLst>
            <pc:docMk/>
            <pc:sldMk cId="2015308171" sldId="29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20:22.454" v="127" actId="14100"/>
          <ac:picMkLst>
            <pc:docMk/>
            <pc:sldMk cId="2015308171" sldId="295"/>
            <ac:picMk id="3" creationId="{26F53DF8-20D8-FCAE-513D-04A9E16F91CC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20:00.077" v="121" actId="14100"/>
        <pc:sldMkLst>
          <pc:docMk/>
          <pc:sldMk cId="2886249885" sldId="296"/>
        </pc:sldMkLst>
        <pc:spChg chg="add">
          <ac:chgData name="Moutushi Tanha" userId="62f9b1f3-ddcf-45d7-a6a4-b667feecf47e" providerId="ADAL" clId="{A5595D71-2BEA-44DE-B93C-FD2B8A5DE116}" dt="2025-02-03T15:12:54.944" v="103" actId="26606"/>
          <ac:spMkLst>
            <pc:docMk/>
            <pc:sldMk cId="2886249885" sldId="296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12:54.944" v="103" actId="26606"/>
          <ac:spMkLst>
            <pc:docMk/>
            <pc:sldMk cId="2886249885" sldId="296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12:54.944" v="103" actId="26606"/>
          <ac:spMkLst>
            <pc:docMk/>
            <pc:sldMk cId="2886249885" sldId="296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12:54.944" v="103" actId="26606"/>
          <ac:spMkLst>
            <pc:docMk/>
            <pc:sldMk cId="2886249885" sldId="29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20:00.077" v="121" actId="14100"/>
          <ac:picMkLst>
            <pc:docMk/>
            <pc:sldMk cId="2886249885" sldId="296"/>
            <ac:picMk id="3" creationId="{36633A1E-B1BB-364B-3E1D-6A4985F3104E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13:24.918" v="105" actId="26606"/>
        <pc:sldMkLst>
          <pc:docMk/>
          <pc:sldMk cId="608836234" sldId="297"/>
        </pc:sldMkLst>
        <pc:spChg chg="add">
          <ac:chgData name="Moutushi Tanha" userId="62f9b1f3-ddcf-45d7-a6a4-b667feecf47e" providerId="ADAL" clId="{A5595D71-2BEA-44DE-B93C-FD2B8A5DE116}" dt="2025-02-03T15:13:24.918" v="105" actId="26606"/>
          <ac:spMkLst>
            <pc:docMk/>
            <pc:sldMk cId="608836234" sldId="297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13:24.918" v="105" actId="26606"/>
          <ac:spMkLst>
            <pc:docMk/>
            <pc:sldMk cId="608836234" sldId="297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13:24.918" v="105" actId="26606"/>
          <ac:spMkLst>
            <pc:docMk/>
            <pc:sldMk cId="608836234" sldId="297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13:24.918" v="105" actId="26606"/>
          <ac:spMkLst>
            <pc:docMk/>
            <pc:sldMk cId="608836234" sldId="29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13:24.918" v="105" actId="26606"/>
          <ac:picMkLst>
            <pc:docMk/>
            <pc:sldMk cId="608836234" sldId="297"/>
            <ac:picMk id="3" creationId="{CCF3E828-52B1-F59B-C1C2-FDC7910AC9F1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19:48.615" v="119" actId="14100"/>
        <pc:sldMkLst>
          <pc:docMk/>
          <pc:sldMk cId="498396958" sldId="298"/>
        </pc:sldMkLst>
        <pc:spChg chg="add">
          <ac:chgData name="Moutushi Tanha" userId="62f9b1f3-ddcf-45d7-a6a4-b667feecf47e" providerId="ADAL" clId="{A5595D71-2BEA-44DE-B93C-FD2B8A5DE116}" dt="2025-02-03T15:13:58.190" v="107" actId="26606"/>
          <ac:spMkLst>
            <pc:docMk/>
            <pc:sldMk cId="498396958" sldId="298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13:58.190" v="107" actId="26606"/>
          <ac:spMkLst>
            <pc:docMk/>
            <pc:sldMk cId="498396958" sldId="298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13:58.190" v="107" actId="26606"/>
          <ac:spMkLst>
            <pc:docMk/>
            <pc:sldMk cId="498396958" sldId="298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13:58.190" v="107" actId="26606"/>
          <ac:spMkLst>
            <pc:docMk/>
            <pc:sldMk cId="498396958" sldId="29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19:48.615" v="119" actId="14100"/>
          <ac:picMkLst>
            <pc:docMk/>
            <pc:sldMk cId="498396958" sldId="298"/>
            <ac:picMk id="3" creationId="{FE4778EB-E242-AB91-3A69-3FA77214285A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19:33.389" v="115" actId="14100"/>
        <pc:sldMkLst>
          <pc:docMk/>
          <pc:sldMk cId="368154891" sldId="299"/>
        </pc:sldMkLst>
        <pc:spChg chg="add">
          <ac:chgData name="Moutushi Tanha" userId="62f9b1f3-ddcf-45d7-a6a4-b667feecf47e" providerId="ADAL" clId="{A5595D71-2BEA-44DE-B93C-FD2B8A5DE116}" dt="2025-02-03T15:19:11.326" v="109" actId="26606"/>
          <ac:spMkLst>
            <pc:docMk/>
            <pc:sldMk cId="368154891" sldId="299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19:11.326" v="109" actId="26606"/>
          <ac:spMkLst>
            <pc:docMk/>
            <pc:sldMk cId="368154891" sldId="299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19:11.326" v="109" actId="26606"/>
          <ac:spMkLst>
            <pc:docMk/>
            <pc:sldMk cId="368154891" sldId="299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19:11.326" v="109" actId="26606"/>
          <ac:spMkLst>
            <pc:docMk/>
            <pc:sldMk cId="368154891" sldId="29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19:33.389" v="115" actId="14100"/>
          <ac:picMkLst>
            <pc:docMk/>
            <pc:sldMk cId="368154891" sldId="299"/>
            <ac:picMk id="3" creationId="{07DF576A-3CE7-E47E-022E-37B526C02B4A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41:13.030" v="139" actId="26606"/>
        <pc:sldMkLst>
          <pc:docMk/>
          <pc:sldMk cId="916756201" sldId="300"/>
        </pc:sldMkLst>
        <pc:spChg chg="add">
          <ac:chgData name="Moutushi Tanha" userId="62f9b1f3-ddcf-45d7-a6a4-b667feecf47e" providerId="ADAL" clId="{A5595D71-2BEA-44DE-B93C-FD2B8A5DE116}" dt="2025-02-03T15:41:13.030" v="139" actId="26606"/>
          <ac:spMkLst>
            <pc:docMk/>
            <pc:sldMk cId="916756201" sldId="300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41:13.030" v="139" actId="26606"/>
          <ac:spMkLst>
            <pc:docMk/>
            <pc:sldMk cId="916756201" sldId="300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41:13.030" v="139" actId="26606"/>
          <ac:spMkLst>
            <pc:docMk/>
            <pc:sldMk cId="916756201" sldId="300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41:13.030" v="139" actId="26606"/>
          <ac:spMkLst>
            <pc:docMk/>
            <pc:sldMk cId="916756201" sldId="30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41:13.030" v="139" actId="26606"/>
          <ac:picMkLst>
            <pc:docMk/>
            <pc:sldMk cId="916756201" sldId="300"/>
            <ac:picMk id="3" creationId="{A32DB43E-2088-1863-3E71-D0A3831FFD4D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42:26.259" v="141" actId="26606"/>
        <pc:sldMkLst>
          <pc:docMk/>
          <pc:sldMk cId="3617881593" sldId="301"/>
        </pc:sldMkLst>
        <pc:spChg chg="add">
          <ac:chgData name="Moutushi Tanha" userId="62f9b1f3-ddcf-45d7-a6a4-b667feecf47e" providerId="ADAL" clId="{A5595D71-2BEA-44DE-B93C-FD2B8A5DE116}" dt="2025-02-03T15:42:26.259" v="141" actId="26606"/>
          <ac:spMkLst>
            <pc:docMk/>
            <pc:sldMk cId="3617881593" sldId="301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42:26.259" v="141" actId="26606"/>
          <ac:spMkLst>
            <pc:docMk/>
            <pc:sldMk cId="3617881593" sldId="301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42:26.259" v="141" actId="26606"/>
          <ac:spMkLst>
            <pc:docMk/>
            <pc:sldMk cId="3617881593" sldId="301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42:26.259" v="141" actId="26606"/>
          <ac:spMkLst>
            <pc:docMk/>
            <pc:sldMk cId="3617881593" sldId="30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42:26.259" v="141" actId="26606"/>
          <ac:picMkLst>
            <pc:docMk/>
            <pc:sldMk cId="3617881593" sldId="301"/>
            <ac:picMk id="3" creationId="{5A6CC34C-1C8F-D0CC-BA57-836CD6BC3393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43:16.919" v="143" actId="26606"/>
        <pc:sldMkLst>
          <pc:docMk/>
          <pc:sldMk cId="513632357" sldId="302"/>
        </pc:sldMkLst>
        <pc:spChg chg="add">
          <ac:chgData name="Moutushi Tanha" userId="62f9b1f3-ddcf-45d7-a6a4-b667feecf47e" providerId="ADAL" clId="{A5595D71-2BEA-44DE-B93C-FD2B8A5DE116}" dt="2025-02-03T15:43:16.919" v="143" actId="26606"/>
          <ac:spMkLst>
            <pc:docMk/>
            <pc:sldMk cId="513632357" sldId="302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43:16.919" v="143" actId="26606"/>
          <ac:spMkLst>
            <pc:docMk/>
            <pc:sldMk cId="513632357" sldId="302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43:16.919" v="143" actId="26606"/>
          <ac:spMkLst>
            <pc:docMk/>
            <pc:sldMk cId="513632357" sldId="302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43:16.919" v="143" actId="26606"/>
          <ac:spMkLst>
            <pc:docMk/>
            <pc:sldMk cId="513632357" sldId="30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43:16.919" v="143" actId="26606"/>
          <ac:picMkLst>
            <pc:docMk/>
            <pc:sldMk cId="513632357" sldId="302"/>
            <ac:picMk id="3" creationId="{7328E36D-A5BA-6C10-1F01-2B2875495BB9}"/>
          </ac:picMkLst>
        </pc:picChg>
      </pc:sldChg>
      <pc:sldChg chg="new del">
        <pc:chgData name="Moutushi Tanha" userId="62f9b1f3-ddcf-45d7-a6a4-b667feecf47e" providerId="ADAL" clId="{A5595D71-2BEA-44DE-B93C-FD2B8A5DE116}" dt="2025-02-03T15:52:42.419" v="173" actId="2696"/>
        <pc:sldMkLst>
          <pc:docMk/>
          <pc:sldMk cId="2578764304" sldId="303"/>
        </pc:sldMkLst>
      </pc:sldChg>
      <pc:sldChg chg="new del">
        <pc:chgData name="Moutushi Tanha" userId="62f9b1f3-ddcf-45d7-a6a4-b667feecf47e" providerId="ADAL" clId="{A5595D71-2BEA-44DE-B93C-FD2B8A5DE116}" dt="2025-02-03T15:52:46.280" v="174" actId="2696"/>
        <pc:sldMkLst>
          <pc:docMk/>
          <pc:sldMk cId="2397379004" sldId="304"/>
        </pc:sldMkLst>
      </pc:sldChg>
      <pc:sldChg chg="new del">
        <pc:chgData name="Moutushi Tanha" userId="62f9b1f3-ddcf-45d7-a6a4-b667feecf47e" providerId="ADAL" clId="{A5595D71-2BEA-44DE-B93C-FD2B8A5DE116}" dt="2025-02-03T15:52:51.036" v="175" actId="2696"/>
        <pc:sldMkLst>
          <pc:docMk/>
          <pc:sldMk cId="2484657951" sldId="305"/>
        </pc:sldMkLst>
      </pc:sldChg>
      <pc:sldChg chg="addSp modSp new mod setBg">
        <pc:chgData name="Moutushi Tanha" userId="62f9b1f3-ddcf-45d7-a6a4-b667feecf47e" providerId="ADAL" clId="{A5595D71-2BEA-44DE-B93C-FD2B8A5DE116}" dt="2025-02-03T15:49:15.560" v="159" actId="26606"/>
        <pc:sldMkLst>
          <pc:docMk/>
          <pc:sldMk cId="1973507700" sldId="306"/>
        </pc:sldMkLst>
        <pc:spChg chg="add">
          <ac:chgData name="Moutushi Tanha" userId="62f9b1f3-ddcf-45d7-a6a4-b667feecf47e" providerId="ADAL" clId="{A5595D71-2BEA-44DE-B93C-FD2B8A5DE116}" dt="2025-02-03T15:49:15.560" v="159" actId="26606"/>
          <ac:spMkLst>
            <pc:docMk/>
            <pc:sldMk cId="1973507700" sldId="306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49:15.560" v="159" actId="26606"/>
          <ac:spMkLst>
            <pc:docMk/>
            <pc:sldMk cId="1973507700" sldId="306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49:15.560" v="159" actId="26606"/>
          <ac:spMkLst>
            <pc:docMk/>
            <pc:sldMk cId="1973507700" sldId="306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49:15.560" v="159" actId="26606"/>
          <ac:spMkLst>
            <pc:docMk/>
            <pc:sldMk cId="1973507700" sldId="30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49:15.560" v="159" actId="26606"/>
          <ac:picMkLst>
            <pc:docMk/>
            <pc:sldMk cId="1973507700" sldId="306"/>
            <ac:picMk id="3" creationId="{A452C2B8-9417-C9BE-C2CE-5CBC2969803E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49:51.477" v="161" actId="26606"/>
        <pc:sldMkLst>
          <pc:docMk/>
          <pc:sldMk cId="2628797448" sldId="307"/>
        </pc:sldMkLst>
        <pc:spChg chg="add">
          <ac:chgData name="Moutushi Tanha" userId="62f9b1f3-ddcf-45d7-a6a4-b667feecf47e" providerId="ADAL" clId="{A5595D71-2BEA-44DE-B93C-FD2B8A5DE116}" dt="2025-02-03T15:49:51.477" v="161" actId="26606"/>
          <ac:spMkLst>
            <pc:docMk/>
            <pc:sldMk cId="2628797448" sldId="307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49:51.477" v="161" actId="26606"/>
          <ac:spMkLst>
            <pc:docMk/>
            <pc:sldMk cId="2628797448" sldId="307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49:51.477" v="161" actId="26606"/>
          <ac:spMkLst>
            <pc:docMk/>
            <pc:sldMk cId="2628797448" sldId="307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49:51.477" v="161" actId="26606"/>
          <ac:spMkLst>
            <pc:docMk/>
            <pc:sldMk cId="2628797448" sldId="30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49:51.477" v="161" actId="26606"/>
          <ac:picMkLst>
            <pc:docMk/>
            <pc:sldMk cId="2628797448" sldId="307"/>
            <ac:picMk id="3" creationId="{FE2AABD4-1166-1526-3F5D-F850CFD564E3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50:29.175" v="163" actId="26606"/>
        <pc:sldMkLst>
          <pc:docMk/>
          <pc:sldMk cId="3780241110" sldId="308"/>
        </pc:sldMkLst>
        <pc:spChg chg="add">
          <ac:chgData name="Moutushi Tanha" userId="62f9b1f3-ddcf-45d7-a6a4-b667feecf47e" providerId="ADAL" clId="{A5595D71-2BEA-44DE-B93C-FD2B8A5DE116}" dt="2025-02-03T15:50:29.175" v="163" actId="26606"/>
          <ac:spMkLst>
            <pc:docMk/>
            <pc:sldMk cId="3780241110" sldId="308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50:29.175" v="163" actId="26606"/>
          <ac:spMkLst>
            <pc:docMk/>
            <pc:sldMk cId="3780241110" sldId="308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50:29.175" v="163" actId="26606"/>
          <ac:spMkLst>
            <pc:docMk/>
            <pc:sldMk cId="3780241110" sldId="308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50:29.175" v="163" actId="26606"/>
          <ac:spMkLst>
            <pc:docMk/>
            <pc:sldMk cId="3780241110" sldId="30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50:29.175" v="163" actId="26606"/>
          <ac:picMkLst>
            <pc:docMk/>
            <pc:sldMk cId="3780241110" sldId="308"/>
            <ac:picMk id="3" creationId="{275BEB5D-5AD3-95A4-543C-608A81F9B041}"/>
          </ac:picMkLst>
        </pc:picChg>
      </pc:sldChg>
      <pc:sldChg chg="addSp modSp new mod setBg">
        <pc:chgData name="Moutushi Tanha" userId="62f9b1f3-ddcf-45d7-a6a4-b667feecf47e" providerId="ADAL" clId="{A5595D71-2BEA-44DE-B93C-FD2B8A5DE116}" dt="2025-02-03T15:51:30.891" v="165" actId="26606"/>
        <pc:sldMkLst>
          <pc:docMk/>
          <pc:sldMk cId="1643805582" sldId="309"/>
        </pc:sldMkLst>
        <pc:spChg chg="add">
          <ac:chgData name="Moutushi Tanha" userId="62f9b1f3-ddcf-45d7-a6a4-b667feecf47e" providerId="ADAL" clId="{A5595D71-2BEA-44DE-B93C-FD2B8A5DE116}" dt="2025-02-03T15:51:30.891" v="165" actId="26606"/>
          <ac:spMkLst>
            <pc:docMk/>
            <pc:sldMk cId="1643805582" sldId="309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51:30.891" v="165" actId="26606"/>
          <ac:spMkLst>
            <pc:docMk/>
            <pc:sldMk cId="1643805582" sldId="309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51:30.891" v="165" actId="26606"/>
          <ac:spMkLst>
            <pc:docMk/>
            <pc:sldMk cId="1643805582" sldId="309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51:30.891" v="165" actId="26606"/>
          <ac:spMkLst>
            <pc:docMk/>
            <pc:sldMk cId="1643805582" sldId="30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51:30.891" v="165" actId="26606"/>
          <ac:picMkLst>
            <pc:docMk/>
            <pc:sldMk cId="1643805582" sldId="309"/>
            <ac:picMk id="3" creationId="{F2F92AF2-BCAF-332A-ADB7-49EAC9B7CDE8}"/>
          </ac:picMkLst>
        </pc:picChg>
      </pc:sldChg>
      <pc:sldChg chg="new">
        <pc:chgData name="Moutushi Tanha" userId="62f9b1f3-ddcf-45d7-a6a4-b667feecf47e" providerId="ADAL" clId="{A5595D71-2BEA-44DE-B93C-FD2B8A5DE116}" dt="2025-02-03T15:48:01.026" v="155" actId="680"/>
        <pc:sldMkLst>
          <pc:docMk/>
          <pc:sldMk cId="2772639676" sldId="310"/>
        </pc:sldMkLst>
      </pc:sldChg>
      <pc:sldChg chg="addSp delSp modSp add mod ord setBg delDesignElem">
        <pc:chgData name="Moutushi Tanha" userId="62f9b1f3-ddcf-45d7-a6a4-b667feecf47e" providerId="ADAL" clId="{A5595D71-2BEA-44DE-B93C-FD2B8A5DE116}" dt="2025-02-03T15:58:30.317" v="242" actId="14100"/>
        <pc:sldMkLst>
          <pc:docMk/>
          <pc:sldMk cId="2271754608" sldId="311"/>
        </pc:sldMkLst>
        <pc:spChg chg="add">
          <ac:chgData name="Moutushi Tanha" userId="62f9b1f3-ddcf-45d7-a6a4-b667feecf47e" providerId="ADAL" clId="{A5595D71-2BEA-44DE-B93C-FD2B8A5DE116}" dt="2025-02-03T15:58:18.943" v="238" actId="26606"/>
          <ac:spMkLst>
            <pc:docMk/>
            <pc:sldMk cId="2271754608" sldId="311"/>
            <ac:spMk id="5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58:18.943" v="238" actId="26606"/>
          <ac:spMkLst>
            <pc:docMk/>
            <pc:sldMk cId="2271754608" sldId="311"/>
            <ac:spMk id="6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58:18.943" v="238" actId="26606"/>
          <ac:spMkLst>
            <pc:docMk/>
            <pc:sldMk cId="2271754608" sldId="311"/>
            <ac:spMk id="7" creationId="{2633B3B5-CC90-43F0-8714-D31D1F3F0209}"/>
          </ac:spMkLst>
        </pc:spChg>
        <pc:spChg chg="del">
          <ac:chgData name="Moutushi Tanha" userId="62f9b1f3-ddcf-45d7-a6a4-b667feecf47e" providerId="ADAL" clId="{A5595D71-2BEA-44DE-B93C-FD2B8A5DE116}" dt="2025-02-03T15:54:55.242" v="177"/>
          <ac:spMkLst>
            <pc:docMk/>
            <pc:sldMk cId="2271754608" sldId="311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58:18.943" v="238" actId="26606"/>
          <ac:spMkLst>
            <pc:docMk/>
            <pc:sldMk cId="2271754608" sldId="311"/>
            <ac:spMk id="9" creationId="{A8D57A06-A426-446D-B02C-A2DC6B62E45E}"/>
          </ac:spMkLst>
        </pc:spChg>
        <pc:spChg chg="del">
          <ac:chgData name="Moutushi Tanha" userId="62f9b1f3-ddcf-45d7-a6a4-b667feecf47e" providerId="ADAL" clId="{A5595D71-2BEA-44DE-B93C-FD2B8A5DE116}" dt="2025-02-03T15:54:55.242" v="177"/>
          <ac:spMkLst>
            <pc:docMk/>
            <pc:sldMk cId="2271754608" sldId="311"/>
            <ac:spMk id="10" creationId="{E2384209-CB15-4CDF-9D31-C44FD9A3F20D}"/>
          </ac:spMkLst>
        </pc:spChg>
        <pc:spChg chg="del">
          <ac:chgData name="Moutushi Tanha" userId="62f9b1f3-ddcf-45d7-a6a4-b667feecf47e" providerId="ADAL" clId="{A5595D71-2BEA-44DE-B93C-FD2B8A5DE116}" dt="2025-02-03T15:54:55.242" v="177"/>
          <ac:spMkLst>
            <pc:docMk/>
            <pc:sldMk cId="2271754608" sldId="311"/>
            <ac:spMk id="12" creationId="{2633B3B5-CC90-43F0-8714-D31D1F3F0209}"/>
          </ac:spMkLst>
        </pc:spChg>
        <pc:spChg chg="del">
          <ac:chgData name="Moutushi Tanha" userId="62f9b1f3-ddcf-45d7-a6a4-b667feecf47e" providerId="ADAL" clId="{A5595D71-2BEA-44DE-B93C-FD2B8A5DE116}" dt="2025-02-03T15:54:55.242" v="177"/>
          <ac:spMkLst>
            <pc:docMk/>
            <pc:sldMk cId="2271754608" sldId="311"/>
            <ac:spMk id="14" creationId="{A8D57A06-A426-446D-B02C-A2DC6B62E45E}"/>
          </ac:spMkLst>
        </pc:spChg>
        <pc:picChg chg="mod">
          <ac:chgData name="Moutushi Tanha" userId="62f9b1f3-ddcf-45d7-a6a4-b667feecf47e" providerId="ADAL" clId="{A5595D71-2BEA-44DE-B93C-FD2B8A5DE116}" dt="2025-02-03T15:58:30.317" v="242" actId="14100"/>
          <ac:picMkLst>
            <pc:docMk/>
            <pc:sldMk cId="2271754608" sldId="311"/>
            <ac:picMk id="3" creationId="{93069D7D-CEC8-7CE6-4034-8F0901524BF8}"/>
          </ac:picMkLst>
        </pc:picChg>
      </pc:sldChg>
      <pc:sldChg chg="new del">
        <pc:chgData name="Moutushi Tanha" userId="62f9b1f3-ddcf-45d7-a6a4-b667feecf47e" providerId="ADAL" clId="{A5595D71-2BEA-44DE-B93C-FD2B8A5DE116}" dt="2025-02-03T15:51:59.442" v="167" actId="2696"/>
        <pc:sldMkLst>
          <pc:docMk/>
          <pc:sldMk cId="2911744209" sldId="311"/>
        </pc:sldMkLst>
      </pc:sldChg>
      <pc:sldChg chg="addSp modSp new mod setBg">
        <pc:chgData name="Moutushi Tanha" userId="62f9b1f3-ddcf-45d7-a6a4-b667feecf47e" providerId="ADAL" clId="{A5595D71-2BEA-44DE-B93C-FD2B8A5DE116}" dt="2025-02-03T15:58:15.183" v="237" actId="14100"/>
        <pc:sldMkLst>
          <pc:docMk/>
          <pc:sldMk cId="676191626" sldId="312"/>
        </pc:sldMkLst>
        <pc:spChg chg="add">
          <ac:chgData name="Moutushi Tanha" userId="62f9b1f3-ddcf-45d7-a6a4-b667feecf47e" providerId="ADAL" clId="{A5595D71-2BEA-44DE-B93C-FD2B8A5DE116}" dt="2025-02-03T15:56:58.863" v="188" actId="26606"/>
          <ac:spMkLst>
            <pc:docMk/>
            <pc:sldMk cId="676191626" sldId="312"/>
            <ac:spMk id="8" creationId="{AB8C311F-7253-4AED-9701-7FC0708C41C7}"/>
          </ac:spMkLst>
        </pc:spChg>
        <pc:spChg chg="add">
          <ac:chgData name="Moutushi Tanha" userId="62f9b1f3-ddcf-45d7-a6a4-b667feecf47e" providerId="ADAL" clId="{A5595D71-2BEA-44DE-B93C-FD2B8A5DE116}" dt="2025-02-03T15:56:58.863" v="188" actId="26606"/>
          <ac:spMkLst>
            <pc:docMk/>
            <pc:sldMk cId="676191626" sldId="312"/>
            <ac:spMk id="10" creationId="{E2384209-CB15-4CDF-9D31-C44FD9A3F20D}"/>
          </ac:spMkLst>
        </pc:spChg>
        <pc:spChg chg="add">
          <ac:chgData name="Moutushi Tanha" userId="62f9b1f3-ddcf-45d7-a6a4-b667feecf47e" providerId="ADAL" clId="{A5595D71-2BEA-44DE-B93C-FD2B8A5DE116}" dt="2025-02-03T15:56:58.863" v="188" actId="26606"/>
          <ac:spMkLst>
            <pc:docMk/>
            <pc:sldMk cId="676191626" sldId="312"/>
            <ac:spMk id="12" creationId="{2633B3B5-CC90-43F0-8714-D31D1F3F0209}"/>
          </ac:spMkLst>
        </pc:spChg>
        <pc:spChg chg="add">
          <ac:chgData name="Moutushi Tanha" userId="62f9b1f3-ddcf-45d7-a6a4-b667feecf47e" providerId="ADAL" clId="{A5595D71-2BEA-44DE-B93C-FD2B8A5DE116}" dt="2025-02-03T15:56:58.863" v="188" actId="26606"/>
          <ac:spMkLst>
            <pc:docMk/>
            <pc:sldMk cId="676191626" sldId="31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A5595D71-2BEA-44DE-B93C-FD2B8A5DE116}" dt="2025-02-03T15:58:15.183" v="237" actId="14100"/>
          <ac:picMkLst>
            <pc:docMk/>
            <pc:sldMk cId="676191626" sldId="312"/>
            <ac:picMk id="3" creationId="{AD039891-30FF-9577-B9C3-25F104EC48B2}"/>
          </ac:picMkLst>
        </pc:picChg>
      </pc:sldChg>
      <pc:sldChg chg="new del">
        <pc:chgData name="Moutushi Tanha" userId="62f9b1f3-ddcf-45d7-a6a4-b667feecf47e" providerId="ADAL" clId="{A5595D71-2BEA-44DE-B93C-FD2B8A5DE116}" dt="2025-02-03T15:51:54.082" v="166" actId="2696"/>
        <pc:sldMkLst>
          <pc:docMk/>
          <pc:sldMk cId="2993667112" sldId="31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40B48-AC87-EFEA-1155-D5A5C3E8BD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E99E79-129E-C28D-A23D-499D4035B3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11EBD-A3F5-8F3A-BD03-26E2BF318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0F65E-CF7D-B65E-776E-6BE858FA7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90F71-1A74-2FFD-C0C2-CBC092BC0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206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0143B-91C9-D6F4-EC08-A38A46129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3649B-4069-412A-598D-A446776202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15EDD-3BEB-13A3-7479-DC85DC204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A82B4-C554-214B-7E65-C101633E4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2FFE6-8520-A8B8-C313-5AF0CCB92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94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DADB-47BE-2E2E-B717-5FB267327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EE7DE-8504-84FB-CB47-81448CF06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941E0-1A14-C9CE-076B-A8B08BDEB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87452-55A2-1A4E-C9C0-6CE0C11FD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40AA3-1072-4FD4-F4A5-BF9E7175D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696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229A0-16E0-AA68-C35F-23BFF945B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6681-B836-C485-F142-019B4A670F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EFD46E-0AE2-524F-7BC2-64B854CEB0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F09140-5B1A-E2E4-F910-17D013069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92BB05-EBAD-C4A2-5D6A-42C3E5E4A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1D1194-C637-3C5E-75F1-6A8FDD013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229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3801A-49C6-702A-5A4A-1343A6D32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B5CEEC-BE1A-F882-6B76-43C3E2CBD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B886D-E4A9-9592-3803-742EE10EB3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C26BE1-B820-5E44-38E8-50F43A13D3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A94087-BBA9-B421-6D1C-47368D77C0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CB871B-171F-B292-5A0B-546FBC32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669E73-B4A3-A828-840B-3DCDB5D88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55267C-F2B8-7E5C-653E-85E575CDA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195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C0166-7107-742F-BBFC-C5E69EF60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9473BD-2592-53EC-1984-0C4385FC6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31F1FD-4C6C-2771-A599-C0158119E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61BFC4-7927-EAE2-B1E8-07A789AEB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912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940FCB-8F17-66DE-DBCD-F119ED359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D097FD-D5B5-5335-37A3-045A40B5B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18125A-50EA-CA3A-F55B-598E078E1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741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2F458-BC9B-1DC1-C585-CDE4893FB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47DE4-3EDA-487F-2EE8-A0EC2801B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A57E0-F13B-FBCC-F956-8D5BC576A4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CD0178-6877-80A4-7EB6-3C29AC89F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E246E-877B-A12B-F3E3-C9BB5490E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9AD44A-07CC-DF88-186A-2FCCF585C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830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48B76-FBAA-43BC-B913-A5E79FF5F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B29352-366A-B241-AF0C-A87352FE42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8080A-AFBD-FEC9-15D4-C686DF1EFA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2A72D-5F24-92E0-16A7-03AD7594D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622AC6-9368-026F-F292-D48F104E3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E784EE-F900-ABCD-DEA5-9E7DE23A4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716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56F6A-E214-372E-98CA-E7F4D215C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BDB132-6B2B-F7A2-C112-E5BEF3E0EA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CDD44-7708-6F68-266E-201160A4C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BAF55-21D1-AF79-1D79-59B8A777D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912567-0D36-88DF-3708-C0E62C219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350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117560-30C8-BEC4-6CAD-E708B0AB7A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48598C-0A5E-9A23-16FD-18B25D1C13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D6A524-E553-10C3-1907-25298CD54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2BDDCF-AD59-5A5C-2111-E5F8F800F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81ADC-ED35-4240-640D-87828C63E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092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8CE7EC-F5EB-8922-014A-215EA4742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45CBF3-1914-108A-B523-25B27E10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DB7698-68F7-770A-D8F5-FFC19A86B9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83406-7F50-419A-96AE-FC1B35E1BABC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42385-E73D-88BA-582B-71DCA07C5A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F667B-371D-55FC-2941-37F18B428B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07B50-69EC-4F01-9375-CD0E518C6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74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268927-CD2B-9879-5C85-F7E535D5F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rgbClr val="FFFFFF"/>
                </a:solidFill>
              </a:rPr>
              <a:t>Correlation and Regression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585715-2BCF-1284-A9B8-3EBCCADD7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Lecture 8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5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039891-30FF-9577-B9C3-25F104EC4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22300"/>
            <a:ext cx="112776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191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069D7D-CEC8-7CE6-4034-8F0901524B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900" y="82550"/>
            <a:ext cx="11214100" cy="664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754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9C955D-9B14-CD31-D406-47431701F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02561"/>
            <a:ext cx="11277600" cy="2452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034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29D4D8-B639-42CF-E314-F33A243F0E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2067995"/>
            <a:ext cx="11709400" cy="40534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11A7ED-B3A3-90FC-18E9-814ACDFBE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000" y="883667"/>
            <a:ext cx="11709400" cy="1184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688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6AB617-4555-32D5-6D1E-7CC0F1AEB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100" y="457200"/>
            <a:ext cx="1124585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179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C26669-EB4E-42F0-74B9-18D5CFC0B2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83790"/>
            <a:ext cx="11277600" cy="4879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373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EBD201-AC29-A0EE-2FC5-12D5DA62B5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272" y="158795"/>
            <a:ext cx="11456813" cy="655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811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14DFDC-4002-8912-7482-5071BA91E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53212"/>
            <a:ext cx="11277600" cy="575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5663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332926-0C35-761E-D4FB-7AB03CEED3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05637"/>
            <a:ext cx="11277600" cy="504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0207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E74B5F-AD89-BB7B-DD11-54257AE96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888" y="457200"/>
            <a:ext cx="1156676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0755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DD1ED8-7D31-FF0E-64EA-89F834E56B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238" y="180110"/>
            <a:ext cx="11416181" cy="6577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5896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BE5C38-6563-C168-354B-A7C0EE213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13380"/>
            <a:ext cx="11277600" cy="308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9633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77DD51-A41C-87FB-5105-AFEB02BB30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" y="2490932"/>
            <a:ext cx="11696700" cy="36773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8F540E3-4B6C-7EAD-707A-99614B8ADD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00" y="689729"/>
            <a:ext cx="11696700" cy="1630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907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BFFFC2-329C-5708-5FDA-7FC01A0B0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974" y="158795"/>
            <a:ext cx="11795283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3801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25E68E-03AC-D45A-1798-F107DEC0E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5477"/>
            <a:ext cx="11277600" cy="649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3819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31F540-DE58-1DD2-7DBC-27FC5DCED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95845"/>
            <a:ext cx="11277600" cy="5604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3775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27A078-4637-A393-CD9E-0F665F0B6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39" y="14920"/>
            <a:ext cx="11394964" cy="668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1177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541A70-24BC-7468-F094-91905FF68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27740"/>
            <a:ext cx="11277600" cy="6202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3805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09C81DA9-9D64-0B3F-C5EB-5F9B3DDFC8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62823"/>
            <a:ext cx="11277600" cy="6241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2325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&#10;&#10;AI-generated content may be incorrect.">
            <a:extLst>
              <a:ext uri="{FF2B5EF4-FFF2-40B4-BE49-F238E27FC236}">
                <a16:creationId xmlns:a16="http://schemas.microsoft.com/office/drawing/2014/main" id="{87FDCB48-058A-C27B-C798-B92D4E960F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85384"/>
            <a:ext cx="11277600" cy="623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6820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and green box&#10;&#10;AI-generated content may be incorrect.">
            <a:extLst>
              <a:ext uri="{FF2B5EF4-FFF2-40B4-BE49-F238E27FC236}">
                <a16:creationId xmlns:a16="http://schemas.microsoft.com/office/drawing/2014/main" id="{09730C8B-F223-8FE6-4691-ADA5569D5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146" y="457200"/>
            <a:ext cx="1166170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7478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41E118-63F3-23CF-0E5C-1C3FA6A77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45203"/>
            <a:ext cx="11277600" cy="609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5736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5DFD8B-D8A9-800B-A158-51D67BED9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77" y="323454"/>
            <a:ext cx="11277600" cy="638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461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D27048-ED12-71DF-D843-02ADC6C3BB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348" y="457200"/>
            <a:ext cx="1047330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7625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62A4A9-9301-5D58-145B-665D4B331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377" y="457200"/>
            <a:ext cx="99892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3794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CADDC1-1F88-6F94-118C-5F69598DA6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305" y="203200"/>
            <a:ext cx="11583389" cy="650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1359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52C2B8-9417-C9BE-C2CE-5CBC296980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55092"/>
            <a:ext cx="11277600" cy="6136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5077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2AABD4-1166-1526-3F5D-F850CFD564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928" y="308079"/>
            <a:ext cx="11750962" cy="635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7974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5BEB5D-5AD3-95A4-543C-608A81F9B0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43293"/>
            <a:ext cx="11277600" cy="6206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2411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F92AF2-BCAF-332A-ADB7-49EAC9B7CD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32002"/>
            <a:ext cx="11277600" cy="61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8055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on a blue background&#10;&#10;AI-generated content may be incorrect.">
            <a:extLst>
              <a:ext uri="{FF2B5EF4-FFF2-40B4-BE49-F238E27FC236}">
                <a16:creationId xmlns:a16="http://schemas.microsoft.com/office/drawing/2014/main" id="{5675CD81-8314-66AF-7E76-53529A277E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104" y="457200"/>
            <a:ext cx="109467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4861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graph&#10;&#10;AI-generated content may be incorrect.">
            <a:extLst>
              <a:ext uri="{FF2B5EF4-FFF2-40B4-BE49-F238E27FC236}">
                <a16:creationId xmlns:a16="http://schemas.microsoft.com/office/drawing/2014/main" id="{0B26D9FE-2FDF-9A25-DA92-C22DAC2253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313" y="457200"/>
            <a:ext cx="1045797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065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3CCE5017-B973-A905-C81D-61E1FAA80B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017" y="457200"/>
            <a:ext cx="1134196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4313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eb page&#10;&#10;AI-generated content may be incorrect.">
            <a:extLst>
              <a:ext uri="{FF2B5EF4-FFF2-40B4-BE49-F238E27FC236}">
                <a16:creationId xmlns:a16="http://schemas.microsoft.com/office/drawing/2014/main" id="{C25540C0-B409-36BC-2C4F-48CA005820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12" y="457200"/>
            <a:ext cx="1125413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5483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2607B5-E33D-E8AB-BC0A-0E2648FA4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54" y="457200"/>
            <a:ext cx="1116169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324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FE86B5-3ED5-5ABE-0629-61254A2F9F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132" y="184150"/>
            <a:ext cx="11701317" cy="655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3804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B74B70-2F83-F7A1-DD83-70D4010E93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017" y="168564"/>
            <a:ext cx="11600603" cy="6532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108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F87F2F-570F-042D-75B9-46B8FA0BFE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283776"/>
            <a:ext cx="11739418" cy="6348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7142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060B45-3062-9622-9CCF-30CA94C60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23850"/>
            <a:ext cx="11277600" cy="632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0794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F53DF8-20D8-FCAE-513D-04A9E16F9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190500"/>
            <a:ext cx="11512550" cy="657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30817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633A1E-B1BB-364B-3E1D-6A4985F31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9178"/>
            <a:ext cx="11416145" cy="6317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2498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F3E828-52B1-F59B-C1C2-FDC7910AC9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019" y="228600"/>
            <a:ext cx="11647053" cy="6389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8362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4778EB-E242-AB91-3A69-3FA772142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150" y="209550"/>
            <a:ext cx="11855450" cy="643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39695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6EA3E7-C2BC-632C-CB2A-97AF781AF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15498"/>
            <a:ext cx="11277600" cy="6154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7715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2DB43E-2088-1863-3E71-D0A3831FFD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3632"/>
            <a:ext cx="11277600" cy="646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75620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CC34C-1C8F-D0CC-BA57-836CD6BC3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648" y="191655"/>
            <a:ext cx="11316249" cy="64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88159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28E36D-A5BA-6C10-1F01-2B2875495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5627"/>
            <a:ext cx="11277600" cy="6409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6323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screen&#10;&#10;AI-generated content may be incorrect.">
            <a:extLst>
              <a:ext uri="{FF2B5EF4-FFF2-40B4-BE49-F238E27FC236}">
                <a16:creationId xmlns:a16="http://schemas.microsoft.com/office/drawing/2014/main" id="{A075DD9F-E8DE-1032-BB05-25326050E2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73716"/>
            <a:ext cx="11277600" cy="5510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9022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ue text&#10;&#10;AI-generated content may be incorrect.">
            <a:extLst>
              <a:ext uri="{FF2B5EF4-FFF2-40B4-BE49-F238E27FC236}">
                <a16:creationId xmlns:a16="http://schemas.microsoft.com/office/drawing/2014/main" id="{B42346F9-DB9C-3750-B4B5-8FE752D813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215" y="155277"/>
            <a:ext cx="11775456" cy="6590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67762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ue text&#10;&#10;AI-generated content may be incorrect.">
            <a:extLst>
              <a:ext uri="{FF2B5EF4-FFF2-40B4-BE49-F238E27FC236}">
                <a16:creationId xmlns:a16="http://schemas.microsoft.com/office/drawing/2014/main" id="{4EA13993-9335-3500-0C3C-A695727AF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16325"/>
            <a:ext cx="11277600" cy="608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76207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DF576A-3CE7-E47E-022E-37B526C02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133350"/>
            <a:ext cx="11868150" cy="659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5489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paper with black text&#10;&#10;Description automatically generated">
            <a:extLst>
              <a:ext uri="{FF2B5EF4-FFF2-40B4-BE49-F238E27FC236}">
                <a16:creationId xmlns:a16="http://schemas.microsoft.com/office/drawing/2014/main" id="{6D194725-C168-35CC-0203-E35763557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30681"/>
            <a:ext cx="11277600" cy="623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36174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354F1C-0F0A-FA26-2C92-F78B462C7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92009"/>
            <a:ext cx="11277600" cy="6170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39758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4D1EB8-FB9B-4257-9D10-A20117240F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364" y="284019"/>
            <a:ext cx="11299634" cy="6416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927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2</Paragraphs>
  <Slides>55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56" baseType="lpstr">
      <vt:lpstr>Office Theme</vt:lpstr>
      <vt:lpstr>Correlation and Regression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143</cp:revision>
  <dcterms:created xsi:type="dcterms:W3CDTF">2025-02-03T14:13:35Z</dcterms:created>
  <dcterms:modified xsi:type="dcterms:W3CDTF">2025-02-05T11:09:45Z</dcterms:modified>
</cp:coreProperties>
</file>