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70" r:id="rId5"/>
    <p:sldId id="272" r:id="rId6"/>
    <p:sldId id="257" r:id="rId7"/>
    <p:sldId id="274" r:id="rId8"/>
    <p:sldId id="259" r:id="rId9"/>
    <p:sldId id="273" r:id="rId10"/>
    <p:sldId id="261" r:id="rId11"/>
    <p:sldId id="262" r:id="rId12"/>
    <p:sldId id="263" r:id="rId13"/>
    <p:sldId id="264" r:id="rId14"/>
    <p:sldId id="265" r:id="rId15"/>
    <p:sldId id="266" r:id="rId16"/>
    <p:sldId id="267" r:id="rId17"/>
    <p:sldId id="268"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3E2600-B72F-4054-AC8D-99367D9C0D88}" v="11" dt="2025-10-15T08:57:14.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10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Ali (2407750)" userId="ef2e9efd-3bc2-4f96-8354-f601289736f4" providerId="ADAL" clId="{8C3E2600-B72F-4054-AC8D-99367D9C0D88}"/>
    <pc:docChg chg="modSld">
      <pc:chgData name="Mohammed Ali (2407750)" userId="ef2e9efd-3bc2-4f96-8354-f601289736f4" providerId="ADAL" clId="{8C3E2600-B72F-4054-AC8D-99367D9C0D88}" dt="2025-10-15T08:59:19.670" v="21" actId="1076"/>
      <pc:docMkLst>
        <pc:docMk/>
      </pc:docMkLst>
      <pc:sldChg chg="modSp mod">
        <pc:chgData name="Mohammed Ali (2407750)" userId="ef2e9efd-3bc2-4f96-8354-f601289736f4" providerId="ADAL" clId="{8C3E2600-B72F-4054-AC8D-99367D9C0D88}" dt="2025-10-15T08:30:18.353" v="3" actId="1076"/>
        <pc:sldMkLst>
          <pc:docMk/>
          <pc:sldMk cId="1190249578" sldId="259"/>
        </pc:sldMkLst>
        <pc:picChg chg="mod">
          <ac:chgData name="Mohammed Ali (2407750)" userId="ef2e9efd-3bc2-4f96-8354-f601289736f4" providerId="ADAL" clId="{8C3E2600-B72F-4054-AC8D-99367D9C0D88}" dt="2025-10-15T08:30:18.353" v="3" actId="1076"/>
          <ac:picMkLst>
            <pc:docMk/>
            <pc:sldMk cId="1190249578" sldId="259"/>
            <ac:picMk id="5" creationId="{149EE5E7-9342-E5A1-B38C-D9245F9A2E1C}"/>
          </ac:picMkLst>
        </pc:picChg>
      </pc:sldChg>
      <pc:sldChg chg="modSp mod">
        <pc:chgData name="Mohammed Ali (2407750)" userId="ef2e9efd-3bc2-4f96-8354-f601289736f4" providerId="ADAL" clId="{8C3E2600-B72F-4054-AC8D-99367D9C0D88}" dt="2025-10-15T08:37:20.265" v="7" actId="1036"/>
        <pc:sldMkLst>
          <pc:docMk/>
          <pc:sldMk cId="1946731755" sldId="261"/>
        </pc:sldMkLst>
        <pc:picChg chg="mod">
          <ac:chgData name="Mohammed Ali (2407750)" userId="ef2e9efd-3bc2-4f96-8354-f601289736f4" providerId="ADAL" clId="{8C3E2600-B72F-4054-AC8D-99367D9C0D88}" dt="2025-10-15T08:37:20.265" v="7" actId="1036"/>
          <ac:picMkLst>
            <pc:docMk/>
            <pc:sldMk cId="1946731755" sldId="261"/>
            <ac:picMk id="3" creationId="{C93761E7-69B9-ABBD-9AAE-6947C520D5A5}"/>
          </ac:picMkLst>
        </pc:picChg>
      </pc:sldChg>
      <pc:sldChg chg="modSp mod">
        <pc:chgData name="Mohammed Ali (2407750)" userId="ef2e9efd-3bc2-4f96-8354-f601289736f4" providerId="ADAL" clId="{8C3E2600-B72F-4054-AC8D-99367D9C0D88}" dt="2025-10-15T08:38:33.622" v="8" actId="1076"/>
        <pc:sldMkLst>
          <pc:docMk/>
          <pc:sldMk cId="4067684058" sldId="262"/>
        </pc:sldMkLst>
        <pc:picChg chg="mod">
          <ac:chgData name="Mohammed Ali (2407750)" userId="ef2e9efd-3bc2-4f96-8354-f601289736f4" providerId="ADAL" clId="{8C3E2600-B72F-4054-AC8D-99367D9C0D88}" dt="2025-10-15T08:38:33.622" v="8" actId="1076"/>
          <ac:picMkLst>
            <pc:docMk/>
            <pc:sldMk cId="4067684058" sldId="262"/>
            <ac:picMk id="3" creationId="{AAE13CFB-6DD2-63FE-83EF-7F0A4B729EDA}"/>
          </ac:picMkLst>
        </pc:picChg>
      </pc:sldChg>
      <pc:sldChg chg="modSp mod">
        <pc:chgData name="Mohammed Ali (2407750)" userId="ef2e9efd-3bc2-4f96-8354-f601289736f4" providerId="ADAL" clId="{8C3E2600-B72F-4054-AC8D-99367D9C0D88}" dt="2025-10-15T08:59:19.670" v="21" actId="1076"/>
        <pc:sldMkLst>
          <pc:docMk/>
          <pc:sldMk cId="1655361811" sldId="263"/>
        </pc:sldMkLst>
        <pc:picChg chg="mod">
          <ac:chgData name="Mohammed Ali (2407750)" userId="ef2e9efd-3bc2-4f96-8354-f601289736f4" providerId="ADAL" clId="{8C3E2600-B72F-4054-AC8D-99367D9C0D88}" dt="2025-10-15T08:59:19.670" v="21" actId="1076"/>
          <ac:picMkLst>
            <pc:docMk/>
            <pc:sldMk cId="1655361811" sldId="263"/>
            <ac:picMk id="3" creationId="{46E43D2F-5A05-C6A7-5AC8-59C4E120B4B0}"/>
          </ac:picMkLst>
        </pc:picChg>
      </pc:sldChg>
      <pc:sldChg chg="modSp mod">
        <pc:chgData name="Mohammed Ali (2407750)" userId="ef2e9efd-3bc2-4f96-8354-f601289736f4" providerId="ADAL" clId="{8C3E2600-B72F-4054-AC8D-99367D9C0D88}" dt="2025-10-15T08:47:03.725" v="11" actId="1076"/>
        <pc:sldMkLst>
          <pc:docMk/>
          <pc:sldMk cId="513782474" sldId="264"/>
        </pc:sldMkLst>
        <pc:picChg chg="mod">
          <ac:chgData name="Mohammed Ali (2407750)" userId="ef2e9efd-3bc2-4f96-8354-f601289736f4" providerId="ADAL" clId="{8C3E2600-B72F-4054-AC8D-99367D9C0D88}" dt="2025-10-15T08:47:03.725" v="11" actId="1076"/>
          <ac:picMkLst>
            <pc:docMk/>
            <pc:sldMk cId="513782474" sldId="264"/>
            <ac:picMk id="3" creationId="{4151A592-59AD-FF37-F57B-218EE391CD74}"/>
          </ac:picMkLst>
        </pc:picChg>
      </pc:sldChg>
      <pc:sldChg chg="modSp mod">
        <pc:chgData name="Mohammed Ali (2407750)" userId="ef2e9efd-3bc2-4f96-8354-f601289736f4" providerId="ADAL" clId="{8C3E2600-B72F-4054-AC8D-99367D9C0D88}" dt="2025-10-15T08:48:05.300" v="12" actId="1076"/>
        <pc:sldMkLst>
          <pc:docMk/>
          <pc:sldMk cId="3275957994" sldId="265"/>
        </pc:sldMkLst>
        <pc:picChg chg="mod">
          <ac:chgData name="Mohammed Ali (2407750)" userId="ef2e9efd-3bc2-4f96-8354-f601289736f4" providerId="ADAL" clId="{8C3E2600-B72F-4054-AC8D-99367D9C0D88}" dt="2025-10-15T08:48:05.300" v="12" actId="1076"/>
          <ac:picMkLst>
            <pc:docMk/>
            <pc:sldMk cId="3275957994" sldId="265"/>
            <ac:picMk id="3" creationId="{96356348-864D-3D28-2BE4-F22BE9E823D3}"/>
          </ac:picMkLst>
        </pc:picChg>
      </pc:sldChg>
      <pc:sldChg chg="modSp mod">
        <pc:chgData name="Mohammed Ali (2407750)" userId="ef2e9efd-3bc2-4f96-8354-f601289736f4" providerId="ADAL" clId="{8C3E2600-B72F-4054-AC8D-99367D9C0D88}" dt="2025-10-15T08:59:09.055" v="20" actId="1076"/>
        <pc:sldMkLst>
          <pc:docMk/>
          <pc:sldMk cId="2035438089" sldId="266"/>
        </pc:sldMkLst>
        <pc:picChg chg="mod">
          <ac:chgData name="Mohammed Ali (2407750)" userId="ef2e9efd-3bc2-4f96-8354-f601289736f4" providerId="ADAL" clId="{8C3E2600-B72F-4054-AC8D-99367D9C0D88}" dt="2025-10-15T08:59:09.055" v="20" actId="1076"/>
          <ac:picMkLst>
            <pc:docMk/>
            <pc:sldMk cId="2035438089" sldId="266"/>
            <ac:picMk id="3" creationId="{6024E941-636C-2647-B973-7D1A7F7ABCD9}"/>
          </ac:picMkLst>
        </pc:picChg>
      </pc:sldChg>
      <pc:sldChg chg="modSp mod">
        <pc:chgData name="Mohammed Ali (2407750)" userId="ef2e9efd-3bc2-4f96-8354-f601289736f4" providerId="ADAL" clId="{8C3E2600-B72F-4054-AC8D-99367D9C0D88}" dt="2025-10-15T08:59:03.250" v="19" actId="1076"/>
        <pc:sldMkLst>
          <pc:docMk/>
          <pc:sldMk cId="961020935" sldId="267"/>
        </pc:sldMkLst>
        <pc:picChg chg="mod">
          <ac:chgData name="Mohammed Ali (2407750)" userId="ef2e9efd-3bc2-4f96-8354-f601289736f4" providerId="ADAL" clId="{8C3E2600-B72F-4054-AC8D-99367D9C0D88}" dt="2025-10-15T08:59:03.250" v="19" actId="1076"/>
          <ac:picMkLst>
            <pc:docMk/>
            <pc:sldMk cId="961020935" sldId="267"/>
            <ac:picMk id="3" creationId="{0E851470-7B73-EA8A-F4C1-B53A15E34294}"/>
          </ac:picMkLst>
        </pc:picChg>
      </pc:sldChg>
      <pc:sldChg chg="modSp mod">
        <pc:chgData name="Mohammed Ali (2407750)" userId="ef2e9efd-3bc2-4f96-8354-f601289736f4" providerId="ADAL" clId="{8C3E2600-B72F-4054-AC8D-99367D9C0D88}" dt="2025-10-15T08:58:49.374" v="17" actId="1076"/>
        <pc:sldMkLst>
          <pc:docMk/>
          <pc:sldMk cId="3451886614" sldId="268"/>
        </pc:sldMkLst>
        <pc:picChg chg="mod">
          <ac:chgData name="Mohammed Ali (2407750)" userId="ef2e9efd-3bc2-4f96-8354-f601289736f4" providerId="ADAL" clId="{8C3E2600-B72F-4054-AC8D-99367D9C0D88}" dt="2025-10-15T08:58:49.374" v="17" actId="1076"/>
          <ac:picMkLst>
            <pc:docMk/>
            <pc:sldMk cId="3451886614" sldId="268"/>
            <ac:picMk id="4" creationId="{45F9AC11-D54A-A58E-08B8-8808E17D49DA}"/>
          </ac:picMkLst>
        </pc:picChg>
      </pc:sldChg>
      <pc:sldChg chg="modSp mod">
        <pc:chgData name="Mohammed Ali (2407750)" userId="ef2e9efd-3bc2-4f96-8354-f601289736f4" providerId="ADAL" clId="{8C3E2600-B72F-4054-AC8D-99367D9C0D88}" dt="2025-10-15T08:58:56.472" v="18" actId="1076"/>
        <pc:sldMkLst>
          <pc:docMk/>
          <pc:sldMk cId="1906176419" sldId="269"/>
        </pc:sldMkLst>
        <pc:picChg chg="mod">
          <ac:chgData name="Mohammed Ali (2407750)" userId="ef2e9efd-3bc2-4f96-8354-f601289736f4" providerId="ADAL" clId="{8C3E2600-B72F-4054-AC8D-99367D9C0D88}" dt="2025-10-15T08:58:56.472" v="18" actId="1076"/>
          <ac:picMkLst>
            <pc:docMk/>
            <pc:sldMk cId="1906176419" sldId="269"/>
            <ac:picMk id="4" creationId="{DC5D8557-5474-3DEC-EB8A-0E8C8E3C61A7}"/>
          </ac:picMkLst>
        </pc:picChg>
      </pc:sldChg>
      <pc:sldChg chg="modSp mod">
        <pc:chgData name="Mohammed Ali (2407750)" userId="ef2e9efd-3bc2-4f96-8354-f601289736f4" providerId="ADAL" clId="{8C3E2600-B72F-4054-AC8D-99367D9C0D88}" dt="2025-10-15T08:34:58.455" v="4" actId="1076"/>
        <pc:sldMkLst>
          <pc:docMk/>
          <pc:sldMk cId="3206633633" sldId="273"/>
        </pc:sldMkLst>
        <pc:picChg chg="mod">
          <ac:chgData name="Mohammed Ali (2407750)" userId="ef2e9efd-3bc2-4f96-8354-f601289736f4" providerId="ADAL" clId="{8C3E2600-B72F-4054-AC8D-99367D9C0D88}" dt="2025-10-15T08:34:58.455" v="4" actId="1076"/>
          <ac:picMkLst>
            <pc:docMk/>
            <pc:sldMk cId="3206633633" sldId="273"/>
            <ac:picMk id="3" creationId="{6DA9988E-D992-14A9-5EDD-71DFBE2AAA7F}"/>
          </ac:picMkLst>
        </pc:pic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BEBB04-40D8-49A5-8966-B9AC50C67066}"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38861BDE-29F2-4B68-BBC4-61F137D0B197}">
      <dgm:prSet/>
      <dgm:spPr/>
      <dgm:t>
        <a:bodyPr/>
        <a:lstStyle/>
        <a:p>
          <a:r>
            <a:rPr lang="en-US" b="1"/>
            <a:t>Mr John Lewis</a:t>
          </a:r>
          <a:r>
            <a:rPr lang="en-US"/>
            <a:t>, 60 years old (fictional case)</a:t>
          </a:r>
        </a:p>
      </dgm:t>
    </dgm:pt>
    <dgm:pt modelId="{C3EA1F44-4D5D-4516-92FB-7AD0D21DD9F2}" type="parTrans" cxnId="{4EC2B210-BB3C-4A9B-93FD-276067D97060}">
      <dgm:prSet/>
      <dgm:spPr/>
      <dgm:t>
        <a:bodyPr/>
        <a:lstStyle/>
        <a:p>
          <a:endParaRPr lang="en-US"/>
        </a:p>
      </dgm:t>
    </dgm:pt>
    <dgm:pt modelId="{15F6A9FF-5D51-4A87-A793-4456FCF155F3}" type="sibTrans" cxnId="{4EC2B210-BB3C-4A9B-93FD-276067D97060}">
      <dgm:prSet/>
      <dgm:spPr/>
      <dgm:t>
        <a:bodyPr/>
        <a:lstStyle/>
        <a:p>
          <a:endParaRPr lang="en-US"/>
        </a:p>
      </dgm:t>
    </dgm:pt>
    <dgm:pt modelId="{1B4DFBC4-0FC7-487D-9F36-9BA92EE1703D}">
      <dgm:prSet/>
      <dgm:spPr/>
      <dgm:t>
        <a:bodyPr/>
        <a:lstStyle/>
        <a:p>
          <a:r>
            <a:rPr lang="en-US" b="1"/>
            <a:t>Bus driver</a:t>
          </a:r>
          <a:r>
            <a:rPr lang="en-US"/>
            <a:t>, long-term </a:t>
          </a:r>
          <a:r>
            <a:rPr lang="en-US" b="1"/>
            <a:t>smoker</a:t>
          </a:r>
          <a:r>
            <a:rPr lang="en-US"/>
            <a:t> (30 years)</a:t>
          </a:r>
        </a:p>
      </dgm:t>
    </dgm:pt>
    <dgm:pt modelId="{7EE1964D-E939-471A-98F7-2A270A7EBE8A}" type="parTrans" cxnId="{3A8C3D23-3E94-483E-A3E8-63A750FB344F}">
      <dgm:prSet/>
      <dgm:spPr/>
      <dgm:t>
        <a:bodyPr/>
        <a:lstStyle/>
        <a:p>
          <a:endParaRPr lang="en-US"/>
        </a:p>
      </dgm:t>
    </dgm:pt>
    <dgm:pt modelId="{94657375-CEB6-4196-9715-9BE6B11F56B6}" type="sibTrans" cxnId="{3A8C3D23-3E94-483E-A3E8-63A750FB344F}">
      <dgm:prSet/>
      <dgm:spPr/>
      <dgm:t>
        <a:bodyPr/>
        <a:lstStyle/>
        <a:p>
          <a:endParaRPr lang="en-US"/>
        </a:p>
      </dgm:t>
    </dgm:pt>
    <dgm:pt modelId="{C1C8ADFE-9A0F-43AE-B461-FD5801A44C09}">
      <dgm:prSet/>
      <dgm:spPr/>
      <dgm:t>
        <a:bodyPr/>
        <a:lstStyle/>
        <a:p>
          <a:r>
            <a:rPr lang="en-US" b="1"/>
            <a:t>Lives alone</a:t>
          </a:r>
          <a:r>
            <a:rPr lang="en-US"/>
            <a:t>, limited social support</a:t>
          </a:r>
        </a:p>
      </dgm:t>
    </dgm:pt>
    <dgm:pt modelId="{F8E6BDB9-A4B7-4D91-9E39-675F2F4F2E13}" type="parTrans" cxnId="{3F256639-E854-4F6B-A9C6-E700D80E00BC}">
      <dgm:prSet/>
      <dgm:spPr/>
      <dgm:t>
        <a:bodyPr/>
        <a:lstStyle/>
        <a:p>
          <a:endParaRPr lang="en-US"/>
        </a:p>
      </dgm:t>
    </dgm:pt>
    <dgm:pt modelId="{473070D3-A329-4A00-A243-7F1115D4567C}" type="sibTrans" cxnId="{3F256639-E854-4F6B-A9C6-E700D80E00BC}">
      <dgm:prSet/>
      <dgm:spPr/>
      <dgm:t>
        <a:bodyPr/>
        <a:lstStyle/>
        <a:p>
          <a:endParaRPr lang="en-US"/>
        </a:p>
      </dgm:t>
    </dgm:pt>
    <dgm:pt modelId="{DB7DBFE8-D482-4E56-842D-82780AB79455}">
      <dgm:prSet/>
      <dgm:spPr/>
      <dgm:t>
        <a:bodyPr/>
        <a:lstStyle/>
        <a:p>
          <a:r>
            <a:rPr lang="en-US" b="1"/>
            <a:t>Diet:</a:t>
          </a:r>
          <a:r>
            <a:rPr lang="en-US"/>
            <a:t> high-fat meals, low fruits and vegetables</a:t>
          </a:r>
        </a:p>
      </dgm:t>
    </dgm:pt>
    <dgm:pt modelId="{4540FD8B-8286-4DB2-80AD-FDBBE58C5C90}" type="parTrans" cxnId="{97CACE56-3B77-49A0-A6F6-C16458C87859}">
      <dgm:prSet/>
      <dgm:spPr/>
      <dgm:t>
        <a:bodyPr/>
        <a:lstStyle/>
        <a:p>
          <a:endParaRPr lang="en-US"/>
        </a:p>
      </dgm:t>
    </dgm:pt>
    <dgm:pt modelId="{21E62D26-2483-4C76-8E7A-8579530427C6}" type="sibTrans" cxnId="{97CACE56-3B77-49A0-A6F6-C16458C87859}">
      <dgm:prSet/>
      <dgm:spPr/>
      <dgm:t>
        <a:bodyPr/>
        <a:lstStyle/>
        <a:p>
          <a:endParaRPr lang="en-US"/>
        </a:p>
      </dgm:t>
    </dgm:pt>
    <dgm:pt modelId="{1184C8C4-5F79-4A6D-99AA-7D3F975FC283}">
      <dgm:prSet/>
      <dgm:spPr/>
      <dgm:t>
        <a:bodyPr/>
        <a:lstStyle/>
        <a:p>
          <a:r>
            <a:rPr lang="en-US" b="1"/>
            <a:t>Symptoms:</a:t>
          </a:r>
          <a:r>
            <a:rPr lang="en-US"/>
            <a:t> persistent cough, tiredness, and weight loss</a:t>
          </a:r>
        </a:p>
      </dgm:t>
    </dgm:pt>
    <dgm:pt modelId="{22117C76-9469-4739-9EEE-035E643ABBF3}" type="parTrans" cxnId="{C76FD534-31BD-43C0-9E82-5A98CE158AA4}">
      <dgm:prSet/>
      <dgm:spPr/>
      <dgm:t>
        <a:bodyPr/>
        <a:lstStyle/>
        <a:p>
          <a:endParaRPr lang="en-US"/>
        </a:p>
      </dgm:t>
    </dgm:pt>
    <dgm:pt modelId="{96BE6F11-11AC-4EEE-B3EE-E870C943DC28}" type="sibTrans" cxnId="{C76FD534-31BD-43C0-9E82-5A98CE158AA4}">
      <dgm:prSet/>
      <dgm:spPr/>
      <dgm:t>
        <a:bodyPr/>
        <a:lstStyle/>
        <a:p>
          <a:endParaRPr lang="en-US"/>
        </a:p>
      </dgm:t>
    </dgm:pt>
    <dgm:pt modelId="{1A5F94FD-292F-404A-8FF6-BF34742C1597}">
      <dgm:prSet/>
      <dgm:spPr/>
      <dgm:t>
        <a:bodyPr/>
        <a:lstStyle/>
        <a:p>
          <a:r>
            <a:rPr lang="en-US" b="1"/>
            <a:t>Possible risk factors:</a:t>
          </a:r>
          <a:r>
            <a:rPr lang="en-US"/>
            <a:t> smoking, poor diet, air pollution</a:t>
          </a:r>
        </a:p>
      </dgm:t>
    </dgm:pt>
    <dgm:pt modelId="{61232831-A7B5-44A0-BDB9-5A3B237CA290}" type="parTrans" cxnId="{456A688A-9B4C-49B2-BC4C-B23137B9E3F6}">
      <dgm:prSet/>
      <dgm:spPr/>
      <dgm:t>
        <a:bodyPr/>
        <a:lstStyle/>
        <a:p>
          <a:endParaRPr lang="en-US"/>
        </a:p>
      </dgm:t>
    </dgm:pt>
    <dgm:pt modelId="{A68F235F-92BB-4528-9784-2A3ABA9752A8}" type="sibTrans" cxnId="{456A688A-9B4C-49B2-BC4C-B23137B9E3F6}">
      <dgm:prSet/>
      <dgm:spPr/>
      <dgm:t>
        <a:bodyPr/>
        <a:lstStyle/>
        <a:p>
          <a:endParaRPr lang="en-US"/>
        </a:p>
      </dgm:t>
    </dgm:pt>
    <dgm:pt modelId="{388917B3-80D8-4C3C-A2BE-50372191B3B2}" type="pres">
      <dgm:prSet presAssocID="{F8BEBB04-40D8-49A5-8966-B9AC50C67066}" presName="compositeShape" presStyleCnt="0">
        <dgm:presLayoutVars>
          <dgm:chMax val="7"/>
          <dgm:dir/>
          <dgm:resizeHandles val="exact"/>
        </dgm:presLayoutVars>
      </dgm:prSet>
      <dgm:spPr/>
    </dgm:pt>
    <dgm:pt modelId="{46CF5295-6FD5-4444-B000-DF14C45534B8}" type="pres">
      <dgm:prSet presAssocID="{F8BEBB04-40D8-49A5-8966-B9AC50C67066}" presName="wedge1" presStyleLbl="node1" presStyleIdx="0" presStyleCnt="6"/>
      <dgm:spPr/>
    </dgm:pt>
    <dgm:pt modelId="{C9900602-4427-419E-9A48-202278ED128F}" type="pres">
      <dgm:prSet presAssocID="{F8BEBB04-40D8-49A5-8966-B9AC50C67066}" presName="wedge1Tx" presStyleLbl="node1" presStyleIdx="0" presStyleCnt="6">
        <dgm:presLayoutVars>
          <dgm:chMax val="0"/>
          <dgm:chPref val="0"/>
          <dgm:bulletEnabled val="1"/>
        </dgm:presLayoutVars>
      </dgm:prSet>
      <dgm:spPr/>
    </dgm:pt>
    <dgm:pt modelId="{804A19A4-631C-4D6F-A890-46172B7C6F09}" type="pres">
      <dgm:prSet presAssocID="{F8BEBB04-40D8-49A5-8966-B9AC50C67066}" presName="wedge2" presStyleLbl="node1" presStyleIdx="1" presStyleCnt="6"/>
      <dgm:spPr/>
    </dgm:pt>
    <dgm:pt modelId="{19713BEE-55B8-48D4-B65F-B73626A6AD05}" type="pres">
      <dgm:prSet presAssocID="{F8BEBB04-40D8-49A5-8966-B9AC50C67066}" presName="wedge2Tx" presStyleLbl="node1" presStyleIdx="1" presStyleCnt="6">
        <dgm:presLayoutVars>
          <dgm:chMax val="0"/>
          <dgm:chPref val="0"/>
          <dgm:bulletEnabled val="1"/>
        </dgm:presLayoutVars>
      </dgm:prSet>
      <dgm:spPr/>
    </dgm:pt>
    <dgm:pt modelId="{4B5A5670-0498-45BC-A046-2519D6ABC85E}" type="pres">
      <dgm:prSet presAssocID="{F8BEBB04-40D8-49A5-8966-B9AC50C67066}" presName="wedge3" presStyleLbl="node1" presStyleIdx="2" presStyleCnt="6"/>
      <dgm:spPr/>
    </dgm:pt>
    <dgm:pt modelId="{DE130D6F-0CF3-4D3F-BFEA-E029C0D1E945}" type="pres">
      <dgm:prSet presAssocID="{F8BEBB04-40D8-49A5-8966-B9AC50C67066}" presName="wedge3Tx" presStyleLbl="node1" presStyleIdx="2" presStyleCnt="6">
        <dgm:presLayoutVars>
          <dgm:chMax val="0"/>
          <dgm:chPref val="0"/>
          <dgm:bulletEnabled val="1"/>
        </dgm:presLayoutVars>
      </dgm:prSet>
      <dgm:spPr/>
    </dgm:pt>
    <dgm:pt modelId="{DE1DF8E3-B911-4139-94C2-76DB03344AE9}" type="pres">
      <dgm:prSet presAssocID="{F8BEBB04-40D8-49A5-8966-B9AC50C67066}" presName="wedge4" presStyleLbl="node1" presStyleIdx="3" presStyleCnt="6"/>
      <dgm:spPr/>
    </dgm:pt>
    <dgm:pt modelId="{8EADD246-C372-4312-86AF-AC8E9252E79E}" type="pres">
      <dgm:prSet presAssocID="{F8BEBB04-40D8-49A5-8966-B9AC50C67066}" presName="wedge4Tx" presStyleLbl="node1" presStyleIdx="3" presStyleCnt="6">
        <dgm:presLayoutVars>
          <dgm:chMax val="0"/>
          <dgm:chPref val="0"/>
          <dgm:bulletEnabled val="1"/>
        </dgm:presLayoutVars>
      </dgm:prSet>
      <dgm:spPr/>
    </dgm:pt>
    <dgm:pt modelId="{EF19400A-0915-4866-BA06-BF5F9D412277}" type="pres">
      <dgm:prSet presAssocID="{F8BEBB04-40D8-49A5-8966-B9AC50C67066}" presName="wedge5" presStyleLbl="node1" presStyleIdx="4" presStyleCnt="6"/>
      <dgm:spPr/>
    </dgm:pt>
    <dgm:pt modelId="{907A7F34-F648-4C80-8224-F2DB824DEB84}" type="pres">
      <dgm:prSet presAssocID="{F8BEBB04-40D8-49A5-8966-B9AC50C67066}" presName="wedge5Tx" presStyleLbl="node1" presStyleIdx="4" presStyleCnt="6">
        <dgm:presLayoutVars>
          <dgm:chMax val="0"/>
          <dgm:chPref val="0"/>
          <dgm:bulletEnabled val="1"/>
        </dgm:presLayoutVars>
      </dgm:prSet>
      <dgm:spPr/>
    </dgm:pt>
    <dgm:pt modelId="{C0EC0C11-902B-4CCA-8F42-A106842982A3}" type="pres">
      <dgm:prSet presAssocID="{F8BEBB04-40D8-49A5-8966-B9AC50C67066}" presName="wedge6" presStyleLbl="node1" presStyleIdx="5" presStyleCnt="6"/>
      <dgm:spPr/>
    </dgm:pt>
    <dgm:pt modelId="{13691D3C-109A-4507-8483-ECBA975EE010}" type="pres">
      <dgm:prSet presAssocID="{F8BEBB04-40D8-49A5-8966-B9AC50C67066}" presName="wedge6Tx" presStyleLbl="node1" presStyleIdx="5" presStyleCnt="6">
        <dgm:presLayoutVars>
          <dgm:chMax val="0"/>
          <dgm:chPref val="0"/>
          <dgm:bulletEnabled val="1"/>
        </dgm:presLayoutVars>
      </dgm:prSet>
      <dgm:spPr/>
    </dgm:pt>
  </dgm:ptLst>
  <dgm:cxnLst>
    <dgm:cxn modelId="{4EC2B210-BB3C-4A9B-93FD-276067D97060}" srcId="{F8BEBB04-40D8-49A5-8966-B9AC50C67066}" destId="{38861BDE-29F2-4B68-BBC4-61F137D0B197}" srcOrd="0" destOrd="0" parTransId="{C3EA1F44-4D5D-4516-92FB-7AD0D21DD9F2}" sibTransId="{15F6A9FF-5D51-4A87-A793-4456FCF155F3}"/>
    <dgm:cxn modelId="{3D27941C-E033-41DE-87ED-C7F3E9AD884D}" type="presOf" srcId="{1B4DFBC4-0FC7-487D-9F36-9BA92EE1703D}" destId="{19713BEE-55B8-48D4-B65F-B73626A6AD05}" srcOrd="1" destOrd="0" presId="urn:microsoft.com/office/officeart/2005/8/layout/chart3"/>
    <dgm:cxn modelId="{3A8C3D23-3E94-483E-A3E8-63A750FB344F}" srcId="{F8BEBB04-40D8-49A5-8966-B9AC50C67066}" destId="{1B4DFBC4-0FC7-487D-9F36-9BA92EE1703D}" srcOrd="1" destOrd="0" parTransId="{7EE1964D-E939-471A-98F7-2A270A7EBE8A}" sibTransId="{94657375-CEB6-4196-9715-9BE6B11F56B6}"/>
    <dgm:cxn modelId="{B53D9A2A-3129-47E8-A48A-B36E0651D088}" type="presOf" srcId="{F8BEBB04-40D8-49A5-8966-B9AC50C67066}" destId="{388917B3-80D8-4C3C-A2BE-50372191B3B2}" srcOrd="0" destOrd="0" presId="urn:microsoft.com/office/officeart/2005/8/layout/chart3"/>
    <dgm:cxn modelId="{C76FD534-31BD-43C0-9E82-5A98CE158AA4}" srcId="{F8BEBB04-40D8-49A5-8966-B9AC50C67066}" destId="{1184C8C4-5F79-4A6D-99AA-7D3F975FC283}" srcOrd="4" destOrd="0" parTransId="{22117C76-9469-4739-9EEE-035E643ABBF3}" sibTransId="{96BE6F11-11AC-4EEE-B3EE-E870C943DC28}"/>
    <dgm:cxn modelId="{53BCDD35-866E-4600-B4F3-7B6F85577E69}" type="presOf" srcId="{1B4DFBC4-0FC7-487D-9F36-9BA92EE1703D}" destId="{804A19A4-631C-4D6F-A890-46172B7C6F09}" srcOrd="0" destOrd="0" presId="urn:microsoft.com/office/officeart/2005/8/layout/chart3"/>
    <dgm:cxn modelId="{71C8C037-E8C6-4FAC-8F89-1FBFEED1B3D4}" type="presOf" srcId="{C1C8ADFE-9A0F-43AE-B461-FD5801A44C09}" destId="{DE130D6F-0CF3-4D3F-BFEA-E029C0D1E945}" srcOrd="1" destOrd="0" presId="urn:microsoft.com/office/officeart/2005/8/layout/chart3"/>
    <dgm:cxn modelId="{3F256639-E854-4F6B-A9C6-E700D80E00BC}" srcId="{F8BEBB04-40D8-49A5-8966-B9AC50C67066}" destId="{C1C8ADFE-9A0F-43AE-B461-FD5801A44C09}" srcOrd="2" destOrd="0" parTransId="{F8E6BDB9-A4B7-4D91-9E39-675F2F4F2E13}" sibTransId="{473070D3-A329-4A00-A243-7F1115D4567C}"/>
    <dgm:cxn modelId="{80732648-35F5-4268-9F47-793F00C36ED8}" type="presOf" srcId="{C1C8ADFE-9A0F-43AE-B461-FD5801A44C09}" destId="{4B5A5670-0498-45BC-A046-2519D6ABC85E}" srcOrd="0" destOrd="0" presId="urn:microsoft.com/office/officeart/2005/8/layout/chart3"/>
    <dgm:cxn modelId="{F1020D73-D09E-421A-AADF-E5F9DB3FDB2B}" type="presOf" srcId="{1A5F94FD-292F-404A-8FF6-BF34742C1597}" destId="{C0EC0C11-902B-4CCA-8F42-A106842982A3}" srcOrd="0" destOrd="0" presId="urn:microsoft.com/office/officeart/2005/8/layout/chart3"/>
    <dgm:cxn modelId="{97CACE56-3B77-49A0-A6F6-C16458C87859}" srcId="{F8BEBB04-40D8-49A5-8966-B9AC50C67066}" destId="{DB7DBFE8-D482-4E56-842D-82780AB79455}" srcOrd="3" destOrd="0" parTransId="{4540FD8B-8286-4DB2-80AD-FDBBE58C5C90}" sibTransId="{21E62D26-2483-4C76-8E7A-8579530427C6}"/>
    <dgm:cxn modelId="{329D587B-1445-4A30-8647-D0C9D4C2A198}" type="presOf" srcId="{38861BDE-29F2-4B68-BBC4-61F137D0B197}" destId="{46CF5295-6FD5-4444-B000-DF14C45534B8}" srcOrd="0" destOrd="0" presId="urn:microsoft.com/office/officeart/2005/8/layout/chart3"/>
    <dgm:cxn modelId="{456A688A-9B4C-49B2-BC4C-B23137B9E3F6}" srcId="{F8BEBB04-40D8-49A5-8966-B9AC50C67066}" destId="{1A5F94FD-292F-404A-8FF6-BF34742C1597}" srcOrd="5" destOrd="0" parTransId="{61232831-A7B5-44A0-BDB9-5A3B237CA290}" sibTransId="{A68F235F-92BB-4528-9784-2A3ABA9752A8}"/>
    <dgm:cxn modelId="{00717BAD-3947-448A-9F7F-C82CE5738931}" type="presOf" srcId="{38861BDE-29F2-4B68-BBC4-61F137D0B197}" destId="{C9900602-4427-419E-9A48-202278ED128F}" srcOrd="1" destOrd="0" presId="urn:microsoft.com/office/officeart/2005/8/layout/chart3"/>
    <dgm:cxn modelId="{9D0EF3C7-09A7-467F-B19D-D25D4548327C}" type="presOf" srcId="{1A5F94FD-292F-404A-8FF6-BF34742C1597}" destId="{13691D3C-109A-4507-8483-ECBA975EE010}" srcOrd="1" destOrd="0" presId="urn:microsoft.com/office/officeart/2005/8/layout/chart3"/>
    <dgm:cxn modelId="{BD929CD4-8280-4003-A3CB-126F2C0E544D}" type="presOf" srcId="{1184C8C4-5F79-4A6D-99AA-7D3F975FC283}" destId="{907A7F34-F648-4C80-8224-F2DB824DEB84}" srcOrd="1" destOrd="0" presId="urn:microsoft.com/office/officeart/2005/8/layout/chart3"/>
    <dgm:cxn modelId="{9C1C74D8-CC10-4E03-BB9E-91D8E069044C}" type="presOf" srcId="{DB7DBFE8-D482-4E56-842D-82780AB79455}" destId="{DE1DF8E3-B911-4139-94C2-76DB03344AE9}" srcOrd="0" destOrd="0" presId="urn:microsoft.com/office/officeart/2005/8/layout/chart3"/>
    <dgm:cxn modelId="{40E865DD-BF96-4B2F-A254-2C0AA5184071}" type="presOf" srcId="{1184C8C4-5F79-4A6D-99AA-7D3F975FC283}" destId="{EF19400A-0915-4866-BA06-BF5F9D412277}" srcOrd="0" destOrd="0" presId="urn:microsoft.com/office/officeart/2005/8/layout/chart3"/>
    <dgm:cxn modelId="{02925CE8-E998-4CCC-AEE9-CFAE444F7000}" type="presOf" srcId="{DB7DBFE8-D482-4E56-842D-82780AB79455}" destId="{8EADD246-C372-4312-86AF-AC8E9252E79E}" srcOrd="1" destOrd="0" presId="urn:microsoft.com/office/officeart/2005/8/layout/chart3"/>
    <dgm:cxn modelId="{4F2036B9-F6E1-46BF-B655-F8ADEC33CD72}" type="presParOf" srcId="{388917B3-80D8-4C3C-A2BE-50372191B3B2}" destId="{46CF5295-6FD5-4444-B000-DF14C45534B8}" srcOrd="0" destOrd="0" presId="urn:microsoft.com/office/officeart/2005/8/layout/chart3"/>
    <dgm:cxn modelId="{22A55ACD-EABB-491A-A5B0-4860BB6105F6}" type="presParOf" srcId="{388917B3-80D8-4C3C-A2BE-50372191B3B2}" destId="{C9900602-4427-419E-9A48-202278ED128F}" srcOrd="1" destOrd="0" presId="urn:microsoft.com/office/officeart/2005/8/layout/chart3"/>
    <dgm:cxn modelId="{50AC169C-041F-47B4-94A5-A6B8397500A1}" type="presParOf" srcId="{388917B3-80D8-4C3C-A2BE-50372191B3B2}" destId="{804A19A4-631C-4D6F-A890-46172B7C6F09}" srcOrd="2" destOrd="0" presId="urn:microsoft.com/office/officeart/2005/8/layout/chart3"/>
    <dgm:cxn modelId="{2428CF3F-5EED-47E1-A203-902B61A197BD}" type="presParOf" srcId="{388917B3-80D8-4C3C-A2BE-50372191B3B2}" destId="{19713BEE-55B8-48D4-B65F-B73626A6AD05}" srcOrd="3" destOrd="0" presId="urn:microsoft.com/office/officeart/2005/8/layout/chart3"/>
    <dgm:cxn modelId="{0C10DF1B-7161-4236-A92F-9C2D253AFA68}" type="presParOf" srcId="{388917B3-80D8-4C3C-A2BE-50372191B3B2}" destId="{4B5A5670-0498-45BC-A046-2519D6ABC85E}" srcOrd="4" destOrd="0" presId="urn:microsoft.com/office/officeart/2005/8/layout/chart3"/>
    <dgm:cxn modelId="{BAF469DC-B606-4CF0-A216-BC02937B1352}" type="presParOf" srcId="{388917B3-80D8-4C3C-A2BE-50372191B3B2}" destId="{DE130D6F-0CF3-4D3F-BFEA-E029C0D1E945}" srcOrd="5" destOrd="0" presId="urn:microsoft.com/office/officeart/2005/8/layout/chart3"/>
    <dgm:cxn modelId="{37D766EE-F194-4811-BBDE-86E707A0369A}" type="presParOf" srcId="{388917B3-80D8-4C3C-A2BE-50372191B3B2}" destId="{DE1DF8E3-B911-4139-94C2-76DB03344AE9}" srcOrd="6" destOrd="0" presId="urn:microsoft.com/office/officeart/2005/8/layout/chart3"/>
    <dgm:cxn modelId="{1B3CD6F7-AA22-4C55-AC2E-B5EA16118B99}" type="presParOf" srcId="{388917B3-80D8-4C3C-A2BE-50372191B3B2}" destId="{8EADD246-C372-4312-86AF-AC8E9252E79E}" srcOrd="7" destOrd="0" presId="urn:microsoft.com/office/officeart/2005/8/layout/chart3"/>
    <dgm:cxn modelId="{7018B115-5FAC-49D9-8186-730F47414A11}" type="presParOf" srcId="{388917B3-80D8-4C3C-A2BE-50372191B3B2}" destId="{EF19400A-0915-4866-BA06-BF5F9D412277}" srcOrd="8" destOrd="0" presId="urn:microsoft.com/office/officeart/2005/8/layout/chart3"/>
    <dgm:cxn modelId="{7C0FC6D4-9339-4011-AF93-AD02955DE633}" type="presParOf" srcId="{388917B3-80D8-4C3C-A2BE-50372191B3B2}" destId="{907A7F34-F648-4C80-8224-F2DB824DEB84}" srcOrd="9" destOrd="0" presId="urn:microsoft.com/office/officeart/2005/8/layout/chart3"/>
    <dgm:cxn modelId="{37A3F230-F450-434B-B390-3FFF9D7A3249}" type="presParOf" srcId="{388917B3-80D8-4C3C-A2BE-50372191B3B2}" destId="{C0EC0C11-902B-4CCA-8F42-A106842982A3}" srcOrd="10" destOrd="0" presId="urn:microsoft.com/office/officeart/2005/8/layout/chart3"/>
    <dgm:cxn modelId="{B522DE22-567F-4B11-B8DD-6D7D53E3F9CA}" type="presParOf" srcId="{388917B3-80D8-4C3C-A2BE-50372191B3B2}" destId="{13691D3C-109A-4507-8483-ECBA975EE010}" srcOrd="11" destOrd="0" presId="urn:microsoft.com/office/officeart/2005/8/layout/chart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194D50-A034-40ED-8E24-C824C938EA76}" type="doc">
      <dgm:prSet loTypeId="urn:microsoft.com/office/officeart/2016/7/layout/RepeatingBendingProcessNew" loCatId="process" qsTypeId="urn:microsoft.com/office/officeart/2005/8/quickstyle/simple2" qsCatId="simple" csTypeId="urn:microsoft.com/office/officeart/2005/8/colors/accent3_2" csCatId="accent3"/>
      <dgm:spPr/>
      <dgm:t>
        <a:bodyPr/>
        <a:lstStyle/>
        <a:p>
          <a:endParaRPr lang="en-US"/>
        </a:p>
      </dgm:t>
    </dgm:pt>
    <dgm:pt modelId="{EA09CEEA-1798-4CE6-9E21-2DA428BB70F2}">
      <dgm:prSet/>
      <dgm:spPr/>
      <dgm:t>
        <a:bodyPr/>
        <a:lstStyle/>
        <a:p>
          <a:r>
            <a:rPr lang="en-US" b="1"/>
            <a:t>Main parts of the respiratory system:</a:t>
          </a:r>
          <a:endParaRPr lang="en-US"/>
        </a:p>
      </dgm:t>
    </dgm:pt>
    <dgm:pt modelId="{8A3D943F-4C2F-475B-A719-E13B0FF9BAB7}" type="parTrans" cxnId="{7A804D03-420F-4BB5-8AF7-C45AB63D336B}">
      <dgm:prSet/>
      <dgm:spPr/>
      <dgm:t>
        <a:bodyPr/>
        <a:lstStyle/>
        <a:p>
          <a:endParaRPr lang="en-US"/>
        </a:p>
      </dgm:t>
    </dgm:pt>
    <dgm:pt modelId="{3C5DFD03-C7C3-485B-A524-D89219723893}" type="sibTrans" cxnId="{7A804D03-420F-4BB5-8AF7-C45AB63D336B}">
      <dgm:prSet/>
      <dgm:spPr/>
      <dgm:t>
        <a:bodyPr/>
        <a:lstStyle/>
        <a:p>
          <a:endParaRPr lang="en-US"/>
        </a:p>
      </dgm:t>
    </dgm:pt>
    <dgm:pt modelId="{98BD4309-F281-4502-B749-0ECCCF0B4C7B}">
      <dgm:prSet/>
      <dgm:spPr/>
      <dgm:t>
        <a:bodyPr/>
        <a:lstStyle/>
        <a:p>
          <a:r>
            <a:rPr lang="en-US" b="1"/>
            <a:t>Nasal cavity</a:t>
          </a:r>
          <a:r>
            <a:rPr lang="en-US"/>
            <a:t> – warms, filters, and moistens air</a:t>
          </a:r>
        </a:p>
      </dgm:t>
    </dgm:pt>
    <dgm:pt modelId="{A344587F-C4BF-47F6-AFD0-C098830EA122}" type="parTrans" cxnId="{A4A10A3F-92ED-4743-9469-B009A298F941}">
      <dgm:prSet/>
      <dgm:spPr/>
      <dgm:t>
        <a:bodyPr/>
        <a:lstStyle/>
        <a:p>
          <a:endParaRPr lang="en-US"/>
        </a:p>
      </dgm:t>
    </dgm:pt>
    <dgm:pt modelId="{286BEECF-49CA-4ED7-AC3D-DF0C94C8BCDC}" type="sibTrans" cxnId="{A4A10A3F-92ED-4743-9469-B009A298F941}">
      <dgm:prSet/>
      <dgm:spPr/>
      <dgm:t>
        <a:bodyPr/>
        <a:lstStyle/>
        <a:p>
          <a:endParaRPr lang="en-US"/>
        </a:p>
      </dgm:t>
    </dgm:pt>
    <dgm:pt modelId="{59A15ECF-EC66-43B4-B84F-1143FF3F3F8D}">
      <dgm:prSet/>
      <dgm:spPr/>
      <dgm:t>
        <a:bodyPr/>
        <a:lstStyle/>
        <a:p>
          <a:r>
            <a:rPr lang="en-US" b="1"/>
            <a:t>Pharynx and larynx</a:t>
          </a:r>
          <a:r>
            <a:rPr lang="en-US"/>
            <a:t> – allow air passage to the lungs</a:t>
          </a:r>
        </a:p>
      </dgm:t>
    </dgm:pt>
    <dgm:pt modelId="{13D8F9ED-2314-4382-9BAD-7C10F57B58F8}" type="parTrans" cxnId="{E87D9F47-76AE-4A9D-8991-086E3CB31052}">
      <dgm:prSet/>
      <dgm:spPr/>
      <dgm:t>
        <a:bodyPr/>
        <a:lstStyle/>
        <a:p>
          <a:endParaRPr lang="en-US"/>
        </a:p>
      </dgm:t>
    </dgm:pt>
    <dgm:pt modelId="{15A2D048-80B7-48A8-BFC7-EE2BE0F1566F}" type="sibTrans" cxnId="{E87D9F47-76AE-4A9D-8991-086E3CB31052}">
      <dgm:prSet/>
      <dgm:spPr/>
      <dgm:t>
        <a:bodyPr/>
        <a:lstStyle/>
        <a:p>
          <a:endParaRPr lang="en-US"/>
        </a:p>
      </dgm:t>
    </dgm:pt>
    <dgm:pt modelId="{AD8C8D24-9D12-454B-B608-EA5AA5AF71DA}">
      <dgm:prSet/>
      <dgm:spPr/>
      <dgm:t>
        <a:bodyPr/>
        <a:lstStyle/>
        <a:p>
          <a:r>
            <a:rPr lang="en-US" b="1"/>
            <a:t>Trachea (windpipe)</a:t>
          </a:r>
          <a:r>
            <a:rPr lang="en-US"/>
            <a:t> – carries air to the bronchi</a:t>
          </a:r>
        </a:p>
      </dgm:t>
    </dgm:pt>
    <dgm:pt modelId="{50C1A067-A212-45B4-9639-15EC7AA118DC}" type="parTrans" cxnId="{8F7CC989-2410-4B0F-B5F6-D4EA07D59C86}">
      <dgm:prSet/>
      <dgm:spPr/>
      <dgm:t>
        <a:bodyPr/>
        <a:lstStyle/>
        <a:p>
          <a:endParaRPr lang="en-US"/>
        </a:p>
      </dgm:t>
    </dgm:pt>
    <dgm:pt modelId="{57BCB13C-1879-4DD3-B1F6-A2513AA8BBAA}" type="sibTrans" cxnId="{8F7CC989-2410-4B0F-B5F6-D4EA07D59C86}">
      <dgm:prSet/>
      <dgm:spPr/>
      <dgm:t>
        <a:bodyPr/>
        <a:lstStyle/>
        <a:p>
          <a:endParaRPr lang="en-US"/>
        </a:p>
      </dgm:t>
    </dgm:pt>
    <dgm:pt modelId="{3FA24D14-9778-46B5-B5A2-45034A240BD9}">
      <dgm:prSet/>
      <dgm:spPr/>
      <dgm:t>
        <a:bodyPr/>
        <a:lstStyle/>
        <a:p>
          <a:r>
            <a:rPr lang="en-US" b="1"/>
            <a:t>Bronchi and bronchioles</a:t>
          </a:r>
          <a:r>
            <a:rPr lang="en-US"/>
            <a:t> – spread air into both lungs</a:t>
          </a:r>
        </a:p>
      </dgm:t>
    </dgm:pt>
    <dgm:pt modelId="{A6684AD5-281A-492F-BF22-698B5CC8363E}" type="parTrans" cxnId="{16AE1788-A28E-4E66-82D4-73618C95408D}">
      <dgm:prSet/>
      <dgm:spPr/>
      <dgm:t>
        <a:bodyPr/>
        <a:lstStyle/>
        <a:p>
          <a:endParaRPr lang="en-US"/>
        </a:p>
      </dgm:t>
    </dgm:pt>
    <dgm:pt modelId="{0B0714B0-6CD5-4A7C-B83D-CBA64A2633DD}" type="sibTrans" cxnId="{16AE1788-A28E-4E66-82D4-73618C95408D}">
      <dgm:prSet/>
      <dgm:spPr/>
      <dgm:t>
        <a:bodyPr/>
        <a:lstStyle/>
        <a:p>
          <a:endParaRPr lang="en-US"/>
        </a:p>
      </dgm:t>
    </dgm:pt>
    <dgm:pt modelId="{76CB4DEA-E62A-4DA5-9A7F-23B35F9C68B7}">
      <dgm:prSet/>
      <dgm:spPr/>
      <dgm:t>
        <a:bodyPr/>
        <a:lstStyle/>
        <a:p>
          <a:r>
            <a:rPr lang="en-US" b="1"/>
            <a:t>Alveoli</a:t>
          </a:r>
          <a:r>
            <a:rPr lang="en-US"/>
            <a:t> – small air sacs for oxygen and carbon dioxide exchange</a:t>
          </a:r>
        </a:p>
      </dgm:t>
    </dgm:pt>
    <dgm:pt modelId="{74913CEB-537C-4044-A2AB-8E91B65415C7}" type="parTrans" cxnId="{DDFB5A42-9747-40DD-AEE7-1E130D33659F}">
      <dgm:prSet/>
      <dgm:spPr/>
      <dgm:t>
        <a:bodyPr/>
        <a:lstStyle/>
        <a:p>
          <a:endParaRPr lang="en-US"/>
        </a:p>
      </dgm:t>
    </dgm:pt>
    <dgm:pt modelId="{AF5E3C26-BE27-4D44-8C34-4A4CFB315E9C}" type="sibTrans" cxnId="{DDFB5A42-9747-40DD-AEE7-1E130D33659F}">
      <dgm:prSet/>
      <dgm:spPr/>
      <dgm:t>
        <a:bodyPr/>
        <a:lstStyle/>
        <a:p>
          <a:endParaRPr lang="en-US"/>
        </a:p>
      </dgm:t>
    </dgm:pt>
    <dgm:pt modelId="{13B75E5C-7BF9-4937-BA8F-5416E4476D03}">
      <dgm:prSet/>
      <dgm:spPr/>
      <dgm:t>
        <a:bodyPr/>
        <a:lstStyle/>
        <a:p>
          <a:r>
            <a:rPr lang="en-US" b="1"/>
            <a:t>Lungs</a:t>
          </a:r>
          <a:r>
            <a:rPr lang="en-US"/>
            <a:t> – main organs for breathing</a:t>
          </a:r>
        </a:p>
      </dgm:t>
    </dgm:pt>
    <dgm:pt modelId="{14190C7F-5180-4AA6-B5F4-4D45AF2B972F}" type="parTrans" cxnId="{574CD390-86B5-4F7C-8A54-A73333E61081}">
      <dgm:prSet/>
      <dgm:spPr/>
      <dgm:t>
        <a:bodyPr/>
        <a:lstStyle/>
        <a:p>
          <a:endParaRPr lang="en-US"/>
        </a:p>
      </dgm:t>
    </dgm:pt>
    <dgm:pt modelId="{796EFFB5-202C-440F-A272-6394BC483409}" type="sibTrans" cxnId="{574CD390-86B5-4F7C-8A54-A73333E61081}">
      <dgm:prSet/>
      <dgm:spPr/>
      <dgm:t>
        <a:bodyPr/>
        <a:lstStyle/>
        <a:p>
          <a:endParaRPr lang="en-US"/>
        </a:p>
      </dgm:t>
    </dgm:pt>
    <dgm:pt modelId="{F3596E19-6F47-4691-8A40-53EAB7EA8956}">
      <dgm:prSet/>
      <dgm:spPr/>
      <dgm:t>
        <a:bodyPr/>
        <a:lstStyle/>
        <a:p>
          <a:r>
            <a:rPr lang="en-US" b="1"/>
            <a:t>Diaphragm</a:t>
          </a:r>
          <a:r>
            <a:rPr lang="en-US"/>
            <a:t> – the main muscle that helps in breathing movement (Tortora and Derrickson, 2023).</a:t>
          </a:r>
        </a:p>
      </dgm:t>
    </dgm:pt>
    <dgm:pt modelId="{BC907E4C-DE4F-49F3-81E1-412D475AC77E}" type="parTrans" cxnId="{A3C3A8F4-8923-4272-806B-3DE593AC71EF}">
      <dgm:prSet/>
      <dgm:spPr/>
      <dgm:t>
        <a:bodyPr/>
        <a:lstStyle/>
        <a:p>
          <a:endParaRPr lang="en-US"/>
        </a:p>
      </dgm:t>
    </dgm:pt>
    <dgm:pt modelId="{10E2AF7A-3CC1-4B99-BFAF-6A6C34840F38}" type="sibTrans" cxnId="{A3C3A8F4-8923-4272-806B-3DE593AC71EF}">
      <dgm:prSet/>
      <dgm:spPr/>
      <dgm:t>
        <a:bodyPr/>
        <a:lstStyle/>
        <a:p>
          <a:endParaRPr lang="en-US"/>
        </a:p>
      </dgm:t>
    </dgm:pt>
    <dgm:pt modelId="{EDEDFEE5-2BEE-43A7-AE10-65F72DF0FC75}" type="pres">
      <dgm:prSet presAssocID="{16194D50-A034-40ED-8E24-C824C938EA76}" presName="Name0" presStyleCnt="0">
        <dgm:presLayoutVars>
          <dgm:dir/>
          <dgm:resizeHandles val="exact"/>
        </dgm:presLayoutVars>
      </dgm:prSet>
      <dgm:spPr/>
    </dgm:pt>
    <dgm:pt modelId="{41B3B320-B454-4747-966E-84361313BA66}" type="pres">
      <dgm:prSet presAssocID="{EA09CEEA-1798-4CE6-9E21-2DA428BB70F2}" presName="node" presStyleLbl="node1" presStyleIdx="0" presStyleCnt="8">
        <dgm:presLayoutVars>
          <dgm:bulletEnabled val="1"/>
        </dgm:presLayoutVars>
      </dgm:prSet>
      <dgm:spPr/>
    </dgm:pt>
    <dgm:pt modelId="{A4B4BAEC-D5A8-4BEE-ACCD-AAA3D08DC30D}" type="pres">
      <dgm:prSet presAssocID="{3C5DFD03-C7C3-485B-A524-D89219723893}" presName="sibTrans" presStyleLbl="sibTrans1D1" presStyleIdx="0" presStyleCnt="7"/>
      <dgm:spPr/>
    </dgm:pt>
    <dgm:pt modelId="{108AC345-3D7E-4681-BA77-77B03DA9831B}" type="pres">
      <dgm:prSet presAssocID="{3C5DFD03-C7C3-485B-A524-D89219723893}" presName="connectorText" presStyleLbl="sibTrans1D1" presStyleIdx="0" presStyleCnt="7"/>
      <dgm:spPr/>
    </dgm:pt>
    <dgm:pt modelId="{B9EEF375-600C-4990-B985-37C8CAB901C3}" type="pres">
      <dgm:prSet presAssocID="{98BD4309-F281-4502-B749-0ECCCF0B4C7B}" presName="node" presStyleLbl="node1" presStyleIdx="1" presStyleCnt="8">
        <dgm:presLayoutVars>
          <dgm:bulletEnabled val="1"/>
        </dgm:presLayoutVars>
      </dgm:prSet>
      <dgm:spPr/>
    </dgm:pt>
    <dgm:pt modelId="{903C8ADB-1AA8-40B0-B1E5-82A5706F3447}" type="pres">
      <dgm:prSet presAssocID="{286BEECF-49CA-4ED7-AC3D-DF0C94C8BCDC}" presName="sibTrans" presStyleLbl="sibTrans1D1" presStyleIdx="1" presStyleCnt="7"/>
      <dgm:spPr/>
    </dgm:pt>
    <dgm:pt modelId="{67FADD7A-A9F6-495C-9888-7460C0A1076A}" type="pres">
      <dgm:prSet presAssocID="{286BEECF-49CA-4ED7-AC3D-DF0C94C8BCDC}" presName="connectorText" presStyleLbl="sibTrans1D1" presStyleIdx="1" presStyleCnt="7"/>
      <dgm:spPr/>
    </dgm:pt>
    <dgm:pt modelId="{300BFED7-1354-4FC5-9F8B-838ACC0183AC}" type="pres">
      <dgm:prSet presAssocID="{59A15ECF-EC66-43B4-B84F-1143FF3F3F8D}" presName="node" presStyleLbl="node1" presStyleIdx="2" presStyleCnt="8">
        <dgm:presLayoutVars>
          <dgm:bulletEnabled val="1"/>
        </dgm:presLayoutVars>
      </dgm:prSet>
      <dgm:spPr/>
    </dgm:pt>
    <dgm:pt modelId="{87167527-6475-4697-BF32-13326BECA778}" type="pres">
      <dgm:prSet presAssocID="{15A2D048-80B7-48A8-BFC7-EE2BE0F1566F}" presName="sibTrans" presStyleLbl="sibTrans1D1" presStyleIdx="2" presStyleCnt="7"/>
      <dgm:spPr/>
    </dgm:pt>
    <dgm:pt modelId="{343475B7-1632-46FF-B73F-B72C2E656131}" type="pres">
      <dgm:prSet presAssocID="{15A2D048-80B7-48A8-BFC7-EE2BE0F1566F}" presName="connectorText" presStyleLbl="sibTrans1D1" presStyleIdx="2" presStyleCnt="7"/>
      <dgm:spPr/>
    </dgm:pt>
    <dgm:pt modelId="{147F6E0C-8790-4636-902F-8D4AB8D360EB}" type="pres">
      <dgm:prSet presAssocID="{AD8C8D24-9D12-454B-B608-EA5AA5AF71DA}" presName="node" presStyleLbl="node1" presStyleIdx="3" presStyleCnt="8">
        <dgm:presLayoutVars>
          <dgm:bulletEnabled val="1"/>
        </dgm:presLayoutVars>
      </dgm:prSet>
      <dgm:spPr/>
    </dgm:pt>
    <dgm:pt modelId="{5CE2C5FC-30BB-41D4-8657-CFF7DDDBC93F}" type="pres">
      <dgm:prSet presAssocID="{57BCB13C-1879-4DD3-B1F6-A2513AA8BBAA}" presName="sibTrans" presStyleLbl="sibTrans1D1" presStyleIdx="3" presStyleCnt="7"/>
      <dgm:spPr/>
    </dgm:pt>
    <dgm:pt modelId="{25D8DFB5-AB58-4875-A125-D3179CFC6FCF}" type="pres">
      <dgm:prSet presAssocID="{57BCB13C-1879-4DD3-B1F6-A2513AA8BBAA}" presName="connectorText" presStyleLbl="sibTrans1D1" presStyleIdx="3" presStyleCnt="7"/>
      <dgm:spPr/>
    </dgm:pt>
    <dgm:pt modelId="{13137777-ED9D-48CC-83AC-7B34769885F6}" type="pres">
      <dgm:prSet presAssocID="{3FA24D14-9778-46B5-B5A2-45034A240BD9}" presName="node" presStyleLbl="node1" presStyleIdx="4" presStyleCnt="8">
        <dgm:presLayoutVars>
          <dgm:bulletEnabled val="1"/>
        </dgm:presLayoutVars>
      </dgm:prSet>
      <dgm:spPr/>
    </dgm:pt>
    <dgm:pt modelId="{276F3A96-AC42-4EF9-BCE0-4E2B3935C0D4}" type="pres">
      <dgm:prSet presAssocID="{0B0714B0-6CD5-4A7C-B83D-CBA64A2633DD}" presName="sibTrans" presStyleLbl="sibTrans1D1" presStyleIdx="4" presStyleCnt="7"/>
      <dgm:spPr/>
    </dgm:pt>
    <dgm:pt modelId="{0EC3C0EF-C8EF-4F58-BE89-3930DB0E7AEA}" type="pres">
      <dgm:prSet presAssocID="{0B0714B0-6CD5-4A7C-B83D-CBA64A2633DD}" presName="connectorText" presStyleLbl="sibTrans1D1" presStyleIdx="4" presStyleCnt="7"/>
      <dgm:spPr/>
    </dgm:pt>
    <dgm:pt modelId="{33A05483-3ACB-4F8D-9BED-7314AF1F4AA9}" type="pres">
      <dgm:prSet presAssocID="{76CB4DEA-E62A-4DA5-9A7F-23B35F9C68B7}" presName="node" presStyleLbl="node1" presStyleIdx="5" presStyleCnt="8">
        <dgm:presLayoutVars>
          <dgm:bulletEnabled val="1"/>
        </dgm:presLayoutVars>
      </dgm:prSet>
      <dgm:spPr/>
    </dgm:pt>
    <dgm:pt modelId="{83A5C324-7DC0-45E4-B86C-2879500E0F6A}" type="pres">
      <dgm:prSet presAssocID="{AF5E3C26-BE27-4D44-8C34-4A4CFB315E9C}" presName="sibTrans" presStyleLbl="sibTrans1D1" presStyleIdx="5" presStyleCnt="7"/>
      <dgm:spPr/>
    </dgm:pt>
    <dgm:pt modelId="{74C80B28-F2B6-4E84-81D1-AA19186C123A}" type="pres">
      <dgm:prSet presAssocID="{AF5E3C26-BE27-4D44-8C34-4A4CFB315E9C}" presName="connectorText" presStyleLbl="sibTrans1D1" presStyleIdx="5" presStyleCnt="7"/>
      <dgm:spPr/>
    </dgm:pt>
    <dgm:pt modelId="{ADECA7F1-44A6-4F64-9B91-A48D4B244ADB}" type="pres">
      <dgm:prSet presAssocID="{13B75E5C-7BF9-4937-BA8F-5416E4476D03}" presName="node" presStyleLbl="node1" presStyleIdx="6" presStyleCnt="8">
        <dgm:presLayoutVars>
          <dgm:bulletEnabled val="1"/>
        </dgm:presLayoutVars>
      </dgm:prSet>
      <dgm:spPr/>
    </dgm:pt>
    <dgm:pt modelId="{063C1D5B-5BBB-4752-B79F-02D44BC6F30A}" type="pres">
      <dgm:prSet presAssocID="{796EFFB5-202C-440F-A272-6394BC483409}" presName="sibTrans" presStyleLbl="sibTrans1D1" presStyleIdx="6" presStyleCnt="7"/>
      <dgm:spPr/>
    </dgm:pt>
    <dgm:pt modelId="{27EE8A9A-E681-43BB-BE85-2792F6C9B8C5}" type="pres">
      <dgm:prSet presAssocID="{796EFFB5-202C-440F-A272-6394BC483409}" presName="connectorText" presStyleLbl="sibTrans1D1" presStyleIdx="6" presStyleCnt="7"/>
      <dgm:spPr/>
    </dgm:pt>
    <dgm:pt modelId="{3593ADA5-663D-430D-8081-4888E884DAE8}" type="pres">
      <dgm:prSet presAssocID="{F3596E19-6F47-4691-8A40-53EAB7EA8956}" presName="node" presStyleLbl="node1" presStyleIdx="7" presStyleCnt="8">
        <dgm:presLayoutVars>
          <dgm:bulletEnabled val="1"/>
        </dgm:presLayoutVars>
      </dgm:prSet>
      <dgm:spPr/>
    </dgm:pt>
  </dgm:ptLst>
  <dgm:cxnLst>
    <dgm:cxn modelId="{7A804D03-420F-4BB5-8AF7-C45AB63D336B}" srcId="{16194D50-A034-40ED-8E24-C824C938EA76}" destId="{EA09CEEA-1798-4CE6-9E21-2DA428BB70F2}" srcOrd="0" destOrd="0" parTransId="{8A3D943F-4C2F-475B-A719-E13B0FF9BAB7}" sibTransId="{3C5DFD03-C7C3-485B-A524-D89219723893}"/>
    <dgm:cxn modelId="{2EF46E04-5340-4D78-BC93-831A58F870C7}" type="presOf" srcId="{57BCB13C-1879-4DD3-B1F6-A2513AA8BBAA}" destId="{25D8DFB5-AB58-4875-A125-D3179CFC6FCF}" srcOrd="1" destOrd="0" presId="urn:microsoft.com/office/officeart/2016/7/layout/RepeatingBendingProcessNew"/>
    <dgm:cxn modelId="{0F4F4D0A-763C-401C-89FC-860AAAFB69ED}" type="presOf" srcId="{59A15ECF-EC66-43B4-B84F-1143FF3F3F8D}" destId="{300BFED7-1354-4FC5-9F8B-838ACC0183AC}" srcOrd="0" destOrd="0" presId="urn:microsoft.com/office/officeart/2016/7/layout/RepeatingBendingProcessNew"/>
    <dgm:cxn modelId="{A96B6417-A386-4A5E-BB03-CF9524AA5301}" type="presOf" srcId="{3C5DFD03-C7C3-485B-A524-D89219723893}" destId="{A4B4BAEC-D5A8-4BEE-ACCD-AAA3D08DC30D}" srcOrd="0" destOrd="0" presId="urn:microsoft.com/office/officeart/2016/7/layout/RepeatingBendingProcessNew"/>
    <dgm:cxn modelId="{D8B04C2B-B211-4C29-97F0-FCC67F5E5310}" type="presOf" srcId="{57BCB13C-1879-4DD3-B1F6-A2513AA8BBAA}" destId="{5CE2C5FC-30BB-41D4-8657-CFF7DDDBC93F}" srcOrd="0" destOrd="0" presId="urn:microsoft.com/office/officeart/2016/7/layout/RepeatingBendingProcessNew"/>
    <dgm:cxn modelId="{B4CB792B-FE64-43E6-90FD-06AA4D1C5964}" type="presOf" srcId="{AF5E3C26-BE27-4D44-8C34-4A4CFB315E9C}" destId="{83A5C324-7DC0-45E4-B86C-2879500E0F6A}" srcOrd="0" destOrd="0" presId="urn:microsoft.com/office/officeart/2016/7/layout/RepeatingBendingProcessNew"/>
    <dgm:cxn modelId="{8CA8B73B-0EE0-474D-886D-DFB988728E90}" type="presOf" srcId="{15A2D048-80B7-48A8-BFC7-EE2BE0F1566F}" destId="{343475B7-1632-46FF-B73F-B72C2E656131}" srcOrd="1" destOrd="0" presId="urn:microsoft.com/office/officeart/2016/7/layout/RepeatingBendingProcessNew"/>
    <dgm:cxn modelId="{A4A10A3F-92ED-4743-9469-B009A298F941}" srcId="{16194D50-A034-40ED-8E24-C824C938EA76}" destId="{98BD4309-F281-4502-B749-0ECCCF0B4C7B}" srcOrd="1" destOrd="0" parTransId="{A344587F-C4BF-47F6-AFD0-C098830EA122}" sibTransId="{286BEECF-49CA-4ED7-AC3D-DF0C94C8BCDC}"/>
    <dgm:cxn modelId="{DDFB5A42-9747-40DD-AEE7-1E130D33659F}" srcId="{16194D50-A034-40ED-8E24-C824C938EA76}" destId="{76CB4DEA-E62A-4DA5-9A7F-23B35F9C68B7}" srcOrd="5" destOrd="0" parTransId="{74913CEB-537C-4044-A2AB-8E91B65415C7}" sibTransId="{AF5E3C26-BE27-4D44-8C34-4A4CFB315E9C}"/>
    <dgm:cxn modelId="{E87D9F47-76AE-4A9D-8991-086E3CB31052}" srcId="{16194D50-A034-40ED-8E24-C824C938EA76}" destId="{59A15ECF-EC66-43B4-B84F-1143FF3F3F8D}" srcOrd="2" destOrd="0" parTransId="{13D8F9ED-2314-4382-9BAD-7C10F57B58F8}" sibTransId="{15A2D048-80B7-48A8-BFC7-EE2BE0F1566F}"/>
    <dgm:cxn modelId="{85FF3B54-DE21-43CF-8F19-73C24921AB7A}" type="presOf" srcId="{16194D50-A034-40ED-8E24-C824C938EA76}" destId="{EDEDFEE5-2BEE-43A7-AE10-65F72DF0FC75}" srcOrd="0" destOrd="0" presId="urn:microsoft.com/office/officeart/2016/7/layout/RepeatingBendingProcessNew"/>
    <dgm:cxn modelId="{A61B9856-B04B-4300-B143-DEAEBFE5CD7E}" type="presOf" srcId="{0B0714B0-6CD5-4A7C-B83D-CBA64A2633DD}" destId="{276F3A96-AC42-4EF9-BCE0-4E2B3935C0D4}" srcOrd="0" destOrd="0" presId="urn:microsoft.com/office/officeart/2016/7/layout/RepeatingBendingProcessNew"/>
    <dgm:cxn modelId="{D2758277-62D7-46BD-8DB9-D5CD17A2121B}" type="presOf" srcId="{98BD4309-F281-4502-B749-0ECCCF0B4C7B}" destId="{B9EEF375-600C-4990-B985-37C8CAB901C3}" srcOrd="0" destOrd="0" presId="urn:microsoft.com/office/officeart/2016/7/layout/RepeatingBendingProcessNew"/>
    <dgm:cxn modelId="{4216547D-D451-4B4F-A669-D40D41C39DF2}" type="presOf" srcId="{796EFFB5-202C-440F-A272-6394BC483409}" destId="{27EE8A9A-E681-43BB-BE85-2792F6C9B8C5}" srcOrd="1" destOrd="0" presId="urn:microsoft.com/office/officeart/2016/7/layout/RepeatingBendingProcessNew"/>
    <dgm:cxn modelId="{C2955280-51BE-4DFD-A89E-905428D958FC}" type="presOf" srcId="{EA09CEEA-1798-4CE6-9E21-2DA428BB70F2}" destId="{41B3B320-B454-4747-966E-84361313BA66}" srcOrd="0" destOrd="0" presId="urn:microsoft.com/office/officeart/2016/7/layout/RepeatingBendingProcessNew"/>
    <dgm:cxn modelId="{26CE7483-DED6-435E-BF97-FB606D0AA4A5}" type="presOf" srcId="{76CB4DEA-E62A-4DA5-9A7F-23B35F9C68B7}" destId="{33A05483-3ACB-4F8D-9BED-7314AF1F4AA9}" srcOrd="0" destOrd="0" presId="urn:microsoft.com/office/officeart/2016/7/layout/RepeatingBendingProcessNew"/>
    <dgm:cxn modelId="{9BE33A86-65AA-4050-9F5B-976869F5F8A0}" type="presOf" srcId="{AD8C8D24-9D12-454B-B608-EA5AA5AF71DA}" destId="{147F6E0C-8790-4636-902F-8D4AB8D360EB}" srcOrd="0" destOrd="0" presId="urn:microsoft.com/office/officeart/2016/7/layout/RepeatingBendingProcessNew"/>
    <dgm:cxn modelId="{16AE1788-A28E-4E66-82D4-73618C95408D}" srcId="{16194D50-A034-40ED-8E24-C824C938EA76}" destId="{3FA24D14-9778-46B5-B5A2-45034A240BD9}" srcOrd="4" destOrd="0" parTransId="{A6684AD5-281A-492F-BF22-698B5CC8363E}" sibTransId="{0B0714B0-6CD5-4A7C-B83D-CBA64A2633DD}"/>
    <dgm:cxn modelId="{8F7CC989-2410-4B0F-B5F6-D4EA07D59C86}" srcId="{16194D50-A034-40ED-8E24-C824C938EA76}" destId="{AD8C8D24-9D12-454B-B608-EA5AA5AF71DA}" srcOrd="3" destOrd="0" parTransId="{50C1A067-A212-45B4-9639-15EC7AA118DC}" sibTransId="{57BCB13C-1879-4DD3-B1F6-A2513AA8BBAA}"/>
    <dgm:cxn modelId="{26B7B890-0BB2-4153-823E-0F97E2602355}" type="presOf" srcId="{3C5DFD03-C7C3-485B-A524-D89219723893}" destId="{108AC345-3D7E-4681-BA77-77B03DA9831B}" srcOrd="1" destOrd="0" presId="urn:microsoft.com/office/officeart/2016/7/layout/RepeatingBendingProcessNew"/>
    <dgm:cxn modelId="{574CD390-86B5-4F7C-8A54-A73333E61081}" srcId="{16194D50-A034-40ED-8E24-C824C938EA76}" destId="{13B75E5C-7BF9-4937-BA8F-5416E4476D03}" srcOrd="6" destOrd="0" parTransId="{14190C7F-5180-4AA6-B5F4-4D45AF2B972F}" sibTransId="{796EFFB5-202C-440F-A272-6394BC483409}"/>
    <dgm:cxn modelId="{991244A4-77C1-4A39-AE9B-46EBCD786E7C}" type="presOf" srcId="{F3596E19-6F47-4691-8A40-53EAB7EA8956}" destId="{3593ADA5-663D-430D-8081-4888E884DAE8}" srcOrd="0" destOrd="0" presId="urn:microsoft.com/office/officeart/2016/7/layout/RepeatingBendingProcessNew"/>
    <dgm:cxn modelId="{8BCD9EA7-C1F8-4878-8D48-43F571DF90BE}" type="presOf" srcId="{286BEECF-49CA-4ED7-AC3D-DF0C94C8BCDC}" destId="{67FADD7A-A9F6-495C-9888-7460C0A1076A}" srcOrd="1" destOrd="0" presId="urn:microsoft.com/office/officeart/2016/7/layout/RepeatingBendingProcessNew"/>
    <dgm:cxn modelId="{003EB2AA-2EB5-40C0-9316-4AE9B9C52575}" type="presOf" srcId="{0B0714B0-6CD5-4A7C-B83D-CBA64A2633DD}" destId="{0EC3C0EF-C8EF-4F58-BE89-3930DB0E7AEA}" srcOrd="1" destOrd="0" presId="urn:microsoft.com/office/officeart/2016/7/layout/RepeatingBendingProcessNew"/>
    <dgm:cxn modelId="{9B822FB8-1AF0-48AD-A41F-9F74556518B5}" type="presOf" srcId="{AF5E3C26-BE27-4D44-8C34-4A4CFB315E9C}" destId="{74C80B28-F2B6-4E84-81D1-AA19186C123A}" srcOrd="1" destOrd="0" presId="urn:microsoft.com/office/officeart/2016/7/layout/RepeatingBendingProcessNew"/>
    <dgm:cxn modelId="{3B9566C0-4985-4FA3-9F66-198C7F834954}" type="presOf" srcId="{3FA24D14-9778-46B5-B5A2-45034A240BD9}" destId="{13137777-ED9D-48CC-83AC-7B34769885F6}" srcOrd="0" destOrd="0" presId="urn:microsoft.com/office/officeart/2016/7/layout/RepeatingBendingProcessNew"/>
    <dgm:cxn modelId="{1C6C83C3-E4CD-4368-B22F-54D2516C75E3}" type="presOf" srcId="{796EFFB5-202C-440F-A272-6394BC483409}" destId="{063C1D5B-5BBB-4752-B79F-02D44BC6F30A}" srcOrd="0" destOrd="0" presId="urn:microsoft.com/office/officeart/2016/7/layout/RepeatingBendingProcessNew"/>
    <dgm:cxn modelId="{34E694DF-005C-4513-8C18-0F5E2974CEAC}" type="presOf" srcId="{286BEECF-49CA-4ED7-AC3D-DF0C94C8BCDC}" destId="{903C8ADB-1AA8-40B0-B1E5-82A5706F3447}" srcOrd="0" destOrd="0" presId="urn:microsoft.com/office/officeart/2016/7/layout/RepeatingBendingProcessNew"/>
    <dgm:cxn modelId="{7F8DD8E4-CA62-4552-A897-348D99E910AD}" type="presOf" srcId="{15A2D048-80B7-48A8-BFC7-EE2BE0F1566F}" destId="{87167527-6475-4697-BF32-13326BECA778}" srcOrd="0" destOrd="0" presId="urn:microsoft.com/office/officeart/2016/7/layout/RepeatingBendingProcessNew"/>
    <dgm:cxn modelId="{22B0B5F1-5854-444F-B7A7-2B50A722468C}" type="presOf" srcId="{13B75E5C-7BF9-4937-BA8F-5416E4476D03}" destId="{ADECA7F1-44A6-4F64-9B91-A48D4B244ADB}" srcOrd="0" destOrd="0" presId="urn:microsoft.com/office/officeart/2016/7/layout/RepeatingBendingProcessNew"/>
    <dgm:cxn modelId="{A3C3A8F4-8923-4272-806B-3DE593AC71EF}" srcId="{16194D50-A034-40ED-8E24-C824C938EA76}" destId="{F3596E19-6F47-4691-8A40-53EAB7EA8956}" srcOrd="7" destOrd="0" parTransId="{BC907E4C-DE4F-49F3-81E1-412D475AC77E}" sibTransId="{10E2AF7A-3CC1-4B99-BFAF-6A6C34840F38}"/>
    <dgm:cxn modelId="{EE2CFFE9-B2B7-494F-A287-EA148C36EC00}" type="presParOf" srcId="{EDEDFEE5-2BEE-43A7-AE10-65F72DF0FC75}" destId="{41B3B320-B454-4747-966E-84361313BA66}" srcOrd="0" destOrd="0" presId="urn:microsoft.com/office/officeart/2016/7/layout/RepeatingBendingProcessNew"/>
    <dgm:cxn modelId="{AE59CC59-BDD6-4327-8B3C-1EE775FF8A78}" type="presParOf" srcId="{EDEDFEE5-2BEE-43A7-AE10-65F72DF0FC75}" destId="{A4B4BAEC-D5A8-4BEE-ACCD-AAA3D08DC30D}" srcOrd="1" destOrd="0" presId="urn:microsoft.com/office/officeart/2016/7/layout/RepeatingBendingProcessNew"/>
    <dgm:cxn modelId="{0E3BD05E-1166-40EF-8FFA-EF4C628DA281}" type="presParOf" srcId="{A4B4BAEC-D5A8-4BEE-ACCD-AAA3D08DC30D}" destId="{108AC345-3D7E-4681-BA77-77B03DA9831B}" srcOrd="0" destOrd="0" presId="urn:microsoft.com/office/officeart/2016/7/layout/RepeatingBendingProcessNew"/>
    <dgm:cxn modelId="{49B6FBE5-1A6E-4BF8-939A-870A986C49AC}" type="presParOf" srcId="{EDEDFEE5-2BEE-43A7-AE10-65F72DF0FC75}" destId="{B9EEF375-600C-4990-B985-37C8CAB901C3}" srcOrd="2" destOrd="0" presId="urn:microsoft.com/office/officeart/2016/7/layout/RepeatingBendingProcessNew"/>
    <dgm:cxn modelId="{54F2EFD3-C113-409B-9262-38EED67B7010}" type="presParOf" srcId="{EDEDFEE5-2BEE-43A7-AE10-65F72DF0FC75}" destId="{903C8ADB-1AA8-40B0-B1E5-82A5706F3447}" srcOrd="3" destOrd="0" presId="urn:microsoft.com/office/officeart/2016/7/layout/RepeatingBendingProcessNew"/>
    <dgm:cxn modelId="{558BB792-22D4-4BE2-96BD-D9F9C8361C15}" type="presParOf" srcId="{903C8ADB-1AA8-40B0-B1E5-82A5706F3447}" destId="{67FADD7A-A9F6-495C-9888-7460C0A1076A}" srcOrd="0" destOrd="0" presId="urn:microsoft.com/office/officeart/2016/7/layout/RepeatingBendingProcessNew"/>
    <dgm:cxn modelId="{95C54F19-E858-4ABD-B36E-49044113F82D}" type="presParOf" srcId="{EDEDFEE5-2BEE-43A7-AE10-65F72DF0FC75}" destId="{300BFED7-1354-4FC5-9F8B-838ACC0183AC}" srcOrd="4" destOrd="0" presId="urn:microsoft.com/office/officeart/2016/7/layout/RepeatingBendingProcessNew"/>
    <dgm:cxn modelId="{45F8B63C-527D-4C62-8503-41336A30A70D}" type="presParOf" srcId="{EDEDFEE5-2BEE-43A7-AE10-65F72DF0FC75}" destId="{87167527-6475-4697-BF32-13326BECA778}" srcOrd="5" destOrd="0" presId="urn:microsoft.com/office/officeart/2016/7/layout/RepeatingBendingProcessNew"/>
    <dgm:cxn modelId="{8838AB3C-0592-4BA3-A9CB-D9A5F4BC2BAB}" type="presParOf" srcId="{87167527-6475-4697-BF32-13326BECA778}" destId="{343475B7-1632-46FF-B73F-B72C2E656131}" srcOrd="0" destOrd="0" presId="urn:microsoft.com/office/officeart/2016/7/layout/RepeatingBendingProcessNew"/>
    <dgm:cxn modelId="{56C317EE-72B3-4AA1-8E66-5F80CD58EC38}" type="presParOf" srcId="{EDEDFEE5-2BEE-43A7-AE10-65F72DF0FC75}" destId="{147F6E0C-8790-4636-902F-8D4AB8D360EB}" srcOrd="6" destOrd="0" presId="urn:microsoft.com/office/officeart/2016/7/layout/RepeatingBendingProcessNew"/>
    <dgm:cxn modelId="{25EB7EE6-287D-4B05-A11F-23C8DE3BBF82}" type="presParOf" srcId="{EDEDFEE5-2BEE-43A7-AE10-65F72DF0FC75}" destId="{5CE2C5FC-30BB-41D4-8657-CFF7DDDBC93F}" srcOrd="7" destOrd="0" presId="urn:microsoft.com/office/officeart/2016/7/layout/RepeatingBendingProcessNew"/>
    <dgm:cxn modelId="{8CFE011C-3263-4906-BB98-F1FF54CCC685}" type="presParOf" srcId="{5CE2C5FC-30BB-41D4-8657-CFF7DDDBC93F}" destId="{25D8DFB5-AB58-4875-A125-D3179CFC6FCF}" srcOrd="0" destOrd="0" presId="urn:microsoft.com/office/officeart/2016/7/layout/RepeatingBendingProcessNew"/>
    <dgm:cxn modelId="{520E14DB-2E61-44BA-8A4B-98ABC69C6DAD}" type="presParOf" srcId="{EDEDFEE5-2BEE-43A7-AE10-65F72DF0FC75}" destId="{13137777-ED9D-48CC-83AC-7B34769885F6}" srcOrd="8" destOrd="0" presId="urn:microsoft.com/office/officeart/2016/7/layout/RepeatingBendingProcessNew"/>
    <dgm:cxn modelId="{08375ACE-551C-46AE-AF21-EFE996DF47B4}" type="presParOf" srcId="{EDEDFEE5-2BEE-43A7-AE10-65F72DF0FC75}" destId="{276F3A96-AC42-4EF9-BCE0-4E2B3935C0D4}" srcOrd="9" destOrd="0" presId="urn:microsoft.com/office/officeart/2016/7/layout/RepeatingBendingProcessNew"/>
    <dgm:cxn modelId="{05907DD0-3A58-40CD-93F2-4CF43D0815D7}" type="presParOf" srcId="{276F3A96-AC42-4EF9-BCE0-4E2B3935C0D4}" destId="{0EC3C0EF-C8EF-4F58-BE89-3930DB0E7AEA}" srcOrd="0" destOrd="0" presId="urn:microsoft.com/office/officeart/2016/7/layout/RepeatingBendingProcessNew"/>
    <dgm:cxn modelId="{1A30CDD3-EA80-4858-B56A-2B5FCBE44692}" type="presParOf" srcId="{EDEDFEE5-2BEE-43A7-AE10-65F72DF0FC75}" destId="{33A05483-3ACB-4F8D-9BED-7314AF1F4AA9}" srcOrd="10" destOrd="0" presId="urn:microsoft.com/office/officeart/2016/7/layout/RepeatingBendingProcessNew"/>
    <dgm:cxn modelId="{3EB814D6-994A-4026-9673-72CD98E6BDBA}" type="presParOf" srcId="{EDEDFEE5-2BEE-43A7-AE10-65F72DF0FC75}" destId="{83A5C324-7DC0-45E4-B86C-2879500E0F6A}" srcOrd="11" destOrd="0" presId="urn:microsoft.com/office/officeart/2016/7/layout/RepeatingBendingProcessNew"/>
    <dgm:cxn modelId="{B1889DE8-E037-4E68-86E9-3F6DEA2DDC0C}" type="presParOf" srcId="{83A5C324-7DC0-45E4-B86C-2879500E0F6A}" destId="{74C80B28-F2B6-4E84-81D1-AA19186C123A}" srcOrd="0" destOrd="0" presId="urn:microsoft.com/office/officeart/2016/7/layout/RepeatingBendingProcessNew"/>
    <dgm:cxn modelId="{610D0F58-AF64-439E-8AF2-9343691DE74C}" type="presParOf" srcId="{EDEDFEE5-2BEE-43A7-AE10-65F72DF0FC75}" destId="{ADECA7F1-44A6-4F64-9B91-A48D4B244ADB}" srcOrd="12" destOrd="0" presId="urn:microsoft.com/office/officeart/2016/7/layout/RepeatingBendingProcessNew"/>
    <dgm:cxn modelId="{2C4EA784-C5DC-4F35-8312-B041267233B9}" type="presParOf" srcId="{EDEDFEE5-2BEE-43A7-AE10-65F72DF0FC75}" destId="{063C1D5B-5BBB-4752-B79F-02D44BC6F30A}" srcOrd="13" destOrd="0" presId="urn:microsoft.com/office/officeart/2016/7/layout/RepeatingBendingProcessNew"/>
    <dgm:cxn modelId="{9BB0DC91-4A25-4B3B-9AB0-DBE687CB1A33}" type="presParOf" srcId="{063C1D5B-5BBB-4752-B79F-02D44BC6F30A}" destId="{27EE8A9A-E681-43BB-BE85-2792F6C9B8C5}" srcOrd="0" destOrd="0" presId="urn:microsoft.com/office/officeart/2016/7/layout/RepeatingBendingProcessNew"/>
    <dgm:cxn modelId="{4A536F61-BC52-4465-8D51-6BEECF04D5D9}" type="presParOf" srcId="{EDEDFEE5-2BEE-43A7-AE10-65F72DF0FC75}" destId="{3593ADA5-663D-430D-8081-4888E884DAE8}" srcOrd="14"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8A6D54-3B9A-48D6-904F-3EA893749E9D}"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76AD3F07-D57F-49F7-AF86-B1706D873CFF}">
      <dgm:prSet/>
      <dgm:spPr/>
      <dgm:t>
        <a:bodyPr/>
        <a:lstStyle/>
        <a:p>
          <a:r>
            <a:rPr lang="en-GB" b="1"/>
            <a:t>Main breathing processes:</a:t>
          </a:r>
          <a:endParaRPr lang="en-US"/>
        </a:p>
      </dgm:t>
    </dgm:pt>
    <dgm:pt modelId="{2A82AF33-763F-42E5-8B97-9638F114415F}" type="parTrans" cxnId="{34CAF9B0-13E9-4425-A0A5-9641B79FA12E}">
      <dgm:prSet/>
      <dgm:spPr/>
      <dgm:t>
        <a:bodyPr/>
        <a:lstStyle/>
        <a:p>
          <a:endParaRPr lang="en-US"/>
        </a:p>
      </dgm:t>
    </dgm:pt>
    <dgm:pt modelId="{73230283-2DDA-4E93-9A39-EADD3EA18651}" type="sibTrans" cxnId="{34CAF9B0-13E9-4425-A0A5-9641B79FA12E}">
      <dgm:prSet/>
      <dgm:spPr/>
      <dgm:t>
        <a:bodyPr/>
        <a:lstStyle/>
        <a:p>
          <a:endParaRPr lang="en-US"/>
        </a:p>
      </dgm:t>
    </dgm:pt>
    <dgm:pt modelId="{DDC0CF77-58EC-43FD-93CE-9CFCE31C93C2}">
      <dgm:prSet/>
      <dgm:spPr/>
      <dgm:t>
        <a:bodyPr/>
        <a:lstStyle/>
        <a:p>
          <a:r>
            <a:rPr lang="en-US" b="1"/>
            <a:t>Inspiration:</a:t>
          </a:r>
          <a:r>
            <a:rPr lang="en-US"/>
            <a:t> air enters as diaphragm contracts and chest expands</a:t>
          </a:r>
        </a:p>
      </dgm:t>
    </dgm:pt>
    <dgm:pt modelId="{BF89D3F3-2690-400E-8A1A-8F0FCF207C35}" type="parTrans" cxnId="{CE6A8A86-2618-4AB7-921C-B0009C7E8108}">
      <dgm:prSet/>
      <dgm:spPr/>
      <dgm:t>
        <a:bodyPr/>
        <a:lstStyle/>
        <a:p>
          <a:endParaRPr lang="en-US"/>
        </a:p>
      </dgm:t>
    </dgm:pt>
    <dgm:pt modelId="{0E81209D-EA4E-4D73-907E-DFD4F76E0327}" type="sibTrans" cxnId="{CE6A8A86-2618-4AB7-921C-B0009C7E8108}">
      <dgm:prSet/>
      <dgm:spPr/>
      <dgm:t>
        <a:bodyPr/>
        <a:lstStyle/>
        <a:p>
          <a:endParaRPr lang="en-US"/>
        </a:p>
      </dgm:t>
    </dgm:pt>
    <dgm:pt modelId="{88622853-AC4B-45DB-B419-A6922F2D92C8}">
      <dgm:prSet/>
      <dgm:spPr/>
      <dgm:t>
        <a:bodyPr/>
        <a:lstStyle/>
        <a:p>
          <a:r>
            <a:rPr lang="en-US" b="1"/>
            <a:t>Expiration:</a:t>
          </a:r>
          <a:r>
            <a:rPr lang="en-US"/>
            <a:t> air leaves as diaphragm relaxes and chest reduces in size</a:t>
          </a:r>
        </a:p>
      </dgm:t>
    </dgm:pt>
    <dgm:pt modelId="{C94CD6EB-1FA6-49D3-B43B-C4DFD32D0BC6}" type="parTrans" cxnId="{AA20A1BF-3A13-45B5-8E53-7F57D117DECC}">
      <dgm:prSet/>
      <dgm:spPr/>
      <dgm:t>
        <a:bodyPr/>
        <a:lstStyle/>
        <a:p>
          <a:endParaRPr lang="en-US"/>
        </a:p>
      </dgm:t>
    </dgm:pt>
    <dgm:pt modelId="{4E090185-BFBE-40C2-9A05-C31E191417EA}" type="sibTrans" cxnId="{AA20A1BF-3A13-45B5-8E53-7F57D117DECC}">
      <dgm:prSet/>
      <dgm:spPr/>
      <dgm:t>
        <a:bodyPr/>
        <a:lstStyle/>
        <a:p>
          <a:endParaRPr lang="en-US"/>
        </a:p>
      </dgm:t>
    </dgm:pt>
    <dgm:pt modelId="{6537F46E-02B6-4CEA-85EA-EA2033AFB084}">
      <dgm:prSet/>
      <dgm:spPr/>
      <dgm:t>
        <a:bodyPr/>
        <a:lstStyle/>
        <a:p>
          <a:r>
            <a:rPr lang="en-US" b="1"/>
            <a:t>Gas exchange:</a:t>
          </a:r>
          <a:r>
            <a:rPr lang="en-US"/>
            <a:t> oxygen moves from air to blood; carbon dioxide moves out</a:t>
          </a:r>
        </a:p>
      </dgm:t>
    </dgm:pt>
    <dgm:pt modelId="{05E7847F-A345-4762-A617-E762F7590135}" type="parTrans" cxnId="{91D00B77-4BF1-4C93-B9F1-EAE5E6A37EA1}">
      <dgm:prSet/>
      <dgm:spPr/>
      <dgm:t>
        <a:bodyPr/>
        <a:lstStyle/>
        <a:p>
          <a:endParaRPr lang="en-US"/>
        </a:p>
      </dgm:t>
    </dgm:pt>
    <dgm:pt modelId="{5EFBA3B1-140F-4FA8-B2C3-EA596FF5B7CB}" type="sibTrans" cxnId="{91D00B77-4BF1-4C93-B9F1-EAE5E6A37EA1}">
      <dgm:prSet/>
      <dgm:spPr/>
      <dgm:t>
        <a:bodyPr/>
        <a:lstStyle/>
        <a:p>
          <a:endParaRPr lang="en-US"/>
        </a:p>
      </dgm:t>
    </dgm:pt>
    <dgm:pt modelId="{B9D6256C-F337-415F-BEC4-A15FE93CE8DD}">
      <dgm:prSet/>
      <dgm:spPr/>
      <dgm:t>
        <a:bodyPr/>
        <a:lstStyle/>
        <a:p>
          <a:r>
            <a:rPr lang="en-US" b="1"/>
            <a:t>Haemoglobin transport:</a:t>
          </a:r>
          <a:r>
            <a:rPr lang="en-US"/>
            <a:t> red blood cells carry oxygen through haemoglobin</a:t>
          </a:r>
        </a:p>
      </dgm:t>
    </dgm:pt>
    <dgm:pt modelId="{E2A263C9-3526-4B5E-AF63-F93362870189}" type="parTrans" cxnId="{E8222273-699C-4C1C-BA98-063B8E65D05D}">
      <dgm:prSet/>
      <dgm:spPr/>
      <dgm:t>
        <a:bodyPr/>
        <a:lstStyle/>
        <a:p>
          <a:endParaRPr lang="en-US"/>
        </a:p>
      </dgm:t>
    </dgm:pt>
    <dgm:pt modelId="{8DFB5E18-C7F7-47ED-A8EC-BCD6E90A1731}" type="sibTrans" cxnId="{E8222273-699C-4C1C-BA98-063B8E65D05D}">
      <dgm:prSet/>
      <dgm:spPr/>
      <dgm:t>
        <a:bodyPr/>
        <a:lstStyle/>
        <a:p>
          <a:endParaRPr lang="en-US"/>
        </a:p>
      </dgm:t>
    </dgm:pt>
    <dgm:pt modelId="{6599EA08-9425-4495-8C4E-351503B5FC48}">
      <dgm:prSet/>
      <dgm:spPr/>
      <dgm:t>
        <a:bodyPr/>
        <a:lstStyle/>
        <a:p>
          <a:r>
            <a:rPr lang="en-US" b="1"/>
            <a:t>Cellular respiration:</a:t>
          </a:r>
          <a:r>
            <a:rPr lang="en-US"/>
            <a:t> body cells use oxygen to make energy and produce carbon dioxide </a:t>
          </a:r>
          <a:r>
            <a:rPr lang="en-GB"/>
            <a:t>(</a:t>
          </a:r>
          <a:r>
            <a:rPr lang="en-US"/>
            <a:t>WHO, </a:t>
          </a:r>
          <a:r>
            <a:rPr lang="en-GB"/>
            <a:t>2024).</a:t>
          </a:r>
          <a:endParaRPr lang="en-US"/>
        </a:p>
      </dgm:t>
    </dgm:pt>
    <dgm:pt modelId="{5DE4C906-EDF1-41ED-A5B3-69E718CA42D3}" type="parTrans" cxnId="{CF2C2C4D-373A-49EF-BBF3-F09C4B08B390}">
      <dgm:prSet/>
      <dgm:spPr/>
      <dgm:t>
        <a:bodyPr/>
        <a:lstStyle/>
        <a:p>
          <a:endParaRPr lang="en-US"/>
        </a:p>
      </dgm:t>
    </dgm:pt>
    <dgm:pt modelId="{13061181-F06A-4FA6-B480-DDF3FE1D7251}" type="sibTrans" cxnId="{CF2C2C4D-373A-49EF-BBF3-F09C4B08B390}">
      <dgm:prSet/>
      <dgm:spPr/>
      <dgm:t>
        <a:bodyPr/>
        <a:lstStyle/>
        <a:p>
          <a:endParaRPr lang="en-US"/>
        </a:p>
      </dgm:t>
    </dgm:pt>
    <dgm:pt modelId="{59F3ED10-7E45-495A-AB96-981D473EC428}" type="pres">
      <dgm:prSet presAssocID="{318A6D54-3B9A-48D6-904F-3EA893749E9D}" presName="diagram" presStyleCnt="0">
        <dgm:presLayoutVars>
          <dgm:dir/>
          <dgm:resizeHandles val="exact"/>
        </dgm:presLayoutVars>
      </dgm:prSet>
      <dgm:spPr/>
    </dgm:pt>
    <dgm:pt modelId="{3FE12F4D-4895-4821-BEFB-B9BE11FBACD5}" type="pres">
      <dgm:prSet presAssocID="{76AD3F07-D57F-49F7-AF86-B1706D873CFF}" presName="node" presStyleLbl="node1" presStyleIdx="0" presStyleCnt="6">
        <dgm:presLayoutVars>
          <dgm:bulletEnabled val="1"/>
        </dgm:presLayoutVars>
      </dgm:prSet>
      <dgm:spPr/>
    </dgm:pt>
    <dgm:pt modelId="{0E659E97-B52E-4474-A782-F45E280DA717}" type="pres">
      <dgm:prSet presAssocID="{73230283-2DDA-4E93-9A39-EADD3EA18651}" presName="sibTrans" presStyleCnt="0"/>
      <dgm:spPr/>
    </dgm:pt>
    <dgm:pt modelId="{29763513-202E-45D5-8B87-E54BC4D7BF65}" type="pres">
      <dgm:prSet presAssocID="{DDC0CF77-58EC-43FD-93CE-9CFCE31C93C2}" presName="node" presStyleLbl="node1" presStyleIdx="1" presStyleCnt="6">
        <dgm:presLayoutVars>
          <dgm:bulletEnabled val="1"/>
        </dgm:presLayoutVars>
      </dgm:prSet>
      <dgm:spPr/>
    </dgm:pt>
    <dgm:pt modelId="{06475B83-AC9F-4C61-8592-748A5D312AB3}" type="pres">
      <dgm:prSet presAssocID="{0E81209D-EA4E-4D73-907E-DFD4F76E0327}" presName="sibTrans" presStyleCnt="0"/>
      <dgm:spPr/>
    </dgm:pt>
    <dgm:pt modelId="{77B8E6A8-8662-4AFD-8089-E968D8CB53BF}" type="pres">
      <dgm:prSet presAssocID="{88622853-AC4B-45DB-B419-A6922F2D92C8}" presName="node" presStyleLbl="node1" presStyleIdx="2" presStyleCnt="6">
        <dgm:presLayoutVars>
          <dgm:bulletEnabled val="1"/>
        </dgm:presLayoutVars>
      </dgm:prSet>
      <dgm:spPr/>
    </dgm:pt>
    <dgm:pt modelId="{F8F9936F-D9EE-42C2-AEB3-BBD1896B58D0}" type="pres">
      <dgm:prSet presAssocID="{4E090185-BFBE-40C2-9A05-C31E191417EA}" presName="sibTrans" presStyleCnt="0"/>
      <dgm:spPr/>
    </dgm:pt>
    <dgm:pt modelId="{4630D1CF-9065-4B90-837B-D9FFA4192F13}" type="pres">
      <dgm:prSet presAssocID="{6537F46E-02B6-4CEA-85EA-EA2033AFB084}" presName="node" presStyleLbl="node1" presStyleIdx="3" presStyleCnt="6">
        <dgm:presLayoutVars>
          <dgm:bulletEnabled val="1"/>
        </dgm:presLayoutVars>
      </dgm:prSet>
      <dgm:spPr/>
    </dgm:pt>
    <dgm:pt modelId="{878F044E-ADDC-49C8-B27E-A0B73A67BAF5}" type="pres">
      <dgm:prSet presAssocID="{5EFBA3B1-140F-4FA8-B2C3-EA596FF5B7CB}" presName="sibTrans" presStyleCnt="0"/>
      <dgm:spPr/>
    </dgm:pt>
    <dgm:pt modelId="{25BD5159-0AC6-46BF-B1DA-602C49FED13C}" type="pres">
      <dgm:prSet presAssocID="{B9D6256C-F337-415F-BEC4-A15FE93CE8DD}" presName="node" presStyleLbl="node1" presStyleIdx="4" presStyleCnt="6">
        <dgm:presLayoutVars>
          <dgm:bulletEnabled val="1"/>
        </dgm:presLayoutVars>
      </dgm:prSet>
      <dgm:spPr/>
    </dgm:pt>
    <dgm:pt modelId="{924EB277-A699-4DEA-927D-61D38F910AAB}" type="pres">
      <dgm:prSet presAssocID="{8DFB5E18-C7F7-47ED-A8EC-BCD6E90A1731}" presName="sibTrans" presStyleCnt="0"/>
      <dgm:spPr/>
    </dgm:pt>
    <dgm:pt modelId="{58A8D8B5-73F7-48E6-9803-253C7450B2C8}" type="pres">
      <dgm:prSet presAssocID="{6599EA08-9425-4495-8C4E-351503B5FC48}" presName="node" presStyleLbl="node1" presStyleIdx="5" presStyleCnt="6">
        <dgm:presLayoutVars>
          <dgm:bulletEnabled val="1"/>
        </dgm:presLayoutVars>
      </dgm:prSet>
      <dgm:spPr/>
    </dgm:pt>
  </dgm:ptLst>
  <dgm:cxnLst>
    <dgm:cxn modelId="{B5A5041A-1497-4A28-B5D7-721EE1AC10DB}" type="presOf" srcId="{6599EA08-9425-4495-8C4E-351503B5FC48}" destId="{58A8D8B5-73F7-48E6-9803-253C7450B2C8}" srcOrd="0" destOrd="0" presId="urn:microsoft.com/office/officeart/2005/8/layout/default"/>
    <dgm:cxn modelId="{F66C365E-96D0-4D9A-BF6E-1B101CC5FCE6}" type="presOf" srcId="{318A6D54-3B9A-48D6-904F-3EA893749E9D}" destId="{59F3ED10-7E45-495A-AB96-981D473EC428}" srcOrd="0" destOrd="0" presId="urn:microsoft.com/office/officeart/2005/8/layout/default"/>
    <dgm:cxn modelId="{0C367B65-2603-44A4-AC45-1BAE2D47031E}" type="presOf" srcId="{76AD3F07-D57F-49F7-AF86-B1706D873CFF}" destId="{3FE12F4D-4895-4821-BEFB-B9BE11FBACD5}" srcOrd="0" destOrd="0" presId="urn:microsoft.com/office/officeart/2005/8/layout/default"/>
    <dgm:cxn modelId="{8BAE3248-8E69-4E1B-A3EE-3CDC5099FF98}" type="presOf" srcId="{DDC0CF77-58EC-43FD-93CE-9CFCE31C93C2}" destId="{29763513-202E-45D5-8B87-E54BC4D7BF65}" srcOrd="0" destOrd="0" presId="urn:microsoft.com/office/officeart/2005/8/layout/default"/>
    <dgm:cxn modelId="{CF2C2C4D-373A-49EF-BBF3-F09C4B08B390}" srcId="{318A6D54-3B9A-48D6-904F-3EA893749E9D}" destId="{6599EA08-9425-4495-8C4E-351503B5FC48}" srcOrd="5" destOrd="0" parTransId="{5DE4C906-EDF1-41ED-A5B3-69E718CA42D3}" sibTransId="{13061181-F06A-4FA6-B480-DDF3FE1D7251}"/>
    <dgm:cxn modelId="{497F4771-0B9B-4CDE-81B6-17B656CD3A2E}" type="presOf" srcId="{B9D6256C-F337-415F-BEC4-A15FE93CE8DD}" destId="{25BD5159-0AC6-46BF-B1DA-602C49FED13C}" srcOrd="0" destOrd="0" presId="urn:microsoft.com/office/officeart/2005/8/layout/default"/>
    <dgm:cxn modelId="{E8222273-699C-4C1C-BA98-063B8E65D05D}" srcId="{318A6D54-3B9A-48D6-904F-3EA893749E9D}" destId="{B9D6256C-F337-415F-BEC4-A15FE93CE8DD}" srcOrd="4" destOrd="0" parTransId="{E2A263C9-3526-4B5E-AF63-F93362870189}" sibTransId="{8DFB5E18-C7F7-47ED-A8EC-BCD6E90A1731}"/>
    <dgm:cxn modelId="{91D00B77-4BF1-4C93-B9F1-EAE5E6A37EA1}" srcId="{318A6D54-3B9A-48D6-904F-3EA893749E9D}" destId="{6537F46E-02B6-4CEA-85EA-EA2033AFB084}" srcOrd="3" destOrd="0" parTransId="{05E7847F-A345-4762-A617-E762F7590135}" sibTransId="{5EFBA3B1-140F-4FA8-B2C3-EA596FF5B7CB}"/>
    <dgm:cxn modelId="{CE6A8A86-2618-4AB7-921C-B0009C7E8108}" srcId="{318A6D54-3B9A-48D6-904F-3EA893749E9D}" destId="{DDC0CF77-58EC-43FD-93CE-9CFCE31C93C2}" srcOrd="1" destOrd="0" parTransId="{BF89D3F3-2690-400E-8A1A-8F0FCF207C35}" sibTransId="{0E81209D-EA4E-4D73-907E-DFD4F76E0327}"/>
    <dgm:cxn modelId="{E02A7A8E-4313-4D63-9E62-D9C81F5D9B1D}" type="presOf" srcId="{6537F46E-02B6-4CEA-85EA-EA2033AFB084}" destId="{4630D1CF-9065-4B90-837B-D9FFA4192F13}" srcOrd="0" destOrd="0" presId="urn:microsoft.com/office/officeart/2005/8/layout/default"/>
    <dgm:cxn modelId="{34CAF9B0-13E9-4425-A0A5-9641B79FA12E}" srcId="{318A6D54-3B9A-48D6-904F-3EA893749E9D}" destId="{76AD3F07-D57F-49F7-AF86-B1706D873CFF}" srcOrd="0" destOrd="0" parTransId="{2A82AF33-763F-42E5-8B97-9638F114415F}" sibTransId="{73230283-2DDA-4E93-9A39-EADD3EA18651}"/>
    <dgm:cxn modelId="{AA20A1BF-3A13-45B5-8E53-7F57D117DECC}" srcId="{318A6D54-3B9A-48D6-904F-3EA893749E9D}" destId="{88622853-AC4B-45DB-B419-A6922F2D92C8}" srcOrd="2" destOrd="0" parTransId="{C94CD6EB-1FA6-49D3-B43B-C4DFD32D0BC6}" sibTransId="{4E090185-BFBE-40C2-9A05-C31E191417EA}"/>
    <dgm:cxn modelId="{C6425BD8-F437-4CF1-B9B7-A2E38285CC82}" type="presOf" srcId="{88622853-AC4B-45DB-B419-A6922F2D92C8}" destId="{77B8E6A8-8662-4AFD-8089-E968D8CB53BF}" srcOrd="0" destOrd="0" presId="urn:microsoft.com/office/officeart/2005/8/layout/default"/>
    <dgm:cxn modelId="{9C527146-6047-46F5-98E9-7455C5F03B05}" type="presParOf" srcId="{59F3ED10-7E45-495A-AB96-981D473EC428}" destId="{3FE12F4D-4895-4821-BEFB-B9BE11FBACD5}" srcOrd="0" destOrd="0" presId="urn:microsoft.com/office/officeart/2005/8/layout/default"/>
    <dgm:cxn modelId="{4DEC8750-6855-44BE-9A51-56DB58CA2797}" type="presParOf" srcId="{59F3ED10-7E45-495A-AB96-981D473EC428}" destId="{0E659E97-B52E-4474-A782-F45E280DA717}" srcOrd="1" destOrd="0" presId="urn:microsoft.com/office/officeart/2005/8/layout/default"/>
    <dgm:cxn modelId="{A2E8D627-3AA6-4F20-B813-A2BE2F4CD445}" type="presParOf" srcId="{59F3ED10-7E45-495A-AB96-981D473EC428}" destId="{29763513-202E-45D5-8B87-E54BC4D7BF65}" srcOrd="2" destOrd="0" presId="urn:microsoft.com/office/officeart/2005/8/layout/default"/>
    <dgm:cxn modelId="{25738209-9EF9-4066-A999-5C21687CD0AD}" type="presParOf" srcId="{59F3ED10-7E45-495A-AB96-981D473EC428}" destId="{06475B83-AC9F-4C61-8592-748A5D312AB3}" srcOrd="3" destOrd="0" presId="urn:microsoft.com/office/officeart/2005/8/layout/default"/>
    <dgm:cxn modelId="{EA8647C5-CBDA-4E7E-93EC-F26E0CFFC01E}" type="presParOf" srcId="{59F3ED10-7E45-495A-AB96-981D473EC428}" destId="{77B8E6A8-8662-4AFD-8089-E968D8CB53BF}" srcOrd="4" destOrd="0" presId="urn:microsoft.com/office/officeart/2005/8/layout/default"/>
    <dgm:cxn modelId="{3CA585C8-ADC0-439B-9B8F-ED36B188BC85}" type="presParOf" srcId="{59F3ED10-7E45-495A-AB96-981D473EC428}" destId="{F8F9936F-D9EE-42C2-AEB3-BBD1896B58D0}" srcOrd="5" destOrd="0" presId="urn:microsoft.com/office/officeart/2005/8/layout/default"/>
    <dgm:cxn modelId="{72AEF611-7FB3-4D2E-BF80-4704F42ED46A}" type="presParOf" srcId="{59F3ED10-7E45-495A-AB96-981D473EC428}" destId="{4630D1CF-9065-4B90-837B-D9FFA4192F13}" srcOrd="6" destOrd="0" presId="urn:microsoft.com/office/officeart/2005/8/layout/default"/>
    <dgm:cxn modelId="{D0E3D97B-BAC0-4525-9B8C-3F56D017952F}" type="presParOf" srcId="{59F3ED10-7E45-495A-AB96-981D473EC428}" destId="{878F044E-ADDC-49C8-B27E-A0B73A67BAF5}" srcOrd="7" destOrd="0" presId="urn:microsoft.com/office/officeart/2005/8/layout/default"/>
    <dgm:cxn modelId="{5A58356B-9A1A-4D45-8763-506979871141}" type="presParOf" srcId="{59F3ED10-7E45-495A-AB96-981D473EC428}" destId="{25BD5159-0AC6-46BF-B1DA-602C49FED13C}" srcOrd="8" destOrd="0" presId="urn:microsoft.com/office/officeart/2005/8/layout/default"/>
    <dgm:cxn modelId="{760619E0-4AAB-4679-A329-0B0E4D01177E}" type="presParOf" srcId="{59F3ED10-7E45-495A-AB96-981D473EC428}" destId="{924EB277-A699-4DEA-927D-61D38F910AAB}" srcOrd="9" destOrd="0" presId="urn:microsoft.com/office/officeart/2005/8/layout/default"/>
    <dgm:cxn modelId="{2306945A-618C-4834-8BA1-7456ADC827A0}" type="presParOf" srcId="{59F3ED10-7E45-495A-AB96-981D473EC428}" destId="{58A8D8B5-73F7-48E6-9803-253C7450B2C8}"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D77287-E0E5-4D2B-B733-07EA525E57D6}"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687376BA-DB9E-43BD-B71F-E3496A48F611}">
      <dgm:prSet/>
      <dgm:spPr/>
      <dgm:t>
        <a:bodyPr/>
        <a:lstStyle/>
        <a:p>
          <a:r>
            <a:rPr lang="en-GB" b="1"/>
            <a:t>Healthy lung functions:</a:t>
          </a:r>
          <a:endParaRPr lang="en-US"/>
        </a:p>
      </dgm:t>
    </dgm:pt>
    <dgm:pt modelId="{4D97B76D-C9DD-4727-AD22-AD6CD5EBCD22}" type="parTrans" cxnId="{A5AB9DC8-30E1-4A6A-86B5-67D8AA1E0D00}">
      <dgm:prSet/>
      <dgm:spPr/>
      <dgm:t>
        <a:bodyPr/>
        <a:lstStyle/>
        <a:p>
          <a:endParaRPr lang="en-US"/>
        </a:p>
      </dgm:t>
    </dgm:pt>
    <dgm:pt modelId="{CB56DF42-6EA9-42CD-890B-5FE5DED204C0}" type="sibTrans" cxnId="{A5AB9DC8-30E1-4A6A-86B5-67D8AA1E0D00}">
      <dgm:prSet/>
      <dgm:spPr/>
      <dgm:t>
        <a:bodyPr/>
        <a:lstStyle/>
        <a:p>
          <a:endParaRPr lang="en-US"/>
        </a:p>
      </dgm:t>
    </dgm:pt>
    <dgm:pt modelId="{29658CA0-7D39-4E1C-97ED-2F694767F9A8}">
      <dgm:prSet/>
      <dgm:spPr/>
      <dgm:t>
        <a:bodyPr/>
        <a:lstStyle/>
        <a:p>
          <a:r>
            <a:rPr lang="en-GB" b="1"/>
            <a:t>Oxygenation = energy production</a:t>
          </a:r>
          <a:br>
            <a:rPr lang="en-GB"/>
          </a:br>
          <a:r>
            <a:rPr lang="en-GB"/>
            <a:t>→ Oxygen enters blood, used by cells to make energy (ATP)</a:t>
          </a:r>
          <a:endParaRPr lang="en-US"/>
        </a:p>
      </dgm:t>
    </dgm:pt>
    <dgm:pt modelId="{2F31B9EB-924F-46FF-B859-7927B3E8866F}" type="parTrans" cxnId="{6FEB6281-30E7-4C3D-B8E8-8E8FE399AE55}">
      <dgm:prSet/>
      <dgm:spPr/>
      <dgm:t>
        <a:bodyPr/>
        <a:lstStyle/>
        <a:p>
          <a:endParaRPr lang="en-US"/>
        </a:p>
      </dgm:t>
    </dgm:pt>
    <dgm:pt modelId="{31832AFB-A514-460B-A738-32BF6957FF92}" type="sibTrans" cxnId="{6FEB6281-30E7-4C3D-B8E8-8E8FE399AE55}">
      <dgm:prSet/>
      <dgm:spPr/>
      <dgm:t>
        <a:bodyPr/>
        <a:lstStyle/>
        <a:p>
          <a:endParaRPr lang="en-US"/>
        </a:p>
      </dgm:t>
    </dgm:pt>
    <dgm:pt modelId="{43A46CB1-210E-4CD4-B658-19912F4B8DA1}">
      <dgm:prSet/>
      <dgm:spPr/>
      <dgm:t>
        <a:bodyPr/>
        <a:lstStyle/>
        <a:p>
          <a:r>
            <a:rPr lang="en-GB" b="1"/>
            <a:t>Cilia and mucus = body defence</a:t>
          </a:r>
          <a:br>
            <a:rPr lang="en-GB"/>
          </a:br>
          <a:r>
            <a:rPr lang="en-GB"/>
            <a:t>→ Trap and remove dust, germs, and smoke particles</a:t>
          </a:r>
          <a:endParaRPr lang="en-US"/>
        </a:p>
      </dgm:t>
    </dgm:pt>
    <dgm:pt modelId="{6D723663-466C-40B1-8109-BEE72D1894EC}" type="parTrans" cxnId="{5D6A4AB6-A3C7-4728-8AEA-1741947648F4}">
      <dgm:prSet/>
      <dgm:spPr/>
      <dgm:t>
        <a:bodyPr/>
        <a:lstStyle/>
        <a:p>
          <a:endParaRPr lang="en-US"/>
        </a:p>
      </dgm:t>
    </dgm:pt>
    <dgm:pt modelId="{7106BE44-2245-44FB-BFB5-82D2FA4D90AF}" type="sibTrans" cxnId="{5D6A4AB6-A3C7-4728-8AEA-1741947648F4}">
      <dgm:prSet/>
      <dgm:spPr/>
      <dgm:t>
        <a:bodyPr/>
        <a:lstStyle/>
        <a:p>
          <a:endParaRPr lang="en-US"/>
        </a:p>
      </dgm:t>
    </dgm:pt>
    <dgm:pt modelId="{3A0516B3-1FE4-4A75-8974-E621DF05507C}">
      <dgm:prSet/>
      <dgm:spPr/>
      <dgm:t>
        <a:bodyPr/>
        <a:lstStyle/>
        <a:p>
          <a:r>
            <a:rPr lang="en-GB" b="1"/>
            <a:t>Neural control of respiration</a:t>
          </a:r>
          <a:br>
            <a:rPr lang="en-GB"/>
          </a:br>
          <a:r>
            <a:rPr lang="en-GB"/>
            <a:t>→ The medulla oblongata in the brain controls breathing rate and rhythm</a:t>
          </a:r>
          <a:endParaRPr lang="en-US"/>
        </a:p>
      </dgm:t>
    </dgm:pt>
    <dgm:pt modelId="{AE9939B1-5124-4C45-BAF0-810D1DC3AE57}" type="parTrans" cxnId="{3F973A91-6965-418F-9B9B-D915CBF6C275}">
      <dgm:prSet/>
      <dgm:spPr/>
      <dgm:t>
        <a:bodyPr/>
        <a:lstStyle/>
        <a:p>
          <a:endParaRPr lang="en-US"/>
        </a:p>
      </dgm:t>
    </dgm:pt>
    <dgm:pt modelId="{5A62F852-9629-4850-8478-4E2929B145F8}" type="sibTrans" cxnId="{3F973A91-6965-418F-9B9B-D915CBF6C275}">
      <dgm:prSet/>
      <dgm:spPr/>
      <dgm:t>
        <a:bodyPr/>
        <a:lstStyle/>
        <a:p>
          <a:endParaRPr lang="en-US"/>
        </a:p>
      </dgm:t>
    </dgm:pt>
    <dgm:pt modelId="{02C67C7B-E5E3-4493-A1ED-750C229E73C0}">
      <dgm:prSet/>
      <dgm:spPr/>
      <dgm:t>
        <a:bodyPr/>
        <a:lstStyle/>
        <a:p>
          <a:r>
            <a:rPr lang="en-GB" b="1"/>
            <a:t>Homeostasis</a:t>
          </a:r>
          <a:br>
            <a:rPr lang="en-GB"/>
          </a:br>
          <a:r>
            <a:rPr lang="en-GB"/>
            <a:t>→ Keeps oxygen and carbon dioxide levels balanced in the blood</a:t>
          </a:r>
          <a:endParaRPr lang="en-US"/>
        </a:p>
      </dgm:t>
    </dgm:pt>
    <dgm:pt modelId="{3B419F9A-E280-4CB2-85FE-2DF975891310}" type="parTrans" cxnId="{DD549CCF-ADEA-4B9B-95C0-A6472F38313B}">
      <dgm:prSet/>
      <dgm:spPr/>
      <dgm:t>
        <a:bodyPr/>
        <a:lstStyle/>
        <a:p>
          <a:endParaRPr lang="en-US"/>
        </a:p>
      </dgm:t>
    </dgm:pt>
    <dgm:pt modelId="{0C7B2E3D-5D91-4C29-A8EF-1504D17746BA}" type="sibTrans" cxnId="{DD549CCF-ADEA-4B9B-95C0-A6472F38313B}">
      <dgm:prSet/>
      <dgm:spPr/>
      <dgm:t>
        <a:bodyPr/>
        <a:lstStyle/>
        <a:p>
          <a:endParaRPr lang="en-US"/>
        </a:p>
      </dgm:t>
    </dgm:pt>
    <dgm:pt modelId="{0F3B43EA-1EED-4A34-8E40-43E870BE29AD}" type="pres">
      <dgm:prSet presAssocID="{BCD77287-E0E5-4D2B-B733-07EA525E57D6}" presName="root" presStyleCnt="0">
        <dgm:presLayoutVars>
          <dgm:dir/>
          <dgm:resizeHandles val="exact"/>
        </dgm:presLayoutVars>
      </dgm:prSet>
      <dgm:spPr/>
    </dgm:pt>
    <dgm:pt modelId="{15989E81-F4CD-4F5F-A95F-3EE1CAE3BA9D}" type="pres">
      <dgm:prSet presAssocID="{687376BA-DB9E-43BD-B71F-E3496A48F611}" presName="compNode" presStyleCnt="0"/>
      <dgm:spPr/>
    </dgm:pt>
    <dgm:pt modelId="{514C5BB5-79C6-40A2-A7B0-FABF65A6EA35}" type="pres">
      <dgm:prSet presAssocID="{687376BA-DB9E-43BD-B71F-E3496A48F61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2007BC9B-AC69-4ECA-A9AA-F505F40D8538}" type="pres">
      <dgm:prSet presAssocID="{687376BA-DB9E-43BD-B71F-E3496A48F611}" presName="spaceRect" presStyleCnt="0"/>
      <dgm:spPr/>
    </dgm:pt>
    <dgm:pt modelId="{0E9CEB68-BBCC-4E58-9CE9-0BCF47508A15}" type="pres">
      <dgm:prSet presAssocID="{687376BA-DB9E-43BD-B71F-E3496A48F611}" presName="textRect" presStyleLbl="revTx" presStyleIdx="0" presStyleCnt="5">
        <dgm:presLayoutVars>
          <dgm:chMax val="1"/>
          <dgm:chPref val="1"/>
        </dgm:presLayoutVars>
      </dgm:prSet>
      <dgm:spPr/>
    </dgm:pt>
    <dgm:pt modelId="{137F5D20-13A5-468A-84BE-BABC23906822}" type="pres">
      <dgm:prSet presAssocID="{CB56DF42-6EA9-42CD-890B-5FE5DED204C0}" presName="sibTrans" presStyleCnt="0"/>
      <dgm:spPr/>
    </dgm:pt>
    <dgm:pt modelId="{AD7D01D8-4D6B-4A08-A80A-2AF2D772462E}" type="pres">
      <dgm:prSet presAssocID="{29658CA0-7D39-4E1C-97ED-2F694767F9A8}" presName="compNode" presStyleCnt="0"/>
      <dgm:spPr/>
    </dgm:pt>
    <dgm:pt modelId="{E7350767-1A6B-42A0-9B76-E5FD2B8BB806}" type="pres">
      <dgm:prSet presAssocID="{29658CA0-7D39-4E1C-97ED-2F694767F9A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sk"/>
        </a:ext>
      </dgm:extLst>
    </dgm:pt>
    <dgm:pt modelId="{534178AD-261F-49D8-A2EC-EAEC613BC362}" type="pres">
      <dgm:prSet presAssocID="{29658CA0-7D39-4E1C-97ED-2F694767F9A8}" presName="spaceRect" presStyleCnt="0"/>
      <dgm:spPr/>
    </dgm:pt>
    <dgm:pt modelId="{1515F037-AAF3-4F85-A7C2-6A6DA88825E1}" type="pres">
      <dgm:prSet presAssocID="{29658CA0-7D39-4E1C-97ED-2F694767F9A8}" presName="textRect" presStyleLbl="revTx" presStyleIdx="1" presStyleCnt="5">
        <dgm:presLayoutVars>
          <dgm:chMax val="1"/>
          <dgm:chPref val="1"/>
        </dgm:presLayoutVars>
      </dgm:prSet>
      <dgm:spPr/>
    </dgm:pt>
    <dgm:pt modelId="{66C0FE77-ABC6-4BBA-A31A-112A32DCFC3E}" type="pres">
      <dgm:prSet presAssocID="{31832AFB-A514-460B-A738-32BF6957FF92}" presName="sibTrans" presStyleCnt="0"/>
      <dgm:spPr/>
    </dgm:pt>
    <dgm:pt modelId="{B5C75ECD-0103-40D9-B5E6-23230B6B44C9}" type="pres">
      <dgm:prSet presAssocID="{43A46CB1-210E-4CD4-B658-19912F4B8DA1}" presName="compNode" presStyleCnt="0"/>
      <dgm:spPr/>
    </dgm:pt>
    <dgm:pt modelId="{FCECB36B-0E60-467A-B13D-023FB36F73DA}" type="pres">
      <dgm:prSet presAssocID="{43A46CB1-210E-4CD4-B658-19912F4B8DA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ientist"/>
        </a:ext>
      </dgm:extLst>
    </dgm:pt>
    <dgm:pt modelId="{6A47E33F-2DC4-4C6A-B61A-A9B7D44454D5}" type="pres">
      <dgm:prSet presAssocID="{43A46CB1-210E-4CD4-B658-19912F4B8DA1}" presName="spaceRect" presStyleCnt="0"/>
      <dgm:spPr/>
    </dgm:pt>
    <dgm:pt modelId="{A57C2F04-C636-4B17-8317-6FCCC87600E3}" type="pres">
      <dgm:prSet presAssocID="{43A46CB1-210E-4CD4-B658-19912F4B8DA1}" presName="textRect" presStyleLbl="revTx" presStyleIdx="2" presStyleCnt="5">
        <dgm:presLayoutVars>
          <dgm:chMax val="1"/>
          <dgm:chPref val="1"/>
        </dgm:presLayoutVars>
      </dgm:prSet>
      <dgm:spPr/>
    </dgm:pt>
    <dgm:pt modelId="{2F4FB866-1965-4D80-85B1-3E1FF9430BF4}" type="pres">
      <dgm:prSet presAssocID="{7106BE44-2245-44FB-BFB5-82D2FA4D90AF}" presName="sibTrans" presStyleCnt="0"/>
      <dgm:spPr/>
    </dgm:pt>
    <dgm:pt modelId="{8D9C5FC3-6512-4A94-BB47-162D690F25F0}" type="pres">
      <dgm:prSet presAssocID="{3A0516B3-1FE4-4A75-8974-E621DF05507C}" presName="compNode" presStyleCnt="0"/>
      <dgm:spPr/>
    </dgm:pt>
    <dgm:pt modelId="{FA166473-808C-4F46-914A-EAC2D984763B}" type="pres">
      <dgm:prSet presAssocID="{3A0516B3-1FE4-4A75-8974-E621DF05507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D98C6A4D-72C3-4E7D-9029-0637C9A77240}" type="pres">
      <dgm:prSet presAssocID="{3A0516B3-1FE4-4A75-8974-E621DF05507C}" presName="spaceRect" presStyleCnt="0"/>
      <dgm:spPr/>
    </dgm:pt>
    <dgm:pt modelId="{D9F1E96D-1188-4846-A9F9-B69A97BCFA67}" type="pres">
      <dgm:prSet presAssocID="{3A0516B3-1FE4-4A75-8974-E621DF05507C}" presName="textRect" presStyleLbl="revTx" presStyleIdx="3" presStyleCnt="5">
        <dgm:presLayoutVars>
          <dgm:chMax val="1"/>
          <dgm:chPref val="1"/>
        </dgm:presLayoutVars>
      </dgm:prSet>
      <dgm:spPr/>
    </dgm:pt>
    <dgm:pt modelId="{3140C22E-DADC-4C3F-902F-19C12758317F}" type="pres">
      <dgm:prSet presAssocID="{5A62F852-9629-4850-8478-4E2929B145F8}" presName="sibTrans" presStyleCnt="0"/>
      <dgm:spPr/>
    </dgm:pt>
    <dgm:pt modelId="{C61641BC-ADE1-4135-9B8E-1129B950C5A1}" type="pres">
      <dgm:prSet presAssocID="{02C67C7B-E5E3-4493-A1ED-750C229E73C0}" presName="compNode" presStyleCnt="0"/>
      <dgm:spPr/>
    </dgm:pt>
    <dgm:pt modelId="{B053651B-F77F-481E-B27A-18DB104F58AB}" type="pres">
      <dgm:prSet presAssocID="{02C67C7B-E5E3-4493-A1ED-750C229E73C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ne Arrow: Straight"/>
        </a:ext>
      </dgm:extLst>
    </dgm:pt>
    <dgm:pt modelId="{D84CC0C4-AFFD-4366-BAC4-85BB197B68FA}" type="pres">
      <dgm:prSet presAssocID="{02C67C7B-E5E3-4493-A1ED-750C229E73C0}" presName="spaceRect" presStyleCnt="0"/>
      <dgm:spPr/>
    </dgm:pt>
    <dgm:pt modelId="{0B9735FC-0C00-459C-84EE-1A6B048A1803}" type="pres">
      <dgm:prSet presAssocID="{02C67C7B-E5E3-4493-A1ED-750C229E73C0}" presName="textRect" presStyleLbl="revTx" presStyleIdx="4" presStyleCnt="5">
        <dgm:presLayoutVars>
          <dgm:chMax val="1"/>
          <dgm:chPref val="1"/>
        </dgm:presLayoutVars>
      </dgm:prSet>
      <dgm:spPr/>
    </dgm:pt>
  </dgm:ptLst>
  <dgm:cxnLst>
    <dgm:cxn modelId="{BADCAE10-DE05-4E8A-942C-AF4505377A0A}" type="presOf" srcId="{BCD77287-E0E5-4D2B-B733-07EA525E57D6}" destId="{0F3B43EA-1EED-4A34-8E40-43E870BE29AD}" srcOrd="0" destOrd="0" presId="urn:microsoft.com/office/officeart/2018/2/layout/IconLabelList"/>
    <dgm:cxn modelId="{46A77E13-C0F9-4006-BFA4-55224D7222A7}" type="presOf" srcId="{02C67C7B-E5E3-4493-A1ED-750C229E73C0}" destId="{0B9735FC-0C00-459C-84EE-1A6B048A1803}" srcOrd="0" destOrd="0" presId="urn:microsoft.com/office/officeart/2018/2/layout/IconLabelList"/>
    <dgm:cxn modelId="{348C6723-A5DB-4E7A-A14F-A81668FEC6F8}" type="presOf" srcId="{3A0516B3-1FE4-4A75-8974-E621DF05507C}" destId="{D9F1E96D-1188-4846-A9F9-B69A97BCFA67}" srcOrd="0" destOrd="0" presId="urn:microsoft.com/office/officeart/2018/2/layout/IconLabelList"/>
    <dgm:cxn modelId="{FDA91936-AE4C-43ED-ADA7-734E8E0592F7}" type="presOf" srcId="{29658CA0-7D39-4E1C-97ED-2F694767F9A8}" destId="{1515F037-AAF3-4F85-A7C2-6A6DA88825E1}" srcOrd="0" destOrd="0" presId="urn:microsoft.com/office/officeart/2018/2/layout/IconLabelList"/>
    <dgm:cxn modelId="{04AD347E-F301-446A-A31A-E1CAD639B363}" type="presOf" srcId="{43A46CB1-210E-4CD4-B658-19912F4B8DA1}" destId="{A57C2F04-C636-4B17-8317-6FCCC87600E3}" srcOrd="0" destOrd="0" presId="urn:microsoft.com/office/officeart/2018/2/layout/IconLabelList"/>
    <dgm:cxn modelId="{6FEB6281-30E7-4C3D-B8E8-8E8FE399AE55}" srcId="{BCD77287-E0E5-4D2B-B733-07EA525E57D6}" destId="{29658CA0-7D39-4E1C-97ED-2F694767F9A8}" srcOrd="1" destOrd="0" parTransId="{2F31B9EB-924F-46FF-B859-7927B3E8866F}" sibTransId="{31832AFB-A514-460B-A738-32BF6957FF92}"/>
    <dgm:cxn modelId="{3F973A91-6965-418F-9B9B-D915CBF6C275}" srcId="{BCD77287-E0E5-4D2B-B733-07EA525E57D6}" destId="{3A0516B3-1FE4-4A75-8974-E621DF05507C}" srcOrd="3" destOrd="0" parTransId="{AE9939B1-5124-4C45-BAF0-810D1DC3AE57}" sibTransId="{5A62F852-9629-4850-8478-4E2929B145F8}"/>
    <dgm:cxn modelId="{5D6A4AB6-A3C7-4728-8AEA-1741947648F4}" srcId="{BCD77287-E0E5-4D2B-B733-07EA525E57D6}" destId="{43A46CB1-210E-4CD4-B658-19912F4B8DA1}" srcOrd="2" destOrd="0" parTransId="{6D723663-466C-40B1-8109-BEE72D1894EC}" sibTransId="{7106BE44-2245-44FB-BFB5-82D2FA4D90AF}"/>
    <dgm:cxn modelId="{A5AB9DC8-30E1-4A6A-86B5-67D8AA1E0D00}" srcId="{BCD77287-E0E5-4D2B-B733-07EA525E57D6}" destId="{687376BA-DB9E-43BD-B71F-E3496A48F611}" srcOrd="0" destOrd="0" parTransId="{4D97B76D-C9DD-4727-AD22-AD6CD5EBCD22}" sibTransId="{CB56DF42-6EA9-42CD-890B-5FE5DED204C0}"/>
    <dgm:cxn modelId="{DD549CCF-ADEA-4B9B-95C0-A6472F38313B}" srcId="{BCD77287-E0E5-4D2B-B733-07EA525E57D6}" destId="{02C67C7B-E5E3-4493-A1ED-750C229E73C0}" srcOrd="4" destOrd="0" parTransId="{3B419F9A-E280-4CB2-85FE-2DF975891310}" sibTransId="{0C7B2E3D-5D91-4C29-A8EF-1504D17746BA}"/>
    <dgm:cxn modelId="{E2E886E3-69BB-461F-808F-AF5D590B4939}" type="presOf" srcId="{687376BA-DB9E-43BD-B71F-E3496A48F611}" destId="{0E9CEB68-BBCC-4E58-9CE9-0BCF47508A15}" srcOrd="0" destOrd="0" presId="urn:microsoft.com/office/officeart/2018/2/layout/IconLabelList"/>
    <dgm:cxn modelId="{2A028CAB-AC20-404E-A919-A75A853D1174}" type="presParOf" srcId="{0F3B43EA-1EED-4A34-8E40-43E870BE29AD}" destId="{15989E81-F4CD-4F5F-A95F-3EE1CAE3BA9D}" srcOrd="0" destOrd="0" presId="urn:microsoft.com/office/officeart/2018/2/layout/IconLabelList"/>
    <dgm:cxn modelId="{F3F7D1E7-0BE1-4558-A725-6856DC8A7EEA}" type="presParOf" srcId="{15989E81-F4CD-4F5F-A95F-3EE1CAE3BA9D}" destId="{514C5BB5-79C6-40A2-A7B0-FABF65A6EA35}" srcOrd="0" destOrd="0" presId="urn:microsoft.com/office/officeart/2018/2/layout/IconLabelList"/>
    <dgm:cxn modelId="{F08BB614-7E05-4E09-BE41-5819EE107065}" type="presParOf" srcId="{15989E81-F4CD-4F5F-A95F-3EE1CAE3BA9D}" destId="{2007BC9B-AC69-4ECA-A9AA-F505F40D8538}" srcOrd="1" destOrd="0" presId="urn:microsoft.com/office/officeart/2018/2/layout/IconLabelList"/>
    <dgm:cxn modelId="{76F17B14-1749-4A01-83AC-DBF823116A97}" type="presParOf" srcId="{15989E81-F4CD-4F5F-A95F-3EE1CAE3BA9D}" destId="{0E9CEB68-BBCC-4E58-9CE9-0BCF47508A15}" srcOrd="2" destOrd="0" presId="urn:microsoft.com/office/officeart/2018/2/layout/IconLabelList"/>
    <dgm:cxn modelId="{ED0F9628-A9D7-4AC2-8B52-BCADBEF0790F}" type="presParOf" srcId="{0F3B43EA-1EED-4A34-8E40-43E870BE29AD}" destId="{137F5D20-13A5-468A-84BE-BABC23906822}" srcOrd="1" destOrd="0" presId="urn:microsoft.com/office/officeart/2018/2/layout/IconLabelList"/>
    <dgm:cxn modelId="{38AEB7C2-4F92-4352-8B8D-55FC68F4AE93}" type="presParOf" srcId="{0F3B43EA-1EED-4A34-8E40-43E870BE29AD}" destId="{AD7D01D8-4D6B-4A08-A80A-2AF2D772462E}" srcOrd="2" destOrd="0" presId="urn:microsoft.com/office/officeart/2018/2/layout/IconLabelList"/>
    <dgm:cxn modelId="{27423D27-5F3E-42C9-ADCD-832E3A9EC55B}" type="presParOf" srcId="{AD7D01D8-4D6B-4A08-A80A-2AF2D772462E}" destId="{E7350767-1A6B-42A0-9B76-E5FD2B8BB806}" srcOrd="0" destOrd="0" presId="urn:microsoft.com/office/officeart/2018/2/layout/IconLabelList"/>
    <dgm:cxn modelId="{FF1956D8-93DC-469C-8BFA-4E3C51E263AA}" type="presParOf" srcId="{AD7D01D8-4D6B-4A08-A80A-2AF2D772462E}" destId="{534178AD-261F-49D8-A2EC-EAEC613BC362}" srcOrd="1" destOrd="0" presId="urn:microsoft.com/office/officeart/2018/2/layout/IconLabelList"/>
    <dgm:cxn modelId="{383D6D47-6908-40D3-8385-EEDEE9041753}" type="presParOf" srcId="{AD7D01D8-4D6B-4A08-A80A-2AF2D772462E}" destId="{1515F037-AAF3-4F85-A7C2-6A6DA88825E1}" srcOrd="2" destOrd="0" presId="urn:microsoft.com/office/officeart/2018/2/layout/IconLabelList"/>
    <dgm:cxn modelId="{4CD28DF2-F309-4BDF-BB70-64E4DB2AF3C9}" type="presParOf" srcId="{0F3B43EA-1EED-4A34-8E40-43E870BE29AD}" destId="{66C0FE77-ABC6-4BBA-A31A-112A32DCFC3E}" srcOrd="3" destOrd="0" presId="urn:microsoft.com/office/officeart/2018/2/layout/IconLabelList"/>
    <dgm:cxn modelId="{61242922-1A6F-4962-8666-BC1E19293EAB}" type="presParOf" srcId="{0F3B43EA-1EED-4A34-8E40-43E870BE29AD}" destId="{B5C75ECD-0103-40D9-B5E6-23230B6B44C9}" srcOrd="4" destOrd="0" presId="urn:microsoft.com/office/officeart/2018/2/layout/IconLabelList"/>
    <dgm:cxn modelId="{0FB4BB76-697C-4A0E-A3B1-AA5CB8CE610B}" type="presParOf" srcId="{B5C75ECD-0103-40D9-B5E6-23230B6B44C9}" destId="{FCECB36B-0E60-467A-B13D-023FB36F73DA}" srcOrd="0" destOrd="0" presId="urn:microsoft.com/office/officeart/2018/2/layout/IconLabelList"/>
    <dgm:cxn modelId="{3A87D7EA-42B2-4B46-B13A-0525BF600890}" type="presParOf" srcId="{B5C75ECD-0103-40D9-B5E6-23230B6B44C9}" destId="{6A47E33F-2DC4-4C6A-B61A-A9B7D44454D5}" srcOrd="1" destOrd="0" presId="urn:microsoft.com/office/officeart/2018/2/layout/IconLabelList"/>
    <dgm:cxn modelId="{DA640D56-B9C5-472C-A67F-2F7F22B01EB8}" type="presParOf" srcId="{B5C75ECD-0103-40D9-B5E6-23230B6B44C9}" destId="{A57C2F04-C636-4B17-8317-6FCCC87600E3}" srcOrd="2" destOrd="0" presId="urn:microsoft.com/office/officeart/2018/2/layout/IconLabelList"/>
    <dgm:cxn modelId="{6D8D97AE-F8ED-45A7-8D68-B1FD32F2F410}" type="presParOf" srcId="{0F3B43EA-1EED-4A34-8E40-43E870BE29AD}" destId="{2F4FB866-1965-4D80-85B1-3E1FF9430BF4}" srcOrd="5" destOrd="0" presId="urn:microsoft.com/office/officeart/2018/2/layout/IconLabelList"/>
    <dgm:cxn modelId="{8072D7D1-07DC-4A1F-B29F-322431C7BCD8}" type="presParOf" srcId="{0F3B43EA-1EED-4A34-8E40-43E870BE29AD}" destId="{8D9C5FC3-6512-4A94-BB47-162D690F25F0}" srcOrd="6" destOrd="0" presId="urn:microsoft.com/office/officeart/2018/2/layout/IconLabelList"/>
    <dgm:cxn modelId="{E32DE31D-DA83-4C03-8F0C-D4432D992D11}" type="presParOf" srcId="{8D9C5FC3-6512-4A94-BB47-162D690F25F0}" destId="{FA166473-808C-4F46-914A-EAC2D984763B}" srcOrd="0" destOrd="0" presId="urn:microsoft.com/office/officeart/2018/2/layout/IconLabelList"/>
    <dgm:cxn modelId="{78B48E06-7C12-4396-98F9-01ACE96A27E6}" type="presParOf" srcId="{8D9C5FC3-6512-4A94-BB47-162D690F25F0}" destId="{D98C6A4D-72C3-4E7D-9029-0637C9A77240}" srcOrd="1" destOrd="0" presId="urn:microsoft.com/office/officeart/2018/2/layout/IconLabelList"/>
    <dgm:cxn modelId="{922D6B13-636E-401C-80D5-B9B68FEE9482}" type="presParOf" srcId="{8D9C5FC3-6512-4A94-BB47-162D690F25F0}" destId="{D9F1E96D-1188-4846-A9F9-B69A97BCFA67}" srcOrd="2" destOrd="0" presId="urn:microsoft.com/office/officeart/2018/2/layout/IconLabelList"/>
    <dgm:cxn modelId="{33775753-FE4B-40C6-A6E0-810B611D30C4}" type="presParOf" srcId="{0F3B43EA-1EED-4A34-8E40-43E870BE29AD}" destId="{3140C22E-DADC-4C3F-902F-19C12758317F}" srcOrd="7" destOrd="0" presId="urn:microsoft.com/office/officeart/2018/2/layout/IconLabelList"/>
    <dgm:cxn modelId="{58ADC231-3E09-456C-8B67-60D51A8684C6}" type="presParOf" srcId="{0F3B43EA-1EED-4A34-8E40-43E870BE29AD}" destId="{C61641BC-ADE1-4135-9B8E-1129B950C5A1}" srcOrd="8" destOrd="0" presId="urn:microsoft.com/office/officeart/2018/2/layout/IconLabelList"/>
    <dgm:cxn modelId="{9099A064-C227-4177-939C-E05F1B4A6CBA}" type="presParOf" srcId="{C61641BC-ADE1-4135-9B8E-1129B950C5A1}" destId="{B053651B-F77F-481E-B27A-18DB104F58AB}" srcOrd="0" destOrd="0" presId="urn:microsoft.com/office/officeart/2018/2/layout/IconLabelList"/>
    <dgm:cxn modelId="{479FEF67-5F44-45B1-9392-59C6EA3DAA23}" type="presParOf" srcId="{C61641BC-ADE1-4135-9B8E-1129B950C5A1}" destId="{D84CC0C4-AFFD-4366-BAC4-85BB197B68FA}" srcOrd="1" destOrd="0" presId="urn:microsoft.com/office/officeart/2018/2/layout/IconLabelList"/>
    <dgm:cxn modelId="{8B4B6362-20B3-4092-854F-EB8F0FBE1EF1}" type="presParOf" srcId="{C61641BC-ADE1-4135-9B8E-1129B950C5A1}" destId="{0B9735FC-0C00-459C-84EE-1A6B048A1803}"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1C9C89-6EF1-4F8D-9AD8-5152C49E3E0C}"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F735638E-0A50-4FA0-9F73-34E6352A46EB}">
      <dgm:prSet/>
      <dgm:spPr/>
      <dgm:t>
        <a:bodyPr/>
        <a:lstStyle/>
        <a:p>
          <a:r>
            <a:rPr lang="en-US" b="1" i="1"/>
            <a:t>Cell Changes and Causes</a:t>
          </a:r>
          <a:endParaRPr lang="en-US"/>
        </a:p>
      </dgm:t>
    </dgm:pt>
    <dgm:pt modelId="{534CCB84-0C97-472A-B878-5198060556BD}" type="parTrans" cxnId="{6FCB4D4A-0858-4DDD-86B5-9ED2F3210BE1}">
      <dgm:prSet/>
      <dgm:spPr/>
      <dgm:t>
        <a:bodyPr/>
        <a:lstStyle/>
        <a:p>
          <a:endParaRPr lang="en-US"/>
        </a:p>
      </dgm:t>
    </dgm:pt>
    <dgm:pt modelId="{1FA1D2E7-B1CE-475D-ACAC-5F936D42F620}" type="sibTrans" cxnId="{6FCB4D4A-0858-4DDD-86B5-9ED2F3210BE1}">
      <dgm:prSet/>
      <dgm:spPr/>
      <dgm:t>
        <a:bodyPr/>
        <a:lstStyle/>
        <a:p>
          <a:endParaRPr lang="en-US"/>
        </a:p>
      </dgm:t>
    </dgm:pt>
    <dgm:pt modelId="{89CCC485-08A7-4A0D-A247-1313D8A38A1C}">
      <dgm:prSet/>
      <dgm:spPr/>
      <dgm:t>
        <a:bodyPr/>
        <a:lstStyle/>
        <a:p>
          <a:pPr>
            <a:buFont typeface="Wingdings" panose="05000000000000000000" pitchFamily="2" charset="2"/>
            <a:buChar char="Ø"/>
          </a:pPr>
          <a:r>
            <a:rPr lang="en-US" dirty="0"/>
            <a:t>Abnormal growth from DNA damage</a:t>
          </a:r>
        </a:p>
      </dgm:t>
    </dgm:pt>
    <dgm:pt modelId="{62DF1362-F34E-4F80-ADEC-836CD07D0B50}" type="parTrans" cxnId="{8DE8E8BF-C8AC-444F-A3AD-A1210552F4A3}">
      <dgm:prSet/>
      <dgm:spPr/>
      <dgm:t>
        <a:bodyPr/>
        <a:lstStyle/>
        <a:p>
          <a:endParaRPr lang="en-US"/>
        </a:p>
      </dgm:t>
    </dgm:pt>
    <dgm:pt modelId="{DF522C38-E94D-4C7A-B6DD-A20C32A5C8ED}" type="sibTrans" cxnId="{8DE8E8BF-C8AC-444F-A3AD-A1210552F4A3}">
      <dgm:prSet/>
      <dgm:spPr/>
      <dgm:t>
        <a:bodyPr/>
        <a:lstStyle/>
        <a:p>
          <a:endParaRPr lang="en-US"/>
        </a:p>
      </dgm:t>
    </dgm:pt>
    <dgm:pt modelId="{B187DF67-21F9-45C4-98CA-9CDD6A24ADC3}">
      <dgm:prSet/>
      <dgm:spPr/>
      <dgm:t>
        <a:bodyPr/>
        <a:lstStyle/>
        <a:p>
          <a:pPr>
            <a:buFont typeface="Wingdings" panose="05000000000000000000" pitchFamily="2" charset="2"/>
            <a:buChar char="Ø"/>
          </a:pPr>
          <a:r>
            <a:rPr lang="en-US"/>
            <a:t>Caused mainly by tobacco smoke and air pollution</a:t>
          </a:r>
        </a:p>
      </dgm:t>
    </dgm:pt>
    <dgm:pt modelId="{0642152A-5C57-4F3A-B996-487030B1E434}" type="parTrans" cxnId="{EB79C1BD-4E29-4A88-BB1B-EB556A55C8C6}">
      <dgm:prSet/>
      <dgm:spPr/>
      <dgm:t>
        <a:bodyPr/>
        <a:lstStyle/>
        <a:p>
          <a:endParaRPr lang="en-US"/>
        </a:p>
      </dgm:t>
    </dgm:pt>
    <dgm:pt modelId="{8A887F04-20D3-4533-B58F-CAAA70A86CAA}" type="sibTrans" cxnId="{EB79C1BD-4E29-4A88-BB1B-EB556A55C8C6}">
      <dgm:prSet/>
      <dgm:spPr/>
      <dgm:t>
        <a:bodyPr/>
        <a:lstStyle/>
        <a:p>
          <a:endParaRPr lang="en-US"/>
        </a:p>
      </dgm:t>
    </dgm:pt>
    <dgm:pt modelId="{59302962-C377-46E4-94B8-1A2326AEC746}">
      <dgm:prSet/>
      <dgm:spPr/>
      <dgm:t>
        <a:bodyPr/>
        <a:lstStyle/>
        <a:p>
          <a:pPr>
            <a:buFont typeface="Wingdings" panose="05000000000000000000" pitchFamily="2" charset="2"/>
            <a:buChar char="Ø"/>
          </a:pPr>
          <a:r>
            <a:rPr lang="en-US"/>
            <a:t>Cells divide without control</a:t>
          </a:r>
        </a:p>
      </dgm:t>
    </dgm:pt>
    <dgm:pt modelId="{FC6BF2D2-AAC9-4029-929A-3E45F051874B}" type="parTrans" cxnId="{E302F5EA-C197-4D30-8BE7-58186258382B}">
      <dgm:prSet/>
      <dgm:spPr/>
      <dgm:t>
        <a:bodyPr/>
        <a:lstStyle/>
        <a:p>
          <a:endParaRPr lang="en-US"/>
        </a:p>
      </dgm:t>
    </dgm:pt>
    <dgm:pt modelId="{0ED55A24-4510-45A4-8AAF-430FA8E8CEF0}" type="sibTrans" cxnId="{E302F5EA-C197-4D30-8BE7-58186258382B}">
      <dgm:prSet/>
      <dgm:spPr/>
      <dgm:t>
        <a:bodyPr/>
        <a:lstStyle/>
        <a:p>
          <a:endParaRPr lang="en-US"/>
        </a:p>
      </dgm:t>
    </dgm:pt>
    <dgm:pt modelId="{2B124648-9037-4371-9263-6960B8B5AC38}">
      <dgm:prSet/>
      <dgm:spPr/>
      <dgm:t>
        <a:bodyPr/>
        <a:lstStyle/>
        <a:p>
          <a:pPr>
            <a:buFont typeface="Wingdings" panose="05000000000000000000" pitchFamily="2" charset="2"/>
            <a:buChar char="Ø"/>
          </a:pPr>
          <a:r>
            <a:rPr lang="en-US"/>
            <a:t>Tumour forms in the bronchi or alveoli</a:t>
          </a:r>
        </a:p>
      </dgm:t>
    </dgm:pt>
    <dgm:pt modelId="{2863F89C-F3F0-4422-8A6B-03744261E868}" type="parTrans" cxnId="{216D2D12-9F07-4695-AAA8-B31FEAE96A2C}">
      <dgm:prSet/>
      <dgm:spPr/>
      <dgm:t>
        <a:bodyPr/>
        <a:lstStyle/>
        <a:p>
          <a:endParaRPr lang="en-US"/>
        </a:p>
      </dgm:t>
    </dgm:pt>
    <dgm:pt modelId="{F5CC13E5-B4CE-4693-AB44-C240016FE3C0}" type="sibTrans" cxnId="{216D2D12-9F07-4695-AAA8-B31FEAE96A2C}">
      <dgm:prSet/>
      <dgm:spPr/>
      <dgm:t>
        <a:bodyPr/>
        <a:lstStyle/>
        <a:p>
          <a:endParaRPr lang="en-US"/>
        </a:p>
      </dgm:t>
    </dgm:pt>
    <dgm:pt modelId="{9302D30D-7219-410B-96ED-1B7655D6CF6D}">
      <dgm:prSet/>
      <dgm:spPr/>
      <dgm:t>
        <a:bodyPr/>
        <a:lstStyle/>
        <a:p>
          <a:r>
            <a:rPr lang="en-US" b="1" i="1"/>
            <a:t>Types of Lung Cancer</a:t>
          </a:r>
          <a:endParaRPr lang="en-US"/>
        </a:p>
      </dgm:t>
    </dgm:pt>
    <dgm:pt modelId="{C5F16C75-B00B-414B-BBD6-32663D3A59D3}" type="parTrans" cxnId="{BB5B8A93-F7D9-45F0-AD5E-C7A6A093CA70}">
      <dgm:prSet/>
      <dgm:spPr/>
      <dgm:t>
        <a:bodyPr/>
        <a:lstStyle/>
        <a:p>
          <a:endParaRPr lang="en-US"/>
        </a:p>
      </dgm:t>
    </dgm:pt>
    <dgm:pt modelId="{13695AFA-4DBD-4811-B2DB-31DB6E8DBA22}" type="sibTrans" cxnId="{BB5B8A93-F7D9-45F0-AD5E-C7A6A093CA70}">
      <dgm:prSet/>
      <dgm:spPr/>
      <dgm:t>
        <a:bodyPr/>
        <a:lstStyle/>
        <a:p>
          <a:endParaRPr lang="en-US"/>
        </a:p>
      </dgm:t>
    </dgm:pt>
    <dgm:pt modelId="{F33F90C6-6274-4E7E-A0DD-F7F155614980}">
      <dgm:prSet/>
      <dgm:spPr/>
      <dgm:t>
        <a:bodyPr/>
        <a:lstStyle/>
        <a:p>
          <a:pPr>
            <a:buFont typeface="Wingdings" panose="05000000000000000000" pitchFamily="2" charset="2"/>
            <a:buChar char="Ø"/>
          </a:pPr>
          <a:r>
            <a:rPr lang="en-US"/>
            <a:t>NSCLC (Non-Small Cell) – about 85% of cases</a:t>
          </a:r>
        </a:p>
      </dgm:t>
    </dgm:pt>
    <dgm:pt modelId="{69D53D58-B6E3-46EC-9466-7490C2A6B823}" type="parTrans" cxnId="{EB3D2AE6-17D5-47E5-B43F-0665AE9ED979}">
      <dgm:prSet/>
      <dgm:spPr/>
      <dgm:t>
        <a:bodyPr/>
        <a:lstStyle/>
        <a:p>
          <a:endParaRPr lang="en-US"/>
        </a:p>
      </dgm:t>
    </dgm:pt>
    <dgm:pt modelId="{2121B8AA-0AD4-49F7-903D-BA08E0BF1BFA}" type="sibTrans" cxnId="{EB3D2AE6-17D5-47E5-B43F-0665AE9ED979}">
      <dgm:prSet/>
      <dgm:spPr/>
      <dgm:t>
        <a:bodyPr/>
        <a:lstStyle/>
        <a:p>
          <a:endParaRPr lang="en-US"/>
        </a:p>
      </dgm:t>
    </dgm:pt>
    <dgm:pt modelId="{C3559D61-D374-4AF5-914C-C0D967E47CFC}">
      <dgm:prSet/>
      <dgm:spPr/>
      <dgm:t>
        <a:bodyPr/>
        <a:lstStyle/>
        <a:p>
          <a:pPr>
            <a:buFont typeface="Wingdings" panose="05000000000000000000" pitchFamily="2" charset="2"/>
            <a:buChar char="Ø"/>
          </a:pPr>
          <a:r>
            <a:rPr lang="en-US"/>
            <a:t>SCLC (Small Cell) – about 15%, spreads faster</a:t>
          </a:r>
        </a:p>
      </dgm:t>
    </dgm:pt>
    <dgm:pt modelId="{47E7B9B6-F999-40E9-86DE-7A4ADC2A9E46}" type="parTrans" cxnId="{F0937144-C60A-4B66-A68E-95C9A2439944}">
      <dgm:prSet/>
      <dgm:spPr/>
      <dgm:t>
        <a:bodyPr/>
        <a:lstStyle/>
        <a:p>
          <a:endParaRPr lang="en-US"/>
        </a:p>
      </dgm:t>
    </dgm:pt>
    <dgm:pt modelId="{E1A96186-E8E1-4C67-BAFF-F0EC5C2F98E3}" type="sibTrans" cxnId="{F0937144-C60A-4B66-A68E-95C9A2439944}">
      <dgm:prSet/>
      <dgm:spPr/>
      <dgm:t>
        <a:bodyPr/>
        <a:lstStyle/>
        <a:p>
          <a:endParaRPr lang="en-US"/>
        </a:p>
      </dgm:t>
    </dgm:pt>
    <dgm:pt modelId="{7C305A68-947C-494E-8B50-CCEFDCC64FF4}">
      <dgm:prSet/>
      <dgm:spPr/>
      <dgm:t>
        <a:bodyPr/>
        <a:lstStyle/>
        <a:p>
          <a:r>
            <a:rPr lang="en-US" b="1" i="1"/>
            <a:t>Body Effects</a:t>
          </a:r>
          <a:endParaRPr lang="en-US"/>
        </a:p>
      </dgm:t>
    </dgm:pt>
    <dgm:pt modelId="{0480B621-21CC-4AA1-B70A-281B407331DB}" type="parTrans" cxnId="{CE2ED7B4-BAE0-4B1F-BAD2-BF15BB048AEF}">
      <dgm:prSet/>
      <dgm:spPr/>
      <dgm:t>
        <a:bodyPr/>
        <a:lstStyle/>
        <a:p>
          <a:endParaRPr lang="en-US"/>
        </a:p>
      </dgm:t>
    </dgm:pt>
    <dgm:pt modelId="{826530E1-0BBC-499C-AAC2-DC0BF4B80D6E}" type="sibTrans" cxnId="{CE2ED7B4-BAE0-4B1F-BAD2-BF15BB048AEF}">
      <dgm:prSet/>
      <dgm:spPr/>
      <dgm:t>
        <a:bodyPr/>
        <a:lstStyle/>
        <a:p>
          <a:endParaRPr lang="en-US"/>
        </a:p>
      </dgm:t>
    </dgm:pt>
    <dgm:pt modelId="{6C497C74-7C64-4FF5-BD7D-3346DEABCA32}">
      <dgm:prSet/>
      <dgm:spPr/>
      <dgm:t>
        <a:bodyPr/>
        <a:lstStyle/>
        <a:p>
          <a:pPr>
            <a:buFont typeface="Wingdings" panose="05000000000000000000" pitchFamily="2" charset="2"/>
            <a:buChar char="Ø"/>
          </a:pPr>
          <a:r>
            <a:rPr lang="en-US" i="1"/>
            <a:t>Tumour blocks bronchi → less airflow</a:t>
          </a:r>
          <a:endParaRPr lang="en-US"/>
        </a:p>
      </dgm:t>
    </dgm:pt>
    <dgm:pt modelId="{F950C41B-B486-49C9-8EF0-BDF6BAA26CAB}" type="parTrans" cxnId="{27463737-CDB9-468C-8A1E-062338862E4F}">
      <dgm:prSet/>
      <dgm:spPr/>
      <dgm:t>
        <a:bodyPr/>
        <a:lstStyle/>
        <a:p>
          <a:endParaRPr lang="en-US"/>
        </a:p>
      </dgm:t>
    </dgm:pt>
    <dgm:pt modelId="{0919861F-95D3-40EF-B84F-3436AD8F6D09}" type="sibTrans" cxnId="{27463737-CDB9-468C-8A1E-062338862E4F}">
      <dgm:prSet/>
      <dgm:spPr/>
      <dgm:t>
        <a:bodyPr/>
        <a:lstStyle/>
        <a:p>
          <a:endParaRPr lang="en-US"/>
        </a:p>
      </dgm:t>
    </dgm:pt>
    <dgm:pt modelId="{B60386AF-F9F9-4049-A5F8-2B93D6213116}">
      <dgm:prSet/>
      <dgm:spPr/>
      <dgm:t>
        <a:bodyPr/>
        <a:lstStyle/>
        <a:p>
          <a:pPr>
            <a:buFont typeface="Wingdings" panose="05000000000000000000" pitchFamily="2" charset="2"/>
            <a:buChar char="Ø"/>
          </a:pPr>
          <a:r>
            <a:rPr lang="en-US" i="1"/>
            <a:t>Damaged alveoli → poor gas exchange</a:t>
          </a:r>
          <a:endParaRPr lang="en-US"/>
        </a:p>
      </dgm:t>
    </dgm:pt>
    <dgm:pt modelId="{87EFC6BD-E6CD-4762-8CC6-BD0B4655D2F8}" type="parTrans" cxnId="{9A5EB7D8-723A-4750-9907-112B42C9FF50}">
      <dgm:prSet/>
      <dgm:spPr/>
      <dgm:t>
        <a:bodyPr/>
        <a:lstStyle/>
        <a:p>
          <a:endParaRPr lang="en-US"/>
        </a:p>
      </dgm:t>
    </dgm:pt>
    <dgm:pt modelId="{6CB49FA7-FFC9-4061-A9EB-E14E0BAF7E48}" type="sibTrans" cxnId="{9A5EB7D8-723A-4750-9907-112B42C9FF50}">
      <dgm:prSet/>
      <dgm:spPr/>
      <dgm:t>
        <a:bodyPr/>
        <a:lstStyle/>
        <a:p>
          <a:endParaRPr lang="en-US"/>
        </a:p>
      </dgm:t>
    </dgm:pt>
    <dgm:pt modelId="{0496C8E7-DE89-41B4-8DB5-D06594F3B2A2}">
      <dgm:prSet/>
      <dgm:spPr/>
      <dgm:t>
        <a:bodyPr/>
        <a:lstStyle/>
        <a:p>
          <a:pPr>
            <a:buFont typeface="Wingdings" panose="05000000000000000000" pitchFamily="2" charset="2"/>
            <a:buChar char="Ø"/>
          </a:pPr>
          <a:r>
            <a:rPr lang="en-US" i="1"/>
            <a:t>Low oxygen (hypoxia) → tiredness &amp; breathlessness</a:t>
          </a:r>
          <a:endParaRPr lang="en-US"/>
        </a:p>
      </dgm:t>
    </dgm:pt>
    <dgm:pt modelId="{591623E1-133F-4E97-9546-B7AEE3E72443}" type="parTrans" cxnId="{A56F1A2D-6678-47B1-91D2-BB4A1501167C}">
      <dgm:prSet/>
      <dgm:spPr/>
      <dgm:t>
        <a:bodyPr/>
        <a:lstStyle/>
        <a:p>
          <a:endParaRPr lang="en-US"/>
        </a:p>
      </dgm:t>
    </dgm:pt>
    <dgm:pt modelId="{EFB76809-3811-4E13-A71D-4FD44C3F12A0}" type="sibTrans" cxnId="{A56F1A2D-6678-47B1-91D2-BB4A1501167C}">
      <dgm:prSet/>
      <dgm:spPr/>
      <dgm:t>
        <a:bodyPr/>
        <a:lstStyle/>
        <a:p>
          <a:endParaRPr lang="en-US"/>
        </a:p>
      </dgm:t>
    </dgm:pt>
    <dgm:pt modelId="{F814F040-D026-431F-BBAE-A520BC52B9FC}">
      <dgm:prSet/>
      <dgm:spPr/>
      <dgm:t>
        <a:bodyPr/>
        <a:lstStyle/>
        <a:p>
          <a:pPr>
            <a:buFont typeface="Wingdings" panose="05000000000000000000" pitchFamily="2" charset="2"/>
            <a:buChar char="Ø"/>
          </a:pPr>
          <a:r>
            <a:rPr lang="en-US" i="1"/>
            <a:t>Inflammation and fluid build-up in lungs</a:t>
          </a:r>
          <a:endParaRPr lang="en-US"/>
        </a:p>
      </dgm:t>
    </dgm:pt>
    <dgm:pt modelId="{6A690AFC-312A-4DBE-8D9D-673875777ABB}" type="parTrans" cxnId="{E4090B71-77ED-420E-96A7-E5B3C86A8D28}">
      <dgm:prSet/>
      <dgm:spPr/>
      <dgm:t>
        <a:bodyPr/>
        <a:lstStyle/>
        <a:p>
          <a:endParaRPr lang="en-US"/>
        </a:p>
      </dgm:t>
    </dgm:pt>
    <dgm:pt modelId="{10688E18-6E8F-46AC-BED1-4187E7F27674}" type="sibTrans" cxnId="{E4090B71-77ED-420E-96A7-E5B3C86A8D28}">
      <dgm:prSet/>
      <dgm:spPr/>
      <dgm:t>
        <a:bodyPr/>
        <a:lstStyle/>
        <a:p>
          <a:endParaRPr lang="en-US"/>
        </a:p>
      </dgm:t>
    </dgm:pt>
    <dgm:pt modelId="{6CF6E16B-5D8F-4359-8A45-BD487FFD1665}">
      <dgm:prSet/>
      <dgm:spPr/>
      <dgm:t>
        <a:bodyPr/>
        <a:lstStyle/>
        <a:p>
          <a:pPr>
            <a:buFont typeface="Wingdings" panose="05000000000000000000" pitchFamily="2" charset="2"/>
            <a:buChar char="Ø"/>
          </a:pPr>
          <a:r>
            <a:rPr lang="en-US" i="1"/>
            <a:t>Cancer spreads (metastasis) to liver, brain, or bones</a:t>
          </a:r>
          <a:endParaRPr lang="en-US"/>
        </a:p>
      </dgm:t>
    </dgm:pt>
    <dgm:pt modelId="{7DC706EF-80D5-4CC9-9F72-F705F9CE8C3D}" type="parTrans" cxnId="{C0D50D3D-7DAE-4713-803F-BC8B3CE9A42D}">
      <dgm:prSet/>
      <dgm:spPr/>
      <dgm:t>
        <a:bodyPr/>
        <a:lstStyle/>
        <a:p>
          <a:endParaRPr lang="en-US"/>
        </a:p>
      </dgm:t>
    </dgm:pt>
    <dgm:pt modelId="{330E39FB-EC92-4C74-B379-5761888327BB}" type="sibTrans" cxnId="{C0D50D3D-7DAE-4713-803F-BC8B3CE9A42D}">
      <dgm:prSet/>
      <dgm:spPr/>
      <dgm:t>
        <a:bodyPr/>
        <a:lstStyle/>
        <a:p>
          <a:endParaRPr lang="en-US"/>
        </a:p>
      </dgm:t>
    </dgm:pt>
    <dgm:pt modelId="{E82DE684-4519-4F7E-924A-6A8AD1C5EB02}">
      <dgm:prSet/>
      <dgm:spPr/>
      <dgm:t>
        <a:bodyPr/>
        <a:lstStyle/>
        <a:p>
          <a:r>
            <a:rPr lang="en-US" b="1" dirty="0"/>
            <a:t>Common Symptoms</a:t>
          </a:r>
          <a:endParaRPr lang="en-US" dirty="0"/>
        </a:p>
      </dgm:t>
    </dgm:pt>
    <dgm:pt modelId="{C3E89E9D-9BC2-46D9-88DE-1FE36A75137F}" type="parTrans" cxnId="{347B0CE4-7656-4CC0-9350-66B0E1404A3A}">
      <dgm:prSet/>
      <dgm:spPr/>
      <dgm:t>
        <a:bodyPr/>
        <a:lstStyle/>
        <a:p>
          <a:endParaRPr lang="en-US"/>
        </a:p>
      </dgm:t>
    </dgm:pt>
    <dgm:pt modelId="{88197064-0C07-46F4-9771-7F1D9154A738}" type="sibTrans" cxnId="{347B0CE4-7656-4CC0-9350-66B0E1404A3A}">
      <dgm:prSet/>
      <dgm:spPr/>
      <dgm:t>
        <a:bodyPr/>
        <a:lstStyle/>
        <a:p>
          <a:endParaRPr lang="en-US"/>
        </a:p>
      </dgm:t>
    </dgm:pt>
    <dgm:pt modelId="{0F8E27F4-7E09-4622-9358-E61ACF884150}">
      <dgm:prSet/>
      <dgm:spPr/>
      <dgm:t>
        <a:bodyPr/>
        <a:lstStyle/>
        <a:p>
          <a:pPr>
            <a:buFont typeface="Wingdings" panose="05000000000000000000" pitchFamily="2" charset="2"/>
            <a:buChar char="Ø"/>
          </a:pPr>
          <a:r>
            <a:rPr lang="en-US" dirty="0"/>
            <a:t>Cough with blood (</a:t>
          </a:r>
          <a:r>
            <a:rPr lang="en-US" dirty="0" err="1"/>
            <a:t>haemoptysis</a:t>
          </a:r>
          <a:r>
            <a:rPr lang="en-US" dirty="0"/>
            <a:t>)</a:t>
          </a:r>
        </a:p>
      </dgm:t>
    </dgm:pt>
    <dgm:pt modelId="{EA6AB5F5-66E7-4746-A4A6-118BDB069AB5}" type="parTrans" cxnId="{EBC4A39F-843E-4C27-861F-C79698732D08}">
      <dgm:prSet/>
      <dgm:spPr/>
      <dgm:t>
        <a:bodyPr/>
        <a:lstStyle/>
        <a:p>
          <a:endParaRPr lang="en-US"/>
        </a:p>
      </dgm:t>
    </dgm:pt>
    <dgm:pt modelId="{B20D82E0-10AB-436E-AF64-2D8BC1F98788}" type="sibTrans" cxnId="{EBC4A39F-843E-4C27-861F-C79698732D08}">
      <dgm:prSet/>
      <dgm:spPr/>
      <dgm:t>
        <a:bodyPr/>
        <a:lstStyle/>
        <a:p>
          <a:endParaRPr lang="en-US"/>
        </a:p>
      </dgm:t>
    </dgm:pt>
    <dgm:pt modelId="{50125F63-4C5C-4805-82A5-345A1E7D0D66}">
      <dgm:prSet/>
      <dgm:spPr/>
      <dgm:t>
        <a:bodyPr/>
        <a:lstStyle/>
        <a:p>
          <a:pPr>
            <a:buFont typeface="Wingdings" panose="05000000000000000000" pitchFamily="2" charset="2"/>
            <a:buChar char="Ø"/>
          </a:pPr>
          <a:r>
            <a:rPr lang="en-US"/>
            <a:t>Chest pain and shortness of breath</a:t>
          </a:r>
        </a:p>
      </dgm:t>
    </dgm:pt>
    <dgm:pt modelId="{4723356F-C8FC-4818-A552-24E9F056F821}" type="parTrans" cxnId="{C39ECE74-02EB-476E-8CF3-67C4E086DD81}">
      <dgm:prSet/>
      <dgm:spPr/>
      <dgm:t>
        <a:bodyPr/>
        <a:lstStyle/>
        <a:p>
          <a:endParaRPr lang="en-US"/>
        </a:p>
      </dgm:t>
    </dgm:pt>
    <dgm:pt modelId="{6DF47DAC-1DA9-405A-9526-51D9F580BFEE}" type="sibTrans" cxnId="{C39ECE74-02EB-476E-8CF3-67C4E086DD81}">
      <dgm:prSet/>
      <dgm:spPr/>
      <dgm:t>
        <a:bodyPr/>
        <a:lstStyle/>
        <a:p>
          <a:endParaRPr lang="en-US"/>
        </a:p>
      </dgm:t>
    </dgm:pt>
    <dgm:pt modelId="{1FE5F156-BB2A-4351-A280-9E5C9B0E2640}">
      <dgm:prSet/>
      <dgm:spPr/>
      <dgm:t>
        <a:bodyPr/>
        <a:lstStyle/>
        <a:p>
          <a:pPr>
            <a:buFont typeface="Wingdings" panose="05000000000000000000" pitchFamily="2" charset="2"/>
            <a:buChar char="Ø"/>
          </a:pPr>
          <a:r>
            <a:rPr lang="en-US"/>
            <a:t>Weight loss and poor appetite</a:t>
          </a:r>
        </a:p>
      </dgm:t>
    </dgm:pt>
    <dgm:pt modelId="{4E6C0487-6568-410F-9037-8D02E620B025}" type="parTrans" cxnId="{30F05BB1-4E2B-4B6E-A5D6-A49B21F6B03F}">
      <dgm:prSet/>
      <dgm:spPr/>
      <dgm:t>
        <a:bodyPr/>
        <a:lstStyle/>
        <a:p>
          <a:endParaRPr lang="en-US"/>
        </a:p>
      </dgm:t>
    </dgm:pt>
    <dgm:pt modelId="{BD40CBBE-4DE5-4E30-9709-84C05F6FB773}" type="sibTrans" cxnId="{30F05BB1-4E2B-4B6E-A5D6-A49B21F6B03F}">
      <dgm:prSet/>
      <dgm:spPr/>
      <dgm:t>
        <a:bodyPr/>
        <a:lstStyle/>
        <a:p>
          <a:endParaRPr lang="en-US"/>
        </a:p>
      </dgm:t>
    </dgm:pt>
    <dgm:pt modelId="{32694F63-6957-4D92-A8E3-FCF2DC0E6365}" type="pres">
      <dgm:prSet presAssocID="{FE1C9C89-6EF1-4F8D-9AD8-5152C49E3E0C}" presName="linear" presStyleCnt="0">
        <dgm:presLayoutVars>
          <dgm:animLvl val="lvl"/>
          <dgm:resizeHandles val="exact"/>
        </dgm:presLayoutVars>
      </dgm:prSet>
      <dgm:spPr/>
    </dgm:pt>
    <dgm:pt modelId="{0753D352-067A-4DE6-B23C-0FB806AD4688}" type="pres">
      <dgm:prSet presAssocID="{F735638E-0A50-4FA0-9F73-34E6352A46EB}" presName="parentText" presStyleLbl="node1" presStyleIdx="0" presStyleCnt="4">
        <dgm:presLayoutVars>
          <dgm:chMax val="0"/>
          <dgm:bulletEnabled val="1"/>
        </dgm:presLayoutVars>
      </dgm:prSet>
      <dgm:spPr/>
    </dgm:pt>
    <dgm:pt modelId="{4A806065-68DE-4DE9-8258-15766D56D706}" type="pres">
      <dgm:prSet presAssocID="{F735638E-0A50-4FA0-9F73-34E6352A46EB}" presName="childText" presStyleLbl="revTx" presStyleIdx="0" presStyleCnt="4">
        <dgm:presLayoutVars>
          <dgm:bulletEnabled val="1"/>
        </dgm:presLayoutVars>
      </dgm:prSet>
      <dgm:spPr/>
    </dgm:pt>
    <dgm:pt modelId="{AA8B47D0-8733-463F-8503-4F599344F98A}" type="pres">
      <dgm:prSet presAssocID="{9302D30D-7219-410B-96ED-1B7655D6CF6D}" presName="parentText" presStyleLbl="node1" presStyleIdx="1" presStyleCnt="4">
        <dgm:presLayoutVars>
          <dgm:chMax val="0"/>
          <dgm:bulletEnabled val="1"/>
        </dgm:presLayoutVars>
      </dgm:prSet>
      <dgm:spPr/>
    </dgm:pt>
    <dgm:pt modelId="{0678E1D5-D58F-4004-A76F-846848DCABB8}" type="pres">
      <dgm:prSet presAssocID="{9302D30D-7219-410B-96ED-1B7655D6CF6D}" presName="childText" presStyleLbl="revTx" presStyleIdx="1" presStyleCnt="4">
        <dgm:presLayoutVars>
          <dgm:bulletEnabled val="1"/>
        </dgm:presLayoutVars>
      </dgm:prSet>
      <dgm:spPr/>
    </dgm:pt>
    <dgm:pt modelId="{7DFDC3CB-F5FE-43A1-8585-D3086D5E7F20}" type="pres">
      <dgm:prSet presAssocID="{7C305A68-947C-494E-8B50-CCEFDCC64FF4}" presName="parentText" presStyleLbl="node1" presStyleIdx="2" presStyleCnt="4">
        <dgm:presLayoutVars>
          <dgm:chMax val="0"/>
          <dgm:bulletEnabled val="1"/>
        </dgm:presLayoutVars>
      </dgm:prSet>
      <dgm:spPr/>
    </dgm:pt>
    <dgm:pt modelId="{5844310E-FB9E-4456-9147-3120D3C6029B}" type="pres">
      <dgm:prSet presAssocID="{7C305A68-947C-494E-8B50-CCEFDCC64FF4}" presName="childText" presStyleLbl="revTx" presStyleIdx="2" presStyleCnt="4">
        <dgm:presLayoutVars>
          <dgm:bulletEnabled val="1"/>
        </dgm:presLayoutVars>
      </dgm:prSet>
      <dgm:spPr/>
    </dgm:pt>
    <dgm:pt modelId="{2A2295F5-B3AF-4CFD-AB6F-3D7BD41ABFA3}" type="pres">
      <dgm:prSet presAssocID="{E82DE684-4519-4F7E-924A-6A8AD1C5EB02}" presName="parentText" presStyleLbl="node1" presStyleIdx="3" presStyleCnt="4">
        <dgm:presLayoutVars>
          <dgm:chMax val="0"/>
          <dgm:bulletEnabled val="1"/>
        </dgm:presLayoutVars>
      </dgm:prSet>
      <dgm:spPr/>
    </dgm:pt>
    <dgm:pt modelId="{0D87E737-F6AC-4826-9A8E-A2CA18A61633}" type="pres">
      <dgm:prSet presAssocID="{E82DE684-4519-4F7E-924A-6A8AD1C5EB02}" presName="childText" presStyleLbl="revTx" presStyleIdx="3" presStyleCnt="4">
        <dgm:presLayoutVars>
          <dgm:bulletEnabled val="1"/>
        </dgm:presLayoutVars>
      </dgm:prSet>
      <dgm:spPr/>
    </dgm:pt>
  </dgm:ptLst>
  <dgm:cxnLst>
    <dgm:cxn modelId="{9A459E06-C8CB-4512-AEE6-6ED245964F0C}" type="presOf" srcId="{E82DE684-4519-4F7E-924A-6A8AD1C5EB02}" destId="{2A2295F5-B3AF-4CFD-AB6F-3D7BD41ABFA3}" srcOrd="0" destOrd="0" presId="urn:microsoft.com/office/officeart/2005/8/layout/vList2"/>
    <dgm:cxn modelId="{9E419909-7068-49A9-9B71-A0416275689B}" type="presOf" srcId="{B187DF67-21F9-45C4-98CA-9CDD6A24ADC3}" destId="{4A806065-68DE-4DE9-8258-15766D56D706}" srcOrd="0" destOrd="1" presId="urn:microsoft.com/office/officeart/2005/8/layout/vList2"/>
    <dgm:cxn modelId="{E047110F-CF81-49E9-A747-E70C1757B966}" type="presOf" srcId="{89CCC485-08A7-4A0D-A247-1313D8A38A1C}" destId="{4A806065-68DE-4DE9-8258-15766D56D706}" srcOrd="0" destOrd="0" presId="urn:microsoft.com/office/officeart/2005/8/layout/vList2"/>
    <dgm:cxn modelId="{216D2D12-9F07-4695-AAA8-B31FEAE96A2C}" srcId="{F735638E-0A50-4FA0-9F73-34E6352A46EB}" destId="{2B124648-9037-4371-9263-6960B8B5AC38}" srcOrd="3" destOrd="0" parTransId="{2863F89C-F3F0-4422-8A6B-03744261E868}" sibTransId="{F5CC13E5-B4CE-4693-AB44-C240016FE3C0}"/>
    <dgm:cxn modelId="{F39F831C-F0E9-46D4-9F4A-0E667F5DE115}" type="presOf" srcId="{50125F63-4C5C-4805-82A5-345A1E7D0D66}" destId="{0D87E737-F6AC-4826-9A8E-A2CA18A61633}" srcOrd="0" destOrd="1" presId="urn:microsoft.com/office/officeart/2005/8/layout/vList2"/>
    <dgm:cxn modelId="{BAAE7A29-9E44-4059-A4BF-7F36A3A8A906}" type="presOf" srcId="{F814F040-D026-431F-BBAE-A520BC52B9FC}" destId="{5844310E-FB9E-4456-9147-3120D3C6029B}" srcOrd="0" destOrd="3" presId="urn:microsoft.com/office/officeart/2005/8/layout/vList2"/>
    <dgm:cxn modelId="{A56F1A2D-6678-47B1-91D2-BB4A1501167C}" srcId="{7C305A68-947C-494E-8B50-CCEFDCC64FF4}" destId="{0496C8E7-DE89-41B4-8DB5-D06594F3B2A2}" srcOrd="2" destOrd="0" parTransId="{591623E1-133F-4E97-9546-B7AEE3E72443}" sibTransId="{EFB76809-3811-4E13-A71D-4FD44C3F12A0}"/>
    <dgm:cxn modelId="{18B7AF32-71DD-429F-BD40-5C5260F08D02}" type="presOf" srcId="{FE1C9C89-6EF1-4F8D-9AD8-5152C49E3E0C}" destId="{32694F63-6957-4D92-A8E3-FCF2DC0E6365}" srcOrd="0" destOrd="0" presId="urn:microsoft.com/office/officeart/2005/8/layout/vList2"/>
    <dgm:cxn modelId="{059F3A34-457F-4771-AC90-1F68531D2450}" type="presOf" srcId="{2B124648-9037-4371-9263-6960B8B5AC38}" destId="{4A806065-68DE-4DE9-8258-15766D56D706}" srcOrd="0" destOrd="3" presId="urn:microsoft.com/office/officeart/2005/8/layout/vList2"/>
    <dgm:cxn modelId="{27463737-CDB9-468C-8A1E-062338862E4F}" srcId="{7C305A68-947C-494E-8B50-CCEFDCC64FF4}" destId="{6C497C74-7C64-4FF5-BD7D-3346DEABCA32}" srcOrd="0" destOrd="0" parTransId="{F950C41B-B486-49C9-8EF0-BDF6BAA26CAB}" sibTransId="{0919861F-95D3-40EF-B84F-3436AD8F6D09}"/>
    <dgm:cxn modelId="{9290F43B-7290-405B-88C1-F364F936CE1E}" type="presOf" srcId="{F33F90C6-6274-4E7E-A0DD-F7F155614980}" destId="{0678E1D5-D58F-4004-A76F-846848DCABB8}" srcOrd="0" destOrd="0" presId="urn:microsoft.com/office/officeart/2005/8/layout/vList2"/>
    <dgm:cxn modelId="{C0D50D3D-7DAE-4713-803F-BC8B3CE9A42D}" srcId="{7C305A68-947C-494E-8B50-CCEFDCC64FF4}" destId="{6CF6E16B-5D8F-4359-8A45-BD487FFD1665}" srcOrd="4" destOrd="0" parTransId="{7DC706EF-80D5-4CC9-9F72-F705F9CE8C3D}" sibTransId="{330E39FB-EC92-4C74-B379-5761888327BB}"/>
    <dgm:cxn modelId="{F0937144-C60A-4B66-A68E-95C9A2439944}" srcId="{9302D30D-7219-410B-96ED-1B7655D6CF6D}" destId="{C3559D61-D374-4AF5-914C-C0D967E47CFC}" srcOrd="1" destOrd="0" parTransId="{47E7B9B6-F999-40E9-86DE-7A4ADC2A9E46}" sibTransId="{E1A96186-E8E1-4C67-BAFF-F0EC5C2F98E3}"/>
    <dgm:cxn modelId="{0B95B967-4E61-4F6D-ABB3-3DD2EB20AEBE}" type="presOf" srcId="{0F8E27F4-7E09-4622-9358-E61ACF884150}" destId="{0D87E737-F6AC-4826-9A8E-A2CA18A61633}" srcOrd="0" destOrd="0" presId="urn:microsoft.com/office/officeart/2005/8/layout/vList2"/>
    <dgm:cxn modelId="{907E2368-2641-4BAC-A364-74AA04695F6B}" type="presOf" srcId="{7C305A68-947C-494E-8B50-CCEFDCC64FF4}" destId="{7DFDC3CB-F5FE-43A1-8585-D3086D5E7F20}" srcOrd="0" destOrd="0" presId="urn:microsoft.com/office/officeart/2005/8/layout/vList2"/>
    <dgm:cxn modelId="{6FCB4D4A-0858-4DDD-86B5-9ED2F3210BE1}" srcId="{FE1C9C89-6EF1-4F8D-9AD8-5152C49E3E0C}" destId="{F735638E-0A50-4FA0-9F73-34E6352A46EB}" srcOrd="0" destOrd="0" parTransId="{534CCB84-0C97-472A-B878-5198060556BD}" sibTransId="{1FA1D2E7-B1CE-475D-ACAC-5F936D42F620}"/>
    <dgm:cxn modelId="{E4090B71-77ED-420E-96A7-E5B3C86A8D28}" srcId="{7C305A68-947C-494E-8B50-CCEFDCC64FF4}" destId="{F814F040-D026-431F-BBAE-A520BC52B9FC}" srcOrd="3" destOrd="0" parTransId="{6A690AFC-312A-4DBE-8D9D-673875777ABB}" sibTransId="{10688E18-6E8F-46AC-BED1-4187E7F27674}"/>
    <dgm:cxn modelId="{C39ECE74-02EB-476E-8CF3-67C4E086DD81}" srcId="{E82DE684-4519-4F7E-924A-6A8AD1C5EB02}" destId="{50125F63-4C5C-4805-82A5-345A1E7D0D66}" srcOrd="1" destOrd="0" parTransId="{4723356F-C8FC-4818-A552-24E9F056F821}" sibTransId="{6DF47DAC-1DA9-405A-9526-51D9F580BFEE}"/>
    <dgm:cxn modelId="{5BB53C76-22DE-4250-B0EF-F048E313676B}" type="presOf" srcId="{9302D30D-7219-410B-96ED-1B7655D6CF6D}" destId="{AA8B47D0-8733-463F-8503-4F599344F98A}" srcOrd="0" destOrd="0" presId="urn:microsoft.com/office/officeart/2005/8/layout/vList2"/>
    <dgm:cxn modelId="{8944FA77-6744-4DB6-BFE4-48A4CEFCF6FC}" type="presOf" srcId="{0496C8E7-DE89-41B4-8DB5-D06594F3B2A2}" destId="{5844310E-FB9E-4456-9147-3120D3C6029B}" srcOrd="0" destOrd="2" presId="urn:microsoft.com/office/officeart/2005/8/layout/vList2"/>
    <dgm:cxn modelId="{669A0390-C1D8-45A9-8CE1-F8794737EC71}" type="presOf" srcId="{6C497C74-7C64-4FF5-BD7D-3346DEABCA32}" destId="{5844310E-FB9E-4456-9147-3120D3C6029B}" srcOrd="0" destOrd="0" presId="urn:microsoft.com/office/officeart/2005/8/layout/vList2"/>
    <dgm:cxn modelId="{BB5B8A93-F7D9-45F0-AD5E-C7A6A093CA70}" srcId="{FE1C9C89-6EF1-4F8D-9AD8-5152C49E3E0C}" destId="{9302D30D-7219-410B-96ED-1B7655D6CF6D}" srcOrd="1" destOrd="0" parTransId="{C5F16C75-B00B-414B-BBD6-32663D3A59D3}" sibTransId="{13695AFA-4DBD-4811-B2DB-31DB6E8DBA22}"/>
    <dgm:cxn modelId="{EBC4A39F-843E-4C27-861F-C79698732D08}" srcId="{E82DE684-4519-4F7E-924A-6A8AD1C5EB02}" destId="{0F8E27F4-7E09-4622-9358-E61ACF884150}" srcOrd="0" destOrd="0" parTransId="{EA6AB5F5-66E7-4746-A4A6-118BDB069AB5}" sibTransId="{B20D82E0-10AB-436E-AF64-2D8BC1F98788}"/>
    <dgm:cxn modelId="{435CEEA2-F809-4255-B58E-9BCC48E7ED57}" type="presOf" srcId="{F735638E-0A50-4FA0-9F73-34E6352A46EB}" destId="{0753D352-067A-4DE6-B23C-0FB806AD4688}" srcOrd="0" destOrd="0" presId="urn:microsoft.com/office/officeart/2005/8/layout/vList2"/>
    <dgm:cxn modelId="{C4BDB5A8-A1E4-48BB-91A6-6BF7EA1613C6}" type="presOf" srcId="{C3559D61-D374-4AF5-914C-C0D967E47CFC}" destId="{0678E1D5-D58F-4004-A76F-846848DCABB8}" srcOrd="0" destOrd="1" presId="urn:microsoft.com/office/officeart/2005/8/layout/vList2"/>
    <dgm:cxn modelId="{30F05BB1-4E2B-4B6E-A5D6-A49B21F6B03F}" srcId="{E82DE684-4519-4F7E-924A-6A8AD1C5EB02}" destId="{1FE5F156-BB2A-4351-A280-9E5C9B0E2640}" srcOrd="2" destOrd="0" parTransId="{4E6C0487-6568-410F-9037-8D02E620B025}" sibTransId="{BD40CBBE-4DE5-4E30-9709-84C05F6FB773}"/>
    <dgm:cxn modelId="{E69B93B3-65C2-4E37-B9CF-8E2031E9892E}" type="presOf" srcId="{6CF6E16B-5D8F-4359-8A45-BD487FFD1665}" destId="{5844310E-FB9E-4456-9147-3120D3C6029B}" srcOrd="0" destOrd="4" presId="urn:microsoft.com/office/officeart/2005/8/layout/vList2"/>
    <dgm:cxn modelId="{CE2ED7B4-BAE0-4B1F-BAD2-BF15BB048AEF}" srcId="{FE1C9C89-6EF1-4F8D-9AD8-5152C49E3E0C}" destId="{7C305A68-947C-494E-8B50-CCEFDCC64FF4}" srcOrd="2" destOrd="0" parTransId="{0480B621-21CC-4AA1-B70A-281B407331DB}" sibTransId="{826530E1-0BBC-499C-AAC2-DC0BF4B80D6E}"/>
    <dgm:cxn modelId="{EB79C1BD-4E29-4A88-BB1B-EB556A55C8C6}" srcId="{F735638E-0A50-4FA0-9F73-34E6352A46EB}" destId="{B187DF67-21F9-45C4-98CA-9CDD6A24ADC3}" srcOrd="1" destOrd="0" parTransId="{0642152A-5C57-4F3A-B996-487030B1E434}" sibTransId="{8A887F04-20D3-4533-B58F-CAAA70A86CAA}"/>
    <dgm:cxn modelId="{8DE8E8BF-C8AC-444F-A3AD-A1210552F4A3}" srcId="{F735638E-0A50-4FA0-9F73-34E6352A46EB}" destId="{89CCC485-08A7-4A0D-A247-1313D8A38A1C}" srcOrd="0" destOrd="0" parTransId="{62DF1362-F34E-4F80-ADEC-836CD07D0B50}" sibTransId="{DF522C38-E94D-4C7A-B6DD-A20C32A5C8ED}"/>
    <dgm:cxn modelId="{9A5EB7D8-723A-4750-9907-112B42C9FF50}" srcId="{7C305A68-947C-494E-8B50-CCEFDCC64FF4}" destId="{B60386AF-F9F9-4049-A5F8-2B93D6213116}" srcOrd="1" destOrd="0" parTransId="{87EFC6BD-E6CD-4762-8CC6-BD0B4655D2F8}" sibTransId="{6CB49FA7-FFC9-4061-A9EB-E14E0BAF7E48}"/>
    <dgm:cxn modelId="{347B0CE4-7656-4CC0-9350-66B0E1404A3A}" srcId="{FE1C9C89-6EF1-4F8D-9AD8-5152C49E3E0C}" destId="{E82DE684-4519-4F7E-924A-6A8AD1C5EB02}" srcOrd="3" destOrd="0" parTransId="{C3E89E9D-9BC2-46D9-88DE-1FE36A75137F}" sibTransId="{88197064-0C07-46F4-9771-7F1D9154A738}"/>
    <dgm:cxn modelId="{F9C687E4-AAC1-4758-B1E9-01AA900119B0}" type="presOf" srcId="{1FE5F156-BB2A-4351-A280-9E5C9B0E2640}" destId="{0D87E737-F6AC-4826-9A8E-A2CA18A61633}" srcOrd="0" destOrd="2" presId="urn:microsoft.com/office/officeart/2005/8/layout/vList2"/>
    <dgm:cxn modelId="{EB3D2AE6-17D5-47E5-B43F-0665AE9ED979}" srcId="{9302D30D-7219-410B-96ED-1B7655D6CF6D}" destId="{F33F90C6-6274-4E7E-A0DD-F7F155614980}" srcOrd="0" destOrd="0" parTransId="{69D53D58-B6E3-46EC-9466-7490C2A6B823}" sibTransId="{2121B8AA-0AD4-49F7-903D-BA08E0BF1BFA}"/>
    <dgm:cxn modelId="{E302F5EA-C197-4D30-8BE7-58186258382B}" srcId="{F735638E-0A50-4FA0-9F73-34E6352A46EB}" destId="{59302962-C377-46E4-94B8-1A2326AEC746}" srcOrd="2" destOrd="0" parTransId="{FC6BF2D2-AAC9-4029-929A-3E45F051874B}" sibTransId="{0ED55A24-4510-45A4-8AAF-430FA8E8CEF0}"/>
    <dgm:cxn modelId="{5D6467EB-3CDE-4C0A-AE66-16CFF30F9069}" type="presOf" srcId="{B60386AF-F9F9-4049-A5F8-2B93D6213116}" destId="{5844310E-FB9E-4456-9147-3120D3C6029B}" srcOrd="0" destOrd="1" presId="urn:microsoft.com/office/officeart/2005/8/layout/vList2"/>
    <dgm:cxn modelId="{5AACE0F6-1F9C-4F04-8495-8954FF32EC36}" type="presOf" srcId="{59302962-C377-46E4-94B8-1A2326AEC746}" destId="{4A806065-68DE-4DE9-8258-15766D56D706}" srcOrd="0" destOrd="2" presId="urn:microsoft.com/office/officeart/2005/8/layout/vList2"/>
    <dgm:cxn modelId="{E3B3ABBE-D6CA-4389-A892-2A08D4EA3307}" type="presParOf" srcId="{32694F63-6957-4D92-A8E3-FCF2DC0E6365}" destId="{0753D352-067A-4DE6-B23C-0FB806AD4688}" srcOrd="0" destOrd="0" presId="urn:microsoft.com/office/officeart/2005/8/layout/vList2"/>
    <dgm:cxn modelId="{100F83E0-7B50-476B-A868-14DCBA30719F}" type="presParOf" srcId="{32694F63-6957-4D92-A8E3-FCF2DC0E6365}" destId="{4A806065-68DE-4DE9-8258-15766D56D706}" srcOrd="1" destOrd="0" presId="urn:microsoft.com/office/officeart/2005/8/layout/vList2"/>
    <dgm:cxn modelId="{606D0617-ADA0-4038-A1DC-0F8D350FFEA2}" type="presParOf" srcId="{32694F63-6957-4D92-A8E3-FCF2DC0E6365}" destId="{AA8B47D0-8733-463F-8503-4F599344F98A}" srcOrd="2" destOrd="0" presId="urn:microsoft.com/office/officeart/2005/8/layout/vList2"/>
    <dgm:cxn modelId="{BEC08667-1385-4F6A-A2FD-DF65C3D2B41E}" type="presParOf" srcId="{32694F63-6957-4D92-A8E3-FCF2DC0E6365}" destId="{0678E1D5-D58F-4004-A76F-846848DCABB8}" srcOrd="3" destOrd="0" presId="urn:microsoft.com/office/officeart/2005/8/layout/vList2"/>
    <dgm:cxn modelId="{6CCFCF97-6C4F-4587-9685-C7FA75D41836}" type="presParOf" srcId="{32694F63-6957-4D92-A8E3-FCF2DC0E6365}" destId="{7DFDC3CB-F5FE-43A1-8585-D3086D5E7F20}" srcOrd="4" destOrd="0" presId="urn:microsoft.com/office/officeart/2005/8/layout/vList2"/>
    <dgm:cxn modelId="{CA9A40EB-27B7-4191-A449-11587D69E611}" type="presParOf" srcId="{32694F63-6957-4D92-A8E3-FCF2DC0E6365}" destId="{5844310E-FB9E-4456-9147-3120D3C6029B}" srcOrd="5" destOrd="0" presId="urn:microsoft.com/office/officeart/2005/8/layout/vList2"/>
    <dgm:cxn modelId="{F111F52A-47DD-4B7A-87EF-E21672643CC8}" type="presParOf" srcId="{32694F63-6957-4D92-A8E3-FCF2DC0E6365}" destId="{2A2295F5-B3AF-4CFD-AB6F-3D7BD41ABFA3}" srcOrd="6" destOrd="0" presId="urn:microsoft.com/office/officeart/2005/8/layout/vList2"/>
    <dgm:cxn modelId="{7E0EC270-3FDC-46E9-859B-105EF205EC5F}" type="presParOf" srcId="{32694F63-6957-4D92-A8E3-FCF2DC0E6365}" destId="{0D87E737-F6AC-4826-9A8E-A2CA18A61633}" srcOrd="7"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0C1E3E0-0E16-4980-ABC4-85EC9B0AB9CE}"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BE72187-BA91-4A50-800B-0B016B1B9D43}">
      <dgm:prSet/>
      <dgm:spPr/>
      <dgm:t>
        <a:bodyPr/>
        <a:lstStyle/>
        <a:p>
          <a:pPr>
            <a:lnSpc>
              <a:spcPct val="100000"/>
            </a:lnSpc>
            <a:defRPr b="1"/>
          </a:pPr>
          <a:r>
            <a:rPr lang="en-GB" b="1"/>
            <a:t>Patient assessment:</a:t>
          </a:r>
          <a:endParaRPr lang="en-US"/>
        </a:p>
      </dgm:t>
    </dgm:pt>
    <dgm:pt modelId="{558000BA-00CD-4A8F-80F4-3EADEF06A803}" type="parTrans" cxnId="{6939B6B2-5E19-4C6F-A0DD-67C132106805}">
      <dgm:prSet/>
      <dgm:spPr/>
      <dgm:t>
        <a:bodyPr/>
        <a:lstStyle/>
        <a:p>
          <a:endParaRPr lang="en-US"/>
        </a:p>
      </dgm:t>
    </dgm:pt>
    <dgm:pt modelId="{94E25BE4-4383-4229-A399-ABC0789CB847}" type="sibTrans" cxnId="{6939B6B2-5E19-4C6F-A0DD-67C132106805}">
      <dgm:prSet/>
      <dgm:spPr/>
      <dgm:t>
        <a:bodyPr/>
        <a:lstStyle/>
        <a:p>
          <a:endParaRPr lang="en-US"/>
        </a:p>
      </dgm:t>
    </dgm:pt>
    <dgm:pt modelId="{FCB20FA1-2D7D-4BC0-AB5D-97B0432E35A0}">
      <dgm:prSet/>
      <dgm:spPr/>
      <dgm:t>
        <a:bodyPr/>
        <a:lstStyle/>
        <a:p>
          <a:pPr>
            <a:lnSpc>
              <a:spcPct val="100000"/>
            </a:lnSpc>
          </a:pPr>
          <a:r>
            <a:rPr lang="en-GB"/>
            <a:t>Measure </a:t>
          </a:r>
          <a:r>
            <a:rPr lang="en-GB" b="1"/>
            <a:t>respiratory rate</a:t>
          </a:r>
          <a:r>
            <a:rPr lang="en-GB"/>
            <a:t>, </a:t>
          </a:r>
          <a:r>
            <a:rPr lang="en-GB" b="1"/>
            <a:t>oxygen saturation</a:t>
          </a:r>
          <a:r>
            <a:rPr lang="en-GB"/>
            <a:t>, and </a:t>
          </a:r>
          <a:r>
            <a:rPr lang="en-GB" b="1"/>
            <a:t>pulse</a:t>
          </a:r>
          <a:endParaRPr lang="en-US"/>
        </a:p>
      </dgm:t>
    </dgm:pt>
    <dgm:pt modelId="{019DB5E0-2F9B-42E0-AF61-F898CC18E942}" type="parTrans" cxnId="{636050CC-46DB-49EF-A9D0-171C60AA4E77}">
      <dgm:prSet/>
      <dgm:spPr/>
      <dgm:t>
        <a:bodyPr/>
        <a:lstStyle/>
        <a:p>
          <a:endParaRPr lang="en-US"/>
        </a:p>
      </dgm:t>
    </dgm:pt>
    <dgm:pt modelId="{7613EBA6-0F8F-4AFE-8798-C36B372A89D4}" type="sibTrans" cxnId="{636050CC-46DB-49EF-A9D0-171C60AA4E77}">
      <dgm:prSet/>
      <dgm:spPr/>
      <dgm:t>
        <a:bodyPr/>
        <a:lstStyle/>
        <a:p>
          <a:endParaRPr lang="en-US"/>
        </a:p>
      </dgm:t>
    </dgm:pt>
    <dgm:pt modelId="{BCC6CEAA-06F7-4B56-A0B3-503695558CBC}">
      <dgm:prSet/>
      <dgm:spPr/>
      <dgm:t>
        <a:bodyPr/>
        <a:lstStyle/>
        <a:p>
          <a:pPr>
            <a:lnSpc>
              <a:spcPct val="100000"/>
            </a:lnSpc>
          </a:pPr>
          <a:r>
            <a:rPr lang="en-GB" dirty="0"/>
            <a:t>Record </a:t>
          </a:r>
          <a:r>
            <a:rPr lang="en-GB" b="1" dirty="0"/>
            <a:t>temperature</a:t>
          </a:r>
          <a:r>
            <a:rPr lang="en-GB" dirty="0"/>
            <a:t>, </a:t>
          </a:r>
          <a:r>
            <a:rPr lang="en-GB" b="1" dirty="0"/>
            <a:t>blood pressure</a:t>
          </a:r>
          <a:r>
            <a:rPr lang="en-GB" dirty="0"/>
            <a:t>, and </a:t>
          </a:r>
          <a:r>
            <a:rPr lang="en-GB" b="1" dirty="0"/>
            <a:t>weight</a:t>
          </a:r>
          <a:endParaRPr lang="en-US" dirty="0"/>
        </a:p>
      </dgm:t>
    </dgm:pt>
    <dgm:pt modelId="{6D0BD3B6-BE4F-4F08-B377-D5F48A7602FC}" type="parTrans" cxnId="{B35D6DCE-6987-4081-A7A1-9FBB822DF88B}">
      <dgm:prSet/>
      <dgm:spPr/>
      <dgm:t>
        <a:bodyPr/>
        <a:lstStyle/>
        <a:p>
          <a:endParaRPr lang="en-US"/>
        </a:p>
      </dgm:t>
    </dgm:pt>
    <dgm:pt modelId="{7AB983B4-8052-4EC0-A352-94AF8CC56CDA}" type="sibTrans" cxnId="{B35D6DCE-6987-4081-A7A1-9FBB822DF88B}">
      <dgm:prSet/>
      <dgm:spPr/>
      <dgm:t>
        <a:bodyPr/>
        <a:lstStyle/>
        <a:p>
          <a:endParaRPr lang="en-US"/>
        </a:p>
      </dgm:t>
    </dgm:pt>
    <dgm:pt modelId="{BF4DA5DD-6738-4188-9019-49721AD9120C}">
      <dgm:prSet/>
      <dgm:spPr/>
      <dgm:t>
        <a:bodyPr/>
        <a:lstStyle/>
        <a:p>
          <a:pPr>
            <a:lnSpc>
              <a:spcPct val="100000"/>
            </a:lnSpc>
          </a:pPr>
          <a:r>
            <a:rPr lang="en-GB"/>
            <a:t>Assess </a:t>
          </a:r>
          <a:r>
            <a:rPr lang="en-GB" b="1"/>
            <a:t>breathing pattern</a:t>
          </a:r>
          <a:r>
            <a:rPr lang="en-GB"/>
            <a:t> and </a:t>
          </a:r>
          <a:r>
            <a:rPr lang="en-GB" b="1"/>
            <a:t>cough type</a:t>
          </a:r>
          <a:endParaRPr lang="en-US"/>
        </a:p>
      </dgm:t>
    </dgm:pt>
    <dgm:pt modelId="{6F93E60D-AB65-46AE-A199-91EB9713695A}" type="parTrans" cxnId="{8A2D0950-1443-4B6E-877E-8DC398AD72D3}">
      <dgm:prSet/>
      <dgm:spPr/>
      <dgm:t>
        <a:bodyPr/>
        <a:lstStyle/>
        <a:p>
          <a:endParaRPr lang="en-US"/>
        </a:p>
      </dgm:t>
    </dgm:pt>
    <dgm:pt modelId="{C0786778-AB12-4C4D-9092-1A7FEB21A4F4}" type="sibTrans" cxnId="{8A2D0950-1443-4B6E-877E-8DC398AD72D3}">
      <dgm:prSet/>
      <dgm:spPr/>
      <dgm:t>
        <a:bodyPr/>
        <a:lstStyle/>
        <a:p>
          <a:endParaRPr lang="en-US"/>
        </a:p>
      </dgm:t>
    </dgm:pt>
    <dgm:pt modelId="{A1745797-6DDD-459A-807C-A03C3EF990E8}">
      <dgm:prSet/>
      <dgm:spPr/>
      <dgm:t>
        <a:bodyPr/>
        <a:lstStyle/>
        <a:p>
          <a:pPr>
            <a:lnSpc>
              <a:spcPct val="100000"/>
            </a:lnSpc>
          </a:pPr>
          <a:r>
            <a:rPr lang="en-GB"/>
            <a:t>Monitor </a:t>
          </a:r>
          <a:r>
            <a:rPr lang="en-GB" b="1"/>
            <a:t>skin colour</a:t>
          </a:r>
          <a:r>
            <a:rPr lang="en-GB"/>
            <a:t> and </a:t>
          </a:r>
          <a:r>
            <a:rPr lang="en-GB" b="1"/>
            <a:t>energy level</a:t>
          </a:r>
          <a:endParaRPr lang="en-US"/>
        </a:p>
      </dgm:t>
    </dgm:pt>
    <dgm:pt modelId="{DBCD9C33-8606-4324-A4C1-43DC0253ADAD}" type="parTrans" cxnId="{48E6BBEE-522F-4CBF-8A1D-AB04F970C019}">
      <dgm:prSet/>
      <dgm:spPr/>
      <dgm:t>
        <a:bodyPr/>
        <a:lstStyle/>
        <a:p>
          <a:endParaRPr lang="en-US"/>
        </a:p>
      </dgm:t>
    </dgm:pt>
    <dgm:pt modelId="{029E3243-2942-4726-8C54-9626AC3A9A6E}" type="sibTrans" cxnId="{48E6BBEE-522F-4CBF-8A1D-AB04F970C019}">
      <dgm:prSet/>
      <dgm:spPr/>
      <dgm:t>
        <a:bodyPr/>
        <a:lstStyle/>
        <a:p>
          <a:endParaRPr lang="en-US"/>
        </a:p>
      </dgm:t>
    </dgm:pt>
    <dgm:pt modelId="{2CB0233E-ABE9-422E-A6B9-E909320DB079}">
      <dgm:prSet/>
      <dgm:spPr/>
      <dgm:t>
        <a:bodyPr/>
        <a:lstStyle/>
        <a:p>
          <a:pPr>
            <a:lnSpc>
              <a:spcPct val="100000"/>
            </a:lnSpc>
          </a:pPr>
          <a:r>
            <a:rPr lang="en-GB"/>
            <a:t>Evaluate </a:t>
          </a:r>
          <a:r>
            <a:rPr lang="en-GB" b="1"/>
            <a:t>psychological state</a:t>
          </a:r>
          <a:r>
            <a:rPr lang="en-GB"/>
            <a:t> and </a:t>
          </a:r>
          <a:r>
            <a:rPr lang="en-GB" b="1"/>
            <a:t>sleep quality</a:t>
          </a:r>
          <a:endParaRPr lang="en-US"/>
        </a:p>
      </dgm:t>
    </dgm:pt>
    <dgm:pt modelId="{70E64D3E-A3D7-4946-A4BD-6C96F9594597}" type="parTrans" cxnId="{BA8BEC4F-8073-4F2F-8D88-601AC44FD91C}">
      <dgm:prSet/>
      <dgm:spPr/>
      <dgm:t>
        <a:bodyPr/>
        <a:lstStyle/>
        <a:p>
          <a:endParaRPr lang="en-US"/>
        </a:p>
      </dgm:t>
    </dgm:pt>
    <dgm:pt modelId="{117C0253-313D-4048-8E7A-7570597CB1EB}" type="sibTrans" cxnId="{BA8BEC4F-8073-4F2F-8D88-601AC44FD91C}">
      <dgm:prSet/>
      <dgm:spPr/>
      <dgm:t>
        <a:bodyPr/>
        <a:lstStyle/>
        <a:p>
          <a:endParaRPr lang="en-US"/>
        </a:p>
      </dgm:t>
    </dgm:pt>
    <dgm:pt modelId="{C223043A-BB3F-4BB2-90E5-3B3F603294C4}">
      <dgm:prSet/>
      <dgm:spPr/>
      <dgm:t>
        <a:bodyPr/>
        <a:lstStyle/>
        <a:p>
          <a:pPr>
            <a:lnSpc>
              <a:spcPct val="100000"/>
            </a:lnSpc>
            <a:defRPr b="1"/>
          </a:pPr>
          <a:r>
            <a:rPr lang="en-GB" b="1"/>
            <a:t>Main care goals:</a:t>
          </a:r>
          <a:endParaRPr lang="en-US"/>
        </a:p>
      </dgm:t>
    </dgm:pt>
    <dgm:pt modelId="{5602E3C6-8DF6-45E1-91A3-9E1ADD4F2A79}" type="parTrans" cxnId="{1AFD044D-22BA-4DEA-90FD-2DFCB6C57A56}">
      <dgm:prSet/>
      <dgm:spPr/>
      <dgm:t>
        <a:bodyPr/>
        <a:lstStyle/>
        <a:p>
          <a:endParaRPr lang="en-US"/>
        </a:p>
      </dgm:t>
    </dgm:pt>
    <dgm:pt modelId="{3A963412-9A33-4855-BE2D-89482DC95A03}" type="sibTrans" cxnId="{1AFD044D-22BA-4DEA-90FD-2DFCB6C57A56}">
      <dgm:prSet/>
      <dgm:spPr/>
      <dgm:t>
        <a:bodyPr/>
        <a:lstStyle/>
        <a:p>
          <a:endParaRPr lang="en-US"/>
        </a:p>
      </dgm:t>
    </dgm:pt>
    <dgm:pt modelId="{DA262DDF-1FE9-4A61-AFE4-4835A7634956}">
      <dgm:prSet/>
      <dgm:spPr/>
      <dgm:t>
        <a:bodyPr/>
        <a:lstStyle/>
        <a:p>
          <a:pPr>
            <a:lnSpc>
              <a:spcPct val="100000"/>
            </a:lnSpc>
          </a:pPr>
          <a:r>
            <a:rPr lang="en-GB" dirty="0"/>
            <a:t>Improve </a:t>
          </a:r>
          <a:r>
            <a:rPr lang="en-GB" b="1" dirty="0"/>
            <a:t>oxygen level</a:t>
          </a:r>
          <a:r>
            <a:rPr lang="en-GB" dirty="0"/>
            <a:t> and </a:t>
          </a:r>
          <a:r>
            <a:rPr lang="en-GB" b="1" dirty="0"/>
            <a:t>ease breathing</a:t>
          </a:r>
          <a:endParaRPr lang="en-US" dirty="0"/>
        </a:p>
      </dgm:t>
    </dgm:pt>
    <dgm:pt modelId="{EBFF4428-5333-4F0F-A281-606EEEF864AF}" type="parTrans" cxnId="{DF1FF4A6-8CBB-4DC8-8D3A-17BC426DA3C8}">
      <dgm:prSet/>
      <dgm:spPr/>
      <dgm:t>
        <a:bodyPr/>
        <a:lstStyle/>
        <a:p>
          <a:endParaRPr lang="en-US"/>
        </a:p>
      </dgm:t>
    </dgm:pt>
    <dgm:pt modelId="{A4871EE4-46F3-42C3-85F6-6FC79CA08FC5}" type="sibTrans" cxnId="{DF1FF4A6-8CBB-4DC8-8D3A-17BC426DA3C8}">
      <dgm:prSet/>
      <dgm:spPr/>
      <dgm:t>
        <a:bodyPr/>
        <a:lstStyle/>
        <a:p>
          <a:endParaRPr lang="en-US"/>
        </a:p>
      </dgm:t>
    </dgm:pt>
    <dgm:pt modelId="{51D654C9-FF6A-4853-BCB8-582CA80818B3}">
      <dgm:prSet/>
      <dgm:spPr/>
      <dgm:t>
        <a:bodyPr/>
        <a:lstStyle/>
        <a:p>
          <a:pPr>
            <a:lnSpc>
              <a:spcPct val="100000"/>
            </a:lnSpc>
          </a:pPr>
          <a:r>
            <a:rPr lang="en-GB"/>
            <a:t>Reduce </a:t>
          </a:r>
          <a:r>
            <a:rPr lang="en-GB" b="1"/>
            <a:t>fatigue</a:t>
          </a:r>
          <a:r>
            <a:rPr lang="en-GB"/>
            <a:t> and </a:t>
          </a:r>
          <a:r>
            <a:rPr lang="en-GB" b="1"/>
            <a:t>pain</a:t>
          </a:r>
          <a:endParaRPr lang="en-US"/>
        </a:p>
      </dgm:t>
    </dgm:pt>
    <dgm:pt modelId="{C9605384-4538-4AC9-8FB6-049BA1FA1928}" type="parTrans" cxnId="{6F26D330-4254-4A5A-A12B-9A3AA25D1F9A}">
      <dgm:prSet/>
      <dgm:spPr/>
      <dgm:t>
        <a:bodyPr/>
        <a:lstStyle/>
        <a:p>
          <a:endParaRPr lang="en-US"/>
        </a:p>
      </dgm:t>
    </dgm:pt>
    <dgm:pt modelId="{A0677D87-305E-46BA-8148-AB45A5DA79B8}" type="sibTrans" cxnId="{6F26D330-4254-4A5A-A12B-9A3AA25D1F9A}">
      <dgm:prSet/>
      <dgm:spPr/>
      <dgm:t>
        <a:bodyPr/>
        <a:lstStyle/>
        <a:p>
          <a:endParaRPr lang="en-US"/>
        </a:p>
      </dgm:t>
    </dgm:pt>
    <dgm:pt modelId="{DB7AB211-B5BE-4217-8624-427D70D333A6}">
      <dgm:prSet/>
      <dgm:spPr/>
      <dgm:t>
        <a:bodyPr/>
        <a:lstStyle/>
        <a:p>
          <a:pPr>
            <a:lnSpc>
              <a:spcPct val="100000"/>
            </a:lnSpc>
          </a:pPr>
          <a:r>
            <a:rPr lang="en-GB"/>
            <a:t>Support </a:t>
          </a:r>
          <a:r>
            <a:rPr lang="en-GB" b="1"/>
            <a:t>emotional and social well-being</a:t>
          </a:r>
          <a:endParaRPr lang="en-US"/>
        </a:p>
      </dgm:t>
    </dgm:pt>
    <dgm:pt modelId="{3A122FD2-5F63-4781-9E94-704506478273}" type="parTrans" cxnId="{3E8970E7-C4D7-445C-B2C8-96FCA75A3EAA}">
      <dgm:prSet/>
      <dgm:spPr/>
      <dgm:t>
        <a:bodyPr/>
        <a:lstStyle/>
        <a:p>
          <a:endParaRPr lang="en-US"/>
        </a:p>
      </dgm:t>
    </dgm:pt>
    <dgm:pt modelId="{0EE30FF3-9BF6-42D6-B767-6BF54B510A10}" type="sibTrans" cxnId="{3E8970E7-C4D7-445C-B2C8-96FCA75A3EAA}">
      <dgm:prSet/>
      <dgm:spPr/>
      <dgm:t>
        <a:bodyPr/>
        <a:lstStyle/>
        <a:p>
          <a:endParaRPr lang="en-US"/>
        </a:p>
      </dgm:t>
    </dgm:pt>
    <dgm:pt modelId="{1B2FC798-E811-423F-A913-9FE2531AC743}">
      <dgm:prSet/>
      <dgm:spPr/>
      <dgm:t>
        <a:bodyPr/>
        <a:lstStyle/>
        <a:p>
          <a:pPr>
            <a:lnSpc>
              <a:spcPct val="100000"/>
            </a:lnSpc>
          </a:pPr>
          <a:r>
            <a:rPr lang="en-GB"/>
            <a:t>Encourage a </a:t>
          </a:r>
          <a:r>
            <a:rPr lang="en-GB" b="1"/>
            <a:t>healthy diet</a:t>
          </a:r>
          <a:r>
            <a:rPr lang="en-GB"/>
            <a:t> and </a:t>
          </a:r>
          <a:r>
            <a:rPr lang="en-GB" b="1"/>
            <a:t>smoking cessation</a:t>
          </a:r>
          <a:endParaRPr lang="en-US"/>
        </a:p>
      </dgm:t>
    </dgm:pt>
    <dgm:pt modelId="{205E7F06-79F7-4438-A38F-6FEF513D9EA4}" type="parTrans" cxnId="{A019678C-A4E6-44CD-A45A-E2958452C668}">
      <dgm:prSet/>
      <dgm:spPr/>
      <dgm:t>
        <a:bodyPr/>
        <a:lstStyle/>
        <a:p>
          <a:endParaRPr lang="en-US"/>
        </a:p>
      </dgm:t>
    </dgm:pt>
    <dgm:pt modelId="{17C8C4B9-DBDF-47DA-8B11-2FE0FAAA87B1}" type="sibTrans" cxnId="{A019678C-A4E6-44CD-A45A-E2958452C668}">
      <dgm:prSet/>
      <dgm:spPr/>
      <dgm:t>
        <a:bodyPr/>
        <a:lstStyle/>
        <a:p>
          <a:endParaRPr lang="en-US"/>
        </a:p>
      </dgm:t>
    </dgm:pt>
    <dgm:pt modelId="{F345155D-9749-4CDB-8308-2F8EE5A4F6A7}">
      <dgm:prSet/>
      <dgm:spPr/>
      <dgm:t>
        <a:bodyPr/>
        <a:lstStyle/>
        <a:p>
          <a:pPr>
            <a:lnSpc>
              <a:spcPct val="100000"/>
            </a:lnSpc>
          </a:pPr>
          <a:r>
            <a:rPr lang="en-GB"/>
            <a:t>Maintain </a:t>
          </a:r>
          <a:r>
            <a:rPr lang="en-GB" b="1"/>
            <a:t>comfort and dignity</a:t>
          </a:r>
          <a:endParaRPr lang="en-US"/>
        </a:p>
      </dgm:t>
    </dgm:pt>
    <dgm:pt modelId="{B940F6B4-D852-4BB4-B069-F34AB8E6F58A}" type="parTrans" cxnId="{11D4BDCC-6D50-40CD-8D38-888B9C0211A5}">
      <dgm:prSet/>
      <dgm:spPr/>
      <dgm:t>
        <a:bodyPr/>
        <a:lstStyle/>
        <a:p>
          <a:endParaRPr lang="en-US"/>
        </a:p>
      </dgm:t>
    </dgm:pt>
    <dgm:pt modelId="{A024BE6A-9431-42DF-B280-31C1CBDAFB71}" type="sibTrans" cxnId="{11D4BDCC-6D50-40CD-8D38-888B9C0211A5}">
      <dgm:prSet/>
      <dgm:spPr/>
      <dgm:t>
        <a:bodyPr/>
        <a:lstStyle/>
        <a:p>
          <a:endParaRPr lang="en-US"/>
        </a:p>
      </dgm:t>
    </dgm:pt>
    <dgm:pt modelId="{DC038915-2641-40B4-A8C6-E679BAEBA46A}" type="pres">
      <dgm:prSet presAssocID="{90C1E3E0-0E16-4980-ABC4-85EC9B0AB9CE}" presName="root" presStyleCnt="0">
        <dgm:presLayoutVars>
          <dgm:dir/>
          <dgm:resizeHandles val="exact"/>
        </dgm:presLayoutVars>
      </dgm:prSet>
      <dgm:spPr/>
    </dgm:pt>
    <dgm:pt modelId="{F90D6F5D-8CFD-4A09-BD35-985CE57AD980}" type="pres">
      <dgm:prSet presAssocID="{3BE72187-BA91-4A50-800B-0B016B1B9D43}" presName="compNode" presStyleCnt="0"/>
      <dgm:spPr/>
    </dgm:pt>
    <dgm:pt modelId="{28FD5B5C-151E-4A9E-A04A-8992D1AABB0F}" type="pres">
      <dgm:prSet presAssocID="{3BE72187-BA91-4A50-800B-0B016B1B9D4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with Pulse"/>
        </a:ext>
      </dgm:extLst>
    </dgm:pt>
    <dgm:pt modelId="{C0696990-2CD5-40CE-BD11-2CBF7FAFBB07}" type="pres">
      <dgm:prSet presAssocID="{3BE72187-BA91-4A50-800B-0B016B1B9D43}" presName="iconSpace" presStyleCnt="0"/>
      <dgm:spPr/>
    </dgm:pt>
    <dgm:pt modelId="{25FAA66E-5585-4DDC-8E1A-769E21419C24}" type="pres">
      <dgm:prSet presAssocID="{3BE72187-BA91-4A50-800B-0B016B1B9D43}" presName="parTx" presStyleLbl="revTx" presStyleIdx="0" presStyleCnt="4">
        <dgm:presLayoutVars>
          <dgm:chMax val="0"/>
          <dgm:chPref val="0"/>
        </dgm:presLayoutVars>
      </dgm:prSet>
      <dgm:spPr/>
    </dgm:pt>
    <dgm:pt modelId="{A2150B5C-A188-431C-977E-97042B79AF12}" type="pres">
      <dgm:prSet presAssocID="{3BE72187-BA91-4A50-800B-0B016B1B9D43}" presName="txSpace" presStyleCnt="0"/>
      <dgm:spPr/>
    </dgm:pt>
    <dgm:pt modelId="{D14DE5BF-5C28-453B-BBB6-69E86900EABD}" type="pres">
      <dgm:prSet presAssocID="{3BE72187-BA91-4A50-800B-0B016B1B9D43}" presName="desTx" presStyleLbl="revTx" presStyleIdx="1" presStyleCnt="4">
        <dgm:presLayoutVars/>
      </dgm:prSet>
      <dgm:spPr/>
    </dgm:pt>
    <dgm:pt modelId="{1570F25C-282B-43A1-B4E6-326E6E957D7D}" type="pres">
      <dgm:prSet presAssocID="{94E25BE4-4383-4229-A399-ABC0789CB847}" presName="sibTrans" presStyleCnt="0"/>
      <dgm:spPr/>
    </dgm:pt>
    <dgm:pt modelId="{0A799413-0719-4631-AE9A-73F3514B8494}" type="pres">
      <dgm:prSet presAssocID="{C223043A-BB3F-4BB2-90E5-3B3F603294C4}" presName="compNode" presStyleCnt="0"/>
      <dgm:spPr/>
    </dgm:pt>
    <dgm:pt modelId="{F12CF5B9-DE40-4BFF-8A2C-9F8E27A609E8}" type="pres">
      <dgm:prSet presAssocID="{C223043A-BB3F-4BB2-90E5-3B3F603294C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4943DF8E-0AA3-452D-ACA3-4E7A65D64492}" type="pres">
      <dgm:prSet presAssocID="{C223043A-BB3F-4BB2-90E5-3B3F603294C4}" presName="iconSpace" presStyleCnt="0"/>
      <dgm:spPr/>
    </dgm:pt>
    <dgm:pt modelId="{C3B1C06B-313A-43B6-BBB7-1EF57A67C5B9}" type="pres">
      <dgm:prSet presAssocID="{C223043A-BB3F-4BB2-90E5-3B3F603294C4}" presName="parTx" presStyleLbl="revTx" presStyleIdx="2" presStyleCnt="4">
        <dgm:presLayoutVars>
          <dgm:chMax val="0"/>
          <dgm:chPref val="0"/>
        </dgm:presLayoutVars>
      </dgm:prSet>
      <dgm:spPr/>
    </dgm:pt>
    <dgm:pt modelId="{D62206F8-8538-4E63-BCF9-FBBE67259BBA}" type="pres">
      <dgm:prSet presAssocID="{C223043A-BB3F-4BB2-90E5-3B3F603294C4}" presName="txSpace" presStyleCnt="0"/>
      <dgm:spPr/>
    </dgm:pt>
    <dgm:pt modelId="{9C8E2659-D8E9-4F19-A53D-ED3D6C046C35}" type="pres">
      <dgm:prSet presAssocID="{C223043A-BB3F-4BB2-90E5-3B3F603294C4}" presName="desTx" presStyleLbl="revTx" presStyleIdx="3" presStyleCnt="4">
        <dgm:presLayoutVars/>
      </dgm:prSet>
      <dgm:spPr/>
    </dgm:pt>
  </dgm:ptLst>
  <dgm:cxnLst>
    <dgm:cxn modelId="{FE553F02-D596-4246-B351-1303B1651A95}" type="presOf" srcId="{C223043A-BB3F-4BB2-90E5-3B3F603294C4}" destId="{C3B1C06B-313A-43B6-BBB7-1EF57A67C5B9}" srcOrd="0" destOrd="0" presId="urn:microsoft.com/office/officeart/2018/2/layout/IconLabelDescriptionList"/>
    <dgm:cxn modelId="{541B7314-9165-4514-9C14-E85C4CBA4A19}" type="presOf" srcId="{DA262DDF-1FE9-4A61-AFE4-4835A7634956}" destId="{9C8E2659-D8E9-4F19-A53D-ED3D6C046C35}" srcOrd="0" destOrd="0" presId="urn:microsoft.com/office/officeart/2018/2/layout/IconLabelDescriptionList"/>
    <dgm:cxn modelId="{E58DF32E-58DD-4F2D-B81C-DE311E11291D}" type="presOf" srcId="{DB7AB211-B5BE-4217-8624-427D70D333A6}" destId="{9C8E2659-D8E9-4F19-A53D-ED3D6C046C35}" srcOrd="0" destOrd="2" presId="urn:microsoft.com/office/officeart/2018/2/layout/IconLabelDescriptionList"/>
    <dgm:cxn modelId="{6F26D330-4254-4A5A-A12B-9A3AA25D1F9A}" srcId="{C223043A-BB3F-4BB2-90E5-3B3F603294C4}" destId="{51D654C9-FF6A-4853-BCB8-582CA80818B3}" srcOrd="1" destOrd="0" parTransId="{C9605384-4538-4AC9-8FB6-049BA1FA1928}" sibTransId="{A0677D87-305E-46BA-8148-AB45A5DA79B8}"/>
    <dgm:cxn modelId="{6D766837-1E3C-479C-B1C0-B9EE2A18B580}" type="presOf" srcId="{51D654C9-FF6A-4853-BCB8-582CA80818B3}" destId="{9C8E2659-D8E9-4F19-A53D-ED3D6C046C35}" srcOrd="0" destOrd="1" presId="urn:microsoft.com/office/officeart/2018/2/layout/IconLabelDescriptionList"/>
    <dgm:cxn modelId="{E670CB3C-A70E-4DBF-BC68-5F326480DE71}" type="presOf" srcId="{90C1E3E0-0E16-4980-ABC4-85EC9B0AB9CE}" destId="{DC038915-2641-40B4-A8C6-E679BAEBA46A}" srcOrd="0" destOrd="0" presId="urn:microsoft.com/office/officeart/2018/2/layout/IconLabelDescriptionList"/>
    <dgm:cxn modelId="{1AFD044D-22BA-4DEA-90FD-2DFCB6C57A56}" srcId="{90C1E3E0-0E16-4980-ABC4-85EC9B0AB9CE}" destId="{C223043A-BB3F-4BB2-90E5-3B3F603294C4}" srcOrd="1" destOrd="0" parTransId="{5602E3C6-8DF6-45E1-91A3-9E1ADD4F2A79}" sibTransId="{3A963412-9A33-4855-BE2D-89482DC95A03}"/>
    <dgm:cxn modelId="{28A21A4E-F07D-4948-A015-F5A1060F1B26}" type="presOf" srcId="{1B2FC798-E811-423F-A913-9FE2531AC743}" destId="{9C8E2659-D8E9-4F19-A53D-ED3D6C046C35}" srcOrd="0" destOrd="3" presId="urn:microsoft.com/office/officeart/2018/2/layout/IconLabelDescriptionList"/>
    <dgm:cxn modelId="{BA8BEC4F-8073-4F2F-8D88-601AC44FD91C}" srcId="{3BE72187-BA91-4A50-800B-0B016B1B9D43}" destId="{2CB0233E-ABE9-422E-A6B9-E909320DB079}" srcOrd="4" destOrd="0" parTransId="{70E64D3E-A3D7-4946-A4BD-6C96F9594597}" sibTransId="{117C0253-313D-4048-8E7A-7570597CB1EB}"/>
    <dgm:cxn modelId="{8A2D0950-1443-4B6E-877E-8DC398AD72D3}" srcId="{3BE72187-BA91-4A50-800B-0B016B1B9D43}" destId="{BF4DA5DD-6738-4188-9019-49721AD9120C}" srcOrd="2" destOrd="0" parTransId="{6F93E60D-AB65-46AE-A199-91EB9713695A}" sibTransId="{C0786778-AB12-4C4D-9092-1A7FEB21A4F4}"/>
    <dgm:cxn modelId="{3C20DB54-0966-48AD-9C90-5487DAD2ECB2}" type="presOf" srcId="{BCC6CEAA-06F7-4B56-A0B3-503695558CBC}" destId="{D14DE5BF-5C28-453B-BBB6-69E86900EABD}" srcOrd="0" destOrd="1" presId="urn:microsoft.com/office/officeart/2018/2/layout/IconLabelDescriptionList"/>
    <dgm:cxn modelId="{A019678C-A4E6-44CD-A45A-E2958452C668}" srcId="{C223043A-BB3F-4BB2-90E5-3B3F603294C4}" destId="{1B2FC798-E811-423F-A913-9FE2531AC743}" srcOrd="3" destOrd="0" parTransId="{205E7F06-79F7-4438-A38F-6FEF513D9EA4}" sibTransId="{17C8C4B9-DBDF-47DA-8B11-2FE0FAAA87B1}"/>
    <dgm:cxn modelId="{EC59579C-CDE3-4914-8A87-7BC41CD15536}" type="presOf" srcId="{A1745797-6DDD-459A-807C-A03C3EF990E8}" destId="{D14DE5BF-5C28-453B-BBB6-69E86900EABD}" srcOrd="0" destOrd="3" presId="urn:microsoft.com/office/officeart/2018/2/layout/IconLabelDescriptionList"/>
    <dgm:cxn modelId="{D001E8A0-ADED-4046-8C45-D08A74E95535}" type="presOf" srcId="{BF4DA5DD-6738-4188-9019-49721AD9120C}" destId="{D14DE5BF-5C28-453B-BBB6-69E86900EABD}" srcOrd="0" destOrd="2" presId="urn:microsoft.com/office/officeart/2018/2/layout/IconLabelDescriptionList"/>
    <dgm:cxn modelId="{DF1FF4A6-8CBB-4DC8-8D3A-17BC426DA3C8}" srcId="{C223043A-BB3F-4BB2-90E5-3B3F603294C4}" destId="{DA262DDF-1FE9-4A61-AFE4-4835A7634956}" srcOrd="0" destOrd="0" parTransId="{EBFF4428-5333-4F0F-A281-606EEEF864AF}" sibTransId="{A4871EE4-46F3-42C3-85F6-6FC79CA08FC5}"/>
    <dgm:cxn modelId="{6939B6B2-5E19-4C6F-A0DD-67C132106805}" srcId="{90C1E3E0-0E16-4980-ABC4-85EC9B0AB9CE}" destId="{3BE72187-BA91-4A50-800B-0B016B1B9D43}" srcOrd="0" destOrd="0" parTransId="{558000BA-00CD-4A8F-80F4-3EADEF06A803}" sibTransId="{94E25BE4-4383-4229-A399-ABC0789CB847}"/>
    <dgm:cxn modelId="{636050CC-46DB-49EF-A9D0-171C60AA4E77}" srcId="{3BE72187-BA91-4A50-800B-0B016B1B9D43}" destId="{FCB20FA1-2D7D-4BC0-AB5D-97B0432E35A0}" srcOrd="0" destOrd="0" parTransId="{019DB5E0-2F9B-42E0-AF61-F898CC18E942}" sibTransId="{7613EBA6-0F8F-4AFE-8798-C36B372A89D4}"/>
    <dgm:cxn modelId="{11D4BDCC-6D50-40CD-8D38-888B9C0211A5}" srcId="{C223043A-BB3F-4BB2-90E5-3B3F603294C4}" destId="{F345155D-9749-4CDB-8308-2F8EE5A4F6A7}" srcOrd="4" destOrd="0" parTransId="{B940F6B4-D852-4BB4-B069-F34AB8E6F58A}" sibTransId="{A024BE6A-9431-42DF-B280-31C1CBDAFB71}"/>
    <dgm:cxn modelId="{B35D6DCE-6987-4081-A7A1-9FBB822DF88B}" srcId="{3BE72187-BA91-4A50-800B-0B016B1B9D43}" destId="{BCC6CEAA-06F7-4B56-A0B3-503695558CBC}" srcOrd="1" destOrd="0" parTransId="{6D0BD3B6-BE4F-4F08-B377-D5F48A7602FC}" sibTransId="{7AB983B4-8052-4EC0-A352-94AF8CC56CDA}"/>
    <dgm:cxn modelId="{36DD5BCF-0DFB-43D2-B947-3DA2C5B7E5D8}" type="presOf" srcId="{F345155D-9749-4CDB-8308-2F8EE5A4F6A7}" destId="{9C8E2659-D8E9-4F19-A53D-ED3D6C046C35}" srcOrd="0" destOrd="4" presId="urn:microsoft.com/office/officeart/2018/2/layout/IconLabelDescriptionList"/>
    <dgm:cxn modelId="{3A7B50D2-787A-4068-9471-5BD1A4C4E353}" type="presOf" srcId="{FCB20FA1-2D7D-4BC0-AB5D-97B0432E35A0}" destId="{D14DE5BF-5C28-453B-BBB6-69E86900EABD}" srcOrd="0" destOrd="0" presId="urn:microsoft.com/office/officeart/2018/2/layout/IconLabelDescriptionList"/>
    <dgm:cxn modelId="{20DD79DA-7AEB-4ACB-A96A-BBECB1941F01}" type="presOf" srcId="{2CB0233E-ABE9-422E-A6B9-E909320DB079}" destId="{D14DE5BF-5C28-453B-BBB6-69E86900EABD}" srcOrd="0" destOrd="4" presId="urn:microsoft.com/office/officeart/2018/2/layout/IconLabelDescriptionList"/>
    <dgm:cxn modelId="{3AA256DE-74AB-4371-85E4-A1373E73315E}" type="presOf" srcId="{3BE72187-BA91-4A50-800B-0B016B1B9D43}" destId="{25FAA66E-5585-4DDC-8E1A-769E21419C24}" srcOrd="0" destOrd="0" presId="urn:microsoft.com/office/officeart/2018/2/layout/IconLabelDescriptionList"/>
    <dgm:cxn modelId="{3E8970E7-C4D7-445C-B2C8-96FCA75A3EAA}" srcId="{C223043A-BB3F-4BB2-90E5-3B3F603294C4}" destId="{DB7AB211-B5BE-4217-8624-427D70D333A6}" srcOrd="2" destOrd="0" parTransId="{3A122FD2-5F63-4781-9E94-704506478273}" sibTransId="{0EE30FF3-9BF6-42D6-B767-6BF54B510A10}"/>
    <dgm:cxn modelId="{48E6BBEE-522F-4CBF-8A1D-AB04F970C019}" srcId="{3BE72187-BA91-4A50-800B-0B016B1B9D43}" destId="{A1745797-6DDD-459A-807C-A03C3EF990E8}" srcOrd="3" destOrd="0" parTransId="{DBCD9C33-8606-4324-A4C1-43DC0253ADAD}" sibTransId="{029E3243-2942-4726-8C54-9626AC3A9A6E}"/>
    <dgm:cxn modelId="{84344266-3A86-4EF3-8335-03720536FDD1}" type="presParOf" srcId="{DC038915-2641-40B4-A8C6-E679BAEBA46A}" destId="{F90D6F5D-8CFD-4A09-BD35-985CE57AD980}" srcOrd="0" destOrd="0" presId="urn:microsoft.com/office/officeart/2018/2/layout/IconLabelDescriptionList"/>
    <dgm:cxn modelId="{E7FBFC00-4A4B-4B98-9027-FCBAB735FE11}" type="presParOf" srcId="{F90D6F5D-8CFD-4A09-BD35-985CE57AD980}" destId="{28FD5B5C-151E-4A9E-A04A-8992D1AABB0F}" srcOrd="0" destOrd="0" presId="urn:microsoft.com/office/officeart/2018/2/layout/IconLabelDescriptionList"/>
    <dgm:cxn modelId="{89B9C233-D73E-4598-BD61-28E5E232EFEF}" type="presParOf" srcId="{F90D6F5D-8CFD-4A09-BD35-985CE57AD980}" destId="{C0696990-2CD5-40CE-BD11-2CBF7FAFBB07}" srcOrd="1" destOrd="0" presId="urn:microsoft.com/office/officeart/2018/2/layout/IconLabelDescriptionList"/>
    <dgm:cxn modelId="{2A4B4287-BE81-4324-893D-B0A607D59537}" type="presParOf" srcId="{F90D6F5D-8CFD-4A09-BD35-985CE57AD980}" destId="{25FAA66E-5585-4DDC-8E1A-769E21419C24}" srcOrd="2" destOrd="0" presId="urn:microsoft.com/office/officeart/2018/2/layout/IconLabelDescriptionList"/>
    <dgm:cxn modelId="{FF671DFC-6B8E-4E4A-98D1-0CDD17ADA2B6}" type="presParOf" srcId="{F90D6F5D-8CFD-4A09-BD35-985CE57AD980}" destId="{A2150B5C-A188-431C-977E-97042B79AF12}" srcOrd="3" destOrd="0" presId="urn:microsoft.com/office/officeart/2018/2/layout/IconLabelDescriptionList"/>
    <dgm:cxn modelId="{EC40946A-CE70-41AB-ADD3-0F5DF0EEED0C}" type="presParOf" srcId="{F90D6F5D-8CFD-4A09-BD35-985CE57AD980}" destId="{D14DE5BF-5C28-453B-BBB6-69E86900EABD}" srcOrd="4" destOrd="0" presId="urn:microsoft.com/office/officeart/2018/2/layout/IconLabelDescriptionList"/>
    <dgm:cxn modelId="{AF4959D7-51FB-411E-A7A8-42332A38D832}" type="presParOf" srcId="{DC038915-2641-40B4-A8C6-E679BAEBA46A}" destId="{1570F25C-282B-43A1-B4E6-326E6E957D7D}" srcOrd="1" destOrd="0" presId="urn:microsoft.com/office/officeart/2018/2/layout/IconLabelDescriptionList"/>
    <dgm:cxn modelId="{E21DEBE0-B1B3-4D89-B8A9-283BBF42D4C2}" type="presParOf" srcId="{DC038915-2641-40B4-A8C6-E679BAEBA46A}" destId="{0A799413-0719-4631-AE9A-73F3514B8494}" srcOrd="2" destOrd="0" presId="urn:microsoft.com/office/officeart/2018/2/layout/IconLabelDescriptionList"/>
    <dgm:cxn modelId="{F59F7C99-4E90-4810-8345-C66E25DD8DEB}" type="presParOf" srcId="{0A799413-0719-4631-AE9A-73F3514B8494}" destId="{F12CF5B9-DE40-4BFF-8A2C-9F8E27A609E8}" srcOrd="0" destOrd="0" presId="urn:microsoft.com/office/officeart/2018/2/layout/IconLabelDescriptionList"/>
    <dgm:cxn modelId="{541662B4-441E-490D-BF2C-8D1A5D123DCC}" type="presParOf" srcId="{0A799413-0719-4631-AE9A-73F3514B8494}" destId="{4943DF8E-0AA3-452D-ACA3-4E7A65D64492}" srcOrd="1" destOrd="0" presId="urn:microsoft.com/office/officeart/2018/2/layout/IconLabelDescriptionList"/>
    <dgm:cxn modelId="{3E787FBC-F8D0-46E0-8F9A-D21F45A6265B}" type="presParOf" srcId="{0A799413-0719-4631-AE9A-73F3514B8494}" destId="{C3B1C06B-313A-43B6-BBB7-1EF57A67C5B9}" srcOrd="2" destOrd="0" presId="urn:microsoft.com/office/officeart/2018/2/layout/IconLabelDescriptionList"/>
    <dgm:cxn modelId="{91FD4ADE-33DB-42D2-9400-324217E25B3D}" type="presParOf" srcId="{0A799413-0719-4631-AE9A-73F3514B8494}" destId="{D62206F8-8538-4E63-BCF9-FBBE67259BBA}" srcOrd="3" destOrd="0" presId="urn:microsoft.com/office/officeart/2018/2/layout/IconLabelDescriptionList"/>
    <dgm:cxn modelId="{6BCE19D9-728C-4620-A79D-BE2C36F043F4}" type="presParOf" srcId="{0A799413-0719-4631-AE9A-73F3514B8494}" destId="{9C8E2659-D8E9-4F19-A53D-ED3D6C046C35}" srcOrd="4" destOrd="0" presId="urn:microsoft.com/office/officeart/2018/2/layout/IconLabelDescription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A9A084-008B-4351-AD92-C82ABC22B2A4}"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3516A74C-9BA2-4E01-A482-FEF1D6725626}">
      <dgm:prSet/>
      <dgm:spPr/>
      <dgm:t>
        <a:bodyPr/>
        <a:lstStyle/>
        <a:p>
          <a:r>
            <a:rPr lang="en-US" b="1"/>
            <a:t>Medical and Nursing Actions</a:t>
          </a:r>
          <a:endParaRPr lang="en-US"/>
        </a:p>
      </dgm:t>
    </dgm:pt>
    <dgm:pt modelId="{B473C5A0-2845-48D0-83B0-AB6C5CDBE799}" type="parTrans" cxnId="{F489A7D9-6EBC-434D-A07C-383BC720386A}">
      <dgm:prSet/>
      <dgm:spPr/>
      <dgm:t>
        <a:bodyPr/>
        <a:lstStyle/>
        <a:p>
          <a:endParaRPr lang="en-US"/>
        </a:p>
      </dgm:t>
    </dgm:pt>
    <dgm:pt modelId="{9657E7FF-E040-48E9-B6B4-E843AC1F9228}" type="sibTrans" cxnId="{F489A7D9-6EBC-434D-A07C-383BC720386A}">
      <dgm:prSet/>
      <dgm:spPr/>
      <dgm:t>
        <a:bodyPr/>
        <a:lstStyle/>
        <a:p>
          <a:endParaRPr lang="en-US"/>
        </a:p>
      </dgm:t>
    </dgm:pt>
    <dgm:pt modelId="{D9F44C06-7C0D-439C-BB3A-F8E18DCD5056}">
      <dgm:prSet/>
      <dgm:spPr/>
      <dgm:t>
        <a:bodyPr/>
        <a:lstStyle/>
        <a:p>
          <a:r>
            <a:rPr lang="en-US" b="1"/>
            <a:t>Smoking cessation:</a:t>
          </a:r>
          <a:r>
            <a:rPr lang="en-US"/>
            <a:t> NHS Stop Smoking support</a:t>
          </a:r>
        </a:p>
      </dgm:t>
    </dgm:pt>
    <dgm:pt modelId="{87280A1E-0B64-459D-B87F-10828A7F0C55}" type="parTrans" cxnId="{3D401121-47C8-4D13-859E-F11E2FBD9982}">
      <dgm:prSet/>
      <dgm:spPr/>
      <dgm:t>
        <a:bodyPr/>
        <a:lstStyle/>
        <a:p>
          <a:endParaRPr lang="en-US"/>
        </a:p>
      </dgm:t>
    </dgm:pt>
    <dgm:pt modelId="{7B6A8AED-9ED7-4105-902B-96268DA592F0}" type="sibTrans" cxnId="{3D401121-47C8-4D13-859E-F11E2FBD9982}">
      <dgm:prSet/>
      <dgm:spPr/>
      <dgm:t>
        <a:bodyPr/>
        <a:lstStyle/>
        <a:p>
          <a:endParaRPr lang="en-US"/>
        </a:p>
      </dgm:t>
    </dgm:pt>
    <dgm:pt modelId="{84F51AA9-6C57-429F-8855-A325187B33F3}">
      <dgm:prSet/>
      <dgm:spPr/>
      <dgm:t>
        <a:bodyPr/>
        <a:lstStyle/>
        <a:p>
          <a:r>
            <a:rPr lang="en-US" b="1"/>
            <a:t>Oxygen therapy:</a:t>
          </a:r>
          <a:r>
            <a:rPr lang="en-US"/>
            <a:t> improves breathing, reduces hypoxia</a:t>
          </a:r>
        </a:p>
      </dgm:t>
    </dgm:pt>
    <dgm:pt modelId="{CB620D9B-9180-4010-840D-EE9B34601D3C}" type="parTrans" cxnId="{0A1623E2-03FD-43ED-9EC1-57FBAE79BB6D}">
      <dgm:prSet/>
      <dgm:spPr/>
      <dgm:t>
        <a:bodyPr/>
        <a:lstStyle/>
        <a:p>
          <a:endParaRPr lang="en-US"/>
        </a:p>
      </dgm:t>
    </dgm:pt>
    <dgm:pt modelId="{FDD81772-ABDB-441F-83E9-1EF820AE4D3E}" type="sibTrans" cxnId="{0A1623E2-03FD-43ED-9EC1-57FBAE79BB6D}">
      <dgm:prSet/>
      <dgm:spPr/>
      <dgm:t>
        <a:bodyPr/>
        <a:lstStyle/>
        <a:p>
          <a:endParaRPr lang="en-US"/>
        </a:p>
      </dgm:t>
    </dgm:pt>
    <dgm:pt modelId="{9D349E09-F551-4EBD-B62A-61F5CACA8F5E}">
      <dgm:prSet/>
      <dgm:spPr/>
      <dgm:t>
        <a:bodyPr/>
        <a:lstStyle/>
        <a:p>
          <a:r>
            <a:rPr lang="en-US" b="1"/>
            <a:t>Medication:</a:t>
          </a:r>
          <a:r>
            <a:rPr lang="en-US"/>
            <a:t> bronchodilators &amp; pain relief for comfort</a:t>
          </a:r>
        </a:p>
      </dgm:t>
    </dgm:pt>
    <dgm:pt modelId="{31B82E66-7875-4738-8532-517B916122F1}" type="parTrans" cxnId="{140288EF-2045-4532-A3AF-7EDF96D58DBD}">
      <dgm:prSet/>
      <dgm:spPr/>
      <dgm:t>
        <a:bodyPr/>
        <a:lstStyle/>
        <a:p>
          <a:endParaRPr lang="en-US"/>
        </a:p>
      </dgm:t>
    </dgm:pt>
    <dgm:pt modelId="{05A32944-15A2-428A-97AD-AF05720EC045}" type="sibTrans" cxnId="{140288EF-2045-4532-A3AF-7EDF96D58DBD}">
      <dgm:prSet/>
      <dgm:spPr/>
      <dgm:t>
        <a:bodyPr/>
        <a:lstStyle/>
        <a:p>
          <a:endParaRPr lang="en-US"/>
        </a:p>
      </dgm:t>
    </dgm:pt>
    <dgm:pt modelId="{0E10C3D9-E595-4AF5-82D9-CC82F290C19A}">
      <dgm:prSet/>
      <dgm:spPr/>
      <dgm:t>
        <a:bodyPr/>
        <a:lstStyle/>
        <a:p>
          <a:r>
            <a:rPr lang="en-US" b="1"/>
            <a:t>Nutrition:</a:t>
          </a:r>
          <a:r>
            <a:rPr lang="en-US"/>
            <a:t> high-protein, vitamin-rich diet for strength</a:t>
          </a:r>
        </a:p>
      </dgm:t>
    </dgm:pt>
    <dgm:pt modelId="{E72764BC-EA06-4495-AE80-119BDF1108D5}" type="parTrans" cxnId="{0EB2ECAE-EC45-4811-A73A-920724B23970}">
      <dgm:prSet/>
      <dgm:spPr/>
      <dgm:t>
        <a:bodyPr/>
        <a:lstStyle/>
        <a:p>
          <a:endParaRPr lang="en-US"/>
        </a:p>
      </dgm:t>
    </dgm:pt>
    <dgm:pt modelId="{4DE72AAD-7D92-4DC2-9189-42AA1C81B68B}" type="sibTrans" cxnId="{0EB2ECAE-EC45-4811-A73A-920724B23970}">
      <dgm:prSet/>
      <dgm:spPr/>
      <dgm:t>
        <a:bodyPr/>
        <a:lstStyle/>
        <a:p>
          <a:endParaRPr lang="en-US"/>
        </a:p>
      </dgm:t>
    </dgm:pt>
    <dgm:pt modelId="{201F6E28-B3D4-44D1-B4AE-5D1DA0708390}">
      <dgm:prSet/>
      <dgm:spPr/>
      <dgm:t>
        <a:bodyPr/>
        <a:lstStyle/>
        <a:p>
          <a:r>
            <a:rPr lang="en-US" b="1"/>
            <a:t>Physiotherapy:</a:t>
          </a:r>
          <a:r>
            <a:rPr lang="en-US"/>
            <a:t> chest and breathing exercises</a:t>
          </a:r>
        </a:p>
      </dgm:t>
    </dgm:pt>
    <dgm:pt modelId="{B4852173-FAE6-449B-8AF8-6400B0FA85CF}" type="parTrans" cxnId="{4531F243-B71B-43EF-8E51-797C168C8ED1}">
      <dgm:prSet/>
      <dgm:spPr/>
      <dgm:t>
        <a:bodyPr/>
        <a:lstStyle/>
        <a:p>
          <a:endParaRPr lang="en-US"/>
        </a:p>
      </dgm:t>
    </dgm:pt>
    <dgm:pt modelId="{97821005-8280-43DB-ABD8-AD61909A5340}" type="sibTrans" cxnId="{4531F243-B71B-43EF-8E51-797C168C8ED1}">
      <dgm:prSet/>
      <dgm:spPr/>
      <dgm:t>
        <a:bodyPr/>
        <a:lstStyle/>
        <a:p>
          <a:endParaRPr lang="en-US"/>
        </a:p>
      </dgm:t>
    </dgm:pt>
    <dgm:pt modelId="{07CDACC7-4E02-4170-8B95-C1355212219B}">
      <dgm:prSet/>
      <dgm:spPr/>
      <dgm:t>
        <a:bodyPr/>
        <a:lstStyle/>
        <a:p>
          <a:r>
            <a:rPr lang="en-US" b="1"/>
            <a:t>Psychological support:</a:t>
          </a:r>
          <a:r>
            <a:rPr lang="en-US"/>
            <a:t> counselling or support groups</a:t>
          </a:r>
        </a:p>
      </dgm:t>
    </dgm:pt>
    <dgm:pt modelId="{EB598409-3F22-4ED4-BA42-1C56873E47C0}" type="parTrans" cxnId="{E52EFF27-96A9-479D-A56A-E78D757E9B74}">
      <dgm:prSet/>
      <dgm:spPr/>
      <dgm:t>
        <a:bodyPr/>
        <a:lstStyle/>
        <a:p>
          <a:endParaRPr lang="en-US"/>
        </a:p>
      </dgm:t>
    </dgm:pt>
    <dgm:pt modelId="{EA262CCA-8E35-441D-8762-B45EDAA2FBA2}" type="sibTrans" cxnId="{E52EFF27-96A9-479D-A56A-E78D757E9B74}">
      <dgm:prSet/>
      <dgm:spPr/>
      <dgm:t>
        <a:bodyPr/>
        <a:lstStyle/>
        <a:p>
          <a:endParaRPr lang="en-US"/>
        </a:p>
      </dgm:t>
    </dgm:pt>
    <dgm:pt modelId="{4C56EC56-4815-4006-B586-D03505CD531B}">
      <dgm:prSet/>
      <dgm:spPr/>
      <dgm:t>
        <a:bodyPr/>
        <a:lstStyle/>
        <a:p>
          <a:r>
            <a:rPr lang="en-US" b="1"/>
            <a:t>Palliative care:</a:t>
          </a:r>
          <a:r>
            <a:rPr lang="en-US"/>
            <a:t> comfort and dignity in final stages</a:t>
          </a:r>
        </a:p>
      </dgm:t>
    </dgm:pt>
    <dgm:pt modelId="{F5647B51-2088-401B-8312-71CFAD1CE26D}" type="parTrans" cxnId="{BE4BD543-EB15-48F5-BB1B-1A8E0FD2F526}">
      <dgm:prSet/>
      <dgm:spPr/>
      <dgm:t>
        <a:bodyPr/>
        <a:lstStyle/>
        <a:p>
          <a:endParaRPr lang="en-US"/>
        </a:p>
      </dgm:t>
    </dgm:pt>
    <dgm:pt modelId="{025CB8B2-5519-4AAA-8122-12B0C8F7A695}" type="sibTrans" cxnId="{BE4BD543-EB15-48F5-BB1B-1A8E0FD2F526}">
      <dgm:prSet/>
      <dgm:spPr/>
      <dgm:t>
        <a:bodyPr/>
        <a:lstStyle/>
        <a:p>
          <a:endParaRPr lang="en-US"/>
        </a:p>
      </dgm:t>
    </dgm:pt>
    <dgm:pt modelId="{2EF13BEF-9E0A-4C00-B7B4-EC642D505508}" type="pres">
      <dgm:prSet presAssocID="{5EA9A084-008B-4351-AD92-C82ABC22B2A4}" presName="linear" presStyleCnt="0">
        <dgm:presLayoutVars>
          <dgm:animLvl val="lvl"/>
          <dgm:resizeHandles val="exact"/>
        </dgm:presLayoutVars>
      </dgm:prSet>
      <dgm:spPr/>
    </dgm:pt>
    <dgm:pt modelId="{AC49012C-FE51-4A86-BF99-4391ECA7619D}" type="pres">
      <dgm:prSet presAssocID="{3516A74C-9BA2-4E01-A482-FEF1D6725626}" presName="parentText" presStyleLbl="node1" presStyleIdx="0" presStyleCnt="1">
        <dgm:presLayoutVars>
          <dgm:chMax val="0"/>
          <dgm:bulletEnabled val="1"/>
        </dgm:presLayoutVars>
      </dgm:prSet>
      <dgm:spPr/>
    </dgm:pt>
    <dgm:pt modelId="{1F086401-42C2-4AD9-971D-20E79AAAACDE}" type="pres">
      <dgm:prSet presAssocID="{3516A74C-9BA2-4E01-A482-FEF1D6725626}" presName="childText" presStyleLbl="revTx" presStyleIdx="0" presStyleCnt="1">
        <dgm:presLayoutVars>
          <dgm:bulletEnabled val="1"/>
        </dgm:presLayoutVars>
      </dgm:prSet>
      <dgm:spPr/>
    </dgm:pt>
  </dgm:ptLst>
  <dgm:cxnLst>
    <dgm:cxn modelId="{1E896406-7F97-4776-9E9B-555A5BCEFB14}" type="presOf" srcId="{D9F44C06-7C0D-439C-BB3A-F8E18DCD5056}" destId="{1F086401-42C2-4AD9-971D-20E79AAAACDE}" srcOrd="0" destOrd="0" presId="urn:microsoft.com/office/officeart/2005/8/layout/vList2"/>
    <dgm:cxn modelId="{9926F907-3EF5-4FF1-8F52-E76C27F84569}" type="presOf" srcId="{5EA9A084-008B-4351-AD92-C82ABC22B2A4}" destId="{2EF13BEF-9E0A-4C00-B7B4-EC642D505508}" srcOrd="0" destOrd="0" presId="urn:microsoft.com/office/officeart/2005/8/layout/vList2"/>
    <dgm:cxn modelId="{3D401121-47C8-4D13-859E-F11E2FBD9982}" srcId="{3516A74C-9BA2-4E01-A482-FEF1D6725626}" destId="{D9F44C06-7C0D-439C-BB3A-F8E18DCD5056}" srcOrd="0" destOrd="0" parTransId="{87280A1E-0B64-459D-B87F-10828A7F0C55}" sibTransId="{7B6A8AED-9ED7-4105-902B-96268DA592F0}"/>
    <dgm:cxn modelId="{E52EFF27-96A9-479D-A56A-E78D757E9B74}" srcId="{3516A74C-9BA2-4E01-A482-FEF1D6725626}" destId="{07CDACC7-4E02-4170-8B95-C1355212219B}" srcOrd="5" destOrd="0" parTransId="{EB598409-3F22-4ED4-BA42-1C56873E47C0}" sibTransId="{EA262CCA-8E35-441D-8762-B45EDAA2FBA2}"/>
    <dgm:cxn modelId="{BE4BD543-EB15-48F5-BB1B-1A8E0FD2F526}" srcId="{3516A74C-9BA2-4E01-A482-FEF1D6725626}" destId="{4C56EC56-4815-4006-B586-D03505CD531B}" srcOrd="6" destOrd="0" parTransId="{F5647B51-2088-401B-8312-71CFAD1CE26D}" sibTransId="{025CB8B2-5519-4AAA-8122-12B0C8F7A695}"/>
    <dgm:cxn modelId="{4531F243-B71B-43EF-8E51-797C168C8ED1}" srcId="{3516A74C-9BA2-4E01-A482-FEF1D6725626}" destId="{201F6E28-B3D4-44D1-B4AE-5D1DA0708390}" srcOrd="4" destOrd="0" parTransId="{B4852173-FAE6-449B-8AF8-6400B0FA85CF}" sibTransId="{97821005-8280-43DB-ABD8-AD61909A5340}"/>
    <dgm:cxn modelId="{DBC10164-5343-4C1B-929D-AB6BBEA04322}" type="presOf" srcId="{84F51AA9-6C57-429F-8855-A325187B33F3}" destId="{1F086401-42C2-4AD9-971D-20E79AAAACDE}" srcOrd="0" destOrd="1" presId="urn:microsoft.com/office/officeart/2005/8/layout/vList2"/>
    <dgm:cxn modelId="{8432344A-92FE-4300-907F-D6DC440B8C36}" type="presOf" srcId="{3516A74C-9BA2-4E01-A482-FEF1D6725626}" destId="{AC49012C-FE51-4A86-BF99-4391ECA7619D}" srcOrd="0" destOrd="0" presId="urn:microsoft.com/office/officeart/2005/8/layout/vList2"/>
    <dgm:cxn modelId="{2983E670-A35C-4BED-B968-7D047A6A2A04}" type="presOf" srcId="{201F6E28-B3D4-44D1-B4AE-5D1DA0708390}" destId="{1F086401-42C2-4AD9-971D-20E79AAAACDE}" srcOrd="0" destOrd="4" presId="urn:microsoft.com/office/officeart/2005/8/layout/vList2"/>
    <dgm:cxn modelId="{6E05C074-1FE0-424B-9C1A-08D40DF9929F}" type="presOf" srcId="{07CDACC7-4E02-4170-8B95-C1355212219B}" destId="{1F086401-42C2-4AD9-971D-20E79AAAACDE}" srcOrd="0" destOrd="5" presId="urn:microsoft.com/office/officeart/2005/8/layout/vList2"/>
    <dgm:cxn modelId="{1C209087-7489-4C25-8335-0233AC1EC8FC}" type="presOf" srcId="{9D349E09-F551-4EBD-B62A-61F5CACA8F5E}" destId="{1F086401-42C2-4AD9-971D-20E79AAAACDE}" srcOrd="0" destOrd="2" presId="urn:microsoft.com/office/officeart/2005/8/layout/vList2"/>
    <dgm:cxn modelId="{A7F956A5-FFDC-4555-8F73-6C977F266BB0}" type="presOf" srcId="{0E10C3D9-E595-4AF5-82D9-CC82F290C19A}" destId="{1F086401-42C2-4AD9-971D-20E79AAAACDE}" srcOrd="0" destOrd="3" presId="urn:microsoft.com/office/officeart/2005/8/layout/vList2"/>
    <dgm:cxn modelId="{0EB2ECAE-EC45-4811-A73A-920724B23970}" srcId="{3516A74C-9BA2-4E01-A482-FEF1D6725626}" destId="{0E10C3D9-E595-4AF5-82D9-CC82F290C19A}" srcOrd="3" destOrd="0" parTransId="{E72764BC-EA06-4495-AE80-119BDF1108D5}" sibTransId="{4DE72AAD-7D92-4DC2-9189-42AA1C81B68B}"/>
    <dgm:cxn modelId="{7FEEFFD3-3AE9-46FC-B172-42B86CF14ECD}" type="presOf" srcId="{4C56EC56-4815-4006-B586-D03505CD531B}" destId="{1F086401-42C2-4AD9-971D-20E79AAAACDE}" srcOrd="0" destOrd="6" presId="urn:microsoft.com/office/officeart/2005/8/layout/vList2"/>
    <dgm:cxn modelId="{F489A7D9-6EBC-434D-A07C-383BC720386A}" srcId="{5EA9A084-008B-4351-AD92-C82ABC22B2A4}" destId="{3516A74C-9BA2-4E01-A482-FEF1D6725626}" srcOrd="0" destOrd="0" parTransId="{B473C5A0-2845-48D0-83B0-AB6C5CDBE799}" sibTransId="{9657E7FF-E040-48E9-B6B4-E843AC1F9228}"/>
    <dgm:cxn modelId="{0A1623E2-03FD-43ED-9EC1-57FBAE79BB6D}" srcId="{3516A74C-9BA2-4E01-A482-FEF1D6725626}" destId="{84F51AA9-6C57-429F-8855-A325187B33F3}" srcOrd="1" destOrd="0" parTransId="{CB620D9B-9180-4010-840D-EE9B34601D3C}" sibTransId="{FDD81772-ABDB-441F-83E9-1EF820AE4D3E}"/>
    <dgm:cxn modelId="{140288EF-2045-4532-A3AF-7EDF96D58DBD}" srcId="{3516A74C-9BA2-4E01-A482-FEF1D6725626}" destId="{9D349E09-F551-4EBD-B62A-61F5CACA8F5E}" srcOrd="2" destOrd="0" parTransId="{31B82E66-7875-4738-8532-517B916122F1}" sibTransId="{05A32944-15A2-428A-97AD-AF05720EC045}"/>
    <dgm:cxn modelId="{4046E6FE-ED41-47A1-B723-F5BFBD4276C2}" type="presParOf" srcId="{2EF13BEF-9E0A-4C00-B7B4-EC642D505508}" destId="{AC49012C-FE51-4A86-BF99-4391ECA7619D}" srcOrd="0" destOrd="0" presId="urn:microsoft.com/office/officeart/2005/8/layout/vList2"/>
    <dgm:cxn modelId="{CFCD3367-68F8-4CAE-A85E-03E5AAD5A4F9}" type="presParOf" srcId="{2EF13BEF-9E0A-4C00-B7B4-EC642D505508}" destId="{1F086401-42C2-4AD9-971D-20E79AAAACDE}" srcOrd="1"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C18BA7C-2C7F-4D6D-A726-113786295B7C}" type="doc">
      <dgm:prSet loTypeId="urn:microsoft.com/office/officeart/2005/8/layout/list1" loCatId="list" qsTypeId="urn:microsoft.com/office/officeart/2005/8/quickstyle/simple5" qsCatId="simple" csTypeId="urn:microsoft.com/office/officeart/2005/8/colors/accent0_3" csCatId="mainScheme" phldr="1"/>
      <dgm:spPr/>
      <dgm:t>
        <a:bodyPr/>
        <a:lstStyle/>
        <a:p>
          <a:endParaRPr lang="en-US"/>
        </a:p>
      </dgm:t>
    </dgm:pt>
    <dgm:pt modelId="{B4DBB844-7E02-4D3A-A8E6-55E372534C4B}">
      <dgm:prSet/>
      <dgm:spPr/>
      <dgm:t>
        <a:bodyPr/>
        <a:lstStyle/>
        <a:p>
          <a:r>
            <a:rPr lang="en-US" b="1"/>
            <a:t>Monitoring Plan</a:t>
          </a:r>
          <a:endParaRPr lang="en-US"/>
        </a:p>
      </dgm:t>
    </dgm:pt>
    <dgm:pt modelId="{54084C71-9A4B-4840-8C87-242285D62395}" type="parTrans" cxnId="{F5B60960-485E-435E-86D1-CFC348AE1F15}">
      <dgm:prSet/>
      <dgm:spPr/>
      <dgm:t>
        <a:bodyPr/>
        <a:lstStyle/>
        <a:p>
          <a:endParaRPr lang="en-US"/>
        </a:p>
      </dgm:t>
    </dgm:pt>
    <dgm:pt modelId="{790B9D54-B420-4AF8-899E-896894B1675A}" type="sibTrans" cxnId="{F5B60960-485E-435E-86D1-CFC348AE1F15}">
      <dgm:prSet/>
      <dgm:spPr/>
      <dgm:t>
        <a:bodyPr/>
        <a:lstStyle/>
        <a:p>
          <a:endParaRPr lang="en-US"/>
        </a:p>
      </dgm:t>
    </dgm:pt>
    <dgm:pt modelId="{577126C3-12EF-4119-A2DB-4AE1A1A55FCA}">
      <dgm:prSet/>
      <dgm:spPr/>
      <dgm:t>
        <a:bodyPr/>
        <a:lstStyle/>
        <a:p>
          <a:pPr>
            <a:buFont typeface="Wingdings" panose="05000000000000000000" pitchFamily="2" charset="2"/>
            <a:buChar char="Ø"/>
          </a:pPr>
          <a:r>
            <a:rPr lang="en-US" dirty="0"/>
            <a:t>Check oxygen level, pulse, and blood pressure regularly</a:t>
          </a:r>
        </a:p>
      </dgm:t>
    </dgm:pt>
    <dgm:pt modelId="{F8BB03F5-C12F-4FDD-82E1-ED95F3C21220}" type="parTrans" cxnId="{D4AED5CF-CE58-410C-81AF-1977AE4C8566}">
      <dgm:prSet/>
      <dgm:spPr/>
      <dgm:t>
        <a:bodyPr/>
        <a:lstStyle/>
        <a:p>
          <a:endParaRPr lang="en-US"/>
        </a:p>
      </dgm:t>
    </dgm:pt>
    <dgm:pt modelId="{86547A2C-8EBF-4DD5-A8FA-8461A44B4C3F}" type="sibTrans" cxnId="{D4AED5CF-CE58-410C-81AF-1977AE4C8566}">
      <dgm:prSet/>
      <dgm:spPr/>
      <dgm:t>
        <a:bodyPr/>
        <a:lstStyle/>
        <a:p>
          <a:endParaRPr lang="en-US"/>
        </a:p>
      </dgm:t>
    </dgm:pt>
    <dgm:pt modelId="{CB4B458A-E518-4214-9DC3-15A0FCE290AC}">
      <dgm:prSet/>
      <dgm:spPr/>
      <dgm:t>
        <a:bodyPr/>
        <a:lstStyle/>
        <a:p>
          <a:pPr>
            <a:buFont typeface="Wingdings" panose="05000000000000000000" pitchFamily="2" charset="2"/>
            <a:buChar char="Ø"/>
          </a:pPr>
          <a:r>
            <a:rPr lang="en-US" dirty="0"/>
            <a:t>Spirometry tests for lung capacity and airflow</a:t>
          </a:r>
        </a:p>
      </dgm:t>
    </dgm:pt>
    <dgm:pt modelId="{0EE892DC-9F90-4765-A201-AEA932E7FA8A}" type="parTrans" cxnId="{0ECE66A2-90D9-46B1-83C5-65BDA2BE18C1}">
      <dgm:prSet/>
      <dgm:spPr/>
      <dgm:t>
        <a:bodyPr/>
        <a:lstStyle/>
        <a:p>
          <a:endParaRPr lang="en-US"/>
        </a:p>
      </dgm:t>
    </dgm:pt>
    <dgm:pt modelId="{4D4ED287-AE94-40F2-8EDC-35E7E05798C0}" type="sibTrans" cxnId="{0ECE66A2-90D9-46B1-83C5-65BDA2BE18C1}">
      <dgm:prSet/>
      <dgm:spPr/>
      <dgm:t>
        <a:bodyPr/>
        <a:lstStyle/>
        <a:p>
          <a:endParaRPr lang="en-US"/>
        </a:p>
      </dgm:t>
    </dgm:pt>
    <dgm:pt modelId="{23601D09-C49E-452A-BE34-C1E2AAC75F8C}">
      <dgm:prSet/>
      <dgm:spPr/>
      <dgm:t>
        <a:bodyPr/>
        <a:lstStyle/>
        <a:p>
          <a:pPr>
            <a:buFont typeface="Wingdings" panose="05000000000000000000" pitchFamily="2" charset="2"/>
            <a:buChar char="Ø"/>
          </a:pPr>
          <a:r>
            <a:rPr lang="en-US" dirty="0"/>
            <a:t>Record weight, diet, and physical activity</a:t>
          </a:r>
        </a:p>
      </dgm:t>
    </dgm:pt>
    <dgm:pt modelId="{290D55A6-987E-4564-B79A-4B98ED760D7C}" type="parTrans" cxnId="{FFBC9C2E-8D48-4A20-845B-760B9E683BD1}">
      <dgm:prSet/>
      <dgm:spPr/>
      <dgm:t>
        <a:bodyPr/>
        <a:lstStyle/>
        <a:p>
          <a:endParaRPr lang="en-US"/>
        </a:p>
      </dgm:t>
    </dgm:pt>
    <dgm:pt modelId="{5E23A1BB-C521-473A-B8B4-8EDA2E77F281}" type="sibTrans" cxnId="{FFBC9C2E-8D48-4A20-845B-760B9E683BD1}">
      <dgm:prSet/>
      <dgm:spPr/>
      <dgm:t>
        <a:bodyPr/>
        <a:lstStyle/>
        <a:p>
          <a:endParaRPr lang="en-US"/>
        </a:p>
      </dgm:t>
    </dgm:pt>
    <dgm:pt modelId="{FD65D950-7144-45B6-A26F-DCB177BE17E5}">
      <dgm:prSet/>
      <dgm:spPr/>
      <dgm:t>
        <a:bodyPr/>
        <a:lstStyle/>
        <a:p>
          <a:pPr>
            <a:buFont typeface="Wingdings" panose="05000000000000000000" pitchFamily="2" charset="2"/>
            <a:buChar char="Ø"/>
          </a:pPr>
          <a:r>
            <a:rPr lang="en-US" dirty="0"/>
            <a:t>Observe pain, sleep, and emotional state</a:t>
          </a:r>
        </a:p>
      </dgm:t>
    </dgm:pt>
    <dgm:pt modelId="{874F0D61-D490-48D8-B5A7-F699E7E1D716}" type="parTrans" cxnId="{6D8960C7-2DE9-47E9-94A5-AE3A6F89A939}">
      <dgm:prSet/>
      <dgm:spPr/>
      <dgm:t>
        <a:bodyPr/>
        <a:lstStyle/>
        <a:p>
          <a:endParaRPr lang="en-US"/>
        </a:p>
      </dgm:t>
    </dgm:pt>
    <dgm:pt modelId="{380661D5-CE77-4051-83C3-390DC6AA5D1D}" type="sibTrans" cxnId="{6D8960C7-2DE9-47E9-94A5-AE3A6F89A939}">
      <dgm:prSet/>
      <dgm:spPr/>
      <dgm:t>
        <a:bodyPr/>
        <a:lstStyle/>
        <a:p>
          <a:endParaRPr lang="en-US"/>
        </a:p>
      </dgm:t>
    </dgm:pt>
    <dgm:pt modelId="{4659B274-EAB1-4323-A8AC-5563CA172006}">
      <dgm:prSet/>
      <dgm:spPr/>
      <dgm:t>
        <a:bodyPr/>
        <a:lstStyle/>
        <a:p>
          <a:pPr>
            <a:buFont typeface="Wingdings" panose="05000000000000000000" pitchFamily="2" charset="2"/>
            <a:buChar char="Ø"/>
          </a:pPr>
          <a:r>
            <a:rPr lang="en-US" dirty="0"/>
            <a:t>Report new symptoms or side effects</a:t>
          </a:r>
        </a:p>
      </dgm:t>
    </dgm:pt>
    <dgm:pt modelId="{AE81A4CE-0FBD-429C-8EA3-16928A23B1E0}" type="parTrans" cxnId="{B2ADC4E1-5CBA-4543-8600-B07744C66F4C}">
      <dgm:prSet/>
      <dgm:spPr/>
      <dgm:t>
        <a:bodyPr/>
        <a:lstStyle/>
        <a:p>
          <a:endParaRPr lang="en-US"/>
        </a:p>
      </dgm:t>
    </dgm:pt>
    <dgm:pt modelId="{99E17021-9A96-4469-A551-AF6A30137F62}" type="sibTrans" cxnId="{B2ADC4E1-5CBA-4543-8600-B07744C66F4C}">
      <dgm:prSet/>
      <dgm:spPr/>
      <dgm:t>
        <a:bodyPr/>
        <a:lstStyle/>
        <a:p>
          <a:endParaRPr lang="en-US"/>
        </a:p>
      </dgm:t>
    </dgm:pt>
    <dgm:pt modelId="{0015284D-E9E0-424C-9B53-2B14D1ACF92A}">
      <dgm:prSet/>
      <dgm:spPr/>
      <dgm:t>
        <a:bodyPr/>
        <a:lstStyle/>
        <a:p>
          <a:r>
            <a:rPr lang="en-US" b="1"/>
            <a:t>Multidisciplinary Team (MDT)</a:t>
          </a:r>
          <a:endParaRPr lang="en-US"/>
        </a:p>
      </dgm:t>
    </dgm:pt>
    <dgm:pt modelId="{749F59E2-543A-4569-8F4B-5A9BA5BFE81F}" type="parTrans" cxnId="{0FC4964C-CC1D-40F7-A691-B99C5D79759E}">
      <dgm:prSet/>
      <dgm:spPr/>
      <dgm:t>
        <a:bodyPr/>
        <a:lstStyle/>
        <a:p>
          <a:endParaRPr lang="en-US"/>
        </a:p>
      </dgm:t>
    </dgm:pt>
    <dgm:pt modelId="{B7F101B9-6971-48DF-8FB9-1FF49F967156}" type="sibTrans" cxnId="{0FC4964C-CC1D-40F7-A691-B99C5D79759E}">
      <dgm:prSet/>
      <dgm:spPr/>
      <dgm:t>
        <a:bodyPr/>
        <a:lstStyle/>
        <a:p>
          <a:endParaRPr lang="en-US"/>
        </a:p>
      </dgm:t>
    </dgm:pt>
    <dgm:pt modelId="{4A650872-01F4-4ABC-964B-8F6C4493CC6C}">
      <dgm:prSet/>
      <dgm:spPr/>
      <dgm:t>
        <a:bodyPr/>
        <a:lstStyle/>
        <a:p>
          <a:pPr>
            <a:buFont typeface="Wingdings" panose="05000000000000000000" pitchFamily="2" charset="2"/>
            <a:buChar char="Ø"/>
          </a:pPr>
          <a:r>
            <a:rPr lang="en-US" b="1" dirty="0"/>
            <a:t>GP: </a:t>
          </a:r>
          <a:r>
            <a:rPr lang="en-US" dirty="0"/>
            <a:t>overall health monitoring</a:t>
          </a:r>
        </a:p>
      </dgm:t>
    </dgm:pt>
    <dgm:pt modelId="{A046A120-3306-462E-AFE0-CA1D0CFB4445}" type="parTrans" cxnId="{10A23A57-8084-4BB6-AB15-F4A64C720DA0}">
      <dgm:prSet/>
      <dgm:spPr/>
      <dgm:t>
        <a:bodyPr/>
        <a:lstStyle/>
        <a:p>
          <a:endParaRPr lang="en-US"/>
        </a:p>
      </dgm:t>
    </dgm:pt>
    <dgm:pt modelId="{27BBC5BD-0904-4356-BA32-2648F939A051}" type="sibTrans" cxnId="{10A23A57-8084-4BB6-AB15-F4A64C720DA0}">
      <dgm:prSet/>
      <dgm:spPr/>
      <dgm:t>
        <a:bodyPr/>
        <a:lstStyle/>
        <a:p>
          <a:endParaRPr lang="en-US"/>
        </a:p>
      </dgm:t>
    </dgm:pt>
    <dgm:pt modelId="{05609DB4-7C85-41A4-A5CA-367B20D177FF}">
      <dgm:prSet/>
      <dgm:spPr/>
      <dgm:t>
        <a:bodyPr/>
        <a:lstStyle/>
        <a:p>
          <a:pPr>
            <a:buFont typeface="Wingdings" panose="05000000000000000000" pitchFamily="2" charset="2"/>
            <a:buChar char="Ø"/>
          </a:pPr>
          <a:r>
            <a:rPr lang="en-US" b="1" dirty="0"/>
            <a:t>Oncologist: </a:t>
          </a:r>
          <a:r>
            <a:rPr lang="en-US" dirty="0"/>
            <a:t>cancer treatment and medicines</a:t>
          </a:r>
        </a:p>
      </dgm:t>
    </dgm:pt>
    <dgm:pt modelId="{2143EEE1-F611-4525-82AD-575E71A8ED51}" type="parTrans" cxnId="{C3F2A5B6-4901-47F8-B6A5-892426A45668}">
      <dgm:prSet/>
      <dgm:spPr/>
      <dgm:t>
        <a:bodyPr/>
        <a:lstStyle/>
        <a:p>
          <a:endParaRPr lang="en-US"/>
        </a:p>
      </dgm:t>
    </dgm:pt>
    <dgm:pt modelId="{7BF7B999-6F36-47F0-8BCD-35A144F1E830}" type="sibTrans" cxnId="{C3F2A5B6-4901-47F8-B6A5-892426A45668}">
      <dgm:prSet/>
      <dgm:spPr/>
      <dgm:t>
        <a:bodyPr/>
        <a:lstStyle/>
        <a:p>
          <a:endParaRPr lang="en-US"/>
        </a:p>
      </dgm:t>
    </dgm:pt>
    <dgm:pt modelId="{C233A814-4E1E-448E-B97C-2645F89DD7C0}">
      <dgm:prSet/>
      <dgm:spPr/>
      <dgm:t>
        <a:bodyPr/>
        <a:lstStyle/>
        <a:p>
          <a:pPr>
            <a:buFont typeface="Wingdings" panose="05000000000000000000" pitchFamily="2" charset="2"/>
            <a:buChar char="Ø"/>
          </a:pPr>
          <a:r>
            <a:rPr lang="en-US" b="1" dirty="0"/>
            <a:t>Respiratory nurse / Physiotherapist: </a:t>
          </a:r>
          <a:r>
            <a:rPr lang="en-US" dirty="0"/>
            <a:t>breathing care</a:t>
          </a:r>
        </a:p>
      </dgm:t>
    </dgm:pt>
    <dgm:pt modelId="{ADBDD071-57DA-455C-AE3A-51F9BF3AF3E8}" type="parTrans" cxnId="{06D42A7A-D9D6-4E5C-ADFC-4651720AC2DA}">
      <dgm:prSet/>
      <dgm:spPr/>
      <dgm:t>
        <a:bodyPr/>
        <a:lstStyle/>
        <a:p>
          <a:endParaRPr lang="en-US"/>
        </a:p>
      </dgm:t>
    </dgm:pt>
    <dgm:pt modelId="{854AC843-114F-46ED-94AA-411A8C5B1288}" type="sibTrans" cxnId="{06D42A7A-D9D6-4E5C-ADFC-4651720AC2DA}">
      <dgm:prSet/>
      <dgm:spPr/>
      <dgm:t>
        <a:bodyPr/>
        <a:lstStyle/>
        <a:p>
          <a:endParaRPr lang="en-US"/>
        </a:p>
      </dgm:t>
    </dgm:pt>
    <dgm:pt modelId="{567A8903-9EBE-45AD-9574-752E87301420}">
      <dgm:prSet/>
      <dgm:spPr/>
      <dgm:t>
        <a:bodyPr/>
        <a:lstStyle/>
        <a:p>
          <a:pPr>
            <a:buFont typeface="Wingdings" panose="05000000000000000000" pitchFamily="2" charset="2"/>
            <a:buChar char="Ø"/>
          </a:pPr>
          <a:r>
            <a:rPr lang="en-US" b="1" dirty="0"/>
            <a:t>Dietitian: </a:t>
          </a:r>
          <a:r>
            <a:rPr lang="en-US" dirty="0"/>
            <a:t>healthy food guidance</a:t>
          </a:r>
        </a:p>
      </dgm:t>
    </dgm:pt>
    <dgm:pt modelId="{6DE6B5C3-9039-40B1-8C04-4FB297E79CC1}" type="parTrans" cxnId="{77752433-F88A-4BA7-9E25-0745F30124B8}">
      <dgm:prSet/>
      <dgm:spPr/>
      <dgm:t>
        <a:bodyPr/>
        <a:lstStyle/>
        <a:p>
          <a:endParaRPr lang="en-US"/>
        </a:p>
      </dgm:t>
    </dgm:pt>
    <dgm:pt modelId="{62B04124-9446-4458-9223-5BA033FA6B74}" type="sibTrans" cxnId="{77752433-F88A-4BA7-9E25-0745F30124B8}">
      <dgm:prSet/>
      <dgm:spPr/>
      <dgm:t>
        <a:bodyPr/>
        <a:lstStyle/>
        <a:p>
          <a:endParaRPr lang="en-US"/>
        </a:p>
      </dgm:t>
    </dgm:pt>
    <dgm:pt modelId="{D65ADEBD-11F2-4C0C-A9D9-7CA574A47F7B}">
      <dgm:prSet/>
      <dgm:spPr/>
      <dgm:t>
        <a:bodyPr/>
        <a:lstStyle/>
        <a:p>
          <a:pPr>
            <a:buFont typeface="Wingdings" panose="05000000000000000000" pitchFamily="2" charset="2"/>
            <a:buChar char="Ø"/>
          </a:pPr>
          <a:r>
            <a:rPr lang="en-US" b="1" dirty="0"/>
            <a:t>Counsellor or Psychologist: </a:t>
          </a:r>
          <a:r>
            <a:rPr lang="en-US" dirty="0"/>
            <a:t>mental and emotional support</a:t>
          </a:r>
        </a:p>
      </dgm:t>
    </dgm:pt>
    <dgm:pt modelId="{0C17A885-B8CE-4858-AA3C-1A5C78BFA27C}" type="parTrans" cxnId="{9077C19B-BB88-44DB-BEC4-8B4C0545ACBD}">
      <dgm:prSet/>
      <dgm:spPr/>
      <dgm:t>
        <a:bodyPr/>
        <a:lstStyle/>
        <a:p>
          <a:endParaRPr lang="en-US"/>
        </a:p>
      </dgm:t>
    </dgm:pt>
    <dgm:pt modelId="{493676A3-C704-434A-9D00-3223B8CF74A7}" type="sibTrans" cxnId="{9077C19B-BB88-44DB-BEC4-8B4C0545ACBD}">
      <dgm:prSet/>
      <dgm:spPr/>
      <dgm:t>
        <a:bodyPr/>
        <a:lstStyle/>
        <a:p>
          <a:endParaRPr lang="en-US"/>
        </a:p>
      </dgm:t>
    </dgm:pt>
    <dgm:pt modelId="{7E3D87D9-F84D-41BB-951D-2935F7709F73}" type="pres">
      <dgm:prSet presAssocID="{8C18BA7C-2C7F-4D6D-A726-113786295B7C}" presName="linear" presStyleCnt="0">
        <dgm:presLayoutVars>
          <dgm:dir/>
          <dgm:animLvl val="lvl"/>
          <dgm:resizeHandles val="exact"/>
        </dgm:presLayoutVars>
      </dgm:prSet>
      <dgm:spPr/>
    </dgm:pt>
    <dgm:pt modelId="{D3B8F4F4-6057-4BDC-9D23-5C34CFD2BACD}" type="pres">
      <dgm:prSet presAssocID="{B4DBB844-7E02-4D3A-A8E6-55E372534C4B}" presName="parentLin" presStyleCnt="0"/>
      <dgm:spPr/>
    </dgm:pt>
    <dgm:pt modelId="{C0CA2646-7695-4E96-B9B7-D9C1BBEEABB3}" type="pres">
      <dgm:prSet presAssocID="{B4DBB844-7E02-4D3A-A8E6-55E372534C4B}" presName="parentLeftMargin" presStyleLbl="node1" presStyleIdx="0" presStyleCnt="2"/>
      <dgm:spPr/>
    </dgm:pt>
    <dgm:pt modelId="{37715F2E-D200-4ADE-828C-5A3B1E90BEC4}" type="pres">
      <dgm:prSet presAssocID="{B4DBB844-7E02-4D3A-A8E6-55E372534C4B}" presName="parentText" presStyleLbl="node1" presStyleIdx="0" presStyleCnt="2">
        <dgm:presLayoutVars>
          <dgm:chMax val="0"/>
          <dgm:bulletEnabled val="1"/>
        </dgm:presLayoutVars>
      </dgm:prSet>
      <dgm:spPr/>
    </dgm:pt>
    <dgm:pt modelId="{C6E808C2-BDAE-44DE-AFF0-7214A5CD3D04}" type="pres">
      <dgm:prSet presAssocID="{B4DBB844-7E02-4D3A-A8E6-55E372534C4B}" presName="negativeSpace" presStyleCnt="0"/>
      <dgm:spPr/>
    </dgm:pt>
    <dgm:pt modelId="{01460496-7C40-46C7-933C-205DF2AAD23A}" type="pres">
      <dgm:prSet presAssocID="{B4DBB844-7E02-4D3A-A8E6-55E372534C4B}" presName="childText" presStyleLbl="conFgAcc1" presStyleIdx="0" presStyleCnt="2">
        <dgm:presLayoutVars>
          <dgm:bulletEnabled val="1"/>
        </dgm:presLayoutVars>
      </dgm:prSet>
      <dgm:spPr/>
    </dgm:pt>
    <dgm:pt modelId="{63E71446-E84C-4584-8AF1-5C1CDF0EA5CA}" type="pres">
      <dgm:prSet presAssocID="{790B9D54-B420-4AF8-899E-896894B1675A}" presName="spaceBetweenRectangles" presStyleCnt="0"/>
      <dgm:spPr/>
    </dgm:pt>
    <dgm:pt modelId="{2791767A-DCBE-4AE9-8F3A-BACEED901F8C}" type="pres">
      <dgm:prSet presAssocID="{0015284D-E9E0-424C-9B53-2B14D1ACF92A}" presName="parentLin" presStyleCnt="0"/>
      <dgm:spPr/>
    </dgm:pt>
    <dgm:pt modelId="{50202E96-5607-4E38-AB7E-D692FA9FAC46}" type="pres">
      <dgm:prSet presAssocID="{0015284D-E9E0-424C-9B53-2B14D1ACF92A}" presName="parentLeftMargin" presStyleLbl="node1" presStyleIdx="0" presStyleCnt="2"/>
      <dgm:spPr/>
    </dgm:pt>
    <dgm:pt modelId="{4E9000D8-741A-427A-BA9E-09490DCB91B8}" type="pres">
      <dgm:prSet presAssocID="{0015284D-E9E0-424C-9B53-2B14D1ACF92A}" presName="parentText" presStyleLbl="node1" presStyleIdx="1" presStyleCnt="2">
        <dgm:presLayoutVars>
          <dgm:chMax val="0"/>
          <dgm:bulletEnabled val="1"/>
        </dgm:presLayoutVars>
      </dgm:prSet>
      <dgm:spPr/>
    </dgm:pt>
    <dgm:pt modelId="{79CCCBCC-EB27-44B1-89DD-B01582DD85EC}" type="pres">
      <dgm:prSet presAssocID="{0015284D-E9E0-424C-9B53-2B14D1ACF92A}" presName="negativeSpace" presStyleCnt="0"/>
      <dgm:spPr/>
    </dgm:pt>
    <dgm:pt modelId="{D03ABB64-B234-418E-B54F-A9B6399315D4}" type="pres">
      <dgm:prSet presAssocID="{0015284D-E9E0-424C-9B53-2B14D1ACF92A}" presName="childText" presStyleLbl="conFgAcc1" presStyleIdx="1" presStyleCnt="2">
        <dgm:presLayoutVars>
          <dgm:bulletEnabled val="1"/>
        </dgm:presLayoutVars>
      </dgm:prSet>
      <dgm:spPr/>
    </dgm:pt>
  </dgm:ptLst>
  <dgm:cxnLst>
    <dgm:cxn modelId="{FFBC9C2E-8D48-4A20-845B-760B9E683BD1}" srcId="{B4DBB844-7E02-4D3A-A8E6-55E372534C4B}" destId="{23601D09-C49E-452A-BE34-C1E2AAC75F8C}" srcOrd="2" destOrd="0" parTransId="{290D55A6-987E-4564-B79A-4B98ED760D7C}" sibTransId="{5E23A1BB-C521-473A-B8B4-8EDA2E77F281}"/>
    <dgm:cxn modelId="{77752433-F88A-4BA7-9E25-0745F30124B8}" srcId="{0015284D-E9E0-424C-9B53-2B14D1ACF92A}" destId="{567A8903-9EBE-45AD-9574-752E87301420}" srcOrd="3" destOrd="0" parTransId="{6DE6B5C3-9039-40B1-8C04-4FB297E79CC1}" sibTransId="{62B04124-9446-4458-9223-5BA033FA6B74}"/>
    <dgm:cxn modelId="{E414425D-A95F-46BF-9E40-12569C3F1AD1}" type="presOf" srcId="{0015284D-E9E0-424C-9B53-2B14D1ACF92A}" destId="{4E9000D8-741A-427A-BA9E-09490DCB91B8}" srcOrd="1" destOrd="0" presId="urn:microsoft.com/office/officeart/2005/8/layout/list1"/>
    <dgm:cxn modelId="{544E205F-7C3C-46E0-9120-82834FA2C9AC}" type="presOf" srcId="{23601D09-C49E-452A-BE34-C1E2AAC75F8C}" destId="{01460496-7C40-46C7-933C-205DF2AAD23A}" srcOrd="0" destOrd="2" presId="urn:microsoft.com/office/officeart/2005/8/layout/list1"/>
    <dgm:cxn modelId="{F5B60960-485E-435E-86D1-CFC348AE1F15}" srcId="{8C18BA7C-2C7F-4D6D-A726-113786295B7C}" destId="{B4DBB844-7E02-4D3A-A8E6-55E372534C4B}" srcOrd="0" destOrd="0" parTransId="{54084C71-9A4B-4840-8C87-242285D62395}" sibTransId="{790B9D54-B420-4AF8-899E-896894B1675A}"/>
    <dgm:cxn modelId="{852F0D60-BCAC-440F-AD2D-D376D036A0E3}" type="presOf" srcId="{C233A814-4E1E-448E-B97C-2645F89DD7C0}" destId="{D03ABB64-B234-418E-B54F-A9B6399315D4}" srcOrd="0" destOrd="2" presId="urn:microsoft.com/office/officeart/2005/8/layout/list1"/>
    <dgm:cxn modelId="{55054165-EA49-4CC5-92B4-3C5EBB0193CC}" type="presOf" srcId="{B4DBB844-7E02-4D3A-A8E6-55E372534C4B}" destId="{C0CA2646-7695-4E96-B9B7-D9C1BBEEABB3}" srcOrd="0" destOrd="0" presId="urn:microsoft.com/office/officeart/2005/8/layout/list1"/>
    <dgm:cxn modelId="{0FC4964C-CC1D-40F7-A691-B99C5D79759E}" srcId="{8C18BA7C-2C7F-4D6D-A726-113786295B7C}" destId="{0015284D-E9E0-424C-9B53-2B14D1ACF92A}" srcOrd="1" destOrd="0" parTransId="{749F59E2-543A-4569-8F4B-5A9BA5BFE81F}" sibTransId="{B7F101B9-6971-48DF-8FB9-1FF49F967156}"/>
    <dgm:cxn modelId="{9F92C652-1ADE-4C79-AF92-09B3105D15C6}" type="presOf" srcId="{577126C3-12EF-4119-A2DB-4AE1A1A55FCA}" destId="{01460496-7C40-46C7-933C-205DF2AAD23A}" srcOrd="0" destOrd="0" presId="urn:microsoft.com/office/officeart/2005/8/layout/list1"/>
    <dgm:cxn modelId="{10A23A57-8084-4BB6-AB15-F4A64C720DA0}" srcId="{0015284D-E9E0-424C-9B53-2B14D1ACF92A}" destId="{4A650872-01F4-4ABC-964B-8F6C4493CC6C}" srcOrd="0" destOrd="0" parTransId="{A046A120-3306-462E-AFE0-CA1D0CFB4445}" sibTransId="{27BBC5BD-0904-4356-BA32-2648F939A051}"/>
    <dgm:cxn modelId="{56C3C557-4552-4302-8295-1B5985D3212C}" type="presOf" srcId="{4659B274-EAB1-4323-A8AC-5563CA172006}" destId="{01460496-7C40-46C7-933C-205DF2AAD23A}" srcOrd="0" destOrd="4" presId="urn:microsoft.com/office/officeart/2005/8/layout/list1"/>
    <dgm:cxn modelId="{06D42A7A-D9D6-4E5C-ADFC-4651720AC2DA}" srcId="{0015284D-E9E0-424C-9B53-2B14D1ACF92A}" destId="{C233A814-4E1E-448E-B97C-2645F89DD7C0}" srcOrd="2" destOrd="0" parTransId="{ADBDD071-57DA-455C-AE3A-51F9BF3AF3E8}" sibTransId="{854AC843-114F-46ED-94AA-411A8C5B1288}"/>
    <dgm:cxn modelId="{CD21D28F-B25C-4722-AA4D-A11F47C44D81}" type="presOf" srcId="{0015284D-E9E0-424C-9B53-2B14D1ACF92A}" destId="{50202E96-5607-4E38-AB7E-D692FA9FAC46}" srcOrd="0" destOrd="0" presId="urn:microsoft.com/office/officeart/2005/8/layout/list1"/>
    <dgm:cxn modelId="{A4554192-ECE0-47E6-B8EF-C6EADCA08B13}" type="presOf" srcId="{567A8903-9EBE-45AD-9574-752E87301420}" destId="{D03ABB64-B234-418E-B54F-A9B6399315D4}" srcOrd="0" destOrd="3" presId="urn:microsoft.com/office/officeart/2005/8/layout/list1"/>
    <dgm:cxn modelId="{9077C19B-BB88-44DB-BEC4-8B4C0545ACBD}" srcId="{0015284D-E9E0-424C-9B53-2B14D1ACF92A}" destId="{D65ADEBD-11F2-4C0C-A9D9-7CA574A47F7B}" srcOrd="4" destOrd="0" parTransId="{0C17A885-B8CE-4858-AA3C-1A5C78BFA27C}" sibTransId="{493676A3-C704-434A-9D00-3223B8CF74A7}"/>
    <dgm:cxn modelId="{B453A9A0-CFF2-4913-B3B6-F857EF5215CF}" type="presOf" srcId="{05609DB4-7C85-41A4-A5CA-367B20D177FF}" destId="{D03ABB64-B234-418E-B54F-A9B6399315D4}" srcOrd="0" destOrd="1" presId="urn:microsoft.com/office/officeart/2005/8/layout/list1"/>
    <dgm:cxn modelId="{0ECE66A2-90D9-46B1-83C5-65BDA2BE18C1}" srcId="{B4DBB844-7E02-4D3A-A8E6-55E372534C4B}" destId="{CB4B458A-E518-4214-9DC3-15A0FCE290AC}" srcOrd="1" destOrd="0" parTransId="{0EE892DC-9F90-4765-A201-AEA932E7FA8A}" sibTransId="{4D4ED287-AE94-40F2-8EDC-35E7E05798C0}"/>
    <dgm:cxn modelId="{C3F2A5B6-4901-47F8-B6A5-892426A45668}" srcId="{0015284D-E9E0-424C-9B53-2B14D1ACF92A}" destId="{05609DB4-7C85-41A4-A5CA-367B20D177FF}" srcOrd="1" destOrd="0" parTransId="{2143EEE1-F611-4525-82AD-575E71A8ED51}" sibTransId="{7BF7B999-6F36-47F0-8BCD-35A144F1E830}"/>
    <dgm:cxn modelId="{6D8960C7-2DE9-47E9-94A5-AE3A6F89A939}" srcId="{B4DBB844-7E02-4D3A-A8E6-55E372534C4B}" destId="{FD65D950-7144-45B6-A26F-DCB177BE17E5}" srcOrd="3" destOrd="0" parTransId="{874F0D61-D490-48D8-B5A7-F699E7E1D716}" sibTransId="{380661D5-CE77-4051-83C3-390DC6AA5D1D}"/>
    <dgm:cxn modelId="{D4AED5CF-CE58-410C-81AF-1977AE4C8566}" srcId="{B4DBB844-7E02-4D3A-A8E6-55E372534C4B}" destId="{577126C3-12EF-4119-A2DB-4AE1A1A55FCA}" srcOrd="0" destOrd="0" parTransId="{F8BB03F5-C12F-4FDD-82E1-ED95F3C21220}" sibTransId="{86547A2C-8EBF-4DD5-A8FA-8461A44B4C3F}"/>
    <dgm:cxn modelId="{10A3B5D3-5468-40D3-919F-EF5B8413F595}" type="presOf" srcId="{D65ADEBD-11F2-4C0C-A9D9-7CA574A47F7B}" destId="{D03ABB64-B234-418E-B54F-A9B6399315D4}" srcOrd="0" destOrd="4" presId="urn:microsoft.com/office/officeart/2005/8/layout/list1"/>
    <dgm:cxn modelId="{3EB14AD8-9796-457F-B2F3-14A038DB66A6}" type="presOf" srcId="{4A650872-01F4-4ABC-964B-8F6C4493CC6C}" destId="{D03ABB64-B234-418E-B54F-A9B6399315D4}" srcOrd="0" destOrd="0" presId="urn:microsoft.com/office/officeart/2005/8/layout/list1"/>
    <dgm:cxn modelId="{B2ADC4E1-5CBA-4543-8600-B07744C66F4C}" srcId="{B4DBB844-7E02-4D3A-A8E6-55E372534C4B}" destId="{4659B274-EAB1-4323-A8AC-5563CA172006}" srcOrd="4" destOrd="0" parTransId="{AE81A4CE-0FBD-429C-8EA3-16928A23B1E0}" sibTransId="{99E17021-9A96-4469-A551-AF6A30137F62}"/>
    <dgm:cxn modelId="{62EC1AE3-431E-4D7F-8383-145CA3AFA725}" type="presOf" srcId="{CB4B458A-E518-4214-9DC3-15A0FCE290AC}" destId="{01460496-7C40-46C7-933C-205DF2AAD23A}" srcOrd="0" destOrd="1" presId="urn:microsoft.com/office/officeart/2005/8/layout/list1"/>
    <dgm:cxn modelId="{251ABAEA-734C-40C1-932B-A5E8B6EDB0B7}" type="presOf" srcId="{8C18BA7C-2C7F-4D6D-A726-113786295B7C}" destId="{7E3D87D9-F84D-41BB-951D-2935F7709F73}" srcOrd="0" destOrd="0" presId="urn:microsoft.com/office/officeart/2005/8/layout/list1"/>
    <dgm:cxn modelId="{E7CDFEF8-4301-4C75-AD60-932C14E298B3}" type="presOf" srcId="{B4DBB844-7E02-4D3A-A8E6-55E372534C4B}" destId="{37715F2E-D200-4ADE-828C-5A3B1E90BEC4}" srcOrd="1" destOrd="0" presId="urn:microsoft.com/office/officeart/2005/8/layout/list1"/>
    <dgm:cxn modelId="{C4A045FF-541D-4498-B49B-E41E132E444F}" type="presOf" srcId="{FD65D950-7144-45B6-A26F-DCB177BE17E5}" destId="{01460496-7C40-46C7-933C-205DF2AAD23A}" srcOrd="0" destOrd="3" presId="urn:microsoft.com/office/officeart/2005/8/layout/list1"/>
    <dgm:cxn modelId="{49ABC409-8ED0-4CF3-A900-A48E7DC0CB5D}" type="presParOf" srcId="{7E3D87D9-F84D-41BB-951D-2935F7709F73}" destId="{D3B8F4F4-6057-4BDC-9D23-5C34CFD2BACD}" srcOrd="0" destOrd="0" presId="urn:microsoft.com/office/officeart/2005/8/layout/list1"/>
    <dgm:cxn modelId="{BC886E49-A699-499A-8E18-8BC2176453E7}" type="presParOf" srcId="{D3B8F4F4-6057-4BDC-9D23-5C34CFD2BACD}" destId="{C0CA2646-7695-4E96-B9B7-D9C1BBEEABB3}" srcOrd="0" destOrd="0" presId="urn:microsoft.com/office/officeart/2005/8/layout/list1"/>
    <dgm:cxn modelId="{9C72ED5B-5B9D-4D3C-B585-263BB1CA2968}" type="presParOf" srcId="{D3B8F4F4-6057-4BDC-9D23-5C34CFD2BACD}" destId="{37715F2E-D200-4ADE-828C-5A3B1E90BEC4}" srcOrd="1" destOrd="0" presId="urn:microsoft.com/office/officeart/2005/8/layout/list1"/>
    <dgm:cxn modelId="{E5E51414-9C82-458C-AA0C-B561FAF3C119}" type="presParOf" srcId="{7E3D87D9-F84D-41BB-951D-2935F7709F73}" destId="{C6E808C2-BDAE-44DE-AFF0-7214A5CD3D04}" srcOrd="1" destOrd="0" presId="urn:microsoft.com/office/officeart/2005/8/layout/list1"/>
    <dgm:cxn modelId="{B73FB921-46B6-4882-8451-F0A630851F7D}" type="presParOf" srcId="{7E3D87D9-F84D-41BB-951D-2935F7709F73}" destId="{01460496-7C40-46C7-933C-205DF2AAD23A}" srcOrd="2" destOrd="0" presId="urn:microsoft.com/office/officeart/2005/8/layout/list1"/>
    <dgm:cxn modelId="{B3A08972-BC6B-40AF-A501-884C7DD64D14}" type="presParOf" srcId="{7E3D87D9-F84D-41BB-951D-2935F7709F73}" destId="{63E71446-E84C-4584-8AF1-5C1CDF0EA5CA}" srcOrd="3" destOrd="0" presId="urn:microsoft.com/office/officeart/2005/8/layout/list1"/>
    <dgm:cxn modelId="{420275A3-B457-48CA-B28F-0C5EFA83C370}" type="presParOf" srcId="{7E3D87D9-F84D-41BB-951D-2935F7709F73}" destId="{2791767A-DCBE-4AE9-8F3A-BACEED901F8C}" srcOrd="4" destOrd="0" presId="urn:microsoft.com/office/officeart/2005/8/layout/list1"/>
    <dgm:cxn modelId="{30C3F179-1D3A-4285-83B2-482B4983B329}" type="presParOf" srcId="{2791767A-DCBE-4AE9-8F3A-BACEED901F8C}" destId="{50202E96-5607-4E38-AB7E-D692FA9FAC46}" srcOrd="0" destOrd="0" presId="urn:microsoft.com/office/officeart/2005/8/layout/list1"/>
    <dgm:cxn modelId="{F0FE97A9-D193-4329-9AFE-5DF8C07D778B}" type="presParOf" srcId="{2791767A-DCBE-4AE9-8F3A-BACEED901F8C}" destId="{4E9000D8-741A-427A-BA9E-09490DCB91B8}" srcOrd="1" destOrd="0" presId="urn:microsoft.com/office/officeart/2005/8/layout/list1"/>
    <dgm:cxn modelId="{1CA7E29A-50BA-4F23-A520-F6A4B773589A}" type="presParOf" srcId="{7E3D87D9-F84D-41BB-951D-2935F7709F73}" destId="{79CCCBCC-EB27-44B1-89DD-B01582DD85EC}" srcOrd="5" destOrd="0" presId="urn:microsoft.com/office/officeart/2005/8/layout/list1"/>
    <dgm:cxn modelId="{2E466C8E-6211-44BA-8B0F-2649BDF04AF9}" type="presParOf" srcId="{7E3D87D9-F84D-41BB-951D-2935F7709F73}" destId="{D03ABB64-B234-418E-B54F-A9B6399315D4}" srcOrd="6"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2FD6932-B8C2-46AC-9457-20CE7E9BD877}" type="doc">
      <dgm:prSet loTypeId="urn:microsoft.com/office/officeart/2018/2/layout/IconLabelDescription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10AD5DDB-3659-419B-B875-40A46270E6E6}">
      <dgm:prSet/>
      <dgm:spPr/>
      <dgm:t>
        <a:bodyPr/>
        <a:lstStyle/>
        <a:p>
          <a:pPr>
            <a:lnSpc>
              <a:spcPct val="100000"/>
            </a:lnSpc>
            <a:defRPr b="1"/>
          </a:pPr>
          <a:r>
            <a:rPr lang="en-GB" b="1"/>
            <a:t>Ethical principles in care:</a:t>
          </a:r>
          <a:endParaRPr lang="en-US"/>
        </a:p>
      </dgm:t>
    </dgm:pt>
    <dgm:pt modelId="{168DC0F6-A838-4B11-A236-CC9008A8B122}" type="parTrans" cxnId="{1D09FEB2-42EB-47F9-8D36-06CCF009F5B9}">
      <dgm:prSet/>
      <dgm:spPr/>
      <dgm:t>
        <a:bodyPr/>
        <a:lstStyle/>
        <a:p>
          <a:endParaRPr lang="en-US"/>
        </a:p>
      </dgm:t>
    </dgm:pt>
    <dgm:pt modelId="{343FEF1D-B645-4E84-A72A-54C7D82C1132}" type="sibTrans" cxnId="{1D09FEB2-42EB-47F9-8D36-06CCF009F5B9}">
      <dgm:prSet/>
      <dgm:spPr/>
      <dgm:t>
        <a:bodyPr/>
        <a:lstStyle/>
        <a:p>
          <a:endParaRPr lang="en-US"/>
        </a:p>
      </dgm:t>
    </dgm:pt>
    <dgm:pt modelId="{D4AB533A-61D2-4473-807D-0251708BE04F}">
      <dgm:prSet/>
      <dgm:spPr/>
      <dgm:t>
        <a:bodyPr/>
        <a:lstStyle/>
        <a:p>
          <a:pPr>
            <a:lnSpc>
              <a:spcPct val="100000"/>
            </a:lnSpc>
            <a:buFont typeface="Wingdings" panose="05000000000000000000" pitchFamily="2" charset="2"/>
            <a:buChar char="Ø"/>
          </a:pPr>
          <a:r>
            <a:rPr lang="en-GB" b="1" dirty="0"/>
            <a:t>Consent</a:t>
          </a:r>
          <a:r>
            <a:rPr lang="en-GB" dirty="0"/>
            <a:t> – patient agreement before treatment</a:t>
          </a:r>
          <a:endParaRPr lang="en-US" dirty="0"/>
        </a:p>
      </dgm:t>
    </dgm:pt>
    <dgm:pt modelId="{F6889117-7A09-4E96-A53F-6295197A9DF2}" type="parTrans" cxnId="{A06A8D60-686F-452E-A5D5-421B2CE7FC77}">
      <dgm:prSet/>
      <dgm:spPr/>
      <dgm:t>
        <a:bodyPr/>
        <a:lstStyle/>
        <a:p>
          <a:endParaRPr lang="en-US"/>
        </a:p>
      </dgm:t>
    </dgm:pt>
    <dgm:pt modelId="{A05AC236-B293-4980-8D3C-78B911033B85}" type="sibTrans" cxnId="{A06A8D60-686F-452E-A5D5-421B2CE7FC77}">
      <dgm:prSet/>
      <dgm:spPr/>
      <dgm:t>
        <a:bodyPr/>
        <a:lstStyle/>
        <a:p>
          <a:endParaRPr lang="en-US"/>
        </a:p>
      </dgm:t>
    </dgm:pt>
    <dgm:pt modelId="{7CF83487-75EE-4D44-B9B4-23FF90996447}">
      <dgm:prSet/>
      <dgm:spPr/>
      <dgm:t>
        <a:bodyPr/>
        <a:lstStyle/>
        <a:p>
          <a:pPr>
            <a:lnSpc>
              <a:spcPct val="100000"/>
            </a:lnSpc>
            <a:buFont typeface="Wingdings" panose="05000000000000000000" pitchFamily="2" charset="2"/>
            <a:buChar char="Ø"/>
          </a:pPr>
          <a:r>
            <a:rPr lang="en-GB" b="1" dirty="0"/>
            <a:t>Confidentiality</a:t>
          </a:r>
          <a:r>
            <a:rPr lang="en-GB" dirty="0"/>
            <a:t> – protect personal information</a:t>
          </a:r>
          <a:endParaRPr lang="en-US" dirty="0"/>
        </a:p>
      </dgm:t>
    </dgm:pt>
    <dgm:pt modelId="{8C4D4C1F-3626-48F8-9F56-A072B1B84791}" type="parTrans" cxnId="{C0E5ACF1-2AC5-4D67-BD9F-67AAE75805C3}">
      <dgm:prSet/>
      <dgm:spPr/>
      <dgm:t>
        <a:bodyPr/>
        <a:lstStyle/>
        <a:p>
          <a:endParaRPr lang="en-US"/>
        </a:p>
      </dgm:t>
    </dgm:pt>
    <dgm:pt modelId="{D77550C2-C220-4F31-9B7E-FD10220A88BF}" type="sibTrans" cxnId="{C0E5ACF1-2AC5-4D67-BD9F-67AAE75805C3}">
      <dgm:prSet/>
      <dgm:spPr/>
      <dgm:t>
        <a:bodyPr/>
        <a:lstStyle/>
        <a:p>
          <a:endParaRPr lang="en-US"/>
        </a:p>
      </dgm:t>
    </dgm:pt>
    <dgm:pt modelId="{431BF516-393E-4B25-8571-8D30C5143D36}">
      <dgm:prSet/>
      <dgm:spPr/>
      <dgm:t>
        <a:bodyPr/>
        <a:lstStyle/>
        <a:p>
          <a:pPr>
            <a:lnSpc>
              <a:spcPct val="100000"/>
            </a:lnSpc>
            <a:buFont typeface="Wingdings" panose="05000000000000000000" pitchFamily="2" charset="2"/>
            <a:buChar char="Ø"/>
          </a:pPr>
          <a:r>
            <a:rPr lang="en-GB" b="1"/>
            <a:t>Autonomy</a:t>
          </a:r>
          <a:r>
            <a:rPr lang="en-GB"/>
            <a:t> – respect patients’ choices</a:t>
          </a:r>
          <a:endParaRPr lang="en-US"/>
        </a:p>
      </dgm:t>
    </dgm:pt>
    <dgm:pt modelId="{373D962B-6973-44A1-BB69-33308DA81E67}" type="parTrans" cxnId="{CF5F11C5-1BA0-4A2F-B361-527997112F0A}">
      <dgm:prSet/>
      <dgm:spPr/>
      <dgm:t>
        <a:bodyPr/>
        <a:lstStyle/>
        <a:p>
          <a:endParaRPr lang="en-US"/>
        </a:p>
      </dgm:t>
    </dgm:pt>
    <dgm:pt modelId="{289C5C05-DE40-4F0A-9F1C-91BE0986F2D2}" type="sibTrans" cxnId="{CF5F11C5-1BA0-4A2F-B361-527997112F0A}">
      <dgm:prSet/>
      <dgm:spPr/>
      <dgm:t>
        <a:bodyPr/>
        <a:lstStyle/>
        <a:p>
          <a:endParaRPr lang="en-US"/>
        </a:p>
      </dgm:t>
    </dgm:pt>
    <dgm:pt modelId="{AA28B5D8-14A2-444A-86F9-40F1D5EC8BC7}">
      <dgm:prSet/>
      <dgm:spPr/>
      <dgm:t>
        <a:bodyPr/>
        <a:lstStyle/>
        <a:p>
          <a:pPr>
            <a:lnSpc>
              <a:spcPct val="100000"/>
            </a:lnSpc>
            <a:buFont typeface="Wingdings" panose="05000000000000000000" pitchFamily="2" charset="2"/>
            <a:buChar char="Ø"/>
          </a:pPr>
          <a:r>
            <a:rPr lang="en-GB" b="1" dirty="0"/>
            <a:t>Beneficence and non-maleficence</a:t>
          </a:r>
          <a:r>
            <a:rPr lang="en-GB" dirty="0"/>
            <a:t> – do good, avoid harm</a:t>
          </a:r>
          <a:endParaRPr lang="en-US" dirty="0"/>
        </a:p>
      </dgm:t>
    </dgm:pt>
    <dgm:pt modelId="{97C294A3-E40A-4AC8-B2B1-3A49417F0D80}" type="parTrans" cxnId="{8212BC67-0117-46C0-B488-A41109555730}">
      <dgm:prSet/>
      <dgm:spPr/>
      <dgm:t>
        <a:bodyPr/>
        <a:lstStyle/>
        <a:p>
          <a:endParaRPr lang="en-US"/>
        </a:p>
      </dgm:t>
    </dgm:pt>
    <dgm:pt modelId="{1FEEAD30-1FF5-4DC1-AE1D-9950515A2F41}" type="sibTrans" cxnId="{8212BC67-0117-46C0-B488-A41109555730}">
      <dgm:prSet/>
      <dgm:spPr/>
      <dgm:t>
        <a:bodyPr/>
        <a:lstStyle/>
        <a:p>
          <a:endParaRPr lang="en-US"/>
        </a:p>
      </dgm:t>
    </dgm:pt>
    <dgm:pt modelId="{CF8E23C5-3666-4E82-9141-C2C1990CDC9F}">
      <dgm:prSet/>
      <dgm:spPr/>
      <dgm:t>
        <a:bodyPr/>
        <a:lstStyle/>
        <a:p>
          <a:pPr>
            <a:lnSpc>
              <a:spcPct val="100000"/>
            </a:lnSpc>
            <a:buFont typeface="Wingdings" panose="05000000000000000000" pitchFamily="2" charset="2"/>
            <a:buChar char="Ø"/>
          </a:pPr>
          <a:r>
            <a:rPr lang="en-GB" b="1" dirty="0"/>
            <a:t>Cultural sensitivity</a:t>
          </a:r>
          <a:r>
            <a:rPr lang="en-GB" dirty="0"/>
            <a:t> – respect beliefs and values</a:t>
          </a:r>
          <a:endParaRPr lang="en-US" dirty="0"/>
        </a:p>
      </dgm:t>
    </dgm:pt>
    <dgm:pt modelId="{D768B652-FF5E-478E-8045-C53B781A8C97}" type="parTrans" cxnId="{8E79ED33-71C2-4FE6-BFD7-C0AB466AE647}">
      <dgm:prSet/>
      <dgm:spPr/>
      <dgm:t>
        <a:bodyPr/>
        <a:lstStyle/>
        <a:p>
          <a:endParaRPr lang="en-US"/>
        </a:p>
      </dgm:t>
    </dgm:pt>
    <dgm:pt modelId="{68ABC205-1517-4728-B62B-DCB63F7E9C0E}" type="sibTrans" cxnId="{8E79ED33-71C2-4FE6-BFD7-C0AB466AE647}">
      <dgm:prSet/>
      <dgm:spPr/>
      <dgm:t>
        <a:bodyPr/>
        <a:lstStyle/>
        <a:p>
          <a:endParaRPr lang="en-US"/>
        </a:p>
      </dgm:t>
    </dgm:pt>
    <dgm:pt modelId="{665100FD-70D8-449E-82F2-A351D27F443F}">
      <dgm:prSet/>
      <dgm:spPr/>
      <dgm:t>
        <a:bodyPr/>
        <a:lstStyle/>
        <a:p>
          <a:pPr>
            <a:lnSpc>
              <a:spcPct val="100000"/>
            </a:lnSpc>
            <a:defRPr b="1"/>
          </a:pPr>
          <a:r>
            <a:rPr lang="en-GB" b="1"/>
            <a:t>Communication in care:</a:t>
          </a:r>
          <a:endParaRPr lang="en-US"/>
        </a:p>
      </dgm:t>
    </dgm:pt>
    <dgm:pt modelId="{49BA0F11-C9A8-4749-9548-7A719EBD7C92}" type="parTrans" cxnId="{F2A6430F-33F9-46C1-9E5A-8CA48322F967}">
      <dgm:prSet/>
      <dgm:spPr/>
      <dgm:t>
        <a:bodyPr/>
        <a:lstStyle/>
        <a:p>
          <a:endParaRPr lang="en-US"/>
        </a:p>
      </dgm:t>
    </dgm:pt>
    <dgm:pt modelId="{D545B5D1-378A-41F9-AA61-0F14EC50FC8D}" type="sibTrans" cxnId="{F2A6430F-33F9-46C1-9E5A-8CA48322F967}">
      <dgm:prSet/>
      <dgm:spPr/>
      <dgm:t>
        <a:bodyPr/>
        <a:lstStyle/>
        <a:p>
          <a:endParaRPr lang="en-US"/>
        </a:p>
      </dgm:t>
    </dgm:pt>
    <dgm:pt modelId="{BF3CE2F1-E993-406D-92FA-A6B14BC8D892}">
      <dgm:prSet/>
      <dgm:spPr/>
      <dgm:t>
        <a:bodyPr/>
        <a:lstStyle/>
        <a:p>
          <a:pPr>
            <a:lnSpc>
              <a:spcPct val="100000"/>
            </a:lnSpc>
            <a:buFont typeface="Wingdings" panose="05000000000000000000" pitchFamily="2" charset="2"/>
            <a:buChar char="Ø"/>
          </a:pPr>
          <a:r>
            <a:rPr lang="en-GB" dirty="0"/>
            <a:t>Use </a:t>
          </a:r>
          <a:r>
            <a:rPr lang="en-GB" b="1" dirty="0"/>
            <a:t>simple and clear language</a:t>
          </a:r>
          <a:endParaRPr lang="en-US" dirty="0"/>
        </a:p>
      </dgm:t>
    </dgm:pt>
    <dgm:pt modelId="{11F3C911-A90B-463A-B2CA-F108133048FE}" type="parTrans" cxnId="{6C5D1DC5-E01E-48BA-A947-C70F8D4705F6}">
      <dgm:prSet/>
      <dgm:spPr/>
      <dgm:t>
        <a:bodyPr/>
        <a:lstStyle/>
        <a:p>
          <a:endParaRPr lang="en-US"/>
        </a:p>
      </dgm:t>
    </dgm:pt>
    <dgm:pt modelId="{A8C4E583-2255-4E4F-9A21-E98E9930057C}" type="sibTrans" cxnId="{6C5D1DC5-E01E-48BA-A947-C70F8D4705F6}">
      <dgm:prSet/>
      <dgm:spPr/>
      <dgm:t>
        <a:bodyPr/>
        <a:lstStyle/>
        <a:p>
          <a:endParaRPr lang="en-US"/>
        </a:p>
      </dgm:t>
    </dgm:pt>
    <dgm:pt modelId="{CE37F862-8987-4B96-A248-B29D7A362C2D}">
      <dgm:prSet/>
      <dgm:spPr/>
      <dgm:t>
        <a:bodyPr/>
        <a:lstStyle/>
        <a:p>
          <a:pPr>
            <a:lnSpc>
              <a:spcPct val="100000"/>
            </a:lnSpc>
            <a:buFont typeface="Wingdings" panose="05000000000000000000" pitchFamily="2" charset="2"/>
            <a:buChar char="Ø"/>
          </a:pPr>
          <a:r>
            <a:rPr lang="en-GB" dirty="0"/>
            <a:t>Listen with </a:t>
          </a:r>
          <a:r>
            <a:rPr lang="en-GB" b="1" dirty="0"/>
            <a:t>empathy and respect</a:t>
          </a:r>
          <a:endParaRPr lang="en-US" dirty="0"/>
        </a:p>
      </dgm:t>
    </dgm:pt>
    <dgm:pt modelId="{08CCA43A-45E5-4B80-93DE-A343E86B8CA7}" type="parTrans" cxnId="{3E5AF51D-FFBD-4BD1-BCF0-5B8E9D4DE5A3}">
      <dgm:prSet/>
      <dgm:spPr/>
      <dgm:t>
        <a:bodyPr/>
        <a:lstStyle/>
        <a:p>
          <a:endParaRPr lang="en-US"/>
        </a:p>
      </dgm:t>
    </dgm:pt>
    <dgm:pt modelId="{F6F3B0DF-4B9C-4CF1-8583-FD42251B22C6}" type="sibTrans" cxnId="{3E5AF51D-FFBD-4BD1-BCF0-5B8E9D4DE5A3}">
      <dgm:prSet/>
      <dgm:spPr/>
      <dgm:t>
        <a:bodyPr/>
        <a:lstStyle/>
        <a:p>
          <a:endParaRPr lang="en-US"/>
        </a:p>
      </dgm:t>
    </dgm:pt>
    <dgm:pt modelId="{77D7CAE0-F99F-49A5-81A5-64F88F4B84A2}">
      <dgm:prSet/>
      <dgm:spPr/>
      <dgm:t>
        <a:bodyPr/>
        <a:lstStyle/>
        <a:p>
          <a:pPr>
            <a:lnSpc>
              <a:spcPct val="100000"/>
            </a:lnSpc>
            <a:buFont typeface="Wingdings" panose="05000000000000000000" pitchFamily="2" charset="2"/>
            <a:buChar char="Ø"/>
          </a:pPr>
          <a:r>
            <a:rPr lang="en-GB" dirty="0"/>
            <a:t>Give </a:t>
          </a:r>
          <a:r>
            <a:rPr lang="en-GB" b="1" dirty="0"/>
            <a:t>honest information</a:t>
          </a:r>
          <a:r>
            <a:rPr lang="en-GB" dirty="0"/>
            <a:t> about diagnosis and options</a:t>
          </a:r>
          <a:endParaRPr lang="en-US" dirty="0"/>
        </a:p>
      </dgm:t>
    </dgm:pt>
    <dgm:pt modelId="{0C5683D2-425F-4D95-89EB-761DAC452D23}" type="parTrans" cxnId="{E8ACBE5D-CBFF-46B0-B455-048DBFA689E9}">
      <dgm:prSet/>
      <dgm:spPr/>
      <dgm:t>
        <a:bodyPr/>
        <a:lstStyle/>
        <a:p>
          <a:endParaRPr lang="en-US"/>
        </a:p>
      </dgm:t>
    </dgm:pt>
    <dgm:pt modelId="{F24A3608-5E3F-45DA-B0B5-6ADB8952EBDF}" type="sibTrans" cxnId="{E8ACBE5D-CBFF-46B0-B455-048DBFA689E9}">
      <dgm:prSet/>
      <dgm:spPr/>
      <dgm:t>
        <a:bodyPr/>
        <a:lstStyle/>
        <a:p>
          <a:endParaRPr lang="en-US"/>
        </a:p>
      </dgm:t>
    </dgm:pt>
    <dgm:pt modelId="{A69CDD93-84AB-4802-B1FB-36D74126F418}">
      <dgm:prSet/>
      <dgm:spPr/>
      <dgm:t>
        <a:bodyPr/>
        <a:lstStyle/>
        <a:p>
          <a:pPr>
            <a:lnSpc>
              <a:spcPct val="100000"/>
            </a:lnSpc>
            <a:buFont typeface="Wingdings" panose="05000000000000000000" pitchFamily="2" charset="2"/>
            <a:buChar char="Ø"/>
          </a:pPr>
          <a:r>
            <a:rPr lang="en-GB" dirty="0"/>
            <a:t>Provide </a:t>
          </a:r>
          <a:r>
            <a:rPr lang="en-GB" b="1" dirty="0"/>
            <a:t>emotional support</a:t>
          </a:r>
          <a:r>
            <a:rPr lang="en-GB" dirty="0"/>
            <a:t> and comfort</a:t>
          </a:r>
          <a:endParaRPr lang="en-US" dirty="0"/>
        </a:p>
      </dgm:t>
    </dgm:pt>
    <dgm:pt modelId="{E56B3AED-5F8E-43F7-840D-E4F4383B17AF}" type="parTrans" cxnId="{890DBBDC-278F-48B5-8F13-C08B8EF24462}">
      <dgm:prSet/>
      <dgm:spPr/>
      <dgm:t>
        <a:bodyPr/>
        <a:lstStyle/>
        <a:p>
          <a:endParaRPr lang="en-US"/>
        </a:p>
      </dgm:t>
    </dgm:pt>
    <dgm:pt modelId="{746D9152-5D1E-4ADB-86E8-F58E2C05BACB}" type="sibTrans" cxnId="{890DBBDC-278F-48B5-8F13-C08B8EF24462}">
      <dgm:prSet/>
      <dgm:spPr/>
      <dgm:t>
        <a:bodyPr/>
        <a:lstStyle/>
        <a:p>
          <a:endParaRPr lang="en-US"/>
        </a:p>
      </dgm:t>
    </dgm:pt>
    <dgm:pt modelId="{284B586A-2029-443C-8438-55D75AE440B8}" type="pres">
      <dgm:prSet presAssocID="{92FD6932-B8C2-46AC-9457-20CE7E9BD877}" presName="root" presStyleCnt="0">
        <dgm:presLayoutVars>
          <dgm:dir/>
          <dgm:resizeHandles val="exact"/>
        </dgm:presLayoutVars>
      </dgm:prSet>
      <dgm:spPr/>
    </dgm:pt>
    <dgm:pt modelId="{3B590629-1827-443C-8D74-AA5A99BEB80E}" type="pres">
      <dgm:prSet presAssocID="{10AD5DDB-3659-419B-B875-40A46270E6E6}" presName="compNode" presStyleCnt="0"/>
      <dgm:spPr/>
    </dgm:pt>
    <dgm:pt modelId="{7E6D6936-E97E-4932-816B-4A100D4DEA8B}" type="pres">
      <dgm:prSet presAssocID="{10AD5DDB-3659-419B-B875-40A46270E6E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C8DCBDD1-CECB-4E7F-9D64-585F5E8126DF}" type="pres">
      <dgm:prSet presAssocID="{10AD5DDB-3659-419B-B875-40A46270E6E6}" presName="iconSpace" presStyleCnt="0"/>
      <dgm:spPr/>
    </dgm:pt>
    <dgm:pt modelId="{BA67EF66-D01D-4592-B59A-5C34FFC5FC1F}" type="pres">
      <dgm:prSet presAssocID="{10AD5DDB-3659-419B-B875-40A46270E6E6}" presName="parTx" presStyleLbl="revTx" presStyleIdx="0" presStyleCnt="4">
        <dgm:presLayoutVars>
          <dgm:chMax val="0"/>
          <dgm:chPref val="0"/>
        </dgm:presLayoutVars>
      </dgm:prSet>
      <dgm:spPr/>
    </dgm:pt>
    <dgm:pt modelId="{A3D22555-2255-4B09-9EA8-72DB9AF5A7A9}" type="pres">
      <dgm:prSet presAssocID="{10AD5DDB-3659-419B-B875-40A46270E6E6}" presName="txSpace" presStyleCnt="0"/>
      <dgm:spPr/>
    </dgm:pt>
    <dgm:pt modelId="{9362ADE1-0EE1-46CA-BA4D-7537AA8D076A}" type="pres">
      <dgm:prSet presAssocID="{10AD5DDB-3659-419B-B875-40A46270E6E6}" presName="desTx" presStyleLbl="revTx" presStyleIdx="1" presStyleCnt="4">
        <dgm:presLayoutVars/>
      </dgm:prSet>
      <dgm:spPr/>
    </dgm:pt>
    <dgm:pt modelId="{631AB54B-9D78-48DB-9D49-68699D2A7305}" type="pres">
      <dgm:prSet presAssocID="{343FEF1D-B645-4E84-A72A-54C7D82C1132}" presName="sibTrans" presStyleCnt="0"/>
      <dgm:spPr/>
    </dgm:pt>
    <dgm:pt modelId="{9399218B-FE0E-4791-B524-541CF8DC7A2D}" type="pres">
      <dgm:prSet presAssocID="{665100FD-70D8-449E-82F2-A351D27F443F}" presName="compNode" presStyleCnt="0"/>
      <dgm:spPr/>
    </dgm:pt>
    <dgm:pt modelId="{636C39FA-5BFE-4415-AA81-D3156FA7C1D5}" type="pres">
      <dgm:prSet presAssocID="{665100FD-70D8-449E-82F2-A351D27F443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C111C1EF-EEFD-4F5B-8790-891019AC7401}" type="pres">
      <dgm:prSet presAssocID="{665100FD-70D8-449E-82F2-A351D27F443F}" presName="iconSpace" presStyleCnt="0"/>
      <dgm:spPr/>
    </dgm:pt>
    <dgm:pt modelId="{00D39716-6E09-4B58-8FEE-DD5716082E9D}" type="pres">
      <dgm:prSet presAssocID="{665100FD-70D8-449E-82F2-A351D27F443F}" presName="parTx" presStyleLbl="revTx" presStyleIdx="2" presStyleCnt="4">
        <dgm:presLayoutVars>
          <dgm:chMax val="0"/>
          <dgm:chPref val="0"/>
        </dgm:presLayoutVars>
      </dgm:prSet>
      <dgm:spPr/>
    </dgm:pt>
    <dgm:pt modelId="{48A693F5-0C05-4AC8-AAC2-DE8238B4591D}" type="pres">
      <dgm:prSet presAssocID="{665100FD-70D8-449E-82F2-A351D27F443F}" presName="txSpace" presStyleCnt="0"/>
      <dgm:spPr/>
    </dgm:pt>
    <dgm:pt modelId="{08A50891-A835-40E4-B9FA-98A156EE062E}" type="pres">
      <dgm:prSet presAssocID="{665100FD-70D8-449E-82F2-A351D27F443F}" presName="desTx" presStyleLbl="revTx" presStyleIdx="3" presStyleCnt="4">
        <dgm:presLayoutVars/>
      </dgm:prSet>
      <dgm:spPr/>
    </dgm:pt>
  </dgm:ptLst>
  <dgm:cxnLst>
    <dgm:cxn modelId="{91875B02-AE02-4BC5-B314-BFF3CFCE3F9B}" type="presOf" srcId="{77D7CAE0-F99F-49A5-81A5-64F88F4B84A2}" destId="{08A50891-A835-40E4-B9FA-98A156EE062E}" srcOrd="0" destOrd="2" presId="urn:microsoft.com/office/officeart/2018/2/layout/IconLabelDescriptionList"/>
    <dgm:cxn modelId="{F2A6430F-33F9-46C1-9E5A-8CA48322F967}" srcId="{92FD6932-B8C2-46AC-9457-20CE7E9BD877}" destId="{665100FD-70D8-449E-82F2-A351D27F443F}" srcOrd="1" destOrd="0" parTransId="{49BA0F11-C9A8-4749-9548-7A719EBD7C92}" sibTransId="{D545B5D1-378A-41F9-AA61-0F14EC50FC8D}"/>
    <dgm:cxn modelId="{3E5AF51D-FFBD-4BD1-BCF0-5B8E9D4DE5A3}" srcId="{665100FD-70D8-449E-82F2-A351D27F443F}" destId="{CE37F862-8987-4B96-A248-B29D7A362C2D}" srcOrd="1" destOrd="0" parTransId="{08CCA43A-45E5-4B80-93DE-A343E86B8CA7}" sibTransId="{F6F3B0DF-4B9C-4CF1-8583-FD42251B22C6}"/>
    <dgm:cxn modelId="{20A3F224-858D-4A38-9427-E13782A22506}" type="presOf" srcId="{431BF516-393E-4B25-8571-8D30C5143D36}" destId="{9362ADE1-0EE1-46CA-BA4D-7537AA8D076A}" srcOrd="0" destOrd="2" presId="urn:microsoft.com/office/officeart/2018/2/layout/IconLabelDescriptionList"/>
    <dgm:cxn modelId="{2D96FC2F-13E1-452C-B547-80EAC11B5229}" type="presOf" srcId="{D4AB533A-61D2-4473-807D-0251708BE04F}" destId="{9362ADE1-0EE1-46CA-BA4D-7537AA8D076A}" srcOrd="0" destOrd="0" presId="urn:microsoft.com/office/officeart/2018/2/layout/IconLabelDescriptionList"/>
    <dgm:cxn modelId="{A10E1431-555F-497E-BDE2-CA383F2A7478}" type="presOf" srcId="{BF3CE2F1-E993-406D-92FA-A6B14BC8D892}" destId="{08A50891-A835-40E4-B9FA-98A156EE062E}" srcOrd="0" destOrd="0" presId="urn:microsoft.com/office/officeart/2018/2/layout/IconLabelDescriptionList"/>
    <dgm:cxn modelId="{8E79ED33-71C2-4FE6-BFD7-C0AB466AE647}" srcId="{10AD5DDB-3659-419B-B875-40A46270E6E6}" destId="{CF8E23C5-3666-4E82-9141-C2C1990CDC9F}" srcOrd="4" destOrd="0" parTransId="{D768B652-FF5E-478E-8045-C53B781A8C97}" sibTransId="{68ABC205-1517-4728-B62B-DCB63F7E9C0E}"/>
    <dgm:cxn modelId="{E8ACBE5D-CBFF-46B0-B455-048DBFA689E9}" srcId="{665100FD-70D8-449E-82F2-A351D27F443F}" destId="{77D7CAE0-F99F-49A5-81A5-64F88F4B84A2}" srcOrd="2" destOrd="0" parTransId="{0C5683D2-425F-4D95-89EB-761DAC452D23}" sibTransId="{F24A3608-5E3F-45DA-B0B5-6ADB8952EBDF}"/>
    <dgm:cxn modelId="{A06A8D60-686F-452E-A5D5-421B2CE7FC77}" srcId="{10AD5DDB-3659-419B-B875-40A46270E6E6}" destId="{D4AB533A-61D2-4473-807D-0251708BE04F}" srcOrd="0" destOrd="0" parTransId="{F6889117-7A09-4E96-A53F-6295197A9DF2}" sibTransId="{A05AC236-B293-4980-8D3C-78B911033B85}"/>
    <dgm:cxn modelId="{6DFFC946-B60A-49FD-9748-3D88EB8DCBD2}" type="presOf" srcId="{665100FD-70D8-449E-82F2-A351D27F443F}" destId="{00D39716-6E09-4B58-8FEE-DD5716082E9D}" srcOrd="0" destOrd="0" presId="urn:microsoft.com/office/officeart/2018/2/layout/IconLabelDescriptionList"/>
    <dgm:cxn modelId="{8212BC67-0117-46C0-B488-A41109555730}" srcId="{10AD5DDB-3659-419B-B875-40A46270E6E6}" destId="{AA28B5D8-14A2-444A-86F9-40F1D5EC8BC7}" srcOrd="3" destOrd="0" parTransId="{97C294A3-E40A-4AC8-B2B1-3A49417F0D80}" sibTransId="{1FEEAD30-1FF5-4DC1-AE1D-9950515A2F41}"/>
    <dgm:cxn modelId="{43A74C72-65C7-4352-B2B4-53186071D098}" type="presOf" srcId="{AA28B5D8-14A2-444A-86F9-40F1D5EC8BC7}" destId="{9362ADE1-0EE1-46CA-BA4D-7537AA8D076A}" srcOrd="0" destOrd="3" presId="urn:microsoft.com/office/officeart/2018/2/layout/IconLabelDescriptionList"/>
    <dgm:cxn modelId="{F991FC85-E350-4A68-B842-DA93131C73DF}" type="presOf" srcId="{7CF83487-75EE-4D44-B9B4-23FF90996447}" destId="{9362ADE1-0EE1-46CA-BA4D-7537AA8D076A}" srcOrd="0" destOrd="1" presId="urn:microsoft.com/office/officeart/2018/2/layout/IconLabelDescriptionList"/>
    <dgm:cxn modelId="{1D09FEB2-42EB-47F9-8D36-06CCF009F5B9}" srcId="{92FD6932-B8C2-46AC-9457-20CE7E9BD877}" destId="{10AD5DDB-3659-419B-B875-40A46270E6E6}" srcOrd="0" destOrd="0" parTransId="{168DC0F6-A838-4B11-A236-CC9008A8B122}" sibTransId="{343FEF1D-B645-4E84-A72A-54C7D82C1132}"/>
    <dgm:cxn modelId="{CF5F11C5-1BA0-4A2F-B361-527997112F0A}" srcId="{10AD5DDB-3659-419B-B875-40A46270E6E6}" destId="{431BF516-393E-4B25-8571-8D30C5143D36}" srcOrd="2" destOrd="0" parTransId="{373D962B-6973-44A1-BB69-33308DA81E67}" sibTransId="{289C5C05-DE40-4F0A-9F1C-91BE0986F2D2}"/>
    <dgm:cxn modelId="{6C5D1DC5-E01E-48BA-A947-C70F8D4705F6}" srcId="{665100FD-70D8-449E-82F2-A351D27F443F}" destId="{BF3CE2F1-E993-406D-92FA-A6B14BC8D892}" srcOrd="0" destOrd="0" parTransId="{11F3C911-A90B-463A-B2CA-F108133048FE}" sibTransId="{A8C4E583-2255-4E4F-9A21-E98E9930057C}"/>
    <dgm:cxn modelId="{DD2B7ED9-A562-454C-9141-C384A7DD45F2}" type="presOf" srcId="{10AD5DDB-3659-419B-B875-40A46270E6E6}" destId="{BA67EF66-D01D-4592-B59A-5C34FFC5FC1F}" srcOrd="0" destOrd="0" presId="urn:microsoft.com/office/officeart/2018/2/layout/IconLabelDescriptionList"/>
    <dgm:cxn modelId="{07E0EBDA-3438-4A27-A88F-3AF2622D88D8}" type="presOf" srcId="{CE37F862-8987-4B96-A248-B29D7A362C2D}" destId="{08A50891-A835-40E4-B9FA-98A156EE062E}" srcOrd="0" destOrd="1" presId="urn:microsoft.com/office/officeart/2018/2/layout/IconLabelDescriptionList"/>
    <dgm:cxn modelId="{890DBBDC-278F-48B5-8F13-C08B8EF24462}" srcId="{665100FD-70D8-449E-82F2-A351D27F443F}" destId="{A69CDD93-84AB-4802-B1FB-36D74126F418}" srcOrd="3" destOrd="0" parTransId="{E56B3AED-5F8E-43F7-840D-E4F4383B17AF}" sibTransId="{746D9152-5D1E-4ADB-86E8-F58E2C05BACB}"/>
    <dgm:cxn modelId="{F15F43E5-6DE7-42A8-B731-DEFF0E7CA27F}" type="presOf" srcId="{CF8E23C5-3666-4E82-9141-C2C1990CDC9F}" destId="{9362ADE1-0EE1-46CA-BA4D-7537AA8D076A}" srcOrd="0" destOrd="4" presId="urn:microsoft.com/office/officeart/2018/2/layout/IconLabelDescriptionList"/>
    <dgm:cxn modelId="{A33AC2EF-277B-42BF-B2E3-9B9667D8F5A1}" type="presOf" srcId="{A69CDD93-84AB-4802-B1FB-36D74126F418}" destId="{08A50891-A835-40E4-B9FA-98A156EE062E}" srcOrd="0" destOrd="3" presId="urn:microsoft.com/office/officeart/2018/2/layout/IconLabelDescriptionList"/>
    <dgm:cxn modelId="{C0E5ACF1-2AC5-4D67-BD9F-67AAE75805C3}" srcId="{10AD5DDB-3659-419B-B875-40A46270E6E6}" destId="{7CF83487-75EE-4D44-B9B4-23FF90996447}" srcOrd="1" destOrd="0" parTransId="{8C4D4C1F-3626-48F8-9F56-A072B1B84791}" sibTransId="{D77550C2-C220-4F31-9B7E-FD10220A88BF}"/>
    <dgm:cxn modelId="{38B0CEFC-559F-4C38-A5B5-36DF0DEE52CE}" type="presOf" srcId="{92FD6932-B8C2-46AC-9457-20CE7E9BD877}" destId="{284B586A-2029-443C-8438-55D75AE440B8}" srcOrd="0" destOrd="0" presId="urn:microsoft.com/office/officeart/2018/2/layout/IconLabelDescriptionList"/>
    <dgm:cxn modelId="{AB48DA9E-69A2-4F01-BC6B-69C926510363}" type="presParOf" srcId="{284B586A-2029-443C-8438-55D75AE440B8}" destId="{3B590629-1827-443C-8D74-AA5A99BEB80E}" srcOrd="0" destOrd="0" presId="urn:microsoft.com/office/officeart/2018/2/layout/IconLabelDescriptionList"/>
    <dgm:cxn modelId="{28095C8E-82B8-49FE-BD8E-1C40527AE529}" type="presParOf" srcId="{3B590629-1827-443C-8D74-AA5A99BEB80E}" destId="{7E6D6936-E97E-4932-816B-4A100D4DEA8B}" srcOrd="0" destOrd="0" presId="urn:microsoft.com/office/officeart/2018/2/layout/IconLabelDescriptionList"/>
    <dgm:cxn modelId="{7BE51CF8-B40A-414D-B010-8A89018AC062}" type="presParOf" srcId="{3B590629-1827-443C-8D74-AA5A99BEB80E}" destId="{C8DCBDD1-CECB-4E7F-9D64-585F5E8126DF}" srcOrd="1" destOrd="0" presId="urn:microsoft.com/office/officeart/2018/2/layout/IconLabelDescriptionList"/>
    <dgm:cxn modelId="{E4BBFBAD-0246-496E-97C6-A71BAB344DF8}" type="presParOf" srcId="{3B590629-1827-443C-8D74-AA5A99BEB80E}" destId="{BA67EF66-D01D-4592-B59A-5C34FFC5FC1F}" srcOrd="2" destOrd="0" presId="urn:microsoft.com/office/officeart/2018/2/layout/IconLabelDescriptionList"/>
    <dgm:cxn modelId="{637C248B-F0C6-485D-9D6E-90BCB3F57714}" type="presParOf" srcId="{3B590629-1827-443C-8D74-AA5A99BEB80E}" destId="{A3D22555-2255-4B09-9EA8-72DB9AF5A7A9}" srcOrd="3" destOrd="0" presId="urn:microsoft.com/office/officeart/2018/2/layout/IconLabelDescriptionList"/>
    <dgm:cxn modelId="{89E5B45C-55C5-4793-8708-B8067B615B34}" type="presParOf" srcId="{3B590629-1827-443C-8D74-AA5A99BEB80E}" destId="{9362ADE1-0EE1-46CA-BA4D-7537AA8D076A}" srcOrd="4" destOrd="0" presId="urn:microsoft.com/office/officeart/2018/2/layout/IconLabelDescriptionList"/>
    <dgm:cxn modelId="{890E8777-054E-4090-8CE0-8778E11E2233}" type="presParOf" srcId="{284B586A-2029-443C-8438-55D75AE440B8}" destId="{631AB54B-9D78-48DB-9D49-68699D2A7305}" srcOrd="1" destOrd="0" presId="urn:microsoft.com/office/officeart/2018/2/layout/IconLabelDescriptionList"/>
    <dgm:cxn modelId="{F2AEA07B-0857-46E4-9F3B-BCABDEBDB4E3}" type="presParOf" srcId="{284B586A-2029-443C-8438-55D75AE440B8}" destId="{9399218B-FE0E-4791-B524-541CF8DC7A2D}" srcOrd="2" destOrd="0" presId="urn:microsoft.com/office/officeart/2018/2/layout/IconLabelDescriptionList"/>
    <dgm:cxn modelId="{F2E9D4FA-2982-4E8A-9E73-A363A93B8CB1}" type="presParOf" srcId="{9399218B-FE0E-4791-B524-541CF8DC7A2D}" destId="{636C39FA-5BFE-4415-AA81-D3156FA7C1D5}" srcOrd="0" destOrd="0" presId="urn:microsoft.com/office/officeart/2018/2/layout/IconLabelDescriptionList"/>
    <dgm:cxn modelId="{562088CB-F85C-4B14-B49F-336B54E63A3A}" type="presParOf" srcId="{9399218B-FE0E-4791-B524-541CF8DC7A2D}" destId="{C111C1EF-EEFD-4F5B-8790-891019AC7401}" srcOrd="1" destOrd="0" presId="urn:microsoft.com/office/officeart/2018/2/layout/IconLabelDescriptionList"/>
    <dgm:cxn modelId="{948CCDC4-4BBB-4BE6-BE55-E0CCE7F3BAE3}" type="presParOf" srcId="{9399218B-FE0E-4791-B524-541CF8DC7A2D}" destId="{00D39716-6E09-4B58-8FEE-DD5716082E9D}" srcOrd="2" destOrd="0" presId="urn:microsoft.com/office/officeart/2018/2/layout/IconLabelDescriptionList"/>
    <dgm:cxn modelId="{F1B5CD01-9A1C-4055-9A94-750764504AE7}" type="presParOf" srcId="{9399218B-FE0E-4791-B524-541CF8DC7A2D}" destId="{48A693F5-0C05-4AC8-AAC2-DE8238B4591D}" srcOrd="3" destOrd="0" presId="urn:microsoft.com/office/officeart/2018/2/layout/IconLabelDescriptionList"/>
    <dgm:cxn modelId="{9583C4A3-204F-43C7-B2C2-422F012AD0BB}" type="presParOf" srcId="{9399218B-FE0E-4791-B524-541CF8DC7A2D}" destId="{08A50891-A835-40E4-B9FA-98A156EE062E}" srcOrd="4" destOrd="0" presId="urn:microsoft.com/office/officeart/2018/2/layout/IconLabelDescription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CF5295-6FD5-4444-B000-DF14C45534B8}">
      <dsp:nvSpPr>
        <dsp:cNvPr id="0" name=""/>
        <dsp:cNvSpPr/>
      </dsp:nvSpPr>
      <dsp:spPr>
        <a:xfrm>
          <a:off x="460166" y="569901"/>
          <a:ext cx="4178807" cy="4178807"/>
        </a:xfrm>
        <a:prstGeom prst="pie">
          <a:avLst>
            <a:gd name="adj1" fmla="val 16200000"/>
            <a:gd name="adj2" fmla="val 19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a:t>Mr John Lewis</a:t>
          </a:r>
          <a:r>
            <a:rPr lang="en-US" sz="1200" kern="1200"/>
            <a:t>, 60 years old (fictional case)</a:t>
          </a:r>
        </a:p>
      </dsp:txBody>
      <dsp:txXfrm>
        <a:off x="2594343" y="1017631"/>
        <a:ext cx="1218818" cy="895458"/>
      </dsp:txXfrm>
    </dsp:sp>
    <dsp:sp modelId="{804A19A4-631C-4D6F-A890-46172B7C6F09}">
      <dsp:nvSpPr>
        <dsp:cNvPr id="0" name=""/>
        <dsp:cNvSpPr/>
      </dsp:nvSpPr>
      <dsp:spPr>
        <a:xfrm>
          <a:off x="335797" y="785309"/>
          <a:ext cx="4178807" cy="4178807"/>
        </a:xfrm>
        <a:prstGeom prst="pie">
          <a:avLst>
            <a:gd name="adj1" fmla="val 19800000"/>
            <a:gd name="adj2" fmla="val 1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a:t>Bus driver</a:t>
          </a:r>
          <a:r>
            <a:rPr lang="en-US" sz="1200" kern="1200"/>
            <a:t>, long-term </a:t>
          </a:r>
          <a:r>
            <a:rPr lang="en-US" sz="1200" b="1" kern="1200"/>
            <a:t>smoker</a:t>
          </a:r>
          <a:r>
            <a:rPr lang="en-US" sz="1200" kern="1200"/>
            <a:t> (30 years)</a:t>
          </a:r>
        </a:p>
      </dsp:txBody>
      <dsp:txXfrm>
        <a:off x="3196290" y="2451857"/>
        <a:ext cx="1263591" cy="845711"/>
      </dsp:txXfrm>
    </dsp:sp>
    <dsp:sp modelId="{4B5A5670-0498-45BC-A046-2519D6ABC85E}">
      <dsp:nvSpPr>
        <dsp:cNvPr id="0" name=""/>
        <dsp:cNvSpPr/>
      </dsp:nvSpPr>
      <dsp:spPr>
        <a:xfrm>
          <a:off x="335797" y="785309"/>
          <a:ext cx="4178807" cy="4178807"/>
        </a:xfrm>
        <a:prstGeom prst="pie">
          <a:avLst>
            <a:gd name="adj1" fmla="val 1800000"/>
            <a:gd name="adj2" fmla="val 54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a:t>Lives alone</a:t>
          </a:r>
          <a:r>
            <a:rPr lang="en-US" sz="1200" kern="1200"/>
            <a:t>, limited social support</a:t>
          </a:r>
        </a:p>
      </dsp:txBody>
      <dsp:txXfrm>
        <a:off x="2469973" y="3620928"/>
        <a:ext cx="1218818" cy="895458"/>
      </dsp:txXfrm>
    </dsp:sp>
    <dsp:sp modelId="{DE1DF8E3-B911-4139-94C2-76DB03344AE9}">
      <dsp:nvSpPr>
        <dsp:cNvPr id="0" name=""/>
        <dsp:cNvSpPr/>
      </dsp:nvSpPr>
      <dsp:spPr>
        <a:xfrm>
          <a:off x="335797" y="785309"/>
          <a:ext cx="4178807" cy="4178807"/>
        </a:xfrm>
        <a:prstGeom prst="pie">
          <a:avLst>
            <a:gd name="adj1" fmla="val 5400000"/>
            <a:gd name="adj2" fmla="val 90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a:t>Diet:</a:t>
          </a:r>
          <a:r>
            <a:rPr lang="en-US" sz="1200" kern="1200"/>
            <a:t> high-fat meals, low fruits and vegetables</a:t>
          </a:r>
        </a:p>
      </dsp:txBody>
      <dsp:txXfrm>
        <a:off x="1161609" y="3620928"/>
        <a:ext cx="1218818" cy="895458"/>
      </dsp:txXfrm>
    </dsp:sp>
    <dsp:sp modelId="{EF19400A-0915-4866-BA06-BF5F9D412277}">
      <dsp:nvSpPr>
        <dsp:cNvPr id="0" name=""/>
        <dsp:cNvSpPr/>
      </dsp:nvSpPr>
      <dsp:spPr>
        <a:xfrm>
          <a:off x="335797" y="785309"/>
          <a:ext cx="4178807" cy="4178807"/>
        </a:xfrm>
        <a:prstGeom prst="pie">
          <a:avLst>
            <a:gd name="adj1" fmla="val 9000000"/>
            <a:gd name="adj2" fmla="val 126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a:t>Symptoms:</a:t>
          </a:r>
          <a:r>
            <a:rPr lang="en-US" sz="1200" kern="1200"/>
            <a:t> persistent cough, tiredness, and weight loss</a:t>
          </a:r>
        </a:p>
      </dsp:txBody>
      <dsp:txXfrm>
        <a:off x="400469" y="2451857"/>
        <a:ext cx="1263591" cy="845711"/>
      </dsp:txXfrm>
    </dsp:sp>
    <dsp:sp modelId="{C0EC0C11-902B-4CCA-8F42-A106842982A3}">
      <dsp:nvSpPr>
        <dsp:cNvPr id="0" name=""/>
        <dsp:cNvSpPr/>
      </dsp:nvSpPr>
      <dsp:spPr>
        <a:xfrm>
          <a:off x="335797" y="785309"/>
          <a:ext cx="4178807" cy="4178807"/>
        </a:xfrm>
        <a:prstGeom prst="pie">
          <a:avLst>
            <a:gd name="adj1" fmla="val 126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a:t>Possible risk factors:</a:t>
          </a:r>
          <a:r>
            <a:rPr lang="en-US" sz="1200" kern="1200"/>
            <a:t> smoking, poor diet, air pollution</a:t>
          </a:r>
        </a:p>
      </dsp:txBody>
      <dsp:txXfrm>
        <a:off x="1161609" y="1233038"/>
        <a:ext cx="1218818" cy="8954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4BAEC-D5A8-4BEE-ACCD-AAA3D08DC30D}">
      <dsp:nvSpPr>
        <dsp:cNvPr id="0" name=""/>
        <dsp:cNvSpPr/>
      </dsp:nvSpPr>
      <dsp:spPr>
        <a:xfrm>
          <a:off x="1343695" y="648930"/>
          <a:ext cx="277523" cy="91440"/>
        </a:xfrm>
        <a:custGeom>
          <a:avLst/>
          <a:gdLst/>
          <a:ahLst/>
          <a:cxnLst/>
          <a:rect l="0" t="0" r="0" b="0"/>
          <a:pathLst>
            <a:path>
              <a:moveTo>
                <a:pt x="0" y="45720"/>
              </a:moveTo>
              <a:lnTo>
                <a:pt x="277523"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74753" y="693108"/>
        <a:ext cx="15406" cy="3084"/>
      </dsp:txXfrm>
    </dsp:sp>
    <dsp:sp modelId="{41B3B320-B454-4747-966E-84361313BA66}">
      <dsp:nvSpPr>
        <dsp:cNvPr id="0" name=""/>
        <dsp:cNvSpPr/>
      </dsp:nvSpPr>
      <dsp:spPr>
        <a:xfrm>
          <a:off x="5827" y="292750"/>
          <a:ext cx="1339667" cy="8038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5645" tIns="68906" rIns="65645" bIns="68906" numCol="1" spcCol="1270" anchor="ctr" anchorCtr="0">
          <a:noAutofit/>
        </a:bodyPr>
        <a:lstStyle/>
        <a:p>
          <a:pPr marL="0" lvl="0" indent="0" algn="ctr" defTabSz="533400">
            <a:lnSpc>
              <a:spcPct val="90000"/>
            </a:lnSpc>
            <a:spcBef>
              <a:spcPct val="0"/>
            </a:spcBef>
            <a:spcAft>
              <a:spcPct val="35000"/>
            </a:spcAft>
            <a:buNone/>
          </a:pPr>
          <a:r>
            <a:rPr lang="en-US" sz="1200" b="1" kern="1200"/>
            <a:t>Main parts of the respiratory system:</a:t>
          </a:r>
          <a:endParaRPr lang="en-US" sz="1200" kern="1200"/>
        </a:p>
      </dsp:txBody>
      <dsp:txXfrm>
        <a:off x="5827" y="292750"/>
        <a:ext cx="1339667" cy="803800"/>
      </dsp:txXfrm>
    </dsp:sp>
    <dsp:sp modelId="{903C8ADB-1AA8-40B0-B1E5-82A5706F3447}">
      <dsp:nvSpPr>
        <dsp:cNvPr id="0" name=""/>
        <dsp:cNvSpPr/>
      </dsp:nvSpPr>
      <dsp:spPr>
        <a:xfrm>
          <a:off x="2991486" y="648930"/>
          <a:ext cx="277523" cy="91440"/>
        </a:xfrm>
        <a:custGeom>
          <a:avLst/>
          <a:gdLst/>
          <a:ahLst/>
          <a:cxnLst/>
          <a:rect l="0" t="0" r="0" b="0"/>
          <a:pathLst>
            <a:path>
              <a:moveTo>
                <a:pt x="0" y="45720"/>
              </a:moveTo>
              <a:lnTo>
                <a:pt x="277523"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2544" y="693108"/>
        <a:ext cx="15406" cy="3084"/>
      </dsp:txXfrm>
    </dsp:sp>
    <dsp:sp modelId="{B9EEF375-600C-4990-B985-37C8CAB901C3}">
      <dsp:nvSpPr>
        <dsp:cNvPr id="0" name=""/>
        <dsp:cNvSpPr/>
      </dsp:nvSpPr>
      <dsp:spPr>
        <a:xfrm>
          <a:off x="1653618" y="292750"/>
          <a:ext cx="1339667" cy="8038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5645" tIns="68906" rIns="65645" bIns="68906" numCol="1" spcCol="1270" anchor="ctr" anchorCtr="0">
          <a:noAutofit/>
        </a:bodyPr>
        <a:lstStyle/>
        <a:p>
          <a:pPr marL="0" lvl="0" indent="0" algn="ctr" defTabSz="533400">
            <a:lnSpc>
              <a:spcPct val="90000"/>
            </a:lnSpc>
            <a:spcBef>
              <a:spcPct val="0"/>
            </a:spcBef>
            <a:spcAft>
              <a:spcPct val="35000"/>
            </a:spcAft>
            <a:buNone/>
          </a:pPr>
          <a:r>
            <a:rPr lang="en-US" sz="1200" b="1" kern="1200"/>
            <a:t>Nasal cavity</a:t>
          </a:r>
          <a:r>
            <a:rPr lang="en-US" sz="1200" kern="1200"/>
            <a:t> – warms, filters, and moistens air</a:t>
          </a:r>
        </a:p>
      </dsp:txBody>
      <dsp:txXfrm>
        <a:off x="1653618" y="292750"/>
        <a:ext cx="1339667" cy="803800"/>
      </dsp:txXfrm>
    </dsp:sp>
    <dsp:sp modelId="{87167527-6475-4697-BF32-13326BECA778}">
      <dsp:nvSpPr>
        <dsp:cNvPr id="0" name=""/>
        <dsp:cNvSpPr/>
      </dsp:nvSpPr>
      <dsp:spPr>
        <a:xfrm>
          <a:off x="675661" y="1094750"/>
          <a:ext cx="3295581" cy="277523"/>
        </a:xfrm>
        <a:custGeom>
          <a:avLst/>
          <a:gdLst/>
          <a:ahLst/>
          <a:cxnLst/>
          <a:rect l="0" t="0" r="0" b="0"/>
          <a:pathLst>
            <a:path>
              <a:moveTo>
                <a:pt x="3295581" y="0"/>
              </a:moveTo>
              <a:lnTo>
                <a:pt x="3295581" y="155861"/>
              </a:lnTo>
              <a:lnTo>
                <a:pt x="0" y="155861"/>
              </a:lnTo>
              <a:lnTo>
                <a:pt x="0" y="277523"/>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40703" y="1231970"/>
        <a:ext cx="165497" cy="3084"/>
      </dsp:txXfrm>
    </dsp:sp>
    <dsp:sp modelId="{300BFED7-1354-4FC5-9F8B-838ACC0183AC}">
      <dsp:nvSpPr>
        <dsp:cNvPr id="0" name=""/>
        <dsp:cNvSpPr/>
      </dsp:nvSpPr>
      <dsp:spPr>
        <a:xfrm>
          <a:off x="3301409" y="292750"/>
          <a:ext cx="1339667" cy="8038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5645" tIns="68906" rIns="65645" bIns="68906" numCol="1" spcCol="1270" anchor="ctr" anchorCtr="0">
          <a:noAutofit/>
        </a:bodyPr>
        <a:lstStyle/>
        <a:p>
          <a:pPr marL="0" lvl="0" indent="0" algn="ctr" defTabSz="533400">
            <a:lnSpc>
              <a:spcPct val="90000"/>
            </a:lnSpc>
            <a:spcBef>
              <a:spcPct val="0"/>
            </a:spcBef>
            <a:spcAft>
              <a:spcPct val="35000"/>
            </a:spcAft>
            <a:buNone/>
          </a:pPr>
          <a:r>
            <a:rPr lang="en-US" sz="1200" b="1" kern="1200"/>
            <a:t>Pharynx and larynx</a:t>
          </a:r>
          <a:r>
            <a:rPr lang="en-US" sz="1200" kern="1200"/>
            <a:t> – allow air passage to the lungs</a:t>
          </a:r>
        </a:p>
      </dsp:txBody>
      <dsp:txXfrm>
        <a:off x="3301409" y="292750"/>
        <a:ext cx="1339667" cy="803800"/>
      </dsp:txXfrm>
    </dsp:sp>
    <dsp:sp modelId="{5CE2C5FC-30BB-41D4-8657-CFF7DDDBC93F}">
      <dsp:nvSpPr>
        <dsp:cNvPr id="0" name=""/>
        <dsp:cNvSpPr/>
      </dsp:nvSpPr>
      <dsp:spPr>
        <a:xfrm>
          <a:off x="1343695" y="1760854"/>
          <a:ext cx="277523" cy="91440"/>
        </a:xfrm>
        <a:custGeom>
          <a:avLst/>
          <a:gdLst/>
          <a:ahLst/>
          <a:cxnLst/>
          <a:rect l="0" t="0" r="0" b="0"/>
          <a:pathLst>
            <a:path>
              <a:moveTo>
                <a:pt x="0" y="45720"/>
              </a:moveTo>
              <a:lnTo>
                <a:pt x="277523"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74753" y="1805032"/>
        <a:ext cx="15406" cy="3084"/>
      </dsp:txXfrm>
    </dsp:sp>
    <dsp:sp modelId="{147F6E0C-8790-4636-902F-8D4AB8D360EB}">
      <dsp:nvSpPr>
        <dsp:cNvPr id="0" name=""/>
        <dsp:cNvSpPr/>
      </dsp:nvSpPr>
      <dsp:spPr>
        <a:xfrm>
          <a:off x="5827" y="1404674"/>
          <a:ext cx="1339667" cy="8038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5645" tIns="68906" rIns="65645" bIns="68906" numCol="1" spcCol="1270" anchor="ctr" anchorCtr="0">
          <a:noAutofit/>
        </a:bodyPr>
        <a:lstStyle/>
        <a:p>
          <a:pPr marL="0" lvl="0" indent="0" algn="ctr" defTabSz="533400">
            <a:lnSpc>
              <a:spcPct val="90000"/>
            </a:lnSpc>
            <a:spcBef>
              <a:spcPct val="0"/>
            </a:spcBef>
            <a:spcAft>
              <a:spcPct val="35000"/>
            </a:spcAft>
            <a:buNone/>
          </a:pPr>
          <a:r>
            <a:rPr lang="en-US" sz="1200" b="1" kern="1200"/>
            <a:t>Trachea (windpipe)</a:t>
          </a:r>
          <a:r>
            <a:rPr lang="en-US" sz="1200" kern="1200"/>
            <a:t> – carries air to the bronchi</a:t>
          </a:r>
        </a:p>
      </dsp:txBody>
      <dsp:txXfrm>
        <a:off x="5827" y="1404674"/>
        <a:ext cx="1339667" cy="803800"/>
      </dsp:txXfrm>
    </dsp:sp>
    <dsp:sp modelId="{276F3A96-AC42-4EF9-BCE0-4E2B3935C0D4}">
      <dsp:nvSpPr>
        <dsp:cNvPr id="0" name=""/>
        <dsp:cNvSpPr/>
      </dsp:nvSpPr>
      <dsp:spPr>
        <a:xfrm>
          <a:off x="2991486" y="1760854"/>
          <a:ext cx="277523" cy="91440"/>
        </a:xfrm>
        <a:custGeom>
          <a:avLst/>
          <a:gdLst/>
          <a:ahLst/>
          <a:cxnLst/>
          <a:rect l="0" t="0" r="0" b="0"/>
          <a:pathLst>
            <a:path>
              <a:moveTo>
                <a:pt x="0" y="45720"/>
              </a:moveTo>
              <a:lnTo>
                <a:pt x="277523"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2544" y="1805032"/>
        <a:ext cx="15406" cy="3084"/>
      </dsp:txXfrm>
    </dsp:sp>
    <dsp:sp modelId="{13137777-ED9D-48CC-83AC-7B34769885F6}">
      <dsp:nvSpPr>
        <dsp:cNvPr id="0" name=""/>
        <dsp:cNvSpPr/>
      </dsp:nvSpPr>
      <dsp:spPr>
        <a:xfrm>
          <a:off x="1653618" y="1404674"/>
          <a:ext cx="1339667" cy="8038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5645" tIns="68906" rIns="65645" bIns="68906" numCol="1" spcCol="1270" anchor="ctr" anchorCtr="0">
          <a:noAutofit/>
        </a:bodyPr>
        <a:lstStyle/>
        <a:p>
          <a:pPr marL="0" lvl="0" indent="0" algn="ctr" defTabSz="533400">
            <a:lnSpc>
              <a:spcPct val="90000"/>
            </a:lnSpc>
            <a:spcBef>
              <a:spcPct val="0"/>
            </a:spcBef>
            <a:spcAft>
              <a:spcPct val="35000"/>
            </a:spcAft>
            <a:buNone/>
          </a:pPr>
          <a:r>
            <a:rPr lang="en-US" sz="1200" b="1" kern="1200"/>
            <a:t>Bronchi and bronchioles</a:t>
          </a:r>
          <a:r>
            <a:rPr lang="en-US" sz="1200" kern="1200"/>
            <a:t> – spread air into both lungs</a:t>
          </a:r>
        </a:p>
      </dsp:txBody>
      <dsp:txXfrm>
        <a:off x="1653618" y="1404674"/>
        <a:ext cx="1339667" cy="803800"/>
      </dsp:txXfrm>
    </dsp:sp>
    <dsp:sp modelId="{83A5C324-7DC0-45E4-B86C-2879500E0F6A}">
      <dsp:nvSpPr>
        <dsp:cNvPr id="0" name=""/>
        <dsp:cNvSpPr/>
      </dsp:nvSpPr>
      <dsp:spPr>
        <a:xfrm>
          <a:off x="675661" y="2206674"/>
          <a:ext cx="3295581" cy="277523"/>
        </a:xfrm>
        <a:custGeom>
          <a:avLst/>
          <a:gdLst/>
          <a:ahLst/>
          <a:cxnLst/>
          <a:rect l="0" t="0" r="0" b="0"/>
          <a:pathLst>
            <a:path>
              <a:moveTo>
                <a:pt x="3295581" y="0"/>
              </a:moveTo>
              <a:lnTo>
                <a:pt x="3295581" y="155861"/>
              </a:lnTo>
              <a:lnTo>
                <a:pt x="0" y="155861"/>
              </a:lnTo>
              <a:lnTo>
                <a:pt x="0" y="277523"/>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40703" y="2343894"/>
        <a:ext cx="165497" cy="3084"/>
      </dsp:txXfrm>
    </dsp:sp>
    <dsp:sp modelId="{33A05483-3ACB-4F8D-9BED-7314AF1F4AA9}">
      <dsp:nvSpPr>
        <dsp:cNvPr id="0" name=""/>
        <dsp:cNvSpPr/>
      </dsp:nvSpPr>
      <dsp:spPr>
        <a:xfrm>
          <a:off x="3301409" y="1404674"/>
          <a:ext cx="1339667" cy="8038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5645" tIns="68906" rIns="65645" bIns="68906" numCol="1" spcCol="1270" anchor="ctr" anchorCtr="0">
          <a:noAutofit/>
        </a:bodyPr>
        <a:lstStyle/>
        <a:p>
          <a:pPr marL="0" lvl="0" indent="0" algn="ctr" defTabSz="533400">
            <a:lnSpc>
              <a:spcPct val="90000"/>
            </a:lnSpc>
            <a:spcBef>
              <a:spcPct val="0"/>
            </a:spcBef>
            <a:spcAft>
              <a:spcPct val="35000"/>
            </a:spcAft>
            <a:buNone/>
          </a:pPr>
          <a:r>
            <a:rPr lang="en-US" sz="1200" b="1" kern="1200"/>
            <a:t>Alveoli</a:t>
          </a:r>
          <a:r>
            <a:rPr lang="en-US" sz="1200" kern="1200"/>
            <a:t> – small air sacs for oxygen and carbon dioxide exchange</a:t>
          </a:r>
        </a:p>
      </dsp:txBody>
      <dsp:txXfrm>
        <a:off x="3301409" y="1404674"/>
        <a:ext cx="1339667" cy="803800"/>
      </dsp:txXfrm>
    </dsp:sp>
    <dsp:sp modelId="{063C1D5B-5BBB-4752-B79F-02D44BC6F30A}">
      <dsp:nvSpPr>
        <dsp:cNvPr id="0" name=""/>
        <dsp:cNvSpPr/>
      </dsp:nvSpPr>
      <dsp:spPr>
        <a:xfrm>
          <a:off x="1343695" y="2872778"/>
          <a:ext cx="277523" cy="91440"/>
        </a:xfrm>
        <a:custGeom>
          <a:avLst/>
          <a:gdLst/>
          <a:ahLst/>
          <a:cxnLst/>
          <a:rect l="0" t="0" r="0" b="0"/>
          <a:pathLst>
            <a:path>
              <a:moveTo>
                <a:pt x="0" y="45720"/>
              </a:moveTo>
              <a:lnTo>
                <a:pt x="277523"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74753" y="2916956"/>
        <a:ext cx="15406" cy="3084"/>
      </dsp:txXfrm>
    </dsp:sp>
    <dsp:sp modelId="{ADECA7F1-44A6-4F64-9B91-A48D4B244ADB}">
      <dsp:nvSpPr>
        <dsp:cNvPr id="0" name=""/>
        <dsp:cNvSpPr/>
      </dsp:nvSpPr>
      <dsp:spPr>
        <a:xfrm>
          <a:off x="5827" y="2516598"/>
          <a:ext cx="1339667" cy="8038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5645" tIns="68906" rIns="65645" bIns="68906" numCol="1" spcCol="1270" anchor="ctr" anchorCtr="0">
          <a:noAutofit/>
        </a:bodyPr>
        <a:lstStyle/>
        <a:p>
          <a:pPr marL="0" lvl="0" indent="0" algn="ctr" defTabSz="533400">
            <a:lnSpc>
              <a:spcPct val="90000"/>
            </a:lnSpc>
            <a:spcBef>
              <a:spcPct val="0"/>
            </a:spcBef>
            <a:spcAft>
              <a:spcPct val="35000"/>
            </a:spcAft>
            <a:buNone/>
          </a:pPr>
          <a:r>
            <a:rPr lang="en-US" sz="1200" b="1" kern="1200"/>
            <a:t>Lungs</a:t>
          </a:r>
          <a:r>
            <a:rPr lang="en-US" sz="1200" kern="1200"/>
            <a:t> – main organs for breathing</a:t>
          </a:r>
        </a:p>
      </dsp:txBody>
      <dsp:txXfrm>
        <a:off x="5827" y="2516598"/>
        <a:ext cx="1339667" cy="803800"/>
      </dsp:txXfrm>
    </dsp:sp>
    <dsp:sp modelId="{3593ADA5-663D-430D-8081-4888E884DAE8}">
      <dsp:nvSpPr>
        <dsp:cNvPr id="0" name=""/>
        <dsp:cNvSpPr/>
      </dsp:nvSpPr>
      <dsp:spPr>
        <a:xfrm>
          <a:off x="1653618" y="2516598"/>
          <a:ext cx="1339667" cy="8038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5645" tIns="68906" rIns="65645" bIns="68906" numCol="1" spcCol="1270" anchor="ctr" anchorCtr="0">
          <a:noAutofit/>
        </a:bodyPr>
        <a:lstStyle/>
        <a:p>
          <a:pPr marL="0" lvl="0" indent="0" algn="ctr" defTabSz="533400">
            <a:lnSpc>
              <a:spcPct val="90000"/>
            </a:lnSpc>
            <a:spcBef>
              <a:spcPct val="0"/>
            </a:spcBef>
            <a:spcAft>
              <a:spcPct val="35000"/>
            </a:spcAft>
            <a:buNone/>
          </a:pPr>
          <a:r>
            <a:rPr lang="en-US" sz="1200" b="1" kern="1200"/>
            <a:t>Diaphragm</a:t>
          </a:r>
          <a:r>
            <a:rPr lang="en-US" sz="1200" kern="1200"/>
            <a:t> – the main muscle that helps in breathing movement (Tortora and Derrickson, 2023).</a:t>
          </a:r>
        </a:p>
      </dsp:txBody>
      <dsp:txXfrm>
        <a:off x="1653618" y="2516598"/>
        <a:ext cx="1339667" cy="8038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E12F4D-4895-4821-BEFB-B9BE11FBACD5}">
      <dsp:nvSpPr>
        <dsp:cNvPr id="0" name=""/>
        <dsp:cNvSpPr/>
      </dsp:nvSpPr>
      <dsp:spPr>
        <a:xfrm>
          <a:off x="559603" y="1092"/>
          <a:ext cx="1685976" cy="101158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Main breathing processes:</a:t>
          </a:r>
          <a:endParaRPr lang="en-US" sz="1300" kern="1200"/>
        </a:p>
      </dsp:txBody>
      <dsp:txXfrm>
        <a:off x="559603" y="1092"/>
        <a:ext cx="1685976" cy="1011585"/>
      </dsp:txXfrm>
    </dsp:sp>
    <dsp:sp modelId="{29763513-202E-45D5-8B87-E54BC4D7BF65}">
      <dsp:nvSpPr>
        <dsp:cNvPr id="0" name=""/>
        <dsp:cNvSpPr/>
      </dsp:nvSpPr>
      <dsp:spPr>
        <a:xfrm>
          <a:off x="2414176" y="1092"/>
          <a:ext cx="1685976" cy="1011585"/>
        </a:xfrm>
        <a:prstGeom prst="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Inspiration:</a:t>
          </a:r>
          <a:r>
            <a:rPr lang="en-US" sz="1300" kern="1200"/>
            <a:t> air enters as diaphragm contracts and chest expands</a:t>
          </a:r>
        </a:p>
      </dsp:txBody>
      <dsp:txXfrm>
        <a:off x="2414176" y="1092"/>
        <a:ext cx="1685976" cy="1011585"/>
      </dsp:txXfrm>
    </dsp:sp>
    <dsp:sp modelId="{77B8E6A8-8662-4AFD-8089-E968D8CB53BF}">
      <dsp:nvSpPr>
        <dsp:cNvPr id="0" name=""/>
        <dsp:cNvSpPr/>
      </dsp:nvSpPr>
      <dsp:spPr>
        <a:xfrm>
          <a:off x="559603" y="1181275"/>
          <a:ext cx="1685976" cy="1011585"/>
        </a:xfrm>
        <a:prstGeom prst="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Expiration:</a:t>
          </a:r>
          <a:r>
            <a:rPr lang="en-US" sz="1300" kern="1200"/>
            <a:t> air leaves as diaphragm relaxes and chest reduces in size</a:t>
          </a:r>
        </a:p>
      </dsp:txBody>
      <dsp:txXfrm>
        <a:off x="559603" y="1181275"/>
        <a:ext cx="1685976" cy="1011585"/>
      </dsp:txXfrm>
    </dsp:sp>
    <dsp:sp modelId="{4630D1CF-9065-4B90-837B-D9FFA4192F13}">
      <dsp:nvSpPr>
        <dsp:cNvPr id="0" name=""/>
        <dsp:cNvSpPr/>
      </dsp:nvSpPr>
      <dsp:spPr>
        <a:xfrm>
          <a:off x="2414176" y="1181275"/>
          <a:ext cx="1685976" cy="1011585"/>
        </a:xfrm>
        <a:prstGeom prst="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Gas exchange:</a:t>
          </a:r>
          <a:r>
            <a:rPr lang="en-US" sz="1300" kern="1200"/>
            <a:t> oxygen moves from air to blood; carbon dioxide moves out</a:t>
          </a:r>
        </a:p>
      </dsp:txBody>
      <dsp:txXfrm>
        <a:off x="2414176" y="1181275"/>
        <a:ext cx="1685976" cy="1011585"/>
      </dsp:txXfrm>
    </dsp:sp>
    <dsp:sp modelId="{25BD5159-0AC6-46BF-B1DA-602C49FED13C}">
      <dsp:nvSpPr>
        <dsp:cNvPr id="0" name=""/>
        <dsp:cNvSpPr/>
      </dsp:nvSpPr>
      <dsp:spPr>
        <a:xfrm>
          <a:off x="559603" y="2361458"/>
          <a:ext cx="1685976" cy="1011585"/>
        </a:xfrm>
        <a:prstGeom prst="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Haemoglobin transport:</a:t>
          </a:r>
          <a:r>
            <a:rPr lang="en-US" sz="1300" kern="1200"/>
            <a:t> red blood cells carry oxygen through haemoglobin</a:t>
          </a:r>
        </a:p>
      </dsp:txBody>
      <dsp:txXfrm>
        <a:off x="559603" y="2361458"/>
        <a:ext cx="1685976" cy="1011585"/>
      </dsp:txXfrm>
    </dsp:sp>
    <dsp:sp modelId="{58A8D8B5-73F7-48E6-9803-253C7450B2C8}">
      <dsp:nvSpPr>
        <dsp:cNvPr id="0" name=""/>
        <dsp:cNvSpPr/>
      </dsp:nvSpPr>
      <dsp:spPr>
        <a:xfrm>
          <a:off x="2414176" y="2361458"/>
          <a:ext cx="1685976" cy="1011585"/>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Cellular respiration:</a:t>
          </a:r>
          <a:r>
            <a:rPr lang="en-US" sz="1300" kern="1200"/>
            <a:t> body cells use oxygen to make energy and produce carbon dioxide </a:t>
          </a:r>
          <a:r>
            <a:rPr lang="en-GB" sz="1300" kern="1200"/>
            <a:t>(</a:t>
          </a:r>
          <a:r>
            <a:rPr lang="en-US" sz="1300" kern="1200"/>
            <a:t>WHO, </a:t>
          </a:r>
          <a:r>
            <a:rPr lang="en-GB" sz="1300" kern="1200"/>
            <a:t>2024).</a:t>
          </a:r>
          <a:endParaRPr lang="en-US" sz="1300" kern="1200"/>
        </a:p>
      </dsp:txBody>
      <dsp:txXfrm>
        <a:off x="2414176" y="2361458"/>
        <a:ext cx="1685976" cy="10115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C5BB5-79C6-40A2-A7B0-FABF65A6EA35}">
      <dsp:nvSpPr>
        <dsp:cNvPr id="0" name=""/>
        <dsp:cNvSpPr/>
      </dsp:nvSpPr>
      <dsp:spPr>
        <a:xfrm>
          <a:off x="514875" y="262000"/>
          <a:ext cx="728525" cy="7285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9CEB68-BBCC-4E58-9CE9-0BCF47508A15}">
      <dsp:nvSpPr>
        <dsp:cNvPr id="0" name=""/>
        <dsp:cNvSpPr/>
      </dsp:nvSpPr>
      <dsp:spPr>
        <a:xfrm>
          <a:off x="69665" y="1241499"/>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Healthy lung functions:</a:t>
          </a:r>
          <a:endParaRPr lang="en-US" sz="1100" kern="1200"/>
        </a:p>
      </dsp:txBody>
      <dsp:txXfrm>
        <a:off x="69665" y="1241499"/>
        <a:ext cx="1618945" cy="647578"/>
      </dsp:txXfrm>
    </dsp:sp>
    <dsp:sp modelId="{E7350767-1A6B-42A0-9B76-E5FD2B8BB806}">
      <dsp:nvSpPr>
        <dsp:cNvPr id="0" name=""/>
        <dsp:cNvSpPr/>
      </dsp:nvSpPr>
      <dsp:spPr>
        <a:xfrm>
          <a:off x="2417136" y="262000"/>
          <a:ext cx="728525" cy="7285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15F037-AAF3-4F85-A7C2-6A6DA88825E1}">
      <dsp:nvSpPr>
        <dsp:cNvPr id="0" name=""/>
        <dsp:cNvSpPr/>
      </dsp:nvSpPr>
      <dsp:spPr>
        <a:xfrm>
          <a:off x="1971926" y="1241499"/>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Oxygenation = energy production</a:t>
          </a:r>
          <a:br>
            <a:rPr lang="en-GB" sz="1100" kern="1200"/>
          </a:br>
          <a:r>
            <a:rPr lang="en-GB" sz="1100" kern="1200"/>
            <a:t>→ Oxygen enters blood, used by cells to make energy (ATP)</a:t>
          </a:r>
          <a:endParaRPr lang="en-US" sz="1100" kern="1200"/>
        </a:p>
      </dsp:txBody>
      <dsp:txXfrm>
        <a:off x="1971926" y="1241499"/>
        <a:ext cx="1618945" cy="647578"/>
      </dsp:txXfrm>
    </dsp:sp>
    <dsp:sp modelId="{FCECB36B-0E60-467A-B13D-023FB36F73DA}">
      <dsp:nvSpPr>
        <dsp:cNvPr id="0" name=""/>
        <dsp:cNvSpPr/>
      </dsp:nvSpPr>
      <dsp:spPr>
        <a:xfrm>
          <a:off x="4319397" y="262000"/>
          <a:ext cx="728525" cy="7285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7C2F04-C636-4B17-8317-6FCCC87600E3}">
      <dsp:nvSpPr>
        <dsp:cNvPr id="0" name=""/>
        <dsp:cNvSpPr/>
      </dsp:nvSpPr>
      <dsp:spPr>
        <a:xfrm>
          <a:off x="3874187" y="1241499"/>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Cilia and mucus = body defence</a:t>
          </a:r>
          <a:br>
            <a:rPr lang="en-GB" sz="1100" kern="1200"/>
          </a:br>
          <a:r>
            <a:rPr lang="en-GB" sz="1100" kern="1200"/>
            <a:t>→ Trap and remove dust, germs, and smoke particles</a:t>
          </a:r>
          <a:endParaRPr lang="en-US" sz="1100" kern="1200"/>
        </a:p>
      </dsp:txBody>
      <dsp:txXfrm>
        <a:off x="3874187" y="1241499"/>
        <a:ext cx="1618945" cy="647578"/>
      </dsp:txXfrm>
    </dsp:sp>
    <dsp:sp modelId="{FA166473-808C-4F46-914A-EAC2D984763B}">
      <dsp:nvSpPr>
        <dsp:cNvPr id="0" name=""/>
        <dsp:cNvSpPr/>
      </dsp:nvSpPr>
      <dsp:spPr>
        <a:xfrm>
          <a:off x="1466005" y="2293814"/>
          <a:ext cx="728525" cy="7285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1E96D-1188-4846-A9F9-B69A97BCFA67}">
      <dsp:nvSpPr>
        <dsp:cNvPr id="0" name=""/>
        <dsp:cNvSpPr/>
      </dsp:nvSpPr>
      <dsp:spPr>
        <a:xfrm>
          <a:off x="1020795" y="3273313"/>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Neural control of respiration</a:t>
          </a:r>
          <a:br>
            <a:rPr lang="en-GB" sz="1100" kern="1200"/>
          </a:br>
          <a:r>
            <a:rPr lang="en-GB" sz="1100" kern="1200"/>
            <a:t>→ The medulla oblongata in the brain controls breathing rate and rhythm</a:t>
          </a:r>
          <a:endParaRPr lang="en-US" sz="1100" kern="1200"/>
        </a:p>
      </dsp:txBody>
      <dsp:txXfrm>
        <a:off x="1020795" y="3273313"/>
        <a:ext cx="1618945" cy="647578"/>
      </dsp:txXfrm>
    </dsp:sp>
    <dsp:sp modelId="{B053651B-F77F-481E-B27A-18DB104F58AB}">
      <dsp:nvSpPr>
        <dsp:cNvPr id="0" name=""/>
        <dsp:cNvSpPr/>
      </dsp:nvSpPr>
      <dsp:spPr>
        <a:xfrm>
          <a:off x="3368266" y="2293814"/>
          <a:ext cx="728525" cy="7285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735FC-0C00-459C-84EE-1A6B048A1803}">
      <dsp:nvSpPr>
        <dsp:cNvPr id="0" name=""/>
        <dsp:cNvSpPr/>
      </dsp:nvSpPr>
      <dsp:spPr>
        <a:xfrm>
          <a:off x="2923056" y="3273313"/>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Homeostasis</a:t>
          </a:r>
          <a:br>
            <a:rPr lang="en-GB" sz="1100" kern="1200"/>
          </a:br>
          <a:r>
            <a:rPr lang="en-GB" sz="1100" kern="1200"/>
            <a:t>→ Keeps oxygen and carbon dioxide levels balanced in the blood</a:t>
          </a:r>
          <a:endParaRPr lang="en-US" sz="1100" kern="1200"/>
        </a:p>
      </dsp:txBody>
      <dsp:txXfrm>
        <a:off x="2923056" y="3273313"/>
        <a:ext cx="1618945" cy="647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3D352-067A-4DE6-B23C-0FB806AD4688}">
      <dsp:nvSpPr>
        <dsp:cNvPr id="0" name=""/>
        <dsp:cNvSpPr/>
      </dsp:nvSpPr>
      <dsp:spPr>
        <a:xfrm>
          <a:off x="0" y="81022"/>
          <a:ext cx="4706911" cy="3931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1" kern="1200"/>
            <a:t>Cell Changes and Causes</a:t>
          </a:r>
          <a:endParaRPr lang="en-US" sz="1600" kern="1200"/>
        </a:p>
      </dsp:txBody>
      <dsp:txXfrm>
        <a:off x="19191" y="100213"/>
        <a:ext cx="4668529" cy="354738"/>
      </dsp:txXfrm>
    </dsp:sp>
    <dsp:sp modelId="{4A806065-68DE-4DE9-8258-15766D56D706}">
      <dsp:nvSpPr>
        <dsp:cNvPr id="0" name=""/>
        <dsp:cNvSpPr/>
      </dsp:nvSpPr>
      <dsp:spPr>
        <a:xfrm>
          <a:off x="0" y="474142"/>
          <a:ext cx="4706911"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444" tIns="20320" rIns="113792" bIns="20320" numCol="1" spcCol="1270" anchor="t" anchorCtr="0">
          <a:noAutofit/>
        </a:bodyPr>
        <a:lstStyle/>
        <a:p>
          <a:pPr marL="114300" lvl="1" indent="-114300" algn="l" defTabSz="533400">
            <a:lnSpc>
              <a:spcPct val="90000"/>
            </a:lnSpc>
            <a:spcBef>
              <a:spcPct val="0"/>
            </a:spcBef>
            <a:spcAft>
              <a:spcPct val="20000"/>
            </a:spcAft>
            <a:buFont typeface="Wingdings" panose="05000000000000000000" pitchFamily="2" charset="2"/>
            <a:buChar char="Ø"/>
          </a:pPr>
          <a:r>
            <a:rPr lang="en-US" sz="1200" kern="1200" dirty="0"/>
            <a:t>Abnormal growth from DNA damage</a:t>
          </a:r>
        </a:p>
        <a:p>
          <a:pPr marL="114300" lvl="1" indent="-114300" algn="l" defTabSz="533400">
            <a:lnSpc>
              <a:spcPct val="90000"/>
            </a:lnSpc>
            <a:spcBef>
              <a:spcPct val="0"/>
            </a:spcBef>
            <a:spcAft>
              <a:spcPct val="20000"/>
            </a:spcAft>
            <a:buFont typeface="Wingdings" panose="05000000000000000000" pitchFamily="2" charset="2"/>
            <a:buChar char="Ø"/>
          </a:pPr>
          <a:r>
            <a:rPr lang="en-US" sz="1200" kern="1200"/>
            <a:t>Caused mainly by tobacco smoke and air pollution</a:t>
          </a:r>
        </a:p>
        <a:p>
          <a:pPr marL="114300" lvl="1" indent="-114300" algn="l" defTabSz="533400">
            <a:lnSpc>
              <a:spcPct val="90000"/>
            </a:lnSpc>
            <a:spcBef>
              <a:spcPct val="0"/>
            </a:spcBef>
            <a:spcAft>
              <a:spcPct val="20000"/>
            </a:spcAft>
            <a:buFont typeface="Wingdings" panose="05000000000000000000" pitchFamily="2" charset="2"/>
            <a:buChar char="Ø"/>
          </a:pPr>
          <a:r>
            <a:rPr lang="en-US" sz="1200" kern="1200"/>
            <a:t>Cells divide without control</a:t>
          </a:r>
        </a:p>
        <a:p>
          <a:pPr marL="114300" lvl="1" indent="-114300" algn="l" defTabSz="533400">
            <a:lnSpc>
              <a:spcPct val="90000"/>
            </a:lnSpc>
            <a:spcBef>
              <a:spcPct val="0"/>
            </a:spcBef>
            <a:spcAft>
              <a:spcPct val="20000"/>
            </a:spcAft>
            <a:buFont typeface="Wingdings" panose="05000000000000000000" pitchFamily="2" charset="2"/>
            <a:buChar char="Ø"/>
          </a:pPr>
          <a:r>
            <a:rPr lang="en-US" sz="1200" kern="1200"/>
            <a:t>Tumour forms in the bronchi or alveoli</a:t>
          </a:r>
        </a:p>
      </dsp:txBody>
      <dsp:txXfrm>
        <a:off x="0" y="474142"/>
        <a:ext cx="4706911" cy="828000"/>
      </dsp:txXfrm>
    </dsp:sp>
    <dsp:sp modelId="{AA8B47D0-8733-463F-8503-4F599344F98A}">
      <dsp:nvSpPr>
        <dsp:cNvPr id="0" name=""/>
        <dsp:cNvSpPr/>
      </dsp:nvSpPr>
      <dsp:spPr>
        <a:xfrm>
          <a:off x="0" y="1302142"/>
          <a:ext cx="4706911" cy="3931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1" kern="1200"/>
            <a:t>Types of Lung Cancer</a:t>
          </a:r>
          <a:endParaRPr lang="en-US" sz="1600" kern="1200"/>
        </a:p>
      </dsp:txBody>
      <dsp:txXfrm>
        <a:off x="19191" y="1321333"/>
        <a:ext cx="4668529" cy="354738"/>
      </dsp:txXfrm>
    </dsp:sp>
    <dsp:sp modelId="{0678E1D5-D58F-4004-A76F-846848DCABB8}">
      <dsp:nvSpPr>
        <dsp:cNvPr id="0" name=""/>
        <dsp:cNvSpPr/>
      </dsp:nvSpPr>
      <dsp:spPr>
        <a:xfrm>
          <a:off x="0" y="1695262"/>
          <a:ext cx="4706911" cy="41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444" tIns="20320" rIns="113792" bIns="20320" numCol="1" spcCol="1270" anchor="t" anchorCtr="0">
          <a:noAutofit/>
        </a:bodyPr>
        <a:lstStyle/>
        <a:p>
          <a:pPr marL="114300" lvl="1" indent="-114300" algn="l" defTabSz="533400">
            <a:lnSpc>
              <a:spcPct val="90000"/>
            </a:lnSpc>
            <a:spcBef>
              <a:spcPct val="0"/>
            </a:spcBef>
            <a:spcAft>
              <a:spcPct val="20000"/>
            </a:spcAft>
            <a:buFont typeface="Wingdings" panose="05000000000000000000" pitchFamily="2" charset="2"/>
            <a:buChar char="Ø"/>
          </a:pPr>
          <a:r>
            <a:rPr lang="en-US" sz="1200" kern="1200"/>
            <a:t>NSCLC (Non-Small Cell) – about 85% of cases</a:t>
          </a:r>
        </a:p>
        <a:p>
          <a:pPr marL="114300" lvl="1" indent="-114300" algn="l" defTabSz="533400">
            <a:lnSpc>
              <a:spcPct val="90000"/>
            </a:lnSpc>
            <a:spcBef>
              <a:spcPct val="0"/>
            </a:spcBef>
            <a:spcAft>
              <a:spcPct val="20000"/>
            </a:spcAft>
            <a:buFont typeface="Wingdings" panose="05000000000000000000" pitchFamily="2" charset="2"/>
            <a:buChar char="Ø"/>
          </a:pPr>
          <a:r>
            <a:rPr lang="en-US" sz="1200" kern="1200"/>
            <a:t>SCLC (Small Cell) – about 15%, spreads faster</a:t>
          </a:r>
        </a:p>
      </dsp:txBody>
      <dsp:txXfrm>
        <a:off x="0" y="1695262"/>
        <a:ext cx="4706911" cy="414000"/>
      </dsp:txXfrm>
    </dsp:sp>
    <dsp:sp modelId="{7DFDC3CB-F5FE-43A1-8585-D3086D5E7F20}">
      <dsp:nvSpPr>
        <dsp:cNvPr id="0" name=""/>
        <dsp:cNvSpPr/>
      </dsp:nvSpPr>
      <dsp:spPr>
        <a:xfrm>
          <a:off x="0" y="2109262"/>
          <a:ext cx="4706911" cy="3931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1" kern="1200"/>
            <a:t>Body Effects</a:t>
          </a:r>
          <a:endParaRPr lang="en-US" sz="1600" kern="1200"/>
        </a:p>
      </dsp:txBody>
      <dsp:txXfrm>
        <a:off x="19191" y="2128453"/>
        <a:ext cx="4668529" cy="354738"/>
      </dsp:txXfrm>
    </dsp:sp>
    <dsp:sp modelId="{5844310E-FB9E-4456-9147-3120D3C6029B}">
      <dsp:nvSpPr>
        <dsp:cNvPr id="0" name=""/>
        <dsp:cNvSpPr/>
      </dsp:nvSpPr>
      <dsp:spPr>
        <a:xfrm>
          <a:off x="0" y="2502382"/>
          <a:ext cx="4706911" cy="10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444" tIns="20320" rIns="113792" bIns="20320" numCol="1" spcCol="1270" anchor="t" anchorCtr="0">
          <a:noAutofit/>
        </a:bodyPr>
        <a:lstStyle/>
        <a:p>
          <a:pPr marL="114300" lvl="1" indent="-114300" algn="l" defTabSz="533400">
            <a:lnSpc>
              <a:spcPct val="90000"/>
            </a:lnSpc>
            <a:spcBef>
              <a:spcPct val="0"/>
            </a:spcBef>
            <a:spcAft>
              <a:spcPct val="20000"/>
            </a:spcAft>
            <a:buFont typeface="Wingdings" panose="05000000000000000000" pitchFamily="2" charset="2"/>
            <a:buChar char="Ø"/>
          </a:pPr>
          <a:r>
            <a:rPr lang="en-US" sz="1200" i="1" kern="1200"/>
            <a:t>Tumour blocks bronchi → less airflow</a:t>
          </a:r>
          <a:endParaRPr lang="en-US" sz="1200" kern="1200"/>
        </a:p>
        <a:p>
          <a:pPr marL="114300" lvl="1" indent="-114300" algn="l" defTabSz="533400">
            <a:lnSpc>
              <a:spcPct val="90000"/>
            </a:lnSpc>
            <a:spcBef>
              <a:spcPct val="0"/>
            </a:spcBef>
            <a:spcAft>
              <a:spcPct val="20000"/>
            </a:spcAft>
            <a:buFont typeface="Wingdings" panose="05000000000000000000" pitchFamily="2" charset="2"/>
            <a:buChar char="Ø"/>
          </a:pPr>
          <a:r>
            <a:rPr lang="en-US" sz="1200" i="1" kern="1200"/>
            <a:t>Damaged alveoli → poor gas exchange</a:t>
          </a:r>
          <a:endParaRPr lang="en-US" sz="1200" kern="1200"/>
        </a:p>
        <a:p>
          <a:pPr marL="114300" lvl="1" indent="-114300" algn="l" defTabSz="533400">
            <a:lnSpc>
              <a:spcPct val="90000"/>
            </a:lnSpc>
            <a:spcBef>
              <a:spcPct val="0"/>
            </a:spcBef>
            <a:spcAft>
              <a:spcPct val="20000"/>
            </a:spcAft>
            <a:buFont typeface="Wingdings" panose="05000000000000000000" pitchFamily="2" charset="2"/>
            <a:buChar char="Ø"/>
          </a:pPr>
          <a:r>
            <a:rPr lang="en-US" sz="1200" i="1" kern="1200"/>
            <a:t>Low oxygen (hypoxia) → tiredness &amp; breathlessness</a:t>
          </a:r>
          <a:endParaRPr lang="en-US" sz="1200" kern="1200"/>
        </a:p>
        <a:p>
          <a:pPr marL="114300" lvl="1" indent="-114300" algn="l" defTabSz="533400">
            <a:lnSpc>
              <a:spcPct val="90000"/>
            </a:lnSpc>
            <a:spcBef>
              <a:spcPct val="0"/>
            </a:spcBef>
            <a:spcAft>
              <a:spcPct val="20000"/>
            </a:spcAft>
            <a:buFont typeface="Wingdings" panose="05000000000000000000" pitchFamily="2" charset="2"/>
            <a:buChar char="Ø"/>
          </a:pPr>
          <a:r>
            <a:rPr lang="en-US" sz="1200" i="1" kern="1200"/>
            <a:t>Inflammation and fluid build-up in lungs</a:t>
          </a:r>
          <a:endParaRPr lang="en-US" sz="1200" kern="1200"/>
        </a:p>
        <a:p>
          <a:pPr marL="114300" lvl="1" indent="-114300" algn="l" defTabSz="533400">
            <a:lnSpc>
              <a:spcPct val="90000"/>
            </a:lnSpc>
            <a:spcBef>
              <a:spcPct val="0"/>
            </a:spcBef>
            <a:spcAft>
              <a:spcPct val="20000"/>
            </a:spcAft>
            <a:buFont typeface="Wingdings" panose="05000000000000000000" pitchFamily="2" charset="2"/>
            <a:buChar char="Ø"/>
          </a:pPr>
          <a:r>
            <a:rPr lang="en-US" sz="1200" i="1" kern="1200"/>
            <a:t>Cancer spreads (metastasis) to liver, brain, or bones</a:t>
          </a:r>
          <a:endParaRPr lang="en-US" sz="1200" kern="1200"/>
        </a:p>
      </dsp:txBody>
      <dsp:txXfrm>
        <a:off x="0" y="2502382"/>
        <a:ext cx="4706911" cy="1043280"/>
      </dsp:txXfrm>
    </dsp:sp>
    <dsp:sp modelId="{2A2295F5-B3AF-4CFD-AB6F-3D7BD41ABFA3}">
      <dsp:nvSpPr>
        <dsp:cNvPr id="0" name=""/>
        <dsp:cNvSpPr/>
      </dsp:nvSpPr>
      <dsp:spPr>
        <a:xfrm>
          <a:off x="0" y="3545662"/>
          <a:ext cx="4706911" cy="3931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Common Symptoms</a:t>
          </a:r>
          <a:endParaRPr lang="en-US" sz="1600" kern="1200" dirty="0"/>
        </a:p>
      </dsp:txBody>
      <dsp:txXfrm>
        <a:off x="19191" y="3564853"/>
        <a:ext cx="4668529" cy="354738"/>
      </dsp:txXfrm>
    </dsp:sp>
    <dsp:sp modelId="{0D87E737-F6AC-4826-9A8E-A2CA18A61633}">
      <dsp:nvSpPr>
        <dsp:cNvPr id="0" name=""/>
        <dsp:cNvSpPr/>
      </dsp:nvSpPr>
      <dsp:spPr>
        <a:xfrm>
          <a:off x="0" y="3938782"/>
          <a:ext cx="4706911" cy="62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444" tIns="20320" rIns="113792" bIns="20320" numCol="1" spcCol="1270" anchor="t" anchorCtr="0">
          <a:noAutofit/>
        </a:bodyPr>
        <a:lstStyle/>
        <a:p>
          <a:pPr marL="114300" lvl="1" indent="-114300" algn="l" defTabSz="533400">
            <a:lnSpc>
              <a:spcPct val="90000"/>
            </a:lnSpc>
            <a:spcBef>
              <a:spcPct val="0"/>
            </a:spcBef>
            <a:spcAft>
              <a:spcPct val="20000"/>
            </a:spcAft>
            <a:buFont typeface="Wingdings" panose="05000000000000000000" pitchFamily="2" charset="2"/>
            <a:buChar char="Ø"/>
          </a:pPr>
          <a:r>
            <a:rPr lang="en-US" sz="1200" kern="1200" dirty="0"/>
            <a:t>Cough with blood (</a:t>
          </a:r>
          <a:r>
            <a:rPr lang="en-US" sz="1200" kern="1200" dirty="0" err="1"/>
            <a:t>haemoptysis</a:t>
          </a:r>
          <a:r>
            <a:rPr lang="en-US" sz="1200" kern="1200" dirty="0"/>
            <a:t>)</a:t>
          </a:r>
        </a:p>
        <a:p>
          <a:pPr marL="114300" lvl="1" indent="-114300" algn="l" defTabSz="533400">
            <a:lnSpc>
              <a:spcPct val="90000"/>
            </a:lnSpc>
            <a:spcBef>
              <a:spcPct val="0"/>
            </a:spcBef>
            <a:spcAft>
              <a:spcPct val="20000"/>
            </a:spcAft>
            <a:buFont typeface="Wingdings" panose="05000000000000000000" pitchFamily="2" charset="2"/>
            <a:buChar char="Ø"/>
          </a:pPr>
          <a:r>
            <a:rPr lang="en-US" sz="1200" kern="1200"/>
            <a:t>Chest pain and shortness of breath</a:t>
          </a:r>
        </a:p>
        <a:p>
          <a:pPr marL="114300" lvl="1" indent="-114300" algn="l" defTabSz="533400">
            <a:lnSpc>
              <a:spcPct val="90000"/>
            </a:lnSpc>
            <a:spcBef>
              <a:spcPct val="0"/>
            </a:spcBef>
            <a:spcAft>
              <a:spcPct val="20000"/>
            </a:spcAft>
            <a:buFont typeface="Wingdings" panose="05000000000000000000" pitchFamily="2" charset="2"/>
            <a:buChar char="Ø"/>
          </a:pPr>
          <a:r>
            <a:rPr lang="en-US" sz="1200" kern="1200"/>
            <a:t>Weight loss and poor appetite</a:t>
          </a:r>
        </a:p>
      </dsp:txBody>
      <dsp:txXfrm>
        <a:off x="0" y="3938782"/>
        <a:ext cx="4706911" cy="6292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FD5B5C-151E-4A9E-A04A-8992D1AABB0F}">
      <dsp:nvSpPr>
        <dsp:cNvPr id="0" name=""/>
        <dsp:cNvSpPr/>
      </dsp:nvSpPr>
      <dsp:spPr>
        <a:xfrm>
          <a:off x="2158" y="358297"/>
          <a:ext cx="688143" cy="6881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FAA66E-5585-4DDC-8E1A-769E21419C24}">
      <dsp:nvSpPr>
        <dsp:cNvPr id="0" name=""/>
        <dsp:cNvSpPr/>
      </dsp:nvSpPr>
      <dsp:spPr>
        <a:xfrm>
          <a:off x="2158" y="1198438"/>
          <a:ext cx="1966124" cy="294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defRPr b="1"/>
          </a:pPr>
          <a:r>
            <a:rPr lang="en-GB" sz="1600" b="1" kern="1200"/>
            <a:t>Patient assessment:</a:t>
          </a:r>
          <a:endParaRPr lang="en-US" sz="1600" kern="1200"/>
        </a:p>
      </dsp:txBody>
      <dsp:txXfrm>
        <a:off x="2158" y="1198438"/>
        <a:ext cx="1966124" cy="294918"/>
      </dsp:txXfrm>
    </dsp:sp>
    <dsp:sp modelId="{D14DE5BF-5C28-453B-BBB6-69E86900EABD}">
      <dsp:nvSpPr>
        <dsp:cNvPr id="0" name=""/>
        <dsp:cNvSpPr/>
      </dsp:nvSpPr>
      <dsp:spPr>
        <a:xfrm>
          <a:off x="2158" y="1564053"/>
          <a:ext cx="1966124" cy="232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GB" sz="1200" kern="1200"/>
            <a:t>Measure </a:t>
          </a:r>
          <a:r>
            <a:rPr lang="en-GB" sz="1200" b="1" kern="1200"/>
            <a:t>respiratory rate</a:t>
          </a:r>
          <a:r>
            <a:rPr lang="en-GB" sz="1200" kern="1200"/>
            <a:t>, </a:t>
          </a:r>
          <a:r>
            <a:rPr lang="en-GB" sz="1200" b="1" kern="1200"/>
            <a:t>oxygen saturation</a:t>
          </a:r>
          <a:r>
            <a:rPr lang="en-GB" sz="1200" kern="1200"/>
            <a:t>, and </a:t>
          </a:r>
          <a:r>
            <a:rPr lang="en-GB" sz="1200" b="1" kern="1200"/>
            <a:t>pulse</a:t>
          </a:r>
          <a:endParaRPr lang="en-US" sz="1200" kern="1200"/>
        </a:p>
        <a:p>
          <a:pPr marL="0" lvl="0" indent="0" algn="l" defTabSz="533400">
            <a:lnSpc>
              <a:spcPct val="100000"/>
            </a:lnSpc>
            <a:spcBef>
              <a:spcPct val="0"/>
            </a:spcBef>
            <a:spcAft>
              <a:spcPct val="35000"/>
            </a:spcAft>
            <a:buNone/>
          </a:pPr>
          <a:r>
            <a:rPr lang="en-GB" sz="1200" kern="1200" dirty="0"/>
            <a:t>Record </a:t>
          </a:r>
          <a:r>
            <a:rPr lang="en-GB" sz="1200" b="1" kern="1200" dirty="0"/>
            <a:t>temperature</a:t>
          </a:r>
          <a:r>
            <a:rPr lang="en-GB" sz="1200" kern="1200" dirty="0"/>
            <a:t>, </a:t>
          </a:r>
          <a:r>
            <a:rPr lang="en-GB" sz="1200" b="1" kern="1200" dirty="0"/>
            <a:t>blood pressure</a:t>
          </a:r>
          <a:r>
            <a:rPr lang="en-GB" sz="1200" kern="1200" dirty="0"/>
            <a:t>, and </a:t>
          </a:r>
          <a:r>
            <a:rPr lang="en-GB" sz="1200" b="1" kern="1200" dirty="0"/>
            <a:t>weight</a:t>
          </a:r>
          <a:endParaRPr lang="en-US" sz="1200" kern="1200" dirty="0"/>
        </a:p>
        <a:p>
          <a:pPr marL="0" lvl="0" indent="0" algn="l" defTabSz="533400">
            <a:lnSpc>
              <a:spcPct val="100000"/>
            </a:lnSpc>
            <a:spcBef>
              <a:spcPct val="0"/>
            </a:spcBef>
            <a:spcAft>
              <a:spcPct val="35000"/>
            </a:spcAft>
            <a:buNone/>
          </a:pPr>
          <a:r>
            <a:rPr lang="en-GB" sz="1200" kern="1200"/>
            <a:t>Assess </a:t>
          </a:r>
          <a:r>
            <a:rPr lang="en-GB" sz="1200" b="1" kern="1200"/>
            <a:t>breathing pattern</a:t>
          </a:r>
          <a:r>
            <a:rPr lang="en-GB" sz="1200" kern="1200"/>
            <a:t> and </a:t>
          </a:r>
          <a:r>
            <a:rPr lang="en-GB" sz="1200" b="1" kern="1200"/>
            <a:t>cough type</a:t>
          </a:r>
          <a:endParaRPr lang="en-US" sz="1200" kern="1200"/>
        </a:p>
        <a:p>
          <a:pPr marL="0" lvl="0" indent="0" algn="l" defTabSz="533400">
            <a:lnSpc>
              <a:spcPct val="100000"/>
            </a:lnSpc>
            <a:spcBef>
              <a:spcPct val="0"/>
            </a:spcBef>
            <a:spcAft>
              <a:spcPct val="35000"/>
            </a:spcAft>
            <a:buNone/>
          </a:pPr>
          <a:r>
            <a:rPr lang="en-GB" sz="1200" kern="1200"/>
            <a:t>Monitor </a:t>
          </a:r>
          <a:r>
            <a:rPr lang="en-GB" sz="1200" b="1" kern="1200"/>
            <a:t>skin colour</a:t>
          </a:r>
          <a:r>
            <a:rPr lang="en-GB" sz="1200" kern="1200"/>
            <a:t> and </a:t>
          </a:r>
          <a:r>
            <a:rPr lang="en-GB" sz="1200" b="1" kern="1200"/>
            <a:t>energy level</a:t>
          </a:r>
          <a:endParaRPr lang="en-US" sz="1200" kern="1200"/>
        </a:p>
        <a:p>
          <a:pPr marL="0" lvl="0" indent="0" algn="l" defTabSz="533400">
            <a:lnSpc>
              <a:spcPct val="100000"/>
            </a:lnSpc>
            <a:spcBef>
              <a:spcPct val="0"/>
            </a:spcBef>
            <a:spcAft>
              <a:spcPct val="35000"/>
            </a:spcAft>
            <a:buNone/>
          </a:pPr>
          <a:r>
            <a:rPr lang="en-GB" sz="1200" kern="1200"/>
            <a:t>Evaluate </a:t>
          </a:r>
          <a:r>
            <a:rPr lang="en-GB" sz="1200" b="1" kern="1200"/>
            <a:t>psychological state</a:t>
          </a:r>
          <a:r>
            <a:rPr lang="en-GB" sz="1200" kern="1200"/>
            <a:t> and </a:t>
          </a:r>
          <a:r>
            <a:rPr lang="en-GB" sz="1200" b="1" kern="1200"/>
            <a:t>sleep quality</a:t>
          </a:r>
          <a:endParaRPr lang="en-US" sz="1200" kern="1200"/>
        </a:p>
      </dsp:txBody>
      <dsp:txXfrm>
        <a:off x="2158" y="1564053"/>
        <a:ext cx="1966124" cy="2329060"/>
      </dsp:txXfrm>
    </dsp:sp>
    <dsp:sp modelId="{F12CF5B9-DE40-4BFF-8A2C-9F8E27A609E8}">
      <dsp:nvSpPr>
        <dsp:cNvPr id="0" name=""/>
        <dsp:cNvSpPr/>
      </dsp:nvSpPr>
      <dsp:spPr>
        <a:xfrm>
          <a:off x="2312355" y="358297"/>
          <a:ext cx="688143" cy="6881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B1C06B-313A-43B6-BBB7-1EF57A67C5B9}">
      <dsp:nvSpPr>
        <dsp:cNvPr id="0" name=""/>
        <dsp:cNvSpPr/>
      </dsp:nvSpPr>
      <dsp:spPr>
        <a:xfrm>
          <a:off x="2312355" y="1198438"/>
          <a:ext cx="1966124" cy="294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defRPr b="1"/>
          </a:pPr>
          <a:r>
            <a:rPr lang="en-GB" sz="1600" b="1" kern="1200"/>
            <a:t>Main care goals:</a:t>
          </a:r>
          <a:endParaRPr lang="en-US" sz="1600" kern="1200"/>
        </a:p>
      </dsp:txBody>
      <dsp:txXfrm>
        <a:off x="2312355" y="1198438"/>
        <a:ext cx="1966124" cy="294918"/>
      </dsp:txXfrm>
    </dsp:sp>
    <dsp:sp modelId="{9C8E2659-D8E9-4F19-A53D-ED3D6C046C35}">
      <dsp:nvSpPr>
        <dsp:cNvPr id="0" name=""/>
        <dsp:cNvSpPr/>
      </dsp:nvSpPr>
      <dsp:spPr>
        <a:xfrm>
          <a:off x="2312355" y="1564053"/>
          <a:ext cx="1966124" cy="232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GB" sz="1200" kern="1200" dirty="0"/>
            <a:t>Improve </a:t>
          </a:r>
          <a:r>
            <a:rPr lang="en-GB" sz="1200" b="1" kern="1200" dirty="0"/>
            <a:t>oxygen level</a:t>
          </a:r>
          <a:r>
            <a:rPr lang="en-GB" sz="1200" kern="1200" dirty="0"/>
            <a:t> and </a:t>
          </a:r>
          <a:r>
            <a:rPr lang="en-GB" sz="1200" b="1" kern="1200" dirty="0"/>
            <a:t>ease breathing</a:t>
          </a:r>
          <a:endParaRPr lang="en-US" sz="1200" kern="1200" dirty="0"/>
        </a:p>
        <a:p>
          <a:pPr marL="0" lvl="0" indent="0" algn="l" defTabSz="533400">
            <a:lnSpc>
              <a:spcPct val="100000"/>
            </a:lnSpc>
            <a:spcBef>
              <a:spcPct val="0"/>
            </a:spcBef>
            <a:spcAft>
              <a:spcPct val="35000"/>
            </a:spcAft>
            <a:buNone/>
          </a:pPr>
          <a:r>
            <a:rPr lang="en-GB" sz="1200" kern="1200"/>
            <a:t>Reduce </a:t>
          </a:r>
          <a:r>
            <a:rPr lang="en-GB" sz="1200" b="1" kern="1200"/>
            <a:t>fatigue</a:t>
          </a:r>
          <a:r>
            <a:rPr lang="en-GB" sz="1200" kern="1200"/>
            <a:t> and </a:t>
          </a:r>
          <a:r>
            <a:rPr lang="en-GB" sz="1200" b="1" kern="1200"/>
            <a:t>pain</a:t>
          </a:r>
          <a:endParaRPr lang="en-US" sz="1200" kern="1200"/>
        </a:p>
        <a:p>
          <a:pPr marL="0" lvl="0" indent="0" algn="l" defTabSz="533400">
            <a:lnSpc>
              <a:spcPct val="100000"/>
            </a:lnSpc>
            <a:spcBef>
              <a:spcPct val="0"/>
            </a:spcBef>
            <a:spcAft>
              <a:spcPct val="35000"/>
            </a:spcAft>
            <a:buNone/>
          </a:pPr>
          <a:r>
            <a:rPr lang="en-GB" sz="1200" kern="1200"/>
            <a:t>Support </a:t>
          </a:r>
          <a:r>
            <a:rPr lang="en-GB" sz="1200" b="1" kern="1200"/>
            <a:t>emotional and social well-being</a:t>
          </a:r>
          <a:endParaRPr lang="en-US" sz="1200" kern="1200"/>
        </a:p>
        <a:p>
          <a:pPr marL="0" lvl="0" indent="0" algn="l" defTabSz="533400">
            <a:lnSpc>
              <a:spcPct val="100000"/>
            </a:lnSpc>
            <a:spcBef>
              <a:spcPct val="0"/>
            </a:spcBef>
            <a:spcAft>
              <a:spcPct val="35000"/>
            </a:spcAft>
            <a:buNone/>
          </a:pPr>
          <a:r>
            <a:rPr lang="en-GB" sz="1200" kern="1200"/>
            <a:t>Encourage a </a:t>
          </a:r>
          <a:r>
            <a:rPr lang="en-GB" sz="1200" b="1" kern="1200"/>
            <a:t>healthy diet</a:t>
          </a:r>
          <a:r>
            <a:rPr lang="en-GB" sz="1200" kern="1200"/>
            <a:t> and </a:t>
          </a:r>
          <a:r>
            <a:rPr lang="en-GB" sz="1200" b="1" kern="1200"/>
            <a:t>smoking cessation</a:t>
          </a:r>
          <a:endParaRPr lang="en-US" sz="1200" kern="1200"/>
        </a:p>
        <a:p>
          <a:pPr marL="0" lvl="0" indent="0" algn="l" defTabSz="533400">
            <a:lnSpc>
              <a:spcPct val="100000"/>
            </a:lnSpc>
            <a:spcBef>
              <a:spcPct val="0"/>
            </a:spcBef>
            <a:spcAft>
              <a:spcPct val="35000"/>
            </a:spcAft>
            <a:buNone/>
          </a:pPr>
          <a:r>
            <a:rPr lang="en-GB" sz="1200" kern="1200"/>
            <a:t>Maintain </a:t>
          </a:r>
          <a:r>
            <a:rPr lang="en-GB" sz="1200" b="1" kern="1200"/>
            <a:t>comfort and dignity</a:t>
          </a:r>
          <a:endParaRPr lang="en-US" sz="1200" kern="1200"/>
        </a:p>
      </dsp:txBody>
      <dsp:txXfrm>
        <a:off x="2312355" y="1564053"/>
        <a:ext cx="1966124" cy="23290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9012C-FE51-4A86-BF99-4391ECA7619D}">
      <dsp:nvSpPr>
        <dsp:cNvPr id="0" name=""/>
        <dsp:cNvSpPr/>
      </dsp:nvSpPr>
      <dsp:spPr>
        <a:xfrm>
          <a:off x="0" y="241912"/>
          <a:ext cx="4555782" cy="6142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Medical and Nursing Actions</a:t>
          </a:r>
          <a:endParaRPr lang="en-US" sz="2500" kern="1200"/>
        </a:p>
      </dsp:txBody>
      <dsp:txXfrm>
        <a:off x="29985" y="271897"/>
        <a:ext cx="4495812" cy="554280"/>
      </dsp:txXfrm>
    </dsp:sp>
    <dsp:sp modelId="{1F086401-42C2-4AD9-971D-20E79AAAACDE}">
      <dsp:nvSpPr>
        <dsp:cNvPr id="0" name=""/>
        <dsp:cNvSpPr/>
      </dsp:nvSpPr>
      <dsp:spPr>
        <a:xfrm>
          <a:off x="0" y="856162"/>
          <a:ext cx="4555782" cy="434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646"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b="1" kern="1200"/>
            <a:t>Smoking cessation:</a:t>
          </a:r>
          <a:r>
            <a:rPr lang="en-US" sz="2000" kern="1200"/>
            <a:t> NHS Stop Smoking support</a:t>
          </a:r>
        </a:p>
        <a:p>
          <a:pPr marL="228600" lvl="1" indent="-228600" algn="l" defTabSz="889000">
            <a:lnSpc>
              <a:spcPct val="90000"/>
            </a:lnSpc>
            <a:spcBef>
              <a:spcPct val="0"/>
            </a:spcBef>
            <a:spcAft>
              <a:spcPct val="20000"/>
            </a:spcAft>
            <a:buChar char="•"/>
          </a:pPr>
          <a:r>
            <a:rPr lang="en-US" sz="2000" b="1" kern="1200"/>
            <a:t>Oxygen therapy:</a:t>
          </a:r>
          <a:r>
            <a:rPr lang="en-US" sz="2000" kern="1200"/>
            <a:t> improves breathing, reduces hypoxia</a:t>
          </a:r>
        </a:p>
        <a:p>
          <a:pPr marL="228600" lvl="1" indent="-228600" algn="l" defTabSz="889000">
            <a:lnSpc>
              <a:spcPct val="90000"/>
            </a:lnSpc>
            <a:spcBef>
              <a:spcPct val="0"/>
            </a:spcBef>
            <a:spcAft>
              <a:spcPct val="20000"/>
            </a:spcAft>
            <a:buChar char="•"/>
          </a:pPr>
          <a:r>
            <a:rPr lang="en-US" sz="2000" b="1" kern="1200"/>
            <a:t>Medication:</a:t>
          </a:r>
          <a:r>
            <a:rPr lang="en-US" sz="2000" kern="1200"/>
            <a:t> bronchodilators &amp; pain relief for comfort</a:t>
          </a:r>
        </a:p>
        <a:p>
          <a:pPr marL="228600" lvl="1" indent="-228600" algn="l" defTabSz="889000">
            <a:lnSpc>
              <a:spcPct val="90000"/>
            </a:lnSpc>
            <a:spcBef>
              <a:spcPct val="0"/>
            </a:spcBef>
            <a:spcAft>
              <a:spcPct val="20000"/>
            </a:spcAft>
            <a:buChar char="•"/>
          </a:pPr>
          <a:r>
            <a:rPr lang="en-US" sz="2000" b="1" kern="1200"/>
            <a:t>Nutrition:</a:t>
          </a:r>
          <a:r>
            <a:rPr lang="en-US" sz="2000" kern="1200"/>
            <a:t> high-protein, vitamin-rich diet for strength</a:t>
          </a:r>
        </a:p>
        <a:p>
          <a:pPr marL="228600" lvl="1" indent="-228600" algn="l" defTabSz="889000">
            <a:lnSpc>
              <a:spcPct val="90000"/>
            </a:lnSpc>
            <a:spcBef>
              <a:spcPct val="0"/>
            </a:spcBef>
            <a:spcAft>
              <a:spcPct val="20000"/>
            </a:spcAft>
            <a:buChar char="•"/>
          </a:pPr>
          <a:r>
            <a:rPr lang="en-US" sz="2000" b="1" kern="1200"/>
            <a:t>Physiotherapy:</a:t>
          </a:r>
          <a:r>
            <a:rPr lang="en-US" sz="2000" kern="1200"/>
            <a:t> chest and breathing exercises</a:t>
          </a:r>
        </a:p>
        <a:p>
          <a:pPr marL="228600" lvl="1" indent="-228600" algn="l" defTabSz="889000">
            <a:lnSpc>
              <a:spcPct val="90000"/>
            </a:lnSpc>
            <a:spcBef>
              <a:spcPct val="0"/>
            </a:spcBef>
            <a:spcAft>
              <a:spcPct val="20000"/>
            </a:spcAft>
            <a:buChar char="•"/>
          </a:pPr>
          <a:r>
            <a:rPr lang="en-US" sz="2000" b="1" kern="1200"/>
            <a:t>Psychological support:</a:t>
          </a:r>
          <a:r>
            <a:rPr lang="en-US" sz="2000" kern="1200"/>
            <a:t> counselling or support groups</a:t>
          </a:r>
        </a:p>
        <a:p>
          <a:pPr marL="228600" lvl="1" indent="-228600" algn="l" defTabSz="889000">
            <a:lnSpc>
              <a:spcPct val="90000"/>
            </a:lnSpc>
            <a:spcBef>
              <a:spcPct val="0"/>
            </a:spcBef>
            <a:spcAft>
              <a:spcPct val="20000"/>
            </a:spcAft>
            <a:buChar char="•"/>
          </a:pPr>
          <a:r>
            <a:rPr lang="en-US" sz="2000" b="1" kern="1200"/>
            <a:t>Palliative care:</a:t>
          </a:r>
          <a:r>
            <a:rPr lang="en-US" sz="2000" kern="1200"/>
            <a:t> comfort and dignity in final stages</a:t>
          </a:r>
        </a:p>
      </dsp:txBody>
      <dsp:txXfrm>
        <a:off x="0" y="856162"/>
        <a:ext cx="4555782" cy="4347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60496-7C40-46C7-933C-205DF2AAD23A}">
      <dsp:nvSpPr>
        <dsp:cNvPr id="0" name=""/>
        <dsp:cNvSpPr/>
      </dsp:nvSpPr>
      <dsp:spPr>
        <a:xfrm>
          <a:off x="0" y="294775"/>
          <a:ext cx="10165218" cy="13230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88934" tIns="249936" rIns="788934" bIns="85344" numCol="1" spcCol="1270" anchor="t" anchorCtr="0">
          <a:noAutofit/>
        </a:bodyPr>
        <a:lstStyle/>
        <a:p>
          <a:pPr marL="114300" lvl="1" indent="-114300" algn="l" defTabSz="533400">
            <a:lnSpc>
              <a:spcPct val="90000"/>
            </a:lnSpc>
            <a:spcBef>
              <a:spcPct val="0"/>
            </a:spcBef>
            <a:spcAft>
              <a:spcPct val="15000"/>
            </a:spcAft>
            <a:buFont typeface="Wingdings" panose="05000000000000000000" pitchFamily="2" charset="2"/>
            <a:buChar char="Ø"/>
          </a:pPr>
          <a:r>
            <a:rPr lang="en-US" sz="1200" kern="1200" dirty="0"/>
            <a:t>Check oxygen level, pulse, and blood pressure regularly</a:t>
          </a:r>
        </a:p>
        <a:p>
          <a:pPr marL="114300" lvl="1" indent="-114300" algn="l" defTabSz="533400">
            <a:lnSpc>
              <a:spcPct val="90000"/>
            </a:lnSpc>
            <a:spcBef>
              <a:spcPct val="0"/>
            </a:spcBef>
            <a:spcAft>
              <a:spcPct val="15000"/>
            </a:spcAft>
            <a:buFont typeface="Wingdings" panose="05000000000000000000" pitchFamily="2" charset="2"/>
            <a:buChar char="Ø"/>
          </a:pPr>
          <a:r>
            <a:rPr lang="en-US" sz="1200" kern="1200" dirty="0"/>
            <a:t>Spirometry tests for lung capacity and airflow</a:t>
          </a:r>
        </a:p>
        <a:p>
          <a:pPr marL="114300" lvl="1" indent="-114300" algn="l" defTabSz="533400">
            <a:lnSpc>
              <a:spcPct val="90000"/>
            </a:lnSpc>
            <a:spcBef>
              <a:spcPct val="0"/>
            </a:spcBef>
            <a:spcAft>
              <a:spcPct val="15000"/>
            </a:spcAft>
            <a:buFont typeface="Wingdings" panose="05000000000000000000" pitchFamily="2" charset="2"/>
            <a:buChar char="Ø"/>
          </a:pPr>
          <a:r>
            <a:rPr lang="en-US" sz="1200" kern="1200" dirty="0"/>
            <a:t>Record weight, diet, and physical activity</a:t>
          </a:r>
        </a:p>
        <a:p>
          <a:pPr marL="114300" lvl="1" indent="-114300" algn="l" defTabSz="533400">
            <a:lnSpc>
              <a:spcPct val="90000"/>
            </a:lnSpc>
            <a:spcBef>
              <a:spcPct val="0"/>
            </a:spcBef>
            <a:spcAft>
              <a:spcPct val="15000"/>
            </a:spcAft>
            <a:buFont typeface="Wingdings" panose="05000000000000000000" pitchFamily="2" charset="2"/>
            <a:buChar char="Ø"/>
          </a:pPr>
          <a:r>
            <a:rPr lang="en-US" sz="1200" kern="1200" dirty="0"/>
            <a:t>Observe pain, sleep, and emotional state</a:t>
          </a:r>
        </a:p>
        <a:p>
          <a:pPr marL="114300" lvl="1" indent="-114300" algn="l" defTabSz="533400">
            <a:lnSpc>
              <a:spcPct val="90000"/>
            </a:lnSpc>
            <a:spcBef>
              <a:spcPct val="0"/>
            </a:spcBef>
            <a:spcAft>
              <a:spcPct val="15000"/>
            </a:spcAft>
            <a:buFont typeface="Wingdings" panose="05000000000000000000" pitchFamily="2" charset="2"/>
            <a:buChar char="Ø"/>
          </a:pPr>
          <a:r>
            <a:rPr lang="en-US" sz="1200" kern="1200" dirty="0"/>
            <a:t>Report new symptoms or side effects</a:t>
          </a:r>
        </a:p>
      </dsp:txBody>
      <dsp:txXfrm>
        <a:off x="0" y="294775"/>
        <a:ext cx="10165218" cy="1323000"/>
      </dsp:txXfrm>
    </dsp:sp>
    <dsp:sp modelId="{37715F2E-D200-4ADE-828C-5A3B1E90BEC4}">
      <dsp:nvSpPr>
        <dsp:cNvPr id="0" name=""/>
        <dsp:cNvSpPr/>
      </dsp:nvSpPr>
      <dsp:spPr>
        <a:xfrm>
          <a:off x="508260" y="117655"/>
          <a:ext cx="7115652" cy="35424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8955" tIns="0" rIns="268955" bIns="0" numCol="1" spcCol="1270" anchor="ctr" anchorCtr="0">
          <a:noAutofit/>
        </a:bodyPr>
        <a:lstStyle/>
        <a:p>
          <a:pPr marL="0" lvl="0" indent="0" algn="l" defTabSz="533400">
            <a:lnSpc>
              <a:spcPct val="90000"/>
            </a:lnSpc>
            <a:spcBef>
              <a:spcPct val="0"/>
            </a:spcBef>
            <a:spcAft>
              <a:spcPct val="35000"/>
            </a:spcAft>
            <a:buNone/>
          </a:pPr>
          <a:r>
            <a:rPr lang="en-US" sz="1200" b="1" kern="1200"/>
            <a:t>Monitoring Plan</a:t>
          </a:r>
          <a:endParaRPr lang="en-US" sz="1200" kern="1200"/>
        </a:p>
      </dsp:txBody>
      <dsp:txXfrm>
        <a:off x="525553" y="134948"/>
        <a:ext cx="7081066" cy="319654"/>
      </dsp:txXfrm>
    </dsp:sp>
    <dsp:sp modelId="{D03ABB64-B234-418E-B54F-A9B6399315D4}">
      <dsp:nvSpPr>
        <dsp:cNvPr id="0" name=""/>
        <dsp:cNvSpPr/>
      </dsp:nvSpPr>
      <dsp:spPr>
        <a:xfrm>
          <a:off x="0" y="1859695"/>
          <a:ext cx="10165218" cy="13230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88934" tIns="249936" rIns="788934" bIns="85344" numCol="1" spcCol="1270" anchor="t" anchorCtr="0">
          <a:noAutofit/>
        </a:bodyPr>
        <a:lstStyle/>
        <a:p>
          <a:pPr marL="114300" lvl="1" indent="-114300" algn="l" defTabSz="533400">
            <a:lnSpc>
              <a:spcPct val="90000"/>
            </a:lnSpc>
            <a:spcBef>
              <a:spcPct val="0"/>
            </a:spcBef>
            <a:spcAft>
              <a:spcPct val="15000"/>
            </a:spcAft>
            <a:buFont typeface="Wingdings" panose="05000000000000000000" pitchFamily="2" charset="2"/>
            <a:buChar char="Ø"/>
          </a:pPr>
          <a:r>
            <a:rPr lang="en-US" sz="1200" b="1" kern="1200" dirty="0"/>
            <a:t>GP: </a:t>
          </a:r>
          <a:r>
            <a:rPr lang="en-US" sz="1200" kern="1200" dirty="0"/>
            <a:t>overall health monitoring</a:t>
          </a:r>
        </a:p>
        <a:p>
          <a:pPr marL="114300" lvl="1" indent="-114300" algn="l" defTabSz="533400">
            <a:lnSpc>
              <a:spcPct val="90000"/>
            </a:lnSpc>
            <a:spcBef>
              <a:spcPct val="0"/>
            </a:spcBef>
            <a:spcAft>
              <a:spcPct val="15000"/>
            </a:spcAft>
            <a:buFont typeface="Wingdings" panose="05000000000000000000" pitchFamily="2" charset="2"/>
            <a:buChar char="Ø"/>
          </a:pPr>
          <a:r>
            <a:rPr lang="en-US" sz="1200" b="1" kern="1200" dirty="0"/>
            <a:t>Oncologist: </a:t>
          </a:r>
          <a:r>
            <a:rPr lang="en-US" sz="1200" kern="1200" dirty="0"/>
            <a:t>cancer treatment and medicines</a:t>
          </a:r>
        </a:p>
        <a:p>
          <a:pPr marL="114300" lvl="1" indent="-114300" algn="l" defTabSz="533400">
            <a:lnSpc>
              <a:spcPct val="90000"/>
            </a:lnSpc>
            <a:spcBef>
              <a:spcPct val="0"/>
            </a:spcBef>
            <a:spcAft>
              <a:spcPct val="15000"/>
            </a:spcAft>
            <a:buFont typeface="Wingdings" panose="05000000000000000000" pitchFamily="2" charset="2"/>
            <a:buChar char="Ø"/>
          </a:pPr>
          <a:r>
            <a:rPr lang="en-US" sz="1200" b="1" kern="1200" dirty="0"/>
            <a:t>Respiratory nurse / Physiotherapist: </a:t>
          </a:r>
          <a:r>
            <a:rPr lang="en-US" sz="1200" kern="1200" dirty="0"/>
            <a:t>breathing care</a:t>
          </a:r>
        </a:p>
        <a:p>
          <a:pPr marL="114300" lvl="1" indent="-114300" algn="l" defTabSz="533400">
            <a:lnSpc>
              <a:spcPct val="90000"/>
            </a:lnSpc>
            <a:spcBef>
              <a:spcPct val="0"/>
            </a:spcBef>
            <a:spcAft>
              <a:spcPct val="15000"/>
            </a:spcAft>
            <a:buFont typeface="Wingdings" panose="05000000000000000000" pitchFamily="2" charset="2"/>
            <a:buChar char="Ø"/>
          </a:pPr>
          <a:r>
            <a:rPr lang="en-US" sz="1200" b="1" kern="1200" dirty="0"/>
            <a:t>Dietitian: </a:t>
          </a:r>
          <a:r>
            <a:rPr lang="en-US" sz="1200" kern="1200" dirty="0"/>
            <a:t>healthy food guidance</a:t>
          </a:r>
        </a:p>
        <a:p>
          <a:pPr marL="114300" lvl="1" indent="-114300" algn="l" defTabSz="533400">
            <a:lnSpc>
              <a:spcPct val="90000"/>
            </a:lnSpc>
            <a:spcBef>
              <a:spcPct val="0"/>
            </a:spcBef>
            <a:spcAft>
              <a:spcPct val="15000"/>
            </a:spcAft>
            <a:buFont typeface="Wingdings" panose="05000000000000000000" pitchFamily="2" charset="2"/>
            <a:buChar char="Ø"/>
          </a:pPr>
          <a:r>
            <a:rPr lang="en-US" sz="1200" b="1" kern="1200" dirty="0"/>
            <a:t>Counsellor or Psychologist: </a:t>
          </a:r>
          <a:r>
            <a:rPr lang="en-US" sz="1200" kern="1200" dirty="0"/>
            <a:t>mental and emotional support</a:t>
          </a:r>
        </a:p>
      </dsp:txBody>
      <dsp:txXfrm>
        <a:off x="0" y="1859695"/>
        <a:ext cx="10165218" cy="1323000"/>
      </dsp:txXfrm>
    </dsp:sp>
    <dsp:sp modelId="{4E9000D8-741A-427A-BA9E-09490DCB91B8}">
      <dsp:nvSpPr>
        <dsp:cNvPr id="0" name=""/>
        <dsp:cNvSpPr/>
      </dsp:nvSpPr>
      <dsp:spPr>
        <a:xfrm>
          <a:off x="508260" y="1682575"/>
          <a:ext cx="7115652" cy="35424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68955" tIns="0" rIns="268955" bIns="0" numCol="1" spcCol="1270" anchor="ctr" anchorCtr="0">
          <a:noAutofit/>
        </a:bodyPr>
        <a:lstStyle/>
        <a:p>
          <a:pPr marL="0" lvl="0" indent="0" algn="l" defTabSz="533400">
            <a:lnSpc>
              <a:spcPct val="90000"/>
            </a:lnSpc>
            <a:spcBef>
              <a:spcPct val="0"/>
            </a:spcBef>
            <a:spcAft>
              <a:spcPct val="35000"/>
            </a:spcAft>
            <a:buNone/>
          </a:pPr>
          <a:r>
            <a:rPr lang="en-US" sz="1200" b="1" kern="1200"/>
            <a:t>Multidisciplinary Team (MDT)</a:t>
          </a:r>
          <a:endParaRPr lang="en-US" sz="1200" kern="1200"/>
        </a:p>
      </dsp:txBody>
      <dsp:txXfrm>
        <a:off x="525553" y="1699868"/>
        <a:ext cx="7081066" cy="3196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6D6936-E97E-4932-816B-4A100D4DEA8B}">
      <dsp:nvSpPr>
        <dsp:cNvPr id="0" name=""/>
        <dsp:cNvSpPr/>
      </dsp:nvSpPr>
      <dsp:spPr>
        <a:xfrm>
          <a:off x="564387" y="0"/>
          <a:ext cx="1510523" cy="13275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67EF66-D01D-4592-B59A-5C34FFC5FC1F}">
      <dsp:nvSpPr>
        <dsp:cNvPr id="0" name=""/>
        <dsp:cNvSpPr/>
      </dsp:nvSpPr>
      <dsp:spPr>
        <a:xfrm>
          <a:off x="564387" y="1491977"/>
          <a:ext cx="4315781" cy="568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89050">
            <a:lnSpc>
              <a:spcPct val="100000"/>
            </a:lnSpc>
            <a:spcBef>
              <a:spcPct val="0"/>
            </a:spcBef>
            <a:spcAft>
              <a:spcPct val="35000"/>
            </a:spcAft>
            <a:buNone/>
            <a:defRPr b="1"/>
          </a:pPr>
          <a:r>
            <a:rPr lang="en-GB" sz="2900" b="1" kern="1200"/>
            <a:t>Ethical principles in care:</a:t>
          </a:r>
          <a:endParaRPr lang="en-US" sz="2900" kern="1200"/>
        </a:p>
      </dsp:txBody>
      <dsp:txXfrm>
        <a:off x="564387" y="1491977"/>
        <a:ext cx="4315781" cy="568944"/>
      </dsp:txXfrm>
    </dsp:sp>
    <dsp:sp modelId="{9362ADE1-0EE1-46CA-BA4D-7537AA8D076A}">
      <dsp:nvSpPr>
        <dsp:cNvPr id="0" name=""/>
        <dsp:cNvSpPr/>
      </dsp:nvSpPr>
      <dsp:spPr>
        <a:xfrm>
          <a:off x="564387" y="2137406"/>
          <a:ext cx="4315781" cy="2213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Font typeface="Wingdings" panose="05000000000000000000" pitchFamily="2" charset="2"/>
            <a:buNone/>
          </a:pPr>
          <a:r>
            <a:rPr lang="en-GB" sz="1700" b="1" kern="1200" dirty="0"/>
            <a:t>Consent</a:t>
          </a:r>
          <a:r>
            <a:rPr lang="en-GB" sz="1700" kern="1200" dirty="0"/>
            <a:t> – patient agreement before treatment</a:t>
          </a:r>
          <a:endParaRPr lang="en-US" sz="1700" kern="1200" dirty="0"/>
        </a:p>
        <a:p>
          <a:pPr marL="0" lvl="0" indent="0" algn="l" defTabSz="755650">
            <a:lnSpc>
              <a:spcPct val="100000"/>
            </a:lnSpc>
            <a:spcBef>
              <a:spcPct val="0"/>
            </a:spcBef>
            <a:spcAft>
              <a:spcPct val="35000"/>
            </a:spcAft>
            <a:buFont typeface="Wingdings" panose="05000000000000000000" pitchFamily="2" charset="2"/>
            <a:buNone/>
          </a:pPr>
          <a:r>
            <a:rPr lang="en-GB" sz="1700" b="1" kern="1200" dirty="0"/>
            <a:t>Confidentiality</a:t>
          </a:r>
          <a:r>
            <a:rPr lang="en-GB" sz="1700" kern="1200" dirty="0"/>
            <a:t> – protect personal information</a:t>
          </a:r>
          <a:endParaRPr lang="en-US" sz="1700" kern="1200" dirty="0"/>
        </a:p>
        <a:p>
          <a:pPr marL="0" lvl="0" indent="0" algn="l" defTabSz="755650">
            <a:lnSpc>
              <a:spcPct val="100000"/>
            </a:lnSpc>
            <a:spcBef>
              <a:spcPct val="0"/>
            </a:spcBef>
            <a:spcAft>
              <a:spcPct val="35000"/>
            </a:spcAft>
            <a:buFont typeface="Wingdings" panose="05000000000000000000" pitchFamily="2" charset="2"/>
            <a:buNone/>
          </a:pPr>
          <a:r>
            <a:rPr lang="en-GB" sz="1700" b="1" kern="1200"/>
            <a:t>Autonomy</a:t>
          </a:r>
          <a:r>
            <a:rPr lang="en-GB" sz="1700" kern="1200"/>
            <a:t> – respect patients’ choices</a:t>
          </a:r>
          <a:endParaRPr lang="en-US" sz="1700" kern="1200"/>
        </a:p>
        <a:p>
          <a:pPr marL="0" lvl="0" indent="0" algn="l" defTabSz="755650">
            <a:lnSpc>
              <a:spcPct val="100000"/>
            </a:lnSpc>
            <a:spcBef>
              <a:spcPct val="0"/>
            </a:spcBef>
            <a:spcAft>
              <a:spcPct val="35000"/>
            </a:spcAft>
            <a:buFont typeface="Wingdings" panose="05000000000000000000" pitchFamily="2" charset="2"/>
            <a:buNone/>
          </a:pPr>
          <a:r>
            <a:rPr lang="en-GB" sz="1700" b="1" kern="1200" dirty="0"/>
            <a:t>Beneficence and non-maleficence</a:t>
          </a:r>
          <a:r>
            <a:rPr lang="en-GB" sz="1700" kern="1200" dirty="0"/>
            <a:t> – do good, avoid harm</a:t>
          </a:r>
          <a:endParaRPr lang="en-US" sz="1700" kern="1200" dirty="0"/>
        </a:p>
        <a:p>
          <a:pPr marL="0" lvl="0" indent="0" algn="l" defTabSz="755650">
            <a:lnSpc>
              <a:spcPct val="100000"/>
            </a:lnSpc>
            <a:spcBef>
              <a:spcPct val="0"/>
            </a:spcBef>
            <a:spcAft>
              <a:spcPct val="35000"/>
            </a:spcAft>
            <a:buFont typeface="Wingdings" panose="05000000000000000000" pitchFamily="2" charset="2"/>
            <a:buNone/>
          </a:pPr>
          <a:r>
            <a:rPr lang="en-GB" sz="1700" b="1" kern="1200" dirty="0"/>
            <a:t>Cultural sensitivity</a:t>
          </a:r>
          <a:r>
            <a:rPr lang="en-GB" sz="1700" kern="1200" dirty="0"/>
            <a:t> – respect beliefs and values</a:t>
          </a:r>
          <a:endParaRPr lang="en-US" sz="1700" kern="1200" dirty="0"/>
        </a:p>
      </dsp:txBody>
      <dsp:txXfrm>
        <a:off x="564387" y="2137406"/>
        <a:ext cx="4315781" cy="2213931"/>
      </dsp:txXfrm>
    </dsp:sp>
    <dsp:sp modelId="{636C39FA-5BFE-4415-AA81-D3156FA7C1D5}">
      <dsp:nvSpPr>
        <dsp:cNvPr id="0" name=""/>
        <dsp:cNvSpPr/>
      </dsp:nvSpPr>
      <dsp:spPr>
        <a:xfrm>
          <a:off x="5635430" y="0"/>
          <a:ext cx="1510523" cy="13275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D39716-6E09-4B58-8FEE-DD5716082E9D}">
      <dsp:nvSpPr>
        <dsp:cNvPr id="0" name=""/>
        <dsp:cNvSpPr/>
      </dsp:nvSpPr>
      <dsp:spPr>
        <a:xfrm>
          <a:off x="5635430" y="1491977"/>
          <a:ext cx="4315781" cy="568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89050">
            <a:lnSpc>
              <a:spcPct val="100000"/>
            </a:lnSpc>
            <a:spcBef>
              <a:spcPct val="0"/>
            </a:spcBef>
            <a:spcAft>
              <a:spcPct val="35000"/>
            </a:spcAft>
            <a:buNone/>
            <a:defRPr b="1"/>
          </a:pPr>
          <a:r>
            <a:rPr lang="en-GB" sz="2900" b="1" kern="1200"/>
            <a:t>Communication in care:</a:t>
          </a:r>
          <a:endParaRPr lang="en-US" sz="2900" kern="1200"/>
        </a:p>
      </dsp:txBody>
      <dsp:txXfrm>
        <a:off x="5635430" y="1491977"/>
        <a:ext cx="4315781" cy="568944"/>
      </dsp:txXfrm>
    </dsp:sp>
    <dsp:sp modelId="{08A50891-A835-40E4-B9FA-98A156EE062E}">
      <dsp:nvSpPr>
        <dsp:cNvPr id="0" name=""/>
        <dsp:cNvSpPr/>
      </dsp:nvSpPr>
      <dsp:spPr>
        <a:xfrm>
          <a:off x="5635430" y="2137406"/>
          <a:ext cx="4315781" cy="2213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Font typeface="Wingdings" panose="05000000000000000000" pitchFamily="2" charset="2"/>
            <a:buNone/>
          </a:pPr>
          <a:r>
            <a:rPr lang="en-GB" sz="1700" kern="1200" dirty="0"/>
            <a:t>Use </a:t>
          </a:r>
          <a:r>
            <a:rPr lang="en-GB" sz="1700" b="1" kern="1200" dirty="0"/>
            <a:t>simple and clear language</a:t>
          </a:r>
          <a:endParaRPr lang="en-US" sz="1700" kern="1200" dirty="0"/>
        </a:p>
        <a:p>
          <a:pPr marL="0" lvl="0" indent="0" algn="l" defTabSz="755650">
            <a:lnSpc>
              <a:spcPct val="100000"/>
            </a:lnSpc>
            <a:spcBef>
              <a:spcPct val="0"/>
            </a:spcBef>
            <a:spcAft>
              <a:spcPct val="35000"/>
            </a:spcAft>
            <a:buFont typeface="Wingdings" panose="05000000000000000000" pitchFamily="2" charset="2"/>
            <a:buNone/>
          </a:pPr>
          <a:r>
            <a:rPr lang="en-GB" sz="1700" kern="1200" dirty="0"/>
            <a:t>Listen with </a:t>
          </a:r>
          <a:r>
            <a:rPr lang="en-GB" sz="1700" b="1" kern="1200" dirty="0"/>
            <a:t>empathy and respect</a:t>
          </a:r>
          <a:endParaRPr lang="en-US" sz="1700" kern="1200" dirty="0"/>
        </a:p>
        <a:p>
          <a:pPr marL="0" lvl="0" indent="0" algn="l" defTabSz="755650">
            <a:lnSpc>
              <a:spcPct val="100000"/>
            </a:lnSpc>
            <a:spcBef>
              <a:spcPct val="0"/>
            </a:spcBef>
            <a:spcAft>
              <a:spcPct val="35000"/>
            </a:spcAft>
            <a:buFont typeface="Wingdings" panose="05000000000000000000" pitchFamily="2" charset="2"/>
            <a:buNone/>
          </a:pPr>
          <a:r>
            <a:rPr lang="en-GB" sz="1700" kern="1200" dirty="0"/>
            <a:t>Give </a:t>
          </a:r>
          <a:r>
            <a:rPr lang="en-GB" sz="1700" b="1" kern="1200" dirty="0"/>
            <a:t>honest information</a:t>
          </a:r>
          <a:r>
            <a:rPr lang="en-GB" sz="1700" kern="1200" dirty="0"/>
            <a:t> about diagnosis and options</a:t>
          </a:r>
          <a:endParaRPr lang="en-US" sz="1700" kern="1200" dirty="0"/>
        </a:p>
        <a:p>
          <a:pPr marL="0" lvl="0" indent="0" algn="l" defTabSz="755650">
            <a:lnSpc>
              <a:spcPct val="100000"/>
            </a:lnSpc>
            <a:spcBef>
              <a:spcPct val="0"/>
            </a:spcBef>
            <a:spcAft>
              <a:spcPct val="35000"/>
            </a:spcAft>
            <a:buFont typeface="Wingdings" panose="05000000000000000000" pitchFamily="2" charset="2"/>
            <a:buNone/>
          </a:pPr>
          <a:r>
            <a:rPr lang="en-GB" sz="1700" kern="1200" dirty="0"/>
            <a:t>Provide </a:t>
          </a:r>
          <a:r>
            <a:rPr lang="en-GB" sz="1700" b="1" kern="1200" dirty="0"/>
            <a:t>emotional support</a:t>
          </a:r>
          <a:r>
            <a:rPr lang="en-GB" sz="1700" kern="1200" dirty="0"/>
            <a:t> and comfort</a:t>
          </a:r>
          <a:endParaRPr lang="en-US" sz="1700" kern="1200" dirty="0"/>
        </a:p>
      </dsp:txBody>
      <dsp:txXfrm>
        <a:off x="5635430" y="2137406"/>
        <a:ext cx="4315781" cy="2213931"/>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E0AD6D-745A-4D35-98B4-79A9B3661393}"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324DF5-1AD7-4A13-B48A-245696D51BE9}" type="slidenum">
              <a:rPr lang="en-GB" smtClean="0"/>
              <a:t>‹#›</a:t>
            </a:fld>
            <a:endParaRPr lang="en-GB"/>
          </a:p>
        </p:txBody>
      </p:sp>
    </p:spTree>
    <p:extLst>
      <p:ext uri="{BB962C8B-B14F-4D97-AF65-F5344CB8AC3E}">
        <p14:creationId xmlns:p14="http://schemas.microsoft.com/office/powerpoint/2010/main" val="244115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Mr John Lewis is a fictional 60-year-old bus driver. His job includes long sitting hours and exposure to traffic pollution, which increases lung disease risk. He has smoked for 30 years, and smoking is the main cause of lung cancer in the UK. His diet is high in fat and low in fruits and vegetables, which weakens the immune system (</a:t>
            </a:r>
            <a:r>
              <a:rPr lang="en-US" sz="1200" kern="1200" dirty="0">
                <a:solidFill>
                  <a:schemeClr val="tx1"/>
                </a:solidFill>
                <a:effectLst/>
                <a:latin typeface="+mn-lt"/>
                <a:ea typeface="+mn-ea"/>
                <a:cs typeface="+mn-cs"/>
              </a:rPr>
              <a:t>WHO</a:t>
            </a:r>
            <a:r>
              <a:rPr lang="en-GB" sz="1200" kern="1200" dirty="0">
                <a:solidFill>
                  <a:schemeClr val="tx1"/>
                </a:solidFill>
                <a:effectLst/>
                <a:latin typeface="+mn-lt"/>
                <a:ea typeface="+mn-ea"/>
                <a:cs typeface="+mn-cs"/>
              </a:rPr>
              <a:t>, 2024). He lives alone with little social support, affecting his emotional health. His main symptoms are a long cough, tiredness, and weight loss, which are common signs of lung cancer (NICE, 2024).</a:t>
            </a:r>
            <a:endParaRPr lang="en-GB" dirty="0"/>
          </a:p>
        </p:txBody>
      </p:sp>
      <p:sp>
        <p:nvSpPr>
          <p:cNvPr id="4" name="Slide Number Placeholder 3"/>
          <p:cNvSpPr>
            <a:spLocks noGrp="1"/>
          </p:cNvSpPr>
          <p:nvPr>
            <p:ph type="sldNum" sz="quarter" idx="5"/>
          </p:nvPr>
        </p:nvSpPr>
        <p:spPr/>
        <p:txBody>
          <a:bodyPr/>
          <a:lstStyle/>
          <a:p>
            <a:fld id="{2C324DF5-1AD7-4A13-B48A-245696D51BE9}" type="slidenum">
              <a:rPr lang="en-GB" smtClean="0"/>
              <a:t>4</a:t>
            </a:fld>
            <a:endParaRPr lang="en-GB"/>
          </a:p>
        </p:txBody>
      </p:sp>
    </p:spTree>
    <p:extLst>
      <p:ext uri="{BB962C8B-B14F-4D97-AF65-F5344CB8AC3E}">
        <p14:creationId xmlns:p14="http://schemas.microsoft.com/office/powerpoint/2010/main" val="1007634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Tobacco smoke is the main cause of lung cancer in the UK, responsible for about 70% of cases (Public Health England, 2023). Cigarette smoke contains harmful chemicals that damage lung cells and change DNA, leading to cancer. Diesel fumes from buses and vehicles also increase risk as fine particles enter the lungs and cause inflammation. Air pollution weakens the lungs, especially in older people. Family history can raise risk because of shared genes. Lack of exercise and long sitting hours reduce lung strength and the body’s ability to fight illness.</a:t>
            </a:r>
            <a:endParaRPr lang="en-GB" dirty="0"/>
          </a:p>
        </p:txBody>
      </p:sp>
      <p:sp>
        <p:nvSpPr>
          <p:cNvPr id="4" name="Slide Number Placeholder 3"/>
          <p:cNvSpPr>
            <a:spLocks noGrp="1"/>
          </p:cNvSpPr>
          <p:nvPr>
            <p:ph type="sldNum" sz="quarter" idx="5"/>
          </p:nvPr>
        </p:nvSpPr>
        <p:spPr/>
        <p:txBody>
          <a:bodyPr/>
          <a:lstStyle/>
          <a:p>
            <a:fld id="{2C324DF5-1AD7-4A13-B48A-245696D51BE9}" type="slidenum">
              <a:rPr lang="en-GB" smtClean="0"/>
              <a:t>5</a:t>
            </a:fld>
            <a:endParaRPr lang="en-GB"/>
          </a:p>
        </p:txBody>
      </p:sp>
    </p:spTree>
    <p:extLst>
      <p:ext uri="{BB962C8B-B14F-4D97-AF65-F5344CB8AC3E}">
        <p14:creationId xmlns:p14="http://schemas.microsoft.com/office/powerpoint/2010/main" val="4144911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respiratory system is made up of several parts that work together for breathing. Air enters through the nasal cavity, where it becomes warm and clean before passing down the pharynx, larynx, and trachea (Tortora and Derrickson, 2023). The trachea divides into two bronchi, which enter the lungs and become smaller bronchioles. At the end of the bronchioles are the alveoli, small sacs where oxygen goes into the blood and carbon dioxide leaves the blood. This process is called gas exchange. The alveoli have a capillary network that allows gases to move easily between air and the blood. The diaphragm, found under the lungs, contracts and relaxes to help air move in and out of the lungs.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324DF5-1AD7-4A13-B48A-245696D51BE9}" type="slidenum">
              <a:rPr lang="en-GB" smtClean="0"/>
              <a:t>6</a:t>
            </a:fld>
            <a:endParaRPr lang="en-GB"/>
          </a:p>
        </p:txBody>
      </p:sp>
    </p:spTree>
    <p:extLst>
      <p:ext uri="{BB962C8B-B14F-4D97-AF65-F5344CB8AC3E}">
        <p14:creationId xmlns:p14="http://schemas.microsoft.com/office/powerpoint/2010/main" val="3317245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Breathing allows oxygen to enter the body and carbon dioxide to leave. When inhaling, the diaphragm moves down and the chest expands. When exhaling, the diaphragm relaxes and air moves out. In the alveoli, oxygen passes into the blood, and carbon dioxide leaves through gas diffusion. Haemoglobin in red blood cells carries oxygen to body tissues for energy use. The large surface area of the alveoli helps quick oxygen transfer and keeps the body working properly (</a:t>
            </a:r>
            <a:r>
              <a:rPr lang="en-US" sz="1200" kern="1200" dirty="0">
                <a:solidFill>
                  <a:schemeClr val="tx1"/>
                </a:solidFill>
                <a:effectLst/>
                <a:latin typeface="+mn-lt"/>
                <a:ea typeface="+mn-ea"/>
                <a:cs typeface="+mn-cs"/>
              </a:rPr>
              <a:t>WHO, </a:t>
            </a:r>
            <a:r>
              <a:rPr lang="en-GB" sz="1200" kern="1200" dirty="0">
                <a:solidFill>
                  <a:schemeClr val="tx1"/>
                </a:solidFill>
                <a:effectLst/>
                <a:latin typeface="+mn-lt"/>
                <a:ea typeface="+mn-ea"/>
                <a:cs typeface="+mn-cs"/>
              </a:rPr>
              <a:t>2024).</a:t>
            </a:r>
            <a:endParaRPr lang="en-GB" dirty="0"/>
          </a:p>
        </p:txBody>
      </p:sp>
      <p:sp>
        <p:nvSpPr>
          <p:cNvPr id="4" name="Slide Number Placeholder 3"/>
          <p:cNvSpPr>
            <a:spLocks noGrp="1"/>
          </p:cNvSpPr>
          <p:nvPr>
            <p:ph type="sldNum" sz="quarter" idx="5"/>
          </p:nvPr>
        </p:nvSpPr>
        <p:spPr/>
        <p:txBody>
          <a:bodyPr/>
          <a:lstStyle/>
          <a:p>
            <a:fld id="{2C324DF5-1AD7-4A13-B48A-245696D51BE9}" type="slidenum">
              <a:rPr lang="en-GB" smtClean="0"/>
              <a:t>7</a:t>
            </a:fld>
            <a:endParaRPr lang="en-GB"/>
          </a:p>
        </p:txBody>
      </p:sp>
    </p:spTree>
    <p:extLst>
      <p:ext uri="{BB962C8B-B14F-4D97-AF65-F5344CB8AC3E}">
        <p14:creationId xmlns:p14="http://schemas.microsoft.com/office/powerpoint/2010/main" val="2775707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a healthy person, the lungs and respiratory system keep the body balanced. Oxygen enters the blood through the alveoli and gives energy for body activities (Tortora and Derrickson, 2023). The airways have cilia and mucus that trap dust and germs, protecting the lungs from infection. The medulla oblongata in the brain controls breathing by sending signals to the diaphragm and chest muscles. It changes the breathing rate to keep oxygen and carbon dioxide levels normal in the blood (Guyton and Hall, 2020).</a:t>
            </a:r>
          </a:p>
          <a:p>
            <a:endParaRPr lang="en-GB" dirty="0"/>
          </a:p>
        </p:txBody>
      </p:sp>
      <p:sp>
        <p:nvSpPr>
          <p:cNvPr id="4" name="Slide Number Placeholder 3"/>
          <p:cNvSpPr>
            <a:spLocks noGrp="1"/>
          </p:cNvSpPr>
          <p:nvPr>
            <p:ph type="sldNum" sz="quarter" idx="5"/>
          </p:nvPr>
        </p:nvSpPr>
        <p:spPr/>
        <p:txBody>
          <a:bodyPr/>
          <a:lstStyle/>
          <a:p>
            <a:fld id="{2C324DF5-1AD7-4A13-B48A-245696D51BE9}" type="slidenum">
              <a:rPr lang="en-GB" smtClean="0"/>
              <a:t>8</a:t>
            </a:fld>
            <a:endParaRPr lang="en-GB"/>
          </a:p>
        </p:txBody>
      </p:sp>
    </p:spTree>
    <p:extLst>
      <p:ext uri="{BB962C8B-B14F-4D97-AF65-F5344CB8AC3E}">
        <p14:creationId xmlns:p14="http://schemas.microsoft.com/office/powerpoint/2010/main" val="30869404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Lung cancer starts when lung cells grow without control due to DNA damage from smoking and air pollution (Cancer Research UK, 2024). The damaged cells form a tumour, usually in the bronchi or alveoli. There are two main types: Non-Small Cell Lung Cancer, which is common, and Small Cell Lung Cancer, which spreads faster. The tumour blocks airways, reduces airflow, and causes low oxygen, tiredness, and breathlessness. It can spread to the liver, bones, or brain, called metastasis (British Lung Foundation, 2024). Main symptoms include cough with blood, chest pain, and weight loss.</a:t>
            </a:r>
            <a:endParaRPr lang="en-GB" dirty="0"/>
          </a:p>
        </p:txBody>
      </p:sp>
      <p:sp>
        <p:nvSpPr>
          <p:cNvPr id="4" name="Slide Number Placeholder 3"/>
          <p:cNvSpPr>
            <a:spLocks noGrp="1"/>
          </p:cNvSpPr>
          <p:nvPr>
            <p:ph type="sldNum" sz="quarter" idx="5"/>
          </p:nvPr>
        </p:nvSpPr>
        <p:spPr/>
        <p:txBody>
          <a:bodyPr/>
          <a:lstStyle/>
          <a:p>
            <a:fld id="{2C324DF5-1AD7-4A13-B48A-245696D51BE9}" type="slidenum">
              <a:rPr lang="en-GB" smtClean="0"/>
              <a:t>9</a:t>
            </a:fld>
            <a:endParaRPr lang="en-GB"/>
          </a:p>
        </p:txBody>
      </p:sp>
    </p:spTree>
    <p:extLst>
      <p:ext uri="{BB962C8B-B14F-4D97-AF65-F5344CB8AC3E}">
        <p14:creationId xmlns:p14="http://schemas.microsoft.com/office/powerpoint/2010/main" val="1008362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care plan starts with checking the patient’s physical and emotional condition. It includes measuring breathing rate, oxygen level, heart rate, and body temperature to see lung function. The nurse also observes the cough type, skin colour, and tiredness to understand how cancer affects breathing. Emotional health is checked because many patients feel stress or loneliness. The main goals are to improve breathing, reduce pain, and support well-being. Healthy food, stopping smoking, and good rest can help with recovery and comfort.</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C324DF5-1AD7-4A13-B48A-245696D51BE9}" type="slidenum">
              <a:rPr lang="en-GB" smtClean="0"/>
              <a:t>10</a:t>
            </a:fld>
            <a:endParaRPr lang="en-GB"/>
          </a:p>
        </p:txBody>
      </p:sp>
    </p:spTree>
    <p:extLst>
      <p:ext uri="{BB962C8B-B14F-4D97-AF65-F5344CB8AC3E}">
        <p14:creationId xmlns:p14="http://schemas.microsoft.com/office/powerpoint/2010/main" val="2310109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care plan includes both medical and nursing support. Stopping smoking helps slow lung damage and makes treatment more effective (NICE, 2024). Oxygen therapy raises oxygen levels and eases breathlessness. Bronchodilators open the airways, while pain medicine improves comfort and sleep. A balanced diet with protein and vitamins gives energy and supports healing. Physiotherapy helps with breathing exercises to improve lung strength. Emotional care, such as counselling, reduces stress and fear. Palliative care focuses on comfort, dignity, and quality of life for the patient.</a:t>
            </a:r>
          </a:p>
          <a:p>
            <a:endParaRPr lang="en-GB" dirty="0"/>
          </a:p>
        </p:txBody>
      </p:sp>
      <p:sp>
        <p:nvSpPr>
          <p:cNvPr id="4" name="Slide Number Placeholder 3"/>
          <p:cNvSpPr>
            <a:spLocks noGrp="1"/>
          </p:cNvSpPr>
          <p:nvPr>
            <p:ph type="sldNum" sz="quarter" idx="5"/>
          </p:nvPr>
        </p:nvSpPr>
        <p:spPr/>
        <p:txBody>
          <a:bodyPr/>
          <a:lstStyle/>
          <a:p>
            <a:fld id="{2C324DF5-1AD7-4A13-B48A-245696D51BE9}" type="slidenum">
              <a:rPr lang="en-GB" smtClean="0"/>
              <a:t>11</a:t>
            </a:fld>
            <a:endParaRPr lang="en-GB"/>
          </a:p>
        </p:txBody>
      </p:sp>
    </p:spTree>
    <p:extLst>
      <p:ext uri="{BB962C8B-B14F-4D97-AF65-F5344CB8AC3E}">
        <p14:creationId xmlns:p14="http://schemas.microsoft.com/office/powerpoint/2010/main" val="4090412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care plan is checked often to make sure treatment is helping. Vital signs such as oxygen level, pulse, and blood pressure are recorded to monitor progress. Spirometry tests show how well the lungs work (British Lung Foundation, 2024). Weight, diet, sleep, and mental health are also tracked to understand the patient’s overall condition. Effective care needs a multidisciplinary team. The GP manages general health, the oncologist gives cancer treatment, and the physiotherapist supports breathing. The dietitian offers nutrition advice, while the counsellor or psychologist provides emotional care and coping support (NICE, 2024).</a:t>
            </a:r>
          </a:p>
          <a:p>
            <a:endParaRPr lang="en-GB" dirty="0"/>
          </a:p>
        </p:txBody>
      </p:sp>
      <p:sp>
        <p:nvSpPr>
          <p:cNvPr id="4" name="Slide Number Placeholder 3"/>
          <p:cNvSpPr>
            <a:spLocks noGrp="1"/>
          </p:cNvSpPr>
          <p:nvPr>
            <p:ph type="sldNum" sz="quarter" idx="5"/>
          </p:nvPr>
        </p:nvSpPr>
        <p:spPr/>
        <p:txBody>
          <a:bodyPr/>
          <a:lstStyle/>
          <a:p>
            <a:fld id="{2C324DF5-1AD7-4A13-B48A-245696D51BE9}" type="slidenum">
              <a:rPr lang="en-GB" smtClean="0"/>
              <a:t>12</a:t>
            </a:fld>
            <a:endParaRPr lang="en-GB"/>
          </a:p>
        </p:txBody>
      </p:sp>
    </p:spTree>
    <p:extLst>
      <p:ext uri="{BB962C8B-B14F-4D97-AF65-F5344CB8AC3E}">
        <p14:creationId xmlns:p14="http://schemas.microsoft.com/office/powerpoint/2010/main" val="29233873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Ethical care means giving respect and honesty to the patient. Consent is needed before any treatment, and personal details must stay private. Each person has the right to make their own health choices. Health workers must do what is best for the patient and avoid harm. Respect for culture and beliefs builds trust. Clear and kind communication reduces fear. Using simple words, active listening, and emotional support helps the patient feel safe (</a:t>
            </a:r>
            <a:r>
              <a:rPr lang="en-US" sz="1200" kern="1200" dirty="0">
                <a:solidFill>
                  <a:schemeClr val="tx1"/>
                </a:solidFill>
                <a:effectLst/>
                <a:latin typeface="+mn-lt"/>
                <a:ea typeface="+mn-ea"/>
                <a:cs typeface="+mn-cs"/>
              </a:rPr>
              <a:t>WHO</a:t>
            </a:r>
            <a:r>
              <a:rPr lang="en-GB" sz="1200" kern="1200" dirty="0">
                <a:solidFill>
                  <a:schemeClr val="tx1"/>
                </a:solidFill>
                <a:effectLst/>
                <a:latin typeface="+mn-lt"/>
                <a:ea typeface="+mn-ea"/>
                <a:cs typeface="+mn-cs"/>
              </a:rPr>
              <a:t>, 2024).</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C324DF5-1AD7-4A13-B48A-245696D51BE9}" type="slidenum">
              <a:rPr lang="en-GB" smtClean="0"/>
              <a:t>13</a:t>
            </a:fld>
            <a:endParaRPr lang="en-GB"/>
          </a:p>
        </p:txBody>
      </p:sp>
    </p:spTree>
    <p:extLst>
      <p:ext uri="{BB962C8B-B14F-4D97-AF65-F5344CB8AC3E}">
        <p14:creationId xmlns:p14="http://schemas.microsoft.com/office/powerpoint/2010/main" val="1562929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BC56-4B03-611B-B358-B15136BE3B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33D694-0A7C-DCF1-63B8-2D04E0FA00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F16DB4-6A3F-7938-415A-B933CDDE685B}"/>
              </a:ext>
            </a:extLst>
          </p:cNvPr>
          <p:cNvSpPr>
            <a:spLocks noGrp="1"/>
          </p:cNvSpPr>
          <p:nvPr>
            <p:ph type="dt" sz="half" idx="10"/>
          </p:nvPr>
        </p:nvSpPr>
        <p:spPr/>
        <p:txBody>
          <a:bodyPr/>
          <a:lstStyle/>
          <a:p>
            <a:fld id="{A602375D-1A6C-4D9A-8855-59D3A6FEEAA1}" type="datetimeFigureOut">
              <a:rPr lang="en-GB" smtClean="0"/>
              <a:t>15/10/2025</a:t>
            </a:fld>
            <a:endParaRPr lang="en-GB"/>
          </a:p>
        </p:txBody>
      </p:sp>
      <p:sp>
        <p:nvSpPr>
          <p:cNvPr id="5" name="Footer Placeholder 4">
            <a:extLst>
              <a:ext uri="{FF2B5EF4-FFF2-40B4-BE49-F238E27FC236}">
                <a16:creationId xmlns:a16="http://schemas.microsoft.com/office/drawing/2014/main" id="{250A9F0B-EB0C-E2FF-86D6-8E45F1E45F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2947A1-0A2C-93F6-1DCE-71E675B4CECB}"/>
              </a:ext>
            </a:extLst>
          </p:cNvPr>
          <p:cNvSpPr>
            <a:spLocks noGrp="1"/>
          </p:cNvSpPr>
          <p:nvPr>
            <p:ph type="sldNum" sz="quarter" idx="12"/>
          </p:nvPr>
        </p:nvSpPr>
        <p:spPr/>
        <p:txBody>
          <a:bodyPr/>
          <a:lstStyle/>
          <a:p>
            <a:fld id="{DA9F21DD-F4D7-4749-8E19-D18D3895DAC1}" type="slidenum">
              <a:rPr lang="en-GB" smtClean="0"/>
              <a:t>‹#›</a:t>
            </a:fld>
            <a:endParaRPr lang="en-GB"/>
          </a:p>
        </p:txBody>
      </p:sp>
    </p:spTree>
    <p:extLst>
      <p:ext uri="{BB962C8B-B14F-4D97-AF65-F5344CB8AC3E}">
        <p14:creationId xmlns:p14="http://schemas.microsoft.com/office/powerpoint/2010/main" val="3171807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6531E-1B14-A032-63C5-2A9B4F5304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3ABE20-10EA-1A57-669B-41EC6D74D9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0ED314-A84E-9EA6-FC27-DDFFB2FB8F23}"/>
              </a:ext>
            </a:extLst>
          </p:cNvPr>
          <p:cNvSpPr>
            <a:spLocks noGrp="1"/>
          </p:cNvSpPr>
          <p:nvPr>
            <p:ph type="dt" sz="half" idx="10"/>
          </p:nvPr>
        </p:nvSpPr>
        <p:spPr/>
        <p:txBody>
          <a:bodyPr/>
          <a:lstStyle/>
          <a:p>
            <a:fld id="{A602375D-1A6C-4D9A-8855-59D3A6FEEAA1}" type="datetimeFigureOut">
              <a:rPr lang="en-GB" smtClean="0"/>
              <a:t>15/10/2025</a:t>
            </a:fld>
            <a:endParaRPr lang="en-GB"/>
          </a:p>
        </p:txBody>
      </p:sp>
      <p:sp>
        <p:nvSpPr>
          <p:cNvPr id="5" name="Footer Placeholder 4">
            <a:extLst>
              <a:ext uri="{FF2B5EF4-FFF2-40B4-BE49-F238E27FC236}">
                <a16:creationId xmlns:a16="http://schemas.microsoft.com/office/drawing/2014/main" id="{4A3DD3EC-165B-52A0-0078-0E79672FB8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5F0CF9-59AB-80C8-5D3D-1085601E6B7B}"/>
              </a:ext>
            </a:extLst>
          </p:cNvPr>
          <p:cNvSpPr>
            <a:spLocks noGrp="1"/>
          </p:cNvSpPr>
          <p:nvPr>
            <p:ph type="sldNum" sz="quarter" idx="12"/>
          </p:nvPr>
        </p:nvSpPr>
        <p:spPr/>
        <p:txBody>
          <a:bodyPr/>
          <a:lstStyle/>
          <a:p>
            <a:fld id="{DA9F21DD-F4D7-4749-8E19-D18D3895DAC1}" type="slidenum">
              <a:rPr lang="en-GB" smtClean="0"/>
              <a:t>‹#›</a:t>
            </a:fld>
            <a:endParaRPr lang="en-GB"/>
          </a:p>
        </p:txBody>
      </p:sp>
    </p:spTree>
    <p:extLst>
      <p:ext uri="{BB962C8B-B14F-4D97-AF65-F5344CB8AC3E}">
        <p14:creationId xmlns:p14="http://schemas.microsoft.com/office/powerpoint/2010/main" val="3767478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DE976-0A01-0775-7012-65AEABB272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F6EA9F-4A72-F51D-61CD-E00C7D3B69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3FA1E8-9280-55F1-8880-EB7DFF0DE288}"/>
              </a:ext>
            </a:extLst>
          </p:cNvPr>
          <p:cNvSpPr>
            <a:spLocks noGrp="1"/>
          </p:cNvSpPr>
          <p:nvPr>
            <p:ph type="dt" sz="half" idx="10"/>
          </p:nvPr>
        </p:nvSpPr>
        <p:spPr/>
        <p:txBody>
          <a:bodyPr/>
          <a:lstStyle/>
          <a:p>
            <a:fld id="{A602375D-1A6C-4D9A-8855-59D3A6FEEAA1}" type="datetimeFigureOut">
              <a:rPr lang="en-GB" smtClean="0"/>
              <a:t>15/10/2025</a:t>
            </a:fld>
            <a:endParaRPr lang="en-GB"/>
          </a:p>
        </p:txBody>
      </p:sp>
      <p:sp>
        <p:nvSpPr>
          <p:cNvPr id="5" name="Footer Placeholder 4">
            <a:extLst>
              <a:ext uri="{FF2B5EF4-FFF2-40B4-BE49-F238E27FC236}">
                <a16:creationId xmlns:a16="http://schemas.microsoft.com/office/drawing/2014/main" id="{A0B77962-DA77-94B2-AF60-24A252F601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A9F52-00AC-4D6C-BB82-E9FCFAADAF04}"/>
              </a:ext>
            </a:extLst>
          </p:cNvPr>
          <p:cNvSpPr>
            <a:spLocks noGrp="1"/>
          </p:cNvSpPr>
          <p:nvPr>
            <p:ph type="sldNum" sz="quarter" idx="12"/>
          </p:nvPr>
        </p:nvSpPr>
        <p:spPr/>
        <p:txBody>
          <a:bodyPr/>
          <a:lstStyle/>
          <a:p>
            <a:fld id="{DA9F21DD-F4D7-4749-8E19-D18D3895DAC1}" type="slidenum">
              <a:rPr lang="en-GB" smtClean="0"/>
              <a:t>‹#›</a:t>
            </a:fld>
            <a:endParaRPr lang="en-GB"/>
          </a:p>
        </p:txBody>
      </p:sp>
    </p:spTree>
    <p:extLst>
      <p:ext uri="{BB962C8B-B14F-4D97-AF65-F5344CB8AC3E}">
        <p14:creationId xmlns:p14="http://schemas.microsoft.com/office/powerpoint/2010/main" val="3043509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BC0DE-F5C5-F7EB-DE29-30F7D26E9F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E75999-49DE-0D8D-8FA1-8546FAD69D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A05677-831B-E0B9-2AB2-2EB88E3074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93CC00-D8F6-275D-0374-30C77EA0CEEA}"/>
              </a:ext>
            </a:extLst>
          </p:cNvPr>
          <p:cNvSpPr>
            <a:spLocks noGrp="1"/>
          </p:cNvSpPr>
          <p:nvPr>
            <p:ph type="dt" sz="half" idx="10"/>
          </p:nvPr>
        </p:nvSpPr>
        <p:spPr/>
        <p:txBody>
          <a:bodyPr/>
          <a:lstStyle/>
          <a:p>
            <a:fld id="{A602375D-1A6C-4D9A-8855-59D3A6FEEAA1}" type="datetimeFigureOut">
              <a:rPr lang="en-GB" smtClean="0"/>
              <a:t>15/10/2025</a:t>
            </a:fld>
            <a:endParaRPr lang="en-GB"/>
          </a:p>
        </p:txBody>
      </p:sp>
      <p:sp>
        <p:nvSpPr>
          <p:cNvPr id="6" name="Footer Placeholder 5">
            <a:extLst>
              <a:ext uri="{FF2B5EF4-FFF2-40B4-BE49-F238E27FC236}">
                <a16:creationId xmlns:a16="http://schemas.microsoft.com/office/drawing/2014/main" id="{E303C48A-E7B7-4666-CF50-2197E81CAD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3BDA6E-A232-82C3-66B0-F816412D2D10}"/>
              </a:ext>
            </a:extLst>
          </p:cNvPr>
          <p:cNvSpPr>
            <a:spLocks noGrp="1"/>
          </p:cNvSpPr>
          <p:nvPr>
            <p:ph type="sldNum" sz="quarter" idx="12"/>
          </p:nvPr>
        </p:nvSpPr>
        <p:spPr/>
        <p:txBody>
          <a:bodyPr/>
          <a:lstStyle/>
          <a:p>
            <a:fld id="{DA9F21DD-F4D7-4749-8E19-D18D3895DAC1}" type="slidenum">
              <a:rPr lang="en-GB" smtClean="0"/>
              <a:t>‹#›</a:t>
            </a:fld>
            <a:endParaRPr lang="en-GB"/>
          </a:p>
        </p:txBody>
      </p:sp>
    </p:spTree>
    <p:extLst>
      <p:ext uri="{BB962C8B-B14F-4D97-AF65-F5344CB8AC3E}">
        <p14:creationId xmlns:p14="http://schemas.microsoft.com/office/powerpoint/2010/main" val="4224798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4809-BAF3-9512-B10B-AB1B4BCBCE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68FD0E-3F67-F99C-0192-D97E1FB2C9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744ED3-8CD9-BC9F-5C00-FD37C98810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D926EF-8100-0CC6-0F60-E86475938C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4AE211-1244-AEAE-8928-10A58F11CDA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369A41-FFBC-4573-C400-EBF022676340}"/>
              </a:ext>
            </a:extLst>
          </p:cNvPr>
          <p:cNvSpPr>
            <a:spLocks noGrp="1"/>
          </p:cNvSpPr>
          <p:nvPr>
            <p:ph type="dt" sz="half" idx="10"/>
          </p:nvPr>
        </p:nvSpPr>
        <p:spPr/>
        <p:txBody>
          <a:bodyPr/>
          <a:lstStyle/>
          <a:p>
            <a:fld id="{A602375D-1A6C-4D9A-8855-59D3A6FEEAA1}" type="datetimeFigureOut">
              <a:rPr lang="en-GB" smtClean="0"/>
              <a:t>15/10/2025</a:t>
            </a:fld>
            <a:endParaRPr lang="en-GB"/>
          </a:p>
        </p:txBody>
      </p:sp>
      <p:sp>
        <p:nvSpPr>
          <p:cNvPr id="8" name="Footer Placeholder 7">
            <a:extLst>
              <a:ext uri="{FF2B5EF4-FFF2-40B4-BE49-F238E27FC236}">
                <a16:creationId xmlns:a16="http://schemas.microsoft.com/office/drawing/2014/main" id="{EDB442F5-270F-EFC6-9870-FC3CBAAE1B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87C1FC-2A75-8359-DFE7-C90F8E366305}"/>
              </a:ext>
            </a:extLst>
          </p:cNvPr>
          <p:cNvSpPr>
            <a:spLocks noGrp="1"/>
          </p:cNvSpPr>
          <p:nvPr>
            <p:ph type="sldNum" sz="quarter" idx="12"/>
          </p:nvPr>
        </p:nvSpPr>
        <p:spPr/>
        <p:txBody>
          <a:bodyPr/>
          <a:lstStyle/>
          <a:p>
            <a:fld id="{DA9F21DD-F4D7-4749-8E19-D18D3895DAC1}" type="slidenum">
              <a:rPr lang="en-GB" smtClean="0"/>
              <a:t>‹#›</a:t>
            </a:fld>
            <a:endParaRPr lang="en-GB"/>
          </a:p>
        </p:txBody>
      </p:sp>
    </p:spTree>
    <p:extLst>
      <p:ext uri="{BB962C8B-B14F-4D97-AF65-F5344CB8AC3E}">
        <p14:creationId xmlns:p14="http://schemas.microsoft.com/office/powerpoint/2010/main" val="1354697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9D10B-D8DE-0F4F-8B08-B82CD66D57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4A7008-9FEC-F2ED-208D-53C82F71939F}"/>
              </a:ext>
            </a:extLst>
          </p:cNvPr>
          <p:cNvSpPr>
            <a:spLocks noGrp="1"/>
          </p:cNvSpPr>
          <p:nvPr>
            <p:ph type="dt" sz="half" idx="10"/>
          </p:nvPr>
        </p:nvSpPr>
        <p:spPr/>
        <p:txBody>
          <a:bodyPr/>
          <a:lstStyle/>
          <a:p>
            <a:fld id="{A602375D-1A6C-4D9A-8855-59D3A6FEEAA1}" type="datetimeFigureOut">
              <a:rPr lang="en-GB" smtClean="0"/>
              <a:t>15/10/2025</a:t>
            </a:fld>
            <a:endParaRPr lang="en-GB"/>
          </a:p>
        </p:txBody>
      </p:sp>
      <p:sp>
        <p:nvSpPr>
          <p:cNvPr id="4" name="Footer Placeholder 3">
            <a:extLst>
              <a:ext uri="{FF2B5EF4-FFF2-40B4-BE49-F238E27FC236}">
                <a16:creationId xmlns:a16="http://schemas.microsoft.com/office/drawing/2014/main" id="{0C9CC017-DCF1-63A0-4665-ED64CBF64B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C9669C-7ECC-35E8-F30F-C79E769F9C3D}"/>
              </a:ext>
            </a:extLst>
          </p:cNvPr>
          <p:cNvSpPr>
            <a:spLocks noGrp="1"/>
          </p:cNvSpPr>
          <p:nvPr>
            <p:ph type="sldNum" sz="quarter" idx="12"/>
          </p:nvPr>
        </p:nvSpPr>
        <p:spPr/>
        <p:txBody>
          <a:bodyPr/>
          <a:lstStyle/>
          <a:p>
            <a:fld id="{DA9F21DD-F4D7-4749-8E19-D18D3895DAC1}" type="slidenum">
              <a:rPr lang="en-GB" smtClean="0"/>
              <a:t>‹#›</a:t>
            </a:fld>
            <a:endParaRPr lang="en-GB"/>
          </a:p>
        </p:txBody>
      </p:sp>
    </p:spTree>
    <p:extLst>
      <p:ext uri="{BB962C8B-B14F-4D97-AF65-F5344CB8AC3E}">
        <p14:creationId xmlns:p14="http://schemas.microsoft.com/office/powerpoint/2010/main" val="2333761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E37837-3AEB-3450-E686-36EABE1A5A58}"/>
              </a:ext>
            </a:extLst>
          </p:cNvPr>
          <p:cNvSpPr>
            <a:spLocks noGrp="1"/>
          </p:cNvSpPr>
          <p:nvPr>
            <p:ph type="dt" sz="half" idx="10"/>
          </p:nvPr>
        </p:nvSpPr>
        <p:spPr/>
        <p:txBody>
          <a:bodyPr/>
          <a:lstStyle/>
          <a:p>
            <a:fld id="{A602375D-1A6C-4D9A-8855-59D3A6FEEAA1}" type="datetimeFigureOut">
              <a:rPr lang="en-GB" smtClean="0"/>
              <a:t>15/10/2025</a:t>
            </a:fld>
            <a:endParaRPr lang="en-GB"/>
          </a:p>
        </p:txBody>
      </p:sp>
      <p:sp>
        <p:nvSpPr>
          <p:cNvPr id="3" name="Footer Placeholder 2">
            <a:extLst>
              <a:ext uri="{FF2B5EF4-FFF2-40B4-BE49-F238E27FC236}">
                <a16:creationId xmlns:a16="http://schemas.microsoft.com/office/drawing/2014/main" id="{9CBA838B-85B3-5CE1-5377-842EA69BA7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14680D-63D8-C686-336F-5C5628AA5619}"/>
              </a:ext>
            </a:extLst>
          </p:cNvPr>
          <p:cNvSpPr>
            <a:spLocks noGrp="1"/>
          </p:cNvSpPr>
          <p:nvPr>
            <p:ph type="sldNum" sz="quarter" idx="12"/>
          </p:nvPr>
        </p:nvSpPr>
        <p:spPr/>
        <p:txBody>
          <a:bodyPr/>
          <a:lstStyle/>
          <a:p>
            <a:fld id="{DA9F21DD-F4D7-4749-8E19-D18D3895DAC1}" type="slidenum">
              <a:rPr lang="en-GB" smtClean="0"/>
              <a:t>‹#›</a:t>
            </a:fld>
            <a:endParaRPr lang="en-GB"/>
          </a:p>
        </p:txBody>
      </p:sp>
    </p:spTree>
    <p:extLst>
      <p:ext uri="{BB962C8B-B14F-4D97-AF65-F5344CB8AC3E}">
        <p14:creationId xmlns:p14="http://schemas.microsoft.com/office/powerpoint/2010/main" val="2736922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334FD-A97C-A88C-9E31-5C04C6984D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4B9E86-222F-BD01-5388-421B4558C7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D55C6FB-381C-3F03-8E93-56B9B75208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03988C-BF5D-A742-D332-8B6994883BD3}"/>
              </a:ext>
            </a:extLst>
          </p:cNvPr>
          <p:cNvSpPr>
            <a:spLocks noGrp="1"/>
          </p:cNvSpPr>
          <p:nvPr>
            <p:ph type="dt" sz="half" idx="10"/>
          </p:nvPr>
        </p:nvSpPr>
        <p:spPr/>
        <p:txBody>
          <a:bodyPr/>
          <a:lstStyle/>
          <a:p>
            <a:fld id="{A602375D-1A6C-4D9A-8855-59D3A6FEEAA1}" type="datetimeFigureOut">
              <a:rPr lang="en-GB" smtClean="0"/>
              <a:t>15/10/2025</a:t>
            </a:fld>
            <a:endParaRPr lang="en-GB"/>
          </a:p>
        </p:txBody>
      </p:sp>
      <p:sp>
        <p:nvSpPr>
          <p:cNvPr id="6" name="Footer Placeholder 5">
            <a:extLst>
              <a:ext uri="{FF2B5EF4-FFF2-40B4-BE49-F238E27FC236}">
                <a16:creationId xmlns:a16="http://schemas.microsoft.com/office/drawing/2014/main" id="{9D28B620-5857-0FCC-E2EE-52C1946887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5B92B0-9135-70B3-2BEA-A1D4E80F1D80}"/>
              </a:ext>
            </a:extLst>
          </p:cNvPr>
          <p:cNvSpPr>
            <a:spLocks noGrp="1"/>
          </p:cNvSpPr>
          <p:nvPr>
            <p:ph type="sldNum" sz="quarter" idx="12"/>
          </p:nvPr>
        </p:nvSpPr>
        <p:spPr/>
        <p:txBody>
          <a:bodyPr/>
          <a:lstStyle/>
          <a:p>
            <a:fld id="{DA9F21DD-F4D7-4749-8E19-D18D3895DAC1}" type="slidenum">
              <a:rPr lang="en-GB" smtClean="0"/>
              <a:t>‹#›</a:t>
            </a:fld>
            <a:endParaRPr lang="en-GB"/>
          </a:p>
        </p:txBody>
      </p:sp>
    </p:spTree>
    <p:extLst>
      <p:ext uri="{BB962C8B-B14F-4D97-AF65-F5344CB8AC3E}">
        <p14:creationId xmlns:p14="http://schemas.microsoft.com/office/powerpoint/2010/main" val="3548938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A6F95-7868-6A89-9BD3-F55B053CBB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6AAE64-1F07-D10E-76B6-905CB14405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A4140C-5AE1-2DDD-1F2F-3130F9BF5E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EECF47-47E0-9BE6-09CC-4C541C7BC68B}"/>
              </a:ext>
            </a:extLst>
          </p:cNvPr>
          <p:cNvSpPr>
            <a:spLocks noGrp="1"/>
          </p:cNvSpPr>
          <p:nvPr>
            <p:ph type="dt" sz="half" idx="10"/>
          </p:nvPr>
        </p:nvSpPr>
        <p:spPr/>
        <p:txBody>
          <a:bodyPr/>
          <a:lstStyle/>
          <a:p>
            <a:fld id="{A602375D-1A6C-4D9A-8855-59D3A6FEEAA1}" type="datetimeFigureOut">
              <a:rPr lang="en-GB" smtClean="0"/>
              <a:t>15/10/2025</a:t>
            </a:fld>
            <a:endParaRPr lang="en-GB"/>
          </a:p>
        </p:txBody>
      </p:sp>
      <p:sp>
        <p:nvSpPr>
          <p:cNvPr id="6" name="Footer Placeholder 5">
            <a:extLst>
              <a:ext uri="{FF2B5EF4-FFF2-40B4-BE49-F238E27FC236}">
                <a16:creationId xmlns:a16="http://schemas.microsoft.com/office/drawing/2014/main" id="{D764657C-ED55-7249-EE67-70BC645CFA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2F642A-51AE-9259-38DA-99A1BB488C60}"/>
              </a:ext>
            </a:extLst>
          </p:cNvPr>
          <p:cNvSpPr>
            <a:spLocks noGrp="1"/>
          </p:cNvSpPr>
          <p:nvPr>
            <p:ph type="sldNum" sz="quarter" idx="12"/>
          </p:nvPr>
        </p:nvSpPr>
        <p:spPr/>
        <p:txBody>
          <a:bodyPr/>
          <a:lstStyle/>
          <a:p>
            <a:fld id="{DA9F21DD-F4D7-4749-8E19-D18D3895DAC1}" type="slidenum">
              <a:rPr lang="en-GB" smtClean="0"/>
              <a:t>‹#›</a:t>
            </a:fld>
            <a:endParaRPr lang="en-GB"/>
          </a:p>
        </p:txBody>
      </p:sp>
    </p:spTree>
    <p:extLst>
      <p:ext uri="{BB962C8B-B14F-4D97-AF65-F5344CB8AC3E}">
        <p14:creationId xmlns:p14="http://schemas.microsoft.com/office/powerpoint/2010/main" val="2586752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2C4A0-21D3-C782-EFC4-D34EFFA58D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7D7D6E-947A-2877-3333-0DBCA0565A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644745-D32B-3DF0-C72A-CB1A8D77C462}"/>
              </a:ext>
            </a:extLst>
          </p:cNvPr>
          <p:cNvSpPr>
            <a:spLocks noGrp="1"/>
          </p:cNvSpPr>
          <p:nvPr>
            <p:ph type="dt" sz="half" idx="10"/>
          </p:nvPr>
        </p:nvSpPr>
        <p:spPr/>
        <p:txBody>
          <a:bodyPr/>
          <a:lstStyle/>
          <a:p>
            <a:fld id="{A602375D-1A6C-4D9A-8855-59D3A6FEEAA1}" type="datetimeFigureOut">
              <a:rPr lang="en-GB" smtClean="0"/>
              <a:t>15/10/2025</a:t>
            </a:fld>
            <a:endParaRPr lang="en-GB"/>
          </a:p>
        </p:txBody>
      </p:sp>
      <p:sp>
        <p:nvSpPr>
          <p:cNvPr id="5" name="Footer Placeholder 4">
            <a:extLst>
              <a:ext uri="{FF2B5EF4-FFF2-40B4-BE49-F238E27FC236}">
                <a16:creationId xmlns:a16="http://schemas.microsoft.com/office/drawing/2014/main" id="{584CE71A-B8D6-5B86-97D7-20410FFB0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3AB4EE-6BEC-BF46-1F80-19A897404B87}"/>
              </a:ext>
            </a:extLst>
          </p:cNvPr>
          <p:cNvSpPr>
            <a:spLocks noGrp="1"/>
          </p:cNvSpPr>
          <p:nvPr>
            <p:ph type="sldNum" sz="quarter" idx="12"/>
          </p:nvPr>
        </p:nvSpPr>
        <p:spPr/>
        <p:txBody>
          <a:bodyPr/>
          <a:lstStyle/>
          <a:p>
            <a:fld id="{DA9F21DD-F4D7-4749-8E19-D18D3895DAC1}" type="slidenum">
              <a:rPr lang="en-GB" smtClean="0"/>
              <a:t>‹#›</a:t>
            </a:fld>
            <a:endParaRPr lang="en-GB"/>
          </a:p>
        </p:txBody>
      </p:sp>
    </p:spTree>
    <p:extLst>
      <p:ext uri="{BB962C8B-B14F-4D97-AF65-F5344CB8AC3E}">
        <p14:creationId xmlns:p14="http://schemas.microsoft.com/office/powerpoint/2010/main" val="2107591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B32AA6-376F-09E1-08B3-EC983B2CC1B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2E7DC0-22B1-CC71-C08B-B0E758DBC0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0654C-07C4-9780-2B8D-5848725A4B2C}"/>
              </a:ext>
            </a:extLst>
          </p:cNvPr>
          <p:cNvSpPr>
            <a:spLocks noGrp="1"/>
          </p:cNvSpPr>
          <p:nvPr>
            <p:ph type="dt" sz="half" idx="10"/>
          </p:nvPr>
        </p:nvSpPr>
        <p:spPr/>
        <p:txBody>
          <a:bodyPr/>
          <a:lstStyle/>
          <a:p>
            <a:fld id="{A602375D-1A6C-4D9A-8855-59D3A6FEEAA1}" type="datetimeFigureOut">
              <a:rPr lang="en-GB" smtClean="0"/>
              <a:t>15/10/2025</a:t>
            </a:fld>
            <a:endParaRPr lang="en-GB"/>
          </a:p>
        </p:txBody>
      </p:sp>
      <p:sp>
        <p:nvSpPr>
          <p:cNvPr id="5" name="Footer Placeholder 4">
            <a:extLst>
              <a:ext uri="{FF2B5EF4-FFF2-40B4-BE49-F238E27FC236}">
                <a16:creationId xmlns:a16="http://schemas.microsoft.com/office/drawing/2014/main" id="{BF2835F4-986A-036A-167C-6E9F586042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9B627A-7167-B6CF-BE85-3BD73BFF3803}"/>
              </a:ext>
            </a:extLst>
          </p:cNvPr>
          <p:cNvSpPr>
            <a:spLocks noGrp="1"/>
          </p:cNvSpPr>
          <p:nvPr>
            <p:ph type="sldNum" sz="quarter" idx="12"/>
          </p:nvPr>
        </p:nvSpPr>
        <p:spPr/>
        <p:txBody>
          <a:bodyPr/>
          <a:lstStyle/>
          <a:p>
            <a:fld id="{DA9F21DD-F4D7-4749-8E19-D18D3895DAC1}" type="slidenum">
              <a:rPr lang="en-GB" smtClean="0"/>
              <a:t>‹#›</a:t>
            </a:fld>
            <a:endParaRPr lang="en-GB"/>
          </a:p>
        </p:txBody>
      </p:sp>
    </p:spTree>
    <p:extLst>
      <p:ext uri="{BB962C8B-B14F-4D97-AF65-F5344CB8AC3E}">
        <p14:creationId xmlns:p14="http://schemas.microsoft.com/office/powerpoint/2010/main" val="1336964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395BFB-BE42-408F-EDFD-804F35D441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75D66B-0CBC-0372-2C27-2850EC1A95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1D1DFC-7DA4-92A0-3150-3D0DB6887C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602375D-1A6C-4D9A-8855-59D3A6FEEAA1}" type="datetimeFigureOut">
              <a:rPr lang="en-GB" smtClean="0"/>
              <a:t>15/10/2025</a:t>
            </a:fld>
            <a:endParaRPr lang="en-GB"/>
          </a:p>
        </p:txBody>
      </p:sp>
      <p:sp>
        <p:nvSpPr>
          <p:cNvPr id="5" name="Footer Placeholder 4">
            <a:extLst>
              <a:ext uri="{FF2B5EF4-FFF2-40B4-BE49-F238E27FC236}">
                <a16:creationId xmlns:a16="http://schemas.microsoft.com/office/drawing/2014/main" id="{675E9D2F-CDB8-C13C-42BC-B6A3EAC4DE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CF49ABF-947C-0B57-3E43-19F151709B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A9F21DD-F4D7-4749-8E19-D18D3895DAC1}" type="slidenum">
              <a:rPr lang="en-GB" smtClean="0"/>
              <a:t>‹#›</a:t>
            </a:fld>
            <a:endParaRPr lang="en-GB"/>
          </a:p>
        </p:txBody>
      </p:sp>
    </p:spTree>
    <p:extLst>
      <p:ext uri="{BB962C8B-B14F-4D97-AF65-F5344CB8AC3E}">
        <p14:creationId xmlns:p14="http://schemas.microsoft.com/office/powerpoint/2010/main" val="25307725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4.xml"/><Relationship Id="rId7" Type="http://schemas.openxmlformats.org/officeDocument/2006/relationships/diagramLayout" Target="../diagrams/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image" Target="../media/image6.png"/><Relationship Id="rId10" Type="http://schemas.microsoft.com/office/2007/relationships/diagramDrawing" Target="../diagrams/drawing1.xml"/><Relationship Id="rId4" Type="http://schemas.openxmlformats.org/officeDocument/2006/relationships/notesSlide" Target="../notesSlides/notesSlide1.xml"/><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4.xml"/><Relationship Id="rId7" Type="http://schemas.openxmlformats.org/officeDocument/2006/relationships/diagramLayout" Target="../diagrams/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Data" Target="../diagrams/data2.xml"/><Relationship Id="rId11" Type="http://schemas.openxmlformats.org/officeDocument/2006/relationships/image" Target="../media/image2.png"/><Relationship Id="rId5" Type="http://schemas.openxmlformats.org/officeDocument/2006/relationships/image" Target="../media/image8.png"/><Relationship Id="rId10" Type="http://schemas.microsoft.com/office/2007/relationships/diagramDrawing" Target="../diagrams/drawing2.xml"/><Relationship Id="rId4" Type="http://schemas.openxmlformats.org/officeDocument/2006/relationships/notesSlide" Target="../notesSlides/notesSlide3.xml"/><Relationship Id="rId9" Type="http://schemas.openxmlformats.org/officeDocument/2006/relationships/diagramColors" Target="../diagrams/colors2.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3.xml"/><Relationship Id="rId11" Type="http://schemas.openxmlformats.org/officeDocument/2006/relationships/image" Target="../media/image2.png"/><Relationship Id="rId5" Type="http://schemas.openxmlformats.org/officeDocument/2006/relationships/image" Target="../media/image9.png"/><Relationship Id="rId10" Type="http://schemas.microsoft.com/office/2007/relationships/diagramDrawing" Target="../diagrams/drawing3.xml"/><Relationship Id="rId4" Type="http://schemas.openxmlformats.org/officeDocument/2006/relationships/notesSlide" Target="../notesSlides/notesSlide4.xml"/><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4.xml"/><Relationship Id="rId11" Type="http://schemas.openxmlformats.org/officeDocument/2006/relationships/image" Target="../media/image2.png"/><Relationship Id="rId5" Type="http://schemas.openxmlformats.org/officeDocument/2006/relationships/image" Target="../media/image10.png"/><Relationship Id="rId10" Type="http://schemas.microsoft.com/office/2007/relationships/diagramDrawing" Target="../diagrams/drawing4.xml"/><Relationship Id="rId4" Type="http://schemas.openxmlformats.org/officeDocument/2006/relationships/notesSlide" Target="../notesSlides/notesSlide5.xml"/><Relationship Id="rId9" Type="http://schemas.openxmlformats.org/officeDocument/2006/relationships/diagramColors" Target="../diagrams/colors4.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5.xml"/><Relationship Id="rId11" Type="http://schemas.openxmlformats.org/officeDocument/2006/relationships/image" Target="../media/image2.png"/><Relationship Id="rId5" Type="http://schemas.openxmlformats.org/officeDocument/2006/relationships/image" Target="../media/image21.png"/><Relationship Id="rId10" Type="http://schemas.microsoft.com/office/2007/relationships/diagramDrawing" Target="../diagrams/drawing5.xml"/><Relationship Id="rId4" Type="http://schemas.openxmlformats.org/officeDocument/2006/relationships/notesSlide" Target="../notesSlides/notesSlide6.xml"/><Relationship Id="rId9" Type="http://schemas.openxmlformats.org/officeDocument/2006/relationships/diagramColors" Target="../diagrams/colors5.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slideLayout" Target="../slideLayouts/slideLayout2.xml"/><Relationship Id="rId7" Type="http://schemas.openxmlformats.org/officeDocument/2006/relationships/diagramLayout" Target="../diagrams/layout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6.xml"/><Relationship Id="rId11" Type="http://schemas.openxmlformats.org/officeDocument/2006/relationships/image" Target="../media/image2.png"/><Relationship Id="rId5" Type="http://schemas.openxmlformats.org/officeDocument/2006/relationships/image" Target="../media/image22.png"/><Relationship Id="rId10" Type="http://schemas.microsoft.com/office/2007/relationships/diagramDrawing" Target="../diagrams/drawing6.xml"/><Relationship Id="rId4" Type="http://schemas.openxmlformats.org/officeDocument/2006/relationships/notesSlide" Target="../notesSlides/notesSlide7.xml"/><Relationship Id="rId9" Type="http://schemas.openxmlformats.org/officeDocument/2006/relationships/diagramColors" Target="../diagrams/colors6.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slideLayout" Target="../slideLayouts/slideLayout2.xml"/><Relationship Id="rId7" Type="http://schemas.openxmlformats.org/officeDocument/2006/relationships/diagramLayout" Target="../diagrams/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Data" Target="../diagrams/data7.xml"/><Relationship Id="rId11" Type="http://schemas.openxmlformats.org/officeDocument/2006/relationships/image" Target="../media/image2.png"/><Relationship Id="rId5" Type="http://schemas.openxmlformats.org/officeDocument/2006/relationships/image" Target="../media/image27.png"/><Relationship Id="rId10" Type="http://schemas.microsoft.com/office/2007/relationships/diagramDrawing" Target="../diagrams/drawing7.xml"/><Relationship Id="rId4" Type="http://schemas.openxmlformats.org/officeDocument/2006/relationships/notesSlide" Target="../notesSlides/notesSlide8.xml"/><Relationship Id="rId9" Type="http://schemas.openxmlformats.org/officeDocument/2006/relationships/diagramColors" Target="../diagrams/colors7.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2.xml"/><Relationship Id="rId7" Type="http://schemas.openxmlformats.org/officeDocument/2006/relationships/diagramLayout" Target="../diagrams/layout8.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8.xml"/><Relationship Id="rId11" Type="http://schemas.openxmlformats.org/officeDocument/2006/relationships/image" Target="../media/image2.png"/><Relationship Id="rId5" Type="http://schemas.openxmlformats.org/officeDocument/2006/relationships/image" Target="../media/image28.png"/><Relationship Id="rId10" Type="http://schemas.microsoft.com/office/2007/relationships/diagramDrawing" Target="../diagrams/drawing8.xml"/><Relationship Id="rId4" Type="http://schemas.openxmlformats.org/officeDocument/2006/relationships/notesSlide" Target="../notesSlides/notesSlide9.xml"/><Relationship Id="rId9" Type="http://schemas.openxmlformats.org/officeDocument/2006/relationships/diagramColors" Target="../diagrams/colors8.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slideLayout" Target="../slideLayouts/slideLayout2.xml"/><Relationship Id="rId7" Type="http://schemas.openxmlformats.org/officeDocument/2006/relationships/diagramLayout" Target="../diagrams/layout9.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9.xml"/><Relationship Id="rId11" Type="http://schemas.openxmlformats.org/officeDocument/2006/relationships/image" Target="../media/image2.png"/><Relationship Id="rId5" Type="http://schemas.openxmlformats.org/officeDocument/2006/relationships/image" Target="../media/image29.png"/><Relationship Id="rId10" Type="http://schemas.microsoft.com/office/2007/relationships/diagramDrawing" Target="../diagrams/drawing9.xml"/><Relationship Id="rId4" Type="http://schemas.openxmlformats.org/officeDocument/2006/relationships/notesSlide" Target="../notesSlides/notesSlide10.xml"/><Relationship Id="rId9" Type="http://schemas.openxmlformats.org/officeDocument/2006/relationships/diagramColors" Target="../diagrams/colors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hyperlink" Target="https://www.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C78BA2-3637-ED49-3F54-5412C1F7161A}"/>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B6460E2-DEF9-15F1-3A3A-9E3B50B25C49}"/>
              </a:ext>
            </a:extLst>
          </p:cNvPr>
          <p:cNvPicPr>
            <a:picLocks noChangeAspect="1"/>
          </p:cNvPicPr>
          <p:nvPr/>
        </p:nvPicPr>
        <p:blipFill>
          <a:blip r:embed="rId4"/>
          <a:srcRect/>
          <a:stretch>
            <a:fillRect/>
          </a:stretch>
        </p:blipFill>
        <p:spPr>
          <a:xfrm>
            <a:off x="0" y="0"/>
            <a:ext cx="12192000" cy="6857999"/>
          </a:xfrm>
          <a:prstGeom prst="rect">
            <a:avLst/>
          </a:prstGeom>
        </p:spPr>
      </p:pic>
      <p:sp useBgFill="1">
        <p:nvSpPr>
          <p:cNvPr id="17" name="Freeform: Shape 16">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D0D366F-455D-4298-97E9-89785ADAE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6091DC09-5CA9-EA7C-1312-0250411F8471}"/>
              </a:ext>
            </a:extLst>
          </p:cNvPr>
          <p:cNvSpPr>
            <a:spLocks noGrp="1"/>
          </p:cNvSpPr>
          <p:nvPr>
            <p:ph idx="1"/>
          </p:nvPr>
        </p:nvSpPr>
        <p:spPr>
          <a:xfrm>
            <a:off x="6651086" y="2524343"/>
            <a:ext cx="4458446" cy="3132654"/>
          </a:xfrm>
        </p:spPr>
        <p:txBody>
          <a:bodyPr anchor="ctr">
            <a:normAutofit/>
          </a:bodyPr>
          <a:lstStyle/>
          <a:p>
            <a:pPr marL="0" indent="0">
              <a:buNone/>
            </a:pPr>
            <a:r>
              <a:rPr lang="en-US" sz="1300" dirty="0"/>
              <a:t>BSc Health and Social Care</a:t>
            </a:r>
          </a:p>
          <a:p>
            <a:pPr marL="0" indent="0">
              <a:buNone/>
            </a:pPr>
            <a:r>
              <a:rPr lang="en-US" sz="1300" dirty="0"/>
              <a:t>BMHP5023: Introduction to Physiology</a:t>
            </a:r>
          </a:p>
          <a:p>
            <a:pPr marL="0" indent="0">
              <a:buNone/>
            </a:pPr>
            <a:endParaRPr lang="en-US" sz="1300" dirty="0"/>
          </a:p>
          <a:p>
            <a:pPr marL="0" indent="0">
              <a:buNone/>
            </a:pPr>
            <a:endParaRPr lang="en-US" sz="1300" dirty="0"/>
          </a:p>
          <a:p>
            <a:pPr marL="0" indent="0">
              <a:buNone/>
            </a:pPr>
            <a:r>
              <a:rPr lang="en-US" sz="1300" b="1" dirty="0"/>
              <a:t>Student Number: </a:t>
            </a:r>
            <a:r>
              <a:rPr lang="en-US" sz="1300" dirty="0"/>
              <a:t>2407750</a:t>
            </a:r>
          </a:p>
          <a:p>
            <a:pPr marL="0" indent="0">
              <a:buNone/>
            </a:pPr>
            <a:r>
              <a:rPr lang="en-US" sz="1300" b="1" dirty="0"/>
              <a:t>Student Name: </a:t>
            </a:r>
            <a:r>
              <a:rPr lang="en-US" sz="1300" dirty="0"/>
              <a:t>Mohammed Mobeen Ali</a:t>
            </a:r>
            <a:br>
              <a:rPr lang="en-US" sz="1300" dirty="0"/>
            </a:br>
            <a:endParaRPr lang="en-US" sz="1300" dirty="0"/>
          </a:p>
          <a:p>
            <a:pPr marL="0" indent="0">
              <a:buNone/>
            </a:pPr>
            <a:r>
              <a:rPr lang="en-US" sz="1300" b="1" dirty="0"/>
              <a:t>Tutor Details: </a:t>
            </a:r>
            <a:r>
              <a:rPr lang="en-US" sz="1300" dirty="0"/>
              <a:t>Robert </a:t>
            </a:r>
            <a:r>
              <a:rPr lang="en-US" sz="1300" dirty="0" err="1"/>
              <a:t>Nartowski</a:t>
            </a:r>
            <a:endParaRPr lang="en-US" sz="1300" dirty="0"/>
          </a:p>
          <a:p>
            <a:pPr marL="0" indent="0">
              <a:buNone/>
            </a:pPr>
            <a:r>
              <a:rPr lang="en-US" sz="1300" b="1" dirty="0"/>
              <a:t>Module Leader: </a:t>
            </a:r>
            <a:r>
              <a:rPr lang="en-US" sz="1300" dirty="0"/>
              <a:t>Chloe Harries</a:t>
            </a:r>
          </a:p>
        </p:txBody>
      </p:sp>
      <p:sp>
        <p:nvSpPr>
          <p:cNvPr id="2" name="Title 1">
            <a:extLst>
              <a:ext uri="{FF2B5EF4-FFF2-40B4-BE49-F238E27FC236}">
                <a16:creationId xmlns:a16="http://schemas.microsoft.com/office/drawing/2014/main" id="{8F294497-D210-047C-A8A2-F9F5F93AC1BB}"/>
              </a:ext>
            </a:extLst>
          </p:cNvPr>
          <p:cNvSpPr>
            <a:spLocks noGrp="1"/>
          </p:cNvSpPr>
          <p:nvPr>
            <p:ph type="title"/>
          </p:nvPr>
        </p:nvSpPr>
        <p:spPr>
          <a:xfrm>
            <a:off x="6492728" y="1071350"/>
            <a:ext cx="4775162" cy="1242924"/>
          </a:xfrm>
        </p:spPr>
        <p:txBody>
          <a:bodyPr>
            <a:normAutofit/>
          </a:bodyPr>
          <a:lstStyle/>
          <a:p>
            <a:pPr algn="ctr"/>
            <a:r>
              <a:rPr lang="en-US" sz="2500" b="1"/>
              <a:t>An Evidence-Based Care Plan for a Fictional Patient Diagnosed with Lung Cancer</a:t>
            </a:r>
            <a:endParaRPr lang="en-GB" sz="2500"/>
          </a:p>
        </p:txBody>
      </p:sp>
      <p:sp>
        <p:nvSpPr>
          <p:cNvPr id="16"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6434"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40C4EF9C-C7CB-4D5D-0746-B7852A36F0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23774" y="5786650"/>
            <a:ext cx="609600" cy="609600"/>
          </a:xfrm>
          <a:prstGeom prst="rect">
            <a:avLst/>
          </a:prstGeom>
        </p:spPr>
      </p:pic>
    </p:spTree>
    <p:extLst>
      <p:ext uri="{BB962C8B-B14F-4D97-AF65-F5344CB8AC3E}">
        <p14:creationId xmlns:p14="http://schemas.microsoft.com/office/powerpoint/2010/main" val="4254569901"/>
      </p:ext>
    </p:extLst>
  </p:cSld>
  <p:clrMapOvr>
    <a:masterClrMapping/>
  </p:clrMapOvr>
  <mc:AlternateContent xmlns:mc="http://schemas.openxmlformats.org/markup-compatibility/2006">
    <mc:Choice xmlns:p14="http://schemas.microsoft.com/office/powerpoint/2010/main" Requires="p14">
      <p:transition spd="slow" p14:dur="2000" advTm="13350"/>
    </mc:Choice>
    <mc:Fallback>
      <p:transition spd="slow" advTm="13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6F1D74-38D7-0010-5421-C8F0A983BAF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66A14A-E33E-9205-AF32-4BA0BCE74CEB}"/>
              </a:ext>
            </a:extLst>
          </p:cNvPr>
          <p:cNvSpPr>
            <a:spLocks noGrp="1"/>
          </p:cNvSpPr>
          <p:nvPr>
            <p:ph type="title"/>
          </p:nvPr>
        </p:nvSpPr>
        <p:spPr>
          <a:xfrm>
            <a:off x="2187363" y="607268"/>
            <a:ext cx="5801917" cy="816798"/>
          </a:xfrm>
        </p:spPr>
        <p:txBody>
          <a:bodyPr anchor="b">
            <a:normAutofit/>
          </a:bodyPr>
          <a:lstStyle/>
          <a:p>
            <a:r>
              <a:rPr lang="en-GB" sz="4000" dirty="0"/>
              <a:t>A</a:t>
            </a:r>
            <a:r>
              <a:rPr lang="en-US" sz="4000" b="1" dirty="0" err="1"/>
              <a:t>genda</a:t>
            </a:r>
            <a:endParaRPr lang="en-GB" sz="4000" dirty="0"/>
          </a:p>
        </p:txBody>
      </p:sp>
      <p:pic>
        <p:nvPicPr>
          <p:cNvPr id="23" name="Graphic 22" descr="Stethoscope">
            <a:extLst>
              <a:ext uri="{FF2B5EF4-FFF2-40B4-BE49-F238E27FC236}">
                <a16:creationId xmlns:a16="http://schemas.microsoft.com/office/drawing/2014/main" id="{D59FE360-CFDD-A3EF-492D-56AFE59FCE6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E63652C4-91CD-80CD-E78A-9EEF6B2A5750}"/>
              </a:ext>
            </a:extLst>
          </p:cNvPr>
          <p:cNvSpPr>
            <a:spLocks noGrp="1"/>
          </p:cNvSpPr>
          <p:nvPr>
            <p:ph idx="1"/>
          </p:nvPr>
        </p:nvSpPr>
        <p:spPr>
          <a:xfrm>
            <a:off x="2187364" y="1738859"/>
            <a:ext cx="5801917" cy="4390231"/>
          </a:xfrm>
        </p:spPr>
        <p:txBody>
          <a:bodyPr>
            <a:normAutofit fontScale="92500" lnSpcReduction="10000"/>
          </a:bodyPr>
          <a:lstStyle/>
          <a:p>
            <a:pPr marL="0" indent="0">
              <a:buNone/>
            </a:pPr>
            <a:r>
              <a:rPr lang="en-US" sz="1600" b="1" dirty="0"/>
              <a:t>Presentation Headings</a:t>
            </a:r>
          </a:p>
          <a:p>
            <a:pPr marL="0" indent="0">
              <a:buNone/>
            </a:pPr>
            <a:r>
              <a:rPr lang="en-US" sz="1600" b="1" dirty="0"/>
              <a:t>Introduction</a:t>
            </a:r>
            <a:endParaRPr lang="en-US" sz="1600" dirty="0"/>
          </a:p>
          <a:p>
            <a:pPr marL="0" indent="0">
              <a:buNone/>
            </a:pPr>
            <a:r>
              <a:rPr lang="en-US" sz="1600" b="1" dirty="0"/>
              <a:t>Fictional Patient Profile</a:t>
            </a:r>
            <a:endParaRPr lang="en-US" sz="1600" dirty="0"/>
          </a:p>
          <a:p>
            <a:pPr marL="0" indent="0">
              <a:buNone/>
            </a:pPr>
            <a:r>
              <a:rPr lang="en-US" sz="1600" b="1" dirty="0"/>
              <a:t>Risk Factors</a:t>
            </a:r>
            <a:endParaRPr lang="en-US" sz="1600" dirty="0"/>
          </a:p>
          <a:p>
            <a:pPr marL="0" indent="0">
              <a:buNone/>
            </a:pPr>
            <a:r>
              <a:rPr lang="en-US" sz="1600" b="1" dirty="0"/>
              <a:t>Respiratory System: Overview</a:t>
            </a:r>
            <a:endParaRPr lang="en-US" sz="1600" dirty="0"/>
          </a:p>
          <a:p>
            <a:pPr marL="0" indent="0">
              <a:buNone/>
            </a:pPr>
            <a:r>
              <a:rPr lang="en-US" sz="1600" b="1" dirty="0"/>
              <a:t>Physiology of Breathing</a:t>
            </a:r>
            <a:endParaRPr lang="en-US" sz="1600" dirty="0"/>
          </a:p>
          <a:p>
            <a:pPr marL="0" indent="0">
              <a:buNone/>
            </a:pPr>
            <a:r>
              <a:rPr lang="en-US" sz="1600" b="1" dirty="0"/>
              <a:t>Body System Function in Health</a:t>
            </a:r>
            <a:endParaRPr lang="en-US" sz="1600" dirty="0"/>
          </a:p>
          <a:p>
            <a:pPr marL="0" indent="0">
              <a:buNone/>
            </a:pPr>
            <a:r>
              <a:rPr lang="en-US" sz="1600" b="1" dirty="0"/>
              <a:t>Pathophysiology of Lung Cancer</a:t>
            </a:r>
            <a:endParaRPr lang="en-US" sz="1600" dirty="0"/>
          </a:p>
          <a:p>
            <a:pPr marL="0" indent="0">
              <a:buNone/>
            </a:pPr>
            <a:r>
              <a:rPr lang="en-US" sz="1600" b="1" dirty="0"/>
              <a:t>Care Plan: Assessment &amp; Goals</a:t>
            </a:r>
            <a:endParaRPr lang="en-US" sz="1600" dirty="0"/>
          </a:p>
          <a:p>
            <a:pPr marL="0" indent="0">
              <a:buNone/>
            </a:pPr>
            <a:r>
              <a:rPr lang="en-US" sz="1600" b="1" dirty="0"/>
              <a:t>Care Plan – Interventions</a:t>
            </a:r>
            <a:endParaRPr lang="en-US" sz="1600" dirty="0"/>
          </a:p>
          <a:p>
            <a:pPr marL="0" indent="0">
              <a:buNone/>
            </a:pPr>
            <a:r>
              <a:rPr lang="en-US" sz="1600" b="1" dirty="0"/>
              <a:t>Care Plan – Monitoring &amp; Multidisciplinary Approach</a:t>
            </a:r>
            <a:endParaRPr lang="en-US" sz="1600" dirty="0"/>
          </a:p>
          <a:p>
            <a:pPr marL="0" indent="0">
              <a:buNone/>
            </a:pPr>
            <a:r>
              <a:rPr lang="en-US" sz="1600" b="1" dirty="0"/>
              <a:t>Ethical &amp; Communication Considerations</a:t>
            </a:r>
            <a:endParaRPr lang="en-US" sz="1600" dirty="0"/>
          </a:p>
          <a:p>
            <a:pPr marL="0" indent="0">
              <a:buNone/>
            </a:pPr>
            <a:r>
              <a:rPr lang="en-US" sz="1600" b="1" dirty="0"/>
              <a:t>Conclusion</a:t>
            </a:r>
            <a:endParaRPr lang="en-US" sz="1600" dirty="0"/>
          </a:p>
          <a:p>
            <a:pPr marL="0" indent="0">
              <a:buNone/>
            </a:pPr>
            <a:r>
              <a:rPr lang="en-US" sz="1600" b="1" dirty="0"/>
              <a:t>References</a:t>
            </a:r>
            <a:endParaRPr lang="en-US" sz="1600" dirty="0"/>
          </a:p>
        </p:txBody>
      </p:sp>
      <p:pic>
        <p:nvPicPr>
          <p:cNvPr id="25" name="Graphic 24" descr="Stethoscope">
            <a:extLst>
              <a:ext uri="{FF2B5EF4-FFF2-40B4-BE49-F238E27FC236}">
                <a16:creationId xmlns:a16="http://schemas.microsoft.com/office/drawing/2014/main" id="{2075D1B1-0A17-4F95-A945-582F6FDA02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41431" y="816337"/>
            <a:ext cx="5225327" cy="5225327"/>
          </a:xfrm>
          <a:prstGeom prst="rect">
            <a:avLst/>
          </a:prstGeom>
        </p:spPr>
      </p:pic>
      <p:pic>
        <p:nvPicPr>
          <p:cNvPr id="4" name="Recorded Sound">
            <a:hlinkClick r:id="" action="ppaction://media"/>
            <a:extLst>
              <a:ext uri="{FF2B5EF4-FFF2-40B4-BE49-F238E27FC236}">
                <a16:creationId xmlns:a16="http://schemas.microsoft.com/office/drawing/2014/main" id="{C6672448-9AB0-55C0-54B3-3BB0A20B16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81660" y="5840232"/>
            <a:ext cx="609600" cy="609600"/>
          </a:xfrm>
          <a:prstGeom prst="rect">
            <a:avLst/>
          </a:prstGeom>
        </p:spPr>
      </p:pic>
    </p:spTree>
    <p:extLst>
      <p:ext uri="{BB962C8B-B14F-4D97-AF65-F5344CB8AC3E}">
        <p14:creationId xmlns:p14="http://schemas.microsoft.com/office/powerpoint/2010/main" val="443923693"/>
      </p:ext>
    </p:extLst>
  </p:cSld>
  <p:clrMapOvr>
    <a:masterClrMapping/>
  </p:clrMapOvr>
  <mc:AlternateContent xmlns:mc="http://schemas.openxmlformats.org/markup-compatibility/2006">
    <mc:Choice xmlns:p14="http://schemas.microsoft.com/office/powerpoint/2010/main" Requires="p14">
      <p:transition spd="slow" p14:dur="2000" advTm="6655"/>
    </mc:Choice>
    <mc:Fallback>
      <p:transition spd="slow" advTm="6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D2CF7-0CB8-1CE2-C8A7-DC19BF05DF2B}"/>
              </a:ext>
            </a:extLst>
          </p:cNvPr>
          <p:cNvSpPr>
            <a:spLocks noGrp="1"/>
          </p:cNvSpPr>
          <p:nvPr>
            <p:ph type="title"/>
          </p:nvPr>
        </p:nvSpPr>
        <p:spPr>
          <a:xfrm>
            <a:off x="7320466" y="609600"/>
            <a:ext cx="4140014" cy="1330839"/>
          </a:xfrm>
        </p:spPr>
        <p:txBody>
          <a:bodyPr>
            <a:normAutofit/>
          </a:bodyPr>
          <a:lstStyle/>
          <a:p>
            <a:r>
              <a:rPr lang="en-GB" b="1" kern="100" dirty="0">
                <a:latin typeface="Times New Roman" panose="02020603050405020304" pitchFamily="18" charset="0"/>
                <a:ea typeface="Calibri" panose="020F0502020204030204" pitchFamily="34" charset="0"/>
                <a:cs typeface="Vrinda" panose="020B0502040204020203" pitchFamily="34" charset="0"/>
              </a:rPr>
              <a:t>Introduction</a:t>
            </a:r>
            <a:endParaRPr lang="en-GB" dirty="0"/>
          </a:p>
        </p:txBody>
      </p:sp>
      <p:pic>
        <p:nvPicPr>
          <p:cNvPr id="5" name="Picture 4" descr="A close-up of a human lungs&#10;&#10;AI-generated content may be incorrect.">
            <a:extLst>
              <a:ext uri="{FF2B5EF4-FFF2-40B4-BE49-F238E27FC236}">
                <a16:creationId xmlns:a16="http://schemas.microsoft.com/office/drawing/2014/main" id="{607D0CDE-C0F3-2236-68ED-7F967CA947BF}"/>
              </a:ext>
            </a:extLst>
          </p:cNvPr>
          <p:cNvPicPr>
            <a:picLocks noChangeAspect="1"/>
          </p:cNvPicPr>
          <p:nvPr/>
        </p:nvPicPr>
        <p:blipFill>
          <a:blip r:embed="rId4"/>
          <a:srcRect l="21985" r="21658"/>
          <a:stretch>
            <a:fillRect/>
          </a:stretch>
        </p:blipFill>
        <p:spPr>
          <a:xfrm>
            <a:off x="-9812" y="-8848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1093357B-F708-0C0D-8488-0247F6A1530B}"/>
              </a:ext>
            </a:extLst>
          </p:cNvPr>
          <p:cNvSpPr>
            <a:spLocks noGrp="1"/>
          </p:cNvSpPr>
          <p:nvPr>
            <p:ph idx="1"/>
          </p:nvPr>
        </p:nvSpPr>
        <p:spPr>
          <a:xfrm>
            <a:off x="7320465" y="2194102"/>
            <a:ext cx="4641686" cy="3876914"/>
          </a:xfrm>
        </p:spPr>
        <p:txBody>
          <a:bodyPr>
            <a:normAutofit/>
          </a:bodyPr>
          <a:lstStyle/>
          <a:p>
            <a:pPr marL="0" indent="0" algn="just">
              <a:buNone/>
            </a:pPr>
            <a:r>
              <a:rPr lang="en-GB" sz="1800" dirty="0"/>
              <a:t>Lung cancer is a common and serious disease in the United Kingdom and worldwide. It affects the respiratory system, which helps the body breathe and get oxygen. The system includes the nose, trachea, bronchi, lungs, and diaphragm that work together for gas exchange. When cancer grows, it damages these parts and makes breathing difficult (World Health Organisation, 2024). This presentation explains a fictional case of lung cancer, showing how it develops and how care is given based on NHS and NICE (2024) guidance. The goal is to give safe and ethical care to improve health and comfort.</a:t>
            </a:r>
            <a:endParaRPr lang="en-US" sz="1800" dirty="0"/>
          </a:p>
        </p:txBody>
      </p:sp>
      <p:pic>
        <p:nvPicPr>
          <p:cNvPr id="4" name="Recorded Sound">
            <a:hlinkClick r:id="" action="ppaction://media"/>
            <a:extLst>
              <a:ext uri="{FF2B5EF4-FFF2-40B4-BE49-F238E27FC236}">
                <a16:creationId xmlns:a16="http://schemas.microsoft.com/office/drawing/2014/main" id="{128CF73E-E98E-03B0-3D45-EB5615F387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11836" y="5854696"/>
            <a:ext cx="609600" cy="609600"/>
          </a:xfrm>
          <a:prstGeom prst="rect">
            <a:avLst/>
          </a:prstGeom>
        </p:spPr>
      </p:pic>
    </p:spTree>
    <p:extLst>
      <p:ext uri="{BB962C8B-B14F-4D97-AF65-F5344CB8AC3E}">
        <p14:creationId xmlns:p14="http://schemas.microsoft.com/office/powerpoint/2010/main" val="4226148287"/>
      </p:ext>
    </p:extLst>
  </p:cSld>
  <p:clrMapOvr>
    <a:masterClrMapping/>
  </p:clrMapOvr>
  <mc:AlternateContent xmlns:mc="http://schemas.openxmlformats.org/markup-compatibility/2006">
    <mc:Choice xmlns:p14="http://schemas.microsoft.com/office/powerpoint/2010/main" Requires="p14">
      <p:transition spd="slow" p14:dur="2000" advTm="48802"/>
    </mc:Choice>
    <mc:Fallback>
      <p:transition spd="slow" advTm="48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8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A81247E4-D361-7079-2F00-3908F8EBFD39}"/>
              </a:ext>
            </a:extLst>
          </p:cNvPr>
          <p:cNvPicPr>
            <a:picLocks noGrp="1" noChangeAspect="1"/>
          </p:cNvPicPr>
          <p:nvPr>
            <p:ph sz="half" idx="2"/>
          </p:nvPr>
        </p:nvPicPr>
        <p:blipFill>
          <a:blip r:embed="rId5"/>
          <a:stretch>
            <a:fillRect/>
          </a:stretch>
        </p:blipFill>
        <p:spPr>
          <a:xfrm>
            <a:off x="2511713" y="3500299"/>
            <a:ext cx="3634674" cy="2426145"/>
          </a:xfrm>
          <a:prstGeom prst="rect">
            <a:avLst/>
          </a:prstGeom>
        </p:spPr>
      </p:pic>
      <p:grpSp>
        <p:nvGrpSpPr>
          <p:cNvPr id="12" name="Group 11">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3" name="Rectangle 12">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C1A2E-4072-DCD2-47BF-FA31C0882AB9}"/>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b="1" kern="1200">
                <a:solidFill>
                  <a:schemeClr val="bg1"/>
                </a:solidFill>
                <a:latin typeface="+mj-lt"/>
                <a:ea typeface="+mj-ea"/>
                <a:cs typeface="+mj-cs"/>
              </a:rPr>
              <a:t>Fictional Patient Profile</a:t>
            </a:r>
            <a:endParaRPr lang="en-US" kern="1200">
              <a:solidFill>
                <a:schemeClr val="bg1"/>
              </a:solidFill>
              <a:latin typeface="+mj-lt"/>
              <a:ea typeface="+mj-ea"/>
              <a:cs typeface="+mj-cs"/>
            </a:endParaRPr>
          </a:p>
        </p:txBody>
      </p:sp>
      <p:grpSp>
        <p:nvGrpSpPr>
          <p:cNvPr id="18"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19" name="Freeform: Shape 18">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3"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34" name="Freeform: Shape 33">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48" name="Content Placeholder 2">
            <a:extLst>
              <a:ext uri="{FF2B5EF4-FFF2-40B4-BE49-F238E27FC236}">
                <a16:creationId xmlns:a16="http://schemas.microsoft.com/office/drawing/2014/main" id="{022F2080-F8F3-48AB-ED28-810E38A8508A}"/>
              </a:ext>
            </a:extLst>
          </p:cNvPr>
          <p:cNvGraphicFramePr>
            <a:graphicFrameLocks noGrp="1"/>
          </p:cNvGraphicFramePr>
          <p:nvPr>
            <p:ph sz="half" idx="1"/>
          </p:nvPr>
        </p:nvGraphicFramePr>
        <p:xfrm>
          <a:off x="6477270" y="685805"/>
          <a:ext cx="4974771" cy="553401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54969B8-59DA-C8AE-BF47-2ABEC1B60F4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638503" y="5749413"/>
            <a:ext cx="609600" cy="609600"/>
          </a:xfrm>
          <a:prstGeom prst="rect">
            <a:avLst/>
          </a:prstGeom>
        </p:spPr>
      </p:pic>
    </p:spTree>
    <p:extLst>
      <p:ext uri="{BB962C8B-B14F-4D97-AF65-F5344CB8AC3E}">
        <p14:creationId xmlns:p14="http://schemas.microsoft.com/office/powerpoint/2010/main" val="1046423468"/>
      </p:ext>
    </p:extLst>
  </p:cSld>
  <p:clrMapOvr>
    <a:masterClrMapping/>
  </p:clrMapOvr>
  <mc:AlternateContent xmlns:mc="http://schemas.openxmlformats.org/markup-compatibility/2006">
    <mc:Choice xmlns:p14="http://schemas.microsoft.com/office/powerpoint/2010/main" Requires="p14">
      <p:transition spd="slow" p14:dur="2000" advTm="35812"/>
    </mc:Choice>
    <mc:Fallback>
      <p:transition spd="slow" advTm="35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8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8C5114-8E56-27F8-624F-74AB474FA6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1CC879-43B5-CF1C-E776-F83062EFA659}"/>
              </a:ext>
            </a:extLst>
          </p:cNvPr>
          <p:cNvSpPr>
            <a:spLocks noGrp="1"/>
          </p:cNvSpPr>
          <p:nvPr>
            <p:ph type="title"/>
          </p:nvPr>
        </p:nvSpPr>
        <p:spPr>
          <a:xfrm>
            <a:off x="8153400" y="1128094"/>
            <a:ext cx="3434180" cy="1415270"/>
          </a:xfrm>
        </p:spPr>
        <p:txBody>
          <a:bodyPr anchor="t">
            <a:normAutofit/>
          </a:bodyPr>
          <a:lstStyle/>
          <a:p>
            <a:r>
              <a:rPr lang="en-GB" sz="3200" b="1"/>
              <a:t>Risk Factors</a:t>
            </a:r>
            <a:endParaRPr lang="en-GB" sz="3200"/>
          </a:p>
        </p:txBody>
      </p:sp>
      <p:sp>
        <p:nvSpPr>
          <p:cNvPr id="9" name="Rectangle 8">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smoking problem&#10;&#10;AI-generated content may be incorrect.">
            <a:extLst>
              <a:ext uri="{FF2B5EF4-FFF2-40B4-BE49-F238E27FC236}">
                <a16:creationId xmlns:a16="http://schemas.microsoft.com/office/drawing/2014/main" id="{55EE93AB-E72F-55A7-E089-2518A035D492}"/>
              </a:ext>
            </a:extLst>
          </p:cNvPr>
          <p:cNvPicPr>
            <a:picLocks noChangeAspect="1"/>
          </p:cNvPicPr>
          <p:nvPr/>
        </p:nvPicPr>
        <p:blipFill>
          <a:blip r:embed="rId5"/>
          <a:stretch>
            <a:fillRect/>
          </a:stretch>
        </p:blipFill>
        <p:spPr>
          <a:xfrm>
            <a:off x="669235" y="710232"/>
            <a:ext cx="6221895" cy="5444157"/>
          </a:xfrm>
          <a:prstGeom prst="rect">
            <a:avLst/>
          </a:prstGeom>
        </p:spPr>
      </p:pic>
      <p:cxnSp>
        <p:nvCxnSpPr>
          <p:cNvPr id="11" name="Straight Connector 1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350A46-9A86-DF37-80F2-4E561178AE97}"/>
              </a:ext>
            </a:extLst>
          </p:cNvPr>
          <p:cNvSpPr>
            <a:spLocks noGrp="1"/>
          </p:cNvSpPr>
          <p:nvPr>
            <p:ph idx="1"/>
          </p:nvPr>
        </p:nvSpPr>
        <p:spPr>
          <a:xfrm>
            <a:off x="8153400" y="2543364"/>
            <a:ext cx="3434180" cy="3599019"/>
          </a:xfrm>
        </p:spPr>
        <p:txBody>
          <a:bodyPr>
            <a:normAutofit/>
          </a:bodyPr>
          <a:lstStyle/>
          <a:p>
            <a:pPr lvl="0" algn="just"/>
            <a:r>
              <a:rPr lang="en-GB" sz="2000" b="1" dirty="0"/>
              <a:t>Tobacco smoke</a:t>
            </a:r>
            <a:r>
              <a:rPr lang="en-GB" sz="2000" dirty="0"/>
              <a:t> – main cause of lung cancer</a:t>
            </a:r>
            <a:endParaRPr lang="en-US" sz="2000" dirty="0"/>
          </a:p>
          <a:p>
            <a:pPr lvl="0" algn="just"/>
            <a:r>
              <a:rPr lang="en-GB" sz="2000" b="1" dirty="0"/>
              <a:t>Diesel fumes</a:t>
            </a:r>
            <a:r>
              <a:rPr lang="en-GB" sz="2000" dirty="0"/>
              <a:t> from bus traffic exposure</a:t>
            </a:r>
            <a:endParaRPr lang="en-US" sz="2000" dirty="0"/>
          </a:p>
          <a:p>
            <a:pPr lvl="0" algn="just"/>
            <a:r>
              <a:rPr lang="en-GB" sz="2000" b="1" dirty="0"/>
              <a:t>Air pollution</a:t>
            </a:r>
            <a:r>
              <a:rPr lang="en-GB" sz="2000" dirty="0"/>
              <a:t> – dust, chemicals in the air</a:t>
            </a:r>
            <a:endParaRPr lang="en-US" sz="2000" dirty="0"/>
          </a:p>
          <a:p>
            <a:pPr lvl="0" algn="just"/>
            <a:r>
              <a:rPr lang="en-GB" sz="2000" b="1" dirty="0"/>
              <a:t>Genetic predisposition</a:t>
            </a:r>
            <a:r>
              <a:rPr lang="en-GB" sz="2000" dirty="0"/>
              <a:t> – family history of cancer</a:t>
            </a:r>
            <a:endParaRPr lang="en-US" sz="2000" dirty="0"/>
          </a:p>
          <a:p>
            <a:pPr lvl="0" algn="just"/>
            <a:r>
              <a:rPr lang="en-GB" sz="2000" b="1" dirty="0"/>
              <a:t>Sedentary lifestyle</a:t>
            </a:r>
            <a:r>
              <a:rPr lang="en-GB" sz="2000" dirty="0"/>
              <a:t> – low physical activity</a:t>
            </a:r>
            <a:endParaRPr lang="en-US" sz="2000" dirty="0"/>
          </a:p>
        </p:txBody>
      </p:sp>
      <p:pic>
        <p:nvPicPr>
          <p:cNvPr id="5" name="Recorded Sound">
            <a:hlinkClick r:id="" action="ppaction://media"/>
            <a:extLst>
              <a:ext uri="{FF2B5EF4-FFF2-40B4-BE49-F238E27FC236}">
                <a16:creationId xmlns:a16="http://schemas.microsoft.com/office/drawing/2014/main" id="{149EE5E7-9342-E5A1-B38C-D9245F9A2E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17965" y="5923312"/>
            <a:ext cx="609600" cy="609600"/>
          </a:xfrm>
          <a:prstGeom prst="rect">
            <a:avLst/>
          </a:prstGeom>
        </p:spPr>
      </p:pic>
    </p:spTree>
    <p:extLst>
      <p:ext uri="{BB962C8B-B14F-4D97-AF65-F5344CB8AC3E}">
        <p14:creationId xmlns:p14="http://schemas.microsoft.com/office/powerpoint/2010/main" val="1190249578"/>
      </p:ext>
    </p:extLst>
  </p:cSld>
  <p:clrMapOvr>
    <a:masterClrMapping/>
  </p:clrMapOvr>
  <mc:AlternateContent xmlns:mc="http://schemas.openxmlformats.org/markup-compatibility/2006">
    <mc:Choice xmlns:p14="http://schemas.microsoft.com/office/powerpoint/2010/main" Requires="p14">
      <p:transition spd="slow" p14:dur="2000" advTm="37949"/>
    </mc:Choice>
    <mc:Fallback>
      <p:transition spd="slow" advTm="37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94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 name="Rectangle 2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68C9D-A3F5-EFCE-7924-AB493DF1886D}"/>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b="1"/>
              <a:t>Respiratory System: Overview</a:t>
            </a:r>
            <a:endParaRPr lang="en-US" sz="4000"/>
          </a:p>
        </p:txBody>
      </p:sp>
      <p:pic>
        <p:nvPicPr>
          <p:cNvPr id="5" name="Content Placeholder 4" descr="A human body with organs&#10;&#10;AI-generated content may be incorrect.">
            <a:extLst>
              <a:ext uri="{FF2B5EF4-FFF2-40B4-BE49-F238E27FC236}">
                <a16:creationId xmlns:a16="http://schemas.microsoft.com/office/drawing/2014/main" id="{90A8A4CB-FF76-3A0A-68F7-9A5F0772EA28}"/>
              </a:ext>
            </a:extLst>
          </p:cNvPr>
          <p:cNvPicPr>
            <a:picLocks noGrp="1" noChangeAspect="1"/>
          </p:cNvPicPr>
          <p:nvPr>
            <p:ph sz="half" idx="2"/>
          </p:nvPr>
        </p:nvPicPr>
        <p:blipFill>
          <a:blip r:embed="rId5"/>
          <a:srcRect l="20539" r="16724" b="-1"/>
          <a:stretch>
            <a:fillRect/>
          </a:stretch>
        </p:blipFill>
        <p:spPr>
          <a:xfrm>
            <a:off x="6096000" y="1"/>
            <a:ext cx="6102825" cy="6858000"/>
          </a:xfrm>
          <a:prstGeom prst="rect">
            <a:avLst/>
          </a:prstGeom>
        </p:spPr>
      </p:pic>
      <p:graphicFrame>
        <p:nvGraphicFramePr>
          <p:cNvPr id="23" name="Content Placeholder 2">
            <a:extLst>
              <a:ext uri="{FF2B5EF4-FFF2-40B4-BE49-F238E27FC236}">
                <a16:creationId xmlns:a16="http://schemas.microsoft.com/office/drawing/2014/main" id="{DB92E938-D58B-03A9-0331-2E112ADB7E94}"/>
              </a:ext>
            </a:extLst>
          </p:cNvPr>
          <p:cNvGraphicFramePr>
            <a:graphicFrameLocks noGrp="1"/>
          </p:cNvGraphicFramePr>
          <p:nvPr>
            <p:ph sz="half" idx="1"/>
            <p:extLst>
              <p:ext uri="{D42A27DB-BD31-4B8C-83A1-F6EECF244321}">
                <p14:modId xmlns:p14="http://schemas.microsoft.com/office/powerpoint/2010/main" val="2189465335"/>
              </p:ext>
            </p:extLst>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6DA9988E-D992-14A9-5EDD-71DFBE2AAA7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25398" y="5746749"/>
            <a:ext cx="609600" cy="609600"/>
          </a:xfrm>
          <a:prstGeom prst="rect">
            <a:avLst/>
          </a:prstGeom>
        </p:spPr>
      </p:pic>
    </p:spTree>
    <p:extLst>
      <p:ext uri="{BB962C8B-B14F-4D97-AF65-F5344CB8AC3E}">
        <p14:creationId xmlns:p14="http://schemas.microsoft.com/office/powerpoint/2010/main" val="3206633633"/>
      </p:ext>
    </p:extLst>
  </p:cSld>
  <p:clrMapOvr>
    <a:masterClrMapping/>
  </p:clrMapOvr>
  <mc:AlternateContent xmlns:mc="http://schemas.openxmlformats.org/markup-compatibility/2006">
    <mc:Choice xmlns:p14="http://schemas.microsoft.com/office/powerpoint/2010/main" Requires="p14">
      <p:transition spd="slow" p14:dur="2000" advTm="47671"/>
    </mc:Choice>
    <mc:Fallback>
      <p:transition spd="slow" advTm="47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67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639461-4922-CC61-B46A-7A1922C7EB81}"/>
            </a:ext>
          </a:extLst>
        </p:cNvPr>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ACB7B3-992D-2667-3DC8-9CFA7426EEAA}"/>
              </a:ext>
            </a:extLst>
          </p:cNvPr>
          <p:cNvPicPr>
            <a:picLocks noChangeAspect="1"/>
          </p:cNvPicPr>
          <p:nvPr/>
        </p:nvPicPr>
        <p:blipFill>
          <a:blip r:embed="rId5"/>
          <a:srcRect l="7493" r="33242" b="-1"/>
          <a:stretch>
            <a:fillRect/>
          </a:stretch>
        </p:blipFill>
        <p:spPr>
          <a:xfrm>
            <a:off x="6096000" y="0"/>
            <a:ext cx="6088971" cy="6857990"/>
          </a:xfrm>
          <a:prstGeom prst="rect">
            <a:avLst/>
          </a:prstGeom>
        </p:spPr>
      </p:pic>
      <p:sp useBgFill="1">
        <p:nvSpPr>
          <p:cNvPr id="17" name="Rectangle 16">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9AE2D-5582-EDB1-4326-910893263E2F}"/>
              </a:ext>
            </a:extLst>
          </p:cNvPr>
          <p:cNvSpPr>
            <a:spLocks noGrp="1"/>
          </p:cNvSpPr>
          <p:nvPr>
            <p:ph type="title"/>
          </p:nvPr>
        </p:nvSpPr>
        <p:spPr>
          <a:xfrm>
            <a:off x="761801" y="328512"/>
            <a:ext cx="4778387" cy="1628970"/>
          </a:xfrm>
        </p:spPr>
        <p:txBody>
          <a:bodyPr anchor="ctr">
            <a:normAutofit/>
          </a:bodyPr>
          <a:lstStyle/>
          <a:p>
            <a:r>
              <a:rPr lang="en-GB" sz="4000" b="1" dirty="0"/>
              <a:t>Physiology of Breathing</a:t>
            </a:r>
            <a:endParaRPr lang="en-GB" sz="4000" dirty="0"/>
          </a:p>
        </p:txBody>
      </p:sp>
      <p:graphicFrame>
        <p:nvGraphicFramePr>
          <p:cNvPr id="5" name="Content Placeholder 2">
            <a:extLst>
              <a:ext uri="{FF2B5EF4-FFF2-40B4-BE49-F238E27FC236}">
                <a16:creationId xmlns:a16="http://schemas.microsoft.com/office/drawing/2014/main" id="{BFC1985E-73E0-FEDE-D6E0-8A9A993D4CCF}"/>
              </a:ext>
            </a:extLst>
          </p:cNvPr>
          <p:cNvGraphicFramePr>
            <a:graphicFrameLocks noGrp="1"/>
          </p:cNvGraphicFramePr>
          <p:nvPr>
            <p:ph idx="1"/>
            <p:extLst>
              <p:ext uri="{D42A27DB-BD31-4B8C-83A1-F6EECF244321}">
                <p14:modId xmlns:p14="http://schemas.microsoft.com/office/powerpoint/2010/main" val="1708431561"/>
              </p:ext>
            </p:extLst>
          </p:nvPr>
        </p:nvGraphicFramePr>
        <p:xfrm>
          <a:off x="761801" y="2884929"/>
          <a:ext cx="4659756" cy="33741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C93761E7-69B9-ABBD-9AAE-6947C520D5A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17557" y="6248390"/>
            <a:ext cx="609600" cy="609600"/>
          </a:xfrm>
          <a:prstGeom prst="rect">
            <a:avLst/>
          </a:prstGeom>
        </p:spPr>
      </p:pic>
    </p:spTree>
    <p:extLst>
      <p:ext uri="{BB962C8B-B14F-4D97-AF65-F5344CB8AC3E}">
        <p14:creationId xmlns:p14="http://schemas.microsoft.com/office/powerpoint/2010/main" val="1946731755"/>
      </p:ext>
    </p:extLst>
  </p:cSld>
  <p:clrMapOvr>
    <a:masterClrMapping/>
  </p:clrMapOvr>
  <mc:AlternateContent xmlns:mc="http://schemas.openxmlformats.org/markup-compatibility/2006">
    <mc:Choice xmlns:p14="http://schemas.microsoft.com/office/powerpoint/2010/main" Requires="p14">
      <p:transition spd="slow" p14:dur="2000" advTm="36963"/>
    </mc:Choice>
    <mc:Fallback>
      <p:transition spd="slow" advTm="36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9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89E383-EC7A-A58B-60FB-59EEBCB3E195}"/>
            </a:ext>
          </a:extLst>
        </p:cNvPr>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6" name="Rectangle 1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91167-ACAF-2D92-D09D-7133800F240F}"/>
              </a:ext>
            </a:extLst>
          </p:cNvPr>
          <p:cNvSpPr>
            <a:spLocks noGrp="1"/>
          </p:cNvSpPr>
          <p:nvPr>
            <p:ph type="title"/>
          </p:nvPr>
        </p:nvSpPr>
        <p:spPr>
          <a:xfrm>
            <a:off x="761803" y="350196"/>
            <a:ext cx="4646904" cy="1624520"/>
          </a:xfrm>
        </p:spPr>
        <p:txBody>
          <a:bodyPr anchor="ctr">
            <a:normAutofit/>
          </a:bodyPr>
          <a:lstStyle/>
          <a:p>
            <a:r>
              <a:rPr lang="en-GB" sz="4000" b="1"/>
              <a:t>Body System Function in Health</a:t>
            </a:r>
            <a:endParaRPr lang="en-GB" sz="4000"/>
          </a:p>
        </p:txBody>
      </p:sp>
      <p:pic>
        <p:nvPicPr>
          <p:cNvPr id="6" name="Picture 5">
            <a:extLst>
              <a:ext uri="{FF2B5EF4-FFF2-40B4-BE49-F238E27FC236}">
                <a16:creationId xmlns:a16="http://schemas.microsoft.com/office/drawing/2014/main" id="{1D3997EC-BBA1-A34D-36B6-2A28B3B8AF2E}"/>
              </a:ext>
            </a:extLst>
          </p:cNvPr>
          <p:cNvPicPr>
            <a:picLocks noChangeAspect="1"/>
          </p:cNvPicPr>
          <p:nvPr/>
        </p:nvPicPr>
        <p:blipFill>
          <a:blip r:embed="rId5"/>
          <a:srcRect l="10187" r="11947" b="-1"/>
          <a:stretch>
            <a:fillRect/>
          </a:stretch>
        </p:blipFill>
        <p:spPr>
          <a:xfrm>
            <a:off x="6096000" y="1"/>
            <a:ext cx="6102825" cy="6858000"/>
          </a:xfrm>
          <a:prstGeom prst="rect">
            <a:avLst/>
          </a:prstGeom>
        </p:spPr>
      </p:pic>
      <p:graphicFrame>
        <p:nvGraphicFramePr>
          <p:cNvPr id="5" name="Content Placeholder 2">
            <a:extLst>
              <a:ext uri="{FF2B5EF4-FFF2-40B4-BE49-F238E27FC236}">
                <a16:creationId xmlns:a16="http://schemas.microsoft.com/office/drawing/2014/main" id="{58E74714-4456-0932-D9FA-B3DE5263D1AD}"/>
              </a:ext>
            </a:extLst>
          </p:cNvPr>
          <p:cNvGraphicFramePr>
            <a:graphicFrameLocks noGrp="1"/>
          </p:cNvGraphicFramePr>
          <p:nvPr>
            <p:ph idx="1"/>
            <p:extLst>
              <p:ext uri="{D42A27DB-BD31-4B8C-83A1-F6EECF244321}">
                <p14:modId xmlns:p14="http://schemas.microsoft.com/office/powerpoint/2010/main" val="3279326556"/>
              </p:ext>
            </p:extLst>
          </p:nvPr>
        </p:nvGraphicFramePr>
        <p:xfrm>
          <a:off x="761802" y="2324912"/>
          <a:ext cx="5562798" cy="41828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AAE13CFB-6DD2-63FE-83EF-7F0A4B729ED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81012" y="6000136"/>
            <a:ext cx="609600" cy="609600"/>
          </a:xfrm>
          <a:prstGeom prst="rect">
            <a:avLst/>
          </a:prstGeom>
        </p:spPr>
      </p:pic>
    </p:spTree>
    <p:extLst>
      <p:ext uri="{BB962C8B-B14F-4D97-AF65-F5344CB8AC3E}">
        <p14:creationId xmlns:p14="http://schemas.microsoft.com/office/powerpoint/2010/main" val="4067684058"/>
      </p:ext>
    </p:extLst>
  </p:cSld>
  <p:clrMapOvr>
    <a:masterClrMapping/>
  </p:clrMapOvr>
  <mc:AlternateContent xmlns:mc="http://schemas.openxmlformats.org/markup-compatibility/2006">
    <mc:Choice xmlns:p14="http://schemas.microsoft.com/office/powerpoint/2010/main" Requires="p14">
      <p:transition spd="slow" p14:dur="2000" advTm="41054"/>
    </mc:Choice>
    <mc:Fallback>
      <p:transition spd="slow" advTm="41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0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93C9B7-0D07-9D3D-0F6E-BEE00D4AACB1}"/>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1C03F8E-62A0-3072-ABD2-7FC51B34E5E3}"/>
              </a:ext>
            </a:extLst>
          </p:cNvPr>
          <p:cNvPicPr>
            <a:picLocks noChangeAspect="1"/>
          </p:cNvPicPr>
          <p:nvPr/>
        </p:nvPicPr>
        <p:blipFill>
          <a:blip r:embed="rId5"/>
          <a:srcRect l="17242" r="30237"/>
          <a:stretch>
            <a:fillRect/>
          </a:stretch>
        </p:blipFill>
        <p:spPr>
          <a:xfrm>
            <a:off x="1" y="10"/>
            <a:ext cx="9669642" cy="6857990"/>
          </a:xfrm>
          <a:prstGeom prst="rect">
            <a:avLst/>
          </a:prstGeom>
        </p:spPr>
      </p:pic>
      <p:sp>
        <p:nvSpPr>
          <p:cNvPr id="37" name="Rectangle 3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FF937E-CA96-CAA9-7884-9D16C41B5BC1}"/>
              </a:ext>
            </a:extLst>
          </p:cNvPr>
          <p:cNvSpPr>
            <a:spLocks noGrp="1"/>
          </p:cNvSpPr>
          <p:nvPr>
            <p:ph type="title"/>
          </p:nvPr>
        </p:nvSpPr>
        <p:spPr>
          <a:xfrm>
            <a:off x="7531610" y="365125"/>
            <a:ext cx="3822189" cy="1899912"/>
          </a:xfrm>
        </p:spPr>
        <p:txBody>
          <a:bodyPr>
            <a:normAutofit/>
          </a:bodyPr>
          <a:lstStyle/>
          <a:p>
            <a:r>
              <a:rPr lang="en-US" sz="4000" b="1"/>
              <a:t>Pathophysiology of Lung Cancer </a:t>
            </a:r>
            <a:endParaRPr lang="en-GB" sz="4000"/>
          </a:p>
        </p:txBody>
      </p:sp>
      <p:graphicFrame>
        <p:nvGraphicFramePr>
          <p:cNvPr id="5" name="Content Placeholder 2">
            <a:extLst>
              <a:ext uri="{FF2B5EF4-FFF2-40B4-BE49-F238E27FC236}">
                <a16:creationId xmlns:a16="http://schemas.microsoft.com/office/drawing/2014/main" id="{26816A6C-5342-5E7D-8B96-CEB326CE581F}"/>
              </a:ext>
            </a:extLst>
          </p:cNvPr>
          <p:cNvGraphicFramePr>
            <a:graphicFrameLocks noGrp="1"/>
          </p:cNvGraphicFramePr>
          <p:nvPr>
            <p:ph idx="1"/>
            <p:extLst>
              <p:ext uri="{D42A27DB-BD31-4B8C-83A1-F6EECF244321}">
                <p14:modId xmlns:p14="http://schemas.microsoft.com/office/powerpoint/2010/main" val="1168231775"/>
              </p:ext>
            </p:extLst>
          </p:nvPr>
        </p:nvGraphicFramePr>
        <p:xfrm>
          <a:off x="7255239" y="1843790"/>
          <a:ext cx="4706911" cy="464908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6E43D2F-5A05-C6A7-5AC8-59C4E120B4B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76074" y="5883275"/>
            <a:ext cx="609600" cy="609600"/>
          </a:xfrm>
          <a:prstGeom prst="rect">
            <a:avLst/>
          </a:prstGeom>
        </p:spPr>
      </p:pic>
    </p:spTree>
    <p:extLst>
      <p:ext uri="{BB962C8B-B14F-4D97-AF65-F5344CB8AC3E}">
        <p14:creationId xmlns:p14="http://schemas.microsoft.com/office/powerpoint/2010/main" val="1655361811"/>
      </p:ext>
    </p:extLst>
  </p:cSld>
  <p:clrMapOvr>
    <a:masterClrMapping/>
  </p:clrMapOvr>
  <mc:AlternateContent xmlns:mc="http://schemas.openxmlformats.org/markup-compatibility/2006">
    <mc:Choice xmlns:p14="http://schemas.microsoft.com/office/powerpoint/2010/main" Requires="p14">
      <p:transition spd="slow" p14:dur="2000" advTm="41260"/>
    </mc:Choice>
    <mc:Fallback>
      <p:transition spd="slow" advTm="41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2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38D2E2-9590-AA69-A297-84DF756FA22D}"/>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8B555B0-039F-F86B-08C9-EF478869FF23}"/>
              </a:ext>
            </a:extLst>
          </p:cNvPr>
          <p:cNvPicPr>
            <a:picLocks noChangeAspect="1"/>
          </p:cNvPicPr>
          <p:nvPr/>
        </p:nvPicPr>
        <p:blipFill>
          <a:blip r:embed="rId5"/>
          <a:srcRect l="22353" r="1156" b="1"/>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5B3B7C-C2F5-4680-C893-1B980FDF60E6}"/>
              </a:ext>
            </a:extLst>
          </p:cNvPr>
          <p:cNvSpPr>
            <a:spLocks noGrp="1"/>
          </p:cNvSpPr>
          <p:nvPr>
            <p:ph type="title"/>
          </p:nvPr>
        </p:nvSpPr>
        <p:spPr>
          <a:xfrm>
            <a:off x="7531610" y="365125"/>
            <a:ext cx="3822189" cy="1899912"/>
          </a:xfrm>
        </p:spPr>
        <p:txBody>
          <a:bodyPr>
            <a:normAutofit/>
          </a:bodyPr>
          <a:lstStyle/>
          <a:p>
            <a:r>
              <a:rPr lang="en-GB" sz="4000" b="1"/>
              <a:t>Care Plan: Assessment &amp; Goals</a:t>
            </a:r>
            <a:endParaRPr lang="en-GB" sz="4000"/>
          </a:p>
        </p:txBody>
      </p:sp>
      <p:graphicFrame>
        <p:nvGraphicFramePr>
          <p:cNvPr id="5" name="Content Placeholder 2">
            <a:extLst>
              <a:ext uri="{FF2B5EF4-FFF2-40B4-BE49-F238E27FC236}">
                <a16:creationId xmlns:a16="http://schemas.microsoft.com/office/drawing/2014/main" id="{8A57FE64-A3B1-08A7-9F9A-1C308238191B}"/>
              </a:ext>
            </a:extLst>
          </p:cNvPr>
          <p:cNvGraphicFramePr>
            <a:graphicFrameLocks noGrp="1"/>
          </p:cNvGraphicFramePr>
          <p:nvPr>
            <p:ph idx="1"/>
            <p:extLst>
              <p:ext uri="{D42A27DB-BD31-4B8C-83A1-F6EECF244321}">
                <p14:modId xmlns:p14="http://schemas.microsoft.com/office/powerpoint/2010/main" val="4247135632"/>
              </p:ext>
            </p:extLst>
          </p:nvPr>
        </p:nvGraphicFramePr>
        <p:xfrm>
          <a:off x="7531610" y="2434201"/>
          <a:ext cx="4280639" cy="425141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151A592-59AD-FF37-F57B-218EE391CD7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76074" y="6076013"/>
            <a:ext cx="609600" cy="609600"/>
          </a:xfrm>
          <a:prstGeom prst="rect">
            <a:avLst/>
          </a:prstGeom>
        </p:spPr>
      </p:pic>
    </p:spTree>
    <p:extLst>
      <p:ext uri="{BB962C8B-B14F-4D97-AF65-F5344CB8AC3E}">
        <p14:creationId xmlns:p14="http://schemas.microsoft.com/office/powerpoint/2010/main" val="513782474"/>
      </p:ext>
    </p:extLst>
  </p:cSld>
  <p:clrMapOvr>
    <a:masterClrMapping/>
  </p:clrMapOvr>
  <mc:AlternateContent xmlns:mc="http://schemas.openxmlformats.org/markup-compatibility/2006">
    <mc:Choice xmlns:p14="http://schemas.microsoft.com/office/powerpoint/2010/main" Requires="p14">
      <p:transition spd="slow" p14:dur="2000" advTm="42318"/>
    </mc:Choice>
    <mc:Fallback>
      <p:transition spd="slow" advTm="42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3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97A759-084F-E04D-5A11-D1078DB9A3B2}"/>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2B04C0-99B0-EB93-D768-B09BD0B5725B}"/>
              </a:ext>
            </a:extLst>
          </p:cNvPr>
          <p:cNvSpPr>
            <a:spLocks noGrp="1"/>
          </p:cNvSpPr>
          <p:nvPr>
            <p:ph type="title"/>
          </p:nvPr>
        </p:nvSpPr>
        <p:spPr>
          <a:xfrm>
            <a:off x="1137033" y="670559"/>
            <a:ext cx="4683321" cy="2148841"/>
          </a:xfrm>
        </p:spPr>
        <p:txBody>
          <a:bodyPr anchor="t">
            <a:normAutofit/>
          </a:bodyPr>
          <a:lstStyle/>
          <a:p>
            <a:r>
              <a:rPr lang="en-US" b="1"/>
              <a:t>Care Plan – Interventions</a:t>
            </a:r>
            <a:endParaRPr lang="en-GB"/>
          </a:p>
        </p:txBody>
      </p:sp>
      <p:pic>
        <p:nvPicPr>
          <p:cNvPr id="4" name="Picture 3">
            <a:extLst>
              <a:ext uri="{FF2B5EF4-FFF2-40B4-BE49-F238E27FC236}">
                <a16:creationId xmlns:a16="http://schemas.microsoft.com/office/drawing/2014/main" id="{F4135F48-EB0B-B67B-2C43-A499FDBB4F2F}"/>
              </a:ext>
            </a:extLst>
          </p:cNvPr>
          <p:cNvPicPr>
            <a:picLocks noChangeAspect="1"/>
          </p:cNvPicPr>
          <p:nvPr/>
        </p:nvPicPr>
        <p:blipFill>
          <a:blip r:embed="rId5"/>
          <a:srcRect b="1281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graphicFrame>
        <p:nvGraphicFramePr>
          <p:cNvPr id="5" name="Content Placeholder 2">
            <a:extLst>
              <a:ext uri="{FF2B5EF4-FFF2-40B4-BE49-F238E27FC236}">
                <a16:creationId xmlns:a16="http://schemas.microsoft.com/office/drawing/2014/main" id="{45B05B60-CFA8-C286-BFC3-508722DB19DC}"/>
              </a:ext>
            </a:extLst>
          </p:cNvPr>
          <p:cNvGraphicFramePr>
            <a:graphicFrameLocks noGrp="1"/>
          </p:cNvGraphicFramePr>
          <p:nvPr>
            <p:ph idx="1"/>
            <p:extLst>
              <p:ext uri="{D42A27DB-BD31-4B8C-83A1-F6EECF244321}">
                <p14:modId xmlns:p14="http://schemas.microsoft.com/office/powerpoint/2010/main" val="2070425072"/>
              </p:ext>
            </p:extLst>
          </p:nvPr>
        </p:nvGraphicFramePr>
        <p:xfrm>
          <a:off x="6797004" y="670559"/>
          <a:ext cx="4555782" cy="544507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6356348-864D-3D28-2BE4-F22BE9E823D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52786" y="5877216"/>
            <a:ext cx="609600" cy="609600"/>
          </a:xfrm>
          <a:prstGeom prst="rect">
            <a:avLst/>
          </a:prstGeom>
        </p:spPr>
      </p:pic>
    </p:spTree>
    <p:extLst>
      <p:ext uri="{BB962C8B-B14F-4D97-AF65-F5344CB8AC3E}">
        <p14:creationId xmlns:p14="http://schemas.microsoft.com/office/powerpoint/2010/main" val="3275957994"/>
      </p:ext>
    </p:extLst>
  </p:cSld>
  <p:clrMapOvr>
    <a:masterClrMapping/>
  </p:clrMapOvr>
  <mc:AlternateContent xmlns:mc="http://schemas.openxmlformats.org/markup-compatibility/2006">
    <mc:Choice xmlns:p14="http://schemas.microsoft.com/office/powerpoint/2010/main" Requires="p14">
      <p:transition spd="slow" p14:dur="2000" advTm="42583"/>
    </mc:Choice>
    <mc:Fallback>
      <p:transition spd="slow" advTm="42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5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492ADE-D097-BDEF-92A8-C36052D3E137}"/>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in a room with computers&#10;&#10;AI-generated content may be incorrect.">
            <a:extLst>
              <a:ext uri="{FF2B5EF4-FFF2-40B4-BE49-F238E27FC236}">
                <a16:creationId xmlns:a16="http://schemas.microsoft.com/office/drawing/2014/main" id="{C1CEBCA0-07F9-F5A2-DA9F-6BF60F567E2C}"/>
              </a:ext>
            </a:extLst>
          </p:cNvPr>
          <p:cNvPicPr>
            <a:picLocks noChangeAspect="1"/>
          </p:cNvPicPr>
          <p:nvPr/>
        </p:nvPicPr>
        <p:blipFill>
          <a:blip r:embed="rId5">
            <a:alphaModFix amt="60000"/>
          </a:blip>
          <a:srcRect t="2271"/>
          <a:stretch>
            <a:fillRect/>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463BC94D-8592-E3F3-239A-81A7A6C8BD88}"/>
              </a:ext>
            </a:extLst>
          </p:cNvPr>
          <p:cNvSpPr>
            <a:spLocks noGrp="1"/>
          </p:cNvSpPr>
          <p:nvPr>
            <p:ph type="title"/>
          </p:nvPr>
        </p:nvSpPr>
        <p:spPr>
          <a:xfrm>
            <a:off x="838200" y="525195"/>
            <a:ext cx="10165218" cy="2806506"/>
          </a:xfrm>
        </p:spPr>
        <p:txBody>
          <a:bodyPr anchor="b">
            <a:normAutofit/>
          </a:bodyPr>
          <a:lstStyle/>
          <a:p>
            <a:r>
              <a:rPr lang="en-US" sz="4000" b="1">
                <a:solidFill>
                  <a:srgbClr val="FFFFFF"/>
                </a:solidFill>
              </a:rPr>
              <a:t>Care Plan – Monitoring &amp; Multidisciplinary Approach</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EC15BD9C-0830-7836-A602-6844082467D3}"/>
              </a:ext>
            </a:extLst>
          </p:cNvPr>
          <p:cNvGraphicFramePr>
            <a:graphicFrameLocks noGrp="1"/>
          </p:cNvGraphicFramePr>
          <p:nvPr>
            <p:ph idx="1"/>
            <p:extLst>
              <p:ext uri="{D42A27DB-BD31-4B8C-83A1-F6EECF244321}">
                <p14:modId xmlns:p14="http://schemas.microsoft.com/office/powerpoint/2010/main" val="375797916"/>
              </p:ext>
            </p:extLst>
          </p:nvPr>
        </p:nvGraphicFramePr>
        <p:xfrm>
          <a:off x="838200" y="3429000"/>
          <a:ext cx="10165218" cy="330035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6024E941-636C-2647-B973-7D1A7F7ABCD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894415" y="5612169"/>
            <a:ext cx="609600" cy="609600"/>
          </a:xfrm>
          <a:prstGeom prst="rect">
            <a:avLst/>
          </a:prstGeom>
        </p:spPr>
      </p:pic>
    </p:spTree>
    <p:extLst>
      <p:ext uri="{BB962C8B-B14F-4D97-AF65-F5344CB8AC3E}">
        <p14:creationId xmlns:p14="http://schemas.microsoft.com/office/powerpoint/2010/main" val="2035438089"/>
      </p:ext>
    </p:extLst>
  </p:cSld>
  <p:clrMapOvr>
    <a:masterClrMapping/>
  </p:clrMapOvr>
  <mc:AlternateContent xmlns:mc="http://schemas.openxmlformats.org/markup-compatibility/2006">
    <mc:Choice xmlns:p14="http://schemas.microsoft.com/office/powerpoint/2010/main" Requires="p14">
      <p:transition spd="slow" p14:dur="2000" advTm="51190"/>
    </mc:Choice>
    <mc:Fallback>
      <p:transition spd="slow" advTm="51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1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C255D5-9B11-1486-F46C-594048B438EB}"/>
            </a:ext>
          </a:extLst>
        </p:cNvPr>
        <p:cNvGrpSpPr/>
        <p:nvPr/>
      </p:nvGrpSpPr>
      <p:grpSpPr>
        <a:xfrm>
          <a:off x="0" y="0"/>
          <a:ext cx="0" cy="0"/>
          <a:chOff x="0" y="0"/>
          <a:chExt cx="0" cy="0"/>
        </a:xfrm>
      </p:grpSpPr>
      <p:pic>
        <p:nvPicPr>
          <p:cNvPr id="8" name="Picture 7" descr="A doctor and patient looking at a tablet&#10;&#10;AI-generated content may be incorrect.">
            <a:extLst>
              <a:ext uri="{FF2B5EF4-FFF2-40B4-BE49-F238E27FC236}">
                <a16:creationId xmlns:a16="http://schemas.microsoft.com/office/drawing/2014/main" id="{EA608A36-1D80-B77A-8C05-23F0362AF6EB}"/>
              </a:ext>
            </a:extLst>
          </p:cNvPr>
          <p:cNvPicPr>
            <a:picLocks noChangeAspect="1"/>
          </p:cNvPicPr>
          <p:nvPr/>
        </p:nvPicPr>
        <p:blipFill>
          <a:blip r:embed="rId5"/>
          <a:srcRect b="2367"/>
          <a:stretch>
            <a:fillRect/>
          </a:stretch>
        </p:blipFill>
        <p:spPr>
          <a:xfrm>
            <a:off x="20" y="10"/>
            <a:ext cx="12191980" cy="6857990"/>
          </a:xfrm>
          <a:prstGeom prst="rect">
            <a:avLst/>
          </a:prstGeom>
        </p:spPr>
      </p:pic>
      <p:sp>
        <p:nvSpPr>
          <p:cNvPr id="33" name="Rectangle 32">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035A8B-EF04-A105-8831-5AB580C5CBE7}"/>
              </a:ext>
            </a:extLst>
          </p:cNvPr>
          <p:cNvSpPr>
            <a:spLocks noGrp="1"/>
          </p:cNvSpPr>
          <p:nvPr>
            <p:ph type="title"/>
          </p:nvPr>
        </p:nvSpPr>
        <p:spPr>
          <a:xfrm>
            <a:off x="838200" y="365125"/>
            <a:ext cx="10515600" cy="1325563"/>
          </a:xfrm>
        </p:spPr>
        <p:txBody>
          <a:bodyPr>
            <a:normAutofit/>
          </a:bodyPr>
          <a:lstStyle/>
          <a:p>
            <a:r>
              <a:rPr lang="en-GB" b="1"/>
              <a:t>Ethical &amp; Communication Considerations</a:t>
            </a:r>
            <a:endParaRPr lang="en-GB"/>
          </a:p>
        </p:txBody>
      </p:sp>
      <p:graphicFrame>
        <p:nvGraphicFramePr>
          <p:cNvPr id="5" name="Content Placeholder 2">
            <a:extLst>
              <a:ext uri="{FF2B5EF4-FFF2-40B4-BE49-F238E27FC236}">
                <a16:creationId xmlns:a16="http://schemas.microsoft.com/office/drawing/2014/main" id="{9C94E973-8245-97C8-5201-98A6FC219B0F}"/>
              </a:ext>
            </a:extLst>
          </p:cNvPr>
          <p:cNvGraphicFramePr>
            <a:graphicFrameLocks noGrp="1"/>
          </p:cNvGraphicFramePr>
          <p:nvPr>
            <p:ph idx="1"/>
            <p:extLst>
              <p:ext uri="{D42A27DB-BD31-4B8C-83A1-F6EECF244321}">
                <p14:modId xmlns:p14="http://schemas.microsoft.com/office/powerpoint/2010/main" val="10321609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E851470-7B73-EA8A-F4C1-B53A15E3429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051401" y="5872163"/>
            <a:ext cx="609600" cy="609600"/>
          </a:xfrm>
          <a:prstGeom prst="rect">
            <a:avLst/>
          </a:prstGeom>
        </p:spPr>
      </p:pic>
    </p:spTree>
    <p:extLst>
      <p:ext uri="{BB962C8B-B14F-4D97-AF65-F5344CB8AC3E}">
        <p14:creationId xmlns:p14="http://schemas.microsoft.com/office/powerpoint/2010/main" val="961020935"/>
      </p:ext>
    </p:extLst>
  </p:cSld>
  <p:clrMapOvr>
    <a:masterClrMapping/>
  </p:clrMapOvr>
  <mc:AlternateContent xmlns:mc="http://schemas.openxmlformats.org/markup-compatibility/2006">
    <mc:Choice xmlns:p14="http://schemas.microsoft.com/office/powerpoint/2010/main" Requires="p14">
      <p:transition spd="slow" p14:dur="2000" advTm="32322"/>
    </mc:Choice>
    <mc:Fallback>
      <p:transition spd="slow" advTm="32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3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10111C-A6BF-688F-5467-29EB454A2E1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D4D30-B2BD-3AC8-F718-067EFAE44761}"/>
              </a:ext>
            </a:extLst>
          </p:cNvPr>
          <p:cNvSpPr>
            <a:spLocks noGrp="1"/>
          </p:cNvSpPr>
          <p:nvPr>
            <p:ph type="title"/>
          </p:nvPr>
        </p:nvSpPr>
        <p:spPr>
          <a:xfrm>
            <a:off x="1616054" y="1261137"/>
            <a:ext cx="8959893" cy="888360"/>
          </a:xfrm>
        </p:spPr>
        <p:txBody>
          <a:bodyPr anchor="b">
            <a:normAutofit/>
          </a:bodyPr>
          <a:lstStyle/>
          <a:p>
            <a:pPr algn="ctr"/>
            <a:r>
              <a:rPr lang="en-GB" sz="3200" b="1" dirty="0">
                <a:solidFill>
                  <a:schemeClr val="tx1">
                    <a:lumMod val="65000"/>
                    <a:lumOff val="35000"/>
                  </a:schemeClr>
                </a:solidFill>
              </a:rPr>
              <a:t>Conclusion </a:t>
            </a:r>
            <a:endParaRPr lang="en-GB" sz="3200" dirty="0">
              <a:solidFill>
                <a:schemeClr val="tx1">
                  <a:lumMod val="65000"/>
                  <a:lumOff val="35000"/>
                </a:schemeClr>
              </a:solidFill>
            </a:endParaRPr>
          </a:p>
        </p:txBody>
      </p:sp>
      <p:sp>
        <p:nvSpPr>
          <p:cNvPr id="3" name="Content Placeholder 2">
            <a:extLst>
              <a:ext uri="{FF2B5EF4-FFF2-40B4-BE49-F238E27FC236}">
                <a16:creationId xmlns:a16="http://schemas.microsoft.com/office/drawing/2014/main" id="{4087267E-74F9-7B66-6417-766471E32FCB}"/>
              </a:ext>
            </a:extLst>
          </p:cNvPr>
          <p:cNvSpPr>
            <a:spLocks noGrp="1"/>
          </p:cNvSpPr>
          <p:nvPr>
            <p:ph idx="1"/>
          </p:nvPr>
        </p:nvSpPr>
        <p:spPr>
          <a:xfrm>
            <a:off x="1616054" y="2427383"/>
            <a:ext cx="8959892" cy="3169482"/>
          </a:xfrm>
        </p:spPr>
        <p:txBody>
          <a:bodyPr anchor="t">
            <a:normAutofit/>
          </a:bodyPr>
          <a:lstStyle/>
          <a:p>
            <a:pPr marL="0" indent="0" algn="just">
              <a:buNone/>
            </a:pPr>
            <a:r>
              <a:rPr lang="en-GB" sz="2400" dirty="0">
                <a:solidFill>
                  <a:schemeClr val="tx1">
                    <a:lumMod val="65000"/>
                    <a:lumOff val="35000"/>
                  </a:schemeClr>
                </a:solidFill>
              </a:rPr>
              <a:t>Lung cancer is a serious illness that harms the lungs and reduces oxygen in the body. Smoking is the main cause, but air pollution and genes also increase risk. The disease damages the alveoli and bronchi, causing cough, tiredness, and breathing problems. Care should include medical, physical, and emotional support. Oxygen therapy, good food, and regular checks improve life quality. Psychological and palliative care bring comfort and reduce fear. Respectful and kind communication helps patients live with dignity and hope.</a:t>
            </a:r>
            <a:endParaRPr lang="en-US" sz="2400" dirty="0">
              <a:solidFill>
                <a:schemeClr val="tx1">
                  <a:lumMod val="65000"/>
                  <a:lumOff val="35000"/>
                </a:schemeClr>
              </a:solidFill>
            </a:endParaRPr>
          </a:p>
          <a:p>
            <a:pPr marL="0" indent="0" algn="just">
              <a:buNone/>
            </a:pPr>
            <a:endParaRPr lang="en-GB" sz="2400" dirty="0">
              <a:solidFill>
                <a:schemeClr val="tx1">
                  <a:lumMod val="65000"/>
                  <a:lumOff val="35000"/>
                </a:schemeClr>
              </a:solidFill>
            </a:endParaRPr>
          </a:p>
        </p:txBody>
      </p:sp>
      <p:pic>
        <p:nvPicPr>
          <p:cNvPr id="4" name="Recorded Sound">
            <a:hlinkClick r:id="" action="ppaction://media"/>
            <a:extLst>
              <a:ext uri="{FF2B5EF4-FFF2-40B4-BE49-F238E27FC236}">
                <a16:creationId xmlns:a16="http://schemas.microsoft.com/office/drawing/2014/main" id="{45F9AC11-D54A-A58E-08B8-8808E17D49D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26616" y="5265151"/>
            <a:ext cx="609600" cy="609600"/>
          </a:xfrm>
          <a:prstGeom prst="rect">
            <a:avLst/>
          </a:prstGeom>
        </p:spPr>
      </p:pic>
    </p:spTree>
    <p:extLst>
      <p:ext uri="{BB962C8B-B14F-4D97-AF65-F5344CB8AC3E}">
        <p14:creationId xmlns:p14="http://schemas.microsoft.com/office/powerpoint/2010/main" val="3451886614"/>
      </p:ext>
    </p:extLst>
  </p:cSld>
  <p:clrMapOvr>
    <a:masterClrMapping/>
  </p:clrMapOvr>
  <mc:AlternateContent xmlns:mc="http://schemas.openxmlformats.org/markup-compatibility/2006">
    <mc:Choice xmlns:p14="http://schemas.microsoft.com/office/powerpoint/2010/main" Requires="p14">
      <p:transition spd="slow" p14:dur="2000" advTm="35364"/>
    </mc:Choice>
    <mc:Fallback>
      <p:transition spd="slow" advTm="35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3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B94EB1-8460-D3FE-6FBC-62A6A90B1A97}"/>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B23F10-AFB4-7656-6864-369DC6A1B9AE}"/>
              </a:ext>
            </a:extLst>
          </p:cNvPr>
          <p:cNvSpPr>
            <a:spLocks noGrp="1"/>
          </p:cNvSpPr>
          <p:nvPr>
            <p:ph type="title"/>
          </p:nvPr>
        </p:nvSpPr>
        <p:spPr>
          <a:xfrm>
            <a:off x="1629751" y="1059116"/>
            <a:ext cx="8924392" cy="933486"/>
          </a:xfrm>
        </p:spPr>
        <p:txBody>
          <a:bodyPr>
            <a:normAutofit/>
          </a:bodyPr>
          <a:lstStyle/>
          <a:p>
            <a:pPr algn="ctr"/>
            <a:r>
              <a:rPr lang="en-US" b="1"/>
              <a:t>References</a:t>
            </a:r>
            <a:endParaRPr lang="en-GB"/>
          </a:p>
        </p:txBody>
      </p:sp>
      <p:sp>
        <p:nvSpPr>
          <p:cNvPr id="18"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3C02053-0935-4985-62BA-2BD7E2868B22}"/>
              </a:ext>
            </a:extLst>
          </p:cNvPr>
          <p:cNvSpPr>
            <a:spLocks noGrp="1"/>
          </p:cNvSpPr>
          <p:nvPr>
            <p:ph idx="1"/>
          </p:nvPr>
        </p:nvSpPr>
        <p:spPr>
          <a:xfrm>
            <a:off x="1957986" y="2292176"/>
            <a:ext cx="8789962" cy="3922357"/>
          </a:xfrm>
        </p:spPr>
        <p:txBody>
          <a:bodyPr>
            <a:normAutofit lnSpcReduction="10000"/>
          </a:bodyPr>
          <a:lstStyle/>
          <a:p>
            <a:pPr marL="0" indent="0" algn="just">
              <a:buNone/>
            </a:pPr>
            <a:r>
              <a:rPr lang="en-US" sz="1600" dirty="0"/>
              <a:t>British Lung Foundation (2024). </a:t>
            </a:r>
            <a:r>
              <a:rPr lang="en-US" sz="1600" i="1" dirty="0"/>
              <a:t>Lung Cancer Treatment and Support.</a:t>
            </a:r>
            <a:r>
              <a:rPr lang="en-US" sz="1600" dirty="0"/>
              <a:t> Available at: https://www.blf.org.uk (Accessed: 6 October 2025).</a:t>
            </a:r>
          </a:p>
          <a:p>
            <a:pPr marL="0" indent="0" algn="just">
              <a:buNone/>
            </a:pPr>
            <a:r>
              <a:rPr lang="en-US" sz="1600" dirty="0"/>
              <a:t>Cancer Research UK (2024). </a:t>
            </a:r>
            <a:r>
              <a:rPr lang="en-US" sz="1600" i="1" dirty="0"/>
              <a:t>Lung Cancer Facts and Figures.</a:t>
            </a:r>
            <a:r>
              <a:rPr lang="en-US" sz="1600" dirty="0"/>
              <a:t> Available at: https://www.cancerresearchuk.org (Accessed: 6 October 2025).</a:t>
            </a:r>
          </a:p>
          <a:p>
            <a:pPr marL="0" indent="0" algn="just">
              <a:buNone/>
            </a:pPr>
            <a:r>
              <a:rPr lang="en-US" sz="1600" dirty="0"/>
              <a:t>Guyton, A.C. and Hall, J.E. (2020). </a:t>
            </a:r>
            <a:r>
              <a:rPr lang="en-US" sz="1600" i="1" dirty="0"/>
              <a:t>Textbook of Medical Physiology.</a:t>
            </a:r>
            <a:r>
              <a:rPr lang="en-US" sz="1600" dirty="0"/>
              <a:t> 14th ed. Philadelphia: Elsevier.</a:t>
            </a:r>
          </a:p>
          <a:p>
            <a:pPr marL="0" indent="0" algn="just">
              <a:buNone/>
            </a:pPr>
            <a:r>
              <a:rPr lang="en-US" sz="1600" dirty="0"/>
              <a:t>National Institute for Health and Care Excellence (NICE) (2024). </a:t>
            </a:r>
            <a:r>
              <a:rPr lang="en-US" sz="1600" i="1" dirty="0"/>
              <a:t>Lung Cancer: Diagnosis and Management (NG122).</a:t>
            </a:r>
            <a:r>
              <a:rPr lang="en-US" sz="1600" dirty="0"/>
              <a:t> Available at: https://www.nice.org.uk/guidance/ng122 (Accessed: 6 October 2025).</a:t>
            </a:r>
          </a:p>
          <a:p>
            <a:pPr marL="0" indent="0" algn="just">
              <a:buNone/>
            </a:pPr>
            <a:r>
              <a:rPr lang="en-US" sz="1600" dirty="0"/>
              <a:t>National Health Service (NHS) (2025). </a:t>
            </a:r>
            <a:r>
              <a:rPr lang="en-US" sz="1600" i="1" dirty="0"/>
              <a:t>Cancer Care Pathways.</a:t>
            </a:r>
            <a:r>
              <a:rPr lang="en-US" sz="1600" dirty="0"/>
              <a:t> Available at: </a:t>
            </a:r>
            <a:r>
              <a:rPr lang="en-US" sz="1600" u="sng" dirty="0">
                <a:hlinkClick r:id="rId4"/>
              </a:rPr>
              <a:t>https://www.nhs.uk</a:t>
            </a:r>
            <a:r>
              <a:rPr lang="en-US" sz="1600" dirty="0"/>
              <a:t> (Accessed: 6 October 2025).</a:t>
            </a:r>
          </a:p>
          <a:p>
            <a:pPr marL="0" indent="0" algn="just">
              <a:buNone/>
            </a:pPr>
            <a:r>
              <a:rPr lang="en-US" sz="1600" dirty="0"/>
              <a:t>Public Health England (2023). </a:t>
            </a:r>
            <a:r>
              <a:rPr lang="en-US" sz="1600" i="1" dirty="0"/>
              <a:t>Cancer Risk Factors and Prevention Report.</a:t>
            </a:r>
            <a:r>
              <a:rPr lang="en-US" sz="1600" dirty="0"/>
              <a:t> London: PHE Publications.</a:t>
            </a:r>
          </a:p>
          <a:p>
            <a:pPr marL="0" indent="0" algn="just">
              <a:buNone/>
            </a:pPr>
            <a:r>
              <a:rPr lang="en-US" sz="1600" dirty="0"/>
              <a:t>Tortora, G.J. and Derrickson, B. (2023). </a:t>
            </a:r>
            <a:r>
              <a:rPr lang="en-US" sz="1600" i="1" dirty="0"/>
              <a:t>Principles of Anatomy and Physiology.</a:t>
            </a:r>
            <a:r>
              <a:rPr lang="en-US" sz="1600" dirty="0"/>
              <a:t> 16th ed. Hoboken: John Wiley &amp; Sons.</a:t>
            </a:r>
          </a:p>
          <a:p>
            <a:pPr marL="0" indent="0" algn="just">
              <a:buNone/>
            </a:pPr>
            <a:r>
              <a:rPr lang="en-US" sz="1600" dirty="0"/>
              <a:t>World Health </a:t>
            </a:r>
            <a:r>
              <a:rPr lang="en-US" sz="1600" dirty="0" err="1"/>
              <a:t>Organisation</a:t>
            </a:r>
            <a:r>
              <a:rPr lang="en-US" sz="1600" dirty="0"/>
              <a:t> (WHO) (2024). </a:t>
            </a:r>
            <a:r>
              <a:rPr lang="en-US" sz="1600" i="1" dirty="0"/>
              <a:t>Global Cancer Report 2024.</a:t>
            </a:r>
            <a:r>
              <a:rPr lang="en-US" sz="1600" dirty="0"/>
              <a:t> Geneva: World Health </a:t>
            </a:r>
            <a:r>
              <a:rPr lang="en-US" sz="1600" dirty="0" err="1"/>
              <a:t>Organisation</a:t>
            </a:r>
            <a:r>
              <a:rPr lang="en-US" sz="1600" dirty="0"/>
              <a:t>.</a:t>
            </a:r>
          </a:p>
        </p:txBody>
      </p:sp>
      <p:pic>
        <p:nvPicPr>
          <p:cNvPr id="4" name="Recorded Sound">
            <a:hlinkClick r:id="" action="ppaction://media"/>
            <a:extLst>
              <a:ext uri="{FF2B5EF4-FFF2-40B4-BE49-F238E27FC236}">
                <a16:creationId xmlns:a16="http://schemas.microsoft.com/office/drawing/2014/main" id="{DC5D8557-5474-3DEC-EB8A-0E8C8E3C61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34427" y="5729749"/>
            <a:ext cx="609600" cy="609600"/>
          </a:xfrm>
          <a:prstGeom prst="rect">
            <a:avLst/>
          </a:prstGeom>
        </p:spPr>
      </p:pic>
    </p:spTree>
    <p:extLst>
      <p:ext uri="{BB962C8B-B14F-4D97-AF65-F5344CB8AC3E}">
        <p14:creationId xmlns:p14="http://schemas.microsoft.com/office/powerpoint/2010/main" val="1906176419"/>
      </p:ext>
    </p:extLst>
  </p:cSld>
  <p:clrMapOvr>
    <a:masterClrMapping/>
  </p:clrMapOvr>
  <mc:AlternateContent xmlns:mc="http://schemas.openxmlformats.org/markup-compatibility/2006">
    <mc:Choice xmlns:p14="http://schemas.microsoft.com/office/powerpoint/2010/main" Requires="p14">
      <p:transition spd="slow" p14:dur="2000" advTm="4475"/>
    </mc:Choice>
    <mc:Fallback>
      <p:transition spd="slow" advTm="4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0882845-37C1-466E-89A8-B05DDAFDC3B1}">
  <we:reference id="wa200005566" version="3.0.0.3" store="en-US" storeType="OMEX"/>
  <we:alternateReferences>
    <we:reference id="wa200005566" version="3.0.0.3"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64dd1dfaf6c62e9c7be1e214207eefd4">
  <xsd:schema xmlns:xsd="http://www.w3.org/2001/XMLSchema" xmlns:xs="http://www.w3.org/2001/XMLSchema" xmlns:p="http://schemas.microsoft.com/office/2006/metadata/properties" xmlns:ns3="0085e1a2-9cbf-4b92-866b-21f3c89040b6" targetNamespace="http://schemas.microsoft.com/office/2006/metadata/properties" ma:root="true" ma:fieldsID="ecd97ba987725f8ee7ac2c9cbaef5ef6"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B9E14B91-DC9D-4B3B-B5D3-7CDB40B7E2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CF2AE3-8703-4EF3-9860-D281470CF7E1}">
  <ds:schemaRefs>
    <ds:schemaRef ds:uri="http://schemas.microsoft.com/sharepoint/v3/contenttype/forms"/>
  </ds:schemaRefs>
</ds:datastoreItem>
</file>

<file path=customXml/itemProps3.xml><?xml version="1.0" encoding="utf-8"?>
<ds:datastoreItem xmlns:ds="http://schemas.openxmlformats.org/officeDocument/2006/customXml" ds:itemID="{4E0C2069-9000-4C57-9D16-A37F8893800D}">
  <ds:schemaRefs>
    <ds:schemaRef ds:uri="http://purl.org/dc/elements/1.1/"/>
    <ds:schemaRef ds:uri="http://purl.org/dc/terms/"/>
    <ds:schemaRef ds:uri="http://schemas.microsoft.com/office/2006/documentManagement/types"/>
    <ds:schemaRef ds:uri="http://purl.org/dc/dcmitype/"/>
    <ds:schemaRef ds:uri="http://schemas.openxmlformats.org/package/2006/metadata/core-properties"/>
    <ds:schemaRef ds:uri="http://schemas.microsoft.com/office/2006/metadata/properties"/>
    <ds:schemaRef ds:uri="0085e1a2-9cbf-4b92-866b-21f3c89040b6"/>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159</TotalTime>
  <Words>2318</Words>
  <Application>Microsoft Office PowerPoint</Application>
  <PresentationFormat>Widescreen</PresentationFormat>
  <Paragraphs>158</Paragraphs>
  <Slides>15</Slides>
  <Notes>10</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Aptos Display</vt:lpstr>
      <vt:lpstr>Arial</vt:lpstr>
      <vt:lpstr>Calibri</vt:lpstr>
      <vt:lpstr>Times New Roman</vt:lpstr>
      <vt:lpstr>Wingdings</vt:lpstr>
      <vt:lpstr>Office Theme</vt:lpstr>
      <vt:lpstr>An Evidence-Based Care Plan for a Fictional Patient Diagnosed with Lung Cancer</vt:lpstr>
      <vt:lpstr>Agenda</vt:lpstr>
      <vt:lpstr>Introduction</vt:lpstr>
      <vt:lpstr>Fictional Patient Profile</vt:lpstr>
      <vt:lpstr>Risk Factors</vt:lpstr>
      <vt:lpstr>Respiratory System: Overview</vt:lpstr>
      <vt:lpstr>Physiology of Breathing</vt:lpstr>
      <vt:lpstr>Body System Function in Health</vt:lpstr>
      <vt:lpstr>Pathophysiology of Lung Cancer </vt:lpstr>
      <vt:lpstr>Care Plan: Assessment &amp; Goals</vt:lpstr>
      <vt:lpstr>Care Plan – Interventions</vt:lpstr>
      <vt:lpstr>Care Plan – Monitoring &amp; Multidisciplinary Approach</vt:lpstr>
      <vt:lpstr>Ethical &amp; Communication Considerations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Evidence-Based Care Plan for a Fictional Patient Diagnosed with Lung Cancer</dc:title>
  <dc:creator>Ayesha Rahee</dc:creator>
  <cp:lastModifiedBy>Mohammed Ali (2407750)</cp:lastModifiedBy>
  <cp:revision>34</cp:revision>
  <dcterms:created xsi:type="dcterms:W3CDTF">2025-10-06T17:26:22Z</dcterms:created>
  <dcterms:modified xsi:type="dcterms:W3CDTF">2025-10-15T08:59:29Z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