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7" r:id="rId2"/>
    <p:sldId id="286" r:id="rId3"/>
    <p:sldId id="275" r:id="rId4"/>
    <p:sldId id="289" r:id="rId5"/>
    <p:sldId id="288" r:id="rId6"/>
    <p:sldId id="291" r:id="rId7"/>
    <p:sldId id="257" r:id="rId8"/>
    <p:sldId id="256" r:id="rId9"/>
    <p:sldId id="290" r:id="rId10"/>
    <p:sldId id="296" r:id="rId11"/>
    <p:sldId id="299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napVertSplitter="1" vertBarState="minimized" horzBarState="maximized">
    <p:restoredLeft sz="34589" autoAdjust="0"/>
    <p:restoredTop sz="86409" autoAdjust="0"/>
  </p:normalViewPr>
  <p:slideViewPr>
    <p:cSldViewPr>
      <p:cViewPr varScale="1">
        <p:scale>
          <a:sx n="92" d="100"/>
          <a:sy n="92" d="100"/>
        </p:scale>
        <p:origin x="-161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3310D-FDEE-4C81-BD01-34F42F2F5B05}" type="datetimeFigureOut">
              <a:rPr lang="en-US" smtClean="0"/>
              <a:pPr/>
              <a:t>2/2/2012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99003-A085-43BA-960E-B4229F7E028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newman6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332656"/>
            <a:ext cx="8193197" cy="60105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Picture2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714356"/>
            <a:ext cx="9178304" cy="574040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meso_ma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85852" y="714356"/>
            <a:ext cx="6427103" cy="541180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babylem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ncient2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428604"/>
            <a:ext cx="6822056" cy="624786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map_of_syri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2900" y="1640681"/>
            <a:ext cx="5918200" cy="4445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umayy02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428604"/>
            <a:ext cx="8028606" cy="62444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pil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28926" y="142852"/>
            <a:ext cx="3406460" cy="64572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location-of-seven-churches-of-book-of-revelation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05815" y="1600200"/>
            <a:ext cx="673237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isra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3108" y="285728"/>
            <a:ext cx="4643470" cy="625729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http://mecmc.us/images/madaba_map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571480"/>
            <a:ext cx="7358114" cy="55546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0</Words>
  <Application>Microsoft Office PowerPoint</Application>
  <PresentationFormat>On-screen Show (4:3)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sa002</dc:creator>
  <cp:lastModifiedBy>sa002</cp:lastModifiedBy>
  <cp:revision>22</cp:revision>
  <dcterms:created xsi:type="dcterms:W3CDTF">2010-02-16T11:44:10Z</dcterms:created>
  <dcterms:modified xsi:type="dcterms:W3CDTF">2012-02-02T10:41:33Z</dcterms:modified>
</cp:coreProperties>
</file>