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men dragu" userId="91ee5c0424bd4451" providerId="LiveId" clId="{187CF4C1-1511-4DCC-BFE3-9BE3A9804385}"/>
    <pc:docChg chg="modSld">
      <pc:chgData name="carmen dragu" userId="91ee5c0424bd4451" providerId="LiveId" clId="{187CF4C1-1511-4DCC-BFE3-9BE3A9804385}" dt="2023-02-18T20:38:50.575" v="3" actId="20577"/>
      <pc:docMkLst>
        <pc:docMk/>
      </pc:docMkLst>
      <pc:sldChg chg="modSp mod">
        <pc:chgData name="carmen dragu" userId="91ee5c0424bd4451" providerId="LiveId" clId="{187CF4C1-1511-4DCC-BFE3-9BE3A9804385}" dt="2023-02-18T20:38:50.575" v="3" actId="20577"/>
        <pc:sldMkLst>
          <pc:docMk/>
          <pc:sldMk cId="3654108806" sldId="256"/>
        </pc:sldMkLst>
        <pc:spChg chg="mod">
          <ac:chgData name="carmen dragu" userId="91ee5c0424bd4451" providerId="LiveId" clId="{187CF4C1-1511-4DCC-BFE3-9BE3A9804385}" dt="2023-02-18T20:38:50.575" v="3" actId="20577"/>
          <ac:spMkLst>
            <pc:docMk/>
            <pc:sldMk cId="3654108806" sldId="256"/>
            <ac:spMk id="3" creationId="{13C6CEE5-7DFC-D3E3-2730-D1BDDDF194F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DFF71-BC2D-704A-2B37-7DA7D71314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12ED5F-9CF0-E545-DCD1-994829E524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85CBA-8C34-7811-A076-5EB6FD3756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AF2A4-6EB3-48D8-AA31-B57779F8453E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5B72F0-AEEB-5E03-6574-6AB917800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1F446F-F2DB-D1B4-5692-7BFA7B459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ECAF-8D8D-4193-9AB6-50D614A38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873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8ECE3-6373-EDAE-E660-FB294AC28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A99B8-E534-E7FA-CECA-446B6E0FF9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B614F-BC90-21F7-CBC6-EB81B0506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AF2A4-6EB3-48D8-AA31-B57779F8453E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F5531C-5370-CC87-6499-9D6A75C3D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E79AD-EDD2-51D4-041B-A6BEFC353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ECAF-8D8D-4193-9AB6-50D614A38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87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A4E36-B400-D5FF-4BBE-0B155BAD9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2E7F2C-4C15-E526-C1C1-62AE27EB4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3CF4F-98B6-7721-F716-385F56AEF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AF2A4-6EB3-48D8-AA31-B57779F8453E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607227-678E-72CE-2CA2-2B09BF4E6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D585BF-1BC6-91C6-C171-9F0B6E848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ECAF-8D8D-4193-9AB6-50D614A38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131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84597-75F8-2575-6C6B-FE779771C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350AF-00AA-438C-67B9-2CD8A5E021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264300-1FAC-1CA8-EB32-82DC8CB0BE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6035C0-2655-5131-2727-A52FD3F051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AF2A4-6EB3-48D8-AA31-B57779F8453E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D310A7-6866-D6A5-3E05-C4ADBFAA0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5EE456-295C-2143-5A93-1E5A68C89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ECAF-8D8D-4193-9AB6-50D614A38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297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89B74-49FB-B050-C47C-FFB2D89EC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614A9F-8F9C-D75E-3DD1-F9CACD492C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1B4BFD-BCB8-CF1B-C147-336406676C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8AFEAC-32E9-0A4B-89C5-F66AB65F1C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4B1A1-137E-92F4-2FFB-37EEA0DC1F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A2D4EC-1AE3-0466-957D-8AAF43D47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AF2A4-6EB3-48D8-AA31-B57779F8453E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AAC82D-9EBB-E82E-FB56-500C1951D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A69E3D-3048-8C6E-885B-27765550F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ECAF-8D8D-4193-9AB6-50D614A38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286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FADF7-EB39-7897-2EC6-B2A76B2FC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87C2AB-9828-E8FB-2A52-7576C8B5D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AF2A4-6EB3-48D8-AA31-B57779F8453E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E2BAF4-9637-2604-54D3-20A5A116E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6E9422-A1E6-C63C-7C5A-BF24B30F0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ECAF-8D8D-4193-9AB6-50D614A38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631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9D78A5-496E-4EBA-4EBB-34D31FB75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AF2A4-6EB3-48D8-AA31-B57779F8453E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19BC2E-CC69-404D-5379-FDEE9E8B2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0860C8-BC83-D266-3596-A88BC30FB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ECAF-8D8D-4193-9AB6-50D614A38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788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F162A-E1A0-C9CF-6C3F-22748FDA2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D264B-1144-A59F-D67C-23AA3C8B9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6A7E0F-0AFF-606A-E71B-773C0CD307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2738F7-D1DF-3222-C616-E9D42B90A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AF2A4-6EB3-48D8-AA31-B57779F8453E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EBE3AB-0714-BC24-7AE5-D3D4963C5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D129DF-4FAF-B465-9A56-9A0757AAF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ECAF-8D8D-4193-9AB6-50D614A38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257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13A85-2242-3E1D-EDB0-CA06820A4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8AA212-AFE2-8C51-78FB-A91ED80F8A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BB4F9-852F-CC6A-32F2-D8CA5D6272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487202-F587-F0BC-51C3-30FAD0B6A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AF2A4-6EB3-48D8-AA31-B57779F8453E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E5399D-D635-E6FB-2A67-2C0D978F1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B99C1B-1121-25F9-EDF8-F04799A1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ECAF-8D8D-4193-9AB6-50D614A38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172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F53E0-9A7C-CBB4-6B0C-4E3F002C1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A67280-11C8-9ECE-EFCC-C62CBB184E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4F11A4-A294-4ECB-230B-5718BB032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AF2A4-6EB3-48D8-AA31-B57779F8453E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8DE61C-4EA3-8615-C426-BCA0C4D3F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AD555-88E8-4DDD-5103-372D61287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ECAF-8D8D-4193-9AB6-50D614A38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355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694680-C0B4-524A-D193-62BEC34938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EC70A6-20E6-82D9-DC0E-5CE2259E2F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AC4261-18C4-00CD-FE82-252AD9910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AF2A4-6EB3-48D8-AA31-B57779F8453E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0D66A-7CC3-23C3-B95D-2A09234E16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3D13FA-4E56-5747-8795-2F51027F2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EECAF-8D8D-4193-9AB6-50D614A38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188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14AC53-F69F-E1DD-5239-B8CE08737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FCBC5B-2796-1128-1C16-A8F364E583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8E2FF8-5F10-2A70-2988-171D50259B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8AF2A4-6EB3-48D8-AA31-B57779F8453E}" type="datetimeFigureOut">
              <a:rPr lang="en-GB" smtClean="0"/>
              <a:t>18/02/2023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43686F-627D-2FEC-A6E3-5AD97B8741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845671-9C0C-D2F6-2BEB-D75D524BA3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EECAF-8D8D-4193-9AB6-50D614A38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696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hotelsantamaria@marriott.com" TargetMode="Externa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6609068-E082-424E-84AA-95F7C7104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E3C5560-7A9C-489F-9148-18C5E1D0F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EB7F5F-A3F8-C9E3-26B8-DD813F448F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61253" y="192480"/>
            <a:ext cx="6387547" cy="2658079"/>
          </a:xfrm>
        </p:spPr>
        <p:txBody>
          <a:bodyPr>
            <a:normAutofit fontScale="90000"/>
          </a:bodyPr>
          <a:lstStyle/>
          <a:p>
            <a:pPr algn="r"/>
            <a:r>
              <a:rPr lang="en-GB" sz="2000" b="1" dirty="0" err="1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Dejate</a:t>
            </a:r>
            <a:r>
              <a:rPr lang="en-GB" sz="2000" b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2000" b="1" dirty="0" err="1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atrapar</a:t>
            </a:r>
            <a:r>
              <a:rPr lang="en-GB" sz="2000" b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2000" b="1" dirty="0" err="1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por</a:t>
            </a:r>
            <a:r>
              <a:rPr lang="en-GB" sz="2000" b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2000" b="1" dirty="0" err="1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el</a:t>
            </a:r>
            <a:r>
              <a:rPr lang="en-GB" sz="2000" b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2000" b="1" dirty="0" err="1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espiritu</a:t>
            </a:r>
            <a:r>
              <a:rPr lang="en-GB" sz="2000" b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de </a:t>
            </a:r>
            <a:r>
              <a:rPr lang="en-GB" sz="2000" b="1" dirty="0" err="1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nuestra</a:t>
            </a:r>
            <a:br>
              <a:rPr lang="en-GB" sz="2000" b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3600" b="1" i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SEMANA SANTA</a:t>
            </a:r>
            <a:br>
              <a:rPr lang="en-GB" sz="3600" b="1" i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2000" b="1" i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HOTEL SANTA MARIA </a:t>
            </a:r>
            <a:br>
              <a:rPr lang="en-GB" sz="2000" b="1" i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3600" b="1" i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155€</a:t>
            </a:r>
            <a:r>
              <a:rPr lang="en-GB" sz="2200" b="1" i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per persona</a:t>
            </a:r>
            <a:br>
              <a:rPr lang="en-GB" sz="2200" b="1" i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2200" b="1" i="1" dirty="0" err="1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Alojamiento+cena</a:t>
            </a:r>
            <a:br>
              <a:rPr lang="en-GB" sz="2200" b="1" i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2200" b="1" i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barra libre</a:t>
            </a:r>
            <a:br>
              <a:rPr lang="en-GB" sz="2200" b="1" i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2200" b="1" i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y </a:t>
            </a:r>
            <a:r>
              <a:rPr lang="en-GB" sz="2200" b="1" i="1" dirty="0" err="1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balle</a:t>
            </a:r>
            <a:r>
              <a:rPr lang="en-GB" sz="2200" b="1" i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con </a:t>
            </a:r>
            <a:r>
              <a:rPr lang="en-GB" sz="2200" b="1" i="1" dirty="0" err="1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orquestra</a:t>
            </a:r>
            <a:r>
              <a:rPr lang="en-GB" sz="2200" b="1" i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y DJ</a:t>
            </a:r>
            <a:br>
              <a:rPr lang="en-GB" sz="2000" b="1" i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2000" b="1" i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endParaRPr lang="en-GB" sz="2000" b="1" dirty="0">
              <a:solidFill>
                <a:srgbClr val="FFFFFF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C6CEE5-7DFC-D3E3-2730-D1BDDDF194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1693" y="1374158"/>
            <a:ext cx="7751298" cy="5474964"/>
          </a:xfrm>
        </p:spPr>
        <p:txBody>
          <a:bodyPr>
            <a:normAutofit fontScale="92500" lnSpcReduction="2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MENU</a:t>
            </a:r>
          </a:p>
          <a:p>
            <a:pPr algn="l">
              <a:lnSpc>
                <a:spcPct val="110000"/>
              </a:lnSpc>
            </a:pPr>
            <a:r>
              <a:rPr lang="en-GB" sz="2000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 primero</a:t>
            </a:r>
          </a:p>
          <a:p>
            <a:pPr algn="l">
              <a:lnSpc>
                <a:spcPct val="110000"/>
              </a:lnSpc>
            </a:pP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Sopa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 </a:t>
            </a: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ajo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……………….10.00€</a:t>
            </a:r>
          </a:p>
          <a:p>
            <a:pPr algn="l">
              <a:lnSpc>
                <a:spcPct val="110000"/>
              </a:lnSpc>
            </a:pP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Potaje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 </a:t>
            </a: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Vigilia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………..12.00€</a:t>
            </a:r>
          </a:p>
          <a:p>
            <a:pPr algn="l">
              <a:lnSpc>
                <a:spcPct val="110000"/>
              </a:lnSpc>
            </a:pPr>
            <a:r>
              <a:rPr lang="en-GB" sz="2000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 Segundo</a:t>
            </a:r>
          </a:p>
          <a:p>
            <a:pPr algn="l">
              <a:lnSpc>
                <a:spcPct val="110000"/>
              </a:lnSpc>
            </a:pP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Bacalao al pil-pil……….15.00€</a:t>
            </a:r>
          </a:p>
          <a:p>
            <a:pPr algn="l">
              <a:lnSpc>
                <a:spcPct val="110000"/>
              </a:lnSpc>
            </a:pP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Cabrito con </a:t>
            </a: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verduras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….20.00€</a:t>
            </a:r>
          </a:p>
          <a:p>
            <a:pPr algn="l">
              <a:lnSpc>
                <a:spcPct val="110000"/>
              </a:lnSpc>
            </a:pP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Cerdo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al </a:t>
            </a: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azafran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………..15.00€</a:t>
            </a:r>
          </a:p>
          <a:p>
            <a:pPr algn="l">
              <a:lnSpc>
                <a:spcPct val="110000"/>
              </a:lnSpc>
            </a:pP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Couscous de </a:t>
            </a: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verduras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la </a:t>
            </a: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moruna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….14.00€</a:t>
            </a:r>
          </a:p>
          <a:p>
            <a:pPr algn="l">
              <a:lnSpc>
                <a:spcPct val="110000"/>
              </a:lnSpc>
            </a:pPr>
            <a:r>
              <a:rPr lang="en-GB" sz="2000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Extras:</a:t>
            </a:r>
            <a:endParaRPr lang="en-GB" sz="2200" b="1" i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110000"/>
              </a:lnSpc>
            </a:pP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Cena +</a:t>
            </a: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Cotillόn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per persona……..100€</a:t>
            </a:r>
          </a:p>
          <a:p>
            <a:pPr algn="l">
              <a:lnSpc>
                <a:spcPct val="110000"/>
              </a:lnSpc>
            </a:pP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Cena + </a:t>
            </a: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nino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hasta 5 </a:t>
            </a: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anos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……..50€</a:t>
            </a:r>
          </a:p>
          <a:p>
            <a:pPr algn="l">
              <a:lnSpc>
                <a:spcPct val="110000"/>
              </a:lnSpc>
            </a:pP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Cotillon……………………………….50€</a:t>
            </a:r>
          </a:p>
          <a:p>
            <a:pPr algn="l">
              <a:lnSpc>
                <a:spcPct val="110000"/>
              </a:lnSpc>
            </a:pP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Suplemento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habitacion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doble……45€</a:t>
            </a:r>
          </a:p>
          <a:p>
            <a:pPr algn="l">
              <a:lnSpc>
                <a:spcPct val="110000"/>
              </a:lnSpc>
            </a:pPr>
            <a:r>
              <a:rPr lang="en-GB" sz="1700" i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Suplemento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ninos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(hasta 5 </a:t>
            </a: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anos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alojamiento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y </a:t>
            </a:r>
            <a:r>
              <a:rPr lang="en-GB" sz="1700" i="1" dirty="0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desayuno</a:t>
            </a:r>
            <a:r>
              <a:rPr lang="en-GB" sz="1700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…….25€</a:t>
            </a:r>
          </a:p>
          <a:p>
            <a:pPr algn="l"/>
            <a:endParaRPr lang="en-GB" sz="2000" i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en-GB" sz="1400" i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en-GB" sz="2000" b="1" i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en-GB" sz="1400" i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E4BA783-4A6E-4898-AA00-6C712FDA2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3696" y="1606411"/>
            <a:ext cx="465456" cy="581432"/>
            <a:chOff x="653696" y="1606411"/>
            <a:chExt cx="465456" cy="581432"/>
          </a:xfrm>
          <a:solidFill>
            <a:srgbClr val="FFFFFF"/>
          </a:solidFill>
        </p:grpSpPr>
        <p:sp>
          <p:nvSpPr>
            <p:cNvPr id="19" name="Graphic 13">
              <a:extLst>
                <a:ext uri="{FF2B5EF4-FFF2-40B4-BE49-F238E27FC236}">
                  <a16:creationId xmlns:a16="http://schemas.microsoft.com/office/drawing/2014/main" id="{C5CB530E-515E-412C-9DF1-5F8FFBD6F3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9236" y="1606411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0" name="Graphic 12">
              <a:extLst>
                <a:ext uri="{FF2B5EF4-FFF2-40B4-BE49-F238E27FC236}">
                  <a16:creationId xmlns:a16="http://schemas.microsoft.com/office/drawing/2014/main" id="{712D4376-A578-4FF1-94FC-245E7A6A4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014" y="1835705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grpFill/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1" name="Graphic 15">
              <a:extLst>
                <a:ext uri="{FF2B5EF4-FFF2-40B4-BE49-F238E27FC236}">
                  <a16:creationId xmlns:a16="http://schemas.microsoft.com/office/drawing/2014/main" id="{AEA7509D-F04F-40CB-A0B3-EEF16499C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3696" y="2060130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pic>
        <p:nvPicPr>
          <p:cNvPr id="5" name="Picture 4" descr="A group of colorful eggs&#10;&#10;Description automatically generated with low confidence">
            <a:extLst>
              <a:ext uri="{FF2B5EF4-FFF2-40B4-BE49-F238E27FC236}">
                <a16:creationId xmlns:a16="http://schemas.microsoft.com/office/drawing/2014/main" id="{E60ADAB0-B153-762C-D770-C656D28313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10" r="3" b="18704"/>
          <a:stretch/>
        </p:blipFill>
        <p:spPr>
          <a:xfrm>
            <a:off x="9325160" y="10"/>
            <a:ext cx="2866840" cy="2925034"/>
          </a:xfrm>
          <a:custGeom>
            <a:avLst/>
            <a:gdLst/>
            <a:ahLst/>
            <a:cxnLst/>
            <a:rect l="l" t="t" r="r" b="b"/>
            <a:pathLst>
              <a:path w="2866840" h="2925044">
                <a:moveTo>
                  <a:pt x="1437601" y="0"/>
                </a:moveTo>
                <a:lnTo>
                  <a:pt x="1488735" y="0"/>
                </a:lnTo>
                <a:lnTo>
                  <a:pt x="1612768" y="6263"/>
                </a:lnTo>
                <a:cubicBezTo>
                  <a:pt x="2203017" y="66206"/>
                  <a:pt x="2689551" y="476982"/>
                  <a:pt x="2860554" y="1026775"/>
                </a:cubicBezTo>
                <a:lnTo>
                  <a:pt x="2866840" y="1051223"/>
                </a:lnTo>
                <a:lnTo>
                  <a:pt x="2866840" y="1872530"/>
                </a:lnTo>
                <a:lnTo>
                  <a:pt x="2860554" y="1896978"/>
                </a:lnTo>
                <a:cubicBezTo>
                  <a:pt x="2675300" y="2492588"/>
                  <a:pt x="2119737" y="2925044"/>
                  <a:pt x="1463168" y="2925044"/>
                </a:cubicBezTo>
                <a:cubicBezTo>
                  <a:pt x="655082" y="2925044"/>
                  <a:pt x="0" y="2269962"/>
                  <a:pt x="0" y="1461877"/>
                </a:cubicBezTo>
                <a:cubicBezTo>
                  <a:pt x="0" y="704296"/>
                  <a:pt x="575756" y="81192"/>
                  <a:pt x="1313568" y="6263"/>
                </a:cubicBezTo>
                <a:close/>
              </a:path>
            </a:pathLst>
          </a:cu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basket of colorful eggs&#10;&#10;Description automatically generated with low confidence">
            <a:extLst>
              <a:ext uri="{FF2B5EF4-FFF2-40B4-BE49-F238E27FC236}">
                <a16:creationId xmlns:a16="http://schemas.microsoft.com/office/drawing/2014/main" id="{2AFE3509-B551-F1CB-8A65-D660C42FCEC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13" r="22906"/>
          <a:stretch/>
        </p:blipFill>
        <p:spPr>
          <a:xfrm>
            <a:off x="8465226" y="3267983"/>
            <a:ext cx="3726773" cy="3590017"/>
          </a:xfrm>
          <a:custGeom>
            <a:avLst/>
            <a:gdLst/>
            <a:ahLst/>
            <a:cxnLst/>
            <a:rect l="l" t="t" r="r" b="b"/>
            <a:pathLst>
              <a:path w="5923214" h="5705857">
                <a:moveTo>
                  <a:pt x="3612238" y="0"/>
                </a:moveTo>
                <a:cubicBezTo>
                  <a:pt x="4485043" y="0"/>
                  <a:pt x="5285549" y="309553"/>
                  <a:pt x="5909957" y="824860"/>
                </a:cubicBezTo>
                <a:lnTo>
                  <a:pt x="5923214" y="836909"/>
                </a:lnTo>
                <a:lnTo>
                  <a:pt x="5923214" y="5705857"/>
                </a:lnTo>
                <a:lnTo>
                  <a:pt x="672237" y="5705857"/>
                </a:lnTo>
                <a:lnTo>
                  <a:pt x="616914" y="5631875"/>
                </a:lnTo>
                <a:cubicBezTo>
                  <a:pt x="227427" y="5055358"/>
                  <a:pt x="0" y="4360357"/>
                  <a:pt x="0" y="3612238"/>
                </a:cubicBezTo>
                <a:cubicBezTo>
                  <a:pt x="0" y="1617255"/>
                  <a:pt x="1617255" y="0"/>
                  <a:pt x="3612238" y="0"/>
                </a:cubicBezTo>
                <a:close/>
              </a:path>
            </a:pathLst>
          </a:custGeom>
        </p:spPr>
      </p:pic>
      <p:pic>
        <p:nvPicPr>
          <p:cNvPr id="9" name="Picture 8" descr="A picture containing cake, dessert, decorated, several&#10;&#10;Description automatically generated">
            <a:extLst>
              <a:ext uri="{FF2B5EF4-FFF2-40B4-BE49-F238E27FC236}">
                <a16:creationId xmlns:a16="http://schemas.microsoft.com/office/drawing/2014/main" id="{09DC5A0A-E48B-B88D-ED3F-C5E8CD71A36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04" r="17349" b="3"/>
          <a:stretch/>
        </p:blipFill>
        <p:spPr>
          <a:xfrm>
            <a:off x="8032223" y="2160429"/>
            <a:ext cx="2040674" cy="2040674"/>
          </a:xfrm>
          <a:custGeom>
            <a:avLst/>
            <a:gdLst/>
            <a:ahLst/>
            <a:cxnLst/>
            <a:rect l="l" t="t" r="r" b="b"/>
            <a:pathLst>
              <a:path w="2040674" h="2040674">
                <a:moveTo>
                  <a:pt x="1020337" y="0"/>
                </a:moveTo>
                <a:cubicBezTo>
                  <a:pt x="1583854" y="0"/>
                  <a:pt x="2040674" y="456820"/>
                  <a:pt x="2040674" y="1020337"/>
                </a:cubicBezTo>
                <a:cubicBezTo>
                  <a:pt x="2040674" y="1583854"/>
                  <a:pt x="1583854" y="2040674"/>
                  <a:pt x="1020337" y="2040674"/>
                </a:cubicBezTo>
                <a:cubicBezTo>
                  <a:pt x="456820" y="2040674"/>
                  <a:pt x="0" y="1583854"/>
                  <a:pt x="0" y="1020337"/>
                </a:cubicBezTo>
                <a:cubicBezTo>
                  <a:pt x="0" y="456820"/>
                  <a:pt x="456820" y="0"/>
                  <a:pt x="1020337" y="0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19056C4-3FC7-5727-EE20-19514335A8EA}"/>
              </a:ext>
            </a:extLst>
          </p:cNvPr>
          <p:cNvSpPr txBox="1"/>
          <p:nvPr/>
        </p:nvSpPr>
        <p:spPr>
          <a:xfrm>
            <a:off x="3989156" y="2060130"/>
            <a:ext cx="4349376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 </a:t>
            </a:r>
            <a:r>
              <a:rPr lang="en-GB" sz="2000" b="1" i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postre</a:t>
            </a:r>
            <a:endParaRPr lang="en-GB" sz="20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La mona de Pascua….12.00€</a:t>
            </a:r>
          </a:p>
          <a:p>
            <a:r>
              <a:rPr lang="en-GB" sz="1600" dirty="0">
                <a:solidFill>
                  <a:schemeClr val="bg1"/>
                </a:solidFill>
              </a:rPr>
              <a:t>Flores </a:t>
            </a:r>
            <a:r>
              <a:rPr lang="en-GB" sz="1600" dirty="0" err="1">
                <a:solidFill>
                  <a:schemeClr val="bg1"/>
                </a:solidFill>
              </a:rPr>
              <a:t>fritas</a:t>
            </a:r>
            <a:r>
              <a:rPr lang="en-GB" sz="1600" dirty="0">
                <a:solidFill>
                  <a:schemeClr val="bg1"/>
                </a:solidFill>
              </a:rPr>
              <a:t>……………….10.00€</a:t>
            </a:r>
          </a:p>
          <a:p>
            <a:r>
              <a:rPr lang="en-GB" sz="1600" dirty="0" err="1">
                <a:solidFill>
                  <a:schemeClr val="bg1"/>
                </a:solidFill>
              </a:rPr>
              <a:t>Fruta</a:t>
            </a:r>
            <a:r>
              <a:rPr lang="en-GB" sz="1600" dirty="0">
                <a:solidFill>
                  <a:schemeClr val="bg1"/>
                </a:solidFill>
              </a:rPr>
              <a:t> del tempo………….5.00€</a:t>
            </a:r>
          </a:p>
          <a:p>
            <a:r>
              <a:rPr lang="en-GB" sz="20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Bodega</a:t>
            </a:r>
          </a:p>
          <a:p>
            <a:r>
              <a:rPr lang="en-GB" sz="1600" dirty="0">
                <a:solidFill>
                  <a:schemeClr val="bg1"/>
                </a:solidFill>
              </a:rPr>
              <a:t>Cava, café, vino, cerveza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B43C83-E1D6-580D-3A23-E1D9DE76FE36}"/>
              </a:ext>
            </a:extLst>
          </p:cNvPr>
          <p:cNvSpPr txBox="1"/>
          <p:nvPr/>
        </p:nvSpPr>
        <p:spPr>
          <a:xfrm>
            <a:off x="7686263" y="6096000"/>
            <a:ext cx="42539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Telefono</a:t>
            </a:r>
            <a:r>
              <a:rPr lang="en-GB" dirty="0"/>
              <a:t>: 345237189</a:t>
            </a:r>
          </a:p>
          <a:p>
            <a:r>
              <a:rPr lang="en-GB" dirty="0"/>
              <a:t>Email: </a:t>
            </a:r>
            <a:r>
              <a:rPr lang="en-GB" dirty="0">
                <a:hlinkClick r:id="rId5"/>
              </a:rPr>
              <a:t>hotelsantamaria@marriott.com</a:t>
            </a:r>
            <a:endParaRPr lang="en-GB" dirty="0"/>
          </a:p>
          <a:p>
            <a:r>
              <a:rPr lang="en-GB" dirty="0" err="1"/>
              <a:t>Londres</a:t>
            </a:r>
            <a:r>
              <a:rPr lang="en-GB" dirty="0"/>
              <a:t> nr 5- Madrid</a:t>
            </a:r>
          </a:p>
        </p:txBody>
      </p:sp>
    </p:spTree>
    <p:extLst>
      <p:ext uri="{BB962C8B-B14F-4D97-AF65-F5344CB8AC3E}">
        <p14:creationId xmlns:p14="http://schemas.microsoft.com/office/powerpoint/2010/main" val="36541088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165</Words>
  <Application>Microsoft Office PowerPoint</Application>
  <PresentationFormat>Widescreen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Aharoni</vt:lpstr>
      <vt:lpstr>Arial</vt:lpstr>
      <vt:lpstr>Calibri</vt:lpstr>
      <vt:lpstr>Calibri Light</vt:lpstr>
      <vt:lpstr>Office Theme</vt:lpstr>
      <vt:lpstr>Dejate atrapar por el espiritu de nuestra SEMANA SANTA HOTEL SANTA MARIA  155€per persona Alojamiento+cena barra libre y balle con orquestra y DJ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Dejate atrapar por el espiritu de nuestra SEMANA SANTA HOTEL SANTA MARIA  155€per persona Alojamiento+cena barra libre y balle con orquestra y DJ  </dc:title>
  <dc:creator>carmen dragu</dc:creator>
  <cp:lastModifiedBy>carmen dragu</cp:lastModifiedBy>
  <cp:revision>1</cp:revision>
  <dcterms:created xsi:type="dcterms:W3CDTF">2023-02-17T22:02:57Z</dcterms:created>
  <dcterms:modified xsi:type="dcterms:W3CDTF">2023-02-18T20:38:57Z</dcterms:modified>
</cp:coreProperties>
</file>