
<file path=[Content_Types].xml><?xml version="1.0" encoding="utf-8"?>
<Types xmlns="http://schemas.openxmlformats.org/package/2006/content-types">
  <Default Extension="1" ContentType="image/jpe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33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44" d="100"/>
          <a:sy n="44" d="100"/>
        </p:scale>
        <p:origin x="2918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7AA6E-BDD4-4664-A9C0-43A8319EED3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47F21-65EE-4EC5-8757-00CAC93DF3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3838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7AA6E-BDD4-4664-A9C0-43A8319EED3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47F21-65EE-4EC5-8757-00CAC93DF3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4794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7AA6E-BDD4-4664-A9C0-43A8319EED3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47F21-65EE-4EC5-8757-00CAC93DF3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2900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7AA6E-BDD4-4664-A9C0-43A8319EED3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47F21-65EE-4EC5-8757-00CAC93DF3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6049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7AA6E-BDD4-4664-A9C0-43A8319EED3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47F21-65EE-4EC5-8757-00CAC93DF3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09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7AA6E-BDD4-4664-A9C0-43A8319EED3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47F21-65EE-4EC5-8757-00CAC93DF3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8195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7AA6E-BDD4-4664-A9C0-43A8319EED3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47F21-65EE-4EC5-8757-00CAC93DF3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2534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7AA6E-BDD4-4664-A9C0-43A8319EED3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47F21-65EE-4EC5-8757-00CAC93DF3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163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7AA6E-BDD4-4664-A9C0-43A8319EED3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47F21-65EE-4EC5-8757-00CAC93DF3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595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7AA6E-BDD4-4664-A9C0-43A8319EED3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47F21-65EE-4EC5-8757-00CAC93DF3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552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87AA6E-BDD4-4664-A9C0-43A8319EED3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447F21-65EE-4EC5-8757-00CAC93DF3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9870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287AA6E-BDD4-4664-A9C0-43A8319EED3B}" type="datetimeFigureOut">
              <a:rPr lang="en-GB" smtClean="0"/>
              <a:t>24/07/2026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B447F21-65EE-4EC5-8757-00CAC93DF3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929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image/392998/diverse-people-joining-hands-together-teamwork-and-community-concept" TargetMode="External"/><Relationship Id="rId2" Type="http://schemas.openxmlformats.org/officeDocument/2006/relationships/image" Target="../media/image1.1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618BD-6419-9A97-58A6-C9F69E5701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488" y="371808"/>
            <a:ext cx="6245835" cy="1261884"/>
          </a:xfrm>
          <a:solidFill>
            <a:schemeClr val="bg1">
              <a:lumMod val="95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Develop your Emotional Intelligence</a:t>
            </a:r>
          </a:p>
        </p:txBody>
      </p:sp>
      <p:sp>
        <p:nvSpPr>
          <p:cNvPr id="4" name="Heart 3">
            <a:extLst>
              <a:ext uri="{FF2B5EF4-FFF2-40B4-BE49-F238E27FC236}">
                <a16:creationId xmlns:a16="http://schemas.microsoft.com/office/drawing/2014/main" id="{BB8D5D6D-F1C8-73DC-0CB2-C60A4EFAA9D3}"/>
              </a:ext>
            </a:extLst>
          </p:cNvPr>
          <p:cNvSpPr/>
          <p:nvPr/>
        </p:nvSpPr>
        <p:spPr>
          <a:xfrm>
            <a:off x="471488" y="5433646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EB6A5C-0ACF-F402-5D5B-A5452E64E29A}"/>
              </a:ext>
            </a:extLst>
          </p:cNvPr>
          <p:cNvSpPr txBox="1"/>
          <p:nvPr/>
        </p:nvSpPr>
        <p:spPr>
          <a:xfrm>
            <a:off x="1385888" y="5433646"/>
            <a:ext cx="4645635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SHOW EMPATHY </a:t>
            </a:r>
          </a:p>
          <a:p>
            <a:r>
              <a:rPr lang="en-GB" sz="2400" dirty="0"/>
              <a:t>Understand other’s feelings and see things from their perspective.</a:t>
            </a:r>
          </a:p>
        </p:txBody>
      </p:sp>
      <p:sp>
        <p:nvSpPr>
          <p:cNvPr id="6" name="Flowchart: Delay 5">
            <a:extLst>
              <a:ext uri="{FF2B5EF4-FFF2-40B4-BE49-F238E27FC236}">
                <a16:creationId xmlns:a16="http://schemas.microsoft.com/office/drawing/2014/main" id="{B0B429F0-F405-CE37-D010-82199B429A27}"/>
              </a:ext>
            </a:extLst>
          </p:cNvPr>
          <p:cNvSpPr/>
          <p:nvPr/>
        </p:nvSpPr>
        <p:spPr>
          <a:xfrm rot="16200000">
            <a:off x="713981" y="3843008"/>
            <a:ext cx="457200" cy="886617"/>
          </a:xfrm>
          <a:prstGeom prst="flowChartDelay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0FE0A9F4-8F33-BBA8-F537-BD24F083BD99}"/>
              </a:ext>
            </a:extLst>
          </p:cNvPr>
          <p:cNvSpPr/>
          <p:nvPr/>
        </p:nvSpPr>
        <p:spPr>
          <a:xfrm>
            <a:off x="700088" y="3600517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665BF49C-3C84-962B-8F6D-420B034BBD9C}"/>
              </a:ext>
            </a:extLst>
          </p:cNvPr>
          <p:cNvSpPr/>
          <p:nvPr/>
        </p:nvSpPr>
        <p:spPr>
          <a:xfrm>
            <a:off x="1157288" y="2987869"/>
            <a:ext cx="886618" cy="841248"/>
          </a:xfrm>
          <a:prstGeom prst="cloudCallout">
            <a:avLst/>
          </a:prstGeom>
          <a:solidFill>
            <a:schemeClr val="bg1">
              <a:lumMod val="95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D290B4C-2558-2B3E-E04F-B5FB69D24C56}"/>
              </a:ext>
            </a:extLst>
          </p:cNvPr>
          <p:cNvSpPr txBox="1"/>
          <p:nvPr/>
        </p:nvSpPr>
        <p:spPr>
          <a:xfrm>
            <a:off x="2043906" y="3568919"/>
            <a:ext cx="4497571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2060"/>
                </a:solidFill>
              </a:rPr>
              <a:t>MANAGE YOUR EMOTIONS </a:t>
            </a:r>
          </a:p>
          <a:p>
            <a:r>
              <a:rPr lang="en-GB" sz="2400" dirty="0"/>
              <a:t>Stay calm, handle stress and think before you react.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A1A5378-5DAE-60AA-299E-0AE897CD9F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6688" y="7298373"/>
            <a:ext cx="1877218" cy="129844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7503549-DE2B-76C5-FE42-AE9F3391AC2B}"/>
              </a:ext>
            </a:extLst>
          </p:cNvPr>
          <p:cNvSpPr txBox="1"/>
          <p:nvPr/>
        </p:nvSpPr>
        <p:spPr>
          <a:xfrm>
            <a:off x="2071688" y="7298373"/>
            <a:ext cx="4909404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5">
                    <a:lumMod val="50000"/>
                  </a:schemeClr>
                </a:solidFill>
              </a:rPr>
              <a:t>BUILD STRONG RELATIONSHIPS</a:t>
            </a:r>
          </a:p>
          <a:p>
            <a:r>
              <a:rPr lang="en-GB" sz="2400" dirty="0"/>
              <a:t>Communicate </a:t>
            </a:r>
            <a:r>
              <a:rPr lang="en-GB" sz="2400" dirty="0" err="1"/>
              <a:t>clearly,listen</a:t>
            </a:r>
            <a:r>
              <a:rPr lang="en-GB" sz="2400" dirty="0"/>
              <a:t> actively and respect others</a:t>
            </a:r>
            <a:r>
              <a:rPr lang="en-GB" sz="2400" dirty="0">
                <a:solidFill>
                  <a:schemeClr val="accent5">
                    <a:lumMod val="50000"/>
                  </a:schemeClr>
                </a:solidFill>
              </a:rPr>
              <a:t>.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</a:rPr>
              <a:t> </a:t>
            </a:r>
          </a:p>
        </p:txBody>
      </p:sp>
      <p:sp>
        <p:nvSpPr>
          <p:cNvPr id="16" name="Explosion: 14 Points 15">
            <a:extLst>
              <a:ext uri="{FF2B5EF4-FFF2-40B4-BE49-F238E27FC236}">
                <a16:creationId xmlns:a16="http://schemas.microsoft.com/office/drawing/2014/main" id="{155E4B2A-E9D0-A61F-8719-AA13A723E1D4}"/>
              </a:ext>
            </a:extLst>
          </p:cNvPr>
          <p:cNvSpPr/>
          <p:nvPr/>
        </p:nvSpPr>
        <p:spPr>
          <a:xfrm>
            <a:off x="166688" y="9773474"/>
            <a:ext cx="1363174" cy="724637"/>
          </a:xfrm>
          <a:prstGeom prst="irregularSeal2">
            <a:avLst/>
          </a:prstGeom>
          <a:solidFill>
            <a:schemeClr val="bg1"/>
          </a:solidFill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A61FBC1-A9FF-1203-D7B9-443E90EC9808}"/>
              </a:ext>
            </a:extLst>
          </p:cNvPr>
          <p:cNvSpPr txBox="1"/>
          <p:nvPr/>
        </p:nvSpPr>
        <p:spPr>
          <a:xfrm>
            <a:off x="1385888" y="9270822"/>
            <a:ext cx="5305424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2">
                    <a:lumMod val="75000"/>
                  </a:schemeClr>
                </a:solidFill>
              </a:rPr>
              <a:t>MAKE BETTER CHOICES</a:t>
            </a:r>
          </a:p>
          <a:p>
            <a:r>
              <a:rPr lang="en-GB" sz="2400" dirty="0"/>
              <a:t>Use your emotions to make thoughtful decisions aligned with your goals and values.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CA6299C-D968-4B83-CFDF-4AB8F24F3493}"/>
              </a:ext>
            </a:extLst>
          </p:cNvPr>
          <p:cNvSpPr txBox="1"/>
          <p:nvPr/>
        </p:nvSpPr>
        <p:spPr>
          <a:xfrm>
            <a:off x="306082" y="1633693"/>
            <a:ext cx="6245835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C000"/>
                </a:solidFill>
              </a:rPr>
              <a:t>KNOW YOURSELF</a:t>
            </a:r>
          </a:p>
          <a:p>
            <a:r>
              <a:rPr lang="en-GB" sz="2400" dirty="0"/>
              <a:t>Understand your </a:t>
            </a:r>
            <a:r>
              <a:rPr lang="en-GB" sz="2400" dirty="0" err="1"/>
              <a:t>emotions,strengths,values</a:t>
            </a:r>
            <a:r>
              <a:rPr lang="en-GB" sz="2400" dirty="0"/>
              <a:t> and what triggers you.</a:t>
            </a:r>
          </a:p>
        </p:txBody>
      </p:sp>
    </p:spTree>
    <p:extLst>
      <p:ext uri="{BB962C8B-B14F-4D97-AF65-F5344CB8AC3E}">
        <p14:creationId xmlns:p14="http://schemas.microsoft.com/office/powerpoint/2010/main" val="17760629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7575</TotalTime>
  <Words>73</Words>
  <Application>Microsoft Office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Develop your Emotional Intelligence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Anamaria Pop (2412053)</dc:creator>
  <cp:lastModifiedBy>Anamaria Pop (2412053)</cp:lastModifiedBy>
  <cp:revision>12</cp:revision>
  <dcterms:created xsi:type="dcterms:W3CDTF">2026-03-14T11:59:51Z</dcterms:created>
  <dcterms:modified xsi:type="dcterms:W3CDTF">2026-07-24T21:56:39Z</dcterms:modified>
</cp:coreProperties>
</file>