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2" r:id="rId2"/>
    <p:sldId id="261" r:id="rId3"/>
    <p:sldId id="264" r:id="rId4"/>
    <p:sldId id="267" r:id="rId5"/>
    <p:sldId id="268" r:id="rId6"/>
    <p:sldId id="265" r:id="rId7"/>
    <p:sldId id="263" r:id="rId8"/>
    <p:sldId id="259" r:id="rId9"/>
    <p:sldId id="260"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14DA4-DDF1-417D-8EF6-6ABEE5F66C10}" v="1063" dt="2019-01-09T20:27:35.9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5" d="100"/>
          <a:sy n="115" d="100"/>
        </p:scale>
        <p:origin x="43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na Williams (0054792)" userId="S::0054792@student.uwtsd.ac.uk::6753e1d4-b993-476f-9770-d32e6c4e5cb5" providerId="AD" clId="Web-{D9E94504-EA44-44CB-A9BE-79B59D01C7E7}"/>
    <pc:docChg chg="modSld">
      <pc:chgData name="Lana Williams (0054792)" userId="S::0054792@student.uwtsd.ac.uk::6753e1d4-b993-476f-9770-d32e6c4e5cb5" providerId="AD" clId="Web-{D9E94504-EA44-44CB-A9BE-79B59D01C7E7}" dt="2019-01-11T09:05:14.237" v="62" actId="20577"/>
      <pc:docMkLst>
        <pc:docMk/>
      </pc:docMkLst>
      <pc:sldChg chg="addAnim modAnim">
        <pc:chgData name="Lana Williams (0054792)" userId="S::0054792@student.uwtsd.ac.uk::6753e1d4-b993-476f-9770-d32e6c4e5cb5" providerId="AD" clId="Web-{D9E94504-EA44-44CB-A9BE-79B59D01C7E7}" dt="2019-01-11T09:02:57.595" v="49"/>
        <pc:sldMkLst>
          <pc:docMk/>
          <pc:sldMk cId="1773411197" sldId="259"/>
        </pc:sldMkLst>
      </pc:sldChg>
      <pc:sldChg chg="addAnim modAnim">
        <pc:chgData name="Lana Williams (0054792)" userId="S::0054792@student.uwtsd.ac.uk::6753e1d4-b993-476f-9770-d32e6c4e5cb5" providerId="AD" clId="Web-{D9E94504-EA44-44CB-A9BE-79B59D01C7E7}" dt="2019-01-11T09:03:03.517" v="53"/>
        <pc:sldMkLst>
          <pc:docMk/>
          <pc:sldMk cId="2171079341" sldId="260"/>
        </pc:sldMkLst>
      </pc:sldChg>
      <pc:sldChg chg="addAnim modAnim">
        <pc:chgData name="Lana Williams (0054792)" userId="S::0054792@student.uwtsd.ac.uk::6753e1d4-b993-476f-9770-d32e6c4e5cb5" providerId="AD" clId="Web-{D9E94504-EA44-44CB-A9BE-79B59D01C7E7}" dt="2019-01-11T09:01:44.220" v="11"/>
        <pc:sldMkLst>
          <pc:docMk/>
          <pc:sldMk cId="891025305" sldId="261"/>
        </pc:sldMkLst>
      </pc:sldChg>
      <pc:sldChg chg="addAnim modAnim">
        <pc:chgData name="Lana Williams (0054792)" userId="S::0054792@student.uwtsd.ac.uk::6753e1d4-b993-476f-9770-d32e6c4e5cb5" providerId="AD" clId="Web-{D9E94504-EA44-44CB-A9BE-79B59D01C7E7}" dt="2019-01-11T09:01:17.158" v="5"/>
        <pc:sldMkLst>
          <pc:docMk/>
          <pc:sldMk cId="1777595978" sldId="262"/>
        </pc:sldMkLst>
      </pc:sldChg>
      <pc:sldChg chg="addAnim modAnim">
        <pc:chgData name="Lana Williams (0054792)" userId="S::0054792@student.uwtsd.ac.uk::6753e1d4-b993-476f-9770-d32e6c4e5cb5" providerId="AD" clId="Web-{D9E94504-EA44-44CB-A9BE-79B59D01C7E7}" dt="2019-01-11T09:02:52.111" v="45"/>
        <pc:sldMkLst>
          <pc:docMk/>
          <pc:sldMk cId="2818651753" sldId="263"/>
        </pc:sldMkLst>
      </pc:sldChg>
      <pc:sldChg chg="addAnim modAnim">
        <pc:chgData name="Lana Williams (0054792)" userId="S::0054792@student.uwtsd.ac.uk::6753e1d4-b993-476f-9770-d32e6c4e5cb5" providerId="AD" clId="Web-{D9E94504-EA44-44CB-A9BE-79B59D01C7E7}" dt="2019-01-11T09:02:06.517" v="23"/>
        <pc:sldMkLst>
          <pc:docMk/>
          <pc:sldMk cId="2427633202" sldId="264"/>
        </pc:sldMkLst>
      </pc:sldChg>
      <pc:sldChg chg="modSp addAnim modAnim">
        <pc:chgData name="Lana Williams (0054792)" userId="S::0054792@student.uwtsd.ac.uk::6753e1d4-b993-476f-9770-d32e6c4e5cb5" providerId="AD" clId="Web-{D9E94504-EA44-44CB-A9BE-79B59D01C7E7}" dt="2019-01-11T09:05:14.237" v="61" actId="20577"/>
        <pc:sldMkLst>
          <pc:docMk/>
          <pc:sldMk cId="1974031936" sldId="265"/>
        </pc:sldMkLst>
        <pc:spChg chg="mod">
          <ac:chgData name="Lana Williams (0054792)" userId="S::0054792@student.uwtsd.ac.uk::6753e1d4-b993-476f-9770-d32e6c4e5cb5" providerId="AD" clId="Web-{D9E94504-EA44-44CB-A9BE-79B59D01C7E7}" dt="2019-01-11T09:05:14.237" v="61" actId="20577"/>
          <ac:spMkLst>
            <pc:docMk/>
            <pc:sldMk cId="1974031936" sldId="265"/>
            <ac:spMk id="2" creationId="{FD53F8C6-7708-4CBE-83DC-4EFC386B517D}"/>
          </ac:spMkLst>
        </pc:spChg>
      </pc:sldChg>
      <pc:sldChg chg="addAnim modAnim">
        <pc:chgData name="Lana Williams (0054792)" userId="S::0054792@student.uwtsd.ac.uk::6753e1d4-b993-476f-9770-d32e6c4e5cb5" providerId="AD" clId="Web-{D9E94504-EA44-44CB-A9BE-79B59D01C7E7}" dt="2019-01-11T09:03:13.955" v="57"/>
        <pc:sldMkLst>
          <pc:docMk/>
          <pc:sldMk cId="2790785531" sldId="266"/>
        </pc:sldMkLst>
      </pc:sldChg>
      <pc:sldChg chg="addAnim modAnim">
        <pc:chgData name="Lana Williams (0054792)" userId="S::0054792@student.uwtsd.ac.uk::6753e1d4-b993-476f-9770-d32e6c4e5cb5" providerId="AD" clId="Web-{D9E94504-EA44-44CB-A9BE-79B59D01C7E7}" dt="2019-01-11T09:02:10.533" v="25"/>
        <pc:sldMkLst>
          <pc:docMk/>
          <pc:sldMk cId="446257470" sldId="267"/>
        </pc:sldMkLst>
      </pc:sldChg>
      <pc:sldChg chg="addAnim modAnim">
        <pc:chgData name="Lana Williams (0054792)" userId="S::0054792@student.uwtsd.ac.uk::6753e1d4-b993-476f-9770-d32e6c4e5cb5" providerId="AD" clId="Web-{D9E94504-EA44-44CB-A9BE-79B59D01C7E7}" dt="2019-01-11T09:02:22.924" v="31"/>
        <pc:sldMkLst>
          <pc:docMk/>
          <pc:sldMk cId="2669102866" sldId="268"/>
        </pc:sldMkLst>
      </pc:sldChg>
    </pc:docChg>
  </pc:docChgLst>
  <pc:docChgLst>
    <pc:chgData name="Lana Williams (0054792)" userId="6753e1d4-b993-476f-9770-d32e6c4e5cb5" providerId="ADAL" clId="{8D814DA4-DDF1-417D-8EF6-6ABEE5F66C10}"/>
    <pc:docChg chg="undo custSel mod addSld delSld modSld sldOrd modMainMaster">
      <pc:chgData name="Lana Williams (0054792)" userId="6753e1d4-b993-476f-9770-d32e6c4e5cb5" providerId="ADAL" clId="{8D814DA4-DDF1-417D-8EF6-6ABEE5F66C10}" dt="2019-01-09T20:27:35.983" v="3377"/>
      <pc:docMkLst>
        <pc:docMk/>
      </pc:docMkLst>
      <pc:sldChg chg="add del">
        <pc:chgData name="Lana Williams (0054792)" userId="6753e1d4-b993-476f-9770-d32e6c4e5cb5" providerId="ADAL" clId="{8D814DA4-DDF1-417D-8EF6-6ABEE5F66C10}" dt="2019-01-09T17:50:13.026" v="644"/>
        <pc:sldMkLst>
          <pc:docMk/>
          <pc:sldMk cId="629848695" sldId="257"/>
        </pc:sldMkLst>
      </pc:sldChg>
      <pc:sldChg chg="del setBg">
        <pc:chgData name="Lana Williams (0054792)" userId="6753e1d4-b993-476f-9770-d32e6c4e5cb5" providerId="ADAL" clId="{8D814DA4-DDF1-417D-8EF6-6ABEE5F66C10}" dt="2019-01-09T17:49:42.303" v="589" actId="2696"/>
        <pc:sldMkLst>
          <pc:docMk/>
          <pc:sldMk cId="1352321737" sldId="257"/>
        </pc:sldMkLst>
      </pc:sldChg>
      <pc:sldChg chg="modSp add del setBg">
        <pc:chgData name="Lana Williams (0054792)" userId="6753e1d4-b993-476f-9770-d32e6c4e5cb5" providerId="ADAL" clId="{8D814DA4-DDF1-417D-8EF6-6ABEE5F66C10}" dt="2019-01-09T17:56:09.805" v="1239" actId="2696"/>
        <pc:sldMkLst>
          <pc:docMk/>
          <pc:sldMk cId="1759813676" sldId="258"/>
        </pc:sldMkLst>
        <pc:spChg chg="mod">
          <ac:chgData name="Lana Williams (0054792)" userId="6753e1d4-b993-476f-9770-d32e6c4e5cb5" providerId="ADAL" clId="{8D814DA4-DDF1-417D-8EF6-6ABEE5F66C10}" dt="2019-01-09T16:53:17.002" v="13" actId="20577"/>
          <ac:spMkLst>
            <pc:docMk/>
            <pc:sldMk cId="1759813676" sldId="258"/>
            <ac:spMk id="2" creationId="{A06DACC0-6415-4B5C-986C-2CA2DB40A64A}"/>
          </ac:spMkLst>
        </pc:spChg>
        <pc:spChg chg="mod">
          <ac:chgData name="Lana Williams (0054792)" userId="6753e1d4-b993-476f-9770-d32e6c4e5cb5" providerId="ADAL" clId="{8D814DA4-DDF1-417D-8EF6-6ABEE5F66C10}" dt="2019-01-09T17:56:01.577" v="1238" actId="5793"/>
          <ac:spMkLst>
            <pc:docMk/>
            <pc:sldMk cId="1759813676" sldId="258"/>
            <ac:spMk id="3" creationId="{F310F34C-CAA8-4AD7-89A2-7548144B280B}"/>
          </ac:spMkLst>
        </pc:spChg>
      </pc:sldChg>
      <pc:sldChg chg="modSp add ord setBg">
        <pc:chgData name="Lana Williams (0054792)" userId="6753e1d4-b993-476f-9770-d32e6c4e5cb5" providerId="ADAL" clId="{8D814DA4-DDF1-417D-8EF6-6ABEE5F66C10}" dt="2019-01-09T19:54:12.753" v="3203"/>
        <pc:sldMkLst>
          <pc:docMk/>
          <pc:sldMk cId="1773411197" sldId="259"/>
        </pc:sldMkLst>
        <pc:spChg chg="mod">
          <ac:chgData name="Lana Williams (0054792)" userId="6753e1d4-b993-476f-9770-d32e6c4e5cb5" providerId="ADAL" clId="{8D814DA4-DDF1-417D-8EF6-6ABEE5F66C10}" dt="2019-01-09T19:54:06.598" v="3202" actId="115"/>
          <ac:spMkLst>
            <pc:docMk/>
            <pc:sldMk cId="1773411197" sldId="259"/>
            <ac:spMk id="2" creationId="{EC76DF94-E41E-4D88-97A2-D201D282972D}"/>
          </ac:spMkLst>
        </pc:spChg>
        <pc:spChg chg="mod">
          <ac:chgData name="Lana Williams (0054792)" userId="6753e1d4-b993-476f-9770-d32e6c4e5cb5" providerId="ADAL" clId="{8D814DA4-DDF1-417D-8EF6-6ABEE5F66C10}" dt="2019-01-09T19:54:12.753" v="3203"/>
          <ac:spMkLst>
            <pc:docMk/>
            <pc:sldMk cId="1773411197" sldId="259"/>
            <ac:spMk id="3" creationId="{019D7AA8-F887-4E9D-893E-F808231B7886}"/>
          </ac:spMkLst>
        </pc:spChg>
      </pc:sldChg>
      <pc:sldChg chg="addSp delSp modSp add mod setBg">
        <pc:chgData name="Lana Williams (0054792)" userId="6753e1d4-b993-476f-9770-d32e6c4e5cb5" providerId="ADAL" clId="{8D814DA4-DDF1-417D-8EF6-6ABEE5F66C10}" dt="2019-01-09T19:54:33.798" v="3207"/>
        <pc:sldMkLst>
          <pc:docMk/>
          <pc:sldMk cId="2171079341" sldId="260"/>
        </pc:sldMkLst>
        <pc:spChg chg="mod">
          <ac:chgData name="Lana Williams (0054792)" userId="6753e1d4-b993-476f-9770-d32e6c4e5cb5" providerId="ADAL" clId="{8D814DA4-DDF1-417D-8EF6-6ABEE5F66C10}" dt="2019-01-09T19:54:22.117" v="3205" actId="115"/>
          <ac:spMkLst>
            <pc:docMk/>
            <pc:sldMk cId="2171079341" sldId="260"/>
            <ac:spMk id="2" creationId="{E87BDD18-5F96-4297-A667-24BB11635729}"/>
          </ac:spMkLst>
        </pc:spChg>
        <pc:spChg chg="add del">
          <ac:chgData name="Lana Williams (0054792)" userId="6753e1d4-b993-476f-9770-d32e6c4e5cb5" providerId="ADAL" clId="{8D814DA4-DDF1-417D-8EF6-6ABEE5F66C10}" dt="2019-01-09T17:16:53.157" v="263" actId="1957"/>
          <ac:spMkLst>
            <pc:docMk/>
            <pc:sldMk cId="2171079341" sldId="260"/>
            <ac:spMk id="3" creationId="{DB511146-B2C6-43D0-9572-2B33F3B1504B}"/>
          </ac:spMkLst>
        </pc:spChg>
        <pc:spChg chg="add del">
          <ac:chgData name="Lana Williams (0054792)" userId="6753e1d4-b993-476f-9770-d32e6c4e5cb5" providerId="ADAL" clId="{8D814DA4-DDF1-417D-8EF6-6ABEE5F66C10}" dt="2019-01-09T17:09:57.384" v="259" actId="26606"/>
          <ac:spMkLst>
            <pc:docMk/>
            <pc:sldMk cId="2171079341" sldId="260"/>
            <ac:spMk id="9" creationId="{2C6FC88F-3781-4170-9651-0F60DEE51024}"/>
          </ac:spMkLst>
        </pc:spChg>
        <pc:spChg chg="add del">
          <ac:chgData name="Lana Williams (0054792)" userId="6753e1d4-b993-476f-9770-d32e6c4e5cb5" providerId="ADAL" clId="{8D814DA4-DDF1-417D-8EF6-6ABEE5F66C10}" dt="2019-01-09T17:09:57.384" v="259" actId="26606"/>
          <ac:spMkLst>
            <pc:docMk/>
            <pc:sldMk cId="2171079341" sldId="260"/>
            <ac:spMk id="12" creationId="{4D4DD4CF-9732-4771-98FE-77886DC915F2}"/>
          </ac:spMkLst>
        </pc:spChg>
        <pc:spChg chg="add">
          <ac:chgData name="Lana Williams (0054792)" userId="6753e1d4-b993-476f-9770-d32e6c4e5cb5" providerId="ADAL" clId="{8D814DA4-DDF1-417D-8EF6-6ABEE5F66C10}" dt="2019-01-09T17:49:08.528" v="587" actId="26606"/>
          <ac:spMkLst>
            <pc:docMk/>
            <pc:sldMk cId="2171079341" sldId="260"/>
            <ac:spMk id="13" creationId="{3A9C15D4-2EE7-4D05-B87C-91D1F3B9604B}"/>
          </ac:spMkLst>
        </pc:spChg>
        <pc:spChg chg="add">
          <ac:chgData name="Lana Williams (0054792)" userId="6753e1d4-b993-476f-9770-d32e6c4e5cb5" providerId="ADAL" clId="{8D814DA4-DDF1-417D-8EF6-6ABEE5F66C10}" dt="2019-01-09T17:49:08.528" v="587" actId="26606"/>
          <ac:spMkLst>
            <pc:docMk/>
            <pc:sldMk cId="2171079341" sldId="260"/>
            <ac:spMk id="15" creationId="{4ED7B0FB-9654-4441-9545-02D458B68620}"/>
          </ac:spMkLst>
        </pc:spChg>
        <pc:spChg chg="add del">
          <ac:chgData name="Lana Williams (0054792)" userId="6753e1d4-b993-476f-9770-d32e6c4e5cb5" providerId="ADAL" clId="{8D814DA4-DDF1-417D-8EF6-6ABEE5F66C10}" dt="2019-01-09T17:09:57.384" v="259" actId="26606"/>
          <ac:spMkLst>
            <pc:docMk/>
            <pc:sldMk cId="2171079341" sldId="260"/>
            <ac:spMk id="16" creationId="{A2861A9C-C970-4FFE-B67C-222B6F573287}"/>
          </ac:spMkLst>
        </pc:spChg>
        <pc:graphicFrameChg chg="add mod">
          <ac:chgData name="Lana Williams (0054792)" userId="6753e1d4-b993-476f-9770-d32e6c4e5cb5" providerId="ADAL" clId="{8D814DA4-DDF1-417D-8EF6-6ABEE5F66C10}" dt="2019-01-09T19:54:33.798" v="3207"/>
          <ac:graphicFrameMkLst>
            <pc:docMk/>
            <pc:sldMk cId="2171079341" sldId="260"/>
            <ac:graphicFrameMk id="8" creationId="{E14AF3FC-23D0-4484-A4CD-30F15B010E58}"/>
          </ac:graphicFrameMkLst>
        </pc:graphicFrameChg>
        <pc:picChg chg="add del mod">
          <ac:chgData name="Lana Williams (0054792)" userId="6753e1d4-b993-476f-9770-d32e6c4e5cb5" providerId="ADAL" clId="{8D814DA4-DDF1-417D-8EF6-6ABEE5F66C10}" dt="2019-01-09T17:09:58.762" v="260"/>
          <ac:picMkLst>
            <pc:docMk/>
            <pc:sldMk cId="2171079341" sldId="260"/>
            <ac:picMk id="4" creationId="{F239C544-9CB4-4AA0-81FF-AE037702F236}"/>
          </ac:picMkLst>
        </pc:picChg>
        <pc:picChg chg="add del">
          <ac:chgData name="Lana Williams (0054792)" userId="6753e1d4-b993-476f-9770-d32e6c4e5cb5" providerId="ADAL" clId="{8D814DA4-DDF1-417D-8EF6-6ABEE5F66C10}" dt="2019-01-09T17:09:57.384" v="259" actId="26606"/>
          <ac:picMkLst>
            <pc:docMk/>
            <pc:sldMk cId="2171079341" sldId="260"/>
            <ac:picMk id="7" creationId="{F239C544-9CB4-4AA0-81FF-AE037702F236}"/>
          </ac:picMkLst>
        </pc:picChg>
        <pc:picChg chg="add del">
          <ac:chgData name="Lana Williams (0054792)" userId="6753e1d4-b993-476f-9770-d32e6c4e5cb5" providerId="ADAL" clId="{8D814DA4-DDF1-417D-8EF6-6ABEE5F66C10}" dt="2019-01-09T17:09:57.384" v="259" actId="26606"/>
          <ac:picMkLst>
            <pc:docMk/>
            <pc:sldMk cId="2171079341" sldId="260"/>
            <ac:picMk id="14" creationId="{0917E639-5738-4605-929E-1222198314AD}"/>
          </ac:picMkLst>
        </pc:picChg>
        <pc:picChg chg="add">
          <ac:chgData name="Lana Williams (0054792)" userId="6753e1d4-b993-476f-9770-d32e6c4e5cb5" providerId="ADAL" clId="{8D814DA4-DDF1-417D-8EF6-6ABEE5F66C10}" dt="2019-01-09T17:49:08.528" v="587" actId="26606"/>
          <ac:picMkLst>
            <pc:docMk/>
            <pc:sldMk cId="2171079341" sldId="260"/>
            <ac:picMk id="17" creationId="{7BB94C57-FDF3-45A3-9D1F-904523D795D4}"/>
          </ac:picMkLst>
        </pc:picChg>
        <pc:picChg chg="add del">
          <ac:chgData name="Lana Williams (0054792)" userId="6753e1d4-b993-476f-9770-d32e6c4e5cb5" providerId="ADAL" clId="{8D814DA4-DDF1-417D-8EF6-6ABEE5F66C10}" dt="2019-01-09T17:09:57.384" v="259" actId="26606"/>
          <ac:picMkLst>
            <pc:docMk/>
            <pc:sldMk cId="2171079341" sldId="260"/>
            <ac:picMk id="18" creationId="{D2FDF82E-EBD8-4EC5-AD10-CD9E70EE85CF}"/>
          </ac:picMkLst>
        </pc:picChg>
        <pc:picChg chg="add">
          <ac:chgData name="Lana Williams (0054792)" userId="6753e1d4-b993-476f-9770-d32e6c4e5cb5" providerId="ADAL" clId="{8D814DA4-DDF1-417D-8EF6-6ABEE5F66C10}" dt="2019-01-09T17:49:08.528" v="587" actId="26606"/>
          <ac:picMkLst>
            <pc:docMk/>
            <pc:sldMk cId="2171079341" sldId="260"/>
            <ac:picMk id="19" creationId="{6AEBDF1A-221A-4497-BBA9-57A70D161510}"/>
          </ac:picMkLst>
        </pc:picChg>
      </pc:sldChg>
      <pc:sldChg chg="addSp delSp modSp add ord setBg">
        <pc:chgData name="Lana Williams (0054792)" userId="6753e1d4-b993-476f-9770-d32e6c4e5cb5" providerId="ADAL" clId="{8D814DA4-DDF1-417D-8EF6-6ABEE5F66C10}" dt="2019-01-09T20:27:35.983" v="3377"/>
        <pc:sldMkLst>
          <pc:docMk/>
          <pc:sldMk cId="891025305" sldId="261"/>
        </pc:sldMkLst>
        <pc:spChg chg="mod">
          <ac:chgData name="Lana Williams (0054792)" userId="6753e1d4-b993-476f-9770-d32e6c4e5cb5" providerId="ADAL" clId="{8D814DA4-DDF1-417D-8EF6-6ABEE5F66C10}" dt="2019-01-09T20:15:01.553" v="3221" actId="1076"/>
          <ac:spMkLst>
            <pc:docMk/>
            <pc:sldMk cId="891025305" sldId="261"/>
            <ac:spMk id="2" creationId="{59685346-7634-48FE-93F1-584F0A388A60}"/>
          </ac:spMkLst>
        </pc:spChg>
        <pc:spChg chg="add del mod">
          <ac:chgData name="Lana Williams (0054792)" userId="6753e1d4-b993-476f-9770-d32e6c4e5cb5" providerId="ADAL" clId="{8D814DA4-DDF1-417D-8EF6-6ABEE5F66C10}" dt="2019-01-09T20:16:36.026" v="3229"/>
          <ac:spMkLst>
            <pc:docMk/>
            <pc:sldMk cId="891025305" sldId="261"/>
            <ac:spMk id="3" creationId="{4DC5E16F-BC10-4669-809E-000454B1E718}"/>
          </ac:spMkLst>
        </pc:spChg>
        <pc:picChg chg="add del mod">
          <ac:chgData name="Lana Williams (0054792)" userId="6753e1d4-b993-476f-9770-d32e6c4e5cb5" providerId="ADAL" clId="{8D814DA4-DDF1-417D-8EF6-6ABEE5F66C10}" dt="2019-01-09T20:14:41.702" v="3218"/>
          <ac:picMkLst>
            <pc:docMk/>
            <pc:sldMk cId="891025305" sldId="261"/>
            <ac:picMk id="13314" creationId="{7A5AA546-72EE-48D8-85DA-1041C7ECA5A4}"/>
          </ac:picMkLst>
        </pc:picChg>
        <pc:picChg chg="add del mod">
          <ac:chgData name="Lana Williams (0054792)" userId="6753e1d4-b993-476f-9770-d32e6c4e5cb5" providerId="ADAL" clId="{8D814DA4-DDF1-417D-8EF6-6ABEE5F66C10}" dt="2019-01-09T20:15:02.128" v="3222"/>
          <ac:picMkLst>
            <pc:docMk/>
            <pc:sldMk cId="891025305" sldId="261"/>
            <ac:picMk id="13316" creationId="{08D06274-CEED-4628-B53F-6F555C680FDE}"/>
          </ac:picMkLst>
        </pc:picChg>
        <pc:picChg chg="add del mod">
          <ac:chgData name="Lana Williams (0054792)" userId="6753e1d4-b993-476f-9770-d32e6c4e5cb5" providerId="ADAL" clId="{8D814DA4-DDF1-417D-8EF6-6ABEE5F66C10}" dt="2019-01-09T20:16:07.261" v="3227"/>
          <ac:picMkLst>
            <pc:docMk/>
            <pc:sldMk cId="891025305" sldId="261"/>
            <ac:picMk id="13318" creationId="{C1CC32C0-669D-4F9A-8C89-7BB0C8951220}"/>
          </ac:picMkLst>
        </pc:picChg>
        <pc:picChg chg="add mod">
          <ac:chgData name="Lana Williams (0054792)" userId="6753e1d4-b993-476f-9770-d32e6c4e5cb5" providerId="ADAL" clId="{8D814DA4-DDF1-417D-8EF6-6ABEE5F66C10}" dt="2019-01-09T20:16:45.392" v="3231" actId="14100"/>
          <ac:picMkLst>
            <pc:docMk/>
            <pc:sldMk cId="891025305" sldId="261"/>
            <ac:picMk id="13320" creationId="{3CE8A233-5BDC-4185-856C-099957FF738C}"/>
          </ac:picMkLst>
        </pc:picChg>
      </pc:sldChg>
      <pc:sldChg chg="addSp delSp modSp add mod ord setBg">
        <pc:chgData name="Lana Williams (0054792)" userId="6753e1d4-b993-476f-9770-d32e6c4e5cb5" providerId="ADAL" clId="{8D814DA4-DDF1-417D-8EF6-6ABEE5F66C10}" dt="2019-01-09T19:03:36.983" v="2902" actId="20577"/>
        <pc:sldMkLst>
          <pc:docMk/>
          <pc:sldMk cId="1777595978" sldId="262"/>
        </pc:sldMkLst>
        <pc:spChg chg="mod ord">
          <ac:chgData name="Lana Williams (0054792)" userId="6753e1d4-b993-476f-9770-d32e6c4e5cb5" providerId="ADAL" clId="{8D814DA4-DDF1-417D-8EF6-6ABEE5F66C10}" dt="2019-01-09T18:58:46.808" v="2756"/>
          <ac:spMkLst>
            <pc:docMk/>
            <pc:sldMk cId="1777595978" sldId="262"/>
            <ac:spMk id="2" creationId="{FD3ECE48-8AE6-4278-8E00-F6995D3DD8F5}"/>
          </ac:spMkLst>
        </pc:spChg>
        <pc:spChg chg="add del mod">
          <ac:chgData name="Lana Williams (0054792)" userId="6753e1d4-b993-476f-9770-d32e6c4e5cb5" providerId="ADAL" clId="{8D814DA4-DDF1-417D-8EF6-6ABEE5F66C10}" dt="2019-01-09T17:46:48.304" v="557"/>
          <ac:spMkLst>
            <pc:docMk/>
            <pc:sldMk cId="1777595978" sldId="262"/>
            <ac:spMk id="3" creationId="{F26A760F-F08A-46DB-A9A4-4DB6570D883F}"/>
          </ac:spMkLst>
        </pc:spChg>
        <pc:spChg chg="add del mod">
          <ac:chgData name="Lana Williams (0054792)" userId="6753e1d4-b993-476f-9770-d32e6c4e5cb5" providerId="ADAL" clId="{8D814DA4-DDF1-417D-8EF6-6ABEE5F66C10}" dt="2019-01-09T17:47:08.478" v="561"/>
          <ac:spMkLst>
            <pc:docMk/>
            <pc:sldMk cId="1777595978" sldId="262"/>
            <ac:spMk id="4" creationId="{304EB186-2725-4197-83DE-EF1D80A1955F}"/>
          </ac:spMkLst>
        </pc:spChg>
        <pc:spChg chg="add mod">
          <ac:chgData name="Lana Williams (0054792)" userId="6753e1d4-b993-476f-9770-d32e6c4e5cb5" providerId="ADAL" clId="{8D814DA4-DDF1-417D-8EF6-6ABEE5F66C10}" dt="2019-01-09T19:03:36.983" v="2902" actId="20577"/>
          <ac:spMkLst>
            <pc:docMk/>
            <pc:sldMk cId="1777595978" sldId="262"/>
            <ac:spMk id="5" creationId="{4485CA70-AC5E-49DA-8DFA-9BD43BA4CA08}"/>
          </ac:spMkLst>
        </pc:spChg>
        <pc:spChg chg="add">
          <ac:chgData name="Lana Williams (0054792)" userId="6753e1d4-b993-476f-9770-d32e6c4e5cb5" providerId="ADAL" clId="{8D814DA4-DDF1-417D-8EF6-6ABEE5F66C10}" dt="2019-01-09T17:47:45.279" v="563" actId="26606"/>
          <ac:spMkLst>
            <pc:docMk/>
            <pc:sldMk cId="1777595978" sldId="262"/>
            <ac:spMk id="79" creationId="{EB31A706-2873-4971-8BF0-CBBBD9ABDED7}"/>
          </ac:spMkLst>
        </pc:spChg>
        <pc:picChg chg="add">
          <ac:chgData name="Lana Williams (0054792)" userId="6753e1d4-b993-476f-9770-d32e6c4e5cb5" providerId="ADAL" clId="{8D814DA4-DDF1-417D-8EF6-6ABEE5F66C10}" dt="2019-01-09T17:47:45.279" v="563" actId="26606"/>
          <ac:picMkLst>
            <pc:docMk/>
            <pc:sldMk cId="1777595978" sldId="262"/>
            <ac:picMk id="75" creationId="{25496B42-CC46-4183-B481-887CD3E8C725}"/>
          </ac:picMkLst>
        </pc:picChg>
        <pc:picChg chg="add">
          <ac:chgData name="Lana Williams (0054792)" userId="6753e1d4-b993-476f-9770-d32e6c4e5cb5" providerId="ADAL" clId="{8D814DA4-DDF1-417D-8EF6-6ABEE5F66C10}" dt="2019-01-09T17:47:45.279" v="563" actId="26606"/>
          <ac:picMkLst>
            <pc:docMk/>
            <pc:sldMk cId="1777595978" sldId="262"/>
            <ac:picMk id="77" creationId="{E2758CE0-F916-4DCE-88D1-71430BE441B2}"/>
          </ac:picMkLst>
        </pc:picChg>
        <pc:picChg chg="add">
          <ac:chgData name="Lana Williams (0054792)" userId="6753e1d4-b993-476f-9770-d32e6c4e5cb5" providerId="ADAL" clId="{8D814DA4-DDF1-417D-8EF6-6ABEE5F66C10}" dt="2019-01-09T17:47:45.279" v="563" actId="26606"/>
          <ac:picMkLst>
            <pc:docMk/>
            <pc:sldMk cId="1777595978" sldId="262"/>
            <ac:picMk id="81" creationId="{CF39D056-257D-44E2-9374-900B94D4F2B9}"/>
          </ac:picMkLst>
        </pc:picChg>
        <pc:picChg chg="add mod">
          <ac:chgData name="Lana Williams (0054792)" userId="6753e1d4-b993-476f-9770-d32e6c4e5cb5" providerId="ADAL" clId="{8D814DA4-DDF1-417D-8EF6-6ABEE5F66C10}" dt="2019-01-09T17:47:45.279" v="563" actId="26606"/>
          <ac:picMkLst>
            <pc:docMk/>
            <pc:sldMk cId="1777595978" sldId="262"/>
            <ac:picMk id="4102" creationId="{AA16D7BB-B03B-491C-84A5-A64F2E95CB9C}"/>
          </ac:picMkLst>
        </pc:picChg>
      </pc:sldChg>
      <pc:sldChg chg="addSp modSp add del">
        <pc:chgData name="Lana Williams (0054792)" userId="6753e1d4-b993-476f-9770-d32e6c4e5cb5" providerId="ADAL" clId="{8D814DA4-DDF1-417D-8EF6-6ABEE5F66C10}" dt="2019-01-09T17:52:03.938" v="656" actId="2696"/>
        <pc:sldMkLst>
          <pc:docMk/>
          <pc:sldMk cId="2487276036" sldId="263"/>
        </pc:sldMkLst>
        <pc:spChg chg="mod">
          <ac:chgData name="Lana Williams (0054792)" userId="6753e1d4-b993-476f-9770-d32e6c4e5cb5" providerId="ADAL" clId="{8D814DA4-DDF1-417D-8EF6-6ABEE5F66C10}" dt="2019-01-09T17:51:39.416" v="650" actId="1076"/>
          <ac:spMkLst>
            <pc:docMk/>
            <pc:sldMk cId="2487276036" sldId="263"/>
            <ac:spMk id="2" creationId="{D6057DF7-63EB-4D43-BECE-EB623092B0FE}"/>
          </ac:spMkLst>
        </pc:spChg>
        <pc:picChg chg="add mod">
          <ac:chgData name="Lana Williams (0054792)" userId="6753e1d4-b993-476f-9770-d32e6c4e5cb5" providerId="ADAL" clId="{8D814DA4-DDF1-417D-8EF6-6ABEE5F66C10}" dt="2019-01-09T17:51:50.959" v="655" actId="14100"/>
          <ac:picMkLst>
            <pc:docMk/>
            <pc:sldMk cId="2487276036" sldId="263"/>
            <ac:picMk id="5122" creationId="{D5DC346B-1ADF-40A9-8865-7B17A24E6F2B}"/>
          </ac:picMkLst>
        </pc:picChg>
      </pc:sldChg>
      <pc:sldChg chg="addSp delSp modSp add mod setBg">
        <pc:chgData name="Lana Williams (0054792)" userId="6753e1d4-b993-476f-9770-d32e6c4e5cb5" providerId="ADAL" clId="{8D814DA4-DDF1-417D-8EF6-6ABEE5F66C10}" dt="2019-01-09T19:53:54.235" v="3200" actId="115"/>
        <pc:sldMkLst>
          <pc:docMk/>
          <pc:sldMk cId="2818651753" sldId="263"/>
        </pc:sldMkLst>
        <pc:spChg chg="mod ord">
          <ac:chgData name="Lana Williams (0054792)" userId="6753e1d4-b993-476f-9770-d32e6c4e5cb5" providerId="ADAL" clId="{8D814DA4-DDF1-417D-8EF6-6ABEE5F66C10}" dt="2019-01-09T19:53:54.235" v="3200" actId="115"/>
          <ac:spMkLst>
            <pc:docMk/>
            <pc:sldMk cId="2818651753" sldId="263"/>
            <ac:spMk id="2" creationId="{4D23B2FE-A4DF-44CD-85D7-4A83CEE745EF}"/>
          </ac:spMkLst>
        </pc:spChg>
        <pc:spChg chg="del">
          <ac:chgData name="Lana Williams (0054792)" userId="6753e1d4-b993-476f-9770-d32e6c4e5cb5" providerId="ADAL" clId="{8D814DA4-DDF1-417D-8EF6-6ABEE5F66C10}" dt="2019-01-09T17:59:08.872" v="1425"/>
          <ac:spMkLst>
            <pc:docMk/>
            <pc:sldMk cId="2818651753" sldId="263"/>
            <ac:spMk id="3" creationId="{6F000D67-C6F7-4641-B453-DA52206EEECB}"/>
          </ac:spMkLst>
        </pc:spChg>
        <pc:spChg chg="add">
          <ac:chgData name="Lana Williams (0054792)" userId="6753e1d4-b993-476f-9770-d32e6c4e5cb5" providerId="ADAL" clId="{8D814DA4-DDF1-417D-8EF6-6ABEE5F66C10}" dt="2019-01-09T17:59:34.807" v="1468" actId="26606"/>
          <ac:spMkLst>
            <pc:docMk/>
            <pc:sldMk cId="2818651753" sldId="263"/>
            <ac:spMk id="75" creationId="{53E559B7-FFF0-4CD8-9260-633468131126}"/>
          </ac:spMkLst>
        </pc:spChg>
        <pc:picChg chg="add">
          <ac:chgData name="Lana Williams (0054792)" userId="6753e1d4-b993-476f-9770-d32e6c4e5cb5" providerId="ADAL" clId="{8D814DA4-DDF1-417D-8EF6-6ABEE5F66C10}" dt="2019-01-09T17:59:34.807" v="1468" actId="26606"/>
          <ac:picMkLst>
            <pc:docMk/>
            <pc:sldMk cId="2818651753" sldId="263"/>
            <ac:picMk id="71" creationId="{25496B42-CC46-4183-B481-887CD3E8C725}"/>
          </ac:picMkLst>
        </pc:picChg>
        <pc:picChg chg="add">
          <ac:chgData name="Lana Williams (0054792)" userId="6753e1d4-b993-476f-9770-d32e6c4e5cb5" providerId="ADAL" clId="{8D814DA4-DDF1-417D-8EF6-6ABEE5F66C10}" dt="2019-01-09T17:59:34.807" v="1468" actId="26606"/>
          <ac:picMkLst>
            <pc:docMk/>
            <pc:sldMk cId="2818651753" sldId="263"/>
            <ac:picMk id="73" creationId="{E2758CE0-F916-4DCE-88D1-71430BE441B2}"/>
          </ac:picMkLst>
        </pc:picChg>
        <pc:picChg chg="add">
          <ac:chgData name="Lana Williams (0054792)" userId="6753e1d4-b993-476f-9770-d32e6c4e5cb5" providerId="ADAL" clId="{8D814DA4-DDF1-417D-8EF6-6ABEE5F66C10}" dt="2019-01-09T17:59:34.807" v="1468" actId="26606"/>
          <ac:picMkLst>
            <pc:docMk/>
            <pc:sldMk cId="2818651753" sldId="263"/>
            <ac:picMk id="77" creationId="{180BC9E0-1901-4FD9-90B5-82D9EE5137E1}"/>
          </ac:picMkLst>
        </pc:picChg>
        <pc:picChg chg="add mod">
          <ac:chgData name="Lana Williams (0054792)" userId="6753e1d4-b993-476f-9770-d32e6c4e5cb5" providerId="ADAL" clId="{8D814DA4-DDF1-417D-8EF6-6ABEE5F66C10}" dt="2019-01-09T18:00:06.688" v="1475" actId="1076"/>
          <ac:picMkLst>
            <pc:docMk/>
            <pc:sldMk cId="2818651753" sldId="263"/>
            <ac:picMk id="7170" creationId="{EAA73A83-8188-4EE3-B2E4-3142BF699B19}"/>
          </ac:picMkLst>
        </pc:picChg>
      </pc:sldChg>
      <pc:sldChg chg="addSp delSp modSp add">
        <pc:chgData name="Lana Williams (0054792)" userId="6753e1d4-b993-476f-9770-d32e6c4e5cb5" providerId="ADAL" clId="{8D814DA4-DDF1-417D-8EF6-6ABEE5F66C10}" dt="2019-01-09T19:21:15.673" v="3100" actId="20577"/>
        <pc:sldMkLst>
          <pc:docMk/>
          <pc:sldMk cId="2427633202" sldId="264"/>
        </pc:sldMkLst>
        <pc:spChg chg="mod">
          <ac:chgData name="Lana Williams (0054792)" userId="6753e1d4-b993-476f-9770-d32e6c4e5cb5" providerId="ADAL" clId="{8D814DA4-DDF1-417D-8EF6-6ABEE5F66C10}" dt="2019-01-09T18:59:55.174" v="2770" actId="20577"/>
          <ac:spMkLst>
            <pc:docMk/>
            <pc:sldMk cId="2427633202" sldId="264"/>
            <ac:spMk id="2" creationId="{FB8533E5-728B-43A3-8123-816CC9EDD071}"/>
          </ac:spMkLst>
        </pc:spChg>
        <pc:spChg chg="del mod">
          <ac:chgData name="Lana Williams (0054792)" userId="6753e1d4-b993-476f-9770-d32e6c4e5cb5" providerId="ADAL" clId="{8D814DA4-DDF1-417D-8EF6-6ABEE5F66C10}" dt="2019-01-09T18:09:25.252" v="1715"/>
          <ac:spMkLst>
            <pc:docMk/>
            <pc:sldMk cId="2427633202" sldId="264"/>
            <ac:spMk id="3" creationId="{C8FF06DD-3140-488F-9ADD-0204CBCA3EFD}"/>
          </ac:spMkLst>
        </pc:spChg>
        <pc:spChg chg="add del mod">
          <ac:chgData name="Lana Williams (0054792)" userId="6753e1d4-b993-476f-9770-d32e6c4e5cb5" providerId="ADAL" clId="{8D814DA4-DDF1-417D-8EF6-6ABEE5F66C10}" dt="2019-01-09T18:12:38.045" v="1738"/>
          <ac:spMkLst>
            <pc:docMk/>
            <pc:sldMk cId="2427633202" sldId="264"/>
            <ac:spMk id="4" creationId="{2953F31E-155E-4B39-A221-F01896FE43BB}"/>
          </ac:spMkLst>
        </pc:spChg>
        <pc:spChg chg="add mod">
          <ac:chgData name="Lana Williams (0054792)" userId="6753e1d4-b993-476f-9770-d32e6c4e5cb5" providerId="ADAL" clId="{8D814DA4-DDF1-417D-8EF6-6ABEE5F66C10}" dt="2019-01-09T18:10:44.168" v="1725" actId="1076"/>
          <ac:spMkLst>
            <pc:docMk/>
            <pc:sldMk cId="2427633202" sldId="264"/>
            <ac:spMk id="5" creationId="{DCE90689-644F-455C-BAA6-5720D11874BD}"/>
          </ac:spMkLst>
        </pc:spChg>
        <pc:spChg chg="add mod">
          <ac:chgData name="Lana Williams (0054792)" userId="6753e1d4-b993-476f-9770-d32e6c4e5cb5" providerId="ADAL" clId="{8D814DA4-DDF1-417D-8EF6-6ABEE5F66C10}" dt="2019-01-09T18:11:00.905" v="1728" actId="1076"/>
          <ac:spMkLst>
            <pc:docMk/>
            <pc:sldMk cId="2427633202" sldId="264"/>
            <ac:spMk id="6" creationId="{F4786915-2FF6-4964-9667-92F51E558EAC}"/>
          </ac:spMkLst>
        </pc:spChg>
        <pc:spChg chg="add mod">
          <ac:chgData name="Lana Williams (0054792)" userId="6753e1d4-b993-476f-9770-d32e6c4e5cb5" providerId="ADAL" clId="{8D814DA4-DDF1-417D-8EF6-6ABEE5F66C10}" dt="2019-01-09T18:11:32.451" v="1735" actId="1076"/>
          <ac:spMkLst>
            <pc:docMk/>
            <pc:sldMk cId="2427633202" sldId="264"/>
            <ac:spMk id="7" creationId="{4E71F8B0-B062-486B-ABA9-9CB5D92AA737}"/>
          </ac:spMkLst>
        </pc:spChg>
        <pc:spChg chg="add mod">
          <ac:chgData name="Lana Williams (0054792)" userId="6753e1d4-b993-476f-9770-d32e6c4e5cb5" providerId="ADAL" clId="{8D814DA4-DDF1-417D-8EF6-6ABEE5F66C10}" dt="2019-01-09T18:13:00.046" v="1742" actId="1076"/>
          <ac:spMkLst>
            <pc:docMk/>
            <pc:sldMk cId="2427633202" sldId="264"/>
            <ac:spMk id="8" creationId="{AF5D82D7-201A-461E-9001-DC97E085418C}"/>
          </ac:spMkLst>
        </pc:spChg>
        <pc:spChg chg="add del mod">
          <ac:chgData name="Lana Williams (0054792)" userId="6753e1d4-b993-476f-9770-d32e6c4e5cb5" providerId="ADAL" clId="{8D814DA4-DDF1-417D-8EF6-6ABEE5F66C10}" dt="2019-01-09T19:20:12.980" v="3055"/>
          <ac:spMkLst>
            <pc:docMk/>
            <pc:sldMk cId="2427633202" sldId="264"/>
            <ac:spMk id="9" creationId="{9E0AA169-3864-481B-A0F2-5F19C9BB6081}"/>
          </ac:spMkLst>
        </pc:spChg>
        <pc:spChg chg="add del mod">
          <ac:chgData name="Lana Williams (0054792)" userId="6753e1d4-b993-476f-9770-d32e6c4e5cb5" providerId="ADAL" clId="{8D814DA4-DDF1-417D-8EF6-6ABEE5F66C10}" dt="2019-01-09T19:20:43.047" v="3067"/>
          <ac:spMkLst>
            <pc:docMk/>
            <pc:sldMk cId="2427633202" sldId="264"/>
            <ac:spMk id="10" creationId="{A396EDBB-0B8E-449E-93D3-2FD4976EB55F}"/>
          </ac:spMkLst>
        </pc:spChg>
        <pc:spChg chg="add mod">
          <ac:chgData name="Lana Williams (0054792)" userId="6753e1d4-b993-476f-9770-d32e6c4e5cb5" providerId="ADAL" clId="{8D814DA4-DDF1-417D-8EF6-6ABEE5F66C10}" dt="2019-01-09T19:21:15.673" v="3100" actId="20577"/>
          <ac:spMkLst>
            <pc:docMk/>
            <pc:sldMk cId="2427633202" sldId="264"/>
            <ac:spMk id="11" creationId="{84CFAC75-6069-413F-9461-0AC52ADDE6F2}"/>
          </ac:spMkLst>
        </pc:spChg>
        <pc:picChg chg="add mod ord">
          <ac:chgData name="Lana Williams (0054792)" userId="6753e1d4-b993-476f-9770-d32e6c4e5cb5" providerId="ADAL" clId="{8D814DA4-DDF1-417D-8EF6-6ABEE5F66C10}" dt="2019-01-09T19:05:11.221" v="2956" actId="339"/>
          <ac:picMkLst>
            <pc:docMk/>
            <pc:sldMk cId="2427633202" sldId="264"/>
            <ac:picMk id="9218" creationId="{A6220050-CF1E-4D3E-A5D3-69607C130D23}"/>
          </ac:picMkLst>
        </pc:picChg>
      </pc:sldChg>
      <pc:sldChg chg="add del">
        <pc:chgData name="Lana Williams (0054792)" userId="6753e1d4-b993-476f-9770-d32e6c4e5cb5" providerId="ADAL" clId="{8D814DA4-DDF1-417D-8EF6-6ABEE5F66C10}" dt="2019-01-09T18:01:23.817" v="1481"/>
        <pc:sldMkLst>
          <pc:docMk/>
          <pc:sldMk cId="4074848997" sldId="264"/>
        </pc:sldMkLst>
      </pc:sldChg>
      <pc:sldChg chg="addSp delSp modSp add mod ord setBg">
        <pc:chgData name="Lana Williams (0054792)" userId="6753e1d4-b993-476f-9770-d32e6c4e5cb5" providerId="ADAL" clId="{8D814DA4-DDF1-417D-8EF6-6ABEE5F66C10}" dt="2019-01-09T19:56:19.717" v="3212"/>
        <pc:sldMkLst>
          <pc:docMk/>
          <pc:sldMk cId="1974031936" sldId="265"/>
        </pc:sldMkLst>
        <pc:spChg chg="mod ord">
          <ac:chgData name="Lana Williams (0054792)" userId="6753e1d4-b993-476f-9770-d32e6c4e5cb5" providerId="ADAL" clId="{8D814DA4-DDF1-417D-8EF6-6ABEE5F66C10}" dt="2019-01-09T18:59:17.246" v="2760" actId="115"/>
          <ac:spMkLst>
            <pc:docMk/>
            <pc:sldMk cId="1974031936" sldId="265"/>
            <ac:spMk id="2" creationId="{FD53F8C6-7708-4CBE-83DC-4EFC386B517D}"/>
          </ac:spMkLst>
        </pc:spChg>
        <pc:spChg chg="mod ord">
          <ac:chgData name="Lana Williams (0054792)" userId="6753e1d4-b993-476f-9770-d32e6c4e5cb5" providerId="ADAL" clId="{8D814DA4-DDF1-417D-8EF6-6ABEE5F66C10}" dt="2019-01-09T18:59:23.317" v="2761"/>
          <ac:spMkLst>
            <pc:docMk/>
            <pc:sldMk cId="1974031936" sldId="265"/>
            <ac:spMk id="3" creationId="{09F0CFED-68A7-4171-B1D8-41E368BC030D}"/>
          </ac:spMkLst>
        </pc:spChg>
        <pc:spChg chg="add mod">
          <ac:chgData name="Lana Williams (0054792)" userId="6753e1d4-b993-476f-9770-d32e6c4e5cb5" providerId="ADAL" clId="{8D814DA4-DDF1-417D-8EF6-6ABEE5F66C10}" dt="2019-01-09T18:34:53.640" v="2136" actId="20577"/>
          <ac:spMkLst>
            <pc:docMk/>
            <pc:sldMk cId="1974031936" sldId="265"/>
            <ac:spMk id="4" creationId="{B59AF888-A5A5-4A08-B66C-2F674B9F73B2}"/>
          </ac:spMkLst>
        </pc:spChg>
        <pc:spChg chg="add del">
          <ac:chgData name="Lana Williams (0054792)" userId="6753e1d4-b993-476f-9770-d32e6c4e5cb5" providerId="ADAL" clId="{8D814DA4-DDF1-417D-8EF6-6ABEE5F66C10}" dt="2019-01-09T18:31:31.633" v="2087" actId="26606"/>
          <ac:spMkLst>
            <pc:docMk/>
            <pc:sldMk cId="1974031936" sldId="265"/>
            <ac:spMk id="71" creationId="{D20EF05B-48CD-41DE-82FE-C25A5A3008F6}"/>
          </ac:spMkLst>
        </pc:spChg>
        <pc:spChg chg="add del">
          <ac:chgData name="Lana Williams (0054792)" userId="6753e1d4-b993-476f-9770-d32e6c4e5cb5" providerId="ADAL" clId="{8D814DA4-DDF1-417D-8EF6-6ABEE5F66C10}" dt="2019-01-09T18:31:31.633" v="2087" actId="26606"/>
          <ac:spMkLst>
            <pc:docMk/>
            <pc:sldMk cId="1974031936" sldId="265"/>
            <ac:spMk id="75" creationId="{C9DFF8EB-B522-4773-B8CF-C10622C1FA6F}"/>
          </ac:spMkLst>
        </pc:spChg>
        <pc:picChg chg="add del">
          <ac:chgData name="Lana Williams (0054792)" userId="6753e1d4-b993-476f-9770-d32e6c4e5cb5" providerId="ADAL" clId="{8D814DA4-DDF1-417D-8EF6-6ABEE5F66C10}" dt="2019-01-09T18:31:31.633" v="2087" actId="26606"/>
          <ac:picMkLst>
            <pc:docMk/>
            <pc:sldMk cId="1974031936" sldId="265"/>
            <ac:picMk id="73" creationId="{36BCEAE7-BE61-44AF-8E76-F6268E31C719}"/>
          </ac:picMkLst>
        </pc:picChg>
        <pc:picChg chg="add del">
          <ac:chgData name="Lana Williams (0054792)" userId="6753e1d4-b993-476f-9770-d32e6c4e5cb5" providerId="ADAL" clId="{8D814DA4-DDF1-417D-8EF6-6ABEE5F66C10}" dt="2019-01-09T18:31:31.633" v="2087" actId="26606"/>
          <ac:picMkLst>
            <pc:docMk/>
            <pc:sldMk cId="1974031936" sldId="265"/>
            <ac:picMk id="77" creationId="{6EA99E25-F57B-4182-929C-D5A100153A73}"/>
          </ac:picMkLst>
        </pc:picChg>
        <pc:picChg chg="add mod ord">
          <ac:chgData name="Lana Williams (0054792)" userId="6753e1d4-b993-476f-9770-d32e6c4e5cb5" providerId="ADAL" clId="{8D814DA4-DDF1-417D-8EF6-6ABEE5F66C10}" dt="2019-01-09T18:32:17.129" v="2089" actId="26606"/>
          <ac:picMkLst>
            <pc:docMk/>
            <pc:sldMk cId="1974031936" sldId="265"/>
            <ac:picMk id="10242" creationId="{61D9B85D-3E36-4A3E-A093-DF163808F2D1}"/>
          </ac:picMkLst>
        </pc:picChg>
        <pc:picChg chg="add mod">
          <ac:chgData name="Lana Williams (0054792)" userId="6753e1d4-b993-476f-9770-d32e6c4e5cb5" providerId="ADAL" clId="{8D814DA4-DDF1-417D-8EF6-6ABEE5F66C10}" dt="2019-01-09T18:32:17.129" v="2089" actId="26606"/>
          <ac:picMkLst>
            <pc:docMk/>
            <pc:sldMk cId="1974031936" sldId="265"/>
            <ac:picMk id="10244" creationId="{F85C8BF3-CA64-4F79-B148-0F27DD920FB5}"/>
          </ac:picMkLst>
        </pc:picChg>
        <pc:picChg chg="add mod">
          <ac:chgData name="Lana Williams (0054792)" userId="6753e1d4-b993-476f-9770-d32e6c4e5cb5" providerId="ADAL" clId="{8D814DA4-DDF1-417D-8EF6-6ABEE5F66C10}" dt="2019-01-09T18:32:17.129" v="2089" actId="26606"/>
          <ac:picMkLst>
            <pc:docMk/>
            <pc:sldMk cId="1974031936" sldId="265"/>
            <ac:picMk id="10246" creationId="{A1107A37-2490-4C9F-9498-D0DE6C53138C}"/>
          </ac:picMkLst>
        </pc:picChg>
      </pc:sldChg>
      <pc:sldChg chg="addSp delSp modSp add ord">
        <pc:chgData name="Lana Williams (0054792)" userId="6753e1d4-b993-476f-9770-d32e6c4e5cb5" providerId="ADAL" clId="{8D814DA4-DDF1-417D-8EF6-6ABEE5F66C10}" dt="2019-01-09T20:20:25.010" v="3338" actId="20577"/>
        <pc:sldMkLst>
          <pc:docMk/>
          <pc:sldMk cId="2790785531" sldId="266"/>
        </pc:sldMkLst>
        <pc:spChg chg="mod">
          <ac:chgData name="Lana Williams (0054792)" userId="6753e1d4-b993-476f-9770-d32e6c4e5cb5" providerId="ADAL" clId="{8D814DA4-DDF1-417D-8EF6-6ABEE5F66C10}" dt="2019-01-09T19:03:11.879" v="2896" actId="115"/>
          <ac:spMkLst>
            <pc:docMk/>
            <pc:sldMk cId="2790785531" sldId="266"/>
            <ac:spMk id="2" creationId="{EE3487A4-FD58-4308-BBE1-98B05A64433D}"/>
          </ac:spMkLst>
        </pc:spChg>
        <pc:spChg chg="add del mod">
          <ac:chgData name="Lana Williams (0054792)" userId="6753e1d4-b993-476f-9770-d32e6c4e5cb5" providerId="ADAL" clId="{8D814DA4-DDF1-417D-8EF6-6ABEE5F66C10}" dt="2019-01-09T20:20:25.010" v="3338" actId="20577"/>
          <ac:spMkLst>
            <pc:docMk/>
            <pc:sldMk cId="2790785531" sldId="266"/>
            <ac:spMk id="3" creationId="{316B82C8-45D0-4D9D-91C5-1670BCC42407}"/>
          </ac:spMkLst>
        </pc:spChg>
        <pc:picChg chg="add del">
          <ac:chgData name="Lana Williams (0054792)" userId="6753e1d4-b993-476f-9770-d32e6c4e5cb5" providerId="ADAL" clId="{8D814DA4-DDF1-417D-8EF6-6ABEE5F66C10}" dt="2019-01-09T18:09:13.845" v="1713"/>
          <ac:picMkLst>
            <pc:docMk/>
            <pc:sldMk cId="2790785531" sldId="266"/>
            <ac:picMk id="8194" creationId="{45B68683-CAFD-4AB6-B201-FFF651955E76}"/>
          </ac:picMkLst>
        </pc:picChg>
      </pc:sldChg>
      <pc:sldChg chg="addSp delSp modSp add">
        <pc:chgData name="Lana Williams (0054792)" userId="6753e1d4-b993-476f-9770-d32e6c4e5cb5" providerId="ADAL" clId="{8D814DA4-DDF1-417D-8EF6-6ABEE5F66C10}" dt="2019-01-09T19:18:38.663" v="3052" actId="20577"/>
        <pc:sldMkLst>
          <pc:docMk/>
          <pc:sldMk cId="446257470" sldId="267"/>
        </pc:sldMkLst>
        <pc:spChg chg="del mod">
          <ac:chgData name="Lana Williams (0054792)" userId="6753e1d4-b993-476f-9770-d32e6c4e5cb5" providerId="ADAL" clId="{8D814DA4-DDF1-417D-8EF6-6ABEE5F66C10}" dt="2019-01-09T18:52:12.677" v="2644"/>
          <ac:spMkLst>
            <pc:docMk/>
            <pc:sldMk cId="446257470" sldId="267"/>
            <ac:spMk id="2" creationId="{49BF41FE-D457-439C-A877-F8AB37A1B57C}"/>
          </ac:spMkLst>
        </pc:spChg>
        <pc:spChg chg="mod">
          <ac:chgData name="Lana Williams (0054792)" userId="6753e1d4-b993-476f-9770-d32e6c4e5cb5" providerId="ADAL" clId="{8D814DA4-DDF1-417D-8EF6-6ABEE5F66C10}" dt="2019-01-09T18:51:43.883" v="2640" actId="20577"/>
          <ac:spMkLst>
            <pc:docMk/>
            <pc:sldMk cId="446257470" sldId="267"/>
            <ac:spMk id="3" creationId="{25B036DC-E7A2-46EA-B500-B58C45AFBCAB}"/>
          </ac:spMkLst>
        </pc:spChg>
        <pc:spChg chg="add mod">
          <ac:chgData name="Lana Williams (0054792)" userId="6753e1d4-b993-476f-9770-d32e6c4e5cb5" providerId="ADAL" clId="{8D814DA4-DDF1-417D-8EF6-6ABEE5F66C10}" dt="2019-01-09T19:18:38.663" v="3052" actId="20577"/>
          <ac:spMkLst>
            <pc:docMk/>
            <pc:sldMk cId="446257470" sldId="267"/>
            <ac:spMk id="4" creationId="{A999D566-FF67-4030-AD13-5421CA23884A}"/>
          </ac:spMkLst>
        </pc:spChg>
        <pc:picChg chg="add mod">
          <ac:chgData name="Lana Williams (0054792)" userId="6753e1d4-b993-476f-9770-d32e6c4e5cb5" providerId="ADAL" clId="{8D814DA4-DDF1-417D-8EF6-6ABEE5F66C10}" dt="2019-01-09T19:05:01.903" v="2947" actId="339"/>
          <ac:picMkLst>
            <pc:docMk/>
            <pc:sldMk cId="446257470" sldId="267"/>
            <ac:picMk id="11266" creationId="{7EAF23F7-BEB0-47F1-924D-DE9384D5F36D}"/>
          </ac:picMkLst>
        </pc:picChg>
      </pc:sldChg>
      <pc:sldChg chg="addSp delSp modSp add ord">
        <pc:chgData name="Lana Williams (0054792)" userId="6753e1d4-b993-476f-9770-d32e6c4e5cb5" providerId="ADAL" clId="{8D814DA4-DDF1-417D-8EF6-6ABEE5F66C10}" dt="2019-01-09T19:03:02.889" v="2894"/>
        <pc:sldMkLst>
          <pc:docMk/>
          <pc:sldMk cId="2669102866" sldId="268"/>
        </pc:sldMkLst>
        <pc:spChg chg="mod">
          <ac:chgData name="Lana Williams (0054792)" userId="6753e1d4-b993-476f-9770-d32e6c4e5cb5" providerId="ADAL" clId="{8D814DA4-DDF1-417D-8EF6-6ABEE5F66C10}" dt="2019-01-09T18:58:29.871" v="2752"/>
          <ac:spMkLst>
            <pc:docMk/>
            <pc:sldMk cId="2669102866" sldId="268"/>
            <ac:spMk id="2" creationId="{3A53F2D5-EED1-4A6D-9086-A13FB0609F6B}"/>
          </ac:spMkLst>
        </pc:spChg>
        <pc:spChg chg="del">
          <ac:chgData name="Lana Williams (0054792)" userId="6753e1d4-b993-476f-9770-d32e6c4e5cb5" providerId="ADAL" clId="{8D814DA4-DDF1-417D-8EF6-6ABEE5F66C10}" dt="2019-01-09T18:55:46.802" v="2672"/>
          <ac:spMkLst>
            <pc:docMk/>
            <pc:sldMk cId="2669102866" sldId="268"/>
            <ac:spMk id="3" creationId="{B4938418-8D0D-4D14-8511-BFE7F906447E}"/>
          </ac:spMkLst>
        </pc:spChg>
        <pc:spChg chg="add mod">
          <ac:chgData name="Lana Williams (0054792)" userId="6753e1d4-b993-476f-9770-d32e6c4e5cb5" providerId="ADAL" clId="{8D814DA4-DDF1-417D-8EF6-6ABEE5F66C10}" dt="2019-01-09T18:58:16.362" v="2750" actId="20577"/>
          <ac:spMkLst>
            <pc:docMk/>
            <pc:sldMk cId="2669102866" sldId="268"/>
            <ac:spMk id="4" creationId="{5809FB42-6328-4217-8C1A-474159288C53}"/>
          </ac:spMkLst>
        </pc:spChg>
        <pc:picChg chg="add mod">
          <ac:chgData name="Lana Williams (0054792)" userId="6753e1d4-b993-476f-9770-d32e6c4e5cb5" providerId="ADAL" clId="{8D814DA4-DDF1-417D-8EF6-6ABEE5F66C10}" dt="2019-01-09T18:55:58.312" v="2676" actId="14100"/>
          <ac:picMkLst>
            <pc:docMk/>
            <pc:sldMk cId="2669102866" sldId="268"/>
            <ac:picMk id="12290" creationId="{3A82951A-8027-49BB-949C-CA23768FD1BB}"/>
          </ac:picMkLst>
        </pc:picChg>
      </pc:sldChg>
      <pc:sldMasterChg chg="setBg modSldLayout">
        <pc:chgData name="Lana Williams (0054792)" userId="6753e1d4-b993-476f-9770-d32e6c4e5cb5" providerId="ADAL" clId="{8D814DA4-DDF1-417D-8EF6-6ABEE5F66C10}" dt="2019-01-09T17:55:44.163" v="1236"/>
        <pc:sldMasterMkLst>
          <pc:docMk/>
          <pc:sldMasterMk cId="0" sldId="2147483648"/>
        </pc:sldMasterMkLst>
        <pc:sldLayoutChg chg="setBg">
          <pc:chgData name="Lana Williams (0054792)" userId="6753e1d4-b993-476f-9770-d32e6c4e5cb5" providerId="ADAL" clId="{8D814DA4-DDF1-417D-8EF6-6ABEE5F66C10}" dt="2019-01-09T17:55:44.163" v="1236"/>
          <pc:sldLayoutMkLst>
            <pc:docMk/>
            <pc:sldMasterMk cId="0" sldId="2147483648"/>
            <pc:sldLayoutMk cId="0" sldId="2147483649"/>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0"/>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1"/>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2"/>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3"/>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4"/>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5"/>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6"/>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7"/>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8"/>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59"/>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0"/>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1"/>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3"/>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6"/>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7"/>
          </pc:sldLayoutMkLst>
        </pc:sldLayoutChg>
        <pc:sldLayoutChg chg="setBg">
          <pc:chgData name="Lana Williams (0054792)" userId="6753e1d4-b993-476f-9770-d32e6c4e5cb5" providerId="ADAL" clId="{8D814DA4-DDF1-417D-8EF6-6ABEE5F66C10}" dt="2019-01-09T17:55:44.163" v="1236"/>
          <pc:sldLayoutMkLst>
            <pc:docMk/>
            <pc:sldMasterMk cId="0" sldId="2147483648"/>
            <pc:sldLayoutMk cId="0" sldId="2147483668"/>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u="sng" dirty="0">
                <a:effectLst>
                  <a:outerShdw blurRad="38100" dist="38100" dir="2700000" algn="tl">
                    <a:srgbClr val="000000">
                      <a:alpha val="43137"/>
                    </a:srgbClr>
                  </a:outerShdw>
                </a:effectLst>
              </a:rPr>
              <a:t>Income 2018</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view3D>
      <c:rotX val="3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Income 2018</c:v>
                </c:pt>
              </c:strCache>
            </c:strRef>
          </c:tx>
          <c:dPt>
            <c:idx val="0"/>
            <c:bubble3D val="0"/>
            <c:spPr>
              <a:solidFill>
                <a:schemeClr val="accent1"/>
              </a:solidFill>
              <a:ln w="25400">
                <a:solidFill>
                  <a:schemeClr val="lt1"/>
                </a:solidFill>
              </a:ln>
              <a:effectLst/>
              <a:sp3d contourW="25400">
                <a:contourClr>
                  <a:schemeClr val="lt1"/>
                </a:contourClr>
              </a:sp3d>
            </c:spPr>
            <c:extLst>
              <c:ext xmlns:c16="http://schemas.microsoft.com/office/drawing/2014/chart" uri="{C3380CC4-5D6E-409C-BE32-E72D297353CC}">
                <c16:uniqueId val="{00000001-0671-4A8B-84C0-0DCA14AD7B07}"/>
              </c:ext>
            </c:extLst>
          </c:dPt>
          <c:dPt>
            <c:idx val="1"/>
            <c:bubble3D val="0"/>
            <c:spPr>
              <a:solidFill>
                <a:schemeClr val="accent2"/>
              </a:solidFill>
              <a:ln w="25400">
                <a:solidFill>
                  <a:schemeClr val="lt1"/>
                </a:solidFill>
              </a:ln>
              <a:effectLst/>
              <a:sp3d contourW="25400">
                <a:contourClr>
                  <a:schemeClr val="lt1"/>
                </a:contourClr>
              </a:sp3d>
            </c:spPr>
            <c:extLst>
              <c:ext xmlns:c16="http://schemas.microsoft.com/office/drawing/2014/chart" uri="{C3380CC4-5D6E-409C-BE32-E72D297353CC}">
                <c16:uniqueId val="{00000003-0671-4A8B-84C0-0DCA14AD7B07}"/>
              </c:ext>
            </c:extLst>
          </c:dPt>
          <c:dPt>
            <c:idx val="2"/>
            <c:bubble3D val="0"/>
            <c:spPr>
              <a:solidFill>
                <a:schemeClr val="accent3"/>
              </a:solidFill>
              <a:ln w="25400">
                <a:solidFill>
                  <a:schemeClr val="lt1"/>
                </a:solidFill>
              </a:ln>
              <a:effectLst/>
              <a:sp3d contourW="25400">
                <a:contourClr>
                  <a:schemeClr val="lt1"/>
                </a:contourClr>
              </a:sp3d>
            </c:spPr>
            <c:extLst>
              <c:ext xmlns:c16="http://schemas.microsoft.com/office/drawing/2014/chart" uri="{C3380CC4-5D6E-409C-BE32-E72D297353CC}">
                <c16:uniqueId val="{00000005-0671-4A8B-84C0-0DCA14AD7B07}"/>
              </c:ext>
            </c:extLst>
          </c:dPt>
          <c:dPt>
            <c:idx val="3"/>
            <c:bubble3D val="0"/>
            <c:spPr>
              <a:solidFill>
                <a:schemeClr val="accent4"/>
              </a:solidFill>
              <a:ln w="25400">
                <a:solidFill>
                  <a:schemeClr val="lt1"/>
                </a:solidFill>
              </a:ln>
              <a:effectLst/>
              <a:sp3d contourW="25400">
                <a:contourClr>
                  <a:schemeClr val="lt1"/>
                </a:contourClr>
              </a:sp3d>
            </c:spPr>
            <c:extLst>
              <c:ext xmlns:c16="http://schemas.microsoft.com/office/drawing/2014/chart" uri="{C3380CC4-5D6E-409C-BE32-E72D297353CC}">
                <c16:uniqueId val="{00000007-0671-4A8B-84C0-0DCA14AD7B07}"/>
              </c:ext>
            </c:extLst>
          </c:dPt>
          <c:dPt>
            <c:idx val="4"/>
            <c:bubble3D val="0"/>
            <c:spPr>
              <a:solidFill>
                <a:schemeClr val="accent5"/>
              </a:solidFill>
              <a:ln w="25400">
                <a:solidFill>
                  <a:schemeClr val="lt1"/>
                </a:solidFill>
              </a:ln>
              <a:effectLst/>
              <a:sp3d contourW="25400">
                <a:contourClr>
                  <a:schemeClr val="lt1"/>
                </a:contourClr>
              </a:sp3d>
            </c:spPr>
            <c:extLst>
              <c:ext xmlns:c16="http://schemas.microsoft.com/office/drawing/2014/chart" uri="{C3380CC4-5D6E-409C-BE32-E72D297353CC}">
                <c16:uniqueId val="{00000009-0671-4A8B-84C0-0DCA14AD7B07}"/>
              </c:ext>
            </c:extLst>
          </c:dPt>
          <c:dPt>
            <c:idx val="5"/>
            <c:bubble3D val="0"/>
            <c:spPr>
              <a:solidFill>
                <a:schemeClr val="accent6"/>
              </a:solidFill>
              <a:ln w="25400">
                <a:solidFill>
                  <a:schemeClr val="lt1"/>
                </a:solidFill>
              </a:ln>
              <a:effectLst/>
              <a:sp3d contourW="25400">
                <a:contourClr>
                  <a:schemeClr val="lt1"/>
                </a:contourClr>
              </a:sp3d>
            </c:spPr>
            <c:extLst>
              <c:ext xmlns:c16="http://schemas.microsoft.com/office/drawing/2014/chart" uri="{C3380CC4-5D6E-409C-BE32-E72D297353CC}">
                <c16:uniqueId val="{0000000B-0671-4A8B-84C0-0DCA14AD7B07}"/>
              </c:ext>
            </c:extLst>
          </c:dPt>
          <c:dPt>
            <c:idx val="6"/>
            <c:bubble3D val="0"/>
            <c:spPr>
              <a:solidFill>
                <a:schemeClr val="accent1">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D-0671-4A8B-84C0-0DCA14AD7B07}"/>
              </c:ext>
            </c:extLst>
          </c:dPt>
          <c:dPt>
            <c:idx val="7"/>
            <c:bubble3D val="0"/>
            <c:spPr>
              <a:solidFill>
                <a:schemeClr val="accent2">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0F-0671-4A8B-84C0-0DCA14AD7B07}"/>
              </c:ext>
            </c:extLst>
          </c:dPt>
          <c:dPt>
            <c:idx val="8"/>
            <c:bubble3D val="0"/>
            <c:spPr>
              <a:solidFill>
                <a:schemeClr val="accent3">
                  <a:lumMod val="60000"/>
                </a:schemeClr>
              </a:solidFill>
              <a:ln w="25400">
                <a:solidFill>
                  <a:schemeClr val="lt1"/>
                </a:solidFill>
              </a:ln>
              <a:effectLst/>
              <a:sp3d contourW="25400">
                <a:contourClr>
                  <a:schemeClr val="lt1"/>
                </a:contourClr>
              </a:sp3d>
            </c:spPr>
            <c:extLst>
              <c:ext xmlns:c16="http://schemas.microsoft.com/office/drawing/2014/chart" uri="{C3380CC4-5D6E-409C-BE32-E72D297353CC}">
                <c16:uniqueId val="{00000011-0671-4A8B-84C0-0DCA14AD7B07}"/>
              </c:ext>
            </c:extLst>
          </c:dPt>
          <c:cat>
            <c:strRef>
              <c:f>Sheet1!$A$2:$A$10</c:f>
              <c:strCache>
                <c:ptCount val="9"/>
                <c:pt idx="0">
                  <c:v>Memberships &amp; Subscriptions</c:v>
                </c:pt>
                <c:pt idx="1">
                  <c:v>Donations &amp; Gift</c:v>
                </c:pt>
                <c:pt idx="2">
                  <c:v>Legacies</c:v>
                </c:pt>
                <c:pt idx="3">
                  <c:v>Grants</c:v>
                </c:pt>
                <c:pt idx="4">
                  <c:v>Fundraising Income</c:v>
                </c:pt>
                <c:pt idx="5">
                  <c:v>Trading Activities</c:v>
                </c:pt>
                <c:pt idx="6">
                  <c:v>Nature Reserve</c:v>
                </c:pt>
                <c:pt idx="7">
                  <c:v>Investment Income</c:v>
                </c:pt>
                <c:pt idx="8">
                  <c:v>Other Income</c:v>
                </c:pt>
              </c:strCache>
            </c:strRef>
          </c:cat>
          <c:val>
            <c:numRef>
              <c:f>Sheet1!$B$2:$B$10</c:f>
              <c:numCache>
                <c:formatCode>#,##0.00</c:formatCode>
                <c:ptCount val="9"/>
                <c:pt idx="0" formatCode="#,##0">
                  <c:v>274390</c:v>
                </c:pt>
                <c:pt idx="1">
                  <c:v>168513</c:v>
                </c:pt>
                <c:pt idx="2" formatCode="#,##0">
                  <c:v>21195</c:v>
                </c:pt>
                <c:pt idx="3" formatCode="#,##0">
                  <c:v>420814</c:v>
                </c:pt>
                <c:pt idx="4" formatCode="#,##0">
                  <c:v>90271</c:v>
                </c:pt>
                <c:pt idx="5" formatCode="#,##0">
                  <c:v>671790</c:v>
                </c:pt>
                <c:pt idx="6" formatCode="#,##0">
                  <c:v>172055</c:v>
                </c:pt>
                <c:pt idx="7" formatCode="#,##0">
                  <c:v>55840</c:v>
                </c:pt>
                <c:pt idx="8" formatCode="#,##0">
                  <c:v>15386</c:v>
                </c:pt>
              </c:numCache>
            </c:numRef>
          </c:val>
          <c:extLst>
            <c:ext xmlns:c16="http://schemas.microsoft.com/office/drawing/2014/chart" uri="{C3380CC4-5D6E-409C-BE32-E72D297353CC}">
              <c16:uniqueId val="{00000000-4CEE-46C9-85E8-05D81E2CF825}"/>
            </c:ext>
          </c:extLst>
        </c:ser>
        <c:dLbls>
          <c:showLegendKey val="0"/>
          <c:showVal val="0"/>
          <c:showCatName val="0"/>
          <c:showSerName val="0"/>
          <c:showPercent val="0"/>
          <c:showBubbleSize val="0"/>
          <c:showLeaderLines val="1"/>
        </c:dLbls>
      </c:pie3D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gs>
            <a:gs pos="100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1/11/2019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6.xml"/><Relationship Id="rId5" Type="http://schemas.openxmlformats.org/officeDocument/2006/relationships/image" Target="../media/image3.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hyperlink" Target="https://en.wikipedia.org/" TargetMode="Externa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chart" Target="../charts/char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wildlifetrusts.org/" TargetMode="External"/><Relationship Id="rId2" Type="http://schemas.openxmlformats.org/officeDocument/2006/relationships/hyperlink" Target="https://www.tes.com/teaching-resource/blank-map-of-britain-6146542" TargetMode="External"/><Relationship Id="rId1" Type="http://schemas.openxmlformats.org/officeDocument/2006/relationships/slideLayout" Target="../slideLayouts/slideLayout2.xml"/><Relationship Id="rId6" Type="http://schemas.openxmlformats.org/officeDocument/2006/relationships/hyperlink" Target="https://www.forbes.com/sites/jacobmorgan/2015/07/06/the-5-types-of-organizational-structures-part-1-the-hierarchy/#1fc0360b5252" TargetMode="External"/><Relationship Id="rId5" Type="http://schemas.openxmlformats.org/officeDocument/2006/relationships/hyperlink" Target="https://news.sky.com/video/sky-ocean-rescue-funding-puffin-study-11422579" TargetMode="External"/><Relationship Id="rId4" Type="http://schemas.openxmlformats.org/officeDocument/2006/relationships/hyperlink" Target="https://www.growthbusiness.co.uk/why-governance-must-be-a-priority-for-startups-255020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7" name="Picture 76">
            <a:extLst>
              <a:ext uri="{FF2B5EF4-FFF2-40B4-BE49-F238E27FC236}">
                <a16:creationId xmlns:a16="http://schemas.microsoft.com/office/drawing/2014/main" id="{E2758CE0-F916-4DCE-88D1-71430BE441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9" name="Rectangle 78">
            <a:extLst>
              <a:ext uri="{FF2B5EF4-FFF2-40B4-BE49-F238E27FC236}">
                <a16:creationId xmlns:a16="http://schemas.microsoft.com/office/drawing/2014/main" id="{EB31A706-2873-4971-8BF0-CBBBD9ABDED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2" name="Picture 6" descr="Image result">
            <a:extLst>
              <a:ext uri="{FF2B5EF4-FFF2-40B4-BE49-F238E27FC236}">
                <a16:creationId xmlns:a16="http://schemas.microsoft.com/office/drawing/2014/main" id="{AA16D7BB-B03B-491C-84A5-A64F2E95CB9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991" y="1438188"/>
            <a:ext cx="3675696" cy="3973725"/>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81" name="Picture 80">
            <a:extLst>
              <a:ext uri="{FF2B5EF4-FFF2-40B4-BE49-F238E27FC236}">
                <a16:creationId xmlns:a16="http://schemas.microsoft.com/office/drawing/2014/main" id="{CF39D056-257D-44E2-9374-900B94D4F2B9}"/>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D3ECE48-8AE6-4278-8E00-F6995D3DD8F5}"/>
              </a:ext>
            </a:extLst>
          </p:cNvPr>
          <p:cNvSpPr>
            <a:spLocks noGrp="1"/>
          </p:cNvSpPr>
          <p:nvPr>
            <p:ph type="title"/>
          </p:nvPr>
        </p:nvSpPr>
        <p:spPr>
          <a:xfrm>
            <a:off x="981074" y="957487"/>
            <a:ext cx="5614603" cy="1214214"/>
          </a:xfrm>
        </p:spPr>
        <p:txBody>
          <a:bodyPr vert="horz" lIns="91440" tIns="45720" rIns="91440" bIns="45720" rtlCol="0" anchor="b">
            <a:normAutofit/>
          </a:bodyPr>
          <a:lstStyle/>
          <a:p>
            <a:r>
              <a:rPr lang="en-US" sz="4800" u="sng" dirty="0">
                <a:effectLst>
                  <a:outerShdw blurRad="38100" dist="38100" dir="2700000" algn="tl">
                    <a:srgbClr val="000000">
                      <a:alpha val="43137"/>
                    </a:srgbClr>
                  </a:outerShdw>
                </a:effectLst>
              </a:rPr>
              <a:t>The Wildlife Trusts</a:t>
            </a:r>
          </a:p>
        </p:txBody>
      </p:sp>
      <p:sp>
        <p:nvSpPr>
          <p:cNvPr id="5" name="TextBox 4">
            <a:extLst>
              <a:ext uri="{FF2B5EF4-FFF2-40B4-BE49-F238E27FC236}">
                <a16:creationId xmlns:a16="http://schemas.microsoft.com/office/drawing/2014/main" id="{4485CA70-AC5E-49DA-8DFA-9BD43BA4CA08}"/>
              </a:ext>
            </a:extLst>
          </p:cNvPr>
          <p:cNvSpPr txBox="1"/>
          <p:nvPr/>
        </p:nvSpPr>
        <p:spPr>
          <a:xfrm>
            <a:off x="1181100" y="2609850"/>
            <a:ext cx="5238750" cy="2031325"/>
          </a:xfrm>
          <a:prstGeom prst="rect">
            <a:avLst/>
          </a:prstGeom>
          <a:noFill/>
        </p:spPr>
        <p:txBody>
          <a:bodyPr wrap="square" rtlCol="0">
            <a:spAutoFit/>
          </a:bodyPr>
          <a:lstStyle/>
          <a:p>
            <a:r>
              <a:rPr lang="en-GB" dirty="0">
                <a:effectLst>
                  <a:outerShdw blurRad="38100" dist="38100" dir="2700000" algn="tl">
                    <a:srgbClr val="000000">
                      <a:alpha val="43137"/>
                    </a:srgbClr>
                  </a:outerShdw>
                </a:effectLst>
              </a:rPr>
              <a:t>“To promote the conservation and study of nature, the promotion of research into conservation and to educate the public in understanding and appreciating nature, in the awareness of its value and in the need for conservation”</a:t>
            </a:r>
          </a:p>
          <a:p>
            <a:endParaRPr lang="en-GB" dirty="0">
              <a:effectLst>
                <a:outerShdw blurRad="38100" dist="38100" dir="2700000" algn="tl">
                  <a:srgbClr val="000000">
                    <a:alpha val="43137"/>
                  </a:srgbClr>
                </a:outerShdw>
              </a:effectLst>
            </a:endParaRPr>
          </a:p>
          <a:p>
            <a:r>
              <a:rPr lang="en-GB" dirty="0">
                <a:effectLst>
                  <a:outerShdw blurRad="38100" dist="38100" dir="2700000" algn="tl">
                    <a:srgbClr val="000000">
                      <a:alpha val="43137"/>
                    </a:srgbClr>
                  </a:outerShdw>
                </a:effectLst>
              </a:rPr>
              <a:t>Charitable Objectives (The Wildlife Trust (TWT))</a:t>
            </a:r>
          </a:p>
        </p:txBody>
      </p:sp>
    </p:spTree>
    <p:extLst>
      <p:ext uri="{BB962C8B-B14F-4D97-AF65-F5344CB8AC3E}">
        <p14:creationId xmlns:p14="http://schemas.microsoft.com/office/powerpoint/2010/main" val="1777595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102"/>
                                        </p:tgtEl>
                                        <p:attrNameLst>
                                          <p:attrName>style.visibility</p:attrName>
                                        </p:attrNameLst>
                                      </p:cBhvr>
                                      <p:to>
                                        <p:strVal val="visible"/>
                                      </p:to>
                                    </p:set>
                                    <p:anim calcmode="lin" valueType="num">
                                      <p:cBhvr additive="base">
                                        <p:cTn id="11" dur="500" fill="hold"/>
                                        <p:tgtEl>
                                          <p:spTgt spid="4102"/>
                                        </p:tgtEl>
                                        <p:attrNameLst>
                                          <p:attrName>ppt_x</p:attrName>
                                        </p:attrNameLst>
                                      </p:cBhvr>
                                      <p:tavLst>
                                        <p:tav tm="0">
                                          <p:val>
                                            <p:strVal val="#ppt_x"/>
                                          </p:val>
                                        </p:tav>
                                        <p:tav tm="100000">
                                          <p:val>
                                            <p:strVal val="#ppt_x"/>
                                          </p:val>
                                        </p:tav>
                                      </p:tavLst>
                                    </p:anim>
                                    <p:anim calcmode="lin" valueType="num">
                                      <p:cBhvr additive="base">
                                        <p:cTn id="12" dur="500" fill="hold"/>
                                        <p:tgtEl>
                                          <p:spTgt spid="410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20000">
              <a:schemeClr val="accent3"/>
            </a:gs>
            <a:gs pos="74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85346-7634-48FE-93F1-584F0A388A60}"/>
              </a:ext>
            </a:extLst>
          </p:cNvPr>
          <p:cNvSpPr>
            <a:spLocks noGrp="1"/>
          </p:cNvSpPr>
          <p:nvPr>
            <p:ph type="title"/>
          </p:nvPr>
        </p:nvSpPr>
        <p:spPr>
          <a:xfrm>
            <a:off x="913775" y="618517"/>
            <a:ext cx="10364451" cy="1596177"/>
          </a:xfrm>
        </p:spPr>
        <p:txBody>
          <a:bodyPr/>
          <a:lstStyle/>
          <a:p>
            <a:r>
              <a:rPr lang="en-GB" u="sng" dirty="0">
                <a:effectLst>
                  <a:outerShdw blurRad="38100" dist="38100" dir="2700000" algn="tl">
                    <a:srgbClr val="000000">
                      <a:alpha val="43137"/>
                    </a:srgbClr>
                  </a:outerShdw>
                </a:effectLst>
              </a:rPr>
              <a:t>Who is in charge?</a:t>
            </a:r>
          </a:p>
        </p:txBody>
      </p:sp>
      <p:pic>
        <p:nvPicPr>
          <p:cNvPr id="13320" name="Picture 8" descr="Related image">
            <a:extLst>
              <a:ext uri="{FF2B5EF4-FFF2-40B4-BE49-F238E27FC236}">
                <a16:creationId xmlns:a16="http://schemas.microsoft.com/office/drawing/2014/main" id="{3CE8A233-5BDC-4185-856C-099957FF738C}"/>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2997881" y="1991639"/>
            <a:ext cx="6196238" cy="3983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1025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3320"/>
                                        </p:tgtEl>
                                        <p:attrNameLst>
                                          <p:attrName>style.visibility</p:attrName>
                                        </p:attrNameLst>
                                      </p:cBhvr>
                                      <p:to>
                                        <p:strVal val="visible"/>
                                      </p:to>
                                    </p:set>
                                    <p:anim calcmode="lin" valueType="num">
                                      <p:cBhvr additive="base">
                                        <p:cTn id="11" dur="500" fill="hold"/>
                                        <p:tgtEl>
                                          <p:spTgt spid="13320"/>
                                        </p:tgtEl>
                                        <p:attrNameLst>
                                          <p:attrName>ppt_x</p:attrName>
                                        </p:attrNameLst>
                                      </p:cBhvr>
                                      <p:tavLst>
                                        <p:tav tm="0">
                                          <p:val>
                                            <p:strVal val="#ppt_x"/>
                                          </p:val>
                                        </p:tav>
                                        <p:tav tm="100000">
                                          <p:val>
                                            <p:strVal val="#ppt_x"/>
                                          </p:val>
                                        </p:tav>
                                      </p:tavLst>
                                    </p:anim>
                                    <p:anim calcmode="lin" valueType="num">
                                      <p:cBhvr additive="base">
                                        <p:cTn id="12" dur="500" fill="hold"/>
                                        <p:tgtEl>
                                          <p:spTgt spid="133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533E5-728B-43A3-8123-816CC9EDD071}"/>
              </a:ext>
            </a:extLst>
          </p:cNvPr>
          <p:cNvSpPr>
            <a:spLocks noGrp="1"/>
          </p:cNvSpPr>
          <p:nvPr>
            <p:ph type="title"/>
          </p:nvPr>
        </p:nvSpPr>
        <p:spPr/>
        <p:txBody>
          <a:bodyPr/>
          <a:lstStyle/>
          <a:p>
            <a:r>
              <a:rPr lang="en-GB" u="sng" dirty="0">
                <a:effectLst>
                  <a:outerShdw blurRad="38100" dist="38100" dir="2700000" algn="tl">
                    <a:srgbClr val="000000">
                      <a:alpha val="43137"/>
                    </a:srgbClr>
                  </a:outerShdw>
                </a:effectLst>
              </a:rPr>
              <a:t>How many Trusts are there?</a:t>
            </a:r>
          </a:p>
        </p:txBody>
      </p:sp>
      <p:pic>
        <p:nvPicPr>
          <p:cNvPr id="9218" name="Picture 2" descr="Image result for blank uk map">
            <a:extLst>
              <a:ext uri="{FF2B5EF4-FFF2-40B4-BE49-F238E27FC236}">
                <a16:creationId xmlns:a16="http://schemas.microsoft.com/office/drawing/2014/main" id="{A6220050-CF1E-4D3E-A5D3-69607C130D23}"/>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4446740" y="1749617"/>
            <a:ext cx="3432131" cy="4676233"/>
          </a:xfrm>
          <a:prstGeom prst="rect">
            <a:avLst/>
          </a:prstGeom>
          <a:noFill/>
          <a:effectLst>
            <a:softEdge rad="0"/>
          </a:effectLst>
          <a:scene3d>
            <a:camera prst="orthographicFront"/>
            <a:lightRig rig="threePt" dir="t"/>
          </a:scene3d>
          <a:sp3d>
            <a:bevelT w="196850" h="120650" prst="relaxedInset"/>
          </a:sp3d>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CE90689-644F-455C-BAA6-5720D11874BD}"/>
              </a:ext>
            </a:extLst>
          </p:cNvPr>
          <p:cNvSpPr/>
          <p:nvPr/>
        </p:nvSpPr>
        <p:spPr>
          <a:xfrm>
            <a:off x="6056027" y="4549399"/>
            <a:ext cx="551753" cy="923330"/>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5</a:t>
            </a:r>
          </a:p>
        </p:txBody>
      </p:sp>
      <p:sp>
        <p:nvSpPr>
          <p:cNvPr id="6" name="Rectangle 5">
            <a:extLst>
              <a:ext uri="{FF2B5EF4-FFF2-40B4-BE49-F238E27FC236}">
                <a16:creationId xmlns:a16="http://schemas.microsoft.com/office/drawing/2014/main" id="{F4786915-2FF6-4964-9667-92F51E558EAC}"/>
              </a:ext>
            </a:extLst>
          </p:cNvPr>
          <p:cNvSpPr/>
          <p:nvPr/>
        </p:nvSpPr>
        <p:spPr>
          <a:xfrm>
            <a:off x="6096000" y="2967335"/>
            <a:ext cx="566181"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1</a:t>
            </a:r>
          </a:p>
        </p:txBody>
      </p:sp>
      <p:sp>
        <p:nvSpPr>
          <p:cNvPr id="7" name="Rectangle 6">
            <a:extLst>
              <a:ext uri="{FF2B5EF4-FFF2-40B4-BE49-F238E27FC236}">
                <a16:creationId xmlns:a16="http://schemas.microsoft.com/office/drawing/2014/main" id="{4E71F8B0-B062-486B-ABA9-9CB5D92AA737}"/>
              </a:ext>
            </a:extLst>
          </p:cNvPr>
          <p:cNvSpPr/>
          <p:nvPr/>
        </p:nvSpPr>
        <p:spPr>
          <a:xfrm>
            <a:off x="5467875" y="3626069"/>
            <a:ext cx="551753" cy="923330"/>
          </a:xfrm>
          <a:prstGeom prst="rect">
            <a:avLst/>
          </a:prstGeom>
          <a:noFill/>
        </p:spPr>
        <p:txBody>
          <a:bodyPr wrap="none" lIns="91440" tIns="45720" rIns="91440" bIns="45720">
            <a:spAutoFit/>
          </a:bodyPr>
          <a:lstStyle/>
          <a:p>
            <a:pPr algn="ctr"/>
            <a:r>
              <a:rPr lang="en-US"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1</a:t>
            </a:r>
          </a:p>
        </p:txBody>
      </p:sp>
      <p:sp>
        <p:nvSpPr>
          <p:cNvPr id="8" name="Rectangle 7">
            <a:extLst>
              <a:ext uri="{FF2B5EF4-FFF2-40B4-BE49-F238E27FC236}">
                <a16:creationId xmlns:a16="http://schemas.microsoft.com/office/drawing/2014/main" id="{AF5D82D7-201A-461E-9001-DC97E085418C}"/>
              </a:ext>
            </a:extLst>
          </p:cNvPr>
          <p:cNvSpPr/>
          <p:nvPr/>
        </p:nvSpPr>
        <p:spPr>
          <a:xfrm>
            <a:off x="6627176" y="3890665"/>
            <a:ext cx="918842" cy="923330"/>
          </a:xfrm>
          <a:prstGeom prst="rect">
            <a:avLst/>
          </a:prstGeom>
          <a:noFill/>
        </p:spPr>
        <p:txBody>
          <a:bodyPr wrap="none" lIns="91440" tIns="45720" rIns="91440" bIns="45720">
            <a:spAutoFit/>
          </a:bodyPr>
          <a:lstStyle/>
          <a:p>
            <a:pPr algn="ctr"/>
            <a:r>
              <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37</a:t>
            </a:r>
          </a:p>
        </p:txBody>
      </p:sp>
      <p:sp>
        <p:nvSpPr>
          <p:cNvPr id="11" name="TextBox 10">
            <a:extLst>
              <a:ext uri="{FF2B5EF4-FFF2-40B4-BE49-F238E27FC236}">
                <a16:creationId xmlns:a16="http://schemas.microsoft.com/office/drawing/2014/main" id="{84CFAC75-6069-413F-9461-0AC52ADDE6F2}"/>
              </a:ext>
            </a:extLst>
          </p:cNvPr>
          <p:cNvSpPr txBox="1"/>
          <p:nvPr/>
        </p:nvSpPr>
        <p:spPr>
          <a:xfrm>
            <a:off x="4324350" y="6425850"/>
            <a:ext cx="3705225" cy="369332"/>
          </a:xfrm>
          <a:prstGeom prst="rect">
            <a:avLst/>
          </a:prstGeom>
          <a:noFill/>
        </p:spPr>
        <p:txBody>
          <a:bodyPr wrap="square" rtlCol="0">
            <a:spAutoFit/>
          </a:bodyPr>
          <a:lstStyle/>
          <a:p>
            <a:r>
              <a:rPr lang="en-GB" dirty="0"/>
              <a:t>Spooner, 2011 (Blank Map of Britain) </a:t>
            </a:r>
          </a:p>
        </p:txBody>
      </p:sp>
    </p:spTree>
    <p:extLst>
      <p:ext uri="{BB962C8B-B14F-4D97-AF65-F5344CB8AC3E}">
        <p14:creationId xmlns:p14="http://schemas.microsoft.com/office/powerpoint/2010/main" val="242763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218"/>
                                        </p:tgtEl>
                                        <p:attrNameLst>
                                          <p:attrName>style.visibility</p:attrName>
                                        </p:attrNameLst>
                                      </p:cBhvr>
                                      <p:to>
                                        <p:strVal val="visible"/>
                                      </p:to>
                                    </p:set>
                                    <p:animEffect transition="in" filter="fade">
                                      <p:cBhvr>
                                        <p:cTn id="11" dur="500"/>
                                        <p:tgtEl>
                                          <p:spTgt spid="9218"/>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8"/>
                                        </p:tgtEl>
                                        <p:attrNameLst>
                                          <p:attrName>style.visibility</p:attrName>
                                        </p:attrNameLst>
                                      </p:cBhvr>
                                      <p:to>
                                        <p:strVal val="visible"/>
                                      </p:to>
                                    </p:set>
                                    <p:anim calcmode="lin" valueType="num">
                                      <p:cBhvr additive="base">
                                        <p:cTn id="16" dur="500" fill="hold"/>
                                        <p:tgtEl>
                                          <p:spTgt spid="8"/>
                                        </p:tgtEl>
                                        <p:attrNameLst>
                                          <p:attrName>ppt_x</p:attrName>
                                        </p:attrNameLst>
                                      </p:cBhvr>
                                      <p:tavLst>
                                        <p:tav tm="0">
                                          <p:val>
                                            <p:strVal val="#ppt_x"/>
                                          </p:val>
                                        </p:tav>
                                        <p:tav tm="100000">
                                          <p:val>
                                            <p:strVal val="#ppt_x"/>
                                          </p:val>
                                        </p:tav>
                                      </p:tavLst>
                                    </p:anim>
                                    <p:anim calcmode="lin" valueType="num">
                                      <p:cBhvr additive="base">
                                        <p:cTn id="17"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ppt_x"/>
                                          </p:val>
                                        </p:tav>
                                        <p:tav tm="100000">
                                          <p:val>
                                            <p:strVal val="#ppt_x"/>
                                          </p:val>
                                        </p:tav>
                                      </p:tavLst>
                                    </p:anim>
                                    <p:anim calcmode="lin" valueType="num">
                                      <p:cBhvr additive="base">
                                        <p:cTn id="2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additive="base">
                                        <p:cTn id="34" dur="500" fill="hold"/>
                                        <p:tgtEl>
                                          <p:spTgt spid="7"/>
                                        </p:tgtEl>
                                        <p:attrNameLst>
                                          <p:attrName>ppt_x</p:attrName>
                                        </p:attrNameLst>
                                      </p:cBhvr>
                                      <p:tavLst>
                                        <p:tav tm="0">
                                          <p:val>
                                            <p:strVal val="#ppt_x"/>
                                          </p:val>
                                        </p:tav>
                                        <p:tav tm="100000">
                                          <p:val>
                                            <p:strVal val="#ppt_x"/>
                                          </p:val>
                                        </p:tav>
                                      </p:tavLst>
                                    </p:anim>
                                    <p:anim calcmode="lin" valueType="num">
                                      <p:cBhvr additive="base">
                                        <p:cTn id="3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036DC-E7A2-46EA-B500-B58C45AFBCAB}"/>
              </a:ext>
            </a:extLst>
          </p:cNvPr>
          <p:cNvSpPr>
            <a:spLocks noGrp="1"/>
          </p:cNvSpPr>
          <p:nvPr>
            <p:ph sz="quarter" idx="13"/>
          </p:nvPr>
        </p:nvSpPr>
        <p:spPr/>
        <p:txBody>
          <a:bodyPr/>
          <a:lstStyle/>
          <a:p>
            <a:pPr marL="0" indent="0">
              <a:buNone/>
            </a:pPr>
            <a:endParaRPr lang="en-GB" dirty="0"/>
          </a:p>
          <a:p>
            <a:endParaRPr lang="en-GB" dirty="0"/>
          </a:p>
        </p:txBody>
      </p:sp>
      <p:pic>
        <p:nvPicPr>
          <p:cNvPr id="11266" name="Picture 2" descr="Image result for governance">
            <a:extLst>
              <a:ext uri="{FF2B5EF4-FFF2-40B4-BE49-F238E27FC236}">
                <a16:creationId xmlns:a16="http://schemas.microsoft.com/office/drawing/2014/main" id="{7EAF23F7-BEB0-47F1-924D-DE9384D5F3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6262" y="1414462"/>
            <a:ext cx="6038850" cy="4029075"/>
          </a:xfrm>
          <a:prstGeom prst="rect">
            <a:avLst/>
          </a:prstGeom>
          <a:noFill/>
          <a:scene3d>
            <a:camera prst="orthographicFront"/>
            <a:lightRig rig="threePt" dir="t"/>
          </a:scene3d>
          <a:sp3d>
            <a:bevelT w="196850" h="120650" prst="relaxedInset"/>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99D566-FF67-4030-AD13-5421CA23884A}"/>
              </a:ext>
            </a:extLst>
          </p:cNvPr>
          <p:cNvSpPr txBox="1"/>
          <p:nvPr/>
        </p:nvSpPr>
        <p:spPr>
          <a:xfrm>
            <a:off x="3076262" y="5657850"/>
            <a:ext cx="6038850" cy="369332"/>
          </a:xfrm>
          <a:prstGeom prst="rect">
            <a:avLst/>
          </a:prstGeom>
          <a:noFill/>
        </p:spPr>
        <p:txBody>
          <a:bodyPr wrap="square" rtlCol="0">
            <a:spAutoFit/>
          </a:bodyPr>
          <a:lstStyle/>
          <a:p>
            <a:r>
              <a:rPr lang="en-GB" dirty="0"/>
              <a:t>Growth Business. (Governance)</a:t>
            </a:r>
          </a:p>
        </p:txBody>
      </p:sp>
    </p:spTree>
    <p:extLst>
      <p:ext uri="{BB962C8B-B14F-4D97-AF65-F5344CB8AC3E}">
        <p14:creationId xmlns:p14="http://schemas.microsoft.com/office/powerpoint/2010/main" val="446257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anim calcmode="lin" valueType="num">
                                      <p:cBhvr additive="base">
                                        <p:cTn id="7" dur="500" fill="hold"/>
                                        <p:tgtEl>
                                          <p:spTgt spid="11266"/>
                                        </p:tgtEl>
                                        <p:attrNameLst>
                                          <p:attrName>ppt_x</p:attrName>
                                        </p:attrNameLst>
                                      </p:cBhvr>
                                      <p:tavLst>
                                        <p:tav tm="0">
                                          <p:val>
                                            <p:strVal val="#ppt_x"/>
                                          </p:val>
                                        </p:tav>
                                        <p:tav tm="100000">
                                          <p:val>
                                            <p:strVal val="#ppt_x"/>
                                          </p:val>
                                        </p:tav>
                                      </p:tavLst>
                                    </p:anim>
                                    <p:anim calcmode="lin" valueType="num">
                                      <p:cBhvr additive="base">
                                        <p:cTn id="8" dur="500" fill="hold"/>
                                        <p:tgtEl>
                                          <p:spTgt spid="1126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3F2D5-EED1-4A6D-9086-A13FB0609F6B}"/>
              </a:ext>
            </a:extLst>
          </p:cNvPr>
          <p:cNvSpPr>
            <a:spLocks noGrp="1"/>
          </p:cNvSpPr>
          <p:nvPr>
            <p:ph type="title"/>
          </p:nvPr>
        </p:nvSpPr>
        <p:spPr/>
        <p:txBody>
          <a:bodyPr/>
          <a:lstStyle/>
          <a:p>
            <a:r>
              <a:rPr lang="en-GB" u="sng" dirty="0">
                <a:effectLst>
                  <a:outerShdw blurRad="38100" dist="38100" dir="2700000" algn="tl">
                    <a:srgbClr val="000000">
                      <a:alpha val="43137"/>
                    </a:srgbClr>
                  </a:outerShdw>
                </a:effectLst>
              </a:rPr>
              <a:t>How is </a:t>
            </a:r>
            <a:r>
              <a:rPr lang="en-GB" u="sng" dirty="0" err="1">
                <a:effectLst>
                  <a:outerShdw blurRad="38100" dist="38100" dir="2700000" algn="tl">
                    <a:srgbClr val="000000">
                      <a:alpha val="43137"/>
                    </a:srgbClr>
                  </a:outerShdw>
                </a:effectLst>
              </a:rPr>
              <a:t>tWT</a:t>
            </a:r>
            <a:r>
              <a:rPr lang="en-GB" u="sng" dirty="0">
                <a:effectLst>
                  <a:outerShdw blurRad="38100" dist="38100" dir="2700000" algn="tl">
                    <a:srgbClr val="000000">
                      <a:alpha val="43137"/>
                    </a:srgbClr>
                  </a:outerShdw>
                </a:effectLst>
              </a:rPr>
              <a:t> funded?</a:t>
            </a:r>
          </a:p>
        </p:txBody>
      </p:sp>
      <p:pic>
        <p:nvPicPr>
          <p:cNvPr id="12290" name="Picture 2" descr="Finances pie chart 2016-17">
            <a:extLst>
              <a:ext uri="{FF2B5EF4-FFF2-40B4-BE49-F238E27FC236}">
                <a16:creationId xmlns:a16="http://schemas.microsoft.com/office/drawing/2014/main" id="{3A82951A-8027-49BB-949C-CA23768FD1BB}"/>
              </a:ext>
            </a:extLst>
          </p:cNvPr>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1515650" y="2079321"/>
            <a:ext cx="9131474" cy="39707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809FB42-6328-4217-8C1A-474159288C53}"/>
              </a:ext>
            </a:extLst>
          </p:cNvPr>
          <p:cNvSpPr txBox="1"/>
          <p:nvPr/>
        </p:nvSpPr>
        <p:spPr>
          <a:xfrm>
            <a:off x="1515649" y="6150279"/>
            <a:ext cx="4083485" cy="646331"/>
          </a:xfrm>
          <a:prstGeom prst="rect">
            <a:avLst/>
          </a:prstGeom>
          <a:noFill/>
        </p:spPr>
        <p:txBody>
          <a:bodyPr wrap="square" rtlCol="0">
            <a:spAutoFit/>
          </a:bodyPr>
          <a:lstStyle/>
          <a:p>
            <a:r>
              <a:rPr lang="en-GB" dirty="0"/>
              <a:t>Collective Income and Expenditure (The Wildlife Trust 2017)</a:t>
            </a:r>
          </a:p>
        </p:txBody>
      </p:sp>
    </p:spTree>
    <p:extLst>
      <p:ext uri="{BB962C8B-B14F-4D97-AF65-F5344CB8AC3E}">
        <p14:creationId xmlns:p14="http://schemas.microsoft.com/office/powerpoint/2010/main" val="2669102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12290"/>
                                        </p:tgtEl>
                                        <p:attrNameLst>
                                          <p:attrName>style.visibility</p:attrName>
                                        </p:attrNameLst>
                                      </p:cBhvr>
                                      <p:to>
                                        <p:strVal val="visible"/>
                                      </p:to>
                                    </p:set>
                                    <p:anim calcmode="lin" valueType="num">
                                      <p:cBhvr additive="base">
                                        <p:cTn id="11" dur="500" fill="hold"/>
                                        <p:tgtEl>
                                          <p:spTgt spid="12290"/>
                                        </p:tgtEl>
                                        <p:attrNameLst>
                                          <p:attrName>ppt_x</p:attrName>
                                        </p:attrNameLst>
                                      </p:cBhvr>
                                      <p:tavLst>
                                        <p:tav tm="0">
                                          <p:val>
                                            <p:strVal val="#ppt_x"/>
                                          </p:val>
                                        </p:tav>
                                        <p:tav tm="100000">
                                          <p:val>
                                            <p:strVal val="#ppt_x"/>
                                          </p:val>
                                        </p:tav>
                                      </p:tavLst>
                                    </p:anim>
                                    <p:anim calcmode="lin" valueType="num">
                                      <p:cBhvr additive="base">
                                        <p:cTn id="12" dur="500" fill="hold"/>
                                        <p:tgtEl>
                                          <p:spTgt spid="1229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3"/>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244" name="Picture 4" descr="Image result for david attenborough">
            <a:extLst>
              <a:ext uri="{FF2B5EF4-FFF2-40B4-BE49-F238E27FC236}">
                <a16:creationId xmlns:a16="http://schemas.microsoft.com/office/drawing/2014/main" id="{F85C8BF3-CA64-4F79-B148-0F27DD920F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4" r="2" b="2"/>
          <a:stretch/>
        </p:blipFill>
        <p:spPr bwMode="auto">
          <a:xfrm>
            <a:off x="913774" y="2505456"/>
            <a:ext cx="2509245" cy="3156522"/>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0246" name="Picture 6" descr="Image result for bill oddie">
            <a:extLst>
              <a:ext uri="{FF2B5EF4-FFF2-40B4-BE49-F238E27FC236}">
                <a16:creationId xmlns:a16="http://schemas.microsoft.com/office/drawing/2014/main" id="{A1107A37-2490-4C9F-9498-D0DE6C53138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 b="4438"/>
          <a:stretch/>
        </p:blipFill>
        <p:spPr bwMode="auto">
          <a:xfrm>
            <a:off x="3586744" y="2505457"/>
            <a:ext cx="2509245" cy="1493254"/>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pic>
        <p:nvPicPr>
          <p:cNvPr id="10242" name="Picture 2" descr="Image result for PRINCE CHARLES">
            <a:extLst>
              <a:ext uri="{FF2B5EF4-FFF2-40B4-BE49-F238E27FC236}">
                <a16:creationId xmlns:a16="http://schemas.microsoft.com/office/drawing/2014/main" id="{61D9B85D-3E36-4A3E-A093-DF163808F2D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32042" b="22666"/>
          <a:stretch/>
        </p:blipFill>
        <p:spPr bwMode="auto">
          <a:xfrm>
            <a:off x="3586744" y="4159578"/>
            <a:ext cx="2509245" cy="1528042"/>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D53F8C6-7708-4CBE-83DC-4EFC386B517D}"/>
              </a:ext>
            </a:extLst>
          </p:cNvPr>
          <p:cNvSpPr>
            <a:spLocks noGrp="1"/>
          </p:cNvSpPr>
          <p:nvPr>
            <p:ph type="title"/>
          </p:nvPr>
        </p:nvSpPr>
        <p:spPr>
          <a:xfrm>
            <a:off x="913775" y="618517"/>
            <a:ext cx="10364451" cy="1596177"/>
          </a:xfrm>
        </p:spPr>
        <p:txBody>
          <a:bodyPr>
            <a:normAutofit/>
          </a:bodyPr>
          <a:lstStyle/>
          <a:p>
            <a:r>
              <a:rPr lang="en-GB" u="sng">
                <a:effectLst>
                  <a:outerShdw blurRad="38100" dist="38100" dir="2700000" algn="tl">
                    <a:srgbClr val="000000">
                      <a:alpha val="43137"/>
                    </a:srgbClr>
                  </a:outerShdw>
                </a:effectLst>
              </a:rPr>
              <a:t>Famous Members?</a:t>
            </a:r>
          </a:p>
        </p:txBody>
      </p:sp>
      <p:sp>
        <p:nvSpPr>
          <p:cNvPr id="3" name="Content Placeholder 2">
            <a:extLst>
              <a:ext uri="{FF2B5EF4-FFF2-40B4-BE49-F238E27FC236}">
                <a16:creationId xmlns:a16="http://schemas.microsoft.com/office/drawing/2014/main" id="{09F0CFED-68A7-4171-B1D8-41E368BC030D}"/>
              </a:ext>
            </a:extLst>
          </p:cNvPr>
          <p:cNvSpPr>
            <a:spLocks noGrp="1"/>
          </p:cNvSpPr>
          <p:nvPr>
            <p:ph sz="quarter" idx="13"/>
          </p:nvPr>
        </p:nvSpPr>
        <p:spPr>
          <a:xfrm>
            <a:off x="6523984" y="2367092"/>
            <a:ext cx="4753615" cy="3424107"/>
          </a:xfrm>
        </p:spPr>
        <p:txBody>
          <a:bodyPr>
            <a:normAutofit/>
          </a:bodyPr>
          <a:lstStyle/>
          <a:p>
            <a:r>
              <a:rPr lang="en-GB" sz="2800" dirty="0">
                <a:effectLst>
                  <a:outerShdw blurRad="38100" dist="38100" dir="2700000" algn="tl">
                    <a:srgbClr val="000000">
                      <a:alpha val="43137"/>
                    </a:srgbClr>
                  </a:outerShdw>
                </a:effectLst>
              </a:rPr>
              <a:t>Prince Charles is an </a:t>
            </a:r>
            <a:r>
              <a:rPr lang="en-GB" sz="2800" dirty="0" err="1">
                <a:effectLst>
                  <a:outerShdw blurRad="38100" dist="38100" dir="2700000" algn="tl">
                    <a:srgbClr val="000000">
                      <a:alpha val="43137"/>
                    </a:srgbClr>
                  </a:outerShdw>
                </a:effectLst>
              </a:rPr>
              <a:t>honourary</a:t>
            </a:r>
            <a:r>
              <a:rPr lang="en-GB" sz="2800" dirty="0">
                <a:effectLst>
                  <a:outerShdw blurRad="38100" dist="38100" dir="2700000" algn="tl">
                    <a:srgbClr val="000000">
                      <a:alpha val="43137"/>
                    </a:srgbClr>
                  </a:outerShdw>
                </a:effectLst>
              </a:rPr>
              <a:t> patron</a:t>
            </a:r>
          </a:p>
          <a:p>
            <a:r>
              <a:rPr lang="en-GB" sz="2800" dirty="0">
                <a:effectLst>
                  <a:outerShdw blurRad="38100" dist="38100" dir="2700000" algn="tl">
                    <a:srgbClr val="000000">
                      <a:alpha val="43137"/>
                    </a:srgbClr>
                  </a:outerShdw>
                </a:effectLst>
              </a:rPr>
              <a:t>Sir David Attenborough is a president emeritus</a:t>
            </a:r>
          </a:p>
          <a:p>
            <a:r>
              <a:rPr lang="en-GB" sz="2800" dirty="0">
                <a:effectLst>
                  <a:outerShdw blurRad="38100" dist="38100" dir="2700000" algn="tl">
                    <a:srgbClr val="000000">
                      <a:alpha val="43137"/>
                    </a:srgbClr>
                  </a:outerShdw>
                </a:effectLst>
              </a:rPr>
              <a:t>Bill </a:t>
            </a:r>
            <a:r>
              <a:rPr lang="en-GB" sz="2800" dirty="0" err="1">
                <a:effectLst>
                  <a:outerShdw blurRad="38100" dist="38100" dir="2700000" algn="tl">
                    <a:srgbClr val="000000">
                      <a:alpha val="43137"/>
                    </a:srgbClr>
                  </a:outerShdw>
                </a:effectLst>
              </a:rPr>
              <a:t>odie</a:t>
            </a:r>
            <a:r>
              <a:rPr lang="en-GB" sz="2800" dirty="0">
                <a:effectLst>
                  <a:outerShdw blurRad="38100" dist="38100" dir="2700000" algn="tl">
                    <a:srgbClr val="000000">
                      <a:alpha val="43137"/>
                    </a:srgbClr>
                  </a:outerShdw>
                </a:effectLst>
              </a:rPr>
              <a:t> </a:t>
            </a:r>
            <a:r>
              <a:rPr lang="en-GB" sz="2800" dirty="0" err="1">
                <a:effectLst>
                  <a:outerShdw blurRad="38100" dist="38100" dir="2700000" algn="tl">
                    <a:srgbClr val="000000">
                      <a:alpha val="43137"/>
                    </a:srgbClr>
                  </a:outerShdw>
                </a:effectLst>
              </a:rPr>
              <a:t>obe</a:t>
            </a:r>
            <a:r>
              <a:rPr lang="en-GB" sz="2800" dirty="0">
                <a:effectLst>
                  <a:outerShdw blurRad="38100" dist="38100" dir="2700000" algn="tl">
                    <a:srgbClr val="000000">
                      <a:alpha val="43137"/>
                    </a:srgbClr>
                  </a:outerShdw>
                </a:effectLst>
              </a:rPr>
              <a:t> is a vice president</a:t>
            </a:r>
          </a:p>
        </p:txBody>
      </p:sp>
      <p:sp>
        <p:nvSpPr>
          <p:cNvPr id="4" name="TextBox 3">
            <a:extLst>
              <a:ext uri="{FF2B5EF4-FFF2-40B4-BE49-F238E27FC236}">
                <a16:creationId xmlns:a16="http://schemas.microsoft.com/office/drawing/2014/main" id="{B59AF888-A5A5-4A08-B66C-2F674B9F73B2}"/>
              </a:ext>
            </a:extLst>
          </p:cNvPr>
          <p:cNvSpPr txBox="1"/>
          <p:nvPr/>
        </p:nvSpPr>
        <p:spPr>
          <a:xfrm>
            <a:off x="913774" y="5847898"/>
            <a:ext cx="4651331" cy="369332"/>
          </a:xfrm>
          <a:prstGeom prst="rect">
            <a:avLst/>
          </a:prstGeom>
          <a:noFill/>
        </p:spPr>
        <p:txBody>
          <a:bodyPr wrap="square" rtlCol="0">
            <a:spAutoFit/>
          </a:bodyPr>
          <a:lstStyle/>
          <a:p>
            <a:r>
              <a:rPr lang="en-GB" dirty="0"/>
              <a:t>Images from </a:t>
            </a:r>
            <a:r>
              <a:rPr lang="en-GB" dirty="0">
                <a:hlinkClick r:id="rId5"/>
              </a:rPr>
              <a:t>https://en.wikipedia.org</a:t>
            </a:r>
            <a:r>
              <a:rPr lang="en-GB" dirty="0"/>
              <a:t> </a:t>
            </a:r>
          </a:p>
        </p:txBody>
      </p:sp>
    </p:spTree>
    <p:extLst>
      <p:ext uri="{BB962C8B-B14F-4D97-AF65-F5344CB8AC3E}">
        <p14:creationId xmlns:p14="http://schemas.microsoft.com/office/powerpoint/2010/main" val="1974031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0242"/>
                                        </p:tgtEl>
                                        <p:attrNameLst>
                                          <p:attrName>style.visibility</p:attrName>
                                        </p:attrNameLst>
                                      </p:cBhvr>
                                      <p:to>
                                        <p:strVal val="visible"/>
                                      </p:to>
                                    </p:set>
                                    <p:anim calcmode="lin" valueType="num">
                                      <p:cBhvr additive="base">
                                        <p:cTn id="15" dur="500" fill="hold"/>
                                        <p:tgtEl>
                                          <p:spTgt spid="10242"/>
                                        </p:tgtEl>
                                        <p:attrNameLst>
                                          <p:attrName>ppt_x</p:attrName>
                                        </p:attrNameLst>
                                      </p:cBhvr>
                                      <p:tavLst>
                                        <p:tav tm="0">
                                          <p:val>
                                            <p:strVal val="#ppt_x"/>
                                          </p:val>
                                        </p:tav>
                                        <p:tav tm="100000">
                                          <p:val>
                                            <p:strVal val="#ppt_x"/>
                                          </p:val>
                                        </p:tav>
                                      </p:tavLst>
                                    </p:anim>
                                    <p:anim calcmode="lin" valueType="num">
                                      <p:cBhvr additive="base">
                                        <p:cTn id="16"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244"/>
                                        </p:tgtEl>
                                        <p:attrNameLst>
                                          <p:attrName>style.visibility</p:attrName>
                                        </p:attrNameLst>
                                      </p:cBhvr>
                                      <p:to>
                                        <p:strVal val="visible"/>
                                      </p:to>
                                    </p:set>
                                    <p:anim calcmode="lin" valueType="num">
                                      <p:cBhvr additive="base">
                                        <p:cTn id="21" dur="500" fill="hold"/>
                                        <p:tgtEl>
                                          <p:spTgt spid="10244"/>
                                        </p:tgtEl>
                                        <p:attrNameLst>
                                          <p:attrName>ppt_x</p:attrName>
                                        </p:attrNameLst>
                                      </p:cBhvr>
                                      <p:tavLst>
                                        <p:tav tm="0">
                                          <p:val>
                                            <p:strVal val="#ppt_x"/>
                                          </p:val>
                                        </p:tav>
                                        <p:tav tm="100000">
                                          <p:val>
                                            <p:strVal val="#ppt_x"/>
                                          </p:val>
                                        </p:tav>
                                      </p:tavLst>
                                    </p:anim>
                                    <p:anim calcmode="lin" valueType="num">
                                      <p:cBhvr additive="base">
                                        <p:cTn id="22" dur="500" fill="hold"/>
                                        <p:tgtEl>
                                          <p:spTgt spid="1024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10246"/>
                                        </p:tgtEl>
                                        <p:attrNameLst>
                                          <p:attrName>style.visibility</p:attrName>
                                        </p:attrNameLst>
                                      </p:cBhvr>
                                      <p:to>
                                        <p:strVal val="visible"/>
                                      </p:to>
                                    </p:set>
                                    <p:anim calcmode="lin" valueType="num">
                                      <p:cBhvr additive="base">
                                        <p:cTn id="27" dur="500" fill="hold"/>
                                        <p:tgtEl>
                                          <p:spTgt spid="10246"/>
                                        </p:tgtEl>
                                        <p:attrNameLst>
                                          <p:attrName>ppt_x</p:attrName>
                                        </p:attrNameLst>
                                      </p:cBhvr>
                                      <p:tavLst>
                                        <p:tav tm="0">
                                          <p:val>
                                            <p:strVal val="#ppt_x"/>
                                          </p:val>
                                        </p:tav>
                                        <p:tav tm="100000">
                                          <p:val>
                                            <p:strVal val="#ppt_x"/>
                                          </p:val>
                                        </p:tav>
                                      </p:tavLst>
                                    </p:anim>
                                    <p:anim calcmode="lin" valueType="num">
                                      <p:cBhvr additive="base">
                                        <p:cTn id="28" dur="500" fill="hold"/>
                                        <p:tgtEl>
                                          <p:spTgt spid="102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3"/>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3" name="Picture 72">
            <a:extLst>
              <a:ext uri="{FF2B5EF4-FFF2-40B4-BE49-F238E27FC236}">
                <a16:creationId xmlns:a16="http://schemas.microsoft.com/office/drawing/2014/main" id="{E2758CE0-F916-4DCE-88D1-71430BE441B2}"/>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5" name="Rectangle 74">
            <a:extLst>
              <a:ext uri="{FF2B5EF4-FFF2-40B4-BE49-F238E27FC236}">
                <a16:creationId xmlns:a16="http://schemas.microsoft.com/office/drawing/2014/main" id="{53E559B7-FFF0-4CD8-9260-63346813112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180BC9E0-1901-4FD9-90B5-82D9EE5137E1}"/>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170" name="Picture 2" descr="Image result for the wildlife trust of south and west wales logo">
            <a:extLst>
              <a:ext uri="{FF2B5EF4-FFF2-40B4-BE49-F238E27FC236}">
                <a16:creationId xmlns:a16="http://schemas.microsoft.com/office/drawing/2014/main" id="{EAA73A83-8188-4EE3-B2E4-3142BF699B19}"/>
              </a:ext>
            </a:extLst>
          </p:cNvPr>
          <p:cNvPicPr>
            <a:picLocks noGrp="1" noChangeAspect="1" noChangeArrowheads="1"/>
          </p:cNvPicPr>
          <p:nvPr>
            <p:ph sz="quarter" idx="13"/>
          </p:nvPr>
        </p:nvPicPr>
        <p:blipFill>
          <a:blip r:embed="rId5">
            <a:extLst>
              <a:ext uri="{28A0092B-C50C-407E-A947-70E740481C1C}">
                <a14:useLocalDpi xmlns:a14="http://schemas.microsoft.com/office/drawing/2010/main" val="0"/>
              </a:ext>
            </a:extLst>
          </a:blip>
          <a:srcRect/>
          <a:stretch>
            <a:fillRect/>
          </a:stretch>
        </p:blipFill>
        <p:spPr bwMode="auto">
          <a:xfrm>
            <a:off x="6593395" y="1454954"/>
            <a:ext cx="3461686" cy="3940191"/>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D23B2FE-A4DF-44CD-85D7-4A83CEE745EF}"/>
              </a:ext>
            </a:extLst>
          </p:cNvPr>
          <p:cNvSpPr>
            <a:spLocks noGrp="1"/>
          </p:cNvSpPr>
          <p:nvPr>
            <p:ph type="title"/>
          </p:nvPr>
        </p:nvSpPr>
        <p:spPr>
          <a:xfrm>
            <a:off x="1423136" y="1859094"/>
            <a:ext cx="4175471" cy="3131913"/>
          </a:xfrm>
        </p:spPr>
        <p:txBody>
          <a:bodyPr vert="horz" lIns="91440" tIns="45720" rIns="91440" bIns="45720" rtlCol="0" anchor="b">
            <a:normAutofit/>
          </a:bodyPr>
          <a:lstStyle/>
          <a:p>
            <a:r>
              <a:rPr lang="en-US" sz="4800" u="sng" dirty="0">
                <a:effectLst>
                  <a:outerShdw blurRad="38100" dist="38100" dir="2700000" algn="tl">
                    <a:srgbClr val="000000">
                      <a:alpha val="43137"/>
                    </a:srgbClr>
                  </a:outerShdw>
                </a:effectLst>
              </a:rPr>
              <a:t>The wildlife trust of south and west wales</a:t>
            </a:r>
          </a:p>
        </p:txBody>
      </p:sp>
    </p:spTree>
    <p:extLst>
      <p:ext uri="{BB962C8B-B14F-4D97-AF65-F5344CB8AC3E}">
        <p14:creationId xmlns:p14="http://schemas.microsoft.com/office/powerpoint/2010/main" val="2818651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additive="base">
                                        <p:cTn id="11" dur="500" fill="hold"/>
                                        <p:tgtEl>
                                          <p:spTgt spid="7170"/>
                                        </p:tgtEl>
                                        <p:attrNameLst>
                                          <p:attrName>ppt_x</p:attrName>
                                        </p:attrNameLst>
                                      </p:cBhvr>
                                      <p:tavLst>
                                        <p:tav tm="0">
                                          <p:val>
                                            <p:strVal val="#ppt_x"/>
                                          </p:val>
                                        </p:tav>
                                        <p:tav tm="100000">
                                          <p:val>
                                            <p:strVal val="#ppt_x"/>
                                          </p:val>
                                        </p:tav>
                                      </p:tavLst>
                                    </p:anim>
                                    <p:anim calcmode="lin" valueType="num">
                                      <p:cBhvr additive="base">
                                        <p:cTn id="12"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29000">
              <a:schemeClr val="accent3"/>
            </a:gs>
            <a:gs pos="75000">
              <a:schemeClr val="bg1">
                <a:shade val="64000"/>
                <a:lumMod val="88000"/>
              </a:schemeClr>
            </a:gs>
          </a:gsLst>
          <a:lin ang="5400000" scaled="0"/>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DF94-E41E-4D88-97A2-D201D282972D}"/>
              </a:ext>
            </a:extLst>
          </p:cNvPr>
          <p:cNvSpPr>
            <a:spLocks noGrp="1"/>
          </p:cNvSpPr>
          <p:nvPr>
            <p:ph type="title"/>
          </p:nvPr>
        </p:nvSpPr>
        <p:spPr/>
        <p:txBody>
          <a:bodyPr/>
          <a:lstStyle/>
          <a:p>
            <a:r>
              <a:rPr lang="en-GB" u="sng" dirty="0">
                <a:effectLst>
                  <a:outerShdw blurRad="38100" dist="38100" dir="2700000" algn="tl">
                    <a:srgbClr val="000000">
                      <a:alpha val="43137"/>
                    </a:srgbClr>
                  </a:outerShdw>
                </a:effectLst>
              </a:rPr>
              <a:t>What is their goal?</a:t>
            </a:r>
          </a:p>
        </p:txBody>
      </p:sp>
      <p:sp>
        <p:nvSpPr>
          <p:cNvPr id="3" name="Content Placeholder 2">
            <a:extLst>
              <a:ext uri="{FF2B5EF4-FFF2-40B4-BE49-F238E27FC236}">
                <a16:creationId xmlns:a16="http://schemas.microsoft.com/office/drawing/2014/main" id="{019D7AA8-F887-4E9D-893E-F808231B7886}"/>
              </a:ext>
            </a:extLst>
          </p:cNvPr>
          <p:cNvSpPr>
            <a:spLocks noGrp="1"/>
          </p:cNvSpPr>
          <p:nvPr>
            <p:ph sz="quarter" idx="13"/>
          </p:nvPr>
        </p:nvSpPr>
        <p:spPr/>
        <p:txBody>
          <a:bodyPr/>
          <a:lstStyle/>
          <a:p>
            <a:r>
              <a:rPr lang="en-GB" dirty="0">
                <a:effectLst>
                  <a:outerShdw blurRad="38100" dist="38100" dir="2700000" algn="tl">
                    <a:srgbClr val="000000">
                      <a:alpha val="43137"/>
                    </a:srgbClr>
                  </a:outerShdw>
                </a:effectLst>
              </a:rPr>
              <a:t>To stand up for wildlife and the environment</a:t>
            </a:r>
          </a:p>
          <a:p>
            <a:r>
              <a:rPr lang="en-GB" dirty="0">
                <a:effectLst>
                  <a:outerShdw blurRad="38100" dist="38100" dir="2700000" algn="tl">
                    <a:srgbClr val="000000">
                      <a:alpha val="43137"/>
                    </a:srgbClr>
                  </a:outerShdw>
                </a:effectLst>
              </a:rPr>
              <a:t>To create and enhance wildlife havens</a:t>
            </a:r>
          </a:p>
          <a:p>
            <a:r>
              <a:rPr lang="en-GB" dirty="0">
                <a:effectLst>
                  <a:outerShdw blurRad="38100" dist="38100" dir="2700000" algn="tl">
                    <a:srgbClr val="000000">
                      <a:alpha val="43137"/>
                    </a:srgbClr>
                  </a:outerShdw>
                </a:effectLst>
              </a:rPr>
              <a:t>To inspire people about the natural world</a:t>
            </a:r>
          </a:p>
          <a:p>
            <a:r>
              <a:rPr lang="en-GB" dirty="0">
                <a:effectLst>
                  <a:outerShdw blurRad="38100" dist="38100" dir="2700000" algn="tl">
                    <a:srgbClr val="000000">
                      <a:alpha val="43137"/>
                    </a:srgbClr>
                  </a:outerShdw>
                </a:effectLst>
              </a:rPr>
              <a:t>To foster sustainable living</a:t>
            </a:r>
          </a:p>
        </p:txBody>
      </p:sp>
    </p:spTree>
    <p:extLst>
      <p:ext uri="{BB962C8B-B14F-4D97-AF65-F5344CB8AC3E}">
        <p14:creationId xmlns:p14="http://schemas.microsoft.com/office/powerpoint/2010/main" val="177341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A9C15D4-2EE7-4D05-B87C-91D1F3B9604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ED7B0FB-9654-4441-9545-02D458B6862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BDD18-5F96-4297-A667-24BB11635729}"/>
              </a:ext>
            </a:extLst>
          </p:cNvPr>
          <p:cNvSpPr>
            <a:spLocks noGrp="1"/>
          </p:cNvSpPr>
          <p:nvPr>
            <p:ph type="title"/>
          </p:nvPr>
        </p:nvSpPr>
        <p:spPr>
          <a:xfrm>
            <a:off x="641074" y="1314450"/>
            <a:ext cx="2844002" cy="3680244"/>
          </a:xfrm>
        </p:spPr>
        <p:txBody>
          <a:bodyPr>
            <a:normAutofit/>
          </a:bodyPr>
          <a:lstStyle/>
          <a:p>
            <a:pPr algn="l"/>
            <a:r>
              <a:rPr lang="en-GB" sz="4400" u="sng" dirty="0">
                <a:effectLst>
                  <a:outerShdw blurRad="38100" dist="38100" dir="2700000" algn="tl">
                    <a:srgbClr val="000000">
                      <a:alpha val="43137"/>
                    </a:srgbClr>
                  </a:outerShdw>
                </a:effectLst>
              </a:rPr>
              <a:t>How are they funded?</a:t>
            </a:r>
          </a:p>
        </p:txBody>
      </p:sp>
      <p:pic>
        <p:nvPicPr>
          <p:cNvPr id="17" name="Picture 16">
            <a:extLst>
              <a:ext uri="{FF2B5EF4-FFF2-40B4-BE49-F238E27FC236}">
                <a16:creationId xmlns:a16="http://schemas.microsoft.com/office/drawing/2014/main" id="{7BB94C57-FDF3-45A3-9D1F-904523D795D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9" name="Picture 18">
            <a:extLst>
              <a:ext uri="{FF2B5EF4-FFF2-40B4-BE49-F238E27FC236}">
                <a16:creationId xmlns:a16="http://schemas.microsoft.com/office/drawing/2014/main" id="{6AEBDF1A-221A-4497-BBA9-57A70D161510}"/>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8" name="Content Placeholder 7">
            <a:extLst>
              <a:ext uri="{FF2B5EF4-FFF2-40B4-BE49-F238E27FC236}">
                <a16:creationId xmlns:a16="http://schemas.microsoft.com/office/drawing/2014/main" id="{E14AF3FC-23D0-4484-A4CD-30F15B010E58}"/>
              </a:ext>
            </a:extLst>
          </p:cNvPr>
          <p:cNvGraphicFramePr>
            <a:graphicFrameLocks noGrp="1"/>
          </p:cNvGraphicFramePr>
          <p:nvPr>
            <p:ph sz="quarter" idx="13"/>
            <p:extLst>
              <p:ext uri="{D42A27DB-BD31-4B8C-83A1-F6EECF244321}">
                <p14:modId xmlns:p14="http://schemas.microsoft.com/office/powerpoint/2010/main" val="2428680043"/>
              </p:ext>
            </p:extLst>
          </p:nvPr>
        </p:nvGraphicFramePr>
        <p:xfrm>
          <a:off x="4594225" y="889000"/>
          <a:ext cx="6683375" cy="4606925"/>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171079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8"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3487A4-FD58-4308-BBE1-98B05A64433D}"/>
              </a:ext>
            </a:extLst>
          </p:cNvPr>
          <p:cNvSpPr>
            <a:spLocks noGrp="1"/>
          </p:cNvSpPr>
          <p:nvPr>
            <p:ph type="title"/>
          </p:nvPr>
        </p:nvSpPr>
        <p:spPr/>
        <p:txBody>
          <a:bodyPr/>
          <a:lstStyle/>
          <a:p>
            <a:r>
              <a:rPr lang="en-GB" u="sng"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316B82C8-45D0-4D9D-91C5-1670BCC42407}"/>
              </a:ext>
            </a:extLst>
          </p:cNvPr>
          <p:cNvSpPr>
            <a:spLocks noGrp="1"/>
          </p:cNvSpPr>
          <p:nvPr>
            <p:ph sz="quarter" idx="13"/>
          </p:nvPr>
        </p:nvSpPr>
        <p:spPr/>
        <p:txBody>
          <a:bodyPr/>
          <a:lstStyle/>
          <a:p>
            <a:r>
              <a:rPr lang="en-GB" sz="1400" dirty="0"/>
              <a:t>Spooner, j p. (2011) </a:t>
            </a:r>
            <a:r>
              <a:rPr lang="en-GB" sz="1400" i="1" dirty="0"/>
              <a:t>Blank map of Britain. </a:t>
            </a:r>
            <a:r>
              <a:rPr lang="en-GB" sz="1400" dirty="0"/>
              <a:t>Available at: </a:t>
            </a:r>
            <a:r>
              <a:rPr lang="en-GB" sz="1400" dirty="0">
                <a:hlinkClick r:id="rId2"/>
              </a:rPr>
              <a:t>https://www.tes.com/teaching-resource/blank-map-of-britain-6146542</a:t>
            </a:r>
            <a:r>
              <a:rPr lang="en-GB" sz="1400" dirty="0"/>
              <a:t> (Accessed 9th January 2019)</a:t>
            </a:r>
          </a:p>
          <a:p>
            <a:r>
              <a:rPr lang="en-GB" sz="1400" dirty="0"/>
              <a:t>The wildlife trusts. </a:t>
            </a:r>
            <a:r>
              <a:rPr lang="en-GB" sz="1400" i="1" dirty="0"/>
              <a:t>The wildlife trusts. </a:t>
            </a:r>
            <a:r>
              <a:rPr lang="en-GB" sz="1400" dirty="0"/>
              <a:t>Available at: </a:t>
            </a:r>
            <a:r>
              <a:rPr lang="en-GB" sz="1400" dirty="0">
                <a:hlinkClick r:id="rId3"/>
              </a:rPr>
              <a:t>https://www.wildlifetrusts.org/</a:t>
            </a:r>
            <a:r>
              <a:rPr lang="en-GB" sz="1400" dirty="0"/>
              <a:t> (accessed 9</a:t>
            </a:r>
            <a:r>
              <a:rPr lang="en-GB" sz="1400" baseline="30000" dirty="0"/>
              <a:t>th</a:t>
            </a:r>
            <a:r>
              <a:rPr lang="en-GB" sz="1400" dirty="0"/>
              <a:t> January 2019)</a:t>
            </a:r>
          </a:p>
          <a:p>
            <a:r>
              <a:rPr lang="en-GB" sz="1400" dirty="0"/>
              <a:t>Growth Business. </a:t>
            </a:r>
            <a:r>
              <a:rPr lang="en-GB" sz="1400" i="1" dirty="0"/>
              <a:t>Governance. </a:t>
            </a:r>
            <a:r>
              <a:rPr lang="en-GB" sz="1400" dirty="0"/>
              <a:t>Available at: </a:t>
            </a:r>
            <a:r>
              <a:rPr lang="en-GB" sz="1400" dirty="0">
                <a:hlinkClick r:id="rId4"/>
              </a:rPr>
              <a:t>https://www.growthbusiness.co.uk/why-governance-must-be-a-priority-for-startups-2550207/</a:t>
            </a:r>
            <a:r>
              <a:rPr lang="en-GB" sz="1400" dirty="0"/>
              <a:t> (Accessed  9</a:t>
            </a:r>
            <a:r>
              <a:rPr lang="en-GB" sz="1400" baseline="30000" dirty="0"/>
              <a:t>th</a:t>
            </a:r>
            <a:r>
              <a:rPr lang="en-GB" sz="1400" dirty="0"/>
              <a:t> January 2019)</a:t>
            </a:r>
          </a:p>
          <a:p>
            <a:r>
              <a:rPr lang="en-GB" sz="1400" dirty="0"/>
              <a:t>SKY News (2018) ‘Sky Ocean Rescue funding puffin study’ </a:t>
            </a:r>
            <a:r>
              <a:rPr lang="en-GB" sz="1400" i="1" dirty="0"/>
              <a:t>SKY News</a:t>
            </a:r>
            <a:r>
              <a:rPr lang="en-GB" sz="1400" dirty="0"/>
              <a:t> 1</a:t>
            </a:r>
            <a:r>
              <a:rPr lang="en-GB" sz="1400" baseline="30000" dirty="0"/>
              <a:t>st</a:t>
            </a:r>
            <a:r>
              <a:rPr lang="en-GB" sz="1400" dirty="0"/>
              <a:t> July. Available at: </a:t>
            </a:r>
            <a:r>
              <a:rPr lang="en-GB" sz="1400" dirty="0">
                <a:hlinkClick r:id="rId5"/>
              </a:rPr>
              <a:t>https://news.sky.com/video/sky-ocean-rescue-funding-puffin-study-11422579</a:t>
            </a:r>
            <a:r>
              <a:rPr lang="en-GB" sz="1400" dirty="0"/>
              <a:t> (Accessed 9th January 2019)</a:t>
            </a:r>
          </a:p>
          <a:p>
            <a:r>
              <a:rPr lang="en-GB" sz="1400" dirty="0"/>
              <a:t>Morgan, J. (2015) </a:t>
            </a:r>
            <a:r>
              <a:rPr lang="en-GB" sz="1400" i="1" dirty="0"/>
              <a:t>Hierarchical Organizations. </a:t>
            </a:r>
            <a:r>
              <a:rPr lang="en-GB" sz="1400" dirty="0"/>
              <a:t>Available at: </a:t>
            </a:r>
            <a:r>
              <a:rPr lang="en-GB" sz="1400" dirty="0">
                <a:hlinkClick r:id="rId6"/>
              </a:rPr>
              <a:t>https://www.forbes.com/sites/jacobmorgan/2015/07/06/the-5-types-of-organizational-structures-part-1-the-hierarchy/#1fc0360b5252</a:t>
            </a:r>
            <a:r>
              <a:rPr lang="en-GB" sz="1400" dirty="0"/>
              <a:t> (Accessed </a:t>
            </a:r>
            <a:r>
              <a:rPr lang="en-GB" sz="1400"/>
              <a:t>9</a:t>
            </a:r>
            <a:r>
              <a:rPr lang="en-GB" sz="1400" baseline="30000"/>
              <a:t>th</a:t>
            </a:r>
            <a:r>
              <a:rPr lang="en-GB" sz="1400"/>
              <a:t> July 2019)</a:t>
            </a:r>
            <a:endParaRPr lang="en-GB" sz="1400" dirty="0"/>
          </a:p>
          <a:p>
            <a:endParaRPr lang="en-GB" sz="1400" dirty="0"/>
          </a:p>
          <a:p>
            <a:endParaRPr lang="en-GB" sz="1400" dirty="0"/>
          </a:p>
          <a:p>
            <a:endParaRPr lang="en-GB" dirty="0"/>
          </a:p>
          <a:p>
            <a:endParaRPr lang="en-GB" dirty="0"/>
          </a:p>
          <a:p>
            <a:endParaRPr lang="en-GB" dirty="0"/>
          </a:p>
        </p:txBody>
      </p:sp>
    </p:spTree>
    <p:extLst>
      <p:ext uri="{BB962C8B-B14F-4D97-AF65-F5344CB8AC3E}">
        <p14:creationId xmlns:p14="http://schemas.microsoft.com/office/powerpoint/2010/main" val="279078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otalTime>108</TotalTime>
  <Words>289</Words>
  <Application>Microsoft Office PowerPoint</Application>
  <PresentationFormat>Widescreen</PresentationFormat>
  <Paragraphs>36</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Droplet</vt:lpstr>
      <vt:lpstr>The Wildlife Trusts</vt:lpstr>
      <vt:lpstr>Who is in charge?</vt:lpstr>
      <vt:lpstr>How many Trusts are there?</vt:lpstr>
      <vt:lpstr>PowerPoint Presentation</vt:lpstr>
      <vt:lpstr>How is tWT funded?</vt:lpstr>
      <vt:lpstr>Famous Members?</vt:lpstr>
      <vt:lpstr>The wildlife trust of south and west wales</vt:lpstr>
      <vt:lpstr>What is their goal?</vt:lpstr>
      <vt:lpstr>How are they funded?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Wildlife Trusts</dc:title>
  <dc:creator>Lana Williams (0054792)</dc:creator>
  <cp:lastModifiedBy>Lana Williams (0054792)</cp:lastModifiedBy>
  <cp:revision>34</cp:revision>
  <dcterms:created xsi:type="dcterms:W3CDTF">2019-01-09T18:32:17Z</dcterms:created>
  <dcterms:modified xsi:type="dcterms:W3CDTF">2019-01-11T09:17:36Z</dcterms:modified>
</cp:coreProperties>
</file>