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notesMasterIdLst>
    <p:notesMasterId r:id="rId11"/>
  </p:notesMasterIdLst>
  <p:sldIdLst>
    <p:sldId id="256" r:id="rId2"/>
    <p:sldId id="257" r:id="rId3"/>
    <p:sldId id="263" r:id="rId4"/>
    <p:sldId id="264" r:id="rId5"/>
    <p:sldId id="265" r:id="rId6"/>
    <p:sldId id="258" r:id="rId7"/>
    <p:sldId id="259" r:id="rId8"/>
    <p:sldId id="266"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nnon Jones" initials="SJ" lastIdx="2" clrIdx="0">
    <p:extLst>
      <p:ext uri="{19B8F6BF-5375-455C-9EA6-DF929625EA0E}">
        <p15:presenceInfo xmlns:p15="http://schemas.microsoft.com/office/powerpoint/2012/main" userId="Shannon Jone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88DD87-F2D7-4656-B48D-F894B4EB3A73}" v="59" dt="2021-02-24T17:38:54.425"/>
    <p1510:client id="{DE992187-48F0-41E3-9B85-407C8187A030}" v="11" dt="2021-02-24T11:50:34.7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86" autoAdjust="0"/>
    <p:restoredTop sz="51324" autoAdjust="0"/>
  </p:normalViewPr>
  <p:slideViewPr>
    <p:cSldViewPr snapToGrid="0">
      <p:cViewPr>
        <p:scale>
          <a:sx n="50" d="100"/>
          <a:sy n="50" d="100"/>
        </p:scale>
        <p:origin x="29"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Jones (1803188)" userId="5e9fef00-bdb3-4683-9a69-56299b99277f" providerId="ADAL" clId="{DE992187-48F0-41E3-9B85-407C8187A030}"/>
    <pc:docChg chg="undo custSel modSld modMainMaster">
      <pc:chgData name="Shannon Jones (1803188)" userId="5e9fef00-bdb3-4683-9a69-56299b99277f" providerId="ADAL" clId="{DE992187-48F0-41E3-9B85-407C8187A030}" dt="2021-02-23T13:44:10.304" v="94" actId="20577"/>
      <pc:docMkLst>
        <pc:docMk/>
      </pc:docMkLst>
      <pc:sldChg chg="addSp delSp modSp mod setBg modAnim setClrOvrMap delDesignElem modNotesTx">
        <pc:chgData name="Shannon Jones (1803188)" userId="5e9fef00-bdb3-4683-9a69-56299b99277f" providerId="ADAL" clId="{DE992187-48F0-41E3-9B85-407C8187A030}" dt="2021-02-23T13:41:08.305" v="91" actId="20577"/>
        <pc:sldMkLst>
          <pc:docMk/>
          <pc:sldMk cId="1589996410" sldId="256"/>
        </pc:sldMkLst>
        <pc:spChg chg="mod">
          <ac:chgData name="Shannon Jones (1803188)" userId="5e9fef00-bdb3-4683-9a69-56299b99277f" providerId="ADAL" clId="{DE992187-48F0-41E3-9B85-407C8187A030}" dt="2021-02-22T12:13:31.131" v="87" actId="26606"/>
          <ac:spMkLst>
            <pc:docMk/>
            <pc:sldMk cId="1589996410" sldId="256"/>
            <ac:spMk id="2" creationId="{7FF54770-9B48-4949-81CD-9E920E9CA933}"/>
          </ac:spMkLst>
        </pc:spChg>
        <pc:spChg chg="mod">
          <ac:chgData name="Shannon Jones (1803188)" userId="5e9fef00-bdb3-4683-9a69-56299b99277f" providerId="ADAL" clId="{DE992187-48F0-41E3-9B85-407C8187A030}" dt="2021-02-22T12:13:31.131" v="87" actId="26606"/>
          <ac:spMkLst>
            <pc:docMk/>
            <pc:sldMk cId="1589996410" sldId="256"/>
            <ac:spMk id="3" creationId="{917E3B97-2715-4F9B-ABB0-A5335DFCDFC1}"/>
          </ac:spMkLst>
        </pc:spChg>
        <pc:spChg chg="add del">
          <ac:chgData name="Shannon Jones (1803188)" userId="5e9fef00-bdb3-4683-9a69-56299b99277f" providerId="ADAL" clId="{DE992187-48F0-41E3-9B85-407C8187A030}" dt="2021-02-22T12:12:21.381" v="73" actId="26606"/>
          <ac:spMkLst>
            <pc:docMk/>
            <pc:sldMk cId="1589996410" sldId="256"/>
            <ac:spMk id="6" creationId="{B7D4B16D-600A-41A1-8B1B-3727C56C0C9B}"/>
          </ac:spMkLst>
        </pc:spChg>
        <pc:spChg chg="del">
          <ac:chgData name="Shannon Jones (1803188)" userId="5e9fef00-bdb3-4683-9a69-56299b99277f" providerId="ADAL" clId="{DE992187-48F0-41E3-9B85-407C8187A030}" dt="2021-02-22T12:07:31.614" v="27"/>
          <ac:spMkLst>
            <pc:docMk/>
            <pc:sldMk cId="1589996410" sldId="256"/>
            <ac:spMk id="12" creationId="{4B24F6DB-F114-44A7-BB56-D401884E4E7F}"/>
          </ac:spMkLst>
        </pc:spChg>
        <pc:spChg chg="add del">
          <ac:chgData name="Shannon Jones (1803188)" userId="5e9fef00-bdb3-4683-9a69-56299b99277f" providerId="ADAL" clId="{DE992187-48F0-41E3-9B85-407C8187A030}" dt="2021-02-22T12:12:44.601" v="82" actId="26606"/>
          <ac:spMkLst>
            <pc:docMk/>
            <pc:sldMk cId="1589996410" sldId="256"/>
            <ac:spMk id="81" creationId="{8B3F5CD4-CBC8-4A22-9DCC-0420CA28A09F}"/>
          </ac:spMkLst>
        </pc:spChg>
        <pc:spChg chg="add del">
          <ac:chgData name="Shannon Jones (1803188)" userId="5e9fef00-bdb3-4683-9a69-56299b99277f" providerId="ADAL" clId="{DE992187-48F0-41E3-9B85-407C8187A030}" dt="2021-02-22T12:12:36.946" v="76" actId="26606"/>
          <ac:spMkLst>
            <pc:docMk/>
            <pc:sldMk cId="1589996410" sldId="256"/>
            <ac:spMk id="86" creationId="{01958E0A-0BC1-424F-9B41-D614FC13A47E}"/>
          </ac:spMkLst>
        </pc:spChg>
        <pc:spChg chg="add del">
          <ac:chgData name="Shannon Jones (1803188)" userId="5e9fef00-bdb3-4683-9a69-56299b99277f" providerId="ADAL" clId="{DE992187-48F0-41E3-9B85-407C8187A030}" dt="2021-02-22T12:12:43.028" v="79" actId="26606"/>
          <ac:spMkLst>
            <pc:docMk/>
            <pc:sldMk cId="1589996410" sldId="256"/>
            <ac:spMk id="88" creationId="{C1C3FA74-6158-4157-A8F0-8CAE5091FF50}"/>
          </ac:spMkLst>
        </pc:spChg>
        <pc:spChg chg="add del">
          <ac:chgData name="Shannon Jones (1803188)" userId="5e9fef00-bdb3-4683-9a69-56299b99277f" providerId="ADAL" clId="{DE992187-48F0-41E3-9B85-407C8187A030}" dt="2021-02-22T12:12:44.536" v="81" actId="26606"/>
          <ac:spMkLst>
            <pc:docMk/>
            <pc:sldMk cId="1589996410" sldId="256"/>
            <ac:spMk id="90" creationId="{01958E0A-0BC1-424F-9B41-D614FC13A47E}"/>
          </ac:spMkLst>
        </pc:spChg>
        <pc:spChg chg="add del">
          <ac:chgData name="Shannon Jones (1803188)" userId="5e9fef00-bdb3-4683-9a69-56299b99277f" providerId="ADAL" clId="{DE992187-48F0-41E3-9B85-407C8187A030}" dt="2021-02-22T12:13:31.131" v="87" actId="26606"/>
          <ac:spMkLst>
            <pc:docMk/>
            <pc:sldMk cId="1589996410" sldId="256"/>
            <ac:spMk id="143" creationId="{CD614432-46FD-4B63-8194-64F233F94135}"/>
          </ac:spMkLst>
        </pc:spChg>
        <pc:spChg chg="add del">
          <ac:chgData name="Shannon Jones (1803188)" userId="5e9fef00-bdb3-4683-9a69-56299b99277f" providerId="ADAL" clId="{DE992187-48F0-41E3-9B85-407C8187A030}" dt="2021-02-22T12:13:31.131" v="87" actId="26606"/>
          <ac:spMkLst>
            <pc:docMk/>
            <pc:sldMk cId="1589996410" sldId="256"/>
            <ac:spMk id="146" creationId="{7C914900-562F-42A1-9E63-CD117E0CA000}"/>
          </ac:spMkLst>
        </pc:spChg>
        <pc:spChg chg="add del">
          <ac:chgData name="Shannon Jones (1803188)" userId="5e9fef00-bdb3-4683-9a69-56299b99277f" providerId="ADAL" clId="{DE992187-48F0-41E3-9B85-407C8187A030}" dt="2021-02-22T12:13:31.057" v="86" actId="26606"/>
          <ac:spMkLst>
            <pc:docMk/>
            <pc:sldMk cId="1589996410" sldId="256"/>
            <ac:spMk id="152" creationId="{8B3F5CD4-CBC8-4A22-9DCC-0420CA28A09F}"/>
          </ac:spMkLst>
        </pc:spChg>
        <pc:grpChg chg="del">
          <ac:chgData name="Shannon Jones (1803188)" userId="5e9fef00-bdb3-4683-9a69-56299b99277f" providerId="ADAL" clId="{DE992187-48F0-41E3-9B85-407C8187A030}" dt="2021-02-22T12:07:31.614" v="27"/>
          <ac:grpSpMkLst>
            <pc:docMk/>
            <pc:sldMk cId="1589996410" sldId="256"/>
            <ac:grpSpMk id="8" creationId="{9BE10567-6165-46A7-867D-4690A16B46D6}"/>
          </ac:grpSpMkLst>
        </pc:grpChg>
        <pc:grpChg chg="add del">
          <ac:chgData name="Shannon Jones (1803188)" userId="5e9fef00-bdb3-4683-9a69-56299b99277f" providerId="ADAL" clId="{DE992187-48F0-41E3-9B85-407C8187A030}" dt="2021-02-22T12:12:21.381" v="73" actId="26606"/>
          <ac:grpSpMkLst>
            <pc:docMk/>
            <pc:sldMk cId="1589996410" sldId="256"/>
            <ac:grpSpMk id="10" creationId="{DE7C35E0-BD19-4AFC-81BF-7A7507E9C94D}"/>
          </ac:grpSpMkLst>
        </pc:grpChg>
        <pc:grpChg chg="del">
          <ac:chgData name="Shannon Jones (1803188)" userId="5e9fef00-bdb3-4683-9a69-56299b99277f" providerId="ADAL" clId="{DE992187-48F0-41E3-9B85-407C8187A030}" dt="2021-02-22T12:07:31.614" v="27"/>
          <ac:grpSpMkLst>
            <pc:docMk/>
            <pc:sldMk cId="1589996410" sldId="256"/>
            <ac:grpSpMk id="14" creationId="{4DB50ECD-225E-4F81-AF7B-706DD05F3BA8}"/>
          </ac:grpSpMkLst>
        </pc:grpChg>
        <pc:grpChg chg="add del">
          <ac:chgData name="Shannon Jones (1803188)" userId="5e9fef00-bdb3-4683-9a69-56299b99277f" providerId="ADAL" clId="{DE992187-48F0-41E3-9B85-407C8187A030}" dt="2021-02-22T12:13:31.131" v="87" actId="26606"/>
          <ac:grpSpMkLst>
            <pc:docMk/>
            <pc:sldMk cId="1589996410" sldId="256"/>
            <ac:grpSpMk id="145" creationId="{57D43E06-E0E9-45FB-9DD8-4513BF040A64}"/>
          </ac:grpSpMkLst>
        </pc:grpChg>
        <pc:grpChg chg="add">
          <ac:chgData name="Shannon Jones (1803188)" userId="5e9fef00-bdb3-4683-9a69-56299b99277f" providerId="ADAL" clId="{DE992187-48F0-41E3-9B85-407C8187A030}" dt="2021-02-22T12:13:31.131" v="87" actId="26606"/>
          <ac:grpSpMkLst>
            <pc:docMk/>
            <pc:sldMk cId="1589996410" sldId="256"/>
            <ac:grpSpMk id="155" creationId="{096A8A5D-137F-4A8A-9811-F7A867F02E3F}"/>
          </ac:grpSpMkLst>
        </pc:grpChg>
        <pc:grpChg chg="add">
          <ac:chgData name="Shannon Jones (1803188)" userId="5e9fef00-bdb3-4683-9a69-56299b99277f" providerId="ADAL" clId="{DE992187-48F0-41E3-9B85-407C8187A030}" dt="2021-02-22T12:13:31.131" v="87" actId="26606"/>
          <ac:grpSpMkLst>
            <pc:docMk/>
            <pc:sldMk cId="1589996410" sldId="256"/>
            <ac:grpSpMk id="156" creationId="{0FA686C7-6B08-416F-AEF3-C204079363A8}"/>
          </ac:grpSpMkLst>
        </pc:grpChg>
        <pc:grpChg chg="add">
          <ac:chgData name="Shannon Jones (1803188)" userId="5e9fef00-bdb3-4683-9a69-56299b99277f" providerId="ADAL" clId="{DE992187-48F0-41E3-9B85-407C8187A030}" dt="2021-02-22T12:13:31.131" v="87" actId="26606"/>
          <ac:grpSpMkLst>
            <pc:docMk/>
            <pc:sldMk cId="1589996410" sldId="256"/>
            <ac:grpSpMk id="212" creationId="{4C78E281-F596-4ECB-979A-89D89452AAD7}"/>
          </ac:grpSpMkLst>
        </pc:grpChg>
        <pc:picChg chg="add del mod">
          <ac:chgData name="Shannon Jones (1803188)" userId="5e9fef00-bdb3-4683-9a69-56299b99277f" providerId="ADAL" clId="{DE992187-48F0-41E3-9B85-407C8187A030}" dt="2021-02-22T12:13:21.839" v="83" actId="478"/>
          <ac:picMkLst>
            <pc:docMk/>
            <pc:sldMk cId="1589996410" sldId="256"/>
            <ac:picMk id="9" creationId="{17E7B945-DB9C-41E6-8B2C-CA06F635AB70}"/>
          </ac:picMkLst>
        </pc:picChg>
        <pc:picChg chg="add mod">
          <ac:chgData name="Shannon Jones (1803188)" userId="5e9fef00-bdb3-4683-9a69-56299b99277f" providerId="ADAL" clId="{DE992187-48F0-41E3-9B85-407C8187A030}" dt="2021-02-22T12:13:52.293" v="88" actId="1440"/>
          <ac:picMkLst>
            <pc:docMk/>
            <pc:sldMk cId="1589996410" sldId="256"/>
            <ac:picMk id="16" creationId="{246DB583-7478-47D6-80D2-21667C46D557}"/>
          </ac:picMkLst>
        </pc:picChg>
        <pc:picChg chg="add del">
          <ac:chgData name="Shannon Jones (1803188)" userId="5e9fef00-bdb3-4683-9a69-56299b99277f" providerId="ADAL" clId="{DE992187-48F0-41E3-9B85-407C8187A030}" dt="2021-02-22T12:12:21.381" v="73" actId="26606"/>
          <ac:picMkLst>
            <pc:docMk/>
            <pc:sldMk cId="1589996410" sldId="256"/>
            <ac:picMk id="66" creationId="{51039561-92F9-40EE-900B-6AA0F58042A4}"/>
          </ac:picMkLst>
        </pc:picChg>
        <pc:picChg chg="add del">
          <ac:chgData name="Shannon Jones (1803188)" userId="5e9fef00-bdb3-4683-9a69-56299b99277f" providerId="ADAL" clId="{DE992187-48F0-41E3-9B85-407C8187A030}" dt="2021-02-22T12:13:31.131" v="87" actId="26606"/>
          <ac:picMkLst>
            <pc:docMk/>
            <pc:sldMk cId="1589996410" sldId="256"/>
            <ac:picMk id="144" creationId="{0B0BC616-AF73-491B-AACB-A8C3A548B639}"/>
          </ac:picMkLst>
        </pc:picChg>
        <pc:cxnChg chg="add del">
          <ac:chgData name="Shannon Jones (1803188)" userId="5e9fef00-bdb3-4683-9a69-56299b99277f" providerId="ADAL" clId="{DE992187-48F0-41E3-9B85-407C8187A030}" dt="2021-02-22T12:12:21.381" v="73" actId="26606"/>
          <ac:cxnSpMkLst>
            <pc:docMk/>
            <pc:sldMk cId="1589996410" sldId="256"/>
            <ac:cxnSpMk id="68" creationId="{D902DA06-324A-48CE-8C20-94535480A632}"/>
          </ac:cxnSpMkLst>
        </pc:cxnChg>
      </pc:sldChg>
      <pc:sldChg chg="addSp delSp modSp mod setBg setClrOvrMap delDesignElem chgLayout">
        <pc:chgData name="Shannon Jones (1803188)" userId="5e9fef00-bdb3-4683-9a69-56299b99277f" providerId="ADAL" clId="{DE992187-48F0-41E3-9B85-407C8187A030}" dt="2021-02-22T12:09:16.782" v="42" actId="1076"/>
        <pc:sldMkLst>
          <pc:docMk/>
          <pc:sldMk cId="3539528394" sldId="257"/>
        </pc:sldMkLst>
        <pc:spChg chg="mod ord">
          <ac:chgData name="Shannon Jones (1803188)" userId="5e9fef00-bdb3-4683-9a69-56299b99277f" providerId="ADAL" clId="{DE992187-48F0-41E3-9B85-407C8187A030}" dt="2021-02-22T12:09:05.326" v="39" actId="26606"/>
          <ac:spMkLst>
            <pc:docMk/>
            <pc:sldMk cId="3539528394" sldId="257"/>
            <ac:spMk id="2" creationId="{2AEF899D-6296-49F6-BFC7-5AFBDBE10870}"/>
          </ac:spMkLst>
        </pc:spChg>
        <pc:spChg chg="add del mod ord">
          <ac:chgData name="Shannon Jones (1803188)" userId="5e9fef00-bdb3-4683-9a69-56299b99277f" providerId="ADAL" clId="{DE992187-48F0-41E3-9B85-407C8187A030}" dt="2021-02-22T12:09:00.219" v="38" actId="700"/>
          <ac:spMkLst>
            <pc:docMk/>
            <pc:sldMk cId="3539528394" sldId="257"/>
            <ac:spMk id="3" creationId="{0716DE78-8360-4F7B-B5B6-C009478F4505}"/>
          </ac:spMkLst>
        </pc:spChg>
        <pc:spChg chg="add del mod ord">
          <ac:chgData name="Shannon Jones (1803188)" userId="5e9fef00-bdb3-4683-9a69-56299b99277f" providerId="ADAL" clId="{DE992187-48F0-41E3-9B85-407C8187A030}" dt="2021-02-22T12:09:08.146" v="40" actId="478"/>
          <ac:spMkLst>
            <pc:docMk/>
            <pc:sldMk cId="3539528394" sldId="257"/>
            <ac:spMk id="4" creationId="{EB4AB195-9469-4560-AC93-1D9831A33E09}"/>
          </ac:spMkLst>
        </pc:spChg>
        <pc:spChg chg="add del">
          <ac:chgData name="Shannon Jones (1803188)" userId="5e9fef00-bdb3-4683-9a69-56299b99277f" providerId="ADAL" clId="{DE992187-48F0-41E3-9B85-407C8187A030}" dt="2021-02-22T12:08:51.349" v="37" actId="26606"/>
          <ac:spMkLst>
            <pc:docMk/>
            <pc:sldMk cId="3539528394" sldId="257"/>
            <ac:spMk id="69" creationId="{CD614432-46FD-4B63-8194-64F233F94135}"/>
          </ac:spMkLst>
        </pc:spChg>
        <pc:spChg chg="add del">
          <ac:chgData name="Shannon Jones (1803188)" userId="5e9fef00-bdb3-4683-9a69-56299b99277f" providerId="ADAL" clId="{DE992187-48F0-41E3-9B85-407C8187A030}" dt="2021-02-22T12:09:10.498" v="41" actId="26606"/>
          <ac:spMkLst>
            <pc:docMk/>
            <pc:sldMk cId="3539528394" sldId="257"/>
            <ac:spMk id="127" creationId="{8B3F5CD4-CBC8-4A22-9DCC-0420CA28A09F}"/>
          </ac:spMkLst>
        </pc:spChg>
        <pc:spChg chg="add del">
          <ac:chgData name="Shannon Jones (1803188)" userId="5e9fef00-bdb3-4683-9a69-56299b99277f" providerId="ADAL" clId="{DE992187-48F0-41E3-9B85-407C8187A030}" dt="2021-02-22T12:05:53.399" v="3" actId="26606"/>
          <ac:spMkLst>
            <pc:docMk/>
            <pc:sldMk cId="3539528394" sldId="257"/>
            <ac:spMk id="128" creationId="{C1C3FA74-6158-4157-A8F0-8CAE5091FF50}"/>
          </ac:spMkLst>
        </pc:spChg>
        <pc:spChg chg="add">
          <ac:chgData name="Shannon Jones (1803188)" userId="5e9fef00-bdb3-4683-9a69-56299b99277f" providerId="ADAL" clId="{DE992187-48F0-41E3-9B85-407C8187A030}" dt="2021-02-22T12:09:10.498" v="41" actId="26606"/>
          <ac:spMkLst>
            <pc:docMk/>
            <pc:sldMk cId="3539528394" sldId="257"/>
            <ac:spMk id="132" creationId="{8B3F5CD4-CBC8-4A22-9DCC-0420CA28A09F}"/>
          </ac:spMkLst>
        </pc:spChg>
        <pc:spChg chg="add del">
          <ac:chgData name="Shannon Jones (1803188)" userId="5e9fef00-bdb3-4683-9a69-56299b99277f" providerId="ADAL" clId="{DE992187-48F0-41E3-9B85-407C8187A030}" dt="2021-02-22T12:07:48.507" v="30" actId="26606"/>
          <ac:spMkLst>
            <pc:docMk/>
            <pc:sldMk cId="3539528394" sldId="257"/>
            <ac:spMk id="139" creationId="{81B1BC20-CC70-4C30-B9BE-C23E121CA60E}"/>
          </ac:spMkLst>
        </pc:spChg>
        <pc:spChg chg="add del">
          <ac:chgData name="Shannon Jones (1803188)" userId="5e9fef00-bdb3-4683-9a69-56299b99277f" providerId="ADAL" clId="{DE992187-48F0-41E3-9B85-407C8187A030}" dt="2021-02-22T12:05:55.200" v="5" actId="26606"/>
          <ac:spMkLst>
            <pc:docMk/>
            <pc:sldMk cId="3539528394" sldId="257"/>
            <ac:spMk id="143" creationId="{01958E0A-0BC1-424F-9B41-D614FC13A47E}"/>
          </ac:spMkLst>
        </pc:spChg>
        <pc:spChg chg="add del">
          <ac:chgData name="Shannon Jones (1803188)" userId="5e9fef00-bdb3-4683-9a69-56299b99277f" providerId="ADAL" clId="{DE992187-48F0-41E3-9B85-407C8187A030}" dt="2021-02-22T12:07:48.507" v="30" actId="26606"/>
          <ac:spMkLst>
            <pc:docMk/>
            <pc:sldMk cId="3539528394" sldId="257"/>
            <ac:spMk id="168" creationId="{4683B8BC-85C4-41F2-9CD3-B074823B6BBD}"/>
          </ac:spMkLst>
        </pc:spChg>
        <pc:spChg chg="add del">
          <ac:chgData name="Shannon Jones (1803188)" userId="5e9fef00-bdb3-4683-9a69-56299b99277f" providerId="ADAL" clId="{DE992187-48F0-41E3-9B85-407C8187A030}" dt="2021-02-22T12:07:01.280" v="16" actId="26606"/>
          <ac:spMkLst>
            <pc:docMk/>
            <pc:sldMk cId="3539528394" sldId="257"/>
            <ac:spMk id="182" creationId="{8B3F5CD4-CBC8-4A22-9DCC-0420CA28A09F}"/>
          </ac:spMkLst>
        </pc:spChg>
        <pc:spChg chg="add del">
          <ac:chgData name="Shannon Jones (1803188)" userId="5e9fef00-bdb3-4683-9a69-56299b99277f" providerId="ADAL" clId="{DE992187-48F0-41E3-9B85-407C8187A030}" dt="2021-02-22T12:07:51.813" v="32" actId="26606"/>
          <ac:spMkLst>
            <pc:docMk/>
            <pc:sldMk cId="3539528394" sldId="257"/>
            <ac:spMk id="185" creationId="{C1C3FA74-6158-4157-A8F0-8CAE5091FF50}"/>
          </ac:spMkLst>
        </pc:spChg>
        <pc:spChg chg="add del">
          <ac:chgData name="Shannon Jones (1803188)" userId="5e9fef00-bdb3-4683-9a69-56299b99277f" providerId="ADAL" clId="{DE992187-48F0-41E3-9B85-407C8187A030}" dt="2021-02-22T12:08:35.820" v="35" actId="700"/>
          <ac:spMkLst>
            <pc:docMk/>
            <pc:sldMk cId="3539528394" sldId="257"/>
            <ac:spMk id="202" creationId="{CD614432-46FD-4B63-8194-64F233F94135}"/>
          </ac:spMkLst>
        </pc:spChg>
        <pc:spChg chg="add del">
          <ac:chgData name="Shannon Jones (1803188)" userId="5e9fef00-bdb3-4683-9a69-56299b99277f" providerId="ADAL" clId="{DE992187-48F0-41E3-9B85-407C8187A030}" dt="2021-02-22T12:08:35.820" v="35" actId="700"/>
          <ac:spMkLst>
            <pc:docMk/>
            <pc:sldMk cId="3539528394" sldId="257"/>
            <ac:spMk id="219" creationId="{7C914900-562F-42A1-9E63-CD117E0CA000}"/>
          </ac:spMkLst>
        </pc:spChg>
        <pc:spChg chg="add del">
          <ac:chgData name="Shannon Jones (1803188)" userId="5e9fef00-bdb3-4683-9a69-56299b99277f" providerId="ADAL" clId="{DE992187-48F0-41E3-9B85-407C8187A030}" dt="2021-02-22T12:08:51.349" v="37" actId="26606"/>
          <ac:spMkLst>
            <pc:docMk/>
            <pc:sldMk cId="3539528394" sldId="257"/>
            <ac:spMk id="240" creationId="{7C914900-562F-42A1-9E63-CD117E0CA000}"/>
          </ac:spMkLst>
        </pc:spChg>
        <pc:spChg chg="add del">
          <ac:chgData name="Shannon Jones (1803188)" userId="5e9fef00-bdb3-4683-9a69-56299b99277f" providerId="ADAL" clId="{DE992187-48F0-41E3-9B85-407C8187A030}" dt="2021-02-22T12:07:31.614" v="27"/>
          <ac:spMkLst>
            <pc:docMk/>
            <pc:sldMk cId="3539528394" sldId="257"/>
            <ac:spMk id="282" creationId="{01958E0A-0BC1-424F-9B41-D614FC13A47E}"/>
          </ac:spMkLst>
        </pc:spChg>
        <pc:grpChg chg="add del">
          <ac:chgData name="Shannon Jones (1803188)" userId="5e9fef00-bdb3-4683-9a69-56299b99277f" providerId="ADAL" clId="{DE992187-48F0-41E3-9B85-407C8187A030}" dt="2021-02-22T12:07:48.507" v="30" actId="26606"/>
          <ac:grpSpMkLst>
            <pc:docMk/>
            <pc:sldMk cId="3539528394" sldId="257"/>
            <ac:grpSpMk id="13" creationId="{AB86F577-8905-4B21-8AF3-C1BB3433775D}"/>
          </ac:grpSpMkLst>
        </pc:grpChg>
        <pc:grpChg chg="add del">
          <ac:chgData name="Shannon Jones (1803188)" userId="5e9fef00-bdb3-4683-9a69-56299b99277f" providerId="ADAL" clId="{DE992187-48F0-41E3-9B85-407C8187A030}" dt="2021-02-22T12:05:51.857" v="1" actId="26606"/>
          <ac:grpSpMkLst>
            <pc:docMk/>
            <pc:sldMk cId="3539528394" sldId="257"/>
            <ac:grpSpMk id="14" creationId="{9795E515-5F57-431F-9A0D-3A0419DF7572}"/>
          </ac:grpSpMkLst>
        </pc:grpChg>
        <pc:grpChg chg="add del">
          <ac:chgData name="Shannon Jones (1803188)" userId="5e9fef00-bdb3-4683-9a69-56299b99277f" providerId="ADAL" clId="{DE992187-48F0-41E3-9B85-407C8187A030}" dt="2021-02-22T12:05:51.857" v="1" actId="26606"/>
          <ac:grpSpMkLst>
            <pc:docMk/>
            <pc:sldMk cId="3539528394" sldId="257"/>
            <ac:grpSpMk id="70" creationId="{316DCFC9-6877-407C-8170-608FCB8E35AE}"/>
          </ac:grpSpMkLst>
        </pc:grpChg>
        <pc:grpChg chg="add del">
          <ac:chgData name="Shannon Jones (1803188)" userId="5e9fef00-bdb3-4683-9a69-56299b99277f" providerId="ADAL" clId="{DE992187-48F0-41E3-9B85-407C8187A030}" dt="2021-02-22T12:08:51.349" v="37" actId="26606"/>
          <ac:grpSpMkLst>
            <pc:docMk/>
            <pc:sldMk cId="3539528394" sldId="257"/>
            <ac:grpSpMk id="71" creationId="{57D43E06-E0E9-45FB-9DD8-4513BF040A64}"/>
          </ac:grpSpMkLst>
        </pc:grpChg>
        <pc:grpChg chg="add del">
          <ac:chgData name="Shannon Jones (1803188)" userId="5e9fef00-bdb3-4683-9a69-56299b99277f" providerId="ADAL" clId="{DE992187-48F0-41E3-9B85-407C8187A030}" dt="2021-02-22T12:05:51.857" v="1" actId="26606"/>
          <ac:grpSpMkLst>
            <pc:docMk/>
            <pc:sldMk cId="3539528394" sldId="257"/>
            <ac:grpSpMk id="74" creationId="{89353FE7-0D03-4AD2-8B8A-60A06F6BDA4C}"/>
          </ac:grpSpMkLst>
        </pc:grpChg>
        <pc:grpChg chg="add del">
          <ac:chgData name="Shannon Jones (1803188)" userId="5e9fef00-bdb3-4683-9a69-56299b99277f" providerId="ADAL" clId="{DE992187-48F0-41E3-9B85-407C8187A030}" dt="2021-02-22T12:05:53.399" v="3" actId="26606"/>
          <ac:grpSpMkLst>
            <pc:docMk/>
            <pc:sldMk cId="3539528394" sldId="257"/>
            <ac:grpSpMk id="113" creationId="{9795E515-5F57-431F-9A0D-3A0419DF7572}"/>
          </ac:grpSpMkLst>
        </pc:grpChg>
        <pc:grpChg chg="add del">
          <ac:chgData name="Shannon Jones (1803188)" userId="5e9fef00-bdb3-4683-9a69-56299b99277f" providerId="ADAL" clId="{DE992187-48F0-41E3-9B85-407C8187A030}" dt="2021-02-22T12:05:55.200" v="5" actId="26606"/>
          <ac:grpSpMkLst>
            <pc:docMk/>
            <pc:sldMk cId="3539528394" sldId="257"/>
            <ac:grpSpMk id="131" creationId="{9795E515-5F57-431F-9A0D-3A0419DF7572}"/>
          </ac:grpSpMkLst>
        </pc:grpChg>
        <pc:grpChg chg="add del">
          <ac:chgData name="Shannon Jones (1803188)" userId="5e9fef00-bdb3-4683-9a69-56299b99277f" providerId="ADAL" clId="{DE992187-48F0-41E3-9B85-407C8187A030}" dt="2021-02-22T12:07:48.507" v="30" actId="26606"/>
          <ac:grpSpMkLst>
            <pc:docMk/>
            <pc:sldMk cId="3539528394" sldId="257"/>
            <ac:grpSpMk id="140" creationId="{D5E95061-A9DC-4C67-BCAF-F560690997E8}"/>
          </ac:grpSpMkLst>
        </pc:grpChg>
        <pc:grpChg chg="add del">
          <ac:chgData name="Shannon Jones (1803188)" userId="5e9fef00-bdb3-4683-9a69-56299b99277f" providerId="ADAL" clId="{DE992187-48F0-41E3-9B85-407C8187A030}" dt="2021-02-22T12:05:58.437" v="7" actId="26606"/>
          <ac:grpSpMkLst>
            <pc:docMk/>
            <pc:sldMk cId="3539528394" sldId="257"/>
            <ac:grpSpMk id="146" creationId="{AB86F577-8905-4B21-8AF3-C1BB3433775D}"/>
          </ac:grpSpMkLst>
        </pc:grpChg>
        <pc:grpChg chg="add del">
          <ac:chgData name="Shannon Jones (1803188)" userId="5e9fef00-bdb3-4683-9a69-56299b99277f" providerId="ADAL" clId="{DE992187-48F0-41E3-9B85-407C8187A030}" dt="2021-02-22T12:07:01.280" v="16" actId="26606"/>
          <ac:grpSpMkLst>
            <pc:docMk/>
            <pc:sldMk cId="3539528394" sldId="257"/>
            <ac:grpSpMk id="170" creationId="{9795E515-5F57-431F-9A0D-3A0419DF7572}"/>
          </ac:grpSpMkLst>
        </pc:grpChg>
        <pc:grpChg chg="add del">
          <ac:chgData name="Shannon Jones (1803188)" userId="5e9fef00-bdb3-4683-9a69-56299b99277f" providerId="ADAL" clId="{DE992187-48F0-41E3-9B85-407C8187A030}" dt="2021-02-22T12:07:51.813" v="32" actId="26606"/>
          <ac:grpSpMkLst>
            <pc:docMk/>
            <pc:sldMk cId="3539528394" sldId="257"/>
            <ac:grpSpMk id="172" creationId="{9795E515-5F57-431F-9A0D-3A0419DF7572}"/>
          </ac:grpSpMkLst>
        </pc:grpChg>
        <pc:grpChg chg="add del">
          <ac:chgData name="Shannon Jones (1803188)" userId="5e9fef00-bdb3-4683-9a69-56299b99277f" providerId="ADAL" clId="{DE992187-48F0-41E3-9B85-407C8187A030}" dt="2021-02-22T12:06:58.011" v="13" actId="26606"/>
          <ac:grpSpMkLst>
            <pc:docMk/>
            <pc:sldMk cId="3539528394" sldId="257"/>
            <ac:grpSpMk id="189" creationId="{9795E515-5F57-431F-9A0D-3A0419DF7572}"/>
          </ac:grpSpMkLst>
        </pc:grpChg>
        <pc:grpChg chg="add del">
          <ac:chgData name="Shannon Jones (1803188)" userId="5e9fef00-bdb3-4683-9a69-56299b99277f" providerId="ADAL" clId="{DE992187-48F0-41E3-9B85-407C8187A030}" dt="2021-02-22T12:08:35.820" v="35" actId="700"/>
          <ac:grpSpMkLst>
            <pc:docMk/>
            <pc:sldMk cId="3539528394" sldId="257"/>
            <ac:grpSpMk id="190" creationId="{AB86F577-8905-4B21-8AF3-C1BB3433775D}"/>
          </ac:grpSpMkLst>
        </pc:grpChg>
        <pc:grpChg chg="add del">
          <ac:chgData name="Shannon Jones (1803188)" userId="5e9fef00-bdb3-4683-9a69-56299b99277f" providerId="ADAL" clId="{DE992187-48F0-41E3-9B85-407C8187A030}" dt="2021-02-22T12:08:35.820" v="35" actId="700"/>
          <ac:grpSpMkLst>
            <pc:docMk/>
            <pc:sldMk cId="3539528394" sldId="257"/>
            <ac:grpSpMk id="203" creationId="{57D43E06-E0E9-45FB-9DD8-4513BF040A64}"/>
          </ac:grpSpMkLst>
        </pc:grpChg>
        <pc:grpChg chg="add del">
          <ac:chgData name="Shannon Jones (1803188)" userId="5e9fef00-bdb3-4683-9a69-56299b99277f" providerId="ADAL" clId="{DE992187-48F0-41E3-9B85-407C8187A030}" dt="2021-02-22T12:09:00.219" v="38" actId="700"/>
          <ac:grpSpMkLst>
            <pc:docMk/>
            <pc:sldMk cId="3539528394" sldId="257"/>
            <ac:grpSpMk id="242" creationId="{068ACACB-DD9E-4155-84BF-8E4D43DEC13D}"/>
          </ac:grpSpMkLst>
        </pc:grpChg>
        <pc:grpChg chg="add del">
          <ac:chgData name="Shannon Jones (1803188)" userId="5e9fef00-bdb3-4683-9a69-56299b99277f" providerId="ADAL" clId="{DE992187-48F0-41E3-9B85-407C8187A030}" dt="2021-02-22T12:09:00.219" v="38" actId="700"/>
          <ac:grpSpMkLst>
            <pc:docMk/>
            <pc:sldMk cId="3539528394" sldId="257"/>
            <ac:grpSpMk id="243" creationId="{BF3AEE19-128A-4FF8-954B-A9724F42E0D4}"/>
          </ac:grpSpMkLst>
        </pc:grpChg>
        <pc:grpChg chg="add del">
          <ac:chgData name="Shannon Jones (1803188)" userId="5e9fef00-bdb3-4683-9a69-56299b99277f" providerId="ADAL" clId="{DE992187-48F0-41E3-9B85-407C8187A030}" dt="2021-02-22T12:06:58.011" v="13" actId="26606"/>
          <ac:grpSpMkLst>
            <pc:docMk/>
            <pc:sldMk cId="3539528394" sldId="257"/>
            <ac:grpSpMk id="245" creationId="{316DCFC9-6877-407C-8170-608FCB8E35AE}"/>
          </ac:grpSpMkLst>
        </pc:grpChg>
        <pc:grpChg chg="add del">
          <ac:chgData name="Shannon Jones (1803188)" userId="5e9fef00-bdb3-4683-9a69-56299b99277f" providerId="ADAL" clId="{DE992187-48F0-41E3-9B85-407C8187A030}" dt="2021-02-22T12:06:58.011" v="13" actId="26606"/>
          <ac:grpSpMkLst>
            <pc:docMk/>
            <pc:sldMk cId="3539528394" sldId="257"/>
            <ac:grpSpMk id="249" creationId="{89353FE7-0D03-4AD2-8B8A-60A06F6BDA4C}"/>
          </ac:grpSpMkLst>
        </pc:grpChg>
        <pc:grpChg chg="add del">
          <ac:chgData name="Shannon Jones (1803188)" userId="5e9fef00-bdb3-4683-9a69-56299b99277f" providerId="ADAL" clId="{DE992187-48F0-41E3-9B85-407C8187A030}" dt="2021-02-22T12:07:01.229" v="15" actId="26606"/>
          <ac:grpSpMkLst>
            <pc:docMk/>
            <pc:sldMk cId="3539528394" sldId="257"/>
            <ac:grpSpMk id="274" creationId="{9795E515-5F57-431F-9A0D-3A0419DF7572}"/>
          </ac:grpSpMkLst>
        </pc:grpChg>
        <pc:grpChg chg="add del">
          <ac:chgData name="Shannon Jones (1803188)" userId="5e9fef00-bdb3-4683-9a69-56299b99277f" providerId="ADAL" clId="{DE992187-48F0-41E3-9B85-407C8187A030}" dt="2021-02-22T12:07:01.229" v="15" actId="26606"/>
          <ac:grpSpMkLst>
            <pc:docMk/>
            <pc:sldMk cId="3539528394" sldId="257"/>
            <ac:grpSpMk id="275" creationId="{AD579530-1077-46B3-BD5C-81BB270A1D5B}"/>
          </ac:grpSpMkLst>
        </pc:grpChg>
        <pc:grpChg chg="add del">
          <ac:chgData name="Shannon Jones (1803188)" userId="5e9fef00-bdb3-4683-9a69-56299b99277f" providerId="ADAL" clId="{DE992187-48F0-41E3-9B85-407C8187A030}" dt="2021-02-22T12:07:01.229" v="15" actId="26606"/>
          <ac:grpSpMkLst>
            <pc:docMk/>
            <pc:sldMk cId="3539528394" sldId="257"/>
            <ac:grpSpMk id="277" creationId="{83F79A5F-63B5-4802-B39B-BF0F89DDDA15}"/>
          </ac:grpSpMkLst>
        </pc:grpChg>
        <pc:grpChg chg="add del">
          <ac:chgData name="Shannon Jones (1803188)" userId="5e9fef00-bdb3-4683-9a69-56299b99277f" providerId="ADAL" clId="{DE992187-48F0-41E3-9B85-407C8187A030}" dt="2021-02-22T12:07:31.614" v="27"/>
          <ac:grpSpMkLst>
            <pc:docMk/>
            <pc:sldMk cId="3539528394" sldId="257"/>
            <ac:grpSpMk id="281" creationId="{9795E515-5F57-431F-9A0D-3A0419DF7572}"/>
          </ac:grpSpMkLst>
        </pc:grpChg>
        <pc:picChg chg="mod ord">
          <ac:chgData name="Shannon Jones (1803188)" userId="5e9fef00-bdb3-4683-9a69-56299b99277f" providerId="ADAL" clId="{DE992187-48F0-41E3-9B85-407C8187A030}" dt="2021-02-22T12:09:16.782" v="42" actId="1076"/>
          <ac:picMkLst>
            <pc:docMk/>
            <pc:sldMk cId="3539528394" sldId="257"/>
            <ac:picMk id="7" creationId="{29F6990D-00E1-4645-8A4B-3277450EE104}"/>
          </ac:picMkLst>
        </pc:picChg>
        <pc:picChg chg="add del">
          <ac:chgData name="Shannon Jones (1803188)" userId="5e9fef00-bdb3-4683-9a69-56299b99277f" providerId="ADAL" clId="{DE992187-48F0-41E3-9B85-407C8187A030}" dt="2021-02-22T12:05:51.857" v="1" actId="26606"/>
          <ac:picMkLst>
            <pc:docMk/>
            <pc:sldMk cId="3539528394" sldId="257"/>
            <ac:picMk id="9" creationId="{50C065C3-0FE3-4452-B765-CB05BBB2A983}"/>
          </ac:picMkLst>
        </pc:picChg>
        <pc:picChg chg="add del">
          <ac:chgData name="Shannon Jones (1803188)" userId="5e9fef00-bdb3-4683-9a69-56299b99277f" providerId="ADAL" clId="{DE992187-48F0-41E3-9B85-407C8187A030}" dt="2021-02-22T12:07:48.507" v="30" actId="26606"/>
          <ac:picMkLst>
            <pc:docMk/>
            <pc:sldMk cId="3539528394" sldId="257"/>
            <ac:picMk id="11" creationId="{678E285C-BE9E-45B7-A3EE-B9792DAE9917}"/>
          </ac:picMkLst>
        </pc:picChg>
        <pc:picChg chg="add del">
          <ac:chgData name="Shannon Jones (1803188)" userId="5e9fef00-bdb3-4683-9a69-56299b99277f" providerId="ADAL" clId="{DE992187-48F0-41E3-9B85-407C8187A030}" dt="2021-02-22T12:07:48.507" v="30" actId="26606"/>
          <ac:picMkLst>
            <pc:docMk/>
            <pc:sldMk cId="3539528394" sldId="257"/>
            <ac:picMk id="72" creationId="{BED7CCD5-D3A4-4162-9CC4-03DF5AB89D07}"/>
          </ac:picMkLst>
        </pc:picChg>
        <pc:picChg chg="add del">
          <ac:chgData name="Shannon Jones (1803188)" userId="5e9fef00-bdb3-4683-9a69-56299b99277f" providerId="ADAL" clId="{DE992187-48F0-41E3-9B85-407C8187A030}" dt="2021-02-22T12:05:53.399" v="3" actId="26606"/>
          <ac:picMkLst>
            <pc:docMk/>
            <pc:sldMk cId="3539528394" sldId="257"/>
            <ac:picMk id="111" creationId="{50C065C3-0FE3-4452-B765-CB05BBB2A983}"/>
          </ac:picMkLst>
        </pc:picChg>
        <pc:picChg chg="add del">
          <ac:chgData name="Shannon Jones (1803188)" userId="5e9fef00-bdb3-4683-9a69-56299b99277f" providerId="ADAL" clId="{DE992187-48F0-41E3-9B85-407C8187A030}" dt="2021-02-22T12:05:55.200" v="5" actId="26606"/>
          <ac:picMkLst>
            <pc:docMk/>
            <pc:sldMk cId="3539528394" sldId="257"/>
            <ac:picMk id="130" creationId="{50C065C3-0FE3-4452-B765-CB05BBB2A983}"/>
          </ac:picMkLst>
        </pc:picChg>
        <pc:picChg chg="add del">
          <ac:chgData name="Shannon Jones (1803188)" userId="5e9fef00-bdb3-4683-9a69-56299b99277f" providerId="ADAL" clId="{DE992187-48F0-41E3-9B85-407C8187A030}" dt="2021-02-22T12:05:58.437" v="7" actId="26606"/>
          <ac:picMkLst>
            <pc:docMk/>
            <pc:sldMk cId="3539528394" sldId="257"/>
            <ac:picMk id="145" creationId="{678E285C-BE9E-45B7-A3EE-B9792DAE9917}"/>
          </ac:picMkLst>
        </pc:picChg>
        <pc:picChg chg="add del">
          <ac:chgData name="Shannon Jones (1803188)" userId="5e9fef00-bdb3-4683-9a69-56299b99277f" providerId="ADAL" clId="{DE992187-48F0-41E3-9B85-407C8187A030}" dt="2021-02-22T12:07:01.280" v="16" actId="26606"/>
          <ac:picMkLst>
            <pc:docMk/>
            <pc:sldMk cId="3539528394" sldId="257"/>
            <ac:picMk id="169" creationId="{50C065C3-0FE3-4452-B765-CB05BBB2A983}"/>
          </ac:picMkLst>
        </pc:picChg>
        <pc:picChg chg="add del">
          <ac:chgData name="Shannon Jones (1803188)" userId="5e9fef00-bdb3-4683-9a69-56299b99277f" providerId="ADAL" clId="{DE992187-48F0-41E3-9B85-407C8187A030}" dt="2021-02-22T12:07:51.813" v="32" actId="26606"/>
          <ac:picMkLst>
            <pc:docMk/>
            <pc:sldMk cId="3539528394" sldId="257"/>
            <ac:picMk id="171" creationId="{50C065C3-0FE3-4452-B765-CB05BBB2A983}"/>
          </ac:picMkLst>
        </pc:picChg>
        <pc:picChg chg="add del">
          <ac:chgData name="Shannon Jones (1803188)" userId="5e9fef00-bdb3-4683-9a69-56299b99277f" providerId="ADAL" clId="{DE992187-48F0-41E3-9B85-407C8187A030}" dt="2021-02-22T12:06:58.011" v="13" actId="26606"/>
          <ac:picMkLst>
            <pc:docMk/>
            <pc:sldMk cId="3539528394" sldId="257"/>
            <ac:picMk id="187" creationId="{50C065C3-0FE3-4452-B765-CB05BBB2A983}"/>
          </ac:picMkLst>
        </pc:picChg>
        <pc:picChg chg="add del">
          <ac:chgData name="Shannon Jones (1803188)" userId="5e9fef00-bdb3-4683-9a69-56299b99277f" providerId="ADAL" clId="{DE992187-48F0-41E3-9B85-407C8187A030}" dt="2021-02-22T12:08:35.820" v="35" actId="700"/>
          <ac:picMkLst>
            <pc:docMk/>
            <pc:sldMk cId="3539528394" sldId="257"/>
            <ac:picMk id="188" creationId="{678E285C-BE9E-45B7-A3EE-B9792DAE9917}"/>
          </ac:picMkLst>
        </pc:picChg>
        <pc:picChg chg="add del">
          <ac:chgData name="Shannon Jones (1803188)" userId="5e9fef00-bdb3-4683-9a69-56299b99277f" providerId="ADAL" clId="{DE992187-48F0-41E3-9B85-407C8187A030}" dt="2021-02-22T12:08:35.820" v="35" actId="700"/>
          <ac:picMkLst>
            <pc:docMk/>
            <pc:sldMk cId="3539528394" sldId="257"/>
            <ac:picMk id="218" creationId="{0B0BC616-AF73-491B-AACB-A8C3A548B639}"/>
          </ac:picMkLst>
        </pc:picChg>
        <pc:picChg chg="add del">
          <ac:chgData name="Shannon Jones (1803188)" userId="5e9fef00-bdb3-4683-9a69-56299b99277f" providerId="ADAL" clId="{DE992187-48F0-41E3-9B85-407C8187A030}" dt="2021-02-22T12:08:51.349" v="37" actId="26606"/>
          <ac:picMkLst>
            <pc:docMk/>
            <pc:sldMk cId="3539528394" sldId="257"/>
            <ac:picMk id="239" creationId="{0B0BC616-AF73-491B-AACB-A8C3A548B639}"/>
          </ac:picMkLst>
        </pc:picChg>
        <pc:picChg chg="add del">
          <ac:chgData name="Shannon Jones (1803188)" userId="5e9fef00-bdb3-4683-9a69-56299b99277f" providerId="ADAL" clId="{DE992187-48F0-41E3-9B85-407C8187A030}" dt="2021-02-22T12:07:01.229" v="15" actId="26606"/>
          <ac:picMkLst>
            <pc:docMk/>
            <pc:sldMk cId="3539528394" sldId="257"/>
            <ac:picMk id="273" creationId="{50C065C3-0FE3-4452-B765-CB05BBB2A983}"/>
          </ac:picMkLst>
        </pc:picChg>
        <pc:picChg chg="add del">
          <ac:chgData name="Shannon Jones (1803188)" userId="5e9fef00-bdb3-4683-9a69-56299b99277f" providerId="ADAL" clId="{DE992187-48F0-41E3-9B85-407C8187A030}" dt="2021-02-22T12:07:31.614" v="27"/>
          <ac:picMkLst>
            <pc:docMk/>
            <pc:sldMk cId="3539528394" sldId="257"/>
            <ac:picMk id="280" creationId="{50C065C3-0FE3-4452-B765-CB05BBB2A983}"/>
          </ac:picMkLst>
        </pc:picChg>
      </pc:sldChg>
      <pc:sldChg chg="addSp delSp modSp mod setBg addAnim delAnim setClrOvrMap delDesignElem chgLayout modNotesTx">
        <pc:chgData name="Shannon Jones (1803188)" userId="5e9fef00-bdb3-4683-9a69-56299b99277f" providerId="ADAL" clId="{DE992187-48F0-41E3-9B85-407C8187A030}" dt="2021-02-23T13:44:10.304" v="94" actId="20577"/>
        <pc:sldMkLst>
          <pc:docMk/>
          <pc:sldMk cId="380273523" sldId="258"/>
        </pc:sldMkLst>
        <pc:spChg chg="mod ord">
          <ac:chgData name="Shannon Jones (1803188)" userId="5e9fef00-bdb3-4683-9a69-56299b99277f" providerId="ADAL" clId="{DE992187-48F0-41E3-9B85-407C8187A030}" dt="2021-02-22T12:11:07.292" v="63" actId="26606"/>
          <ac:spMkLst>
            <pc:docMk/>
            <pc:sldMk cId="380273523" sldId="258"/>
            <ac:spMk id="2" creationId="{2B075D6A-47E2-44AD-AB5A-540D5E0E922D}"/>
          </ac:spMkLst>
        </pc:spChg>
        <pc:spChg chg="del mod ord">
          <ac:chgData name="Shannon Jones (1803188)" userId="5e9fef00-bdb3-4683-9a69-56299b99277f" providerId="ADAL" clId="{DE992187-48F0-41E3-9B85-407C8187A030}" dt="2021-02-22T12:10:47.345" v="55" actId="700"/>
          <ac:spMkLst>
            <pc:docMk/>
            <pc:sldMk cId="380273523" sldId="258"/>
            <ac:spMk id="3" creationId="{870C9B20-0B76-4CE1-8321-37455C939E76}"/>
          </ac:spMkLst>
        </pc:spChg>
        <pc:spChg chg="add del mod ord">
          <ac:chgData name="Shannon Jones (1803188)" userId="5e9fef00-bdb3-4683-9a69-56299b99277f" providerId="ADAL" clId="{DE992187-48F0-41E3-9B85-407C8187A030}" dt="2021-02-22T12:10:52.072" v="56" actId="478"/>
          <ac:spMkLst>
            <pc:docMk/>
            <pc:sldMk cId="380273523" sldId="258"/>
            <ac:spMk id="4" creationId="{6ED53A53-51FD-4095-9BF0-2A3E1E30C57F}"/>
          </ac:spMkLst>
        </pc:spChg>
        <pc:spChg chg="del">
          <ac:chgData name="Shannon Jones (1803188)" userId="5e9fef00-bdb3-4683-9a69-56299b99277f" providerId="ADAL" clId="{DE992187-48F0-41E3-9B85-407C8187A030}" dt="2021-02-22T12:07:31.614" v="27"/>
          <ac:spMkLst>
            <pc:docMk/>
            <pc:sldMk cId="380273523" sldId="258"/>
            <ac:spMk id="8" creationId="{E9B448F0-DA06-4165-AB5F-4330A20E06D0}"/>
          </ac:spMkLst>
        </pc:spChg>
        <pc:spChg chg="add del">
          <ac:chgData name="Shannon Jones (1803188)" userId="5e9fef00-bdb3-4683-9a69-56299b99277f" providerId="ADAL" clId="{DE992187-48F0-41E3-9B85-407C8187A030}" dt="2021-02-22T12:11:07.213" v="62" actId="26606"/>
          <ac:spMkLst>
            <pc:docMk/>
            <pc:sldMk cId="380273523" sldId="258"/>
            <ac:spMk id="64" creationId="{7A070EAD-1DCD-4F3D-BA84-799B891A0E19}"/>
          </ac:spMkLst>
        </pc:spChg>
        <pc:spChg chg="add">
          <ac:chgData name="Shannon Jones (1803188)" userId="5e9fef00-bdb3-4683-9a69-56299b99277f" providerId="ADAL" clId="{DE992187-48F0-41E3-9B85-407C8187A030}" dt="2021-02-22T12:11:07.292" v="63" actId="26606"/>
          <ac:spMkLst>
            <pc:docMk/>
            <pc:sldMk cId="380273523" sldId="258"/>
            <ac:spMk id="69" creationId="{B7D4B16D-600A-41A1-8B1B-3727C56C0C9B}"/>
          </ac:spMkLst>
        </pc:spChg>
        <pc:grpChg chg="add del">
          <ac:chgData name="Shannon Jones (1803188)" userId="5e9fef00-bdb3-4683-9a69-56299b99277f" providerId="ADAL" clId="{DE992187-48F0-41E3-9B85-407C8187A030}" dt="2021-02-22T12:11:05.949" v="60" actId="26606"/>
          <ac:grpSpMkLst>
            <pc:docMk/>
            <pc:sldMk cId="380273523" sldId="258"/>
            <ac:grpSpMk id="7" creationId="{82EEA7F3-64E0-47B1-9B06-0677EA6FD79E}"/>
          </ac:grpSpMkLst>
        </pc:grpChg>
        <pc:grpChg chg="add del">
          <ac:chgData name="Shannon Jones (1803188)" userId="5e9fef00-bdb3-4683-9a69-56299b99277f" providerId="ADAL" clId="{DE992187-48F0-41E3-9B85-407C8187A030}" dt="2021-02-22T12:11:07.213" v="62" actId="26606"/>
          <ac:grpSpMkLst>
            <pc:docMk/>
            <pc:sldMk cId="380273523" sldId="258"/>
            <ac:grpSpMk id="9" creationId="{DE471E13-6104-4637-8A8F-B545529B1D11}"/>
          </ac:grpSpMkLst>
        </pc:grpChg>
        <pc:grpChg chg="del">
          <ac:chgData name="Shannon Jones (1803188)" userId="5e9fef00-bdb3-4683-9a69-56299b99277f" providerId="ADAL" clId="{DE992187-48F0-41E3-9B85-407C8187A030}" dt="2021-02-22T12:07:31.614" v="27"/>
          <ac:grpSpMkLst>
            <pc:docMk/>
            <pc:sldMk cId="380273523" sldId="258"/>
            <ac:grpSpMk id="12" creationId="{2576BCDF-119F-4EB5-83D7-ED823C93EBBD}"/>
          </ac:grpSpMkLst>
        </pc:grpChg>
        <pc:grpChg chg="del">
          <ac:chgData name="Shannon Jones (1803188)" userId="5e9fef00-bdb3-4683-9a69-56299b99277f" providerId="ADAL" clId="{DE992187-48F0-41E3-9B85-407C8187A030}" dt="2021-02-22T12:07:31.614" v="27"/>
          <ac:grpSpMkLst>
            <pc:docMk/>
            <pc:sldMk cId="380273523" sldId="258"/>
            <ac:grpSpMk id="41" creationId="{8DB4BB99-C854-45F9-BED1-63D15E3A2411}"/>
          </ac:grpSpMkLst>
        </pc:grpChg>
        <pc:grpChg chg="add">
          <ac:chgData name="Shannon Jones (1803188)" userId="5e9fef00-bdb3-4683-9a69-56299b99277f" providerId="ADAL" clId="{DE992187-48F0-41E3-9B85-407C8187A030}" dt="2021-02-22T12:11:07.292" v="63" actId="26606"/>
          <ac:grpSpMkLst>
            <pc:docMk/>
            <pc:sldMk cId="380273523" sldId="258"/>
            <ac:grpSpMk id="70" creationId="{DE7C35E0-BD19-4AFC-81BF-7A7507E9C94D}"/>
          </ac:grpSpMkLst>
        </pc:grpChg>
        <pc:picChg chg="del">
          <ac:chgData name="Shannon Jones (1803188)" userId="5e9fef00-bdb3-4683-9a69-56299b99277f" providerId="ADAL" clId="{DE992187-48F0-41E3-9B85-407C8187A030}" dt="2021-02-22T12:07:31.614" v="27"/>
          <ac:picMkLst>
            <pc:docMk/>
            <pc:sldMk cId="380273523" sldId="258"/>
            <ac:picMk id="10" creationId="{92D83638-A467-411A-9C31-FE9A111CD885}"/>
          </ac:picMkLst>
        </pc:picChg>
        <pc:picChg chg="add">
          <ac:chgData name="Shannon Jones (1803188)" userId="5e9fef00-bdb3-4683-9a69-56299b99277f" providerId="ADAL" clId="{DE992187-48F0-41E3-9B85-407C8187A030}" dt="2021-02-22T12:11:07.292" v="63" actId="26606"/>
          <ac:picMkLst>
            <pc:docMk/>
            <pc:sldMk cId="380273523" sldId="258"/>
            <ac:picMk id="65" creationId="{51039561-92F9-40EE-900B-6AA0F58042A4}"/>
          </ac:picMkLst>
        </pc:picChg>
        <pc:cxnChg chg="add">
          <ac:chgData name="Shannon Jones (1803188)" userId="5e9fef00-bdb3-4683-9a69-56299b99277f" providerId="ADAL" clId="{DE992187-48F0-41E3-9B85-407C8187A030}" dt="2021-02-22T12:11:07.292" v="63" actId="26606"/>
          <ac:cxnSpMkLst>
            <pc:docMk/>
            <pc:sldMk cId="380273523" sldId="258"/>
            <ac:cxnSpMk id="67" creationId="{D902DA06-324A-48CE-8C20-94535480A632}"/>
          </ac:cxnSpMkLst>
        </pc:cxnChg>
      </pc:sldChg>
      <pc:sldChg chg="addSp delSp modSp mod setBg setClrOvrMap delDesignElem">
        <pc:chgData name="Shannon Jones (1803188)" userId="5e9fef00-bdb3-4683-9a69-56299b99277f" providerId="ADAL" clId="{DE992187-48F0-41E3-9B85-407C8187A030}" dt="2021-02-22T12:10:57.612" v="57" actId="26606"/>
        <pc:sldMkLst>
          <pc:docMk/>
          <pc:sldMk cId="3275093500" sldId="259"/>
        </pc:sldMkLst>
        <pc:spChg chg="mod">
          <ac:chgData name="Shannon Jones (1803188)" userId="5e9fef00-bdb3-4683-9a69-56299b99277f" providerId="ADAL" clId="{DE992187-48F0-41E3-9B85-407C8187A030}" dt="2021-02-22T12:10:57.612" v="57" actId="26606"/>
          <ac:spMkLst>
            <pc:docMk/>
            <pc:sldMk cId="3275093500" sldId="259"/>
            <ac:spMk id="2" creationId="{506D4EEA-608B-4778-842D-8DC9B53243B0}"/>
          </ac:spMkLst>
        </pc:spChg>
        <pc:spChg chg="mod">
          <ac:chgData name="Shannon Jones (1803188)" userId="5e9fef00-bdb3-4683-9a69-56299b99277f" providerId="ADAL" clId="{DE992187-48F0-41E3-9B85-407C8187A030}" dt="2021-02-22T12:10:57.612" v="57" actId="26606"/>
          <ac:spMkLst>
            <pc:docMk/>
            <pc:sldMk cId="3275093500" sldId="259"/>
            <ac:spMk id="3" creationId="{3BC57AFD-AACE-4E81-B294-ECB39BB01068}"/>
          </ac:spMkLst>
        </pc:spChg>
        <pc:spChg chg="add">
          <ac:chgData name="Shannon Jones (1803188)" userId="5e9fef00-bdb3-4683-9a69-56299b99277f" providerId="ADAL" clId="{DE992187-48F0-41E3-9B85-407C8187A030}" dt="2021-02-22T12:10:57.612" v="57" actId="26606"/>
          <ac:spMkLst>
            <pc:docMk/>
            <pc:sldMk cId="3275093500" sldId="259"/>
            <ac:spMk id="5" creationId="{E978A47D-4F17-40FE-AB70-7AF78A9575EB}"/>
          </ac:spMkLst>
        </pc:spChg>
        <pc:spChg chg="del">
          <ac:chgData name="Shannon Jones (1803188)" userId="5e9fef00-bdb3-4683-9a69-56299b99277f" providerId="ADAL" clId="{DE992187-48F0-41E3-9B85-407C8187A030}" dt="2021-02-22T12:07:31.614" v="27"/>
          <ac:spMkLst>
            <pc:docMk/>
            <pc:sldMk cId="3275093500" sldId="259"/>
            <ac:spMk id="8" creationId="{E9B448F0-DA06-4165-AB5F-4330A20E06D0}"/>
          </ac:spMkLst>
        </pc:spChg>
        <pc:grpChg chg="add">
          <ac:chgData name="Shannon Jones (1803188)" userId="5e9fef00-bdb3-4683-9a69-56299b99277f" providerId="ADAL" clId="{DE992187-48F0-41E3-9B85-407C8187A030}" dt="2021-02-22T12:10:57.612" v="57" actId="26606"/>
          <ac:grpSpMkLst>
            <pc:docMk/>
            <pc:sldMk cId="3275093500" sldId="259"/>
            <ac:grpSpMk id="6" creationId="{85BE3A7E-6A3F-401E-A025-BBB8FDB8DD30}"/>
          </ac:grpSpMkLst>
        </pc:grpChg>
        <pc:grpChg chg="add">
          <ac:chgData name="Shannon Jones (1803188)" userId="5e9fef00-bdb3-4683-9a69-56299b99277f" providerId="ADAL" clId="{DE992187-48F0-41E3-9B85-407C8187A030}" dt="2021-02-22T12:10:57.612" v="57" actId="26606"/>
          <ac:grpSpMkLst>
            <pc:docMk/>
            <pc:sldMk cId="3275093500" sldId="259"/>
            <ac:grpSpMk id="9" creationId="{F4E035BE-9FF4-43D3-BC25-CF582D7FF85E}"/>
          </ac:grpSpMkLst>
        </pc:grpChg>
        <pc:grpChg chg="del">
          <ac:chgData name="Shannon Jones (1803188)" userId="5e9fef00-bdb3-4683-9a69-56299b99277f" providerId="ADAL" clId="{DE992187-48F0-41E3-9B85-407C8187A030}" dt="2021-02-22T12:07:31.614" v="27"/>
          <ac:grpSpMkLst>
            <pc:docMk/>
            <pc:sldMk cId="3275093500" sldId="259"/>
            <ac:grpSpMk id="12" creationId="{2576BCDF-119F-4EB5-83D7-ED823C93EBBD}"/>
          </ac:grpSpMkLst>
        </pc:grpChg>
        <pc:grpChg chg="del">
          <ac:chgData name="Shannon Jones (1803188)" userId="5e9fef00-bdb3-4683-9a69-56299b99277f" providerId="ADAL" clId="{DE992187-48F0-41E3-9B85-407C8187A030}" dt="2021-02-22T12:07:31.614" v="27"/>
          <ac:grpSpMkLst>
            <pc:docMk/>
            <pc:sldMk cId="3275093500" sldId="259"/>
            <ac:grpSpMk id="41" creationId="{8DB4BB99-C854-45F9-BED1-63D15E3A2411}"/>
          </ac:grpSpMkLst>
        </pc:grpChg>
        <pc:picChg chg="del">
          <ac:chgData name="Shannon Jones (1803188)" userId="5e9fef00-bdb3-4683-9a69-56299b99277f" providerId="ADAL" clId="{DE992187-48F0-41E3-9B85-407C8187A030}" dt="2021-02-22T12:07:31.614" v="27"/>
          <ac:picMkLst>
            <pc:docMk/>
            <pc:sldMk cId="3275093500" sldId="259"/>
            <ac:picMk id="10" creationId="{92D83638-A467-411A-9C31-FE9A111CD885}"/>
          </ac:picMkLst>
        </pc:picChg>
        <pc:cxnChg chg="add">
          <ac:chgData name="Shannon Jones (1803188)" userId="5e9fef00-bdb3-4683-9a69-56299b99277f" providerId="ADAL" clId="{DE992187-48F0-41E3-9B85-407C8187A030}" dt="2021-02-22T12:10:57.612" v="57" actId="26606"/>
          <ac:cxnSpMkLst>
            <pc:docMk/>
            <pc:sldMk cId="3275093500" sldId="259"/>
            <ac:cxnSpMk id="39" creationId="{085ECEC0-FF5D-4348-92C7-1EA7C61E770C}"/>
          </ac:cxnSpMkLst>
        </pc:cxnChg>
      </pc:sldChg>
      <pc:sldChg chg="delSp modSp mod setBg setClrOvrMap delDesignElem">
        <pc:chgData name="Shannon Jones (1803188)" userId="5e9fef00-bdb3-4683-9a69-56299b99277f" providerId="ADAL" clId="{DE992187-48F0-41E3-9B85-407C8187A030}" dt="2021-02-22T12:11:44.079" v="70" actId="122"/>
        <pc:sldMkLst>
          <pc:docMk/>
          <pc:sldMk cId="3341087980" sldId="260"/>
        </pc:sldMkLst>
        <pc:spChg chg="mod">
          <ac:chgData name="Shannon Jones (1803188)" userId="5e9fef00-bdb3-4683-9a69-56299b99277f" providerId="ADAL" clId="{DE992187-48F0-41E3-9B85-407C8187A030}" dt="2021-02-22T12:11:44.079" v="70" actId="122"/>
          <ac:spMkLst>
            <pc:docMk/>
            <pc:sldMk cId="3341087980" sldId="260"/>
            <ac:spMk id="2" creationId="{7FC803B6-AC9E-4737-93DD-7A6FFCBF62EA}"/>
          </ac:spMkLst>
        </pc:spChg>
        <pc:spChg chg="mod">
          <ac:chgData name="Shannon Jones (1803188)" userId="5e9fef00-bdb3-4683-9a69-56299b99277f" providerId="ADAL" clId="{DE992187-48F0-41E3-9B85-407C8187A030}" dt="2021-02-22T12:11:24.567" v="65" actId="26606"/>
          <ac:spMkLst>
            <pc:docMk/>
            <pc:sldMk cId="3341087980" sldId="260"/>
            <ac:spMk id="3" creationId="{A614DA78-FD04-4B48-BB57-05049A8E7DD8}"/>
          </ac:spMkLst>
        </pc:spChg>
        <pc:spChg chg="del">
          <ac:chgData name="Shannon Jones (1803188)" userId="5e9fef00-bdb3-4683-9a69-56299b99277f" providerId="ADAL" clId="{DE992187-48F0-41E3-9B85-407C8187A030}" dt="2021-02-22T12:07:31.614" v="27"/>
          <ac:spMkLst>
            <pc:docMk/>
            <pc:sldMk cId="3341087980" sldId="260"/>
            <ac:spMk id="8" creationId="{E9B448F0-DA06-4165-AB5F-4330A20E06D0}"/>
          </ac:spMkLst>
        </pc:spChg>
        <pc:grpChg chg="del">
          <ac:chgData name="Shannon Jones (1803188)" userId="5e9fef00-bdb3-4683-9a69-56299b99277f" providerId="ADAL" clId="{DE992187-48F0-41E3-9B85-407C8187A030}" dt="2021-02-22T12:07:31.614" v="27"/>
          <ac:grpSpMkLst>
            <pc:docMk/>
            <pc:sldMk cId="3341087980" sldId="260"/>
            <ac:grpSpMk id="12" creationId="{2576BCDF-119F-4EB5-83D7-ED823C93EBBD}"/>
          </ac:grpSpMkLst>
        </pc:grpChg>
        <pc:grpChg chg="del">
          <ac:chgData name="Shannon Jones (1803188)" userId="5e9fef00-bdb3-4683-9a69-56299b99277f" providerId="ADAL" clId="{DE992187-48F0-41E3-9B85-407C8187A030}" dt="2021-02-22T12:07:31.614" v="27"/>
          <ac:grpSpMkLst>
            <pc:docMk/>
            <pc:sldMk cId="3341087980" sldId="260"/>
            <ac:grpSpMk id="41" creationId="{8DB4BB99-C854-45F9-BED1-63D15E3A2411}"/>
          </ac:grpSpMkLst>
        </pc:grpChg>
        <pc:picChg chg="del">
          <ac:chgData name="Shannon Jones (1803188)" userId="5e9fef00-bdb3-4683-9a69-56299b99277f" providerId="ADAL" clId="{DE992187-48F0-41E3-9B85-407C8187A030}" dt="2021-02-22T12:07:31.614" v="27"/>
          <ac:picMkLst>
            <pc:docMk/>
            <pc:sldMk cId="3341087980" sldId="260"/>
            <ac:picMk id="10" creationId="{92D83638-A467-411A-9C31-FE9A111CD885}"/>
          </ac:picMkLst>
        </pc:picChg>
      </pc:sldChg>
      <pc:sldChg chg="addSp delSp modSp mod setBg setClrOvrMap delDesignElem">
        <pc:chgData name="Shannon Jones (1803188)" userId="5e9fef00-bdb3-4683-9a69-56299b99277f" providerId="ADAL" clId="{DE992187-48F0-41E3-9B85-407C8187A030}" dt="2021-02-22T12:11:36.992" v="69" actId="122"/>
        <pc:sldMkLst>
          <pc:docMk/>
          <pc:sldMk cId="791353079" sldId="261"/>
        </pc:sldMkLst>
        <pc:spChg chg="mod">
          <ac:chgData name="Shannon Jones (1803188)" userId="5e9fef00-bdb3-4683-9a69-56299b99277f" providerId="ADAL" clId="{DE992187-48F0-41E3-9B85-407C8187A030}" dt="2021-02-22T12:11:36.992" v="69" actId="122"/>
          <ac:spMkLst>
            <pc:docMk/>
            <pc:sldMk cId="791353079" sldId="261"/>
            <ac:spMk id="2" creationId="{FEE93FC5-5F5C-4462-80CD-76F3F8543E2F}"/>
          </ac:spMkLst>
        </pc:spChg>
        <pc:spChg chg="mod">
          <ac:chgData name="Shannon Jones (1803188)" userId="5e9fef00-bdb3-4683-9a69-56299b99277f" providerId="ADAL" clId="{DE992187-48F0-41E3-9B85-407C8187A030}" dt="2021-02-22T12:11:34.278" v="68" actId="26606"/>
          <ac:spMkLst>
            <pc:docMk/>
            <pc:sldMk cId="791353079" sldId="261"/>
            <ac:spMk id="3" creationId="{85399C97-5FBC-4C06-915E-21B541ADEB1C}"/>
          </ac:spMkLst>
        </pc:spChg>
        <pc:spChg chg="add del">
          <ac:chgData name="Shannon Jones (1803188)" userId="5e9fef00-bdb3-4683-9a69-56299b99277f" providerId="ADAL" clId="{DE992187-48F0-41E3-9B85-407C8187A030}" dt="2021-02-22T12:11:34.261" v="67" actId="26606"/>
          <ac:spMkLst>
            <pc:docMk/>
            <pc:sldMk cId="791353079" sldId="261"/>
            <ac:spMk id="5" creationId="{E978A47D-4F17-40FE-AB70-7AF78A9575EB}"/>
          </ac:spMkLst>
        </pc:spChg>
        <pc:spChg chg="del">
          <ac:chgData name="Shannon Jones (1803188)" userId="5e9fef00-bdb3-4683-9a69-56299b99277f" providerId="ADAL" clId="{DE992187-48F0-41E3-9B85-407C8187A030}" dt="2021-02-22T12:07:31.614" v="27"/>
          <ac:spMkLst>
            <pc:docMk/>
            <pc:sldMk cId="791353079" sldId="261"/>
            <ac:spMk id="8" creationId="{E9B448F0-DA06-4165-AB5F-4330A20E06D0}"/>
          </ac:spMkLst>
        </pc:spChg>
        <pc:grpChg chg="add del">
          <ac:chgData name="Shannon Jones (1803188)" userId="5e9fef00-bdb3-4683-9a69-56299b99277f" providerId="ADAL" clId="{DE992187-48F0-41E3-9B85-407C8187A030}" dt="2021-02-22T12:11:34.261" v="67" actId="26606"/>
          <ac:grpSpMkLst>
            <pc:docMk/>
            <pc:sldMk cId="791353079" sldId="261"/>
            <ac:grpSpMk id="6" creationId="{85BE3A7E-6A3F-401E-A025-BBB8FDB8DD30}"/>
          </ac:grpSpMkLst>
        </pc:grpChg>
        <pc:grpChg chg="add del">
          <ac:chgData name="Shannon Jones (1803188)" userId="5e9fef00-bdb3-4683-9a69-56299b99277f" providerId="ADAL" clId="{DE992187-48F0-41E3-9B85-407C8187A030}" dt="2021-02-22T12:11:34.261" v="67" actId="26606"/>
          <ac:grpSpMkLst>
            <pc:docMk/>
            <pc:sldMk cId="791353079" sldId="261"/>
            <ac:grpSpMk id="9" creationId="{F4E035BE-9FF4-43D3-BC25-CF582D7FF85E}"/>
          </ac:grpSpMkLst>
        </pc:grpChg>
        <pc:grpChg chg="del">
          <ac:chgData name="Shannon Jones (1803188)" userId="5e9fef00-bdb3-4683-9a69-56299b99277f" providerId="ADAL" clId="{DE992187-48F0-41E3-9B85-407C8187A030}" dt="2021-02-22T12:07:31.614" v="27"/>
          <ac:grpSpMkLst>
            <pc:docMk/>
            <pc:sldMk cId="791353079" sldId="261"/>
            <ac:grpSpMk id="12" creationId="{2576BCDF-119F-4EB5-83D7-ED823C93EBBD}"/>
          </ac:grpSpMkLst>
        </pc:grpChg>
        <pc:grpChg chg="del">
          <ac:chgData name="Shannon Jones (1803188)" userId="5e9fef00-bdb3-4683-9a69-56299b99277f" providerId="ADAL" clId="{DE992187-48F0-41E3-9B85-407C8187A030}" dt="2021-02-22T12:07:31.614" v="27"/>
          <ac:grpSpMkLst>
            <pc:docMk/>
            <pc:sldMk cId="791353079" sldId="261"/>
            <ac:grpSpMk id="41" creationId="{8DB4BB99-C854-45F9-BED1-63D15E3A2411}"/>
          </ac:grpSpMkLst>
        </pc:grpChg>
        <pc:picChg chg="del">
          <ac:chgData name="Shannon Jones (1803188)" userId="5e9fef00-bdb3-4683-9a69-56299b99277f" providerId="ADAL" clId="{DE992187-48F0-41E3-9B85-407C8187A030}" dt="2021-02-22T12:07:31.614" v="27"/>
          <ac:picMkLst>
            <pc:docMk/>
            <pc:sldMk cId="791353079" sldId="261"/>
            <ac:picMk id="10" creationId="{92D83638-A467-411A-9C31-FE9A111CD885}"/>
          </ac:picMkLst>
        </pc:picChg>
        <pc:cxnChg chg="add del">
          <ac:chgData name="Shannon Jones (1803188)" userId="5e9fef00-bdb3-4683-9a69-56299b99277f" providerId="ADAL" clId="{DE992187-48F0-41E3-9B85-407C8187A030}" dt="2021-02-22T12:11:34.261" v="67" actId="26606"/>
          <ac:cxnSpMkLst>
            <pc:docMk/>
            <pc:sldMk cId="791353079" sldId="261"/>
            <ac:cxnSpMk id="39" creationId="{085ECEC0-FF5D-4348-92C7-1EA7C61E770C}"/>
          </ac:cxnSpMkLst>
        </pc:cxnChg>
      </pc:sldChg>
      <pc:sldChg chg="addSp delSp modSp mod setBg setClrOvrMap delDesignElem">
        <pc:chgData name="Shannon Jones (1803188)" userId="5e9fef00-bdb3-4683-9a69-56299b99277f" providerId="ADAL" clId="{DE992187-48F0-41E3-9B85-407C8187A030}" dt="2021-02-22T12:10:16.360" v="47" actId="122"/>
        <pc:sldMkLst>
          <pc:docMk/>
          <pc:sldMk cId="589470569" sldId="262"/>
        </pc:sldMkLst>
        <pc:spChg chg="mod">
          <ac:chgData name="Shannon Jones (1803188)" userId="5e9fef00-bdb3-4683-9a69-56299b99277f" providerId="ADAL" clId="{DE992187-48F0-41E3-9B85-407C8187A030}" dt="2021-02-22T12:10:16.360" v="47" actId="122"/>
          <ac:spMkLst>
            <pc:docMk/>
            <pc:sldMk cId="589470569" sldId="262"/>
            <ac:spMk id="2" creationId="{4F6AB20C-254F-4E6F-9ADB-FE51FF44D4AC}"/>
          </ac:spMkLst>
        </pc:spChg>
        <pc:spChg chg="mod">
          <ac:chgData name="Shannon Jones (1803188)" userId="5e9fef00-bdb3-4683-9a69-56299b99277f" providerId="ADAL" clId="{DE992187-48F0-41E3-9B85-407C8187A030}" dt="2021-02-22T12:10:08.873" v="46" actId="26606"/>
          <ac:spMkLst>
            <pc:docMk/>
            <pc:sldMk cId="589470569" sldId="262"/>
            <ac:spMk id="3" creationId="{78F63DC4-7482-44D3-81AC-7427EF3158D4}"/>
          </ac:spMkLst>
        </pc:spChg>
        <pc:spChg chg="add del">
          <ac:chgData name="Shannon Jones (1803188)" userId="5e9fef00-bdb3-4683-9a69-56299b99277f" providerId="ADAL" clId="{DE992187-48F0-41E3-9B85-407C8187A030}" dt="2021-02-22T12:10:08.826" v="45" actId="26606"/>
          <ac:spMkLst>
            <pc:docMk/>
            <pc:sldMk cId="589470569" sldId="262"/>
            <ac:spMk id="5" creationId="{E978A47D-4F17-40FE-AB70-7AF78A9575EB}"/>
          </ac:spMkLst>
        </pc:spChg>
        <pc:spChg chg="del">
          <ac:chgData name="Shannon Jones (1803188)" userId="5e9fef00-bdb3-4683-9a69-56299b99277f" providerId="ADAL" clId="{DE992187-48F0-41E3-9B85-407C8187A030}" dt="2021-02-22T12:07:31.614" v="27"/>
          <ac:spMkLst>
            <pc:docMk/>
            <pc:sldMk cId="589470569" sldId="262"/>
            <ac:spMk id="8" creationId="{E9B448F0-DA06-4165-AB5F-4330A20E06D0}"/>
          </ac:spMkLst>
        </pc:spChg>
        <pc:grpChg chg="add del">
          <ac:chgData name="Shannon Jones (1803188)" userId="5e9fef00-bdb3-4683-9a69-56299b99277f" providerId="ADAL" clId="{DE992187-48F0-41E3-9B85-407C8187A030}" dt="2021-02-22T12:10:08.826" v="45" actId="26606"/>
          <ac:grpSpMkLst>
            <pc:docMk/>
            <pc:sldMk cId="589470569" sldId="262"/>
            <ac:grpSpMk id="6" creationId="{85BE3A7E-6A3F-401E-A025-BBB8FDB8DD30}"/>
          </ac:grpSpMkLst>
        </pc:grpChg>
        <pc:grpChg chg="add del">
          <ac:chgData name="Shannon Jones (1803188)" userId="5e9fef00-bdb3-4683-9a69-56299b99277f" providerId="ADAL" clId="{DE992187-48F0-41E3-9B85-407C8187A030}" dt="2021-02-22T12:10:08.826" v="45" actId="26606"/>
          <ac:grpSpMkLst>
            <pc:docMk/>
            <pc:sldMk cId="589470569" sldId="262"/>
            <ac:grpSpMk id="9" creationId="{F4E035BE-9FF4-43D3-BC25-CF582D7FF85E}"/>
          </ac:grpSpMkLst>
        </pc:grpChg>
        <pc:grpChg chg="del">
          <ac:chgData name="Shannon Jones (1803188)" userId="5e9fef00-bdb3-4683-9a69-56299b99277f" providerId="ADAL" clId="{DE992187-48F0-41E3-9B85-407C8187A030}" dt="2021-02-22T12:07:31.614" v="27"/>
          <ac:grpSpMkLst>
            <pc:docMk/>
            <pc:sldMk cId="589470569" sldId="262"/>
            <ac:grpSpMk id="12" creationId="{2576BCDF-119F-4EB5-83D7-ED823C93EBBD}"/>
          </ac:grpSpMkLst>
        </pc:grpChg>
        <pc:grpChg chg="del">
          <ac:chgData name="Shannon Jones (1803188)" userId="5e9fef00-bdb3-4683-9a69-56299b99277f" providerId="ADAL" clId="{DE992187-48F0-41E3-9B85-407C8187A030}" dt="2021-02-22T12:07:31.614" v="27"/>
          <ac:grpSpMkLst>
            <pc:docMk/>
            <pc:sldMk cId="589470569" sldId="262"/>
            <ac:grpSpMk id="41" creationId="{8DB4BB99-C854-45F9-BED1-63D15E3A2411}"/>
          </ac:grpSpMkLst>
        </pc:grpChg>
        <pc:picChg chg="del">
          <ac:chgData name="Shannon Jones (1803188)" userId="5e9fef00-bdb3-4683-9a69-56299b99277f" providerId="ADAL" clId="{DE992187-48F0-41E3-9B85-407C8187A030}" dt="2021-02-22T12:07:31.614" v="27"/>
          <ac:picMkLst>
            <pc:docMk/>
            <pc:sldMk cId="589470569" sldId="262"/>
            <ac:picMk id="10" creationId="{92D83638-A467-411A-9C31-FE9A111CD885}"/>
          </ac:picMkLst>
        </pc:picChg>
        <pc:cxnChg chg="add del">
          <ac:chgData name="Shannon Jones (1803188)" userId="5e9fef00-bdb3-4683-9a69-56299b99277f" providerId="ADAL" clId="{DE992187-48F0-41E3-9B85-407C8187A030}" dt="2021-02-22T12:10:08.826" v="45" actId="26606"/>
          <ac:cxnSpMkLst>
            <pc:docMk/>
            <pc:sldMk cId="589470569" sldId="262"/>
            <ac:cxnSpMk id="39" creationId="{085ECEC0-FF5D-4348-92C7-1EA7C61E770C}"/>
          </ac:cxnSpMkLst>
        </pc:cxnChg>
      </pc:sldChg>
      <pc:sldChg chg="addSp delSp modSp mod setBg setClrOvrMap delDesignElem">
        <pc:chgData name="Shannon Jones (1803188)" userId="5e9fef00-bdb3-4683-9a69-56299b99277f" providerId="ADAL" clId="{DE992187-48F0-41E3-9B85-407C8187A030}" dt="2021-02-22T12:10:29.810" v="52" actId="26606"/>
        <pc:sldMkLst>
          <pc:docMk/>
          <pc:sldMk cId="207986856" sldId="263"/>
        </pc:sldMkLst>
        <pc:spChg chg="mod">
          <ac:chgData name="Shannon Jones (1803188)" userId="5e9fef00-bdb3-4683-9a69-56299b99277f" providerId="ADAL" clId="{DE992187-48F0-41E3-9B85-407C8187A030}" dt="2021-02-22T12:10:29.810" v="52" actId="26606"/>
          <ac:spMkLst>
            <pc:docMk/>
            <pc:sldMk cId="207986856" sldId="263"/>
            <ac:spMk id="2" creationId="{9C875D57-CCEB-E545-9FBC-D26775E5AF55}"/>
          </ac:spMkLst>
        </pc:spChg>
        <pc:spChg chg="mod">
          <ac:chgData name="Shannon Jones (1803188)" userId="5e9fef00-bdb3-4683-9a69-56299b99277f" providerId="ADAL" clId="{DE992187-48F0-41E3-9B85-407C8187A030}" dt="2021-02-22T12:10:29.810" v="52" actId="26606"/>
          <ac:spMkLst>
            <pc:docMk/>
            <pc:sldMk cId="207986856" sldId="263"/>
            <ac:spMk id="3" creationId="{5CEED19F-906A-5C49-8D11-89AFA05BB4CA}"/>
          </ac:spMkLst>
        </pc:spChg>
        <pc:spChg chg="add del">
          <ac:chgData name="Shannon Jones (1803188)" userId="5e9fef00-bdb3-4683-9a69-56299b99277f" providerId="ADAL" clId="{DE992187-48F0-41E3-9B85-407C8187A030}" dt="2021-02-22T12:10:26.812" v="49" actId="26606"/>
          <ac:spMkLst>
            <pc:docMk/>
            <pc:sldMk cId="207986856" sldId="263"/>
            <ac:spMk id="5" creationId="{E978A47D-4F17-40FE-AB70-7AF78A9575EB}"/>
          </ac:spMkLst>
        </pc:spChg>
        <pc:spChg chg="add del">
          <ac:chgData name="Shannon Jones (1803188)" userId="5e9fef00-bdb3-4683-9a69-56299b99277f" providerId="ADAL" clId="{DE992187-48F0-41E3-9B85-407C8187A030}" dt="2021-02-22T12:07:31.614" v="27"/>
          <ac:spMkLst>
            <pc:docMk/>
            <pc:sldMk cId="207986856" sldId="263"/>
            <ac:spMk id="8" creationId="{E9B448F0-DA06-4165-AB5F-4330A20E06D0}"/>
          </ac:spMkLst>
        </pc:spChg>
        <pc:spChg chg="add del">
          <ac:chgData name="Shannon Jones (1803188)" userId="5e9fef00-bdb3-4683-9a69-56299b99277f" providerId="ADAL" clId="{DE992187-48F0-41E3-9B85-407C8187A030}" dt="2021-02-22T12:10:29.772" v="51" actId="26606"/>
          <ac:spMkLst>
            <pc:docMk/>
            <pc:sldMk cId="207986856" sldId="263"/>
            <ac:spMk id="53" creationId="{E9B448F0-DA06-4165-AB5F-4330A20E06D0}"/>
          </ac:spMkLst>
        </pc:spChg>
        <pc:spChg chg="add">
          <ac:chgData name="Shannon Jones (1803188)" userId="5e9fef00-bdb3-4683-9a69-56299b99277f" providerId="ADAL" clId="{DE992187-48F0-41E3-9B85-407C8187A030}" dt="2021-02-22T12:10:29.810" v="52" actId="26606"/>
          <ac:spMkLst>
            <pc:docMk/>
            <pc:sldMk cId="207986856" sldId="263"/>
            <ac:spMk id="59" creationId="{E978A47D-4F17-40FE-AB70-7AF78A9575EB}"/>
          </ac:spMkLst>
        </pc:spChg>
        <pc:grpChg chg="add del">
          <ac:chgData name="Shannon Jones (1803188)" userId="5e9fef00-bdb3-4683-9a69-56299b99277f" providerId="ADAL" clId="{DE992187-48F0-41E3-9B85-407C8187A030}" dt="2021-02-22T12:10:26.812" v="49" actId="26606"/>
          <ac:grpSpMkLst>
            <pc:docMk/>
            <pc:sldMk cId="207986856" sldId="263"/>
            <ac:grpSpMk id="6" creationId="{85BE3A7E-6A3F-401E-A025-BBB8FDB8DD30}"/>
          </ac:grpSpMkLst>
        </pc:grpChg>
        <pc:grpChg chg="add del">
          <ac:chgData name="Shannon Jones (1803188)" userId="5e9fef00-bdb3-4683-9a69-56299b99277f" providerId="ADAL" clId="{DE992187-48F0-41E3-9B85-407C8187A030}" dt="2021-02-22T12:10:26.812" v="49" actId="26606"/>
          <ac:grpSpMkLst>
            <pc:docMk/>
            <pc:sldMk cId="207986856" sldId="263"/>
            <ac:grpSpMk id="9" creationId="{F4E035BE-9FF4-43D3-BC25-CF582D7FF85E}"/>
          </ac:grpSpMkLst>
        </pc:grpChg>
        <pc:grpChg chg="add del">
          <ac:chgData name="Shannon Jones (1803188)" userId="5e9fef00-bdb3-4683-9a69-56299b99277f" providerId="ADAL" clId="{DE992187-48F0-41E3-9B85-407C8187A030}" dt="2021-02-22T12:07:31.614" v="27"/>
          <ac:grpSpMkLst>
            <pc:docMk/>
            <pc:sldMk cId="207986856" sldId="263"/>
            <ac:grpSpMk id="12" creationId="{2576BCDF-119F-4EB5-83D7-ED823C93EBBD}"/>
          </ac:grpSpMkLst>
        </pc:grpChg>
        <pc:grpChg chg="add del">
          <ac:chgData name="Shannon Jones (1803188)" userId="5e9fef00-bdb3-4683-9a69-56299b99277f" providerId="ADAL" clId="{DE992187-48F0-41E3-9B85-407C8187A030}" dt="2021-02-22T12:07:31.614" v="27"/>
          <ac:grpSpMkLst>
            <pc:docMk/>
            <pc:sldMk cId="207986856" sldId="263"/>
            <ac:grpSpMk id="41" creationId="{8DB4BB99-C854-45F9-BED1-63D15E3A2411}"/>
          </ac:grpSpMkLst>
        </pc:grpChg>
        <pc:grpChg chg="add del">
          <ac:chgData name="Shannon Jones (1803188)" userId="5e9fef00-bdb3-4683-9a69-56299b99277f" providerId="ADAL" clId="{DE992187-48F0-41E3-9B85-407C8187A030}" dt="2021-02-22T12:10:29.772" v="51" actId="26606"/>
          <ac:grpSpMkLst>
            <pc:docMk/>
            <pc:sldMk cId="207986856" sldId="263"/>
            <ac:grpSpMk id="55" creationId="{2576BCDF-119F-4EB5-83D7-ED823C93EBBD}"/>
          </ac:grpSpMkLst>
        </pc:grpChg>
        <pc:grpChg chg="add del">
          <ac:chgData name="Shannon Jones (1803188)" userId="5e9fef00-bdb3-4683-9a69-56299b99277f" providerId="ADAL" clId="{DE992187-48F0-41E3-9B85-407C8187A030}" dt="2021-02-22T12:10:29.772" v="51" actId="26606"/>
          <ac:grpSpMkLst>
            <pc:docMk/>
            <pc:sldMk cId="207986856" sldId="263"/>
            <ac:grpSpMk id="57" creationId="{8DB4BB99-C854-45F9-BED1-63D15E3A2411}"/>
          </ac:grpSpMkLst>
        </pc:grpChg>
        <pc:grpChg chg="add">
          <ac:chgData name="Shannon Jones (1803188)" userId="5e9fef00-bdb3-4683-9a69-56299b99277f" providerId="ADAL" clId="{DE992187-48F0-41E3-9B85-407C8187A030}" dt="2021-02-22T12:10:29.810" v="52" actId="26606"/>
          <ac:grpSpMkLst>
            <pc:docMk/>
            <pc:sldMk cId="207986856" sldId="263"/>
            <ac:grpSpMk id="60" creationId="{85BE3A7E-6A3F-401E-A025-BBB8FDB8DD30}"/>
          </ac:grpSpMkLst>
        </pc:grpChg>
        <pc:grpChg chg="add">
          <ac:chgData name="Shannon Jones (1803188)" userId="5e9fef00-bdb3-4683-9a69-56299b99277f" providerId="ADAL" clId="{DE992187-48F0-41E3-9B85-407C8187A030}" dt="2021-02-22T12:10:29.810" v="52" actId="26606"/>
          <ac:grpSpMkLst>
            <pc:docMk/>
            <pc:sldMk cId="207986856" sldId="263"/>
            <ac:grpSpMk id="63" creationId="{F4E035BE-9FF4-43D3-BC25-CF582D7FF85E}"/>
          </ac:grpSpMkLst>
        </pc:grpChg>
        <pc:picChg chg="add del">
          <ac:chgData name="Shannon Jones (1803188)" userId="5e9fef00-bdb3-4683-9a69-56299b99277f" providerId="ADAL" clId="{DE992187-48F0-41E3-9B85-407C8187A030}" dt="2021-02-22T12:07:31.614" v="27"/>
          <ac:picMkLst>
            <pc:docMk/>
            <pc:sldMk cId="207986856" sldId="263"/>
            <ac:picMk id="10" creationId="{92D83638-A467-411A-9C31-FE9A111CD885}"/>
          </ac:picMkLst>
        </pc:picChg>
        <pc:picChg chg="add del">
          <ac:chgData name="Shannon Jones (1803188)" userId="5e9fef00-bdb3-4683-9a69-56299b99277f" providerId="ADAL" clId="{DE992187-48F0-41E3-9B85-407C8187A030}" dt="2021-02-22T12:10:29.772" v="51" actId="26606"/>
          <ac:picMkLst>
            <pc:docMk/>
            <pc:sldMk cId="207986856" sldId="263"/>
            <ac:picMk id="54" creationId="{92D83638-A467-411A-9C31-FE9A111CD885}"/>
          </ac:picMkLst>
        </pc:picChg>
        <pc:cxnChg chg="add del">
          <ac:chgData name="Shannon Jones (1803188)" userId="5e9fef00-bdb3-4683-9a69-56299b99277f" providerId="ADAL" clId="{DE992187-48F0-41E3-9B85-407C8187A030}" dt="2021-02-22T12:10:26.812" v="49" actId="26606"/>
          <ac:cxnSpMkLst>
            <pc:docMk/>
            <pc:sldMk cId="207986856" sldId="263"/>
            <ac:cxnSpMk id="39" creationId="{085ECEC0-FF5D-4348-92C7-1EA7C61E770C}"/>
          </ac:cxnSpMkLst>
        </pc:cxnChg>
        <pc:cxnChg chg="add">
          <ac:chgData name="Shannon Jones (1803188)" userId="5e9fef00-bdb3-4683-9a69-56299b99277f" providerId="ADAL" clId="{DE992187-48F0-41E3-9B85-407C8187A030}" dt="2021-02-22T12:10:29.810" v="52" actId="26606"/>
          <ac:cxnSpMkLst>
            <pc:docMk/>
            <pc:sldMk cId="207986856" sldId="263"/>
            <ac:cxnSpMk id="62" creationId="{085ECEC0-FF5D-4348-92C7-1EA7C61E770C}"/>
          </ac:cxnSpMkLst>
        </pc:cxnChg>
      </pc:sldChg>
      <pc:sldChg chg="addSp delSp modSp mod setBg setClrOvrMap delDesignElem">
        <pc:chgData name="Shannon Jones (1803188)" userId="5e9fef00-bdb3-4683-9a69-56299b99277f" providerId="ADAL" clId="{DE992187-48F0-41E3-9B85-407C8187A030}" dt="2021-02-22T12:10:34.145" v="53" actId="26606"/>
        <pc:sldMkLst>
          <pc:docMk/>
          <pc:sldMk cId="3237214041" sldId="264"/>
        </pc:sldMkLst>
        <pc:spChg chg="mod">
          <ac:chgData name="Shannon Jones (1803188)" userId="5e9fef00-bdb3-4683-9a69-56299b99277f" providerId="ADAL" clId="{DE992187-48F0-41E3-9B85-407C8187A030}" dt="2021-02-22T12:10:34.145" v="53" actId="26606"/>
          <ac:spMkLst>
            <pc:docMk/>
            <pc:sldMk cId="3237214041" sldId="264"/>
            <ac:spMk id="2" creationId="{C75ED747-83D7-2D4F-8EEA-2B0F65CA7010}"/>
          </ac:spMkLst>
        </pc:spChg>
        <pc:spChg chg="mod">
          <ac:chgData name="Shannon Jones (1803188)" userId="5e9fef00-bdb3-4683-9a69-56299b99277f" providerId="ADAL" clId="{DE992187-48F0-41E3-9B85-407C8187A030}" dt="2021-02-22T12:10:34.145" v="53" actId="26606"/>
          <ac:spMkLst>
            <pc:docMk/>
            <pc:sldMk cId="3237214041" sldId="264"/>
            <ac:spMk id="3" creationId="{7A41214D-4530-8643-AA4A-A04AB153FD72}"/>
          </ac:spMkLst>
        </pc:spChg>
        <pc:spChg chg="add">
          <ac:chgData name="Shannon Jones (1803188)" userId="5e9fef00-bdb3-4683-9a69-56299b99277f" providerId="ADAL" clId="{DE992187-48F0-41E3-9B85-407C8187A030}" dt="2021-02-22T12:10:34.145" v="53" actId="26606"/>
          <ac:spMkLst>
            <pc:docMk/>
            <pc:sldMk cId="3237214041" sldId="264"/>
            <ac:spMk id="5" creationId="{E978A47D-4F17-40FE-AB70-7AF78A9575EB}"/>
          </ac:spMkLst>
        </pc:spChg>
        <pc:spChg chg="add del">
          <ac:chgData name="Shannon Jones (1803188)" userId="5e9fef00-bdb3-4683-9a69-56299b99277f" providerId="ADAL" clId="{DE992187-48F0-41E3-9B85-407C8187A030}" dt="2021-02-22T12:07:31.614" v="27"/>
          <ac:spMkLst>
            <pc:docMk/>
            <pc:sldMk cId="3237214041" sldId="264"/>
            <ac:spMk id="8" creationId="{E9B448F0-DA06-4165-AB5F-4330A20E06D0}"/>
          </ac:spMkLst>
        </pc:spChg>
        <pc:grpChg chg="add">
          <ac:chgData name="Shannon Jones (1803188)" userId="5e9fef00-bdb3-4683-9a69-56299b99277f" providerId="ADAL" clId="{DE992187-48F0-41E3-9B85-407C8187A030}" dt="2021-02-22T12:10:34.145" v="53" actId="26606"/>
          <ac:grpSpMkLst>
            <pc:docMk/>
            <pc:sldMk cId="3237214041" sldId="264"/>
            <ac:grpSpMk id="6" creationId="{85BE3A7E-6A3F-401E-A025-BBB8FDB8DD30}"/>
          </ac:grpSpMkLst>
        </pc:grpChg>
        <pc:grpChg chg="add">
          <ac:chgData name="Shannon Jones (1803188)" userId="5e9fef00-bdb3-4683-9a69-56299b99277f" providerId="ADAL" clId="{DE992187-48F0-41E3-9B85-407C8187A030}" dt="2021-02-22T12:10:34.145" v="53" actId="26606"/>
          <ac:grpSpMkLst>
            <pc:docMk/>
            <pc:sldMk cId="3237214041" sldId="264"/>
            <ac:grpSpMk id="9" creationId="{F4E035BE-9FF4-43D3-BC25-CF582D7FF85E}"/>
          </ac:grpSpMkLst>
        </pc:grpChg>
        <pc:grpChg chg="add del">
          <ac:chgData name="Shannon Jones (1803188)" userId="5e9fef00-bdb3-4683-9a69-56299b99277f" providerId="ADAL" clId="{DE992187-48F0-41E3-9B85-407C8187A030}" dt="2021-02-22T12:07:31.614" v="27"/>
          <ac:grpSpMkLst>
            <pc:docMk/>
            <pc:sldMk cId="3237214041" sldId="264"/>
            <ac:grpSpMk id="12" creationId="{2576BCDF-119F-4EB5-83D7-ED823C93EBBD}"/>
          </ac:grpSpMkLst>
        </pc:grpChg>
        <pc:grpChg chg="add del">
          <ac:chgData name="Shannon Jones (1803188)" userId="5e9fef00-bdb3-4683-9a69-56299b99277f" providerId="ADAL" clId="{DE992187-48F0-41E3-9B85-407C8187A030}" dt="2021-02-22T12:07:31.614" v="27"/>
          <ac:grpSpMkLst>
            <pc:docMk/>
            <pc:sldMk cId="3237214041" sldId="264"/>
            <ac:grpSpMk id="41" creationId="{8DB4BB99-C854-45F9-BED1-63D15E3A2411}"/>
          </ac:grpSpMkLst>
        </pc:grpChg>
        <pc:picChg chg="add del">
          <ac:chgData name="Shannon Jones (1803188)" userId="5e9fef00-bdb3-4683-9a69-56299b99277f" providerId="ADAL" clId="{DE992187-48F0-41E3-9B85-407C8187A030}" dt="2021-02-22T12:07:31.614" v="27"/>
          <ac:picMkLst>
            <pc:docMk/>
            <pc:sldMk cId="3237214041" sldId="264"/>
            <ac:picMk id="10" creationId="{92D83638-A467-411A-9C31-FE9A111CD885}"/>
          </ac:picMkLst>
        </pc:picChg>
        <pc:cxnChg chg="add">
          <ac:chgData name="Shannon Jones (1803188)" userId="5e9fef00-bdb3-4683-9a69-56299b99277f" providerId="ADAL" clId="{DE992187-48F0-41E3-9B85-407C8187A030}" dt="2021-02-22T12:10:34.145" v="53" actId="26606"/>
          <ac:cxnSpMkLst>
            <pc:docMk/>
            <pc:sldMk cId="3237214041" sldId="264"/>
            <ac:cxnSpMk id="39" creationId="{085ECEC0-FF5D-4348-92C7-1EA7C61E770C}"/>
          </ac:cxnSpMkLst>
        </pc:cxnChg>
      </pc:sldChg>
      <pc:sldChg chg="addSp delSp modSp mod setBg setClrOvrMap delDesignElem">
        <pc:chgData name="Shannon Jones (1803188)" userId="5e9fef00-bdb3-4683-9a69-56299b99277f" providerId="ADAL" clId="{DE992187-48F0-41E3-9B85-407C8187A030}" dt="2021-02-22T12:10:38.628" v="54" actId="26606"/>
        <pc:sldMkLst>
          <pc:docMk/>
          <pc:sldMk cId="283205755" sldId="265"/>
        </pc:sldMkLst>
        <pc:spChg chg="mod">
          <ac:chgData name="Shannon Jones (1803188)" userId="5e9fef00-bdb3-4683-9a69-56299b99277f" providerId="ADAL" clId="{DE992187-48F0-41E3-9B85-407C8187A030}" dt="2021-02-22T12:10:38.628" v="54" actId="26606"/>
          <ac:spMkLst>
            <pc:docMk/>
            <pc:sldMk cId="283205755" sldId="265"/>
            <ac:spMk id="2" creationId="{BF52DE1B-FEB0-434C-BE7F-B0D8FA5BAD16}"/>
          </ac:spMkLst>
        </pc:spChg>
        <pc:spChg chg="mod">
          <ac:chgData name="Shannon Jones (1803188)" userId="5e9fef00-bdb3-4683-9a69-56299b99277f" providerId="ADAL" clId="{DE992187-48F0-41E3-9B85-407C8187A030}" dt="2021-02-22T12:10:38.628" v="54" actId="26606"/>
          <ac:spMkLst>
            <pc:docMk/>
            <pc:sldMk cId="283205755" sldId="265"/>
            <ac:spMk id="3" creationId="{528C1DE1-565B-0349-8DF2-B75B2B40EFB2}"/>
          </ac:spMkLst>
        </pc:spChg>
        <pc:spChg chg="add">
          <ac:chgData name="Shannon Jones (1803188)" userId="5e9fef00-bdb3-4683-9a69-56299b99277f" providerId="ADAL" clId="{DE992187-48F0-41E3-9B85-407C8187A030}" dt="2021-02-22T12:10:38.628" v="54" actId="26606"/>
          <ac:spMkLst>
            <pc:docMk/>
            <pc:sldMk cId="283205755" sldId="265"/>
            <ac:spMk id="5" creationId="{E978A47D-4F17-40FE-AB70-7AF78A9575EB}"/>
          </ac:spMkLst>
        </pc:spChg>
        <pc:spChg chg="add del">
          <ac:chgData name="Shannon Jones (1803188)" userId="5e9fef00-bdb3-4683-9a69-56299b99277f" providerId="ADAL" clId="{DE992187-48F0-41E3-9B85-407C8187A030}" dt="2021-02-22T12:07:31.614" v="27"/>
          <ac:spMkLst>
            <pc:docMk/>
            <pc:sldMk cId="283205755" sldId="265"/>
            <ac:spMk id="8" creationId="{E9B448F0-DA06-4165-AB5F-4330A20E06D0}"/>
          </ac:spMkLst>
        </pc:spChg>
        <pc:grpChg chg="add">
          <ac:chgData name="Shannon Jones (1803188)" userId="5e9fef00-bdb3-4683-9a69-56299b99277f" providerId="ADAL" clId="{DE992187-48F0-41E3-9B85-407C8187A030}" dt="2021-02-22T12:10:38.628" v="54" actId="26606"/>
          <ac:grpSpMkLst>
            <pc:docMk/>
            <pc:sldMk cId="283205755" sldId="265"/>
            <ac:grpSpMk id="6" creationId="{85BE3A7E-6A3F-401E-A025-BBB8FDB8DD30}"/>
          </ac:grpSpMkLst>
        </pc:grpChg>
        <pc:grpChg chg="add">
          <ac:chgData name="Shannon Jones (1803188)" userId="5e9fef00-bdb3-4683-9a69-56299b99277f" providerId="ADAL" clId="{DE992187-48F0-41E3-9B85-407C8187A030}" dt="2021-02-22T12:10:38.628" v="54" actId="26606"/>
          <ac:grpSpMkLst>
            <pc:docMk/>
            <pc:sldMk cId="283205755" sldId="265"/>
            <ac:grpSpMk id="9" creationId="{F4E035BE-9FF4-43D3-BC25-CF582D7FF85E}"/>
          </ac:grpSpMkLst>
        </pc:grpChg>
        <pc:grpChg chg="add del">
          <ac:chgData name="Shannon Jones (1803188)" userId="5e9fef00-bdb3-4683-9a69-56299b99277f" providerId="ADAL" clId="{DE992187-48F0-41E3-9B85-407C8187A030}" dt="2021-02-22T12:07:31.614" v="27"/>
          <ac:grpSpMkLst>
            <pc:docMk/>
            <pc:sldMk cId="283205755" sldId="265"/>
            <ac:grpSpMk id="12" creationId="{2576BCDF-119F-4EB5-83D7-ED823C93EBBD}"/>
          </ac:grpSpMkLst>
        </pc:grpChg>
        <pc:grpChg chg="add del">
          <ac:chgData name="Shannon Jones (1803188)" userId="5e9fef00-bdb3-4683-9a69-56299b99277f" providerId="ADAL" clId="{DE992187-48F0-41E3-9B85-407C8187A030}" dt="2021-02-22T12:07:31.614" v="27"/>
          <ac:grpSpMkLst>
            <pc:docMk/>
            <pc:sldMk cId="283205755" sldId="265"/>
            <ac:grpSpMk id="41" creationId="{8DB4BB99-C854-45F9-BED1-63D15E3A2411}"/>
          </ac:grpSpMkLst>
        </pc:grpChg>
        <pc:picChg chg="add del">
          <ac:chgData name="Shannon Jones (1803188)" userId="5e9fef00-bdb3-4683-9a69-56299b99277f" providerId="ADAL" clId="{DE992187-48F0-41E3-9B85-407C8187A030}" dt="2021-02-22T12:07:31.614" v="27"/>
          <ac:picMkLst>
            <pc:docMk/>
            <pc:sldMk cId="283205755" sldId="265"/>
            <ac:picMk id="10" creationId="{92D83638-A467-411A-9C31-FE9A111CD885}"/>
          </ac:picMkLst>
        </pc:picChg>
        <pc:cxnChg chg="add">
          <ac:chgData name="Shannon Jones (1803188)" userId="5e9fef00-bdb3-4683-9a69-56299b99277f" providerId="ADAL" clId="{DE992187-48F0-41E3-9B85-407C8187A030}" dt="2021-02-22T12:10:38.628" v="54" actId="26606"/>
          <ac:cxnSpMkLst>
            <pc:docMk/>
            <pc:sldMk cId="283205755" sldId="265"/>
            <ac:cxnSpMk id="39" creationId="{085ECEC0-FF5D-4348-92C7-1EA7C61E770C}"/>
          </ac:cxnSpMkLst>
        </pc:cxnChg>
      </pc:sldChg>
      <pc:sldMasterChg chg="modTransition modSldLayout">
        <pc:chgData name="Shannon Jones (1803188)" userId="5e9fef00-bdb3-4683-9a69-56299b99277f" providerId="ADAL" clId="{DE992187-48F0-41E3-9B85-407C8187A030}" dt="2021-02-22T12:07:31.614" v="27"/>
        <pc:sldMasterMkLst>
          <pc:docMk/>
          <pc:sldMasterMk cId="3197664729" sldId="2147483804"/>
        </pc:sldMasterMkLst>
        <pc:sldLayoutChg chg="modTransition">
          <pc:chgData name="Shannon Jones (1803188)" userId="5e9fef00-bdb3-4683-9a69-56299b99277f" providerId="ADAL" clId="{DE992187-48F0-41E3-9B85-407C8187A030}" dt="2021-02-22T12:07:31.614" v="27"/>
          <pc:sldLayoutMkLst>
            <pc:docMk/>
            <pc:sldMasterMk cId="3197664729" sldId="2147483804"/>
            <pc:sldLayoutMk cId="1479095590" sldId="2147483805"/>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1786854334" sldId="2147483806"/>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1650357891" sldId="2147483807"/>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729548735" sldId="2147483808"/>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1946250496" sldId="2147483809"/>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305833463" sldId="2147483810"/>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080143187" sldId="2147483811"/>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875661427" sldId="2147483812"/>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163325946" sldId="2147483813"/>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22964067" sldId="2147483814"/>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2492205067" sldId="2147483815"/>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2252970113" sldId="2147483816"/>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1468523962" sldId="2147483817"/>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2803804973" sldId="2147483818"/>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456850099" sldId="2147483819"/>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3595911549" sldId="2147483820"/>
          </pc:sldLayoutMkLst>
        </pc:sldLayoutChg>
        <pc:sldLayoutChg chg="modTransition">
          <pc:chgData name="Shannon Jones (1803188)" userId="5e9fef00-bdb3-4683-9a69-56299b99277f" providerId="ADAL" clId="{DE992187-48F0-41E3-9B85-407C8187A030}" dt="2021-02-22T12:07:31.614" v="27"/>
          <pc:sldLayoutMkLst>
            <pc:docMk/>
            <pc:sldMasterMk cId="3197664729" sldId="2147483804"/>
            <pc:sldLayoutMk cId="1174092760" sldId="2147483821"/>
          </pc:sldLayoutMkLst>
        </pc:sldLayoutChg>
      </pc:sldMasterChg>
      <pc:sldMasterChg chg="modTransition modSldLayout">
        <pc:chgData name="Shannon Jones (1803188)" userId="5e9fef00-bdb3-4683-9a69-56299b99277f" providerId="ADAL" clId="{DE992187-48F0-41E3-9B85-407C8187A030}" dt="2021-02-22T12:07:33.175" v="28"/>
        <pc:sldMasterMkLst>
          <pc:docMk/>
          <pc:sldMasterMk cId="3392853294" sldId="2147483822"/>
        </pc:sldMasterMkLst>
        <pc:sldLayoutChg chg="modTransition">
          <pc:chgData name="Shannon Jones (1803188)" userId="5e9fef00-bdb3-4683-9a69-56299b99277f" providerId="ADAL" clId="{DE992187-48F0-41E3-9B85-407C8187A030}" dt="2021-02-22T12:07:33.175" v="28"/>
          <pc:sldLayoutMkLst>
            <pc:docMk/>
            <pc:sldMasterMk cId="3392853294" sldId="2147483822"/>
            <pc:sldLayoutMk cId="2044851250" sldId="2147483823"/>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988655206" sldId="2147483824"/>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3818275798" sldId="2147483825"/>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146422187" sldId="2147483826"/>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700479049" sldId="2147483827"/>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1765000115" sldId="2147483828"/>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3439013663" sldId="2147483829"/>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1955820442" sldId="2147483830"/>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3264438910" sldId="2147483831"/>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3885224001" sldId="2147483832"/>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116798502" sldId="2147483833"/>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074066984" sldId="2147483834"/>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785284983" sldId="2147483835"/>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928762269" sldId="2147483836"/>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1496709517" sldId="2147483837"/>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229690936" sldId="2147483838"/>
          </pc:sldLayoutMkLst>
        </pc:sldLayoutChg>
        <pc:sldLayoutChg chg="modTransition">
          <pc:chgData name="Shannon Jones (1803188)" userId="5e9fef00-bdb3-4683-9a69-56299b99277f" providerId="ADAL" clId="{DE992187-48F0-41E3-9B85-407C8187A030}" dt="2021-02-22T12:07:33.175" v="28"/>
          <pc:sldLayoutMkLst>
            <pc:docMk/>
            <pc:sldMasterMk cId="3392853294" sldId="2147483822"/>
            <pc:sldLayoutMk cId="2127150869" sldId="2147483839"/>
          </pc:sldLayoutMkLst>
        </pc:sldLayoutChg>
      </pc:sldMasterChg>
    </pc:docChg>
  </pc:docChgLst>
  <pc:docChgLst>
    <pc:chgData name="Shannon Jones" userId="5e9fef00-bdb3-4683-9a69-56299b99277f" providerId="ADAL" clId="{347A4B60-0D10-6A46-94A5-1A36FDC336D8}"/>
    <pc:docChg chg="undo custSel addSld modSld modMainMaster">
      <pc:chgData name="Shannon Jones" userId="5e9fef00-bdb3-4683-9a69-56299b99277f" providerId="ADAL" clId="{347A4B60-0D10-6A46-94A5-1A36FDC336D8}" dt="2021-02-22T02:21:56.895" v="606" actId="27696"/>
      <pc:docMkLst>
        <pc:docMk/>
      </pc:docMkLst>
      <pc:sldChg chg="modTransition addAnim modAnim">
        <pc:chgData name="Shannon Jones" userId="5e9fef00-bdb3-4683-9a69-56299b99277f" providerId="ADAL" clId="{347A4B60-0D10-6A46-94A5-1A36FDC336D8}" dt="2021-02-22T02:19:40.851" v="597" actId="27701"/>
        <pc:sldMkLst>
          <pc:docMk/>
          <pc:sldMk cId="1589996410" sldId="256"/>
        </pc:sldMkLst>
      </pc:sldChg>
      <pc:sldChg chg="addSp delSp modSp mod modTransition setBg modClrScheme addAnim chgLayout">
        <pc:chgData name="Shannon Jones" userId="5e9fef00-bdb3-4683-9a69-56299b99277f" providerId="ADAL" clId="{347A4B60-0D10-6A46-94A5-1A36FDC336D8}" dt="2021-02-22T02:21:04.723" v="599" actId="27696"/>
        <pc:sldMkLst>
          <pc:docMk/>
          <pc:sldMk cId="3539528394" sldId="257"/>
        </pc:sldMkLst>
        <pc:spChg chg="mod ord">
          <ac:chgData name="Shannon Jones" userId="5e9fef00-bdb3-4683-9a69-56299b99277f" providerId="ADAL" clId="{347A4B60-0D10-6A46-94A5-1A36FDC336D8}" dt="2021-02-22T01:51:08.957" v="109" actId="1076"/>
          <ac:spMkLst>
            <pc:docMk/>
            <pc:sldMk cId="3539528394" sldId="257"/>
            <ac:spMk id="2" creationId="{2AEF899D-6296-49F6-BFC7-5AFBDBE10870}"/>
          </ac:spMkLst>
        </pc:spChg>
        <pc:spChg chg="del">
          <ac:chgData name="Shannon Jones" userId="5e9fef00-bdb3-4683-9a69-56299b99277f" providerId="ADAL" clId="{347A4B60-0D10-6A46-94A5-1A36FDC336D8}" dt="2021-02-22T01:47:12.725" v="39" actId="478"/>
          <ac:spMkLst>
            <pc:docMk/>
            <pc:sldMk cId="3539528394" sldId="257"/>
            <ac:spMk id="3" creationId="{69FA5D1E-AAE2-4988-A3B4-2877CA911EB8}"/>
          </ac:spMkLst>
        </pc:spChg>
        <pc:spChg chg="add del mod">
          <ac:chgData name="Shannon Jones" userId="5e9fef00-bdb3-4683-9a69-56299b99277f" providerId="ADAL" clId="{347A4B60-0D10-6A46-94A5-1A36FDC336D8}" dt="2021-02-22T01:48:34.242" v="44" actId="700"/>
          <ac:spMkLst>
            <pc:docMk/>
            <pc:sldMk cId="3539528394" sldId="257"/>
            <ac:spMk id="8" creationId="{87B15E57-A186-E34D-A004-B3C52AF76CC5}"/>
          </ac:spMkLst>
        </pc:spChg>
        <pc:picChg chg="mod">
          <ac:chgData name="Shannon Jones" userId="5e9fef00-bdb3-4683-9a69-56299b99277f" providerId="ADAL" clId="{347A4B60-0D10-6A46-94A5-1A36FDC336D8}" dt="2021-02-22T01:51:06.214" v="108" actId="1076"/>
          <ac:picMkLst>
            <pc:docMk/>
            <pc:sldMk cId="3539528394" sldId="257"/>
            <ac:picMk id="7" creationId="{29F6990D-00E1-4645-8A4B-3277450EE104}"/>
          </ac:picMkLst>
        </pc:picChg>
      </pc:sldChg>
      <pc:sldChg chg="modTransition">
        <pc:chgData name="Shannon Jones" userId="5e9fef00-bdb3-4683-9a69-56299b99277f" providerId="ADAL" clId="{347A4B60-0D10-6A46-94A5-1A36FDC336D8}" dt="2021-02-22T02:18:48.991" v="593" actId="12563"/>
        <pc:sldMkLst>
          <pc:docMk/>
          <pc:sldMk cId="380273523" sldId="258"/>
        </pc:sldMkLst>
      </pc:sldChg>
      <pc:sldChg chg="modTransition">
        <pc:chgData name="Shannon Jones" userId="5e9fef00-bdb3-4683-9a69-56299b99277f" providerId="ADAL" clId="{347A4B60-0D10-6A46-94A5-1A36FDC336D8}" dt="2021-02-22T02:18:48.991" v="593" actId="12563"/>
        <pc:sldMkLst>
          <pc:docMk/>
          <pc:sldMk cId="3275093500" sldId="259"/>
        </pc:sldMkLst>
      </pc:sldChg>
      <pc:sldChg chg="modTransition">
        <pc:chgData name="Shannon Jones" userId="5e9fef00-bdb3-4683-9a69-56299b99277f" providerId="ADAL" clId="{347A4B60-0D10-6A46-94A5-1A36FDC336D8}" dt="2021-02-22T02:18:48.991" v="593" actId="12563"/>
        <pc:sldMkLst>
          <pc:docMk/>
          <pc:sldMk cId="3341087980" sldId="260"/>
        </pc:sldMkLst>
      </pc:sldChg>
      <pc:sldChg chg="modTransition">
        <pc:chgData name="Shannon Jones" userId="5e9fef00-bdb3-4683-9a69-56299b99277f" providerId="ADAL" clId="{347A4B60-0D10-6A46-94A5-1A36FDC336D8}" dt="2021-02-22T02:18:48.991" v="593" actId="12563"/>
        <pc:sldMkLst>
          <pc:docMk/>
          <pc:sldMk cId="791353079" sldId="261"/>
        </pc:sldMkLst>
      </pc:sldChg>
      <pc:sldChg chg="modTransition">
        <pc:chgData name="Shannon Jones" userId="5e9fef00-bdb3-4683-9a69-56299b99277f" providerId="ADAL" clId="{347A4B60-0D10-6A46-94A5-1A36FDC336D8}" dt="2021-02-22T02:18:48.991" v="593" actId="12563"/>
        <pc:sldMkLst>
          <pc:docMk/>
          <pc:sldMk cId="589470569" sldId="262"/>
        </pc:sldMkLst>
      </pc:sldChg>
      <pc:sldChg chg="modSp new modTransition addAnim modNotesTx">
        <pc:chgData name="Shannon Jones" userId="5e9fef00-bdb3-4683-9a69-56299b99277f" providerId="ADAL" clId="{347A4B60-0D10-6A46-94A5-1A36FDC336D8}" dt="2021-02-22T02:21:20.604" v="601" actId="27696"/>
        <pc:sldMkLst>
          <pc:docMk/>
          <pc:sldMk cId="207986856" sldId="263"/>
        </pc:sldMkLst>
        <pc:spChg chg="mod">
          <ac:chgData name="Shannon Jones" userId="5e9fef00-bdb3-4683-9a69-56299b99277f" providerId="ADAL" clId="{347A4B60-0D10-6A46-94A5-1A36FDC336D8}" dt="2021-02-22T01:52:08.282" v="167" actId="20577"/>
          <ac:spMkLst>
            <pc:docMk/>
            <pc:sldMk cId="207986856" sldId="263"/>
            <ac:spMk id="2" creationId="{9C875D57-CCEB-E545-9FBC-D26775E5AF55}"/>
          </ac:spMkLst>
        </pc:spChg>
        <pc:spChg chg="mod">
          <ac:chgData name="Shannon Jones" userId="5e9fef00-bdb3-4683-9a69-56299b99277f" providerId="ADAL" clId="{347A4B60-0D10-6A46-94A5-1A36FDC336D8}" dt="2021-02-22T02:18:02.687" v="588" actId="2711"/>
          <ac:spMkLst>
            <pc:docMk/>
            <pc:sldMk cId="207986856" sldId="263"/>
            <ac:spMk id="3" creationId="{5CEED19F-906A-5C49-8D11-89AFA05BB4CA}"/>
          </ac:spMkLst>
        </pc:spChg>
      </pc:sldChg>
      <pc:sldChg chg="modSp new modTransition addAnim modAnim modNotesTx">
        <pc:chgData name="Shannon Jones" userId="5e9fef00-bdb3-4683-9a69-56299b99277f" providerId="ADAL" clId="{347A4B60-0D10-6A46-94A5-1A36FDC336D8}" dt="2021-02-22T02:21:40.834" v="604" actId="27701"/>
        <pc:sldMkLst>
          <pc:docMk/>
          <pc:sldMk cId="3237214041" sldId="264"/>
        </pc:sldMkLst>
        <pc:spChg chg="mod">
          <ac:chgData name="Shannon Jones" userId="5e9fef00-bdb3-4683-9a69-56299b99277f" providerId="ADAL" clId="{347A4B60-0D10-6A46-94A5-1A36FDC336D8}" dt="2021-02-22T01:53:13.367" v="192" actId="115"/>
          <ac:spMkLst>
            <pc:docMk/>
            <pc:sldMk cId="3237214041" sldId="264"/>
            <ac:spMk id="2" creationId="{C75ED747-83D7-2D4F-8EEA-2B0F65CA7010}"/>
          </ac:spMkLst>
        </pc:spChg>
        <pc:spChg chg="mod">
          <ac:chgData name="Shannon Jones" userId="5e9fef00-bdb3-4683-9a69-56299b99277f" providerId="ADAL" clId="{347A4B60-0D10-6A46-94A5-1A36FDC336D8}" dt="2021-02-22T02:14:41.962" v="518" actId="27636"/>
          <ac:spMkLst>
            <pc:docMk/>
            <pc:sldMk cId="3237214041" sldId="264"/>
            <ac:spMk id="3" creationId="{7A41214D-4530-8643-AA4A-A04AB153FD72}"/>
          </ac:spMkLst>
        </pc:spChg>
      </pc:sldChg>
      <pc:sldChg chg="modSp new modTransition addAnim modNotesTx">
        <pc:chgData name="Shannon Jones" userId="5e9fef00-bdb3-4683-9a69-56299b99277f" providerId="ADAL" clId="{347A4B60-0D10-6A46-94A5-1A36FDC336D8}" dt="2021-02-22T02:21:56.895" v="606" actId="27696"/>
        <pc:sldMkLst>
          <pc:docMk/>
          <pc:sldMk cId="283205755" sldId="265"/>
        </pc:sldMkLst>
        <pc:spChg chg="mod">
          <ac:chgData name="Shannon Jones" userId="5e9fef00-bdb3-4683-9a69-56299b99277f" providerId="ADAL" clId="{347A4B60-0D10-6A46-94A5-1A36FDC336D8}" dt="2021-02-22T01:55:18.406" v="231" actId="122"/>
          <ac:spMkLst>
            <pc:docMk/>
            <pc:sldMk cId="283205755" sldId="265"/>
            <ac:spMk id="2" creationId="{BF52DE1B-FEB0-434C-BE7F-B0D8FA5BAD16}"/>
          </ac:spMkLst>
        </pc:spChg>
        <pc:spChg chg="mod">
          <ac:chgData name="Shannon Jones" userId="5e9fef00-bdb3-4683-9a69-56299b99277f" providerId="ADAL" clId="{347A4B60-0D10-6A46-94A5-1A36FDC336D8}" dt="2021-02-22T02:03:36.994" v="244" actId="27636"/>
          <ac:spMkLst>
            <pc:docMk/>
            <pc:sldMk cId="283205755" sldId="265"/>
            <ac:spMk id="3" creationId="{528C1DE1-565B-0349-8DF2-B75B2B40EFB2}"/>
          </ac:spMkLst>
        </pc:spChg>
      </pc:sldChg>
      <pc:sldMasterChg chg="modTransition modSldLayout">
        <pc:chgData name="Shannon Jones" userId="5e9fef00-bdb3-4683-9a69-56299b99277f" providerId="ADAL" clId="{347A4B60-0D10-6A46-94A5-1A36FDC336D8}" dt="2021-02-22T02:18:48.991" v="593" actId="12563"/>
        <pc:sldMasterMkLst>
          <pc:docMk/>
          <pc:sldMasterMk cId="1098277248" sldId="2147483786"/>
        </pc:sldMasterMkLst>
        <pc:sldLayoutChg chg="modTransition">
          <pc:chgData name="Shannon Jones" userId="5e9fef00-bdb3-4683-9a69-56299b99277f" providerId="ADAL" clId="{347A4B60-0D10-6A46-94A5-1A36FDC336D8}" dt="2021-02-22T02:18:48.991" v="593" actId="12563"/>
          <pc:sldLayoutMkLst>
            <pc:docMk/>
            <pc:sldMasterMk cId="1098277248" sldId="2147483786"/>
            <pc:sldLayoutMk cId="3336341523" sldId="2147483787"/>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3153321305" sldId="2147483788"/>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1829695254" sldId="2147483789"/>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2317628894" sldId="2147483790"/>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3875375540" sldId="2147483791"/>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2353804126" sldId="2147483792"/>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874877790" sldId="2147483793"/>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3643168162" sldId="2147483794"/>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2439924206" sldId="2147483795"/>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925168924" sldId="2147483796"/>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393439889" sldId="2147483797"/>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2536499764" sldId="2147483798"/>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1028013860" sldId="2147483799"/>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2691785044" sldId="2147483800"/>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180303347" sldId="2147483801"/>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2873476232" sldId="2147483802"/>
          </pc:sldLayoutMkLst>
        </pc:sldLayoutChg>
        <pc:sldLayoutChg chg="modTransition">
          <pc:chgData name="Shannon Jones" userId="5e9fef00-bdb3-4683-9a69-56299b99277f" providerId="ADAL" clId="{347A4B60-0D10-6A46-94A5-1A36FDC336D8}" dt="2021-02-22T02:18:48.991" v="593" actId="12563"/>
          <pc:sldLayoutMkLst>
            <pc:docMk/>
            <pc:sldMasterMk cId="1098277248" sldId="2147483786"/>
            <pc:sldLayoutMk cId="1023784395" sldId="2147483803"/>
          </pc:sldLayoutMkLst>
        </pc:sldLayoutChg>
      </pc:sldMasterChg>
    </pc:docChg>
  </pc:docChgLst>
  <pc:docChgLst>
    <pc:chgData name="Shannon Jones" userId="5e9fef00-bdb3-4683-9a69-56299b99277f" providerId="ADAL" clId="{C188DD87-F2D7-4656-B48D-F894B4EB3A73}"/>
    <pc:docChg chg="undo custSel addSld delSld modSld">
      <pc:chgData name="Shannon Jones" userId="5e9fef00-bdb3-4683-9a69-56299b99277f" providerId="ADAL" clId="{C188DD87-F2D7-4656-B48D-F894B4EB3A73}" dt="2021-02-24T17:38:54.425" v="1496"/>
      <pc:docMkLst>
        <pc:docMk/>
      </pc:docMkLst>
      <pc:sldChg chg="addSp delSp modSp mod addCm delCm">
        <pc:chgData name="Shannon Jones" userId="5e9fef00-bdb3-4683-9a69-56299b99277f" providerId="ADAL" clId="{C188DD87-F2D7-4656-B48D-F894B4EB3A73}" dt="2021-02-23T00:26:30.817" v="939" actId="26606"/>
        <pc:sldMkLst>
          <pc:docMk/>
          <pc:sldMk cId="1589996410" sldId="256"/>
        </pc:sldMkLst>
        <pc:spChg chg="mod">
          <ac:chgData name="Shannon Jones" userId="5e9fef00-bdb3-4683-9a69-56299b99277f" providerId="ADAL" clId="{C188DD87-F2D7-4656-B48D-F894B4EB3A73}" dt="2021-02-23T00:26:30.774" v="938" actId="26606"/>
          <ac:spMkLst>
            <pc:docMk/>
            <pc:sldMk cId="1589996410" sldId="256"/>
            <ac:spMk id="2" creationId="{7FF54770-9B48-4949-81CD-9E920E9CA933}"/>
          </ac:spMkLst>
        </pc:spChg>
        <pc:spChg chg="mod">
          <ac:chgData name="Shannon Jones" userId="5e9fef00-bdb3-4683-9a69-56299b99277f" providerId="ADAL" clId="{C188DD87-F2D7-4656-B48D-F894B4EB3A73}" dt="2021-02-23T00:26:30.774" v="938" actId="26606"/>
          <ac:spMkLst>
            <pc:docMk/>
            <pc:sldMk cId="1589996410" sldId="256"/>
            <ac:spMk id="3" creationId="{917E3B97-2715-4F9B-ABB0-A5335DFCDFC1}"/>
          </ac:spMkLst>
        </pc:spChg>
        <pc:spChg chg="add mod">
          <ac:chgData name="Shannon Jones" userId="5e9fef00-bdb3-4683-9a69-56299b99277f" providerId="ADAL" clId="{C188DD87-F2D7-4656-B48D-F894B4EB3A73}" dt="2021-02-23T00:26:30.817" v="939" actId="26606"/>
          <ac:spMkLst>
            <pc:docMk/>
            <pc:sldMk cId="1589996410" sldId="256"/>
            <ac:spMk id="4" creationId="{0EBFF66B-356F-47D8-95CB-87BC55A64AA8}"/>
          </ac:spMkLst>
        </pc:spChg>
        <pc:grpChg chg="add del">
          <ac:chgData name="Shannon Jones" userId="5e9fef00-bdb3-4683-9a69-56299b99277f" providerId="ADAL" clId="{C188DD87-F2D7-4656-B48D-F894B4EB3A73}" dt="2021-02-23T00:26:30.817" v="939" actId="26606"/>
          <ac:grpSpMkLst>
            <pc:docMk/>
            <pc:sldMk cId="1589996410" sldId="256"/>
            <ac:grpSpMk id="155" creationId="{096A8A5D-137F-4A8A-9811-F7A867F02E3F}"/>
          </ac:grpSpMkLst>
        </pc:grpChg>
        <pc:grpChg chg="add del">
          <ac:chgData name="Shannon Jones" userId="5e9fef00-bdb3-4683-9a69-56299b99277f" providerId="ADAL" clId="{C188DD87-F2D7-4656-B48D-F894B4EB3A73}" dt="2021-02-23T00:26:30.817" v="939" actId="26606"/>
          <ac:grpSpMkLst>
            <pc:docMk/>
            <pc:sldMk cId="1589996410" sldId="256"/>
            <ac:grpSpMk id="156" creationId="{0FA686C7-6B08-416F-AEF3-C204079363A8}"/>
          </ac:grpSpMkLst>
        </pc:grpChg>
        <pc:grpChg chg="add del">
          <ac:chgData name="Shannon Jones" userId="5e9fef00-bdb3-4683-9a69-56299b99277f" providerId="ADAL" clId="{C188DD87-F2D7-4656-B48D-F894B4EB3A73}" dt="2021-02-23T00:26:30.817" v="939" actId="26606"/>
          <ac:grpSpMkLst>
            <pc:docMk/>
            <pc:sldMk cId="1589996410" sldId="256"/>
            <ac:grpSpMk id="212" creationId="{4C78E281-F596-4ECB-979A-89D89452AAD7}"/>
          </ac:grpSpMkLst>
        </pc:grpChg>
        <pc:grpChg chg="add del">
          <ac:chgData name="Shannon Jones" userId="5e9fef00-bdb3-4683-9a69-56299b99277f" providerId="ADAL" clId="{C188DD87-F2D7-4656-B48D-F894B4EB3A73}" dt="2021-02-23T00:26:30.774" v="938" actId="26606"/>
          <ac:grpSpMkLst>
            <pc:docMk/>
            <pc:sldMk cId="1589996410" sldId="256"/>
            <ac:grpSpMk id="227" creationId="{1351B104-9B78-4A2B-B970-FA8ABE1CE12D}"/>
          </ac:grpSpMkLst>
        </pc:grpChg>
        <pc:grpChg chg="add del">
          <ac:chgData name="Shannon Jones" userId="5e9fef00-bdb3-4683-9a69-56299b99277f" providerId="ADAL" clId="{C188DD87-F2D7-4656-B48D-F894B4EB3A73}" dt="2021-02-23T00:26:30.774" v="938" actId="26606"/>
          <ac:grpSpMkLst>
            <pc:docMk/>
            <pc:sldMk cId="1589996410" sldId="256"/>
            <ac:grpSpMk id="231" creationId="{D4116A08-770E-4DC3-AAB6-E3E8E6CEC832}"/>
          </ac:grpSpMkLst>
        </pc:grpChg>
        <pc:grpChg chg="add del">
          <ac:chgData name="Shannon Jones" userId="5e9fef00-bdb3-4683-9a69-56299b99277f" providerId="ADAL" clId="{C188DD87-F2D7-4656-B48D-F894B4EB3A73}" dt="2021-02-23T00:26:30.774" v="938" actId="26606"/>
          <ac:grpSpMkLst>
            <pc:docMk/>
            <pc:sldMk cId="1589996410" sldId="256"/>
            <ac:grpSpMk id="287" creationId="{77EB1C59-16D1-4C5E-9775-50CB40E022FE}"/>
          </ac:grpSpMkLst>
        </pc:grpChg>
        <pc:grpChg chg="add">
          <ac:chgData name="Shannon Jones" userId="5e9fef00-bdb3-4683-9a69-56299b99277f" providerId="ADAL" clId="{C188DD87-F2D7-4656-B48D-F894B4EB3A73}" dt="2021-02-23T00:26:30.817" v="939" actId="26606"/>
          <ac:grpSpMkLst>
            <pc:docMk/>
            <pc:sldMk cId="1589996410" sldId="256"/>
            <ac:grpSpMk id="299" creationId="{096A8A5D-137F-4A8A-9811-F7A867F02E3F}"/>
          </ac:grpSpMkLst>
        </pc:grpChg>
        <pc:grpChg chg="add">
          <ac:chgData name="Shannon Jones" userId="5e9fef00-bdb3-4683-9a69-56299b99277f" providerId="ADAL" clId="{C188DD87-F2D7-4656-B48D-F894B4EB3A73}" dt="2021-02-23T00:26:30.817" v="939" actId="26606"/>
          <ac:grpSpMkLst>
            <pc:docMk/>
            <pc:sldMk cId="1589996410" sldId="256"/>
            <ac:grpSpMk id="301" creationId="{0FA686C7-6B08-416F-AEF3-C204079363A8}"/>
          </ac:grpSpMkLst>
        </pc:grpChg>
        <pc:grpChg chg="add">
          <ac:chgData name="Shannon Jones" userId="5e9fef00-bdb3-4683-9a69-56299b99277f" providerId="ADAL" clId="{C188DD87-F2D7-4656-B48D-F894B4EB3A73}" dt="2021-02-23T00:26:30.817" v="939" actId="26606"/>
          <ac:grpSpMkLst>
            <pc:docMk/>
            <pc:sldMk cId="1589996410" sldId="256"/>
            <ac:grpSpMk id="302" creationId="{4C78E281-F596-4ECB-979A-89D89452AAD7}"/>
          </ac:grpSpMkLst>
        </pc:grpChg>
        <pc:picChg chg="mod">
          <ac:chgData name="Shannon Jones" userId="5e9fef00-bdb3-4683-9a69-56299b99277f" providerId="ADAL" clId="{C188DD87-F2D7-4656-B48D-F894B4EB3A73}" dt="2021-02-23T00:26:30.817" v="939" actId="26606"/>
          <ac:picMkLst>
            <pc:docMk/>
            <pc:sldMk cId="1589996410" sldId="256"/>
            <ac:picMk id="16" creationId="{246DB583-7478-47D6-80D2-21667C46D557}"/>
          </ac:picMkLst>
        </pc:picChg>
      </pc:sldChg>
      <pc:sldChg chg="modNotesTx">
        <pc:chgData name="Shannon Jones" userId="5e9fef00-bdb3-4683-9a69-56299b99277f" providerId="ADAL" clId="{C188DD87-F2D7-4656-B48D-F894B4EB3A73}" dt="2021-02-21T01:06:52.664" v="910" actId="20577"/>
        <pc:sldMkLst>
          <pc:docMk/>
          <pc:sldMk cId="3539528394" sldId="257"/>
        </pc:sldMkLst>
      </pc:sldChg>
      <pc:sldChg chg="modAnim modNotesTx">
        <pc:chgData name="Shannon Jones" userId="5e9fef00-bdb3-4683-9a69-56299b99277f" providerId="ADAL" clId="{C188DD87-F2D7-4656-B48D-F894B4EB3A73}" dt="2021-02-24T17:34:39.477" v="1478"/>
        <pc:sldMkLst>
          <pc:docMk/>
          <pc:sldMk cId="380273523" sldId="258"/>
        </pc:sldMkLst>
      </pc:sldChg>
      <pc:sldChg chg="addSp delSp modSp mod modAnim modNotesTx">
        <pc:chgData name="Shannon Jones" userId="5e9fef00-bdb3-4683-9a69-56299b99277f" providerId="ADAL" clId="{C188DD87-F2D7-4656-B48D-F894B4EB3A73}" dt="2021-02-24T17:38:54.425" v="1496"/>
        <pc:sldMkLst>
          <pc:docMk/>
          <pc:sldMk cId="3275093500" sldId="259"/>
        </pc:sldMkLst>
        <pc:spChg chg="mod">
          <ac:chgData name="Shannon Jones" userId="5e9fef00-bdb3-4683-9a69-56299b99277f" providerId="ADAL" clId="{C188DD87-F2D7-4656-B48D-F894B4EB3A73}" dt="2021-02-24T17:38:54.425" v="1496"/>
          <ac:spMkLst>
            <pc:docMk/>
            <pc:sldMk cId="3275093500" sldId="259"/>
            <ac:spMk id="3" creationId="{3BC57AFD-AACE-4E81-B294-ECB39BB01068}"/>
          </ac:spMkLst>
        </pc:spChg>
        <pc:spChg chg="del">
          <ac:chgData name="Shannon Jones" userId="5e9fef00-bdb3-4683-9a69-56299b99277f" providerId="ADAL" clId="{C188DD87-F2D7-4656-B48D-F894B4EB3A73}" dt="2021-02-23T00:42:26.929" v="996" actId="26606"/>
          <ac:spMkLst>
            <pc:docMk/>
            <pc:sldMk cId="3275093500" sldId="259"/>
            <ac:spMk id="5" creationId="{E978A47D-4F17-40FE-AB70-7AF78A9575EB}"/>
          </ac:spMkLst>
        </pc:spChg>
        <pc:spChg chg="add">
          <ac:chgData name="Shannon Jones" userId="5e9fef00-bdb3-4683-9a69-56299b99277f" providerId="ADAL" clId="{C188DD87-F2D7-4656-B48D-F894B4EB3A73}" dt="2021-02-23T00:42:26.929" v="996" actId="26606"/>
          <ac:spMkLst>
            <pc:docMk/>
            <pc:sldMk cId="3275093500" sldId="259"/>
            <ac:spMk id="56" creationId="{E978A47D-4F17-40FE-AB70-7AF78A9575EB}"/>
          </ac:spMkLst>
        </pc:spChg>
        <pc:grpChg chg="del">
          <ac:chgData name="Shannon Jones" userId="5e9fef00-bdb3-4683-9a69-56299b99277f" providerId="ADAL" clId="{C188DD87-F2D7-4656-B48D-F894B4EB3A73}" dt="2021-02-23T00:42:26.929" v="996" actId="26606"/>
          <ac:grpSpMkLst>
            <pc:docMk/>
            <pc:sldMk cId="3275093500" sldId="259"/>
            <ac:grpSpMk id="6" creationId="{85BE3A7E-6A3F-401E-A025-BBB8FDB8DD30}"/>
          </ac:grpSpMkLst>
        </pc:grpChg>
        <pc:grpChg chg="del">
          <ac:chgData name="Shannon Jones" userId="5e9fef00-bdb3-4683-9a69-56299b99277f" providerId="ADAL" clId="{C188DD87-F2D7-4656-B48D-F894B4EB3A73}" dt="2021-02-23T00:42:26.929" v="996" actId="26606"/>
          <ac:grpSpMkLst>
            <pc:docMk/>
            <pc:sldMk cId="3275093500" sldId="259"/>
            <ac:grpSpMk id="9" creationId="{F4E035BE-9FF4-43D3-BC25-CF582D7FF85E}"/>
          </ac:grpSpMkLst>
        </pc:grpChg>
        <pc:grpChg chg="add">
          <ac:chgData name="Shannon Jones" userId="5e9fef00-bdb3-4683-9a69-56299b99277f" providerId="ADAL" clId="{C188DD87-F2D7-4656-B48D-F894B4EB3A73}" dt="2021-02-23T00:42:26.929" v="996" actId="26606"/>
          <ac:grpSpMkLst>
            <pc:docMk/>
            <pc:sldMk cId="3275093500" sldId="259"/>
            <ac:grpSpMk id="58" creationId="{85BE3A7E-6A3F-401E-A025-BBB8FDB8DD30}"/>
          </ac:grpSpMkLst>
        </pc:grpChg>
        <pc:grpChg chg="add">
          <ac:chgData name="Shannon Jones" userId="5e9fef00-bdb3-4683-9a69-56299b99277f" providerId="ADAL" clId="{C188DD87-F2D7-4656-B48D-F894B4EB3A73}" dt="2021-02-23T00:42:26.929" v="996" actId="26606"/>
          <ac:grpSpMkLst>
            <pc:docMk/>
            <pc:sldMk cId="3275093500" sldId="259"/>
            <ac:grpSpMk id="89" creationId="{F4E035BE-9FF4-43D3-BC25-CF582D7FF85E}"/>
          </ac:grpSpMkLst>
        </pc:grpChg>
        <pc:cxnChg chg="del">
          <ac:chgData name="Shannon Jones" userId="5e9fef00-bdb3-4683-9a69-56299b99277f" providerId="ADAL" clId="{C188DD87-F2D7-4656-B48D-F894B4EB3A73}" dt="2021-02-23T00:42:26.929" v="996" actId="26606"/>
          <ac:cxnSpMkLst>
            <pc:docMk/>
            <pc:sldMk cId="3275093500" sldId="259"/>
            <ac:cxnSpMk id="39" creationId="{085ECEC0-FF5D-4348-92C7-1EA7C61E770C}"/>
          </ac:cxnSpMkLst>
        </pc:cxnChg>
        <pc:cxnChg chg="add">
          <ac:chgData name="Shannon Jones" userId="5e9fef00-bdb3-4683-9a69-56299b99277f" providerId="ADAL" clId="{C188DD87-F2D7-4656-B48D-F894B4EB3A73}" dt="2021-02-23T00:42:26.929" v="996" actId="26606"/>
          <ac:cxnSpMkLst>
            <pc:docMk/>
            <pc:sldMk cId="3275093500" sldId="259"/>
            <ac:cxnSpMk id="87" creationId="{085ECEC0-FF5D-4348-92C7-1EA7C61E770C}"/>
          </ac:cxnSpMkLst>
        </pc:cxnChg>
      </pc:sldChg>
      <pc:sldChg chg="del">
        <pc:chgData name="Shannon Jones" userId="5e9fef00-bdb3-4683-9a69-56299b99277f" providerId="ADAL" clId="{C188DD87-F2D7-4656-B48D-F894B4EB3A73}" dt="2021-02-24T16:30:35.731" v="1199" actId="2696"/>
        <pc:sldMkLst>
          <pc:docMk/>
          <pc:sldMk cId="3341087980" sldId="260"/>
        </pc:sldMkLst>
      </pc:sldChg>
      <pc:sldChg chg="addSp delSp modSp mod modAnim modNotesTx">
        <pc:chgData name="Shannon Jones" userId="5e9fef00-bdb3-4683-9a69-56299b99277f" providerId="ADAL" clId="{C188DD87-F2D7-4656-B48D-F894B4EB3A73}" dt="2021-02-24T17:36:00.535" v="1493"/>
        <pc:sldMkLst>
          <pc:docMk/>
          <pc:sldMk cId="791353079" sldId="261"/>
        </pc:sldMkLst>
        <pc:spChg chg="mod">
          <ac:chgData name="Shannon Jones" userId="5e9fef00-bdb3-4683-9a69-56299b99277f" providerId="ADAL" clId="{C188DD87-F2D7-4656-B48D-F894B4EB3A73}" dt="2021-02-24T16:54:04.541" v="1299" actId="1076"/>
          <ac:spMkLst>
            <pc:docMk/>
            <pc:sldMk cId="791353079" sldId="261"/>
            <ac:spMk id="2" creationId="{FEE93FC5-5F5C-4462-80CD-76F3F8543E2F}"/>
          </ac:spMkLst>
        </pc:spChg>
        <pc:spChg chg="mod">
          <ac:chgData name="Shannon Jones" userId="5e9fef00-bdb3-4683-9a69-56299b99277f" providerId="ADAL" clId="{C188DD87-F2D7-4656-B48D-F894B4EB3A73}" dt="2021-02-24T17:33:56.747" v="1476" actId="403"/>
          <ac:spMkLst>
            <pc:docMk/>
            <pc:sldMk cId="791353079" sldId="261"/>
            <ac:spMk id="3" creationId="{85399C97-5FBC-4C06-915E-21B541ADEB1C}"/>
          </ac:spMkLst>
        </pc:spChg>
        <pc:spChg chg="add del mod">
          <ac:chgData name="Shannon Jones" userId="5e9fef00-bdb3-4683-9a69-56299b99277f" providerId="ADAL" clId="{C188DD87-F2D7-4656-B48D-F894B4EB3A73}" dt="2021-02-24T16:54:02.282" v="1298"/>
          <ac:spMkLst>
            <pc:docMk/>
            <pc:sldMk cId="791353079" sldId="261"/>
            <ac:spMk id="4" creationId="{BC23A214-B891-4B65-9012-4B7855851525}"/>
          </ac:spMkLst>
        </pc:spChg>
        <pc:spChg chg="add mod">
          <ac:chgData name="Shannon Jones" userId="5e9fef00-bdb3-4683-9a69-56299b99277f" providerId="ADAL" clId="{C188DD87-F2D7-4656-B48D-F894B4EB3A73}" dt="2021-02-24T17:33:52.605" v="1475" actId="403"/>
          <ac:spMkLst>
            <pc:docMk/>
            <pc:sldMk cId="791353079" sldId="261"/>
            <ac:spMk id="5" creationId="{F3F5F675-5031-4974-BE2C-7BE7D94EF867}"/>
          </ac:spMkLst>
        </pc:spChg>
        <pc:spChg chg="add del mod">
          <ac:chgData name="Shannon Jones" userId="5e9fef00-bdb3-4683-9a69-56299b99277f" providerId="ADAL" clId="{C188DD87-F2D7-4656-B48D-F894B4EB3A73}" dt="2021-02-24T17:29:09.103" v="1424"/>
          <ac:spMkLst>
            <pc:docMk/>
            <pc:sldMk cId="791353079" sldId="261"/>
            <ac:spMk id="7" creationId="{F49524E2-DFF2-4FA5-9EAD-C28F8C896D29}"/>
          </ac:spMkLst>
        </pc:spChg>
      </pc:sldChg>
      <pc:sldChg chg="addSp modSp new del mod setBg setClrOvrMap">
        <pc:chgData name="Shannon Jones" userId="5e9fef00-bdb3-4683-9a69-56299b99277f" providerId="ADAL" clId="{C188DD87-F2D7-4656-B48D-F894B4EB3A73}" dt="2021-02-24T16:30:31.053" v="1198" actId="2696"/>
        <pc:sldMkLst>
          <pc:docMk/>
          <pc:sldMk cId="589470569" sldId="262"/>
        </pc:sldMkLst>
        <pc:spChg chg="mod">
          <ac:chgData name="Shannon Jones" userId="5e9fef00-bdb3-4683-9a69-56299b99277f" providerId="ADAL" clId="{C188DD87-F2D7-4656-B48D-F894B4EB3A73}" dt="2021-02-19T00:12:15.247" v="19" actId="26606"/>
          <ac:spMkLst>
            <pc:docMk/>
            <pc:sldMk cId="589470569" sldId="262"/>
            <ac:spMk id="2" creationId="{4F6AB20C-254F-4E6F-9ADB-FE51FF44D4AC}"/>
          </ac:spMkLst>
        </pc:spChg>
        <pc:spChg chg="mod">
          <ac:chgData name="Shannon Jones" userId="5e9fef00-bdb3-4683-9a69-56299b99277f" providerId="ADAL" clId="{C188DD87-F2D7-4656-B48D-F894B4EB3A73}" dt="2021-02-19T00:12:15.247" v="19" actId="26606"/>
          <ac:spMkLst>
            <pc:docMk/>
            <pc:sldMk cId="589470569" sldId="262"/>
            <ac:spMk id="3" creationId="{78F63DC4-7482-44D3-81AC-7427EF3158D4}"/>
          </ac:spMkLst>
        </pc:spChg>
        <pc:spChg chg="add">
          <ac:chgData name="Shannon Jones" userId="5e9fef00-bdb3-4683-9a69-56299b99277f" providerId="ADAL" clId="{C188DD87-F2D7-4656-B48D-F894B4EB3A73}" dt="2021-02-19T00:12:15.247" v="19" actId="26606"/>
          <ac:spMkLst>
            <pc:docMk/>
            <pc:sldMk cId="589470569" sldId="262"/>
            <ac:spMk id="8" creationId="{E9B448F0-DA06-4165-AB5F-4330A20E06D0}"/>
          </ac:spMkLst>
        </pc:spChg>
        <pc:grpChg chg="add">
          <ac:chgData name="Shannon Jones" userId="5e9fef00-bdb3-4683-9a69-56299b99277f" providerId="ADAL" clId="{C188DD87-F2D7-4656-B48D-F894B4EB3A73}" dt="2021-02-19T00:12:15.247" v="19" actId="26606"/>
          <ac:grpSpMkLst>
            <pc:docMk/>
            <pc:sldMk cId="589470569" sldId="262"/>
            <ac:grpSpMk id="12" creationId="{2576BCDF-119F-4EB5-83D7-ED823C93EBBD}"/>
          </ac:grpSpMkLst>
        </pc:grpChg>
        <pc:grpChg chg="add">
          <ac:chgData name="Shannon Jones" userId="5e9fef00-bdb3-4683-9a69-56299b99277f" providerId="ADAL" clId="{C188DD87-F2D7-4656-B48D-F894B4EB3A73}" dt="2021-02-19T00:12:15.247" v="19" actId="26606"/>
          <ac:grpSpMkLst>
            <pc:docMk/>
            <pc:sldMk cId="589470569" sldId="262"/>
            <ac:grpSpMk id="41" creationId="{8DB4BB99-C854-45F9-BED1-63D15E3A2411}"/>
          </ac:grpSpMkLst>
        </pc:grpChg>
        <pc:picChg chg="add">
          <ac:chgData name="Shannon Jones" userId="5e9fef00-bdb3-4683-9a69-56299b99277f" providerId="ADAL" clId="{C188DD87-F2D7-4656-B48D-F894B4EB3A73}" dt="2021-02-19T00:12:15.247" v="19" actId="26606"/>
          <ac:picMkLst>
            <pc:docMk/>
            <pc:sldMk cId="589470569" sldId="262"/>
            <ac:picMk id="10" creationId="{92D83638-A467-411A-9C31-FE9A111CD885}"/>
          </ac:picMkLst>
        </pc:picChg>
      </pc:sldChg>
      <pc:sldChg chg="modSp">
        <pc:chgData name="Shannon Jones" userId="5e9fef00-bdb3-4683-9a69-56299b99277f" providerId="ADAL" clId="{C188DD87-F2D7-4656-B48D-F894B4EB3A73}" dt="2021-02-23T00:59:25.749" v="1197" actId="403"/>
        <pc:sldMkLst>
          <pc:docMk/>
          <pc:sldMk cId="207986856" sldId="263"/>
        </pc:sldMkLst>
        <pc:spChg chg="mod">
          <ac:chgData name="Shannon Jones" userId="5e9fef00-bdb3-4683-9a69-56299b99277f" providerId="ADAL" clId="{C188DD87-F2D7-4656-B48D-F894B4EB3A73}" dt="2021-02-23T00:59:25.749" v="1197" actId="403"/>
          <ac:spMkLst>
            <pc:docMk/>
            <pc:sldMk cId="207986856" sldId="263"/>
            <ac:spMk id="3" creationId="{5CEED19F-906A-5C49-8D11-89AFA05BB4CA}"/>
          </ac:spMkLst>
        </pc:spChg>
      </pc:sldChg>
      <pc:sldChg chg="addSp modSp new mod setBg modAnim modNotesTx">
        <pc:chgData name="Shannon Jones" userId="5e9fef00-bdb3-4683-9a69-56299b99277f" providerId="ADAL" clId="{C188DD87-F2D7-4656-B48D-F894B4EB3A73}" dt="2021-02-24T17:35:05.232" v="1483"/>
        <pc:sldMkLst>
          <pc:docMk/>
          <pc:sldMk cId="2583366752" sldId="266"/>
        </pc:sldMkLst>
        <pc:spChg chg="mod">
          <ac:chgData name="Shannon Jones" userId="5e9fef00-bdb3-4683-9a69-56299b99277f" providerId="ADAL" clId="{C188DD87-F2D7-4656-B48D-F894B4EB3A73}" dt="2021-02-23T00:59:12.064" v="1195" actId="26606"/>
          <ac:spMkLst>
            <pc:docMk/>
            <pc:sldMk cId="2583366752" sldId="266"/>
            <ac:spMk id="2" creationId="{01433664-3CA1-4E0D-A1F3-D894DD6F10C9}"/>
          </ac:spMkLst>
        </pc:spChg>
        <pc:spChg chg="mod">
          <ac:chgData name="Shannon Jones" userId="5e9fef00-bdb3-4683-9a69-56299b99277f" providerId="ADAL" clId="{C188DD87-F2D7-4656-B48D-F894B4EB3A73}" dt="2021-02-23T00:59:12.064" v="1195" actId="26606"/>
          <ac:spMkLst>
            <pc:docMk/>
            <pc:sldMk cId="2583366752" sldId="266"/>
            <ac:spMk id="3" creationId="{1504864C-6AD6-406B-9AD6-9AA087A53D4C}"/>
          </ac:spMkLst>
        </pc:spChg>
        <pc:spChg chg="add">
          <ac:chgData name="Shannon Jones" userId="5e9fef00-bdb3-4683-9a69-56299b99277f" providerId="ADAL" clId="{C188DD87-F2D7-4656-B48D-F894B4EB3A73}" dt="2021-02-23T00:59:12.064" v="1195" actId="26606"/>
          <ac:spMkLst>
            <pc:docMk/>
            <pc:sldMk cId="2583366752" sldId="266"/>
            <ac:spMk id="8" creationId="{E978A47D-4F17-40FE-AB70-7AF78A9575EB}"/>
          </ac:spMkLst>
        </pc:spChg>
        <pc:grpChg chg="add">
          <ac:chgData name="Shannon Jones" userId="5e9fef00-bdb3-4683-9a69-56299b99277f" providerId="ADAL" clId="{C188DD87-F2D7-4656-B48D-F894B4EB3A73}" dt="2021-02-23T00:59:12.064" v="1195" actId="26606"/>
          <ac:grpSpMkLst>
            <pc:docMk/>
            <pc:sldMk cId="2583366752" sldId="266"/>
            <ac:grpSpMk id="10" creationId="{85BE3A7E-6A3F-401E-A025-BBB8FDB8DD30}"/>
          </ac:grpSpMkLst>
        </pc:grpChg>
        <pc:grpChg chg="add">
          <ac:chgData name="Shannon Jones" userId="5e9fef00-bdb3-4683-9a69-56299b99277f" providerId="ADAL" clId="{C188DD87-F2D7-4656-B48D-F894B4EB3A73}" dt="2021-02-23T00:59:12.064" v="1195" actId="26606"/>
          <ac:grpSpMkLst>
            <pc:docMk/>
            <pc:sldMk cId="2583366752" sldId="266"/>
            <ac:grpSpMk id="41" creationId="{F4E035BE-9FF4-43D3-BC25-CF582D7FF85E}"/>
          </ac:grpSpMkLst>
        </pc:grpChg>
        <pc:cxnChg chg="add">
          <ac:chgData name="Shannon Jones" userId="5e9fef00-bdb3-4683-9a69-56299b99277f" providerId="ADAL" clId="{C188DD87-F2D7-4656-B48D-F894B4EB3A73}" dt="2021-02-23T00:59:12.064" v="1195" actId="26606"/>
          <ac:cxnSpMkLst>
            <pc:docMk/>
            <pc:sldMk cId="2583366752" sldId="266"/>
            <ac:cxnSpMk id="39" creationId="{085ECEC0-FF5D-4348-92C7-1EA7C61E770C}"/>
          </ac:cxnSpMkLst>
        </pc:cxnChg>
      </pc:sldChg>
    </pc:docChg>
  </pc:docChgLst>
  <pc:docChgLst>
    <pc:chgData name="Shannon Jones" userId="5e9fef00-bdb3-4683-9a69-56299b99277f" providerId="ADAL" clId="{DE992187-48F0-41E3-9B85-407C8187A030}"/>
    <pc:docChg chg="undo custSel addSld modSld modMainMaster">
      <pc:chgData name="Shannon Jones" userId="5e9fef00-bdb3-4683-9a69-56299b99277f" providerId="ADAL" clId="{DE992187-48F0-41E3-9B85-407C8187A030}" dt="2021-02-24T12:14:17.356" v="1648" actId="20577"/>
      <pc:docMkLst>
        <pc:docMk/>
      </pc:docMkLst>
      <pc:sldChg chg="addSp delSp modSp mod setBg modClrScheme addAnim setClrOvrMap delDesignElem chgLayout">
        <pc:chgData name="Shannon Jones" userId="5e9fef00-bdb3-4683-9a69-56299b99277f" providerId="ADAL" clId="{DE992187-48F0-41E3-9B85-407C8187A030}" dt="2021-02-14T11:58:00.805" v="164" actId="26606"/>
        <pc:sldMkLst>
          <pc:docMk/>
          <pc:sldMk cId="1589996410" sldId="256"/>
        </pc:sldMkLst>
        <pc:spChg chg="mod ord">
          <ac:chgData name="Shannon Jones" userId="5e9fef00-bdb3-4683-9a69-56299b99277f" providerId="ADAL" clId="{DE992187-48F0-41E3-9B85-407C8187A030}" dt="2021-02-14T11:58:00.805" v="164" actId="26606"/>
          <ac:spMkLst>
            <pc:docMk/>
            <pc:sldMk cId="1589996410" sldId="256"/>
            <ac:spMk id="2" creationId="{7FF54770-9B48-4949-81CD-9E920E9CA933}"/>
          </ac:spMkLst>
        </pc:spChg>
        <pc:spChg chg="mod ord">
          <ac:chgData name="Shannon Jones" userId="5e9fef00-bdb3-4683-9a69-56299b99277f" providerId="ADAL" clId="{DE992187-48F0-41E3-9B85-407C8187A030}" dt="2021-02-14T11:58:00.805" v="164" actId="26606"/>
          <ac:spMkLst>
            <pc:docMk/>
            <pc:sldMk cId="1589996410" sldId="256"/>
            <ac:spMk id="3" creationId="{917E3B97-2715-4F9B-ABB0-A5335DFCDFC1}"/>
          </ac:spMkLst>
        </pc:spChg>
        <pc:spChg chg="add del">
          <ac:chgData name="Shannon Jones" userId="5e9fef00-bdb3-4683-9a69-56299b99277f" providerId="ADAL" clId="{DE992187-48F0-41E3-9B85-407C8187A030}" dt="2021-02-14T11:53:00.496" v="134" actId="26606"/>
          <ac:spMkLst>
            <pc:docMk/>
            <pc:sldMk cId="1589996410" sldId="256"/>
            <ac:spMk id="9" creationId="{1E644DE9-8D09-43E2-BA69-F57482CFC93A}"/>
          </ac:spMkLst>
        </pc:spChg>
        <pc:spChg chg="add del">
          <ac:chgData name="Shannon Jones" userId="5e9fef00-bdb3-4683-9a69-56299b99277f" providerId="ADAL" clId="{DE992187-48F0-41E3-9B85-407C8187A030}" dt="2021-02-14T11:53:00.496" v="134" actId="26606"/>
          <ac:spMkLst>
            <pc:docMk/>
            <pc:sldMk cId="1589996410" sldId="256"/>
            <ac:spMk id="11" creationId="{6C23C919-B32E-40FF-B3D8-631316E84E3E}"/>
          </ac:spMkLst>
        </pc:spChg>
        <pc:spChg chg="add">
          <ac:chgData name="Shannon Jones" userId="5e9fef00-bdb3-4683-9a69-56299b99277f" providerId="ADAL" clId="{DE992187-48F0-41E3-9B85-407C8187A030}" dt="2021-02-14T11:58:00.805" v="164" actId="26606"/>
          <ac:spMkLst>
            <pc:docMk/>
            <pc:sldMk cId="1589996410" sldId="256"/>
            <ac:spMk id="12" creationId="{4B24F6DB-F114-44A7-BB56-D401884E4E7F}"/>
          </ac:spMkLst>
        </pc:spChg>
        <pc:spChg chg="add del">
          <ac:chgData name="Shannon Jones" userId="5e9fef00-bdb3-4683-9a69-56299b99277f" providerId="ADAL" clId="{DE992187-48F0-41E3-9B85-407C8187A030}" dt="2021-02-14T11:53:00.492" v="133" actId="26606"/>
          <ac:spMkLst>
            <pc:docMk/>
            <pc:sldMk cId="1589996410" sldId="256"/>
            <ac:spMk id="16" creationId="{D6A5485D-4AF6-47BA-8BB1-44D0639B9FA6}"/>
          </ac:spMkLst>
        </pc:spChg>
        <pc:spChg chg="add del">
          <ac:chgData name="Shannon Jones" userId="5e9fef00-bdb3-4683-9a69-56299b99277f" providerId="ADAL" clId="{DE992187-48F0-41E3-9B85-407C8187A030}" dt="2021-02-14T11:53:00.492" v="133" actId="26606"/>
          <ac:spMkLst>
            <pc:docMk/>
            <pc:sldMk cId="1589996410" sldId="256"/>
            <ac:spMk id="18" creationId="{483861B3-77F4-42C4-B257-AF7D1EB5FFDE}"/>
          </ac:spMkLst>
        </pc:spChg>
        <pc:spChg chg="add del">
          <ac:chgData name="Shannon Jones" userId="5e9fef00-bdb3-4683-9a69-56299b99277f" providerId="ADAL" clId="{DE992187-48F0-41E3-9B85-407C8187A030}" dt="2021-02-14T11:53:00.492" v="133" actId="26606"/>
          <ac:spMkLst>
            <pc:docMk/>
            <pc:sldMk cId="1589996410" sldId="256"/>
            <ac:spMk id="20" creationId="{1DF53E4F-F248-41DA-B87A-B7539C6CFE9C}"/>
          </ac:spMkLst>
        </pc:spChg>
        <pc:spChg chg="add del">
          <ac:chgData name="Shannon Jones" userId="5e9fef00-bdb3-4683-9a69-56299b99277f" providerId="ADAL" clId="{DE992187-48F0-41E3-9B85-407C8187A030}" dt="2021-02-14T11:53:00.492" v="133" actId="26606"/>
          <ac:spMkLst>
            <pc:docMk/>
            <pc:sldMk cId="1589996410" sldId="256"/>
            <ac:spMk id="22" creationId="{5724E74D-9688-4ED9-86E6-D0C3F23DDCE5}"/>
          </ac:spMkLst>
        </pc:spChg>
        <pc:spChg chg="add del">
          <ac:chgData name="Shannon Jones" userId="5e9fef00-bdb3-4683-9a69-56299b99277f" providerId="ADAL" clId="{DE992187-48F0-41E3-9B85-407C8187A030}" dt="2021-02-14T11:53:19.913" v="138"/>
          <ac:spMkLst>
            <pc:docMk/>
            <pc:sldMk cId="1589996410" sldId="256"/>
            <ac:spMk id="28" creationId="{1E644DE9-8D09-43E2-BA69-F57482CFC93A}"/>
          </ac:spMkLst>
        </pc:spChg>
        <pc:spChg chg="add del">
          <ac:chgData name="Shannon Jones" userId="5e9fef00-bdb3-4683-9a69-56299b99277f" providerId="ADAL" clId="{DE992187-48F0-41E3-9B85-407C8187A030}" dt="2021-02-14T11:53:19.913" v="138"/>
          <ac:spMkLst>
            <pc:docMk/>
            <pc:sldMk cId="1589996410" sldId="256"/>
            <ac:spMk id="29" creationId="{6C23C919-B32E-40FF-B3D8-631316E84E3E}"/>
          </ac:spMkLst>
        </pc:spChg>
        <pc:grpChg chg="add">
          <ac:chgData name="Shannon Jones" userId="5e9fef00-bdb3-4683-9a69-56299b99277f" providerId="ADAL" clId="{DE992187-48F0-41E3-9B85-407C8187A030}" dt="2021-02-14T11:58:00.805" v="164" actId="26606"/>
          <ac:grpSpMkLst>
            <pc:docMk/>
            <pc:sldMk cId="1589996410" sldId="256"/>
            <ac:grpSpMk id="8" creationId="{9BE10567-6165-46A7-867D-4690A16B46D6}"/>
          </ac:grpSpMkLst>
        </pc:grpChg>
        <pc:grpChg chg="add">
          <ac:chgData name="Shannon Jones" userId="5e9fef00-bdb3-4683-9a69-56299b99277f" providerId="ADAL" clId="{DE992187-48F0-41E3-9B85-407C8187A030}" dt="2021-02-14T11:58:00.805" v="164" actId="26606"/>
          <ac:grpSpMkLst>
            <pc:docMk/>
            <pc:sldMk cId="1589996410" sldId="256"/>
            <ac:grpSpMk id="14" creationId="{4DB50ECD-225E-4F81-AF7B-706DD05F3BA8}"/>
          </ac:grpSpMkLst>
        </pc:grpChg>
        <pc:picChg chg="del mod">
          <ac:chgData name="Shannon Jones" userId="5e9fef00-bdb3-4683-9a69-56299b99277f" providerId="ADAL" clId="{DE992187-48F0-41E3-9B85-407C8187A030}" dt="2021-02-14T11:53:44.713" v="144" actId="21"/>
          <ac:picMkLst>
            <pc:docMk/>
            <pc:sldMk cId="1589996410" sldId="256"/>
            <ac:picMk id="4" creationId="{5399F67A-CE64-4F5C-AB43-3A4C7FAFCF61}"/>
          </ac:picMkLst>
        </pc:picChg>
        <pc:picChg chg="add del">
          <ac:chgData name="Shannon Jones" userId="5e9fef00-bdb3-4683-9a69-56299b99277f" providerId="ADAL" clId="{DE992187-48F0-41E3-9B85-407C8187A030}" dt="2021-02-14T11:53:00.492" v="133" actId="26606"/>
          <ac:picMkLst>
            <pc:docMk/>
            <pc:sldMk cId="1589996410" sldId="256"/>
            <ac:picMk id="24" creationId="{118F7743-9D11-4179-BEB4-EC2B1C265086}"/>
          </ac:picMkLst>
        </pc:picChg>
        <pc:picChg chg="add del">
          <ac:chgData name="Shannon Jones" userId="5e9fef00-bdb3-4683-9a69-56299b99277f" providerId="ADAL" clId="{DE992187-48F0-41E3-9B85-407C8187A030}" dt="2021-02-14T11:53:00.492" v="133" actId="26606"/>
          <ac:picMkLst>
            <pc:docMk/>
            <pc:sldMk cId="1589996410" sldId="256"/>
            <ac:picMk id="26" creationId="{05D29D54-E14A-4679-95CF-25E6EC2BD5A1}"/>
          </ac:picMkLst>
        </pc:picChg>
      </pc:sldChg>
      <pc:sldChg chg="addSp delSp modSp new mod setBg setClrOvrMap addCm delCm modNotesTx">
        <pc:chgData name="Shannon Jones" userId="5e9fef00-bdb3-4683-9a69-56299b99277f" providerId="ADAL" clId="{DE992187-48F0-41E3-9B85-407C8187A030}" dt="2021-02-23T15:27:13.181" v="1600" actId="20577"/>
        <pc:sldMkLst>
          <pc:docMk/>
          <pc:sldMk cId="3539528394" sldId="257"/>
        </pc:sldMkLst>
        <pc:spChg chg="mod">
          <ac:chgData name="Shannon Jones" userId="5e9fef00-bdb3-4683-9a69-56299b99277f" providerId="ADAL" clId="{DE992187-48F0-41E3-9B85-407C8187A030}" dt="2021-02-21T12:40:26.796" v="1547" actId="26606"/>
          <ac:spMkLst>
            <pc:docMk/>
            <pc:sldMk cId="3539528394" sldId="257"/>
            <ac:spMk id="2" creationId="{2AEF899D-6296-49F6-BFC7-5AFBDBE10870}"/>
          </ac:spMkLst>
        </pc:spChg>
        <pc:spChg chg="mod ord">
          <ac:chgData name="Shannon Jones" userId="5e9fef00-bdb3-4683-9a69-56299b99277f" providerId="ADAL" clId="{DE992187-48F0-41E3-9B85-407C8187A030}" dt="2021-02-21T12:40:26.796" v="1547" actId="26606"/>
          <ac:spMkLst>
            <pc:docMk/>
            <pc:sldMk cId="3539528394" sldId="257"/>
            <ac:spMk id="3" creationId="{69FA5D1E-AAE2-4988-A3B4-2877CA911EB8}"/>
          </ac:spMkLst>
        </pc:spChg>
        <pc:spChg chg="add del mod">
          <ac:chgData name="Shannon Jones" userId="5e9fef00-bdb3-4683-9a69-56299b99277f" providerId="ADAL" clId="{DE992187-48F0-41E3-9B85-407C8187A030}" dt="2021-02-21T12:40:49.076" v="1552" actId="478"/>
          <ac:spMkLst>
            <pc:docMk/>
            <pc:sldMk cId="3539528394" sldId="257"/>
            <ac:spMk id="6" creationId="{DE6F306E-74CF-4DEB-B2E6-66EFFDF1E9B6}"/>
          </ac:spMkLst>
        </pc:spChg>
        <pc:spChg chg="add del">
          <ac:chgData name="Shannon Jones" userId="5e9fef00-bdb3-4683-9a69-56299b99277f" providerId="ADAL" clId="{DE992187-48F0-41E3-9B85-407C8187A030}" dt="2021-02-18T13:19:03.383" v="276" actId="26606"/>
          <ac:spMkLst>
            <pc:docMk/>
            <pc:sldMk cId="3539528394" sldId="257"/>
            <ac:spMk id="8" creationId="{E9B448F0-DA06-4165-AB5F-4330A20E06D0}"/>
          </ac:spMkLst>
        </pc:spChg>
        <pc:spChg chg="add del">
          <ac:chgData name="Shannon Jones" userId="5e9fef00-bdb3-4683-9a69-56299b99277f" providerId="ADAL" clId="{DE992187-48F0-41E3-9B85-407C8187A030}" dt="2021-02-18T13:19:03.335" v="275" actId="26606"/>
          <ac:spMkLst>
            <pc:docMk/>
            <pc:sldMk cId="3539528394" sldId="257"/>
            <ac:spMk id="53" creationId="{6697F791-5FFA-4164-899F-EB52EA72B024}"/>
          </ac:spMkLst>
        </pc:spChg>
        <pc:spChg chg="add del">
          <ac:chgData name="Shannon Jones" userId="5e9fef00-bdb3-4683-9a69-56299b99277f" providerId="ADAL" clId="{DE992187-48F0-41E3-9B85-407C8187A030}" dt="2021-02-18T13:19:03.335" v="275" actId="26606"/>
          <ac:spMkLst>
            <pc:docMk/>
            <pc:sldMk cId="3539528394" sldId="257"/>
            <ac:spMk id="55" creationId="{B773AB25-A422-41AA-9737-5E04C1966DE1}"/>
          </ac:spMkLst>
        </pc:spChg>
        <pc:spChg chg="add del">
          <ac:chgData name="Shannon Jones" userId="5e9fef00-bdb3-4683-9a69-56299b99277f" providerId="ADAL" clId="{DE992187-48F0-41E3-9B85-407C8187A030}" dt="2021-02-18T13:18:46.732" v="271" actId="26606"/>
          <ac:spMkLst>
            <pc:docMk/>
            <pc:sldMk cId="3539528394" sldId="257"/>
            <ac:spMk id="56" creationId="{6697F791-5FFA-4164-899F-EB52EA72B024}"/>
          </ac:spMkLst>
        </pc:spChg>
        <pc:spChg chg="add del">
          <ac:chgData name="Shannon Jones" userId="5e9fef00-bdb3-4683-9a69-56299b99277f" providerId="ADAL" clId="{DE992187-48F0-41E3-9B85-407C8187A030}" dt="2021-02-18T13:18:46.732" v="271" actId="26606"/>
          <ac:spMkLst>
            <pc:docMk/>
            <pc:sldMk cId="3539528394" sldId="257"/>
            <ac:spMk id="60" creationId="{B773AB25-A422-41AA-9737-5E04C1966DE1}"/>
          </ac:spMkLst>
        </pc:spChg>
        <pc:spChg chg="add del">
          <ac:chgData name="Shannon Jones" userId="5e9fef00-bdb3-4683-9a69-56299b99277f" providerId="ADAL" clId="{DE992187-48F0-41E3-9B85-407C8187A030}" dt="2021-02-18T13:25:47.642" v="301" actId="26606"/>
          <ac:spMkLst>
            <pc:docMk/>
            <pc:sldMk cId="3539528394" sldId="257"/>
            <ac:spMk id="98" creationId="{3CBA50DB-DBC7-4B6E-B3C1-8FF1EA519791}"/>
          </ac:spMkLst>
        </pc:spChg>
        <pc:spChg chg="add del">
          <ac:chgData name="Shannon Jones" userId="5e9fef00-bdb3-4683-9a69-56299b99277f" providerId="ADAL" clId="{DE992187-48F0-41E3-9B85-407C8187A030}" dt="2021-02-18T13:25:47.642" v="301" actId="26606"/>
          <ac:spMkLst>
            <pc:docMk/>
            <pc:sldMk cId="3539528394" sldId="257"/>
            <ac:spMk id="101" creationId="{A1351C6B-7343-451F-AB4A-1CE294A4E927}"/>
          </ac:spMkLst>
        </pc:spChg>
        <pc:spChg chg="add del">
          <ac:chgData name="Shannon Jones" userId="5e9fef00-bdb3-4683-9a69-56299b99277f" providerId="ADAL" clId="{DE992187-48F0-41E3-9B85-407C8187A030}" dt="2021-02-21T12:40:26.796" v="1547" actId="26606"/>
          <ac:spMkLst>
            <pc:docMk/>
            <pc:sldMk cId="3539528394" sldId="257"/>
            <ac:spMk id="107" creationId="{3CBA50DB-DBC7-4B6E-B3C1-8FF1EA519791}"/>
          </ac:spMkLst>
        </pc:spChg>
        <pc:spChg chg="add del">
          <ac:chgData name="Shannon Jones" userId="5e9fef00-bdb3-4683-9a69-56299b99277f" providerId="ADAL" clId="{DE992187-48F0-41E3-9B85-407C8187A030}" dt="2021-02-18T13:25:40.922" v="294" actId="26606"/>
          <ac:spMkLst>
            <pc:docMk/>
            <pc:sldMk cId="3539528394" sldId="257"/>
            <ac:spMk id="110" creationId="{6697F791-5FFA-4164-899F-EB52EA72B024}"/>
          </ac:spMkLst>
        </pc:spChg>
        <pc:spChg chg="add del">
          <ac:chgData name="Shannon Jones" userId="5e9fef00-bdb3-4683-9a69-56299b99277f" providerId="ADAL" clId="{DE992187-48F0-41E3-9B85-407C8187A030}" dt="2021-02-18T13:25:40.922" v="294" actId="26606"/>
          <ac:spMkLst>
            <pc:docMk/>
            <pc:sldMk cId="3539528394" sldId="257"/>
            <ac:spMk id="114" creationId="{B773AB25-A422-41AA-9737-5E04C1966DE1}"/>
          </ac:spMkLst>
        </pc:spChg>
        <pc:spChg chg="add del">
          <ac:chgData name="Shannon Jones" userId="5e9fef00-bdb3-4683-9a69-56299b99277f" providerId="ADAL" clId="{DE992187-48F0-41E3-9B85-407C8187A030}" dt="2021-02-18T13:25:43.605" v="296" actId="26606"/>
          <ac:spMkLst>
            <pc:docMk/>
            <pc:sldMk cId="3539528394" sldId="257"/>
            <ac:spMk id="152" creationId="{046B922C-5BA7-4973-B12F-71A509E4BF13}"/>
          </ac:spMkLst>
        </pc:spChg>
        <pc:spChg chg="add del">
          <ac:chgData name="Shannon Jones" userId="5e9fef00-bdb3-4683-9a69-56299b99277f" providerId="ADAL" clId="{DE992187-48F0-41E3-9B85-407C8187A030}" dt="2021-02-18T13:25:43.605" v="296" actId="26606"/>
          <ac:spMkLst>
            <pc:docMk/>
            <pc:sldMk cId="3539528394" sldId="257"/>
            <ac:spMk id="155" creationId="{F2B1468C-8227-4785-8776-7BDBDDF08F85}"/>
          </ac:spMkLst>
        </pc:spChg>
        <pc:spChg chg="add del">
          <ac:chgData name="Shannon Jones" userId="5e9fef00-bdb3-4683-9a69-56299b99277f" providerId="ADAL" clId="{DE992187-48F0-41E3-9B85-407C8187A030}" dt="2021-02-21T12:40:26.796" v="1547" actId="26606"/>
          <ac:spMkLst>
            <pc:docMk/>
            <pc:sldMk cId="3539528394" sldId="257"/>
            <ac:spMk id="158" creationId="{A1351C6B-7343-451F-AB4A-1CE294A4E927}"/>
          </ac:spMkLst>
        </pc:spChg>
        <pc:spChg chg="add del">
          <ac:chgData name="Shannon Jones" userId="5e9fef00-bdb3-4683-9a69-56299b99277f" providerId="ADAL" clId="{DE992187-48F0-41E3-9B85-407C8187A030}" dt="2021-02-18T13:25:44.358" v="298" actId="26606"/>
          <ac:spMkLst>
            <pc:docMk/>
            <pc:sldMk cId="3539528394" sldId="257"/>
            <ac:spMk id="160" creationId="{3CBA50DB-DBC7-4B6E-B3C1-8FF1EA519791}"/>
          </ac:spMkLst>
        </pc:spChg>
        <pc:spChg chg="add del">
          <ac:chgData name="Shannon Jones" userId="5e9fef00-bdb3-4683-9a69-56299b99277f" providerId="ADAL" clId="{DE992187-48F0-41E3-9B85-407C8187A030}" dt="2021-02-18T13:25:44.358" v="298" actId="26606"/>
          <ac:spMkLst>
            <pc:docMk/>
            <pc:sldMk cId="3539528394" sldId="257"/>
            <ac:spMk id="166" creationId="{A1351C6B-7343-451F-AB4A-1CE294A4E927}"/>
          </ac:spMkLst>
        </pc:spChg>
        <pc:grpChg chg="add del">
          <ac:chgData name="Shannon Jones" userId="5e9fef00-bdb3-4683-9a69-56299b99277f" providerId="ADAL" clId="{DE992187-48F0-41E3-9B85-407C8187A030}" dt="2021-02-18T13:19:03.383" v="276" actId="26606"/>
          <ac:grpSpMkLst>
            <pc:docMk/>
            <pc:sldMk cId="3539528394" sldId="257"/>
            <ac:grpSpMk id="12" creationId="{2576BCDF-119F-4EB5-83D7-ED823C93EBBD}"/>
          </ac:grpSpMkLst>
        </pc:grpChg>
        <pc:grpChg chg="add del">
          <ac:chgData name="Shannon Jones" userId="5e9fef00-bdb3-4683-9a69-56299b99277f" providerId="ADAL" clId="{DE992187-48F0-41E3-9B85-407C8187A030}" dt="2021-02-18T13:19:03.383" v="276" actId="26606"/>
          <ac:grpSpMkLst>
            <pc:docMk/>
            <pc:sldMk cId="3539528394" sldId="257"/>
            <ac:grpSpMk id="41" creationId="{8DB4BB99-C854-45F9-BED1-63D15E3A2411}"/>
          </ac:grpSpMkLst>
        </pc:grpChg>
        <pc:grpChg chg="add del">
          <ac:chgData name="Shannon Jones" userId="5e9fef00-bdb3-4683-9a69-56299b99277f" providerId="ADAL" clId="{DE992187-48F0-41E3-9B85-407C8187A030}" dt="2021-02-18T13:19:03.335" v="275" actId="26606"/>
          <ac:grpSpMkLst>
            <pc:docMk/>
            <pc:sldMk cId="3539528394" sldId="257"/>
            <ac:grpSpMk id="59" creationId="{6AD0D387-1584-4477-B5F8-52B50D4F2205}"/>
          </ac:grpSpMkLst>
        </pc:grpChg>
        <pc:grpChg chg="add del">
          <ac:chgData name="Shannon Jones" userId="5e9fef00-bdb3-4683-9a69-56299b99277f" providerId="ADAL" clId="{DE992187-48F0-41E3-9B85-407C8187A030}" dt="2021-02-18T13:18:46.732" v="271" actId="26606"/>
          <ac:grpSpMkLst>
            <pc:docMk/>
            <pc:sldMk cId="3539528394" sldId="257"/>
            <ac:grpSpMk id="64" creationId="{6AD0D387-1584-4477-B5F8-52B50D4F2205}"/>
          </ac:grpSpMkLst>
        </pc:grpChg>
        <pc:grpChg chg="add del">
          <ac:chgData name="Shannon Jones" userId="5e9fef00-bdb3-4683-9a69-56299b99277f" providerId="ADAL" clId="{DE992187-48F0-41E3-9B85-407C8187A030}" dt="2021-02-18T13:25:47.642" v="301" actId="26606"/>
          <ac:grpSpMkLst>
            <pc:docMk/>
            <pc:sldMk cId="3539528394" sldId="257"/>
            <ac:grpSpMk id="100" creationId="{1DED8FB6-AF8D-4D98-913D-E6486FEC1021}"/>
          </ac:grpSpMkLst>
        </pc:grpChg>
        <pc:grpChg chg="add del">
          <ac:chgData name="Shannon Jones" userId="5e9fef00-bdb3-4683-9a69-56299b99277f" providerId="ADAL" clId="{DE992187-48F0-41E3-9B85-407C8187A030}" dt="2021-02-21T12:40:26.796" v="1547" actId="26606"/>
          <ac:grpSpMkLst>
            <pc:docMk/>
            <pc:sldMk cId="3539528394" sldId="257"/>
            <ac:grpSpMk id="108" creationId="{1DED8FB6-AF8D-4D98-913D-E6486FEC1021}"/>
          </ac:grpSpMkLst>
        </pc:grpChg>
        <pc:grpChg chg="add del">
          <ac:chgData name="Shannon Jones" userId="5e9fef00-bdb3-4683-9a69-56299b99277f" providerId="ADAL" clId="{DE992187-48F0-41E3-9B85-407C8187A030}" dt="2021-02-18T13:25:40.922" v="294" actId="26606"/>
          <ac:grpSpMkLst>
            <pc:docMk/>
            <pc:sldMk cId="3539528394" sldId="257"/>
            <ac:grpSpMk id="118" creationId="{6AD0D387-1584-4477-B5F8-52B50D4F2205}"/>
          </ac:grpSpMkLst>
        </pc:grpChg>
        <pc:grpChg chg="add del">
          <ac:chgData name="Shannon Jones" userId="5e9fef00-bdb3-4683-9a69-56299b99277f" providerId="ADAL" clId="{DE992187-48F0-41E3-9B85-407C8187A030}" dt="2021-02-18T13:25:43.605" v="296" actId="26606"/>
          <ac:grpSpMkLst>
            <pc:docMk/>
            <pc:sldMk cId="3539528394" sldId="257"/>
            <ac:grpSpMk id="154" creationId="{96D34D8D-9EE9-4659-8C22-7551A95F96FA}"/>
          </ac:grpSpMkLst>
        </pc:grpChg>
        <pc:grpChg chg="add del">
          <ac:chgData name="Shannon Jones" userId="5e9fef00-bdb3-4683-9a69-56299b99277f" providerId="ADAL" clId="{DE992187-48F0-41E3-9B85-407C8187A030}" dt="2021-02-18T13:25:44.358" v="298" actId="26606"/>
          <ac:grpSpMkLst>
            <pc:docMk/>
            <pc:sldMk cId="3539528394" sldId="257"/>
            <ac:grpSpMk id="161" creationId="{1DED8FB6-AF8D-4D98-913D-E6486FEC1021}"/>
          </ac:grpSpMkLst>
        </pc:grpChg>
        <pc:picChg chg="add del mod ord">
          <ac:chgData name="Shannon Jones" userId="5e9fef00-bdb3-4683-9a69-56299b99277f" providerId="ADAL" clId="{DE992187-48F0-41E3-9B85-407C8187A030}" dt="2021-02-21T12:39:30.720" v="1544" actId="478"/>
          <ac:picMkLst>
            <pc:docMk/>
            <pc:sldMk cId="3539528394" sldId="257"/>
            <ac:picMk id="5" creationId="{50B15AA8-8E64-497A-84AD-A0E76303E154}"/>
          </ac:picMkLst>
        </pc:picChg>
        <pc:picChg chg="add mod ord">
          <ac:chgData name="Shannon Jones" userId="5e9fef00-bdb3-4683-9a69-56299b99277f" providerId="ADAL" clId="{DE992187-48F0-41E3-9B85-407C8187A030}" dt="2021-02-21T12:41:59.345" v="1558"/>
          <ac:picMkLst>
            <pc:docMk/>
            <pc:sldMk cId="3539528394" sldId="257"/>
            <ac:picMk id="7" creationId="{29F6990D-00E1-4645-8A4B-3277450EE104}"/>
          </ac:picMkLst>
        </pc:picChg>
        <pc:picChg chg="add del">
          <ac:chgData name="Shannon Jones" userId="5e9fef00-bdb3-4683-9a69-56299b99277f" providerId="ADAL" clId="{DE992187-48F0-41E3-9B85-407C8187A030}" dt="2021-02-18T13:19:03.383" v="276" actId="26606"/>
          <ac:picMkLst>
            <pc:docMk/>
            <pc:sldMk cId="3539528394" sldId="257"/>
            <ac:picMk id="10" creationId="{92D83638-A467-411A-9C31-FE9A111CD885}"/>
          </ac:picMkLst>
        </pc:picChg>
        <pc:picChg chg="add del">
          <ac:chgData name="Shannon Jones" userId="5e9fef00-bdb3-4683-9a69-56299b99277f" providerId="ADAL" clId="{DE992187-48F0-41E3-9B85-407C8187A030}" dt="2021-02-18T13:19:03.335" v="275" actId="26606"/>
          <ac:picMkLst>
            <pc:docMk/>
            <pc:sldMk cId="3539528394" sldId="257"/>
            <ac:picMk id="54" creationId="{4E28A1A9-FB81-4816-AAEA-C3B430946951}"/>
          </ac:picMkLst>
        </pc:picChg>
        <pc:picChg chg="add del">
          <ac:chgData name="Shannon Jones" userId="5e9fef00-bdb3-4683-9a69-56299b99277f" providerId="ADAL" clId="{DE992187-48F0-41E3-9B85-407C8187A030}" dt="2021-02-18T13:19:03.335" v="275" actId="26606"/>
          <ac:picMkLst>
            <pc:docMk/>
            <pc:sldMk cId="3539528394" sldId="257"/>
            <ac:picMk id="57" creationId="{AF0552B8-DE8C-40DF-B29F-1728E6A10619}"/>
          </ac:picMkLst>
        </pc:picChg>
        <pc:picChg chg="add del">
          <ac:chgData name="Shannon Jones" userId="5e9fef00-bdb3-4683-9a69-56299b99277f" providerId="ADAL" clId="{DE992187-48F0-41E3-9B85-407C8187A030}" dt="2021-02-18T13:18:46.732" v="271" actId="26606"/>
          <ac:picMkLst>
            <pc:docMk/>
            <pc:sldMk cId="3539528394" sldId="257"/>
            <ac:picMk id="58" creationId="{4E28A1A9-FB81-4816-AAEA-C3B430946951}"/>
          </ac:picMkLst>
        </pc:picChg>
        <pc:picChg chg="add del">
          <ac:chgData name="Shannon Jones" userId="5e9fef00-bdb3-4683-9a69-56299b99277f" providerId="ADAL" clId="{DE992187-48F0-41E3-9B85-407C8187A030}" dt="2021-02-18T13:18:46.732" v="271" actId="26606"/>
          <ac:picMkLst>
            <pc:docMk/>
            <pc:sldMk cId="3539528394" sldId="257"/>
            <ac:picMk id="62" creationId="{AF0552B8-DE8C-40DF-B29F-1728E6A10619}"/>
          </ac:picMkLst>
        </pc:picChg>
        <pc:picChg chg="add del">
          <ac:chgData name="Shannon Jones" userId="5e9fef00-bdb3-4683-9a69-56299b99277f" providerId="ADAL" clId="{DE992187-48F0-41E3-9B85-407C8187A030}" dt="2021-02-18T13:25:47.642" v="301" actId="26606"/>
          <ac:picMkLst>
            <pc:docMk/>
            <pc:sldMk cId="3539528394" sldId="257"/>
            <ac:picMk id="99" creationId="{5B3DE270-418F-47A7-B311-C4D876041DC6}"/>
          </ac:picMkLst>
        </pc:picChg>
        <pc:picChg chg="add del">
          <ac:chgData name="Shannon Jones" userId="5e9fef00-bdb3-4683-9a69-56299b99277f" providerId="ADAL" clId="{DE992187-48F0-41E3-9B85-407C8187A030}" dt="2021-02-18T13:25:40.922" v="294" actId="26606"/>
          <ac:picMkLst>
            <pc:docMk/>
            <pc:sldMk cId="3539528394" sldId="257"/>
            <ac:picMk id="112" creationId="{4E28A1A9-FB81-4816-AAEA-C3B430946951}"/>
          </ac:picMkLst>
        </pc:picChg>
        <pc:picChg chg="add del">
          <ac:chgData name="Shannon Jones" userId="5e9fef00-bdb3-4683-9a69-56299b99277f" providerId="ADAL" clId="{DE992187-48F0-41E3-9B85-407C8187A030}" dt="2021-02-18T13:25:40.922" v="294" actId="26606"/>
          <ac:picMkLst>
            <pc:docMk/>
            <pc:sldMk cId="3539528394" sldId="257"/>
            <ac:picMk id="116" creationId="{AF0552B8-DE8C-40DF-B29F-1728E6A10619}"/>
          </ac:picMkLst>
        </pc:picChg>
        <pc:picChg chg="add del">
          <ac:chgData name="Shannon Jones" userId="5e9fef00-bdb3-4683-9a69-56299b99277f" providerId="ADAL" clId="{DE992187-48F0-41E3-9B85-407C8187A030}" dt="2021-02-18T13:25:43.605" v="296" actId="26606"/>
          <ac:picMkLst>
            <pc:docMk/>
            <pc:sldMk cId="3539528394" sldId="257"/>
            <ac:picMk id="153" creationId="{2FB01CCF-839B-4126-9BF9-132C64D8A1AA}"/>
          </ac:picMkLst>
        </pc:picChg>
        <pc:picChg chg="add del">
          <ac:chgData name="Shannon Jones" userId="5e9fef00-bdb3-4683-9a69-56299b99277f" providerId="ADAL" clId="{DE992187-48F0-41E3-9B85-407C8187A030}" dt="2021-02-21T12:40:26.796" v="1547" actId="26606"/>
          <ac:picMkLst>
            <pc:docMk/>
            <pc:sldMk cId="3539528394" sldId="257"/>
            <ac:picMk id="157" creationId="{5B3DE270-418F-47A7-B311-C4D876041DC6}"/>
          </ac:picMkLst>
        </pc:picChg>
        <pc:picChg chg="add del">
          <ac:chgData name="Shannon Jones" userId="5e9fef00-bdb3-4683-9a69-56299b99277f" providerId="ADAL" clId="{DE992187-48F0-41E3-9B85-407C8187A030}" dt="2021-02-18T13:25:44.358" v="298" actId="26606"/>
          <ac:picMkLst>
            <pc:docMk/>
            <pc:sldMk cId="3539528394" sldId="257"/>
            <ac:picMk id="165" creationId="{5B3DE270-418F-47A7-B311-C4D876041DC6}"/>
          </ac:picMkLst>
        </pc:picChg>
      </pc:sldChg>
      <pc:sldChg chg="addSp delSp modSp new mod setBg setClrOvrMap modNotesTx">
        <pc:chgData name="Shannon Jones" userId="5e9fef00-bdb3-4683-9a69-56299b99277f" providerId="ADAL" clId="{DE992187-48F0-41E3-9B85-407C8187A030}" dt="2021-02-23T15:30:56.992" v="1618" actId="113"/>
        <pc:sldMkLst>
          <pc:docMk/>
          <pc:sldMk cId="380273523" sldId="258"/>
        </pc:sldMkLst>
        <pc:spChg chg="mod">
          <ac:chgData name="Shannon Jones" userId="5e9fef00-bdb3-4683-9a69-56299b99277f" providerId="ADAL" clId="{DE992187-48F0-41E3-9B85-407C8187A030}" dt="2021-02-23T15:28:14.617" v="1602" actId="26606"/>
          <ac:spMkLst>
            <pc:docMk/>
            <pc:sldMk cId="380273523" sldId="258"/>
            <ac:spMk id="2" creationId="{2B075D6A-47E2-44AD-AB5A-540D5E0E922D}"/>
          </ac:spMkLst>
        </pc:spChg>
        <pc:spChg chg="mod">
          <ac:chgData name="Shannon Jones" userId="5e9fef00-bdb3-4683-9a69-56299b99277f" providerId="ADAL" clId="{DE992187-48F0-41E3-9B85-407C8187A030}" dt="2021-02-14T11:58:39.035" v="166" actId="26606"/>
          <ac:spMkLst>
            <pc:docMk/>
            <pc:sldMk cId="380273523" sldId="258"/>
            <ac:spMk id="3" creationId="{870C9B20-0B76-4CE1-8321-37455C939E76}"/>
          </ac:spMkLst>
        </pc:spChg>
        <pc:spChg chg="add mod">
          <ac:chgData name="Shannon Jones" userId="5e9fef00-bdb3-4683-9a69-56299b99277f" providerId="ADAL" clId="{DE992187-48F0-41E3-9B85-407C8187A030}" dt="2021-02-23T15:30:56.992" v="1618" actId="113"/>
          <ac:spMkLst>
            <pc:docMk/>
            <pc:sldMk cId="380273523" sldId="258"/>
            <ac:spMk id="5" creationId="{42E86CBA-3E48-4021-9F6E-8F75200EE43C}"/>
          </ac:spMkLst>
        </pc:spChg>
        <pc:spChg chg="add">
          <ac:chgData name="Shannon Jones" userId="5e9fef00-bdb3-4683-9a69-56299b99277f" providerId="ADAL" clId="{DE992187-48F0-41E3-9B85-407C8187A030}" dt="2021-02-14T11:58:39.035" v="166" actId="26606"/>
          <ac:spMkLst>
            <pc:docMk/>
            <pc:sldMk cId="380273523" sldId="258"/>
            <ac:spMk id="8" creationId="{E9B448F0-DA06-4165-AB5F-4330A20E06D0}"/>
          </ac:spMkLst>
        </pc:spChg>
        <pc:spChg chg="del">
          <ac:chgData name="Shannon Jones" userId="5e9fef00-bdb3-4683-9a69-56299b99277f" providerId="ADAL" clId="{DE992187-48F0-41E3-9B85-407C8187A030}" dt="2021-02-23T15:28:14.617" v="1602" actId="26606"/>
          <ac:spMkLst>
            <pc:docMk/>
            <pc:sldMk cId="380273523" sldId="258"/>
            <ac:spMk id="69" creationId="{B7D4B16D-600A-41A1-8B1B-3727C56C0C9B}"/>
          </ac:spMkLst>
        </pc:spChg>
        <pc:spChg chg="add">
          <ac:chgData name="Shannon Jones" userId="5e9fef00-bdb3-4683-9a69-56299b99277f" providerId="ADAL" clId="{DE992187-48F0-41E3-9B85-407C8187A030}" dt="2021-02-23T15:28:14.617" v="1602" actId="26606"/>
          <ac:spMkLst>
            <pc:docMk/>
            <pc:sldMk cId="380273523" sldId="258"/>
            <ac:spMk id="78" creationId="{8B3F5CD4-CBC8-4A22-9DCC-0420CA28A09F}"/>
          </ac:spMkLst>
        </pc:spChg>
        <pc:grpChg chg="add">
          <ac:chgData name="Shannon Jones" userId="5e9fef00-bdb3-4683-9a69-56299b99277f" providerId="ADAL" clId="{DE992187-48F0-41E3-9B85-407C8187A030}" dt="2021-02-14T11:58:39.035" v="166" actId="26606"/>
          <ac:grpSpMkLst>
            <pc:docMk/>
            <pc:sldMk cId="380273523" sldId="258"/>
            <ac:grpSpMk id="12" creationId="{2576BCDF-119F-4EB5-83D7-ED823C93EBBD}"/>
          </ac:grpSpMkLst>
        </pc:grpChg>
        <pc:grpChg chg="add">
          <ac:chgData name="Shannon Jones" userId="5e9fef00-bdb3-4683-9a69-56299b99277f" providerId="ADAL" clId="{DE992187-48F0-41E3-9B85-407C8187A030}" dt="2021-02-14T11:58:39.035" v="166" actId="26606"/>
          <ac:grpSpMkLst>
            <pc:docMk/>
            <pc:sldMk cId="380273523" sldId="258"/>
            <ac:grpSpMk id="41" creationId="{8DB4BB99-C854-45F9-BED1-63D15E3A2411}"/>
          </ac:grpSpMkLst>
        </pc:grpChg>
        <pc:grpChg chg="del">
          <ac:chgData name="Shannon Jones" userId="5e9fef00-bdb3-4683-9a69-56299b99277f" providerId="ADAL" clId="{DE992187-48F0-41E3-9B85-407C8187A030}" dt="2021-02-23T15:28:14.617" v="1602" actId="26606"/>
          <ac:grpSpMkLst>
            <pc:docMk/>
            <pc:sldMk cId="380273523" sldId="258"/>
            <ac:grpSpMk id="70" creationId="{DE7C35E0-BD19-4AFC-81BF-7A7507E9C94D}"/>
          </ac:grpSpMkLst>
        </pc:grpChg>
        <pc:picChg chg="add mod">
          <ac:chgData name="Shannon Jones" userId="5e9fef00-bdb3-4683-9a69-56299b99277f" providerId="ADAL" clId="{DE992187-48F0-41E3-9B85-407C8187A030}" dt="2021-02-23T15:29:06.393" v="1604"/>
          <ac:picMkLst>
            <pc:docMk/>
            <pc:sldMk cId="380273523" sldId="258"/>
            <ac:picMk id="4" creationId="{1FC27EB4-CF12-42C7-8034-811688B7DCA4}"/>
          </ac:picMkLst>
        </pc:picChg>
        <pc:picChg chg="add">
          <ac:chgData name="Shannon Jones" userId="5e9fef00-bdb3-4683-9a69-56299b99277f" providerId="ADAL" clId="{DE992187-48F0-41E3-9B85-407C8187A030}" dt="2021-02-14T11:58:39.035" v="166" actId="26606"/>
          <ac:picMkLst>
            <pc:docMk/>
            <pc:sldMk cId="380273523" sldId="258"/>
            <ac:picMk id="10" creationId="{92D83638-A467-411A-9C31-FE9A111CD885}"/>
          </ac:picMkLst>
        </pc:picChg>
        <pc:picChg chg="del">
          <ac:chgData name="Shannon Jones" userId="5e9fef00-bdb3-4683-9a69-56299b99277f" providerId="ADAL" clId="{DE992187-48F0-41E3-9B85-407C8187A030}" dt="2021-02-23T15:28:14.617" v="1602" actId="26606"/>
          <ac:picMkLst>
            <pc:docMk/>
            <pc:sldMk cId="380273523" sldId="258"/>
            <ac:picMk id="65" creationId="{51039561-92F9-40EE-900B-6AA0F58042A4}"/>
          </ac:picMkLst>
        </pc:picChg>
        <pc:cxnChg chg="del">
          <ac:chgData name="Shannon Jones" userId="5e9fef00-bdb3-4683-9a69-56299b99277f" providerId="ADAL" clId="{DE992187-48F0-41E3-9B85-407C8187A030}" dt="2021-02-23T15:28:14.617" v="1602" actId="26606"/>
          <ac:cxnSpMkLst>
            <pc:docMk/>
            <pc:sldMk cId="380273523" sldId="258"/>
            <ac:cxnSpMk id="67" creationId="{D902DA06-324A-48CE-8C20-94535480A632}"/>
          </ac:cxnSpMkLst>
        </pc:cxnChg>
      </pc:sldChg>
      <pc:sldChg chg="addSp delSp modSp new mod setBg setClrOvrMap modNotesTx">
        <pc:chgData name="Shannon Jones" userId="5e9fef00-bdb3-4683-9a69-56299b99277f" providerId="ADAL" clId="{DE992187-48F0-41E3-9B85-407C8187A030}" dt="2021-02-23T15:33:55.689" v="1635" actId="403"/>
        <pc:sldMkLst>
          <pc:docMk/>
          <pc:sldMk cId="3275093500" sldId="259"/>
        </pc:sldMkLst>
        <pc:spChg chg="mod">
          <ac:chgData name="Shannon Jones" userId="5e9fef00-bdb3-4683-9a69-56299b99277f" providerId="ADAL" clId="{DE992187-48F0-41E3-9B85-407C8187A030}" dt="2021-02-23T15:33:08.200" v="1628" actId="26606"/>
          <ac:spMkLst>
            <pc:docMk/>
            <pc:sldMk cId="3275093500" sldId="259"/>
            <ac:spMk id="2" creationId="{506D4EEA-608B-4778-842D-8DC9B53243B0}"/>
          </ac:spMkLst>
        </pc:spChg>
        <pc:spChg chg="mod ord">
          <ac:chgData name="Shannon Jones" userId="5e9fef00-bdb3-4683-9a69-56299b99277f" providerId="ADAL" clId="{DE992187-48F0-41E3-9B85-407C8187A030}" dt="2021-02-23T15:33:08.200" v="1628" actId="26606"/>
          <ac:spMkLst>
            <pc:docMk/>
            <pc:sldMk cId="3275093500" sldId="259"/>
            <ac:spMk id="3" creationId="{3BC57AFD-AACE-4E81-B294-ECB39BB01068}"/>
          </ac:spMkLst>
        </pc:spChg>
        <pc:spChg chg="add mod">
          <ac:chgData name="Shannon Jones" userId="5e9fef00-bdb3-4683-9a69-56299b99277f" providerId="ADAL" clId="{DE992187-48F0-41E3-9B85-407C8187A030}" dt="2021-02-23T15:33:55.689" v="1635" actId="403"/>
          <ac:spMkLst>
            <pc:docMk/>
            <pc:sldMk cId="3275093500" sldId="259"/>
            <ac:spMk id="6" creationId="{98609E11-1F1F-4B82-8B24-E6056F3F6516}"/>
          </ac:spMkLst>
        </pc:spChg>
        <pc:spChg chg="add">
          <ac:chgData name="Shannon Jones" userId="5e9fef00-bdb3-4683-9a69-56299b99277f" providerId="ADAL" clId="{DE992187-48F0-41E3-9B85-407C8187A030}" dt="2021-02-14T11:58:42.220" v="167" actId="26606"/>
          <ac:spMkLst>
            <pc:docMk/>
            <pc:sldMk cId="3275093500" sldId="259"/>
            <ac:spMk id="8" creationId="{E9B448F0-DA06-4165-AB5F-4330A20E06D0}"/>
          </ac:spMkLst>
        </pc:spChg>
        <pc:spChg chg="add del">
          <ac:chgData name="Shannon Jones" userId="5e9fef00-bdb3-4683-9a69-56299b99277f" providerId="ADAL" clId="{DE992187-48F0-41E3-9B85-407C8187A030}" dt="2021-02-23T15:32:26.914" v="1622" actId="26606"/>
          <ac:spMkLst>
            <pc:docMk/>
            <pc:sldMk cId="3275093500" sldId="259"/>
            <ac:spMk id="56" creationId="{E978A47D-4F17-40FE-AB70-7AF78A9575EB}"/>
          </ac:spMkLst>
        </pc:spChg>
        <pc:spChg chg="add del">
          <ac:chgData name="Shannon Jones" userId="5e9fef00-bdb3-4683-9a69-56299b99277f" providerId="ADAL" clId="{DE992187-48F0-41E3-9B85-407C8187A030}" dt="2021-02-23T15:32:26.837" v="1621" actId="26606"/>
          <ac:spMkLst>
            <pc:docMk/>
            <pc:sldMk cId="3275093500" sldId="259"/>
            <ac:spMk id="104" creationId="{C2E4E997-8672-4FFD-B8EC-9932A8E4714B}"/>
          </ac:spMkLst>
        </pc:spChg>
        <pc:spChg chg="add">
          <ac:chgData name="Shannon Jones" userId="5e9fef00-bdb3-4683-9a69-56299b99277f" providerId="ADAL" clId="{DE992187-48F0-41E3-9B85-407C8187A030}" dt="2021-02-23T15:33:08.200" v="1628" actId="26606"/>
          <ac:spMkLst>
            <pc:docMk/>
            <pc:sldMk cId="3275093500" sldId="259"/>
            <ac:spMk id="293" creationId="{C2E4E997-8672-4FFD-B8EC-9932A8E4714B}"/>
          </ac:spMkLst>
        </pc:spChg>
        <pc:grpChg chg="add">
          <ac:chgData name="Shannon Jones" userId="5e9fef00-bdb3-4683-9a69-56299b99277f" providerId="ADAL" clId="{DE992187-48F0-41E3-9B85-407C8187A030}" dt="2021-02-14T11:58:42.220" v="167" actId="26606"/>
          <ac:grpSpMkLst>
            <pc:docMk/>
            <pc:sldMk cId="3275093500" sldId="259"/>
            <ac:grpSpMk id="12" creationId="{2576BCDF-119F-4EB5-83D7-ED823C93EBBD}"/>
          </ac:grpSpMkLst>
        </pc:grpChg>
        <pc:grpChg chg="add">
          <ac:chgData name="Shannon Jones" userId="5e9fef00-bdb3-4683-9a69-56299b99277f" providerId="ADAL" clId="{DE992187-48F0-41E3-9B85-407C8187A030}" dt="2021-02-14T11:58:42.220" v="167" actId="26606"/>
          <ac:grpSpMkLst>
            <pc:docMk/>
            <pc:sldMk cId="3275093500" sldId="259"/>
            <ac:grpSpMk id="41" creationId="{8DB4BB99-C854-45F9-BED1-63D15E3A2411}"/>
          </ac:grpSpMkLst>
        </pc:grpChg>
        <pc:grpChg chg="add del">
          <ac:chgData name="Shannon Jones" userId="5e9fef00-bdb3-4683-9a69-56299b99277f" providerId="ADAL" clId="{DE992187-48F0-41E3-9B85-407C8187A030}" dt="2021-02-23T15:32:26.914" v="1622" actId="26606"/>
          <ac:grpSpMkLst>
            <pc:docMk/>
            <pc:sldMk cId="3275093500" sldId="259"/>
            <ac:grpSpMk id="58" creationId="{85BE3A7E-6A3F-401E-A025-BBB8FDB8DD30}"/>
          </ac:grpSpMkLst>
        </pc:grpChg>
        <pc:grpChg chg="add del">
          <ac:chgData name="Shannon Jones" userId="5e9fef00-bdb3-4683-9a69-56299b99277f" providerId="ADAL" clId="{DE992187-48F0-41E3-9B85-407C8187A030}" dt="2021-02-23T15:32:26.914" v="1622" actId="26606"/>
          <ac:grpSpMkLst>
            <pc:docMk/>
            <pc:sldMk cId="3275093500" sldId="259"/>
            <ac:grpSpMk id="89" creationId="{F4E035BE-9FF4-43D3-BC25-CF582D7FF85E}"/>
          </ac:grpSpMkLst>
        </pc:grpChg>
        <pc:grpChg chg="add del">
          <ac:chgData name="Shannon Jones" userId="5e9fef00-bdb3-4683-9a69-56299b99277f" providerId="ADAL" clId="{DE992187-48F0-41E3-9B85-407C8187A030}" dt="2021-02-23T15:32:26.837" v="1621" actId="26606"/>
          <ac:grpSpMkLst>
            <pc:docMk/>
            <pc:sldMk cId="3275093500" sldId="259"/>
            <ac:grpSpMk id="108" creationId="{453E4DEE-E996-40F8-8635-0FF43D7348F9}"/>
          </ac:grpSpMkLst>
        </pc:grpChg>
        <pc:grpChg chg="add del">
          <ac:chgData name="Shannon Jones" userId="5e9fef00-bdb3-4683-9a69-56299b99277f" providerId="ADAL" clId="{DE992187-48F0-41E3-9B85-407C8187A030}" dt="2021-02-23T15:32:53.403" v="1624" actId="26606"/>
          <ac:grpSpMkLst>
            <pc:docMk/>
            <pc:sldMk cId="3275093500" sldId="259"/>
            <ac:grpSpMk id="163" creationId="{74872A0B-8668-4500-9509-EAA581B26C24}"/>
          </ac:grpSpMkLst>
        </pc:grpChg>
        <pc:grpChg chg="add del">
          <ac:chgData name="Shannon Jones" userId="5e9fef00-bdb3-4683-9a69-56299b99277f" providerId="ADAL" clId="{DE992187-48F0-41E3-9B85-407C8187A030}" dt="2021-02-23T15:32:53.403" v="1624" actId="26606"/>
          <ac:grpSpMkLst>
            <pc:docMk/>
            <pc:sldMk cId="3275093500" sldId="259"/>
            <ac:grpSpMk id="165" creationId="{240590EE-5428-41AA-95B2-96FCC1CE67A7}"/>
          </ac:grpSpMkLst>
        </pc:grpChg>
        <pc:grpChg chg="add del">
          <ac:chgData name="Shannon Jones" userId="5e9fef00-bdb3-4683-9a69-56299b99277f" providerId="ADAL" clId="{DE992187-48F0-41E3-9B85-407C8187A030}" dt="2021-02-23T15:33:08.200" v="1628" actId="26606"/>
          <ac:grpSpMkLst>
            <pc:docMk/>
            <pc:sldMk cId="3275093500" sldId="259"/>
            <ac:grpSpMk id="170" creationId="{9AE4726C-1831-4FE3-9A11-227F0DC2F0BC}"/>
          </ac:grpSpMkLst>
        </pc:grpChg>
        <pc:grpChg chg="add del">
          <ac:chgData name="Shannon Jones" userId="5e9fef00-bdb3-4683-9a69-56299b99277f" providerId="ADAL" clId="{DE992187-48F0-41E3-9B85-407C8187A030}" dt="2021-02-23T15:33:08.200" v="1628" actId="26606"/>
          <ac:grpSpMkLst>
            <pc:docMk/>
            <pc:sldMk cId="3275093500" sldId="259"/>
            <ac:grpSpMk id="174" creationId="{E916825F-759B-4F1A-BA80-AF7137691EC5}"/>
          </ac:grpSpMkLst>
        </pc:grpChg>
        <pc:grpChg chg="add del">
          <ac:chgData name="Shannon Jones" userId="5e9fef00-bdb3-4683-9a69-56299b99277f" providerId="ADAL" clId="{DE992187-48F0-41E3-9B85-407C8187A030}" dt="2021-02-23T15:33:08.161" v="1627" actId="26606"/>
          <ac:grpSpMkLst>
            <pc:docMk/>
            <pc:sldMk cId="3275093500" sldId="259"/>
            <ac:grpSpMk id="233" creationId="{74872A0B-8668-4500-9509-EAA581B26C24}"/>
          </ac:grpSpMkLst>
        </pc:grpChg>
        <pc:grpChg chg="add del">
          <ac:chgData name="Shannon Jones" userId="5e9fef00-bdb3-4683-9a69-56299b99277f" providerId="ADAL" clId="{DE992187-48F0-41E3-9B85-407C8187A030}" dt="2021-02-23T15:33:08.161" v="1627" actId="26606"/>
          <ac:grpSpMkLst>
            <pc:docMk/>
            <pc:sldMk cId="3275093500" sldId="259"/>
            <ac:grpSpMk id="237" creationId="{240590EE-5428-41AA-95B2-96FCC1CE67A7}"/>
          </ac:grpSpMkLst>
        </pc:grpChg>
        <pc:grpChg chg="add">
          <ac:chgData name="Shannon Jones" userId="5e9fef00-bdb3-4683-9a69-56299b99277f" providerId="ADAL" clId="{DE992187-48F0-41E3-9B85-407C8187A030}" dt="2021-02-23T15:33:08.200" v="1628" actId="26606"/>
          <ac:grpSpMkLst>
            <pc:docMk/>
            <pc:sldMk cId="3275093500" sldId="259"/>
            <ac:grpSpMk id="294" creationId="{453E4DEE-E996-40F8-8635-0FF43D7348F9}"/>
          </ac:grpSpMkLst>
        </pc:grpChg>
        <pc:picChg chg="add mod ord">
          <ac:chgData name="Shannon Jones" userId="5e9fef00-bdb3-4683-9a69-56299b99277f" providerId="ADAL" clId="{DE992187-48F0-41E3-9B85-407C8187A030}" dt="2021-02-23T15:33:08.200" v="1628" actId="26606"/>
          <ac:picMkLst>
            <pc:docMk/>
            <pc:sldMk cId="3275093500" sldId="259"/>
            <ac:picMk id="5" creationId="{7CBE726E-06E8-4A00-86FE-35FC9CA47892}"/>
          </ac:picMkLst>
        </pc:picChg>
        <pc:picChg chg="add">
          <ac:chgData name="Shannon Jones" userId="5e9fef00-bdb3-4683-9a69-56299b99277f" providerId="ADAL" clId="{DE992187-48F0-41E3-9B85-407C8187A030}" dt="2021-02-14T11:58:42.220" v="167" actId="26606"/>
          <ac:picMkLst>
            <pc:docMk/>
            <pc:sldMk cId="3275093500" sldId="259"/>
            <ac:picMk id="10" creationId="{92D83638-A467-411A-9C31-FE9A111CD885}"/>
          </ac:picMkLst>
        </pc:picChg>
        <pc:picChg chg="add del">
          <ac:chgData name="Shannon Jones" userId="5e9fef00-bdb3-4683-9a69-56299b99277f" providerId="ADAL" clId="{DE992187-48F0-41E3-9B85-407C8187A030}" dt="2021-02-23T15:32:26.837" v="1621" actId="26606"/>
          <ac:picMkLst>
            <pc:docMk/>
            <pc:sldMk cId="3275093500" sldId="259"/>
            <ac:picMk id="106" creationId="{FE6BA9E6-1D9E-4D30-B528-D49FA1342E4E}"/>
          </ac:picMkLst>
        </pc:picChg>
        <pc:picChg chg="add">
          <ac:chgData name="Shannon Jones" userId="5e9fef00-bdb3-4683-9a69-56299b99277f" providerId="ADAL" clId="{DE992187-48F0-41E3-9B85-407C8187A030}" dt="2021-02-23T15:33:08.200" v="1628" actId="26606"/>
          <ac:picMkLst>
            <pc:docMk/>
            <pc:sldMk cId="3275093500" sldId="259"/>
            <ac:picMk id="235" creationId="{FE6BA9E6-1D9E-4D30-B528-D49FA1342E4E}"/>
          </ac:picMkLst>
        </pc:picChg>
        <pc:cxnChg chg="add del">
          <ac:chgData name="Shannon Jones" userId="5e9fef00-bdb3-4683-9a69-56299b99277f" providerId="ADAL" clId="{DE992187-48F0-41E3-9B85-407C8187A030}" dt="2021-02-23T15:32:26.914" v="1622" actId="26606"/>
          <ac:cxnSpMkLst>
            <pc:docMk/>
            <pc:sldMk cId="3275093500" sldId="259"/>
            <ac:cxnSpMk id="87" creationId="{085ECEC0-FF5D-4348-92C7-1EA7C61E770C}"/>
          </ac:cxnSpMkLst>
        </pc:cxnChg>
      </pc:sldChg>
      <pc:sldChg chg="addSp modSp new mod setBg setClrOvrMap">
        <pc:chgData name="Shannon Jones" userId="5e9fef00-bdb3-4683-9a69-56299b99277f" providerId="ADAL" clId="{DE992187-48F0-41E3-9B85-407C8187A030}" dt="2021-02-18T13:07:41.244" v="189" actId="20577"/>
        <pc:sldMkLst>
          <pc:docMk/>
          <pc:sldMk cId="3341087980" sldId="260"/>
        </pc:sldMkLst>
        <pc:spChg chg="mod">
          <ac:chgData name="Shannon Jones" userId="5e9fef00-bdb3-4683-9a69-56299b99277f" providerId="ADAL" clId="{DE992187-48F0-41E3-9B85-407C8187A030}" dt="2021-02-18T13:07:41.244" v="189" actId="20577"/>
          <ac:spMkLst>
            <pc:docMk/>
            <pc:sldMk cId="3341087980" sldId="260"/>
            <ac:spMk id="2" creationId="{7FC803B6-AC9E-4737-93DD-7A6FFCBF62EA}"/>
          </ac:spMkLst>
        </pc:spChg>
        <pc:spChg chg="mod">
          <ac:chgData name="Shannon Jones" userId="5e9fef00-bdb3-4683-9a69-56299b99277f" providerId="ADAL" clId="{DE992187-48F0-41E3-9B85-407C8187A030}" dt="2021-02-18T13:07:34.798" v="171" actId="26606"/>
          <ac:spMkLst>
            <pc:docMk/>
            <pc:sldMk cId="3341087980" sldId="260"/>
            <ac:spMk id="3" creationId="{A614DA78-FD04-4B48-BB57-05049A8E7DD8}"/>
          </ac:spMkLst>
        </pc:spChg>
        <pc:spChg chg="add">
          <ac:chgData name="Shannon Jones" userId="5e9fef00-bdb3-4683-9a69-56299b99277f" providerId="ADAL" clId="{DE992187-48F0-41E3-9B85-407C8187A030}" dt="2021-02-18T13:07:34.798" v="171" actId="26606"/>
          <ac:spMkLst>
            <pc:docMk/>
            <pc:sldMk cId="3341087980" sldId="260"/>
            <ac:spMk id="8" creationId="{E9B448F0-DA06-4165-AB5F-4330A20E06D0}"/>
          </ac:spMkLst>
        </pc:spChg>
        <pc:grpChg chg="add">
          <ac:chgData name="Shannon Jones" userId="5e9fef00-bdb3-4683-9a69-56299b99277f" providerId="ADAL" clId="{DE992187-48F0-41E3-9B85-407C8187A030}" dt="2021-02-18T13:07:34.798" v="171" actId="26606"/>
          <ac:grpSpMkLst>
            <pc:docMk/>
            <pc:sldMk cId="3341087980" sldId="260"/>
            <ac:grpSpMk id="12" creationId="{2576BCDF-119F-4EB5-83D7-ED823C93EBBD}"/>
          </ac:grpSpMkLst>
        </pc:grpChg>
        <pc:grpChg chg="add">
          <ac:chgData name="Shannon Jones" userId="5e9fef00-bdb3-4683-9a69-56299b99277f" providerId="ADAL" clId="{DE992187-48F0-41E3-9B85-407C8187A030}" dt="2021-02-18T13:07:34.798" v="171" actId="26606"/>
          <ac:grpSpMkLst>
            <pc:docMk/>
            <pc:sldMk cId="3341087980" sldId="260"/>
            <ac:grpSpMk id="41" creationId="{8DB4BB99-C854-45F9-BED1-63D15E3A2411}"/>
          </ac:grpSpMkLst>
        </pc:grpChg>
        <pc:picChg chg="add">
          <ac:chgData name="Shannon Jones" userId="5e9fef00-bdb3-4683-9a69-56299b99277f" providerId="ADAL" clId="{DE992187-48F0-41E3-9B85-407C8187A030}" dt="2021-02-18T13:07:34.798" v="171" actId="26606"/>
          <ac:picMkLst>
            <pc:docMk/>
            <pc:sldMk cId="3341087980" sldId="260"/>
            <ac:picMk id="10" creationId="{92D83638-A467-411A-9C31-FE9A111CD885}"/>
          </ac:picMkLst>
        </pc:picChg>
      </pc:sldChg>
      <pc:sldChg chg="addSp modSp new mod setBg setClrOvrMap">
        <pc:chgData name="Shannon Jones" userId="5e9fef00-bdb3-4683-9a69-56299b99277f" providerId="ADAL" clId="{DE992187-48F0-41E3-9B85-407C8187A030}" dt="2021-02-21T13:24:25.919" v="1567" actId="313"/>
        <pc:sldMkLst>
          <pc:docMk/>
          <pc:sldMk cId="791353079" sldId="261"/>
        </pc:sldMkLst>
        <pc:spChg chg="mod">
          <ac:chgData name="Shannon Jones" userId="5e9fef00-bdb3-4683-9a69-56299b99277f" providerId="ADAL" clId="{DE992187-48F0-41E3-9B85-407C8187A030}" dt="2021-02-21T13:24:25.919" v="1567" actId="313"/>
          <ac:spMkLst>
            <pc:docMk/>
            <pc:sldMk cId="791353079" sldId="261"/>
            <ac:spMk id="2" creationId="{FEE93FC5-5F5C-4462-80CD-76F3F8543E2F}"/>
          </ac:spMkLst>
        </pc:spChg>
        <pc:spChg chg="mod">
          <ac:chgData name="Shannon Jones" userId="5e9fef00-bdb3-4683-9a69-56299b99277f" providerId="ADAL" clId="{DE992187-48F0-41E3-9B85-407C8187A030}" dt="2021-02-18T13:07:56.949" v="202" actId="26606"/>
          <ac:spMkLst>
            <pc:docMk/>
            <pc:sldMk cId="791353079" sldId="261"/>
            <ac:spMk id="3" creationId="{85399C97-5FBC-4C06-915E-21B541ADEB1C}"/>
          </ac:spMkLst>
        </pc:spChg>
        <pc:spChg chg="add">
          <ac:chgData name="Shannon Jones" userId="5e9fef00-bdb3-4683-9a69-56299b99277f" providerId="ADAL" clId="{DE992187-48F0-41E3-9B85-407C8187A030}" dt="2021-02-18T13:07:56.949" v="202" actId="26606"/>
          <ac:spMkLst>
            <pc:docMk/>
            <pc:sldMk cId="791353079" sldId="261"/>
            <ac:spMk id="8" creationId="{E9B448F0-DA06-4165-AB5F-4330A20E06D0}"/>
          </ac:spMkLst>
        </pc:spChg>
        <pc:grpChg chg="add">
          <ac:chgData name="Shannon Jones" userId="5e9fef00-bdb3-4683-9a69-56299b99277f" providerId="ADAL" clId="{DE992187-48F0-41E3-9B85-407C8187A030}" dt="2021-02-18T13:07:56.949" v="202" actId="26606"/>
          <ac:grpSpMkLst>
            <pc:docMk/>
            <pc:sldMk cId="791353079" sldId="261"/>
            <ac:grpSpMk id="12" creationId="{2576BCDF-119F-4EB5-83D7-ED823C93EBBD}"/>
          </ac:grpSpMkLst>
        </pc:grpChg>
        <pc:grpChg chg="add">
          <ac:chgData name="Shannon Jones" userId="5e9fef00-bdb3-4683-9a69-56299b99277f" providerId="ADAL" clId="{DE992187-48F0-41E3-9B85-407C8187A030}" dt="2021-02-18T13:07:56.949" v="202" actId="26606"/>
          <ac:grpSpMkLst>
            <pc:docMk/>
            <pc:sldMk cId="791353079" sldId="261"/>
            <ac:grpSpMk id="41" creationId="{8DB4BB99-C854-45F9-BED1-63D15E3A2411}"/>
          </ac:grpSpMkLst>
        </pc:grpChg>
        <pc:picChg chg="add">
          <ac:chgData name="Shannon Jones" userId="5e9fef00-bdb3-4683-9a69-56299b99277f" providerId="ADAL" clId="{DE992187-48F0-41E3-9B85-407C8187A030}" dt="2021-02-18T13:07:56.949" v="202" actId="26606"/>
          <ac:picMkLst>
            <pc:docMk/>
            <pc:sldMk cId="791353079" sldId="261"/>
            <ac:picMk id="10" creationId="{92D83638-A467-411A-9C31-FE9A111CD885}"/>
          </ac:picMkLst>
        </pc:picChg>
      </pc:sldChg>
      <pc:sldChg chg="modSp modAnim modNotesTx">
        <pc:chgData name="Shannon Jones" userId="5e9fef00-bdb3-4683-9a69-56299b99277f" providerId="ADAL" clId="{DE992187-48F0-41E3-9B85-407C8187A030}" dt="2021-02-24T12:14:17.356" v="1648" actId="20577"/>
        <pc:sldMkLst>
          <pc:docMk/>
          <pc:sldMk cId="207986856" sldId="263"/>
        </pc:sldMkLst>
        <pc:spChg chg="mod">
          <ac:chgData name="Shannon Jones" userId="5e9fef00-bdb3-4683-9a69-56299b99277f" providerId="ADAL" clId="{DE992187-48F0-41E3-9B85-407C8187A030}" dt="2021-02-24T11:50:20.252" v="1636" actId="20577"/>
          <ac:spMkLst>
            <pc:docMk/>
            <pc:sldMk cId="207986856" sldId="263"/>
            <ac:spMk id="2" creationId="{9C875D57-CCEB-E545-9FBC-D26775E5AF55}"/>
          </ac:spMkLst>
        </pc:spChg>
        <pc:spChg chg="mod">
          <ac:chgData name="Shannon Jones" userId="5e9fef00-bdb3-4683-9a69-56299b99277f" providerId="ADAL" clId="{DE992187-48F0-41E3-9B85-407C8187A030}" dt="2021-02-23T14:10:35.191" v="1593"/>
          <ac:spMkLst>
            <pc:docMk/>
            <pc:sldMk cId="207986856" sldId="263"/>
            <ac:spMk id="3" creationId="{5CEED19F-906A-5C49-8D11-89AFA05BB4CA}"/>
          </ac:spMkLst>
        </pc:spChg>
      </pc:sldChg>
      <pc:sldChg chg="modSp modNotesTx">
        <pc:chgData name="Shannon Jones" userId="5e9fef00-bdb3-4683-9a69-56299b99277f" providerId="ADAL" clId="{DE992187-48F0-41E3-9B85-407C8187A030}" dt="2021-02-24T11:53:39.847" v="1640" actId="20577"/>
        <pc:sldMkLst>
          <pc:docMk/>
          <pc:sldMk cId="3237214041" sldId="264"/>
        </pc:sldMkLst>
        <pc:spChg chg="mod">
          <ac:chgData name="Shannon Jones" userId="5e9fef00-bdb3-4683-9a69-56299b99277f" providerId="ADAL" clId="{DE992187-48F0-41E3-9B85-407C8187A030}" dt="2021-02-24T11:50:27.923" v="1637" actId="20577"/>
          <ac:spMkLst>
            <pc:docMk/>
            <pc:sldMk cId="3237214041" sldId="264"/>
            <ac:spMk id="2" creationId="{C75ED747-83D7-2D4F-8EEA-2B0F65CA7010}"/>
          </ac:spMkLst>
        </pc:spChg>
      </pc:sldChg>
      <pc:sldChg chg="modSp mod">
        <pc:chgData name="Shannon Jones" userId="5e9fef00-bdb3-4683-9a69-56299b99277f" providerId="ADAL" clId="{DE992187-48F0-41E3-9B85-407C8187A030}" dt="2021-02-24T11:50:34.780" v="1639" actId="20577"/>
        <pc:sldMkLst>
          <pc:docMk/>
          <pc:sldMk cId="283205755" sldId="265"/>
        </pc:sldMkLst>
        <pc:spChg chg="mod">
          <ac:chgData name="Shannon Jones" userId="5e9fef00-bdb3-4683-9a69-56299b99277f" providerId="ADAL" clId="{DE992187-48F0-41E3-9B85-407C8187A030}" dt="2021-02-24T11:50:34.780" v="1639" actId="20577"/>
          <ac:spMkLst>
            <pc:docMk/>
            <pc:sldMk cId="283205755" sldId="265"/>
            <ac:spMk id="2" creationId="{BF52DE1B-FEB0-434C-BE7F-B0D8FA5BAD16}"/>
          </ac:spMkLst>
        </pc:spChg>
      </pc:sldChg>
      <pc:sldMasterChg chg="setBg">
        <pc:chgData name="Shannon Jones" userId="5e9fef00-bdb3-4683-9a69-56299b99277f" providerId="ADAL" clId="{DE992187-48F0-41E3-9B85-407C8187A030}" dt="2021-02-14T11:55:11.864" v="152"/>
        <pc:sldMasterMkLst>
          <pc:docMk/>
          <pc:sldMasterMk cId="1098277248" sldId="2147483786"/>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9F0C12-9E6D-43C7-A513-7E79B949AE5F}" type="datetimeFigureOut">
              <a:rPr lang="en-GB" smtClean="0"/>
              <a:t>24/02/2021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A23378-DD7B-4B0F-BEB9-E95E544E45DF}" type="slidenum">
              <a:rPr lang="en-GB" smtClean="0"/>
              <a:t>‹#›</a:t>
            </a:fld>
            <a:endParaRPr lang="en-GB" dirty="0"/>
          </a:p>
        </p:txBody>
      </p:sp>
    </p:spTree>
    <p:extLst>
      <p:ext uri="{BB962C8B-B14F-4D97-AF65-F5344CB8AC3E}">
        <p14:creationId xmlns:p14="http://schemas.microsoft.com/office/powerpoint/2010/main" val="2965077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A23378-DD7B-4B0F-BEB9-E95E544E45DF}" type="slidenum">
              <a:rPr lang="en-GB" smtClean="0"/>
              <a:t>1</a:t>
            </a:fld>
            <a:endParaRPr lang="en-GB" dirty="0"/>
          </a:p>
        </p:txBody>
      </p:sp>
    </p:spTree>
    <p:extLst>
      <p:ext uri="{BB962C8B-B14F-4D97-AF65-F5344CB8AC3E}">
        <p14:creationId xmlns:p14="http://schemas.microsoft.com/office/powerpoint/2010/main" val="1853838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A23378-DD7B-4B0F-BEB9-E95E544E45DF}" type="slidenum">
              <a:rPr lang="en-GB" smtClean="0"/>
              <a:t>2</a:t>
            </a:fld>
            <a:endParaRPr lang="en-GB" dirty="0"/>
          </a:p>
        </p:txBody>
      </p:sp>
    </p:spTree>
    <p:extLst>
      <p:ext uri="{BB962C8B-B14F-4D97-AF65-F5344CB8AC3E}">
        <p14:creationId xmlns:p14="http://schemas.microsoft.com/office/powerpoint/2010/main" val="629117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sharing economy is a business model that allows individuals to rent or borrow assets and services rather than owning or buying them. An excellent example of this business model is Airbnb. Airbnb is an online platform that allows users to rent their space to people looking for a place to stay for a specified time (Tourism Teacher, 2020). </a:t>
            </a:r>
          </a:p>
          <a:p>
            <a:endParaRPr lang="en-GB" dirty="0"/>
          </a:p>
          <a:p>
            <a:r>
              <a:rPr lang="en-GB" dirty="0"/>
              <a:t>5.3m people in Britain alone participate in the sharing economy. The increasing interest in making sustainable choices, combined with an ever-growing familiarity with using tech in our day-to-day lives, has led to a boom in the sector — which is now worth £8bn to the UK economy (Knight, 2020). </a:t>
            </a:r>
          </a:p>
          <a:p>
            <a:endParaRPr lang="en-GB" dirty="0"/>
          </a:p>
          <a:p>
            <a:r>
              <a:rPr lang="en-GB" dirty="0"/>
              <a:t>The development of information technologies alongside the growth of web 2.0 has enabled the development of online platforms that promote user-generated content, sharing, and collaboration. The sharing economy is a broad concept that lacks a standard definition and is often used interchangeably with such terms as "collaborative economy" and "on demand" economy, which is defined as "a system that activates the untapped value of all kinds of assets through models and marketplaces that enable greater efficiency and access (Roh, 2016).</a:t>
            </a:r>
            <a:endParaRPr lang="en-US" dirty="0"/>
          </a:p>
        </p:txBody>
      </p:sp>
      <p:sp>
        <p:nvSpPr>
          <p:cNvPr id="4" name="Slide Number Placeholder 3"/>
          <p:cNvSpPr>
            <a:spLocks noGrp="1"/>
          </p:cNvSpPr>
          <p:nvPr>
            <p:ph type="sldNum" sz="quarter" idx="5"/>
          </p:nvPr>
        </p:nvSpPr>
        <p:spPr/>
        <p:txBody>
          <a:bodyPr/>
          <a:lstStyle/>
          <a:p>
            <a:fld id="{57A23378-DD7B-4B0F-BEB9-E95E544E45DF}" type="slidenum">
              <a:rPr lang="en-GB" smtClean="0"/>
              <a:t>3</a:t>
            </a:fld>
            <a:endParaRPr lang="en-GB" dirty="0"/>
          </a:p>
        </p:txBody>
      </p:sp>
    </p:spTree>
    <p:extLst>
      <p:ext uri="{BB962C8B-B14F-4D97-AF65-F5344CB8AC3E}">
        <p14:creationId xmlns:p14="http://schemas.microsoft.com/office/powerpoint/2010/main" val="538831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 different types of characteristics within the sharing economy, such as platform dependency. Platform dependency is the use of digital or physical platforms as the primary means of communication and service exchange. Various platforms require different contributions from buyers, sellers and facilitators. As a result, different platforms give different value proposals to individual users. (Munoz &amp; Cohen, 2017) </a:t>
            </a:r>
          </a:p>
          <a:p>
            <a:endParaRPr lang="en-GB" dirty="0"/>
          </a:p>
          <a:p>
            <a:r>
              <a:rPr lang="en-GB" dirty="0"/>
              <a:t>Peer-to-peer accommodation networks are critically dependent on the platform; they cannot exist without the platform. Note that the platform is not the facilitator of the network (e.g., Airbnb), but rather the facilitator's product and technical infrastructure to enable interactions and exchanges between the facilitator, the buyers and sellers.  </a:t>
            </a:r>
          </a:p>
          <a:p>
            <a:r>
              <a:rPr lang="en-GB" dirty="0"/>
              <a:t>Airbnb depends on an online network for the service to work. The network allows hosts to advertise their spare space to rent out to users looking for a place to stay. Without an online platform, the service Airbnb provide would not be able to function.</a:t>
            </a:r>
            <a:endParaRPr lang="en-US" dirty="0"/>
          </a:p>
        </p:txBody>
      </p:sp>
      <p:sp>
        <p:nvSpPr>
          <p:cNvPr id="4" name="Slide Number Placeholder 3"/>
          <p:cNvSpPr>
            <a:spLocks noGrp="1"/>
          </p:cNvSpPr>
          <p:nvPr>
            <p:ph type="sldNum" sz="quarter" idx="5"/>
          </p:nvPr>
        </p:nvSpPr>
        <p:spPr/>
        <p:txBody>
          <a:bodyPr/>
          <a:lstStyle/>
          <a:p>
            <a:fld id="{57A23378-DD7B-4B0F-BEB9-E95E544E45DF}" type="slidenum">
              <a:rPr lang="en-GB" smtClean="0"/>
              <a:t>4</a:t>
            </a:fld>
            <a:endParaRPr lang="en-GB" dirty="0"/>
          </a:p>
        </p:txBody>
      </p:sp>
    </p:spTree>
    <p:extLst>
      <p:ext uri="{BB962C8B-B14F-4D97-AF65-F5344CB8AC3E}">
        <p14:creationId xmlns:p14="http://schemas.microsoft.com/office/powerpoint/2010/main" val="3340390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has identified a way to share excess capacity and improve the productivity of residential real estate properties. Their business model consists of a digital network that acts as a marketplace for someone with as little space to run their B&amp;B by renting it out and market it on their own. People looking for accommodation can use this website and find accommodation for their taste. Airbnb captures the advantage of enabling a match between the host and the guest through the platform by charging a commission to all parties: "3% of each booking, plus 6% to 12% of the guest service fee." (TECHNOLOGY AND OPERATIONS MANAGEMENT, 2016)</a:t>
            </a:r>
          </a:p>
          <a:p>
            <a:endParaRPr lang="en-GB" dirty="0"/>
          </a:p>
          <a:p>
            <a:r>
              <a:rPr lang="en-GB" dirty="0"/>
              <a:t>Another characteristic of the sharing economy is Peer 2 peer interactions (Munoz &amp; Cohen, 2017).  The exchanges that occur on peer 2 peer networks are made by people of equal status. Airbnb falls into this category. This is because an exchange between a private tourist and a private homeowner renting out a spare room are both ordinary people of equal status.</a:t>
            </a:r>
            <a:endParaRPr lang="en-US" dirty="0"/>
          </a:p>
        </p:txBody>
      </p:sp>
      <p:sp>
        <p:nvSpPr>
          <p:cNvPr id="4" name="Slide Number Placeholder 3"/>
          <p:cNvSpPr>
            <a:spLocks noGrp="1"/>
          </p:cNvSpPr>
          <p:nvPr>
            <p:ph type="sldNum" sz="quarter" idx="5"/>
          </p:nvPr>
        </p:nvSpPr>
        <p:spPr/>
        <p:txBody>
          <a:bodyPr/>
          <a:lstStyle/>
          <a:p>
            <a:fld id="{57A23378-DD7B-4B0F-BEB9-E95E544E45DF}" type="slidenum">
              <a:rPr lang="en-GB" smtClean="0"/>
              <a:t>5</a:t>
            </a:fld>
            <a:endParaRPr lang="en-GB" dirty="0"/>
          </a:p>
        </p:txBody>
      </p:sp>
    </p:spTree>
    <p:extLst>
      <p:ext uri="{BB962C8B-B14F-4D97-AF65-F5344CB8AC3E}">
        <p14:creationId xmlns:p14="http://schemas.microsoft.com/office/powerpoint/2010/main" val="2040390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 and public debates relating to peer-to-peer accommodation networks typically focus on hosts, guests and network facilitators, such as Airbnb (Cheng, 2016).</a:t>
            </a:r>
          </a:p>
          <a:p>
            <a:endParaRPr lang="en-GB" dirty="0"/>
          </a:p>
          <a:p>
            <a:r>
              <a:rPr lang="en-GB" dirty="0"/>
              <a:t>Entrepreneurs in different countries have noted that this business model can be applied to other business such as real state, booking, and service in general, etcetera. Local entrepreneurs have the advantage of knowing the national ecosystem and rapidly imitate a successful platform, adding customised features to the local market and satisfying in a better way the customer's needs. Institutional theory can help understand the combination of local regulatory, normative, and cognitive aspects necessary to adopt and generate a sharing economy business model (Cladea, 2019). </a:t>
            </a:r>
          </a:p>
          <a:p>
            <a:endParaRPr lang="en-GB" dirty="0"/>
          </a:p>
          <a:p>
            <a:r>
              <a:rPr lang="en-US" dirty="0"/>
              <a:t>The development of a shared economy has encouraged many entrepreneurs to see opportunities, so emerging industries such as bicycle sharing, car sharing, treasury sharing, basketball sharing, and umbrella sharing have emerged, infiltrating every aspect of people's lives. The sharing model has profoundly influenced people's ideas and their lives. In this sense, the entrepreneurial spirit encourages and affects business and the industry's growth (Ji, Li, &amp; Xia, 2020).</a:t>
            </a:r>
            <a:endParaRPr lang="en-GB" dirty="0"/>
          </a:p>
          <a:p>
            <a:endParaRPr lang="en-GB" dirty="0"/>
          </a:p>
        </p:txBody>
      </p:sp>
      <p:sp>
        <p:nvSpPr>
          <p:cNvPr id="4" name="Slide Number Placeholder 3"/>
          <p:cNvSpPr>
            <a:spLocks noGrp="1"/>
          </p:cNvSpPr>
          <p:nvPr>
            <p:ph type="sldNum" sz="quarter" idx="5"/>
          </p:nvPr>
        </p:nvSpPr>
        <p:spPr/>
        <p:txBody>
          <a:bodyPr/>
          <a:lstStyle/>
          <a:p>
            <a:fld id="{57A23378-DD7B-4B0F-BEB9-E95E544E45DF}" type="slidenum">
              <a:rPr lang="en-GB" smtClean="0"/>
              <a:t>6</a:t>
            </a:fld>
            <a:endParaRPr lang="en-GB" dirty="0"/>
          </a:p>
        </p:txBody>
      </p:sp>
    </p:spTree>
    <p:extLst>
      <p:ext uri="{BB962C8B-B14F-4D97-AF65-F5344CB8AC3E}">
        <p14:creationId xmlns:p14="http://schemas.microsoft.com/office/powerpoint/2010/main" val="2856154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Sharing the economy is a phenomenon that has evolved with the Internet and emerged as part of the digital revolution. The penetration of Information and Communication Technology (ICT) into daily life has broken beyond the narrow limits of traditional sharing activities and has generated dynamic sharing economies. People are increasingly involved in the shared use of resources instead of buying and owning them. Cost savings, social benefits and future convenience encourage customers to share. These benefits have been made possible by digital technology, which acts as a mediator to minimize transaction costs and increase seamless communication between providers offering shared services and/or products and those planning to receive them </a:t>
            </a:r>
            <a:r>
              <a:rPr lang="en-GB" dirty="0"/>
              <a:t>(Pouri &amp; Hilty, 2018).</a:t>
            </a:r>
          </a:p>
          <a:p>
            <a:endParaRPr lang="en-GB" dirty="0"/>
          </a:p>
          <a:p>
            <a:r>
              <a:rPr lang="en-US" dirty="0"/>
              <a:t>Accommodation sharing in the context of the tourism industry is significantly less resource-intensive than the traditional accommodation sector, creating positive impacts in terms of the environmental dimension of the triple bottom line also suggests that the local individuals or owners of the sharing economy infrastructure (homes, apartments, etcetera.) benefit financially, which impacts the social and economic dimensions of the triple bottom line positively (Bendickson, Muldoon, &amp; Solomon, 2017).</a:t>
            </a:r>
            <a:endParaRPr lang="en-GB" dirty="0"/>
          </a:p>
        </p:txBody>
      </p:sp>
      <p:sp>
        <p:nvSpPr>
          <p:cNvPr id="4" name="Slide Number Placeholder 3"/>
          <p:cNvSpPr>
            <a:spLocks noGrp="1"/>
          </p:cNvSpPr>
          <p:nvPr>
            <p:ph type="sldNum" sz="quarter" idx="5"/>
          </p:nvPr>
        </p:nvSpPr>
        <p:spPr/>
        <p:txBody>
          <a:bodyPr/>
          <a:lstStyle/>
          <a:p>
            <a:fld id="{57A23378-DD7B-4B0F-BEB9-E95E544E45DF}" type="slidenum">
              <a:rPr lang="en-GB" smtClean="0"/>
              <a:t>7</a:t>
            </a:fld>
            <a:endParaRPr lang="en-GB" dirty="0"/>
          </a:p>
        </p:txBody>
      </p:sp>
    </p:spTree>
    <p:extLst>
      <p:ext uri="{BB962C8B-B14F-4D97-AF65-F5344CB8AC3E}">
        <p14:creationId xmlns:p14="http://schemas.microsoft.com/office/powerpoint/2010/main" val="3782361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Airbnb's use of shared economy has meant that they have contributed to environmental sustainability. In 2014, Airbnb engaged Cleantech Group to conduct an analysis of how the environmental impact of stays at Airbnb listings compared to that of stays in hotels. The firm found that the environmental impact of stays at Airbnb properties is significantly lower than that of stays in traditional accommodations across the impact categories analysed. (Airbnb, 2018)</a:t>
            </a:r>
          </a:p>
          <a:p>
            <a:endParaRPr lang="en-US" dirty="0"/>
          </a:p>
          <a:p>
            <a:r>
              <a:rPr lang="en-US" dirty="0"/>
              <a:t>Additionally, 66% of Airbnb guests surveyed from 2017 say the environmental benefits of home-sharing were significant in their choice to stay on Airbnb. At a time when travel and tourism account for 10% of the global economy and growing, Airbnb listings generate less waste, use less water, and drain less energy than traditional hotel accommodations. (Airbnb, 2018)</a:t>
            </a:r>
          </a:p>
          <a:p>
            <a:endParaRPr lang="en-US" dirty="0"/>
          </a:p>
        </p:txBody>
      </p:sp>
      <p:sp>
        <p:nvSpPr>
          <p:cNvPr id="4" name="Slide Number Placeholder 3"/>
          <p:cNvSpPr>
            <a:spLocks noGrp="1"/>
          </p:cNvSpPr>
          <p:nvPr>
            <p:ph type="sldNum" sz="quarter" idx="5"/>
          </p:nvPr>
        </p:nvSpPr>
        <p:spPr/>
        <p:txBody>
          <a:bodyPr/>
          <a:lstStyle/>
          <a:p>
            <a:fld id="{57A23378-DD7B-4B0F-BEB9-E95E544E45DF}" type="slidenum">
              <a:rPr lang="en-GB" smtClean="0"/>
              <a:t>8</a:t>
            </a:fld>
            <a:endParaRPr lang="en-GB" dirty="0"/>
          </a:p>
        </p:txBody>
      </p:sp>
    </p:spTree>
    <p:extLst>
      <p:ext uri="{BB962C8B-B14F-4D97-AF65-F5344CB8AC3E}">
        <p14:creationId xmlns:p14="http://schemas.microsoft.com/office/powerpoint/2010/main" val="38397023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Airbnb. (2017, March 10). Airbnb: Helping travel grow greener. Retrieved from Airbnb Citizen: https://www.airbnbcitizen.com/wp-content/uploads/2017/03/Airbnbandsustainabletravel2017.pdf</a:t>
            </a:r>
          </a:p>
          <a:p>
            <a:endParaRPr lang="en-US" dirty="0"/>
          </a:p>
          <a:p>
            <a:r>
              <a:rPr lang="en-US" dirty="0"/>
              <a:t>Airbnb. (2018, April 19). How the Airbnb Community Supports Environmentally-Friendly Travel Worldwide. Retrieved from Airbnb News: https://news.airbnb.com/how-the-airbnb-community-supports-environmentally-friendly-travel-worldwide/</a:t>
            </a:r>
          </a:p>
          <a:p>
            <a:endParaRPr lang="en-US" dirty="0"/>
          </a:p>
          <a:p>
            <a:r>
              <a:rPr lang="en-US" dirty="0"/>
              <a:t>Bendickson, J. S., Muldoon, J., &amp; Solomon, S. J. (2017). The Sharing Economy and Sustainability: A Case for Airbnb. Retrieved from SBIJ: https://www.google.com/url?sa=t&amp;rct=j&amp;q=&amp;esrc=s&amp;source=web&amp;cd=&amp;ved=2ahUKEwj1paOJ-YLvAhWSonEKHXXSB3EQFjANegQIDxAD&amp;url=https%3A%2F%2Fwww.sbij.org%2Findex.php%2FSBIJ%2Farticle%2Fdownload%2F265%2F222&amp;usg=AOvVaw2xSNyhEHwPU0JSEQSkiFUy</a:t>
            </a:r>
          </a:p>
          <a:p>
            <a:endParaRPr lang="en-US" dirty="0"/>
          </a:p>
          <a:p>
            <a:r>
              <a:rPr lang="en-US" dirty="0"/>
              <a:t>Cheng, M. (2016, June 21). Sharing economy: A review and agenda for future research. Retrieved from Daneshyari: https://daneshyari.com/article/preview/1009173.pdf</a:t>
            </a:r>
          </a:p>
          <a:p>
            <a:endParaRPr lang="en-US" dirty="0"/>
          </a:p>
          <a:p>
            <a:r>
              <a:rPr lang="en-US" dirty="0"/>
              <a:t>Cladea. (2019). The Sharing Economy and its Influence on Entrepreneurship Intention. Retrieved from Cladea: http://www.cladea.org/proceeding-2019/pdf/papers/Emprendimiento/CLADEA2019_paper_307.pdf</a:t>
            </a:r>
          </a:p>
          <a:p>
            <a:endParaRPr lang="en-US" dirty="0"/>
          </a:p>
          <a:p>
            <a:r>
              <a:rPr lang="en-US" dirty="0"/>
              <a:t>Investopedia Staff. (2020, October 3). Sharing Economy. Retrieved from Investopedia: https://www.investopedia.com/terms/s/sharing-economy.asp#:~:text=The%20sharing%20economy%20is%20an,%2Dbased%20on%2Dline%20platform.</a:t>
            </a:r>
          </a:p>
          <a:p>
            <a:endParaRPr lang="en-US" dirty="0"/>
          </a:p>
          <a:p>
            <a:r>
              <a:rPr lang="en-US" dirty="0"/>
              <a:t>Ji, P., Li, G., &amp; Xia, H. (2020, January 9). Research on Entrepreneurship in the Background of Sharing Economy. Retrieved from Atlantis Press: https://www.atlantis-press.com/article/125931772.pdf</a:t>
            </a:r>
          </a:p>
          <a:p>
            <a:endParaRPr lang="en-US" dirty="0"/>
          </a:p>
          <a:p>
            <a:r>
              <a:rPr lang="en-US" dirty="0"/>
              <a:t>Knight, O. (2020, March 3). The sharing economy is about building a sustainable future. Retrieved from City A.M: https://www.cityam.com/the-sharing-economy-is-about-building-a-sustainable-future/</a:t>
            </a:r>
          </a:p>
          <a:p>
            <a:endParaRPr lang="en-US" dirty="0"/>
          </a:p>
          <a:p>
            <a:r>
              <a:rPr lang="en-US" dirty="0"/>
              <a:t>Munoz, P., &amp; Cohen, B. (2017). Mapping out the Sharing Economy: A Configurational Approach to Sharing Business Modeling. Retrieved from Research Gate: 315949712_Mapping_out_the_Sharing_Economy_A_Configurational_Approach_to_Sharing_Business_Modeling</a:t>
            </a:r>
          </a:p>
          <a:p>
            <a:endParaRPr lang="en-US" dirty="0"/>
          </a:p>
          <a:p>
            <a:r>
              <a:rPr lang="en-US" dirty="0"/>
              <a:t>Pouri, M. J., &amp; Hilty, L. M. (2018, November 27). Conceptualizing the Digital Sharing Economy in the. Retrieved from MDPI: https://www.google.com/url?sa=t&amp;rct=j&amp;q=&amp;esrc=s&amp;source=web&amp;cd=&amp;ved=2ahUKEwiKmaipgvvuAhXMSsAKHcwtADwQFjABegQIARAD&amp;url=https%3A%2F%2Fwww.mdpi.com%2F2071-1050%2F10%2F12%2F4453%2Fpdf&amp;usg=AOvVaw0Q2GSeqyEe3cV8Lu3Ig4sy</a:t>
            </a:r>
          </a:p>
          <a:p>
            <a:endParaRPr lang="en-US" dirty="0"/>
          </a:p>
          <a:p>
            <a:r>
              <a:rPr lang="en-US" dirty="0"/>
              <a:t>Roh, T. H. (2016). The Sharing Economy: Business Cases of Social Enterprises Using Collaborative Networks. Retrieved from Science Direct: https://www.sciencedirect.com/science/article/pii/S1877050916313229</a:t>
            </a:r>
          </a:p>
          <a:p>
            <a:endParaRPr lang="en-US" dirty="0"/>
          </a:p>
          <a:p>
            <a:r>
              <a:rPr lang="en-US" dirty="0"/>
              <a:t>TECHNOLOGY AND OPERATIONS MANAGEMENT. (2016, November 18). Airbnb: how the sharing economy is disrupting the travel industry. Retrieved from TECHNOLOGY AND OPERATIONS MANAGEMENT: https://digital.hbs.edu/platform-rctom/submission/airbnb-how-the-sharing-economy-is-disrupting-the-travel-industry/#</a:t>
            </a:r>
          </a:p>
          <a:p>
            <a:endParaRPr lang="en-US" dirty="0"/>
          </a:p>
          <a:p>
            <a:r>
              <a:rPr lang="en-US" dirty="0"/>
              <a:t>Tourism Teacher. (2020, December 9). Airbnb explained: What is it, how does it work and is it safe? Retrieved from Tourism Teacher : https://tourismteacher.com/airbnb-explained/</a:t>
            </a:r>
          </a:p>
          <a:p>
            <a:endParaRPr lang="en-US" dirty="0"/>
          </a:p>
          <a:p>
            <a:endParaRPr lang="en-GB" dirty="0"/>
          </a:p>
        </p:txBody>
      </p:sp>
      <p:sp>
        <p:nvSpPr>
          <p:cNvPr id="4" name="Slide Number Placeholder 3"/>
          <p:cNvSpPr>
            <a:spLocks noGrp="1"/>
          </p:cNvSpPr>
          <p:nvPr>
            <p:ph type="sldNum" sz="quarter" idx="5"/>
          </p:nvPr>
        </p:nvSpPr>
        <p:spPr/>
        <p:txBody>
          <a:bodyPr/>
          <a:lstStyle/>
          <a:p>
            <a:fld id="{57A23378-DD7B-4B0F-BEB9-E95E544E45DF}" type="slidenum">
              <a:rPr lang="en-GB" smtClean="0"/>
              <a:t>9</a:t>
            </a:fld>
            <a:endParaRPr lang="en-GB" dirty="0"/>
          </a:p>
        </p:txBody>
      </p:sp>
    </p:spTree>
    <p:extLst>
      <p:ext uri="{BB962C8B-B14F-4D97-AF65-F5344CB8AC3E}">
        <p14:creationId xmlns:p14="http://schemas.microsoft.com/office/powerpoint/2010/main" val="2545178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1A6662E-FAF4-44BC-88B5-85A7CBFB6D30}" type="datetime1">
              <a:rPr lang="en-US" smtClean="0"/>
              <a:pPr/>
              <a:t>2/24/2021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a:xfrm>
            <a:off x="9896911" y="5410199"/>
            <a:ext cx="771089" cy="365125"/>
          </a:xfrm>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044851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5F08A-1E71-4B2B-BB49-E743F2903911}" type="datetime1">
              <a:rPr lang="en-US" smtClean="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988655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417D9E-721A-44BB-8863-9873FE64DA75}" type="datetime1">
              <a:rPr lang="en-US" smtClean="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818275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31DA2F-80B8-49CF-99FB-5ABCA53A607A}" type="datetime1">
              <a:rPr lang="en-US" smtClean="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146422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52172-E6C9-4B6C-929A-A9DE3837BBF1}" type="datetime1">
              <a:rPr lang="en-US" smtClean="0"/>
              <a:t>2/24/2021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700479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B41CFF-90C9-47B3-9DA1-F2BF8D839F7E}" type="datetime1">
              <a:rPr lang="en-US" smtClean="0"/>
              <a:t>2/24/2021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765000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6048FA-06AB-4884-A69B-986B96E68A24}" type="datetime1">
              <a:rPr lang="en-US" smtClean="0"/>
              <a:t>2/24/2021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439013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DB7ABA-0172-4F9C-889D-567164F66BCD}" type="datetime1">
              <a:rPr lang="en-US" smtClean="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955820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AC6A5B-8AE7-4A41-B5A7-9ADC6686DC18}" type="datetime1">
              <a:rPr lang="en-US" smtClean="0"/>
              <a:t>2/24/2021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264438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2/24/2021</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885224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2/24/2021</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116798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2/24/2021</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74066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2/24/2021</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785284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7E0CF6C-748E-4B7A-BC8B-3011EF78ED13}" type="datetime1">
              <a:rPr lang="en-US" smtClean="0"/>
              <a:pPr/>
              <a:t>2/24/2021</a:t>
            </a:fld>
            <a:endParaRPr lang="en-US" dirty="0"/>
          </a:p>
        </p:txBody>
      </p:sp>
      <p:sp>
        <p:nvSpPr>
          <p:cNvPr id="4" name="Footer Placeholder 3"/>
          <p:cNvSpPr>
            <a:spLocks noGrp="1"/>
          </p:cNvSpPr>
          <p:nvPr>
            <p:ph type="ftr" sz="quarter" idx="11"/>
          </p:nvPr>
        </p:nvSpPr>
        <p:spPr/>
        <p:txBody>
          <a:bodyPr/>
          <a:lstStyle/>
          <a:p>
            <a:endParaRPr lang="en-US" dirty="0">
              <a:solidFill>
                <a:schemeClr val="tx1">
                  <a:alpha val="60000"/>
                </a:schemeClr>
              </a:solidFill>
            </a:endParaRPr>
          </a:p>
        </p:txBody>
      </p:sp>
      <p:sp>
        <p:nvSpPr>
          <p:cNvPr id="5" name="Slide Number Placeholder 4"/>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928762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7E0CF6C-748E-4B7A-BC8B-3011EF78ED13}" type="datetime1">
              <a:rPr lang="en-US" smtClean="0"/>
              <a:pPr/>
              <a:t>2/24/2021</a:t>
            </a:fld>
            <a:endParaRPr lang="en-US" dirty="0"/>
          </a:p>
        </p:txBody>
      </p:sp>
      <p:sp>
        <p:nvSpPr>
          <p:cNvPr id="4" name="Footer Placeholder 3"/>
          <p:cNvSpPr>
            <a:spLocks noGrp="1"/>
          </p:cNvSpPr>
          <p:nvPr>
            <p:ph type="ftr" sz="quarter" idx="11"/>
          </p:nvPr>
        </p:nvSpPr>
        <p:spPr/>
        <p:txBody>
          <a:bodyPr/>
          <a:lstStyle/>
          <a:p>
            <a:endParaRPr lang="en-US" dirty="0">
              <a:solidFill>
                <a:schemeClr val="tx1">
                  <a:alpha val="60000"/>
                </a:schemeClr>
              </a:solidFill>
            </a:endParaRPr>
          </a:p>
        </p:txBody>
      </p:sp>
      <p:sp>
        <p:nvSpPr>
          <p:cNvPr id="5" name="Slide Number Placeholder 4"/>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496709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559632-1575-4E14-B53B-3DC3D5ED3947}" type="datetime1">
              <a:rPr lang="en-US" smtClean="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229690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4A6868-2568-4CC9-B302-F37117B01A6E}" type="datetime1">
              <a:rPr lang="en-US" smtClean="0"/>
              <a:t>2/24/2021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127150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7E0CF6C-748E-4B7A-BC8B-3011EF78ED13}" type="datetime1">
              <a:rPr lang="en-US" smtClean="0"/>
              <a:pPr/>
              <a:t>2/24/2021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solidFill>
                <a:schemeClr val="tx1">
                  <a:alpha val="60000"/>
                </a:schemeClr>
              </a:solidFill>
            </a:endParaRPr>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392853294"/>
      </p:ext>
    </p:extLst>
  </p:cSld>
  <p:clrMap bg1="dk1" tx1="lt1" bg2="dk2" tx2="lt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s://blogs.starcio.com/2015/10/what-is-digital-business-digital-transformation.html"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hyperlink" Target="https://digital.hbs.edu/platform-rctom/submission/airbnb-how-the-sharing-economy-is-disrupting-the-travel-industry/"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hyperlink" Target="https://www.omaghenterprise.co.uk/2016/08/are-you-an-entrepreneur/"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s://www.beveragedaily.com/Article/2020/02/11/Creating-a-sea-change-in-beverage-sustainability" TargetMode="Externa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299" name="Group 226">
            <a:extLst>
              <a:ext uri="{FF2B5EF4-FFF2-40B4-BE49-F238E27FC236}">
                <a16:creationId xmlns:a16="http://schemas.microsoft.com/office/drawing/2014/main" id="{096A8A5D-137F-4A8A-9811-F7A867F02E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300" name="Rectangle 227">
              <a:extLst>
                <a:ext uri="{FF2B5EF4-FFF2-40B4-BE49-F238E27FC236}">
                  <a16:creationId xmlns:a16="http://schemas.microsoft.com/office/drawing/2014/main" id="{6EA64E00-438F-4B4F-9366-7A7230A9A0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9" name="Picture 2">
              <a:extLst>
                <a:ext uri="{FF2B5EF4-FFF2-40B4-BE49-F238E27FC236}">
                  <a16:creationId xmlns:a16="http://schemas.microsoft.com/office/drawing/2014/main" id="{59E6386A-8042-4EC7-A981-EFAC2ACB89D5}"/>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7FF54770-9B48-4949-81CD-9E920E9CA933}"/>
              </a:ext>
            </a:extLst>
          </p:cNvPr>
          <p:cNvSpPr>
            <a:spLocks noGrp="1"/>
          </p:cNvSpPr>
          <p:nvPr>
            <p:ph type="ctrTitle"/>
          </p:nvPr>
        </p:nvSpPr>
        <p:spPr>
          <a:xfrm>
            <a:off x="7914894" y="1122363"/>
            <a:ext cx="3156229" cy="2387600"/>
          </a:xfrm>
        </p:spPr>
        <p:txBody>
          <a:bodyPr>
            <a:normAutofit/>
          </a:bodyPr>
          <a:lstStyle/>
          <a:p>
            <a:r>
              <a:rPr lang="en-GB" dirty="0"/>
              <a:t>		</a:t>
            </a:r>
          </a:p>
        </p:txBody>
      </p:sp>
      <p:sp>
        <p:nvSpPr>
          <p:cNvPr id="3" name="Subtitle 2">
            <a:extLst>
              <a:ext uri="{FF2B5EF4-FFF2-40B4-BE49-F238E27FC236}">
                <a16:creationId xmlns:a16="http://schemas.microsoft.com/office/drawing/2014/main" id="{917E3B97-2715-4F9B-ABB0-A5335DFCDFC1}"/>
              </a:ext>
            </a:extLst>
          </p:cNvPr>
          <p:cNvSpPr>
            <a:spLocks noGrp="1"/>
          </p:cNvSpPr>
          <p:nvPr>
            <p:ph type="subTitle" idx="1"/>
          </p:nvPr>
        </p:nvSpPr>
        <p:spPr>
          <a:xfrm>
            <a:off x="7886319" y="3602038"/>
            <a:ext cx="3184804" cy="1655762"/>
          </a:xfrm>
        </p:spPr>
        <p:txBody>
          <a:bodyPr>
            <a:normAutofit/>
          </a:bodyPr>
          <a:lstStyle/>
          <a:p>
            <a:r>
              <a:rPr lang="en-GB" dirty="0"/>
              <a:t>Digital Business</a:t>
            </a:r>
          </a:p>
          <a:p>
            <a:r>
              <a:rPr lang="en-GB" dirty="0"/>
              <a:t>Shannon Jones</a:t>
            </a:r>
          </a:p>
          <a:p>
            <a:r>
              <a:rPr lang="en-GB" dirty="0"/>
              <a:t>1803188</a:t>
            </a:r>
          </a:p>
        </p:txBody>
      </p:sp>
      <p:pic>
        <p:nvPicPr>
          <p:cNvPr id="16" name="Picture 15">
            <a:hlinkClick r:id="rId5"/>
            <a:extLst>
              <a:ext uri="{FF2B5EF4-FFF2-40B4-BE49-F238E27FC236}">
                <a16:creationId xmlns:a16="http://schemas.microsoft.com/office/drawing/2014/main" id="{246DB583-7478-47D6-80D2-21667C46D557}"/>
              </a:ext>
            </a:extLst>
          </p:cNvPr>
          <p:cNvPicPr>
            <a:picLocks noChangeAspect="1"/>
          </p:cNvPicPr>
          <p:nvPr/>
        </p:nvPicPr>
        <p:blipFill rotWithShape="1">
          <a:blip r:embed="rId6"/>
          <a:srcRect l="13439" r="7757"/>
          <a:stretch/>
        </p:blipFill>
        <p:spPr>
          <a:xfrm>
            <a:off x="-5597" y="10"/>
            <a:ext cx="7558541" cy="6857990"/>
          </a:xfrm>
          <a:prstGeom prst="rect">
            <a:avLst/>
          </a:prstGeom>
          <a:solidFill>
            <a:srgbClr val="FFFFFF">
              <a:shade val="85000"/>
            </a:srgbClr>
          </a:solidFill>
        </p:spPr>
      </p:pic>
      <p:grpSp>
        <p:nvGrpSpPr>
          <p:cNvPr id="301" name="Group 230">
            <a:extLst>
              <a:ext uri="{FF2B5EF4-FFF2-40B4-BE49-F238E27FC236}">
                <a16:creationId xmlns:a16="http://schemas.microsoft.com/office/drawing/2014/main" id="{0FA686C7-6B08-416F-AEF3-C204079363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232" name="Rectangle 5">
              <a:extLst>
                <a:ext uri="{FF2B5EF4-FFF2-40B4-BE49-F238E27FC236}">
                  <a16:creationId xmlns:a16="http://schemas.microsoft.com/office/drawing/2014/main" id="{2BBDDDB2-3938-4066-91BA-4907AF8826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33" name="Freeform 6">
              <a:extLst>
                <a:ext uri="{FF2B5EF4-FFF2-40B4-BE49-F238E27FC236}">
                  <a16:creationId xmlns:a16="http://schemas.microsoft.com/office/drawing/2014/main" id="{D2125FCC-F305-4C4C-9CB1-14B83ADD73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4" name="Freeform 7">
              <a:extLst>
                <a:ext uri="{FF2B5EF4-FFF2-40B4-BE49-F238E27FC236}">
                  <a16:creationId xmlns:a16="http://schemas.microsoft.com/office/drawing/2014/main" id="{96643530-0EE0-4AC8-8241-ED8E26ED8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5" name="Rectangle 8">
              <a:extLst>
                <a:ext uri="{FF2B5EF4-FFF2-40B4-BE49-F238E27FC236}">
                  <a16:creationId xmlns:a16="http://schemas.microsoft.com/office/drawing/2014/main" id="{A784F0C8-95D3-4D7D-8FA9-326D3DEA266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36" name="Freeform 9">
              <a:extLst>
                <a:ext uri="{FF2B5EF4-FFF2-40B4-BE49-F238E27FC236}">
                  <a16:creationId xmlns:a16="http://schemas.microsoft.com/office/drawing/2014/main" id="{4D49008E-3A2F-4C2C-85EB-1D228F38E6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7" name="Freeform 10">
              <a:extLst>
                <a:ext uri="{FF2B5EF4-FFF2-40B4-BE49-F238E27FC236}">
                  <a16:creationId xmlns:a16="http://schemas.microsoft.com/office/drawing/2014/main" id="{B09CB0F8-91EE-4A04-91CD-9B9D390ED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8" name="Freeform 11">
              <a:extLst>
                <a:ext uri="{FF2B5EF4-FFF2-40B4-BE49-F238E27FC236}">
                  <a16:creationId xmlns:a16="http://schemas.microsoft.com/office/drawing/2014/main" id="{954CB039-9A52-4C07-BDB1-747876D86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9" name="Freeform 12">
              <a:extLst>
                <a:ext uri="{FF2B5EF4-FFF2-40B4-BE49-F238E27FC236}">
                  <a16:creationId xmlns:a16="http://schemas.microsoft.com/office/drawing/2014/main" id="{AD9FE313-C425-42A8-92A9-82E74C4096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0" name="Freeform 13">
              <a:extLst>
                <a:ext uri="{FF2B5EF4-FFF2-40B4-BE49-F238E27FC236}">
                  <a16:creationId xmlns:a16="http://schemas.microsoft.com/office/drawing/2014/main" id="{CD506FC5-3A23-48B7-9771-7B77E6DA0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1" name="Freeform 14">
              <a:extLst>
                <a:ext uri="{FF2B5EF4-FFF2-40B4-BE49-F238E27FC236}">
                  <a16:creationId xmlns:a16="http://schemas.microsoft.com/office/drawing/2014/main" id="{6FF54CDF-21B0-46AE-B402-234E62F9D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2" name="Freeform 15">
              <a:extLst>
                <a:ext uri="{FF2B5EF4-FFF2-40B4-BE49-F238E27FC236}">
                  <a16:creationId xmlns:a16="http://schemas.microsoft.com/office/drawing/2014/main" id="{EE88784D-C24D-4FBD-AF34-85BA74966F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3" name="Freeform 16">
              <a:extLst>
                <a:ext uri="{FF2B5EF4-FFF2-40B4-BE49-F238E27FC236}">
                  <a16:creationId xmlns:a16="http://schemas.microsoft.com/office/drawing/2014/main" id="{F524C128-9723-4A4D-BFB5-7EBD5B24FB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4" name="Freeform 17">
              <a:extLst>
                <a:ext uri="{FF2B5EF4-FFF2-40B4-BE49-F238E27FC236}">
                  <a16:creationId xmlns:a16="http://schemas.microsoft.com/office/drawing/2014/main" id="{9C742EF7-4F82-4B4A-9693-4F794B6A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5" name="Freeform 18">
              <a:extLst>
                <a:ext uri="{FF2B5EF4-FFF2-40B4-BE49-F238E27FC236}">
                  <a16:creationId xmlns:a16="http://schemas.microsoft.com/office/drawing/2014/main" id="{0265747A-2114-4F0F-81B6-618FD389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6" name="Freeform 19">
              <a:extLst>
                <a:ext uri="{FF2B5EF4-FFF2-40B4-BE49-F238E27FC236}">
                  <a16:creationId xmlns:a16="http://schemas.microsoft.com/office/drawing/2014/main" id="{99E488E3-470E-4FC6-A3B0-141DF162D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7" name="Freeform 20">
              <a:extLst>
                <a:ext uri="{FF2B5EF4-FFF2-40B4-BE49-F238E27FC236}">
                  <a16:creationId xmlns:a16="http://schemas.microsoft.com/office/drawing/2014/main" id="{612B7DC5-03F3-4B7B-9520-D66144F168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8" name="Freeform 21">
              <a:extLst>
                <a:ext uri="{FF2B5EF4-FFF2-40B4-BE49-F238E27FC236}">
                  <a16:creationId xmlns:a16="http://schemas.microsoft.com/office/drawing/2014/main" id="{B2355AA2-DB69-485A-B600-E3DF02F2D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9" name="Freeform 22">
              <a:extLst>
                <a:ext uri="{FF2B5EF4-FFF2-40B4-BE49-F238E27FC236}">
                  <a16:creationId xmlns:a16="http://schemas.microsoft.com/office/drawing/2014/main" id="{4DC3AC80-2B15-428E-8B1E-53312C666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0" name="Freeform 23">
              <a:extLst>
                <a:ext uri="{FF2B5EF4-FFF2-40B4-BE49-F238E27FC236}">
                  <a16:creationId xmlns:a16="http://schemas.microsoft.com/office/drawing/2014/main" id="{C48F81D6-640C-4483-9773-8C7BFF461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1" name="Freeform 24">
              <a:extLst>
                <a:ext uri="{FF2B5EF4-FFF2-40B4-BE49-F238E27FC236}">
                  <a16:creationId xmlns:a16="http://schemas.microsoft.com/office/drawing/2014/main" id="{C7AA2EE3-7411-4DCB-B79E-0C5C95D7C7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2" name="Freeform 25">
              <a:extLst>
                <a:ext uri="{FF2B5EF4-FFF2-40B4-BE49-F238E27FC236}">
                  <a16:creationId xmlns:a16="http://schemas.microsoft.com/office/drawing/2014/main" id="{8B84BFA3-B122-4CA5-8C28-79134C9752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3" name="Freeform 26">
              <a:extLst>
                <a:ext uri="{FF2B5EF4-FFF2-40B4-BE49-F238E27FC236}">
                  <a16:creationId xmlns:a16="http://schemas.microsoft.com/office/drawing/2014/main" id="{A7C22B06-B32B-46EB-9428-B7CA7DA1F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4" name="Freeform 27">
              <a:extLst>
                <a:ext uri="{FF2B5EF4-FFF2-40B4-BE49-F238E27FC236}">
                  <a16:creationId xmlns:a16="http://schemas.microsoft.com/office/drawing/2014/main" id="{1AE1D740-5AF4-4B8F-B533-C8CD4E56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5" name="Freeform 28">
              <a:extLst>
                <a:ext uri="{FF2B5EF4-FFF2-40B4-BE49-F238E27FC236}">
                  <a16:creationId xmlns:a16="http://schemas.microsoft.com/office/drawing/2014/main" id="{555B0792-99B8-4014-AC84-7B39D21294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6" name="Freeform 29">
              <a:extLst>
                <a:ext uri="{FF2B5EF4-FFF2-40B4-BE49-F238E27FC236}">
                  <a16:creationId xmlns:a16="http://schemas.microsoft.com/office/drawing/2014/main" id="{395B90B6-A4DE-4EEF-B53E-395E8D4AF3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7" name="Freeform 30">
              <a:extLst>
                <a:ext uri="{FF2B5EF4-FFF2-40B4-BE49-F238E27FC236}">
                  <a16:creationId xmlns:a16="http://schemas.microsoft.com/office/drawing/2014/main" id="{A0117576-A27F-4175-BD9D-EE15C96D98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8" name="Freeform 31">
              <a:extLst>
                <a:ext uri="{FF2B5EF4-FFF2-40B4-BE49-F238E27FC236}">
                  <a16:creationId xmlns:a16="http://schemas.microsoft.com/office/drawing/2014/main" id="{93C8332E-93D3-4919-A977-06EC76556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9" name="Freeform 32">
              <a:extLst>
                <a:ext uri="{FF2B5EF4-FFF2-40B4-BE49-F238E27FC236}">
                  <a16:creationId xmlns:a16="http://schemas.microsoft.com/office/drawing/2014/main" id="{B086AC0E-8130-47AC-A510-5285FAE659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0" name="Rectangle 33">
              <a:extLst>
                <a:ext uri="{FF2B5EF4-FFF2-40B4-BE49-F238E27FC236}">
                  <a16:creationId xmlns:a16="http://schemas.microsoft.com/office/drawing/2014/main" id="{DF1BC1DF-8089-49D8-9535-EAB0D7C9A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61" name="Freeform 34">
              <a:extLst>
                <a:ext uri="{FF2B5EF4-FFF2-40B4-BE49-F238E27FC236}">
                  <a16:creationId xmlns:a16="http://schemas.microsoft.com/office/drawing/2014/main" id="{97388BAE-DCB9-4B88-9CDE-6FA3304D3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2" name="Freeform 35">
              <a:extLst>
                <a:ext uri="{FF2B5EF4-FFF2-40B4-BE49-F238E27FC236}">
                  <a16:creationId xmlns:a16="http://schemas.microsoft.com/office/drawing/2014/main" id="{7E059A96-E5FE-4EE1-9C6D-3AB208BF6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3" name="Freeform 36">
              <a:extLst>
                <a:ext uri="{FF2B5EF4-FFF2-40B4-BE49-F238E27FC236}">
                  <a16:creationId xmlns:a16="http://schemas.microsoft.com/office/drawing/2014/main" id="{CD6A3DCE-FBEE-41E7-A0EC-CA23A1DF3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4" name="Freeform 37">
              <a:extLst>
                <a:ext uri="{FF2B5EF4-FFF2-40B4-BE49-F238E27FC236}">
                  <a16:creationId xmlns:a16="http://schemas.microsoft.com/office/drawing/2014/main" id="{52966C83-B07E-463F-B982-F3E074D9D1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5" name="Freeform 38">
              <a:extLst>
                <a:ext uri="{FF2B5EF4-FFF2-40B4-BE49-F238E27FC236}">
                  <a16:creationId xmlns:a16="http://schemas.microsoft.com/office/drawing/2014/main" id="{0F475B53-6578-4C68-AC7C-3BE28EA6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6" name="Freeform 39">
              <a:extLst>
                <a:ext uri="{FF2B5EF4-FFF2-40B4-BE49-F238E27FC236}">
                  <a16:creationId xmlns:a16="http://schemas.microsoft.com/office/drawing/2014/main" id="{8475C02B-D024-4E20-9EF3-2A7E96740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7" name="Freeform 40">
              <a:extLst>
                <a:ext uri="{FF2B5EF4-FFF2-40B4-BE49-F238E27FC236}">
                  <a16:creationId xmlns:a16="http://schemas.microsoft.com/office/drawing/2014/main" id="{1F5EF5DC-7372-4549-B0A6-800F194068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8" name="Freeform 41">
              <a:extLst>
                <a:ext uri="{FF2B5EF4-FFF2-40B4-BE49-F238E27FC236}">
                  <a16:creationId xmlns:a16="http://schemas.microsoft.com/office/drawing/2014/main" id="{8B908D96-CCB2-426B-862C-2BDB2AF71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9" name="Freeform 42">
              <a:extLst>
                <a:ext uri="{FF2B5EF4-FFF2-40B4-BE49-F238E27FC236}">
                  <a16:creationId xmlns:a16="http://schemas.microsoft.com/office/drawing/2014/main" id="{26752E6D-E46B-4DA2-B280-5C696EF4FD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0" name="Freeform 43">
              <a:extLst>
                <a:ext uri="{FF2B5EF4-FFF2-40B4-BE49-F238E27FC236}">
                  <a16:creationId xmlns:a16="http://schemas.microsoft.com/office/drawing/2014/main" id="{011E7A27-73CF-4E1E-8AE2-B88B96F3B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1" name="Freeform 44">
              <a:extLst>
                <a:ext uri="{FF2B5EF4-FFF2-40B4-BE49-F238E27FC236}">
                  <a16:creationId xmlns:a16="http://schemas.microsoft.com/office/drawing/2014/main" id="{1DBE1EE2-4667-4A45-80F7-217D3B6FA7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2" name="Rectangle 45">
              <a:extLst>
                <a:ext uri="{FF2B5EF4-FFF2-40B4-BE49-F238E27FC236}">
                  <a16:creationId xmlns:a16="http://schemas.microsoft.com/office/drawing/2014/main" id="{A48239BC-3712-4110-AE92-4AC892603DE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273" name="Freeform 46">
              <a:extLst>
                <a:ext uri="{FF2B5EF4-FFF2-40B4-BE49-F238E27FC236}">
                  <a16:creationId xmlns:a16="http://schemas.microsoft.com/office/drawing/2014/main" id="{14B6D739-1C93-4350-BC14-ED88C6341B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4" name="Freeform 47">
              <a:extLst>
                <a:ext uri="{FF2B5EF4-FFF2-40B4-BE49-F238E27FC236}">
                  <a16:creationId xmlns:a16="http://schemas.microsoft.com/office/drawing/2014/main" id="{2F73DF89-CB95-4798-90CA-B7A1DF2D36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5" name="Freeform 48">
              <a:extLst>
                <a:ext uri="{FF2B5EF4-FFF2-40B4-BE49-F238E27FC236}">
                  <a16:creationId xmlns:a16="http://schemas.microsoft.com/office/drawing/2014/main" id="{1DA7D977-8D60-47B5-8071-30A6FA0C9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6" name="Freeform 49">
              <a:extLst>
                <a:ext uri="{FF2B5EF4-FFF2-40B4-BE49-F238E27FC236}">
                  <a16:creationId xmlns:a16="http://schemas.microsoft.com/office/drawing/2014/main" id="{4A241594-4FC5-4570-94B2-724F248A6B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7" name="Freeform 50">
              <a:extLst>
                <a:ext uri="{FF2B5EF4-FFF2-40B4-BE49-F238E27FC236}">
                  <a16:creationId xmlns:a16="http://schemas.microsoft.com/office/drawing/2014/main" id="{9D31F634-1A34-473E-A0FA-D06EB57D97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8" name="Freeform 51">
              <a:extLst>
                <a:ext uri="{FF2B5EF4-FFF2-40B4-BE49-F238E27FC236}">
                  <a16:creationId xmlns:a16="http://schemas.microsoft.com/office/drawing/2014/main" id="{CE20C679-7385-48FF-BBE5-5BA7C0E70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9" name="Freeform 52">
              <a:extLst>
                <a:ext uri="{FF2B5EF4-FFF2-40B4-BE49-F238E27FC236}">
                  <a16:creationId xmlns:a16="http://schemas.microsoft.com/office/drawing/2014/main" id="{ADF9CA3B-265F-4927-BA79-0A676AF3F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0" name="Freeform 53">
              <a:extLst>
                <a:ext uri="{FF2B5EF4-FFF2-40B4-BE49-F238E27FC236}">
                  <a16:creationId xmlns:a16="http://schemas.microsoft.com/office/drawing/2014/main" id="{B138D01D-340C-4DB0-A0E1-D54B9319D5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1" name="Freeform 54">
              <a:extLst>
                <a:ext uri="{FF2B5EF4-FFF2-40B4-BE49-F238E27FC236}">
                  <a16:creationId xmlns:a16="http://schemas.microsoft.com/office/drawing/2014/main" id="{B56918B0-069B-4C98-995E-4D6B0B176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2" name="Freeform 55">
              <a:extLst>
                <a:ext uri="{FF2B5EF4-FFF2-40B4-BE49-F238E27FC236}">
                  <a16:creationId xmlns:a16="http://schemas.microsoft.com/office/drawing/2014/main" id="{2BD45940-09B7-4CD3-90E7-0EA2CF6A03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3" name="Freeform 56">
              <a:extLst>
                <a:ext uri="{FF2B5EF4-FFF2-40B4-BE49-F238E27FC236}">
                  <a16:creationId xmlns:a16="http://schemas.microsoft.com/office/drawing/2014/main" id="{347A8664-7179-419E-A26E-8250762910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4" name="Freeform 57">
              <a:extLst>
                <a:ext uri="{FF2B5EF4-FFF2-40B4-BE49-F238E27FC236}">
                  <a16:creationId xmlns:a16="http://schemas.microsoft.com/office/drawing/2014/main" id="{B7350394-4D50-4E2E-8AF2-F4A52E734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5" name="Freeform 58">
              <a:extLst>
                <a:ext uri="{FF2B5EF4-FFF2-40B4-BE49-F238E27FC236}">
                  <a16:creationId xmlns:a16="http://schemas.microsoft.com/office/drawing/2014/main" id="{6B464294-4049-4542-A83E-22B8CC6331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302" name="Group 286">
            <a:extLst>
              <a:ext uri="{FF2B5EF4-FFF2-40B4-BE49-F238E27FC236}">
                <a16:creationId xmlns:a16="http://schemas.microsoft.com/office/drawing/2014/main" id="{4C78E281-F596-4ECB-979A-89D89452AA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288" name="Freeform 32">
              <a:extLst>
                <a:ext uri="{FF2B5EF4-FFF2-40B4-BE49-F238E27FC236}">
                  <a16:creationId xmlns:a16="http://schemas.microsoft.com/office/drawing/2014/main" id="{C20E68C0-5C9E-4DA6-83AD-0EC3179BB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9" name="Freeform 33">
              <a:extLst>
                <a:ext uri="{FF2B5EF4-FFF2-40B4-BE49-F238E27FC236}">
                  <a16:creationId xmlns:a16="http://schemas.microsoft.com/office/drawing/2014/main" id="{80C08ED9-C9F6-4168-816A-F5C5F3AF5A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0" name="Freeform 34">
              <a:extLst>
                <a:ext uri="{FF2B5EF4-FFF2-40B4-BE49-F238E27FC236}">
                  <a16:creationId xmlns:a16="http://schemas.microsoft.com/office/drawing/2014/main" id="{0A83E4BF-890D-4E0A-A720-48088D4224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1" name="Freeform 35">
              <a:extLst>
                <a:ext uri="{FF2B5EF4-FFF2-40B4-BE49-F238E27FC236}">
                  <a16:creationId xmlns:a16="http://schemas.microsoft.com/office/drawing/2014/main" id="{996F9B33-C769-451E-9044-EA85C625C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2" name="Freeform 36">
              <a:extLst>
                <a:ext uri="{FF2B5EF4-FFF2-40B4-BE49-F238E27FC236}">
                  <a16:creationId xmlns:a16="http://schemas.microsoft.com/office/drawing/2014/main" id="{F91D6EA2-C024-4E53-A81E-A50907517B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3" name="Freeform 37">
              <a:extLst>
                <a:ext uri="{FF2B5EF4-FFF2-40B4-BE49-F238E27FC236}">
                  <a16:creationId xmlns:a16="http://schemas.microsoft.com/office/drawing/2014/main" id="{233F8C4E-A946-462B-9703-971ABD45D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4" name="Freeform 38">
              <a:extLst>
                <a:ext uri="{FF2B5EF4-FFF2-40B4-BE49-F238E27FC236}">
                  <a16:creationId xmlns:a16="http://schemas.microsoft.com/office/drawing/2014/main" id="{06059614-A557-45C6-B625-488D41C394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5" name="Freeform 39">
              <a:extLst>
                <a:ext uri="{FF2B5EF4-FFF2-40B4-BE49-F238E27FC236}">
                  <a16:creationId xmlns:a16="http://schemas.microsoft.com/office/drawing/2014/main" id="{26BCD22B-880F-40F8-88AC-CD9285348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6" name="Freeform 40">
              <a:extLst>
                <a:ext uri="{FF2B5EF4-FFF2-40B4-BE49-F238E27FC236}">
                  <a16:creationId xmlns:a16="http://schemas.microsoft.com/office/drawing/2014/main" id="{52324B00-0190-4453-9F81-F0E913800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7" name="Rectangle 41">
              <a:extLst>
                <a:ext uri="{FF2B5EF4-FFF2-40B4-BE49-F238E27FC236}">
                  <a16:creationId xmlns:a16="http://schemas.microsoft.com/office/drawing/2014/main" id="{33BE57C0-F93F-4C88-B489-0BFA90D01B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grpSp>
      <p:sp>
        <p:nvSpPr>
          <p:cNvPr id="4" name="TextBox 3">
            <a:extLst>
              <a:ext uri="{FF2B5EF4-FFF2-40B4-BE49-F238E27FC236}">
                <a16:creationId xmlns:a16="http://schemas.microsoft.com/office/drawing/2014/main" id="{0EBFF66B-356F-47D8-95CB-87BC55A64AA8}"/>
              </a:ext>
            </a:extLst>
          </p:cNvPr>
          <p:cNvSpPr txBox="1"/>
          <p:nvPr/>
        </p:nvSpPr>
        <p:spPr>
          <a:xfrm>
            <a:off x="-5597" y="6172201"/>
            <a:ext cx="7558541" cy="685799"/>
          </a:xfrm>
          <a:prstGeom prst="rect">
            <a:avLst/>
          </a:prstGeom>
          <a:solidFill>
            <a:srgbClr val="000000">
              <a:alpha val="50000"/>
            </a:srgbClr>
          </a:solidFill>
          <a:ln>
            <a:noFill/>
          </a:ln>
        </p:spPr>
        <p:txBody>
          <a:bodyPr wrap="square" rtlCol="0">
            <a:noAutofit/>
          </a:bodyPr>
          <a:lstStyle/>
          <a:p>
            <a:pPr algn="ctr">
              <a:spcAft>
                <a:spcPts val="600"/>
              </a:spcAft>
            </a:pPr>
            <a:r>
              <a:rPr lang="en-GB" sz="1300" dirty="0">
                <a:solidFill>
                  <a:srgbClr val="FFFFFF"/>
                </a:solidFill>
              </a:rPr>
              <a:t>blogs.starcio, 2015</a:t>
            </a:r>
          </a:p>
        </p:txBody>
      </p:sp>
    </p:spTree>
    <p:extLst>
      <p:ext uri="{BB962C8B-B14F-4D97-AF65-F5344CB8AC3E}">
        <p14:creationId xmlns:p14="http://schemas.microsoft.com/office/powerpoint/2010/main" val="1589996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1" nodeType="clickEffect">
                                  <p:stCondLst>
                                    <p:cond delay="0"/>
                                  </p:stCondLst>
                                  <p:iterate type="lt">
                                    <p:tmPct val="0"/>
                                  </p:iterate>
                                  <p:childTnLst>
                                    <p:set>
                                      <p:cBhvr>
                                        <p:cTn id="24" dur="1" fill="hold">
                                          <p:stCondLst>
                                            <p:cond delay="0"/>
                                          </p:stCondLst>
                                        </p:cTn>
                                        <p:tgtEl>
                                          <p:spTgt spid="3">
                                            <p:txEl>
                                              <p:pRg st="0" end="0"/>
                                            </p:txEl>
                                          </p:spTgt>
                                        </p:tgtEl>
                                        <p:attrNameLst>
                                          <p:attrName>style.visibility</p:attrName>
                                        </p:attrNameLst>
                                      </p:cBhvr>
                                      <p:to>
                                        <p:strVal val="visible"/>
                                      </p:to>
                                    </p:set>
                                    <p:animEffect transition="in" filter="fade">
                                      <p:cBhvr>
                                        <p:cTn id="25" dur="500"/>
                                        <p:tgtEl>
                                          <p:spTgt spid="3">
                                            <p:txEl>
                                              <p:pRg st="0" end="0"/>
                                            </p:txEl>
                                          </p:spTgt>
                                        </p:tgtEl>
                                      </p:cBhvr>
                                    </p:animEffect>
                                  </p:childTnLst>
                                </p:cTn>
                              </p:par>
                              <p:par>
                                <p:cTn id="26" presetID="1" presetClass="entr" presetSubtype="0" fill="hold" grpId="1" nodeType="withEffect">
                                  <p:stCondLst>
                                    <p:cond delay="0"/>
                                  </p:stCondLst>
                                  <p:iterate type="lt">
                                    <p:tmAbs val="0"/>
                                  </p:iterate>
                                  <p:childTnLst>
                                    <p:set>
                                      <p:cBhvr>
                                        <p:cTn id="27" dur="1" fill="hold">
                                          <p:stCondLst>
                                            <p:cond delay="0"/>
                                          </p:stCondLst>
                                        </p:cTn>
                                        <p:tgtEl>
                                          <p:spTgt spid="3">
                                            <p:txEl>
                                              <p:pRg st="1" end="1"/>
                                            </p:txEl>
                                          </p:spTgt>
                                        </p:tgtEl>
                                        <p:attrNameLst>
                                          <p:attrName>style.visibility</p:attrName>
                                        </p:attrNameLst>
                                      </p:cBhvr>
                                      <p:to>
                                        <p:strVal val="visible"/>
                                      </p:to>
                                    </p:set>
                                  </p:childTnLst>
                                </p:cTn>
                              </p:par>
                              <p:par>
                                <p:cTn id="28" presetID="1" presetClass="entr" presetSubtype="0" fill="hold" grpId="1" nodeType="withEffect">
                                  <p:stCondLst>
                                    <p:cond delay="0"/>
                                  </p:stCondLst>
                                  <p:iterate type="lt">
                                    <p:tmAbs val="0"/>
                                  </p:iterate>
                                  <p:childTnLst>
                                    <p:set>
                                      <p:cBhvr>
                                        <p:cTn id="2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p:bldP spid="3" grpId="0" uiExpand="1" build="p"/>
      <p:bldP spid="3" grpId="1" uiExpand="1" build="allAtOnce"/>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F899D-6296-49F6-BFC7-5AFBDBE10870}"/>
              </a:ext>
            </a:extLst>
          </p:cNvPr>
          <p:cNvSpPr>
            <a:spLocks noGrp="1"/>
          </p:cNvSpPr>
          <p:nvPr>
            <p:ph type="ctrTitle"/>
          </p:nvPr>
        </p:nvSpPr>
        <p:spPr>
          <a:xfrm>
            <a:off x="8057397" y="1113282"/>
            <a:ext cx="3489569" cy="2396681"/>
          </a:xfrm>
        </p:spPr>
        <p:txBody>
          <a:bodyPr vert="horz" lIns="91440" tIns="45720" rIns="91440" bIns="45720" rtlCol="0">
            <a:normAutofit/>
          </a:bodyPr>
          <a:lstStyle/>
          <a:p>
            <a:r>
              <a:rPr lang="en-US" sz="4400" dirty="0"/>
              <a:t>Chapter 2 – The Sharing economy </a:t>
            </a:r>
          </a:p>
        </p:txBody>
      </p:sp>
      <p:sp>
        <p:nvSpPr>
          <p:cNvPr id="132" name="Round Diagonal Corner Rectangle 6">
            <a:extLst>
              <a:ext uri="{FF2B5EF4-FFF2-40B4-BE49-F238E27FC236}">
                <a16:creationId xmlns:a16="http://schemas.microsoft.com/office/drawing/2014/main" id="{8B3F5CD4-CBC8-4A22-9DCC-0420CA28A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Diagram&#10;&#10;Description automatically generated">
            <a:hlinkClick r:id="rId4"/>
            <a:extLst>
              <a:ext uri="{FF2B5EF4-FFF2-40B4-BE49-F238E27FC236}">
                <a16:creationId xmlns:a16="http://schemas.microsoft.com/office/drawing/2014/main" id="{29F6990D-00E1-4645-8A4B-3277450EE104}"/>
              </a:ext>
            </a:extLst>
          </p:cNvPr>
          <p:cNvPicPr>
            <a:picLocks noChangeAspect="1"/>
          </p:cNvPicPr>
          <p:nvPr/>
        </p:nvPicPr>
        <p:blipFill rotWithShape="1">
          <a:blip r:embed="rId5"/>
          <a:srcRect r="10862" b="-3"/>
          <a:stretch/>
        </p:blipFill>
        <p:spPr>
          <a:xfrm>
            <a:off x="938879" y="1221314"/>
            <a:ext cx="6112382" cy="4577297"/>
          </a:xfrm>
          <a:prstGeom prst="rect">
            <a:avLst/>
          </a:prstGeom>
        </p:spPr>
      </p:pic>
    </p:spTree>
    <p:extLst>
      <p:ext uri="{BB962C8B-B14F-4D97-AF65-F5344CB8AC3E}">
        <p14:creationId xmlns:p14="http://schemas.microsoft.com/office/powerpoint/2010/main" val="3539528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59"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61"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9C875D57-CCEB-E545-9FBC-D26775E5AF55}"/>
              </a:ext>
            </a:extLst>
          </p:cNvPr>
          <p:cNvSpPr>
            <a:spLocks noGrp="1"/>
          </p:cNvSpPr>
          <p:nvPr>
            <p:ph type="title"/>
          </p:nvPr>
        </p:nvSpPr>
        <p:spPr>
          <a:xfrm>
            <a:off x="1141413" y="1082673"/>
            <a:ext cx="2869416" cy="4708528"/>
          </a:xfrm>
        </p:spPr>
        <p:txBody>
          <a:bodyPr>
            <a:normAutofit/>
          </a:bodyPr>
          <a:lstStyle/>
          <a:p>
            <a:pPr algn="r"/>
            <a:r>
              <a:rPr lang="en-GB" sz="4000" dirty="0"/>
              <a:t>Chapter 2 – The Sharing economy</a:t>
            </a:r>
            <a:br>
              <a:rPr lang="en-GB" sz="4000" dirty="0"/>
            </a:br>
            <a:br>
              <a:rPr lang="en-GB" sz="4000" dirty="0"/>
            </a:br>
            <a:r>
              <a:rPr lang="en-GB" sz="4000" dirty="0"/>
              <a:t>Sharing economy</a:t>
            </a:r>
            <a:endParaRPr lang="en-US" sz="4000" dirty="0"/>
          </a:p>
        </p:txBody>
      </p:sp>
      <p:cxnSp>
        <p:nvCxnSpPr>
          <p:cNvPr id="62"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EED19F-906A-5C49-8D11-89AFA05BB4CA}"/>
              </a:ext>
            </a:extLst>
          </p:cNvPr>
          <p:cNvSpPr>
            <a:spLocks noGrp="1"/>
          </p:cNvSpPr>
          <p:nvPr>
            <p:ph idx="1"/>
          </p:nvPr>
        </p:nvSpPr>
        <p:spPr>
          <a:xfrm>
            <a:off x="5297763" y="1082673"/>
            <a:ext cx="5751237" cy="4708528"/>
          </a:xfrm>
        </p:spPr>
        <p:txBody>
          <a:bodyPr anchor="ctr">
            <a:normAutofit/>
          </a:bodyPr>
          <a:lstStyle/>
          <a:p>
            <a:pPr marL="0" indent="0">
              <a:buNone/>
            </a:pPr>
            <a:r>
              <a:rPr lang="en-GB" b="0" i="0" dirty="0">
                <a:effectLst/>
              </a:rPr>
              <a:t>A sharing economy is a business model that allows individuals to rent or borrow assets and services rather than owning or buying them.</a:t>
            </a:r>
          </a:p>
          <a:p>
            <a:pPr marL="0" indent="0">
              <a:buNone/>
            </a:pPr>
            <a:r>
              <a:rPr lang="en-GB" dirty="0"/>
              <a:t>The development of information technologies alongside the growth of web 2.0 has enabled the development of online platforms that promote user-generated content, sharing, and collaboration.</a:t>
            </a:r>
            <a:endParaRPr lang="en-US" dirty="0"/>
          </a:p>
        </p:txBody>
      </p:sp>
      <p:grpSp>
        <p:nvGrpSpPr>
          <p:cNvPr id="63"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20798685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C75ED747-83D7-2D4F-8EEA-2B0F65CA7010}"/>
              </a:ext>
            </a:extLst>
          </p:cNvPr>
          <p:cNvSpPr>
            <a:spLocks noGrp="1"/>
          </p:cNvSpPr>
          <p:nvPr>
            <p:ph type="title"/>
          </p:nvPr>
        </p:nvSpPr>
        <p:spPr>
          <a:xfrm>
            <a:off x="1141413" y="1082673"/>
            <a:ext cx="2869416" cy="4708528"/>
          </a:xfrm>
        </p:spPr>
        <p:txBody>
          <a:bodyPr>
            <a:normAutofit/>
          </a:bodyPr>
          <a:lstStyle/>
          <a:p>
            <a:pPr algn="r"/>
            <a:r>
              <a:rPr lang="en-GB" sz="3700" dirty="0"/>
              <a:t>Chapter 2 – The Sharing economy </a:t>
            </a:r>
            <a:br>
              <a:rPr lang="en-GB" sz="3700" dirty="0"/>
            </a:br>
            <a:br>
              <a:rPr lang="en-GB" sz="3700" dirty="0"/>
            </a:br>
            <a:r>
              <a:rPr lang="en-GB" sz="3700" dirty="0"/>
              <a:t>Digital Dependency</a:t>
            </a:r>
            <a:endParaRPr lang="en-US" sz="3700" dirty="0"/>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41214D-4530-8643-AA4A-A04AB153FD72}"/>
              </a:ext>
            </a:extLst>
          </p:cNvPr>
          <p:cNvSpPr>
            <a:spLocks noGrp="1"/>
          </p:cNvSpPr>
          <p:nvPr>
            <p:ph idx="1"/>
          </p:nvPr>
        </p:nvSpPr>
        <p:spPr>
          <a:xfrm>
            <a:off x="5297763" y="1082673"/>
            <a:ext cx="5751237" cy="4708528"/>
          </a:xfrm>
        </p:spPr>
        <p:txBody>
          <a:bodyPr anchor="ctr">
            <a:normAutofit/>
          </a:bodyPr>
          <a:lstStyle/>
          <a:p>
            <a:r>
              <a:rPr lang="en-US" sz="1800" dirty="0"/>
              <a:t>Platform dependency is the use of digital or physical platforms as the primary means of communication and service exchange.</a:t>
            </a:r>
            <a:endParaRPr lang="en-GB" sz="1800" dirty="0"/>
          </a:p>
          <a:p>
            <a:r>
              <a:rPr lang="en-US" sz="1800" dirty="0"/>
              <a:t>Various platforms require different contributions from buyers, sellers and facilitators.</a:t>
            </a:r>
            <a:endParaRPr lang="en-GB" sz="1800" dirty="0"/>
          </a:p>
          <a:p>
            <a:r>
              <a:rPr lang="en-GB" sz="1800" b="0" i="0" dirty="0">
                <a:effectLst/>
              </a:rPr>
              <a:t>Peer-to-peer accommodation networks are critically dependent on the platform; they cannot exist without the platform</a:t>
            </a:r>
          </a:p>
          <a:p>
            <a:r>
              <a:rPr lang="en-GB" sz="1800" b="0" i="0" dirty="0">
                <a:effectLst/>
              </a:rPr>
              <a:t>The network allows hosts to advertise their spare space to rent out to users looking for a place to stay</a:t>
            </a:r>
            <a:r>
              <a:rPr lang="en-GB" sz="1800" b="0" i="0" dirty="0">
                <a:effectLst/>
                <a:latin typeface="Open Sans"/>
              </a:rPr>
              <a:t>.</a:t>
            </a:r>
          </a:p>
          <a:p>
            <a:r>
              <a:rPr lang="en-GB" sz="1800" b="0" i="0" dirty="0">
                <a:effectLst/>
              </a:rPr>
              <a:t>Without an online platform, the service Airbnb provide would not be able to function.</a:t>
            </a:r>
          </a:p>
          <a:p>
            <a:endParaRPr lang="en-GB" sz="1800" b="0" i="0" dirty="0">
              <a:effectLst/>
            </a:endParaRPr>
          </a:p>
          <a:p>
            <a:endParaRPr lang="en-GB" sz="1800" b="0" i="0" dirty="0">
              <a:effectLst/>
            </a:endParaRPr>
          </a:p>
          <a:p>
            <a:endParaRPr lang="en-GB" sz="1800" dirty="0"/>
          </a:p>
        </p:txBody>
      </p:sp>
      <p:grpSp>
        <p:nvGrpSpPr>
          <p:cNvPr id="9"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323721404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2" name="Title 1">
            <a:extLst>
              <a:ext uri="{FF2B5EF4-FFF2-40B4-BE49-F238E27FC236}">
                <a16:creationId xmlns:a16="http://schemas.microsoft.com/office/drawing/2014/main" id="{BF52DE1B-FEB0-434C-BE7F-B0D8FA5BAD16}"/>
              </a:ext>
            </a:extLst>
          </p:cNvPr>
          <p:cNvSpPr>
            <a:spLocks noGrp="1"/>
          </p:cNvSpPr>
          <p:nvPr>
            <p:ph type="title"/>
          </p:nvPr>
        </p:nvSpPr>
        <p:spPr>
          <a:xfrm>
            <a:off x="1141413" y="987423"/>
            <a:ext cx="2869416" cy="4708528"/>
          </a:xfrm>
        </p:spPr>
        <p:txBody>
          <a:bodyPr>
            <a:normAutofit/>
          </a:bodyPr>
          <a:lstStyle/>
          <a:p>
            <a:pPr algn="r"/>
            <a:r>
              <a:rPr lang="en-GB" sz="4000" dirty="0"/>
              <a:t>Chapter 2 – The Sharing economy</a:t>
            </a:r>
            <a:br>
              <a:rPr lang="en-GB" sz="4000" dirty="0"/>
            </a:br>
            <a:br>
              <a:rPr lang="en-GB" sz="4000" dirty="0"/>
            </a:br>
            <a:r>
              <a:rPr lang="en-GB" sz="4000" dirty="0"/>
              <a:t>PEER-2-Peer network</a:t>
            </a:r>
            <a:endParaRPr lang="en-US" sz="4000" dirty="0"/>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8C1DE1-565B-0349-8DF2-B75B2B40EFB2}"/>
              </a:ext>
            </a:extLst>
          </p:cNvPr>
          <p:cNvSpPr>
            <a:spLocks noGrp="1"/>
          </p:cNvSpPr>
          <p:nvPr>
            <p:ph idx="1"/>
          </p:nvPr>
        </p:nvSpPr>
        <p:spPr>
          <a:xfrm>
            <a:off x="5297763" y="1082673"/>
            <a:ext cx="5751237" cy="4708528"/>
          </a:xfrm>
        </p:spPr>
        <p:txBody>
          <a:bodyPr anchor="ctr">
            <a:normAutofit/>
          </a:bodyPr>
          <a:lstStyle/>
          <a:p>
            <a:r>
              <a:rPr lang="en-GB" sz="1800" dirty="0"/>
              <a:t>Airbnb has identified a way to share excess capacity and improve the productivity of residential real estate properties.</a:t>
            </a:r>
          </a:p>
          <a:p>
            <a:r>
              <a:rPr lang="en-GB" sz="1800" dirty="0"/>
              <a:t>Their business model consists of a digital network that acts as a marketplace for someone with as little space to run their B&amp;B by renting it out and market it on their own.</a:t>
            </a:r>
          </a:p>
          <a:p>
            <a:r>
              <a:rPr lang="en-GB" sz="1800" dirty="0"/>
              <a:t>People looking for accommodation can use this website and find accommodation for their taste.</a:t>
            </a:r>
          </a:p>
          <a:p>
            <a:r>
              <a:rPr lang="en-GB" sz="1800" dirty="0"/>
              <a:t>Airbnb captures the advantage of enabling a match between the host and the guest through the platform by charging a commission to all parties: "3% of each booking, plus 6% to 12% of the guest service fee</a:t>
            </a:r>
            <a:endParaRPr lang="en-US" sz="1800" dirty="0"/>
          </a:p>
        </p:txBody>
      </p:sp>
      <p:grpSp>
        <p:nvGrpSpPr>
          <p:cNvPr id="9"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spTree>
    <p:extLst>
      <p:ext uri="{BB962C8B-B14F-4D97-AF65-F5344CB8AC3E}">
        <p14:creationId xmlns:p14="http://schemas.microsoft.com/office/powerpoint/2010/main" val="2832057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75D6A-47E2-44AD-AB5A-540D5E0E922D}"/>
              </a:ext>
            </a:extLst>
          </p:cNvPr>
          <p:cNvSpPr>
            <a:spLocks noGrp="1"/>
          </p:cNvSpPr>
          <p:nvPr>
            <p:ph type="ctrTitle"/>
          </p:nvPr>
        </p:nvSpPr>
        <p:spPr>
          <a:xfrm>
            <a:off x="8057397" y="1113282"/>
            <a:ext cx="3489569" cy="2396681"/>
          </a:xfrm>
        </p:spPr>
        <p:txBody>
          <a:bodyPr>
            <a:normAutofit/>
          </a:bodyPr>
          <a:lstStyle/>
          <a:p>
            <a:r>
              <a:rPr lang="en-GB" sz="3100" dirty="0"/>
              <a:t>Chapter 7 entrepreneurship opportunities	</a:t>
            </a:r>
          </a:p>
        </p:txBody>
      </p:sp>
      <p:sp>
        <p:nvSpPr>
          <p:cNvPr id="78" name="Round Diagonal Corner Rectangle 6">
            <a:extLst>
              <a:ext uri="{FF2B5EF4-FFF2-40B4-BE49-F238E27FC236}">
                <a16:creationId xmlns:a16="http://schemas.microsoft.com/office/drawing/2014/main" id="{8B3F5CD4-CBC8-4A22-9DCC-0420CA28A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Diagram&#10;&#10;Description automatically generated">
            <a:hlinkClick r:id="rId4"/>
            <a:extLst>
              <a:ext uri="{FF2B5EF4-FFF2-40B4-BE49-F238E27FC236}">
                <a16:creationId xmlns:a16="http://schemas.microsoft.com/office/drawing/2014/main" id="{1FC27EB4-CF12-42C7-8034-811688B7DCA4}"/>
              </a:ext>
            </a:extLst>
          </p:cNvPr>
          <p:cNvPicPr>
            <a:picLocks noChangeAspect="1"/>
          </p:cNvPicPr>
          <p:nvPr/>
        </p:nvPicPr>
        <p:blipFill rotWithShape="1">
          <a:blip r:embed="rId5"/>
          <a:srcRect r="4616"/>
          <a:stretch/>
        </p:blipFill>
        <p:spPr>
          <a:xfrm>
            <a:off x="1118988" y="1136606"/>
            <a:ext cx="6112382" cy="4577297"/>
          </a:xfrm>
          <a:prstGeom prst="rect">
            <a:avLst/>
          </a:prstGeom>
        </p:spPr>
      </p:pic>
      <p:sp>
        <p:nvSpPr>
          <p:cNvPr id="5" name="TextBox 4">
            <a:extLst>
              <a:ext uri="{FF2B5EF4-FFF2-40B4-BE49-F238E27FC236}">
                <a16:creationId xmlns:a16="http://schemas.microsoft.com/office/drawing/2014/main" id="{42E86CBA-3E48-4021-9F6E-8F75200EE43C}"/>
              </a:ext>
            </a:extLst>
          </p:cNvPr>
          <p:cNvSpPr txBox="1"/>
          <p:nvPr/>
        </p:nvSpPr>
        <p:spPr>
          <a:xfrm>
            <a:off x="1118988" y="5652727"/>
            <a:ext cx="3662562" cy="369332"/>
          </a:xfrm>
          <a:prstGeom prst="rect">
            <a:avLst/>
          </a:prstGeom>
          <a:noFill/>
        </p:spPr>
        <p:txBody>
          <a:bodyPr wrap="square" rtlCol="0">
            <a:spAutoFit/>
          </a:bodyPr>
          <a:lstStyle/>
          <a:p>
            <a:r>
              <a:rPr lang="en-GB" b="1" dirty="0">
                <a:solidFill>
                  <a:schemeClr val="bg1"/>
                </a:solidFill>
              </a:rPr>
              <a:t>www.omaghenterprise.co.uk</a:t>
            </a:r>
          </a:p>
        </p:txBody>
      </p:sp>
    </p:spTree>
    <p:extLst>
      <p:ext uri="{BB962C8B-B14F-4D97-AF65-F5344CB8AC3E}">
        <p14:creationId xmlns:p14="http://schemas.microsoft.com/office/powerpoint/2010/main" val="380273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293" name="Rectangle 232">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pic>
        <p:nvPicPr>
          <p:cNvPr id="235"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06D4EEA-608B-4778-842D-8DC9B53243B0}"/>
              </a:ext>
            </a:extLst>
          </p:cNvPr>
          <p:cNvSpPr>
            <a:spLocks noGrp="1"/>
          </p:cNvSpPr>
          <p:nvPr>
            <p:ph type="title"/>
          </p:nvPr>
        </p:nvSpPr>
        <p:spPr>
          <a:xfrm>
            <a:off x="1141413" y="618518"/>
            <a:ext cx="4459286" cy="1478570"/>
          </a:xfrm>
        </p:spPr>
        <p:txBody>
          <a:bodyPr>
            <a:normAutofit/>
          </a:bodyPr>
          <a:lstStyle/>
          <a:p>
            <a:r>
              <a:rPr lang="en-GB" sz="3200" dirty="0"/>
              <a:t>Chapter 24 - environmental sustainability	</a:t>
            </a:r>
          </a:p>
        </p:txBody>
      </p:sp>
      <p:sp>
        <p:nvSpPr>
          <p:cNvPr id="3" name="Content Placeholder 2">
            <a:extLst>
              <a:ext uri="{FF2B5EF4-FFF2-40B4-BE49-F238E27FC236}">
                <a16:creationId xmlns:a16="http://schemas.microsoft.com/office/drawing/2014/main" id="{3BC57AFD-AACE-4E81-B294-ECB39BB01068}"/>
              </a:ext>
            </a:extLst>
          </p:cNvPr>
          <p:cNvSpPr>
            <a:spLocks noGrp="1"/>
          </p:cNvSpPr>
          <p:nvPr>
            <p:ph idx="1"/>
          </p:nvPr>
        </p:nvSpPr>
        <p:spPr>
          <a:xfrm>
            <a:off x="1141412" y="2249487"/>
            <a:ext cx="4459287" cy="3965046"/>
          </a:xfrm>
        </p:spPr>
        <p:txBody>
          <a:bodyPr>
            <a:normAutofit/>
          </a:bodyPr>
          <a:lstStyle/>
          <a:p>
            <a:pPr>
              <a:lnSpc>
                <a:spcPct val="110000"/>
              </a:lnSpc>
            </a:pPr>
            <a:r>
              <a:rPr lang="en-US" sz="1400" dirty="0"/>
              <a:t>Sharing has been a common form of allocation and access to resources in human societies.</a:t>
            </a:r>
          </a:p>
          <a:p>
            <a:pPr>
              <a:lnSpc>
                <a:spcPct val="110000"/>
              </a:lnSpc>
            </a:pPr>
            <a:r>
              <a:rPr lang="en-US" sz="1400" dirty="0"/>
              <a:t>The penetration of Information and Communication Technology (ICT) into daily life has broken beyond the narrow limits of traditional sharing activities and has generated dynamic sharing economies.</a:t>
            </a:r>
          </a:p>
          <a:p>
            <a:pPr>
              <a:lnSpc>
                <a:spcPct val="110000"/>
              </a:lnSpc>
            </a:pPr>
            <a:r>
              <a:rPr lang="en-US" sz="1400" dirty="0"/>
              <a:t>people are increasingly involved in the shared use of resources instead of buying and owning them.</a:t>
            </a:r>
          </a:p>
          <a:p>
            <a:pPr>
              <a:lnSpc>
                <a:spcPct val="110000"/>
              </a:lnSpc>
            </a:pPr>
            <a:r>
              <a:rPr lang="en-US" sz="1400" dirty="0"/>
              <a:t>Accommodation sharing in the context of the tourism industry is significantly less resource-intensive than the traditional accommodation sector, creating positive impacts in terms of the environmental dimension</a:t>
            </a:r>
          </a:p>
        </p:txBody>
      </p:sp>
      <p:pic>
        <p:nvPicPr>
          <p:cNvPr id="5" name="Picture 4">
            <a:hlinkClick r:id="rId5"/>
            <a:extLst>
              <a:ext uri="{FF2B5EF4-FFF2-40B4-BE49-F238E27FC236}">
                <a16:creationId xmlns:a16="http://schemas.microsoft.com/office/drawing/2014/main" id="{7CBE726E-06E8-4A00-86FE-35FC9CA47892}"/>
              </a:ext>
            </a:extLst>
          </p:cNvPr>
          <p:cNvPicPr>
            <a:picLocks noChangeAspect="1"/>
          </p:cNvPicPr>
          <p:nvPr/>
        </p:nvPicPr>
        <p:blipFill rotWithShape="1">
          <a:blip r:embed="rId6"/>
          <a:srcRect l="27628" r="25901" b="-1"/>
          <a:stretch/>
        </p:blipFill>
        <p:spPr>
          <a:xfrm>
            <a:off x="6932868" y="618518"/>
            <a:ext cx="3782542"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294" name="Group 236">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8"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39"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0"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1"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2"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3"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4"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5"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6"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7"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8"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9"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50"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1"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2"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3"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4"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55"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6"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7"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8"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9"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0"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1"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2"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3"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4"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6" name="TextBox 5">
            <a:extLst>
              <a:ext uri="{FF2B5EF4-FFF2-40B4-BE49-F238E27FC236}">
                <a16:creationId xmlns:a16="http://schemas.microsoft.com/office/drawing/2014/main" id="{98609E11-1F1F-4B82-8B24-E6056F3F6516}"/>
              </a:ext>
            </a:extLst>
          </p:cNvPr>
          <p:cNvSpPr txBox="1"/>
          <p:nvPr/>
        </p:nvSpPr>
        <p:spPr>
          <a:xfrm>
            <a:off x="7256973" y="6197383"/>
            <a:ext cx="2782377" cy="369332"/>
          </a:xfrm>
          <a:prstGeom prst="rect">
            <a:avLst/>
          </a:prstGeom>
          <a:noFill/>
        </p:spPr>
        <p:txBody>
          <a:bodyPr wrap="square" rtlCol="0">
            <a:spAutoFit/>
          </a:bodyPr>
          <a:lstStyle/>
          <a:p>
            <a:r>
              <a:rPr lang="en-GB" dirty="0"/>
              <a:t>www.</a:t>
            </a:r>
            <a:r>
              <a:rPr lang="en-GB" sz="2000" b="1" dirty="0"/>
              <a:t>beveragedaily</a:t>
            </a:r>
            <a:r>
              <a:rPr lang="en-GB" dirty="0"/>
              <a:t>.com</a:t>
            </a:r>
          </a:p>
        </p:txBody>
      </p:sp>
    </p:spTree>
    <p:extLst>
      <p:ext uri="{BB962C8B-B14F-4D97-AF65-F5344CB8AC3E}">
        <p14:creationId xmlns:p14="http://schemas.microsoft.com/office/powerpoint/2010/main" val="3275093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3"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8"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01433664-3CA1-4E0D-A1F3-D894DD6F10C9}"/>
              </a:ext>
            </a:extLst>
          </p:cNvPr>
          <p:cNvSpPr>
            <a:spLocks noGrp="1"/>
          </p:cNvSpPr>
          <p:nvPr>
            <p:ph type="title"/>
          </p:nvPr>
        </p:nvSpPr>
        <p:spPr>
          <a:xfrm>
            <a:off x="1141413" y="1082673"/>
            <a:ext cx="2869416" cy="4708528"/>
          </a:xfrm>
        </p:spPr>
        <p:txBody>
          <a:bodyPr>
            <a:normAutofit/>
          </a:bodyPr>
          <a:lstStyle/>
          <a:p>
            <a:pPr algn="r"/>
            <a:r>
              <a:rPr lang="en-GB" sz="2800" dirty="0"/>
              <a:t>Chapter 24 - environmental sustainability	</a:t>
            </a:r>
            <a:br>
              <a:rPr lang="en-GB" sz="2800" dirty="0"/>
            </a:br>
            <a:r>
              <a:rPr lang="en-GB" sz="2800" dirty="0"/>
              <a:t>Sustainable impact </a:t>
            </a:r>
          </a:p>
        </p:txBody>
      </p:sp>
      <p:cxnSp>
        <p:nvCxnSpPr>
          <p:cNvPr id="39" name="Straight Connector 38">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04864C-6AD6-406B-9AD6-9AA087A53D4C}"/>
              </a:ext>
            </a:extLst>
          </p:cNvPr>
          <p:cNvSpPr>
            <a:spLocks noGrp="1"/>
          </p:cNvSpPr>
          <p:nvPr>
            <p:ph idx="1"/>
          </p:nvPr>
        </p:nvSpPr>
        <p:spPr>
          <a:xfrm>
            <a:off x="5297763" y="1082673"/>
            <a:ext cx="5751237" cy="4708528"/>
          </a:xfrm>
        </p:spPr>
        <p:txBody>
          <a:bodyPr anchor="ctr">
            <a:normAutofit/>
          </a:bodyPr>
          <a:lstStyle/>
          <a:p>
            <a:r>
              <a:rPr lang="en-US" sz="1800" dirty="0"/>
              <a:t> Cleantech found that the environmental impact of stays at Airbnb properties is significantly lower than that of stays in traditional accommodations across the impact categories </a:t>
            </a:r>
            <a:r>
              <a:rPr lang="en-GB" sz="1800" dirty="0"/>
              <a:t>analysed</a:t>
            </a:r>
            <a:r>
              <a:rPr lang="en-US" sz="1800" dirty="0"/>
              <a:t>.</a:t>
            </a:r>
          </a:p>
          <a:p>
            <a:r>
              <a:rPr lang="en-US" sz="1800" dirty="0"/>
              <a:t>At a time when travel and tourism account for 10% of the global economy and growing, Airbnb listings generate less waste, use less water, and drain less energy than traditional hotel accommodations.</a:t>
            </a:r>
            <a:endParaRPr lang="en-GB" sz="1800" dirty="0"/>
          </a:p>
        </p:txBody>
      </p:sp>
      <p:grpSp>
        <p:nvGrpSpPr>
          <p:cNvPr id="41" name="Group 40">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42"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spTree>
    <p:extLst>
      <p:ext uri="{BB962C8B-B14F-4D97-AF65-F5344CB8AC3E}">
        <p14:creationId xmlns:p14="http://schemas.microsoft.com/office/powerpoint/2010/main" val="2583366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93FC5-5F5C-4462-80CD-76F3F8543E2F}"/>
              </a:ext>
            </a:extLst>
          </p:cNvPr>
          <p:cNvSpPr>
            <a:spLocks noGrp="1"/>
          </p:cNvSpPr>
          <p:nvPr>
            <p:ph type="title"/>
          </p:nvPr>
        </p:nvSpPr>
        <p:spPr>
          <a:xfrm>
            <a:off x="1263333" y="618518"/>
            <a:ext cx="9905998" cy="1478570"/>
          </a:xfrm>
        </p:spPr>
        <p:txBody>
          <a:bodyPr>
            <a:normAutofit/>
          </a:bodyPr>
          <a:lstStyle/>
          <a:p>
            <a:pPr algn="ctr"/>
            <a:r>
              <a:rPr lang="en-GB" sz="4000" dirty="0"/>
              <a:t>References	</a:t>
            </a:r>
          </a:p>
        </p:txBody>
      </p:sp>
      <p:sp>
        <p:nvSpPr>
          <p:cNvPr id="3" name="Content Placeholder 2">
            <a:extLst>
              <a:ext uri="{FF2B5EF4-FFF2-40B4-BE49-F238E27FC236}">
                <a16:creationId xmlns:a16="http://schemas.microsoft.com/office/drawing/2014/main" id="{85399C97-5FBC-4C06-915E-21B541ADEB1C}"/>
              </a:ext>
            </a:extLst>
          </p:cNvPr>
          <p:cNvSpPr>
            <a:spLocks noGrp="1"/>
          </p:cNvSpPr>
          <p:nvPr>
            <p:ph idx="1"/>
          </p:nvPr>
        </p:nvSpPr>
        <p:spPr>
          <a:xfrm>
            <a:off x="1202368" y="2249487"/>
            <a:ext cx="3537269" cy="3989995"/>
          </a:xfrm>
        </p:spPr>
        <p:txBody>
          <a:bodyPr anchor="t">
            <a:normAutofit/>
          </a:bodyPr>
          <a:lstStyle/>
          <a:p>
            <a:r>
              <a:rPr lang="en-GB" sz="2000" dirty="0"/>
              <a:t>(Airbnb, 2017)</a:t>
            </a:r>
          </a:p>
          <a:p>
            <a:r>
              <a:rPr lang="en-GB" sz="2000" dirty="0"/>
              <a:t>(Airbnb, 2018)</a:t>
            </a:r>
          </a:p>
          <a:p>
            <a:r>
              <a:rPr lang="en-GB" sz="2000" dirty="0"/>
              <a:t>(Bendickson, Muldoon, &amp; Solomon, 2017)</a:t>
            </a:r>
          </a:p>
          <a:p>
            <a:r>
              <a:rPr lang="en-GB" sz="2000" dirty="0"/>
              <a:t>(Cheng, 2016)</a:t>
            </a:r>
          </a:p>
          <a:p>
            <a:r>
              <a:rPr lang="en-GB" sz="2000" dirty="0"/>
              <a:t>(Cladea, 2019)</a:t>
            </a:r>
          </a:p>
          <a:p>
            <a:pPr marL="285750" indent="-285750"/>
            <a:r>
              <a:rPr lang="en-GB" sz="2000" dirty="0"/>
              <a:t>Investopedia Staff, 2020)</a:t>
            </a:r>
          </a:p>
          <a:p>
            <a:pPr marL="285750" indent="-285750"/>
            <a:r>
              <a:rPr lang="en-US" sz="2000" dirty="0"/>
              <a:t>Ji, P., Li, G., &amp; Xia, 2020)</a:t>
            </a:r>
          </a:p>
          <a:p>
            <a:pPr marL="0" indent="0">
              <a:buNone/>
            </a:pPr>
            <a:endParaRPr lang="en-GB" sz="1800" dirty="0"/>
          </a:p>
          <a:p>
            <a:endParaRPr lang="en-GB" sz="1800" dirty="0"/>
          </a:p>
          <a:p>
            <a:pPr marL="0" indent="0">
              <a:buNone/>
            </a:pPr>
            <a:endParaRPr lang="en-GB" sz="1800" dirty="0"/>
          </a:p>
        </p:txBody>
      </p:sp>
      <p:sp>
        <p:nvSpPr>
          <p:cNvPr id="5" name="TextBox 4">
            <a:extLst>
              <a:ext uri="{FF2B5EF4-FFF2-40B4-BE49-F238E27FC236}">
                <a16:creationId xmlns:a16="http://schemas.microsoft.com/office/drawing/2014/main" id="{F3F5F675-5031-4974-BE2C-7BE7D94EF867}"/>
              </a:ext>
            </a:extLst>
          </p:cNvPr>
          <p:cNvSpPr txBox="1"/>
          <p:nvPr/>
        </p:nvSpPr>
        <p:spPr>
          <a:xfrm>
            <a:off x="7452365" y="1770305"/>
            <a:ext cx="3430589" cy="4247317"/>
          </a:xfrm>
          <a:prstGeom prst="rect">
            <a:avLst/>
          </a:prstGeom>
          <a:noFill/>
        </p:spPr>
        <p:txBody>
          <a:bodyPr wrap="square" rtlCol="0">
            <a:spAutoFit/>
          </a:bodyPr>
          <a:lstStyle/>
          <a:p>
            <a:endParaRPr lang="en-GB" sz="2000" dirty="0"/>
          </a:p>
          <a:p>
            <a:pPr marL="285750" indent="-285750">
              <a:buFont typeface="Arial" panose="020B0604020202020204" pitchFamily="34" charset="0"/>
              <a:buChar char="•"/>
            </a:pPr>
            <a:r>
              <a:rPr lang="en-GB" sz="2000" dirty="0"/>
              <a:t> (Knight, 2020)</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(Munoz &amp; Cohen, 2017)</a:t>
            </a:r>
          </a:p>
          <a:p>
            <a:pPr marL="285750" indent="-28575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(Pouri &amp; Hilty, 2018)</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(Roh, 2016)</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TECHNOLOGY AND OPERATIONS MANAGEMENT, 2016)</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(Tourism Teacher, 2020)</a:t>
            </a:r>
          </a:p>
          <a:p>
            <a:endParaRPr lang="en-GB" dirty="0"/>
          </a:p>
        </p:txBody>
      </p:sp>
    </p:spTree>
    <p:extLst>
      <p:ext uri="{BB962C8B-B14F-4D97-AF65-F5344CB8AC3E}">
        <p14:creationId xmlns:p14="http://schemas.microsoft.com/office/powerpoint/2010/main" val="791353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5" dur="5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9" dur="500"/>
                                        <p:tgtEl>
                                          <p:spTgt spid="3">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 calcmode="lin" valueType="num">
                                      <p:cBhvr>
                                        <p:cTn id="54"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5"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6" dur="500"/>
                                        <p:tgtEl>
                                          <p:spTgt spid="3">
                                            <p:txEl>
                                              <p:pRg st="6" end="6"/>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53" presetClass="entr" presetSubtype="16" fill="hold" grpId="0" nodeType="clickEffect">
                                  <p:stCondLst>
                                    <p:cond delay="0"/>
                                  </p:stCondLst>
                                  <p:childTnLst>
                                    <p:set>
                                      <p:cBhvr>
                                        <p:cTn id="60" dur="1" fill="hold">
                                          <p:stCondLst>
                                            <p:cond delay="0"/>
                                          </p:stCondLst>
                                        </p:cTn>
                                        <p:tgtEl>
                                          <p:spTgt spid="5">
                                            <p:txEl>
                                              <p:pRg st="1" end="1"/>
                                            </p:txEl>
                                          </p:spTgt>
                                        </p:tgtEl>
                                        <p:attrNameLst>
                                          <p:attrName>style.visibility</p:attrName>
                                        </p:attrNameLst>
                                      </p:cBhvr>
                                      <p:to>
                                        <p:strVal val="visible"/>
                                      </p:to>
                                    </p:set>
                                    <p:anim calcmode="lin" valueType="num">
                                      <p:cBhvr>
                                        <p:cTn id="61" dur="500" fill="hold"/>
                                        <p:tgtEl>
                                          <p:spTgt spid="5">
                                            <p:txEl>
                                              <p:pRg st="1" end="1"/>
                                            </p:txEl>
                                          </p:spTgt>
                                        </p:tgtEl>
                                        <p:attrNameLst>
                                          <p:attrName>ppt_w</p:attrName>
                                        </p:attrNameLst>
                                      </p:cBhvr>
                                      <p:tavLst>
                                        <p:tav tm="0">
                                          <p:val>
                                            <p:fltVal val="0"/>
                                          </p:val>
                                        </p:tav>
                                        <p:tav tm="100000">
                                          <p:val>
                                            <p:strVal val="#ppt_w"/>
                                          </p:val>
                                        </p:tav>
                                      </p:tavLst>
                                    </p:anim>
                                    <p:anim calcmode="lin" valueType="num">
                                      <p:cBhvr>
                                        <p:cTn id="62" dur="500" fill="hold"/>
                                        <p:tgtEl>
                                          <p:spTgt spid="5">
                                            <p:txEl>
                                              <p:pRg st="1" end="1"/>
                                            </p:txEl>
                                          </p:spTgt>
                                        </p:tgtEl>
                                        <p:attrNameLst>
                                          <p:attrName>ppt_h</p:attrName>
                                        </p:attrNameLst>
                                      </p:cBhvr>
                                      <p:tavLst>
                                        <p:tav tm="0">
                                          <p:val>
                                            <p:fltVal val="0"/>
                                          </p:val>
                                        </p:tav>
                                        <p:tav tm="100000">
                                          <p:val>
                                            <p:strVal val="#ppt_h"/>
                                          </p:val>
                                        </p:tav>
                                      </p:tavLst>
                                    </p:anim>
                                    <p:animEffect transition="in" filter="fade">
                                      <p:cBhvr>
                                        <p:cTn id="63" dur="500"/>
                                        <p:tgtEl>
                                          <p:spTgt spid="5">
                                            <p:txEl>
                                              <p:pRg st="1" end="1"/>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53" presetClass="entr" presetSubtype="16" fill="hold" grpId="0" nodeType="clickEffect">
                                  <p:stCondLst>
                                    <p:cond delay="0"/>
                                  </p:stCondLst>
                                  <p:childTnLst>
                                    <p:set>
                                      <p:cBhvr>
                                        <p:cTn id="67" dur="1" fill="hold">
                                          <p:stCondLst>
                                            <p:cond delay="0"/>
                                          </p:stCondLst>
                                        </p:cTn>
                                        <p:tgtEl>
                                          <p:spTgt spid="5">
                                            <p:txEl>
                                              <p:pRg st="3" end="3"/>
                                            </p:txEl>
                                          </p:spTgt>
                                        </p:tgtEl>
                                        <p:attrNameLst>
                                          <p:attrName>style.visibility</p:attrName>
                                        </p:attrNameLst>
                                      </p:cBhvr>
                                      <p:to>
                                        <p:strVal val="visible"/>
                                      </p:to>
                                    </p:set>
                                    <p:anim calcmode="lin" valueType="num">
                                      <p:cBhvr>
                                        <p:cTn id="68" dur="500" fill="hold"/>
                                        <p:tgtEl>
                                          <p:spTgt spid="5">
                                            <p:txEl>
                                              <p:pRg st="3" end="3"/>
                                            </p:txEl>
                                          </p:spTgt>
                                        </p:tgtEl>
                                        <p:attrNameLst>
                                          <p:attrName>ppt_w</p:attrName>
                                        </p:attrNameLst>
                                      </p:cBhvr>
                                      <p:tavLst>
                                        <p:tav tm="0">
                                          <p:val>
                                            <p:fltVal val="0"/>
                                          </p:val>
                                        </p:tav>
                                        <p:tav tm="100000">
                                          <p:val>
                                            <p:strVal val="#ppt_w"/>
                                          </p:val>
                                        </p:tav>
                                      </p:tavLst>
                                    </p:anim>
                                    <p:anim calcmode="lin" valueType="num">
                                      <p:cBhvr>
                                        <p:cTn id="69" dur="500" fill="hold"/>
                                        <p:tgtEl>
                                          <p:spTgt spid="5">
                                            <p:txEl>
                                              <p:pRg st="3" end="3"/>
                                            </p:txEl>
                                          </p:spTgt>
                                        </p:tgtEl>
                                        <p:attrNameLst>
                                          <p:attrName>ppt_h</p:attrName>
                                        </p:attrNameLst>
                                      </p:cBhvr>
                                      <p:tavLst>
                                        <p:tav tm="0">
                                          <p:val>
                                            <p:fltVal val="0"/>
                                          </p:val>
                                        </p:tav>
                                        <p:tav tm="100000">
                                          <p:val>
                                            <p:strVal val="#ppt_h"/>
                                          </p:val>
                                        </p:tav>
                                      </p:tavLst>
                                    </p:anim>
                                    <p:animEffect transition="in" filter="fade">
                                      <p:cBhvr>
                                        <p:cTn id="70" dur="500"/>
                                        <p:tgtEl>
                                          <p:spTgt spid="5">
                                            <p:txEl>
                                              <p:pRg st="3" end="3"/>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53" presetClass="entr" presetSubtype="16" fill="hold" grpId="0" nodeType="clickEffect">
                                  <p:stCondLst>
                                    <p:cond delay="0"/>
                                  </p:stCondLst>
                                  <p:childTnLst>
                                    <p:set>
                                      <p:cBhvr>
                                        <p:cTn id="74" dur="1" fill="hold">
                                          <p:stCondLst>
                                            <p:cond delay="0"/>
                                          </p:stCondLst>
                                        </p:cTn>
                                        <p:tgtEl>
                                          <p:spTgt spid="5">
                                            <p:txEl>
                                              <p:pRg st="5" end="5"/>
                                            </p:txEl>
                                          </p:spTgt>
                                        </p:tgtEl>
                                        <p:attrNameLst>
                                          <p:attrName>style.visibility</p:attrName>
                                        </p:attrNameLst>
                                      </p:cBhvr>
                                      <p:to>
                                        <p:strVal val="visible"/>
                                      </p:to>
                                    </p:set>
                                    <p:anim calcmode="lin" valueType="num">
                                      <p:cBhvr>
                                        <p:cTn id="75" dur="500" fill="hold"/>
                                        <p:tgtEl>
                                          <p:spTgt spid="5">
                                            <p:txEl>
                                              <p:pRg st="5" end="5"/>
                                            </p:txEl>
                                          </p:spTgt>
                                        </p:tgtEl>
                                        <p:attrNameLst>
                                          <p:attrName>ppt_w</p:attrName>
                                        </p:attrNameLst>
                                      </p:cBhvr>
                                      <p:tavLst>
                                        <p:tav tm="0">
                                          <p:val>
                                            <p:fltVal val="0"/>
                                          </p:val>
                                        </p:tav>
                                        <p:tav tm="100000">
                                          <p:val>
                                            <p:strVal val="#ppt_w"/>
                                          </p:val>
                                        </p:tav>
                                      </p:tavLst>
                                    </p:anim>
                                    <p:anim calcmode="lin" valueType="num">
                                      <p:cBhvr>
                                        <p:cTn id="76" dur="500" fill="hold"/>
                                        <p:tgtEl>
                                          <p:spTgt spid="5">
                                            <p:txEl>
                                              <p:pRg st="5" end="5"/>
                                            </p:txEl>
                                          </p:spTgt>
                                        </p:tgtEl>
                                        <p:attrNameLst>
                                          <p:attrName>ppt_h</p:attrName>
                                        </p:attrNameLst>
                                      </p:cBhvr>
                                      <p:tavLst>
                                        <p:tav tm="0">
                                          <p:val>
                                            <p:fltVal val="0"/>
                                          </p:val>
                                        </p:tav>
                                        <p:tav tm="100000">
                                          <p:val>
                                            <p:strVal val="#ppt_h"/>
                                          </p:val>
                                        </p:tav>
                                      </p:tavLst>
                                    </p:anim>
                                    <p:animEffect transition="in" filter="fade">
                                      <p:cBhvr>
                                        <p:cTn id="77" dur="500"/>
                                        <p:tgtEl>
                                          <p:spTgt spid="5">
                                            <p:txEl>
                                              <p:pRg st="5" end="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53" presetClass="entr" presetSubtype="16" fill="hold" grpId="0" nodeType="clickEffect">
                                  <p:stCondLst>
                                    <p:cond delay="0"/>
                                  </p:stCondLst>
                                  <p:childTnLst>
                                    <p:set>
                                      <p:cBhvr>
                                        <p:cTn id="81" dur="1" fill="hold">
                                          <p:stCondLst>
                                            <p:cond delay="0"/>
                                          </p:stCondLst>
                                        </p:cTn>
                                        <p:tgtEl>
                                          <p:spTgt spid="5">
                                            <p:txEl>
                                              <p:pRg st="7" end="7"/>
                                            </p:txEl>
                                          </p:spTgt>
                                        </p:tgtEl>
                                        <p:attrNameLst>
                                          <p:attrName>style.visibility</p:attrName>
                                        </p:attrNameLst>
                                      </p:cBhvr>
                                      <p:to>
                                        <p:strVal val="visible"/>
                                      </p:to>
                                    </p:set>
                                    <p:anim calcmode="lin" valueType="num">
                                      <p:cBhvr>
                                        <p:cTn id="82" dur="500" fill="hold"/>
                                        <p:tgtEl>
                                          <p:spTgt spid="5">
                                            <p:txEl>
                                              <p:pRg st="7" end="7"/>
                                            </p:txEl>
                                          </p:spTgt>
                                        </p:tgtEl>
                                        <p:attrNameLst>
                                          <p:attrName>ppt_w</p:attrName>
                                        </p:attrNameLst>
                                      </p:cBhvr>
                                      <p:tavLst>
                                        <p:tav tm="0">
                                          <p:val>
                                            <p:fltVal val="0"/>
                                          </p:val>
                                        </p:tav>
                                        <p:tav tm="100000">
                                          <p:val>
                                            <p:strVal val="#ppt_w"/>
                                          </p:val>
                                        </p:tav>
                                      </p:tavLst>
                                    </p:anim>
                                    <p:anim calcmode="lin" valueType="num">
                                      <p:cBhvr>
                                        <p:cTn id="83" dur="500" fill="hold"/>
                                        <p:tgtEl>
                                          <p:spTgt spid="5">
                                            <p:txEl>
                                              <p:pRg st="7" end="7"/>
                                            </p:txEl>
                                          </p:spTgt>
                                        </p:tgtEl>
                                        <p:attrNameLst>
                                          <p:attrName>ppt_h</p:attrName>
                                        </p:attrNameLst>
                                      </p:cBhvr>
                                      <p:tavLst>
                                        <p:tav tm="0">
                                          <p:val>
                                            <p:fltVal val="0"/>
                                          </p:val>
                                        </p:tav>
                                        <p:tav tm="100000">
                                          <p:val>
                                            <p:strVal val="#ppt_h"/>
                                          </p:val>
                                        </p:tav>
                                      </p:tavLst>
                                    </p:anim>
                                    <p:animEffect transition="in" filter="fade">
                                      <p:cBhvr>
                                        <p:cTn id="84" dur="500"/>
                                        <p:tgtEl>
                                          <p:spTgt spid="5">
                                            <p:txEl>
                                              <p:pRg st="7" end="7"/>
                                            </p:txEl>
                                          </p:spTgt>
                                        </p:tgtEl>
                                      </p:cBhvr>
                                    </p:animEffect>
                                  </p:childTnLst>
                                </p:cTn>
                              </p:par>
                            </p:childTnLst>
                          </p:cTn>
                        </p:par>
                      </p:childTnLst>
                    </p:cTn>
                  </p:par>
                  <p:par>
                    <p:cTn id="85" fill="hold">
                      <p:stCondLst>
                        <p:cond delay="indefinite"/>
                      </p:stCondLst>
                      <p:childTnLst>
                        <p:par>
                          <p:cTn id="86" fill="hold">
                            <p:stCondLst>
                              <p:cond delay="0"/>
                            </p:stCondLst>
                            <p:childTnLst>
                              <p:par>
                                <p:cTn id="87" presetID="53" presetClass="entr" presetSubtype="16" fill="hold" grpId="0" nodeType="clickEffect">
                                  <p:stCondLst>
                                    <p:cond delay="0"/>
                                  </p:stCondLst>
                                  <p:childTnLst>
                                    <p:set>
                                      <p:cBhvr>
                                        <p:cTn id="88" dur="1" fill="hold">
                                          <p:stCondLst>
                                            <p:cond delay="0"/>
                                          </p:stCondLst>
                                        </p:cTn>
                                        <p:tgtEl>
                                          <p:spTgt spid="5">
                                            <p:txEl>
                                              <p:pRg st="9" end="9"/>
                                            </p:txEl>
                                          </p:spTgt>
                                        </p:tgtEl>
                                        <p:attrNameLst>
                                          <p:attrName>style.visibility</p:attrName>
                                        </p:attrNameLst>
                                      </p:cBhvr>
                                      <p:to>
                                        <p:strVal val="visible"/>
                                      </p:to>
                                    </p:set>
                                    <p:anim calcmode="lin" valueType="num">
                                      <p:cBhvr>
                                        <p:cTn id="89" dur="500" fill="hold"/>
                                        <p:tgtEl>
                                          <p:spTgt spid="5">
                                            <p:txEl>
                                              <p:pRg st="9" end="9"/>
                                            </p:txEl>
                                          </p:spTgt>
                                        </p:tgtEl>
                                        <p:attrNameLst>
                                          <p:attrName>ppt_w</p:attrName>
                                        </p:attrNameLst>
                                      </p:cBhvr>
                                      <p:tavLst>
                                        <p:tav tm="0">
                                          <p:val>
                                            <p:fltVal val="0"/>
                                          </p:val>
                                        </p:tav>
                                        <p:tav tm="100000">
                                          <p:val>
                                            <p:strVal val="#ppt_w"/>
                                          </p:val>
                                        </p:tav>
                                      </p:tavLst>
                                    </p:anim>
                                    <p:anim calcmode="lin" valueType="num">
                                      <p:cBhvr>
                                        <p:cTn id="90" dur="500" fill="hold"/>
                                        <p:tgtEl>
                                          <p:spTgt spid="5">
                                            <p:txEl>
                                              <p:pRg st="9" end="9"/>
                                            </p:txEl>
                                          </p:spTgt>
                                        </p:tgtEl>
                                        <p:attrNameLst>
                                          <p:attrName>ppt_h</p:attrName>
                                        </p:attrNameLst>
                                      </p:cBhvr>
                                      <p:tavLst>
                                        <p:tav tm="0">
                                          <p:val>
                                            <p:fltVal val="0"/>
                                          </p:val>
                                        </p:tav>
                                        <p:tav tm="100000">
                                          <p:val>
                                            <p:strVal val="#ppt_h"/>
                                          </p:val>
                                        </p:tav>
                                      </p:tavLst>
                                    </p:anim>
                                    <p:animEffect transition="in" filter="fade">
                                      <p:cBhvr>
                                        <p:cTn id="91" dur="500"/>
                                        <p:tgtEl>
                                          <p:spTgt spid="5">
                                            <p:txEl>
                                              <p:pRg st="9" end="9"/>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53" presetClass="entr" presetSubtype="16" fill="hold" grpId="0" nodeType="clickEffect">
                                  <p:stCondLst>
                                    <p:cond delay="0"/>
                                  </p:stCondLst>
                                  <p:childTnLst>
                                    <p:set>
                                      <p:cBhvr>
                                        <p:cTn id="95" dur="1" fill="hold">
                                          <p:stCondLst>
                                            <p:cond delay="0"/>
                                          </p:stCondLst>
                                        </p:cTn>
                                        <p:tgtEl>
                                          <p:spTgt spid="5">
                                            <p:txEl>
                                              <p:pRg st="11" end="11"/>
                                            </p:txEl>
                                          </p:spTgt>
                                        </p:tgtEl>
                                        <p:attrNameLst>
                                          <p:attrName>style.visibility</p:attrName>
                                        </p:attrNameLst>
                                      </p:cBhvr>
                                      <p:to>
                                        <p:strVal val="visible"/>
                                      </p:to>
                                    </p:set>
                                    <p:anim calcmode="lin" valueType="num">
                                      <p:cBhvr>
                                        <p:cTn id="96" dur="500" fill="hold"/>
                                        <p:tgtEl>
                                          <p:spTgt spid="5">
                                            <p:txEl>
                                              <p:pRg st="11" end="11"/>
                                            </p:txEl>
                                          </p:spTgt>
                                        </p:tgtEl>
                                        <p:attrNameLst>
                                          <p:attrName>ppt_w</p:attrName>
                                        </p:attrNameLst>
                                      </p:cBhvr>
                                      <p:tavLst>
                                        <p:tav tm="0">
                                          <p:val>
                                            <p:fltVal val="0"/>
                                          </p:val>
                                        </p:tav>
                                        <p:tav tm="100000">
                                          <p:val>
                                            <p:strVal val="#ppt_w"/>
                                          </p:val>
                                        </p:tav>
                                      </p:tavLst>
                                    </p:anim>
                                    <p:anim calcmode="lin" valueType="num">
                                      <p:cBhvr>
                                        <p:cTn id="97" dur="500" fill="hold"/>
                                        <p:tgtEl>
                                          <p:spTgt spid="5">
                                            <p:txEl>
                                              <p:pRg st="11" end="11"/>
                                            </p:txEl>
                                          </p:spTgt>
                                        </p:tgtEl>
                                        <p:attrNameLst>
                                          <p:attrName>ppt_h</p:attrName>
                                        </p:attrNameLst>
                                      </p:cBhvr>
                                      <p:tavLst>
                                        <p:tav tm="0">
                                          <p:val>
                                            <p:fltVal val="0"/>
                                          </p:val>
                                        </p:tav>
                                        <p:tav tm="100000">
                                          <p:val>
                                            <p:strVal val="#ppt_h"/>
                                          </p:val>
                                        </p:tav>
                                      </p:tavLst>
                                    </p:anim>
                                    <p:animEffect transition="in" filter="fade">
                                      <p:cBhvr>
                                        <p:cTn id="98" dur="500"/>
                                        <p:tgtEl>
                                          <p:spTgt spid="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315</TotalTime>
  <Words>2360</Words>
  <Application>Microsoft Office PowerPoint</Application>
  <PresentationFormat>Widescreen</PresentationFormat>
  <Paragraphs>110</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Open Sans</vt:lpstr>
      <vt:lpstr>Tw Cen MT</vt:lpstr>
      <vt:lpstr>Circuit</vt:lpstr>
      <vt:lpstr>  </vt:lpstr>
      <vt:lpstr>Chapter 2 – The Sharing economy </vt:lpstr>
      <vt:lpstr>Chapter 2 – The Sharing economy  Sharing economy</vt:lpstr>
      <vt:lpstr>Chapter 2 – The Sharing economy   Digital Dependency</vt:lpstr>
      <vt:lpstr>Chapter 2 – The Sharing economy  PEER-2-Peer network</vt:lpstr>
      <vt:lpstr>Chapter 7 entrepreneurship opportunities </vt:lpstr>
      <vt:lpstr>Chapter 24 - environmental sustainability </vt:lpstr>
      <vt:lpstr>Chapter 24 - environmental sustainability  Sustainable impact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Shannon Jones</dc:creator>
  <cp:lastModifiedBy>shannon Jones</cp:lastModifiedBy>
  <cp:revision>2</cp:revision>
  <dcterms:created xsi:type="dcterms:W3CDTF">2021-02-14T11:46:00Z</dcterms:created>
  <dcterms:modified xsi:type="dcterms:W3CDTF">2021-02-24T17:39:18Z</dcterms:modified>
</cp:coreProperties>
</file>