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70" r:id="rId9"/>
    <p:sldId id="264" r:id="rId10"/>
    <p:sldId id="265" r:id="rId11"/>
    <p:sldId id="267" r:id="rId12"/>
    <p:sldId id="271" r:id="rId13"/>
    <p:sldId id="266" r:id="rId14"/>
    <p:sldId id="262" r:id="rId15"/>
    <p:sldId id="269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35"/>
    <p:restoredTop sz="94682"/>
  </p:normalViewPr>
  <p:slideViewPr>
    <p:cSldViewPr snapToGrid="0" snapToObjects="1">
      <p:cViewPr varScale="1">
        <p:scale>
          <a:sx n="101" d="100"/>
          <a:sy n="101" d="100"/>
        </p:scale>
        <p:origin x="232" y="7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270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743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281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183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75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096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03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22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88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585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98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07518-0483-EC4A-9B2C-646204EC698D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478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8083" y="-265003"/>
            <a:ext cx="9144000" cy="2387600"/>
          </a:xfrm>
        </p:spPr>
        <p:txBody>
          <a:bodyPr/>
          <a:lstStyle/>
          <a:p>
            <a:r>
              <a:rPr lang="en-US" dirty="0" err="1" smtClean="0">
                <a:solidFill>
                  <a:srgbClr val="FF40FF"/>
                </a:solidFill>
              </a:rPr>
              <a:t>Risograph</a:t>
            </a:r>
            <a:endParaRPr lang="en-US" dirty="0">
              <a:solidFill>
                <a:srgbClr val="FF40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 descr="dam Void on zines | Viral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489" y="2299962"/>
            <a:ext cx="5764103" cy="3299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740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nd Zines for us to Buy / Collect - STL's Zine Library - Resources &amp; 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330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e 12 most radical zines of the moment - i-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860" y="365760"/>
            <a:ext cx="10195260" cy="573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5245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at is a Zine? | PrintingCenterUS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635" y="828339"/>
            <a:ext cx="11742385" cy="508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290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nstamatic Mini Art Zines | Art zine, Zine design, Z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829" y="57150"/>
            <a:ext cx="5429250" cy="68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14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nes Research | gmd+lcc+edward s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66" y="-107577"/>
            <a:ext cx="10926181" cy="8194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4573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n introduction to Risograph Printing (&amp; how to start your first 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8907332" cy="668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4857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ne Making Guides | Library Kind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4" name="Picture 6" descr="https://images2.minutemediacdn.com/image/upload/c_fit,f_auto,fl_lossy,q_auto,w_728/v1555990972/shape/mentalfloss/colorful_zines.jpg?itok=xEA2Umi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0" y="0"/>
            <a:ext cx="6934200" cy="693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191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iso print - Loozle | Risograph print, Screen printing designs, Riso pri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132" y="0"/>
            <a:ext cx="4637041" cy="6955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5021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n introduction to Risograph Printing (&amp; how to start your first 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862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iso + Shine | Graf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0"/>
            <a:ext cx="10439400" cy="695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560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g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700" y="-101600"/>
            <a:ext cx="5219700" cy="695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42024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iso Room | Portland State University – Graphic Desig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20718"/>
            <a:ext cx="9577848" cy="636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6984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nes | Teenage - A film by Matt Wol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346" y="365760"/>
            <a:ext cx="8840654" cy="613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4310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39900" y="2386042"/>
            <a:ext cx="872490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 The page categories suggestions are:</a:t>
            </a:r>
          </a:p>
          <a:p>
            <a:endParaRPr lang="en-US" sz="1400" b="0" i="0" u="none" strike="noStrike" baseline="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1. Your environment, buildings,</a:t>
            </a:r>
            <a:r>
              <a:rPr lang="en-US" sz="1400" b="0" i="0" u="none" strike="noStrike" dirty="0" smtClean="0">
                <a:latin typeface="Arial" charset="0"/>
                <a:ea typeface="Arial" charset="0"/>
                <a:cs typeface="Arial" charset="0"/>
              </a:rPr>
              <a:t> interiors (perspective)</a:t>
            </a:r>
            <a:endParaRPr lang="en-US" sz="1400" b="0" i="0" u="none" strike="noStrike" baseline="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2. Objects in your life (Tone)</a:t>
            </a: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3. The new characters you have met (character design/ photomontage)</a:t>
            </a: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4. Things you have noticed about your local area. (drawings from </a:t>
            </a:r>
            <a:r>
              <a:rPr lang="en-US" sz="1400" b="0" i="0" u="none" strike="noStrike" baseline="0" dirty="0" err="1" smtClean="0">
                <a:latin typeface="Arial" charset="0"/>
                <a:ea typeface="Arial" charset="0"/>
                <a:cs typeface="Arial" charset="0"/>
              </a:rPr>
              <a:t>Plantasia</a:t>
            </a:r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)</a:t>
            </a: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5. A news event (local or global). (Typography/ editorial)</a:t>
            </a: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6. A dream. (Pen and Ink/ surrealism/ photomontage)</a:t>
            </a: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7. Something of your choice</a:t>
            </a:r>
            <a:r>
              <a:rPr lang="en-US" sz="1400" b="0" i="0" u="none" strike="noStrike" dirty="0" smtClean="0">
                <a:latin typeface="Arial" charset="0"/>
                <a:ea typeface="Arial" charset="0"/>
                <a:cs typeface="Arial" charset="0"/>
              </a:rPr>
              <a:t> (new things you have seen or liked/ gallery visits)</a:t>
            </a:r>
            <a:endParaRPr lang="en-US" sz="1400" b="0" i="0" u="none" strike="noStrike" baseline="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8. Cover design and title (Typography)</a:t>
            </a:r>
          </a:p>
          <a:p>
            <a:endParaRPr lang="en-US" sz="1400" b="0" i="0" u="none" strike="noStrike" baseline="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How you approach this is open to personal interpretation. Use the skills you have learned</a:t>
            </a: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over your first term. Explore interesting composition and consider if there is a narrative that</a:t>
            </a: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can run through the series of illustrations. Be imaginative, think laterally and don’t be</a:t>
            </a:r>
          </a:p>
          <a:p>
            <a:r>
              <a:rPr lang="en-US" sz="1400" b="0" i="0" u="none" strike="noStrike" baseline="0" dirty="0" smtClean="0">
                <a:latin typeface="Arial" charset="0"/>
                <a:ea typeface="Arial" charset="0"/>
                <a:cs typeface="Arial" charset="0"/>
              </a:rPr>
              <a:t>boring!</a:t>
            </a:r>
            <a:endParaRPr lang="en-US" sz="1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39900" y="1156424"/>
            <a:ext cx="70485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40FF"/>
                </a:solidFill>
                <a:latin typeface="Bauhaus 93" charset="0"/>
                <a:ea typeface="Bauhaus 93" charset="0"/>
                <a:cs typeface="Bauhaus 93" charset="0"/>
              </a:rPr>
              <a:t>Surreal Swansea Semester</a:t>
            </a:r>
          </a:p>
          <a:p>
            <a:r>
              <a:rPr lang="en-US" sz="2800" dirty="0" smtClean="0">
                <a:solidFill>
                  <a:srgbClr val="FF40FF"/>
                </a:solidFill>
                <a:latin typeface="Arial" charset="0"/>
                <a:ea typeface="Arial" charset="0"/>
                <a:cs typeface="Arial" charset="0"/>
              </a:rPr>
              <a:t>Zine design</a:t>
            </a:r>
            <a:endParaRPr lang="en-US" sz="2800" dirty="0">
              <a:solidFill>
                <a:srgbClr val="FF40FF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09600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 Beginner's Guide to Making Zin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99" y="-277812"/>
            <a:ext cx="10947399" cy="6157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3537941" y="5695434"/>
            <a:ext cx="4811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=Ixqr9e3wCxI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236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172</Words>
  <Application>Microsoft Macintosh PowerPoint</Application>
  <PresentationFormat>Widescreen</PresentationFormat>
  <Paragraphs>19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Bauhaus 93</vt:lpstr>
      <vt:lpstr>Calibri</vt:lpstr>
      <vt:lpstr>Calibri Light</vt:lpstr>
      <vt:lpstr>Arial</vt:lpstr>
      <vt:lpstr>Office Theme</vt:lpstr>
      <vt:lpstr>Risograph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Risograph</dc:title>
  <dc:creator>Jonathan Williams</dc:creator>
  <cp:lastModifiedBy>Jonathan Williams</cp:lastModifiedBy>
  <cp:revision>7</cp:revision>
  <dcterms:created xsi:type="dcterms:W3CDTF">2020-11-25T11:25:03Z</dcterms:created>
  <dcterms:modified xsi:type="dcterms:W3CDTF">2020-11-25T12:06:31Z</dcterms:modified>
</cp:coreProperties>
</file>