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 id="2147483681" r:id="rId2"/>
  </p:sldMasterIdLst>
  <p:notesMasterIdLst>
    <p:notesMasterId r:id="rId26"/>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9" r:id="rId23"/>
    <p:sldId id="276" r:id="rId24"/>
    <p:sldId id="278" r:id="rId25"/>
  </p:sldIdLst>
  <p:sldSz cx="9144000" cy="5143500" type="screen16x9"/>
  <p:notesSz cx="6858000" cy="9144000"/>
  <p:embeddedFontLst>
    <p:embeddedFont>
      <p:font typeface="Bebas Neue" panose="020B0604020202020204" charset="0"/>
      <p:regular r:id="rId27"/>
    </p:embeddedFont>
    <p:embeddedFont>
      <p:font typeface="Calibri" panose="020F0502020204030204" pitchFamily="34" charset="0"/>
      <p:regular r:id="rId28"/>
      <p:bold r:id="rId29"/>
      <p:italic r:id="rId30"/>
      <p:boldItalic r:id="rId31"/>
    </p:embeddedFont>
    <p:embeddedFont>
      <p:font typeface="Marcellus" panose="020B0604020202020204" charset="0"/>
      <p:regular r:id="rId32"/>
    </p:embeddedFont>
    <p:embeddedFont>
      <p:font typeface="Montserrat" panose="00000500000000000000" pitchFamily="2" charset="0"/>
      <p:regular r:id="rId33"/>
      <p:bold r:id="rId34"/>
      <p:italic r:id="rId35"/>
      <p:boldItalic r:id="rId36"/>
    </p:embeddedFont>
    <p:embeddedFont>
      <p:font typeface="Proxima Nova" panose="020B0604020202020204" charset="0"/>
      <p:regular r:id="rId37"/>
      <p:bold r:id="rId38"/>
      <p:italic r:id="rId39"/>
      <p:boldItalic r:id="rId40"/>
    </p:embeddedFont>
    <p:embeddedFont>
      <p:font typeface="Roboto" panose="02000000000000000000" pitchFamily="2" charset="0"/>
      <p:regular r:id="rId41"/>
      <p:bold r:id="rId42"/>
      <p:italic r:id="rId43"/>
      <p:boldItalic r:id="rId44"/>
    </p:embeddedFont>
    <p:embeddedFont>
      <p:font typeface="Work Sans" pitchFamily="2" charset="0"/>
      <p:regular r:id="rId45"/>
      <p:bold r:id="rId46"/>
      <p:italic r:id="rId47"/>
      <p:boldItalic r:id="rId4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13474" autoAdjust="0"/>
    <p:restoredTop sz="94660"/>
  </p:normalViewPr>
  <p:slideViewPr>
    <p:cSldViewPr snapToGrid="0">
      <p:cViewPr>
        <p:scale>
          <a:sx n="78" d="100"/>
          <a:sy n="78" d="100"/>
        </p:scale>
        <p:origin x="1280" y="6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9" Type="http://schemas.openxmlformats.org/officeDocument/2006/relationships/font" Target="fonts/font13.fntdata"/><Relationship Id="rId21" Type="http://schemas.openxmlformats.org/officeDocument/2006/relationships/slide" Target="slides/slide19.xml"/><Relationship Id="rId34" Type="http://schemas.openxmlformats.org/officeDocument/2006/relationships/font" Target="fonts/font8.fntdata"/><Relationship Id="rId42" Type="http://schemas.openxmlformats.org/officeDocument/2006/relationships/font" Target="fonts/font16.fntdata"/><Relationship Id="rId47" Type="http://schemas.openxmlformats.org/officeDocument/2006/relationships/font" Target="fonts/font21.fntdata"/><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font" Target="fonts/font3.fntdata"/><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6.fntdata"/><Relationship Id="rId37" Type="http://schemas.openxmlformats.org/officeDocument/2006/relationships/font" Target="fonts/font11.fntdata"/><Relationship Id="rId40" Type="http://schemas.openxmlformats.org/officeDocument/2006/relationships/font" Target="fonts/font14.fntdata"/><Relationship Id="rId45" Type="http://schemas.openxmlformats.org/officeDocument/2006/relationships/font" Target="fonts/font19.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font" Target="fonts/font2.fntdata"/><Relationship Id="rId36" Type="http://schemas.openxmlformats.org/officeDocument/2006/relationships/font" Target="fonts/font10.fntdata"/><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5.fntdata"/><Relationship Id="rId44" Type="http://schemas.openxmlformats.org/officeDocument/2006/relationships/font" Target="fonts/font18.fntdata"/><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font" Target="fonts/font9.fntdata"/><Relationship Id="rId43" Type="http://schemas.openxmlformats.org/officeDocument/2006/relationships/font" Target="fonts/font17.fntdata"/><Relationship Id="rId48" Type="http://schemas.openxmlformats.org/officeDocument/2006/relationships/font" Target="fonts/font22.fntdata"/><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font" Target="fonts/font7.fntdata"/><Relationship Id="rId38" Type="http://schemas.openxmlformats.org/officeDocument/2006/relationships/font" Target="fonts/font12.fntdata"/><Relationship Id="rId46" Type="http://schemas.openxmlformats.org/officeDocument/2006/relationships/font" Target="fonts/font20.fntdata"/><Relationship Id="rId20" Type="http://schemas.openxmlformats.org/officeDocument/2006/relationships/slide" Target="slides/slide18.xml"/><Relationship Id="rId41" Type="http://schemas.openxmlformats.org/officeDocument/2006/relationships/font" Target="fonts/font15.fntdata"/><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79"/>
        <p:cNvGrpSpPr/>
        <p:nvPr/>
      </p:nvGrpSpPr>
      <p:grpSpPr>
        <a:xfrm>
          <a:off x="0" y="0"/>
          <a:ext cx="0" cy="0"/>
          <a:chOff x="0" y="0"/>
          <a:chExt cx="0" cy="0"/>
        </a:xfrm>
      </p:grpSpPr>
      <p:sp>
        <p:nvSpPr>
          <p:cNvPr id="5380" name="Google Shape;538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1" name="Google Shape;538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92"/>
        <p:cNvGrpSpPr/>
        <p:nvPr/>
      </p:nvGrpSpPr>
      <p:grpSpPr>
        <a:xfrm>
          <a:off x="0" y="0"/>
          <a:ext cx="0" cy="0"/>
          <a:chOff x="0" y="0"/>
          <a:chExt cx="0" cy="0"/>
        </a:xfrm>
      </p:grpSpPr>
      <p:sp>
        <p:nvSpPr>
          <p:cNvPr id="5393" name="Google Shape;5393;gf0ccd793ee_0_18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94" name="Google Shape;5394;gf0ccd793ee_0_18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32"/>
        <p:cNvGrpSpPr/>
        <p:nvPr/>
      </p:nvGrpSpPr>
      <p:grpSpPr>
        <a:xfrm>
          <a:off x="0" y="0"/>
          <a:ext cx="0" cy="0"/>
          <a:chOff x="0" y="0"/>
          <a:chExt cx="0" cy="0"/>
        </a:xfrm>
      </p:grpSpPr>
      <p:sp>
        <p:nvSpPr>
          <p:cNvPr id="5433" name="Google Shape;5433;gece08ab10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34" name="Google Shape;5434;gece08ab10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38"/>
        <p:cNvGrpSpPr/>
        <p:nvPr/>
      </p:nvGrpSpPr>
      <p:grpSpPr>
        <a:xfrm>
          <a:off x="0" y="0"/>
          <a:ext cx="0" cy="0"/>
          <a:chOff x="0" y="0"/>
          <a:chExt cx="0" cy="0"/>
        </a:xfrm>
      </p:grpSpPr>
      <p:sp>
        <p:nvSpPr>
          <p:cNvPr id="5439" name="Google Shape;5439;gef67f4b40f_0_19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40" name="Google Shape;5440;gef67f4b40f_0_19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49"/>
        <p:cNvGrpSpPr/>
        <p:nvPr/>
      </p:nvGrpSpPr>
      <p:grpSpPr>
        <a:xfrm>
          <a:off x="0" y="0"/>
          <a:ext cx="0" cy="0"/>
          <a:chOff x="0" y="0"/>
          <a:chExt cx="0" cy="0"/>
        </a:xfrm>
      </p:grpSpPr>
      <p:sp>
        <p:nvSpPr>
          <p:cNvPr id="5450" name="Google Shape;5450;gece08ab101_0_4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51" name="Google Shape;5451;gece08ab101_0_4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59"/>
        <p:cNvGrpSpPr/>
        <p:nvPr/>
      </p:nvGrpSpPr>
      <p:grpSpPr>
        <a:xfrm>
          <a:off x="0" y="0"/>
          <a:ext cx="0" cy="0"/>
          <a:chOff x="0" y="0"/>
          <a:chExt cx="0" cy="0"/>
        </a:xfrm>
      </p:grpSpPr>
      <p:sp>
        <p:nvSpPr>
          <p:cNvPr id="5460" name="Google Shape;5460;gece08ab101_0_6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61" name="Google Shape;5461;gece08ab101_0_6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71"/>
        <p:cNvGrpSpPr/>
        <p:nvPr/>
      </p:nvGrpSpPr>
      <p:grpSpPr>
        <a:xfrm>
          <a:off x="0" y="0"/>
          <a:ext cx="0" cy="0"/>
          <a:chOff x="0" y="0"/>
          <a:chExt cx="0" cy="0"/>
        </a:xfrm>
      </p:grpSpPr>
      <p:sp>
        <p:nvSpPr>
          <p:cNvPr id="5472" name="Google Shape;5472;gef67f4b40f_0_25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73" name="Google Shape;5473;gef67f4b40f_0_25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81"/>
        <p:cNvGrpSpPr/>
        <p:nvPr/>
      </p:nvGrpSpPr>
      <p:grpSpPr>
        <a:xfrm>
          <a:off x="0" y="0"/>
          <a:ext cx="0" cy="0"/>
          <a:chOff x="0" y="0"/>
          <a:chExt cx="0" cy="0"/>
        </a:xfrm>
      </p:grpSpPr>
      <p:sp>
        <p:nvSpPr>
          <p:cNvPr id="5482" name="Google Shape;5482;gece08ab101_0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83" name="Google Shape;5483;gece08ab101_0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95"/>
        <p:cNvGrpSpPr/>
        <p:nvPr/>
      </p:nvGrpSpPr>
      <p:grpSpPr>
        <a:xfrm>
          <a:off x="0" y="0"/>
          <a:ext cx="0" cy="0"/>
          <a:chOff x="0" y="0"/>
          <a:chExt cx="0" cy="0"/>
        </a:xfrm>
      </p:grpSpPr>
      <p:sp>
        <p:nvSpPr>
          <p:cNvPr id="5496" name="Google Shape;5496;gece08ab101_0_7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97" name="Google Shape;5497;gece08ab101_0_7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07"/>
        <p:cNvGrpSpPr/>
        <p:nvPr/>
      </p:nvGrpSpPr>
      <p:grpSpPr>
        <a:xfrm>
          <a:off x="0" y="0"/>
          <a:ext cx="0" cy="0"/>
          <a:chOff x="0" y="0"/>
          <a:chExt cx="0" cy="0"/>
        </a:xfrm>
      </p:grpSpPr>
      <p:sp>
        <p:nvSpPr>
          <p:cNvPr id="5508" name="Google Shape;5508;gf22deb5b02_0_19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09" name="Google Shape;5509;gf22deb5b02_0_19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20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20"/>
        <p:cNvGrpSpPr/>
        <p:nvPr/>
      </p:nvGrpSpPr>
      <p:grpSpPr>
        <a:xfrm>
          <a:off x="0" y="0"/>
          <a:ext cx="0" cy="0"/>
          <a:chOff x="0" y="0"/>
          <a:chExt cx="0" cy="0"/>
        </a:xfrm>
      </p:grpSpPr>
      <p:sp>
        <p:nvSpPr>
          <p:cNvPr id="5521" name="Google Shape;5521;gece08ab101_0_5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22" name="Google Shape;5522;gece08ab101_0_5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30"/>
        <p:cNvGrpSpPr/>
        <p:nvPr/>
      </p:nvGrpSpPr>
      <p:grpSpPr>
        <a:xfrm>
          <a:off x="0" y="0"/>
          <a:ext cx="0" cy="0"/>
          <a:chOff x="0" y="0"/>
          <a:chExt cx="0" cy="0"/>
        </a:xfrm>
      </p:grpSpPr>
      <p:sp>
        <p:nvSpPr>
          <p:cNvPr id="5531" name="Google Shape;5531;gece08ab101_0_7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32" name="Google Shape;5532;gece08ab101_0_7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35"/>
        <p:cNvGrpSpPr/>
        <p:nvPr/>
      </p:nvGrpSpPr>
      <p:grpSpPr>
        <a:xfrm>
          <a:off x="0" y="0"/>
          <a:ext cx="0" cy="0"/>
          <a:chOff x="0" y="0"/>
          <a:chExt cx="0" cy="0"/>
        </a:xfrm>
      </p:grpSpPr>
      <p:sp>
        <p:nvSpPr>
          <p:cNvPr id="5536" name="Google Shape;5536;gece08ab101_0_7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37" name="Google Shape;5537;gece08ab101_0_7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51"/>
        <p:cNvGrpSpPr/>
        <p:nvPr/>
      </p:nvGrpSpPr>
      <p:grpSpPr>
        <a:xfrm>
          <a:off x="0" y="0"/>
          <a:ext cx="0" cy="0"/>
          <a:chOff x="0" y="0"/>
          <a:chExt cx="0" cy="0"/>
        </a:xfrm>
      </p:grpSpPr>
      <p:sp>
        <p:nvSpPr>
          <p:cNvPr id="5552" name="Google Shape;5552;gece08ab101_0_6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53" name="Google Shape;5553;gece08ab101_0_6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After unemployed- “Child, young adult or adult, you can still use these three skills”.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2"/>
        <p:cNvGrpSpPr/>
        <p:nvPr/>
      </p:nvGrpSpPr>
      <p:grpSpPr>
        <a:xfrm>
          <a:off x="0" y="0"/>
          <a:ext cx="0" cy="0"/>
          <a:chOff x="0" y="0"/>
          <a:chExt cx="0" cy="0"/>
        </a:xfrm>
      </p:grpSpPr>
      <p:sp>
        <p:nvSpPr>
          <p:cNvPr id="5563" name="Google Shape;5563;gece08ab101_0_7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64" name="Google Shape;5564;gece08ab101_0_7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2"/>
        <p:cNvGrpSpPr/>
        <p:nvPr/>
      </p:nvGrpSpPr>
      <p:grpSpPr>
        <a:xfrm>
          <a:off x="0" y="0"/>
          <a:ext cx="0" cy="0"/>
          <a:chOff x="0" y="0"/>
          <a:chExt cx="0" cy="0"/>
        </a:xfrm>
      </p:grpSpPr>
      <p:sp>
        <p:nvSpPr>
          <p:cNvPr id="5573" name="Google Shape;5573;gece08ab101_0_7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74" name="Google Shape;5574;gece08ab101_0_7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80"/>
        <p:cNvGrpSpPr/>
        <p:nvPr/>
      </p:nvGrpSpPr>
      <p:grpSpPr>
        <a:xfrm>
          <a:off x="0" y="0"/>
          <a:ext cx="0" cy="0"/>
          <a:chOff x="0" y="0"/>
          <a:chExt cx="0" cy="0"/>
        </a:xfrm>
      </p:grpSpPr>
      <p:sp>
        <p:nvSpPr>
          <p:cNvPr id="5581" name="Google Shape;5581;g103339a907a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82" name="Google Shape;5582;g103339a907a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0"/>
        <p:cNvGrpSpPr/>
        <p:nvPr/>
      </p:nvGrpSpPr>
      <p:grpSpPr>
        <a:xfrm>
          <a:off x="0" y="0"/>
          <a:ext cx="0" cy="0"/>
          <a:chOff x="0" y="0"/>
          <a:chExt cx="0" cy="0"/>
        </a:xfrm>
      </p:grpSpPr>
      <p:sp>
        <p:nvSpPr>
          <p:cNvPr id="5591" name="Google Shape;5591;gf0ccd793ee_0_2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92" name="Google Shape;5592;gf0ccd793ee_0_2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6"/>
        <p:cNvGrpSpPr/>
        <p:nvPr/>
      </p:nvGrpSpPr>
      <p:grpSpPr>
        <a:xfrm>
          <a:off x="0" y="0"/>
          <a:ext cx="0" cy="0"/>
          <a:chOff x="0" y="0"/>
          <a:chExt cx="0" cy="0"/>
        </a:xfrm>
      </p:grpSpPr>
      <p:sp>
        <p:nvSpPr>
          <p:cNvPr id="5597" name="Google Shape;5597;gece08ab101_0_6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98" name="Google Shape;5598;gece08ab101_0_6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8"/>
        <p:cNvGrpSpPr/>
        <p:nvPr/>
      </p:nvGrpSpPr>
      <p:grpSpPr>
        <a:xfrm>
          <a:off x="0" y="0"/>
          <a:ext cx="0" cy="0"/>
          <a:chOff x="0" y="0"/>
          <a:chExt cx="0" cy="0"/>
        </a:xfrm>
      </p:grpSpPr>
      <p:sp>
        <p:nvSpPr>
          <p:cNvPr id="5609" name="Google Shape;5609;gef67f4b40f_0_25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0" name="Google Shape;5610;gef67f4b40f_0_25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3"/>
        <p:cNvGrpSpPr/>
        <p:nvPr/>
      </p:nvGrpSpPr>
      <p:grpSpPr>
        <a:xfrm>
          <a:off x="0" y="0"/>
          <a:ext cx="0" cy="0"/>
          <a:chOff x="0" y="0"/>
          <a:chExt cx="0" cy="0"/>
        </a:xfrm>
      </p:grpSpPr>
      <p:sp>
        <p:nvSpPr>
          <p:cNvPr id="5614" name="Google Shape;5614;gece08ab101_0_7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5" name="Google Shape;5615;gece08ab101_0_7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40"/>
        <p:cNvGrpSpPr/>
        <p:nvPr/>
      </p:nvGrpSpPr>
      <p:grpSpPr>
        <a:xfrm>
          <a:off x="0" y="0"/>
          <a:ext cx="0" cy="0"/>
          <a:chOff x="0" y="0"/>
          <a:chExt cx="0" cy="0"/>
        </a:xfrm>
      </p:grpSpPr>
      <p:sp>
        <p:nvSpPr>
          <p:cNvPr id="5641" name="Google Shape;5641;gf0ccd793ee_0_2673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2" name="Google Shape;5642;gf0ccd793ee_0_267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14.png"/><Relationship Id="rId4" Type="http://schemas.openxmlformats.org/officeDocument/2006/relationships/image" Target="../media/image12.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13.png"/><Relationship Id="rId4" Type="http://schemas.openxmlformats.org/officeDocument/2006/relationships/image" Target="../media/image9.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hyperlink" Target="http://bit.ly/2TtBDf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669700" y="1238675"/>
            <a:ext cx="5804400" cy="2158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191919"/>
              </a:buClr>
              <a:buSzPts val="5200"/>
              <a:buNone/>
              <a:defRPr sz="7200">
                <a:latin typeface="Marcellus"/>
                <a:ea typeface="Marcellus"/>
                <a:cs typeface="Marcellus"/>
                <a:sym typeface="Marcellus"/>
              </a:defRPr>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92500" y="3907963"/>
            <a:ext cx="4359000" cy="409500"/>
          </a:xfrm>
          <a:prstGeom prst="rect">
            <a:avLst/>
          </a:prstGeom>
          <a:solidFill>
            <a:schemeClr val="accent2"/>
          </a:solidFill>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400">
                <a:solidFill>
                  <a:schemeClr val="dk1"/>
                </a:solidFill>
                <a:latin typeface="Montserrat"/>
                <a:ea typeface="Montserrat"/>
                <a:cs typeface="Montserrat"/>
                <a:sym typeface="Montserrat"/>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11" name="Google Shape;11;p2"/>
          <p:cNvSpPr txBox="1">
            <a:spLocks noGrp="1"/>
          </p:cNvSpPr>
          <p:nvPr>
            <p:ph type="ctrTitle" idx="2"/>
          </p:nvPr>
        </p:nvSpPr>
        <p:spPr>
          <a:xfrm>
            <a:off x="1669800" y="826038"/>
            <a:ext cx="5804400" cy="4833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191919"/>
              </a:buClr>
              <a:buSzPts val="5200"/>
              <a:buNone/>
              <a:defRPr sz="1800" b="1">
                <a:latin typeface="Montserrat"/>
                <a:ea typeface="Montserrat"/>
                <a:cs typeface="Montserrat"/>
                <a:sym typeface="Montserrat"/>
              </a:defRPr>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grpSp>
        <p:nvGrpSpPr>
          <p:cNvPr id="12" name="Google Shape;12;p2"/>
          <p:cNvGrpSpPr/>
          <p:nvPr/>
        </p:nvGrpSpPr>
        <p:grpSpPr>
          <a:xfrm>
            <a:off x="435475" y="-2150298"/>
            <a:ext cx="10830409" cy="8806923"/>
            <a:chOff x="435475" y="-2150298"/>
            <a:chExt cx="10830409" cy="8806923"/>
          </a:xfrm>
        </p:grpSpPr>
        <p:grpSp>
          <p:nvGrpSpPr>
            <p:cNvPr id="13" name="Google Shape;13;p2"/>
            <p:cNvGrpSpPr/>
            <p:nvPr/>
          </p:nvGrpSpPr>
          <p:grpSpPr>
            <a:xfrm rot="-3684367">
              <a:off x="3251593" y="4411039"/>
              <a:ext cx="2180646" cy="1742523"/>
              <a:chOff x="1340325" y="4148525"/>
              <a:chExt cx="1340250" cy="1070975"/>
            </a:xfrm>
          </p:grpSpPr>
          <p:sp>
            <p:nvSpPr>
              <p:cNvPr id="14" name="Google Shape;14;p2"/>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2"/>
            <p:cNvGrpSpPr/>
            <p:nvPr/>
          </p:nvGrpSpPr>
          <p:grpSpPr>
            <a:xfrm rot="-4049286">
              <a:off x="9316161" y="2662425"/>
              <a:ext cx="882113" cy="2900621"/>
              <a:chOff x="6772950" y="1141500"/>
              <a:chExt cx="372575" cy="1225125"/>
            </a:xfrm>
          </p:grpSpPr>
          <p:sp>
            <p:nvSpPr>
              <p:cNvPr id="116" name="Google Shape;116;p2"/>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2"/>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 name="Google Shape;147;p2"/>
            <p:cNvGrpSpPr/>
            <p:nvPr/>
          </p:nvGrpSpPr>
          <p:grpSpPr>
            <a:xfrm rot="-3032343" flipH="1">
              <a:off x="1067701" y="-1907126"/>
              <a:ext cx="1805221" cy="2490012"/>
              <a:chOff x="2763875" y="3698500"/>
              <a:chExt cx="1288825" cy="1777825"/>
            </a:xfrm>
          </p:grpSpPr>
          <p:sp>
            <p:nvSpPr>
              <p:cNvPr id="148" name="Google Shape;148;p2"/>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2"/>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2"/>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2"/>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2"/>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2"/>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2"/>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2"/>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63" name="Google Shape;263;p2"/>
          <p:cNvGrpSpPr/>
          <p:nvPr/>
        </p:nvGrpSpPr>
        <p:grpSpPr>
          <a:xfrm>
            <a:off x="-333328" y="-1788950"/>
            <a:ext cx="9390803" cy="7939251"/>
            <a:chOff x="-333328" y="-1788950"/>
            <a:chExt cx="9390803" cy="7939251"/>
          </a:xfrm>
        </p:grpSpPr>
        <p:pic>
          <p:nvPicPr>
            <p:cNvPr id="264" name="Google Shape;264;p2"/>
            <p:cNvPicPr preferRelativeResize="0"/>
            <p:nvPr/>
          </p:nvPicPr>
          <p:blipFill>
            <a:blip r:embed="rId2">
              <a:alphaModFix/>
            </a:blip>
            <a:stretch>
              <a:fillRect/>
            </a:stretch>
          </p:blipFill>
          <p:spPr>
            <a:xfrm rot="10800000">
              <a:off x="3472336" y="-1788950"/>
              <a:ext cx="1996953" cy="3027630"/>
            </a:xfrm>
            <a:prstGeom prst="rect">
              <a:avLst/>
            </a:prstGeom>
            <a:noFill/>
            <a:ln>
              <a:noFill/>
            </a:ln>
          </p:spPr>
        </p:pic>
        <p:pic>
          <p:nvPicPr>
            <p:cNvPr id="265" name="Google Shape;265;p2"/>
            <p:cNvPicPr preferRelativeResize="0"/>
            <p:nvPr/>
          </p:nvPicPr>
          <p:blipFill>
            <a:blip r:embed="rId3">
              <a:alphaModFix/>
            </a:blip>
            <a:stretch>
              <a:fillRect/>
            </a:stretch>
          </p:blipFill>
          <p:spPr>
            <a:xfrm rot="1968584" flipH="1">
              <a:off x="6413667" y="2840827"/>
              <a:ext cx="1986340" cy="3011534"/>
            </a:xfrm>
            <a:prstGeom prst="rect">
              <a:avLst/>
            </a:prstGeom>
            <a:noFill/>
            <a:ln>
              <a:noFill/>
            </a:ln>
          </p:spPr>
        </p:pic>
        <p:pic>
          <p:nvPicPr>
            <p:cNvPr id="266" name="Google Shape;266;p2"/>
            <p:cNvPicPr preferRelativeResize="0"/>
            <p:nvPr/>
          </p:nvPicPr>
          <p:blipFill>
            <a:blip r:embed="rId4">
              <a:alphaModFix/>
            </a:blip>
            <a:stretch>
              <a:fillRect/>
            </a:stretch>
          </p:blipFill>
          <p:spPr>
            <a:xfrm rot="-2415515">
              <a:off x="404516" y="2840819"/>
              <a:ext cx="1986338" cy="3011542"/>
            </a:xfrm>
            <a:prstGeom prst="rect">
              <a:avLst/>
            </a:prstGeom>
            <a:noFill/>
            <a:ln>
              <a:noFill/>
            </a:ln>
          </p:spPr>
        </p:pic>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6"/>
        </a:solidFill>
        <a:effectLst/>
      </p:bgPr>
    </p:bg>
    <p:spTree>
      <p:nvGrpSpPr>
        <p:cNvPr id="1" name="Shape 267"/>
        <p:cNvGrpSpPr/>
        <p:nvPr/>
      </p:nvGrpSpPr>
      <p:grpSpPr>
        <a:xfrm>
          <a:off x="0" y="0"/>
          <a:ext cx="0" cy="0"/>
          <a:chOff x="0" y="0"/>
          <a:chExt cx="0" cy="0"/>
        </a:xfrm>
      </p:grpSpPr>
      <p:sp>
        <p:nvSpPr>
          <p:cNvPr id="268" name="Google Shape;268;p3"/>
          <p:cNvSpPr txBox="1">
            <a:spLocks noGrp="1"/>
          </p:cNvSpPr>
          <p:nvPr>
            <p:ph type="title"/>
          </p:nvPr>
        </p:nvSpPr>
        <p:spPr>
          <a:xfrm>
            <a:off x="881550" y="2570963"/>
            <a:ext cx="4894500" cy="936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72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69" name="Google Shape;269;p3"/>
          <p:cNvSpPr txBox="1">
            <a:spLocks noGrp="1"/>
          </p:cNvSpPr>
          <p:nvPr>
            <p:ph type="title" idx="2" hasCustomPrompt="1"/>
          </p:nvPr>
        </p:nvSpPr>
        <p:spPr>
          <a:xfrm>
            <a:off x="2381100" y="1221838"/>
            <a:ext cx="1895400" cy="99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7200" b="1">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0" name="Google Shape;270;p3"/>
          <p:cNvSpPr txBox="1">
            <a:spLocks noGrp="1"/>
          </p:cNvSpPr>
          <p:nvPr>
            <p:ph type="subTitle" idx="1"/>
          </p:nvPr>
        </p:nvSpPr>
        <p:spPr>
          <a:xfrm>
            <a:off x="1294650" y="3638150"/>
            <a:ext cx="4068300" cy="283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71" name="Google Shape;271;p3"/>
          <p:cNvGrpSpPr/>
          <p:nvPr/>
        </p:nvGrpSpPr>
        <p:grpSpPr>
          <a:xfrm>
            <a:off x="-482050" y="-865047"/>
            <a:ext cx="6850385" cy="7693572"/>
            <a:chOff x="-482050" y="-865047"/>
            <a:chExt cx="6850385" cy="7693572"/>
          </a:xfrm>
        </p:grpSpPr>
        <p:grpSp>
          <p:nvGrpSpPr>
            <p:cNvPr id="272" name="Google Shape;272;p3"/>
            <p:cNvGrpSpPr/>
            <p:nvPr/>
          </p:nvGrpSpPr>
          <p:grpSpPr>
            <a:xfrm rot="3317427">
              <a:off x="604890" y="3967042"/>
              <a:ext cx="956536" cy="3145513"/>
              <a:chOff x="6772950" y="1141500"/>
              <a:chExt cx="372575" cy="1225125"/>
            </a:xfrm>
          </p:grpSpPr>
          <p:sp>
            <p:nvSpPr>
              <p:cNvPr id="273" name="Google Shape;273;p3"/>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3"/>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3"/>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3"/>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3"/>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3"/>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3"/>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3"/>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3"/>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3"/>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3"/>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3"/>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3"/>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3"/>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3"/>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3"/>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3"/>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3"/>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3"/>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3"/>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3"/>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3"/>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3"/>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4" name="Google Shape;304;p3"/>
            <p:cNvGrpSpPr/>
            <p:nvPr/>
          </p:nvGrpSpPr>
          <p:grpSpPr>
            <a:xfrm>
              <a:off x="10" y="-865047"/>
              <a:ext cx="1680886" cy="2318639"/>
              <a:chOff x="2763875" y="3698500"/>
              <a:chExt cx="1288825" cy="1777825"/>
            </a:xfrm>
          </p:grpSpPr>
          <p:sp>
            <p:nvSpPr>
              <p:cNvPr id="305" name="Google Shape;305;p3"/>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3"/>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3"/>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3"/>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3"/>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3"/>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3"/>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3"/>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3"/>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3"/>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3"/>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3"/>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3"/>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3"/>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3"/>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3"/>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3"/>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3"/>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3"/>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3"/>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3"/>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3"/>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3"/>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3"/>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3"/>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3"/>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3"/>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3"/>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3"/>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3"/>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3"/>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3"/>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3"/>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3"/>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3"/>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3"/>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3"/>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3"/>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3"/>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3"/>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3"/>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3"/>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3"/>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3"/>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3"/>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3"/>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3"/>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3"/>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3"/>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3"/>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3"/>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3"/>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3"/>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3"/>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3"/>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3"/>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3"/>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3"/>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3"/>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3"/>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0" name="Google Shape;420;p3"/>
            <p:cNvGrpSpPr/>
            <p:nvPr/>
          </p:nvGrpSpPr>
          <p:grpSpPr>
            <a:xfrm rot="-4528178">
              <a:off x="4052456" y="-76764"/>
              <a:ext cx="2287943" cy="1828264"/>
              <a:chOff x="1340325" y="4148525"/>
              <a:chExt cx="1340250" cy="1070975"/>
            </a:xfrm>
          </p:grpSpPr>
          <p:sp>
            <p:nvSpPr>
              <p:cNvPr id="421" name="Google Shape;421;p3"/>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3"/>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3"/>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3"/>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3"/>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3"/>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3"/>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3"/>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3"/>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3"/>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3"/>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3"/>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3"/>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3"/>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3"/>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3"/>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3"/>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3"/>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3"/>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522"/>
        <p:cNvGrpSpPr/>
        <p:nvPr/>
      </p:nvGrpSpPr>
      <p:grpSpPr>
        <a:xfrm>
          <a:off x="0" y="0"/>
          <a:ext cx="0" cy="0"/>
          <a:chOff x="0" y="0"/>
          <a:chExt cx="0" cy="0"/>
        </a:xfrm>
      </p:grpSpPr>
      <p:sp>
        <p:nvSpPr>
          <p:cNvPr id="523" name="Google Shape;523;p4"/>
          <p:cNvSpPr txBox="1">
            <a:spLocks noGrp="1"/>
          </p:cNvSpPr>
          <p:nvPr>
            <p:ph type="body" idx="1"/>
          </p:nvPr>
        </p:nvSpPr>
        <p:spPr>
          <a:xfrm>
            <a:off x="720000" y="1152475"/>
            <a:ext cx="7704000" cy="34164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Font typeface="Work Sans"/>
              <a:buAutoNum type="arabicPeriod"/>
              <a:defRPr sz="1150"/>
            </a:lvl1pPr>
            <a:lvl2pPr marL="914400" lvl="1" indent="-304800" rtl="0">
              <a:lnSpc>
                <a:spcPct val="115000"/>
              </a:lnSpc>
              <a:spcBef>
                <a:spcPts val="0"/>
              </a:spcBef>
              <a:spcAft>
                <a:spcPts val="0"/>
              </a:spcAft>
              <a:buSzPts val="1200"/>
              <a:buFont typeface="Work Sans"/>
              <a:buAutoNum type="alphaLcPeriod"/>
              <a:defRPr/>
            </a:lvl2pPr>
            <a:lvl3pPr marL="1371600" lvl="2" indent="-304800" rtl="0">
              <a:lnSpc>
                <a:spcPct val="115000"/>
              </a:lnSpc>
              <a:spcBef>
                <a:spcPts val="0"/>
              </a:spcBef>
              <a:spcAft>
                <a:spcPts val="0"/>
              </a:spcAft>
              <a:buSzPts val="1200"/>
              <a:buFont typeface="Work Sans"/>
              <a:buAutoNum type="romanLcPeriod"/>
              <a:defRPr/>
            </a:lvl3pPr>
            <a:lvl4pPr marL="1828800" lvl="3" indent="-304800" rtl="0">
              <a:lnSpc>
                <a:spcPct val="115000"/>
              </a:lnSpc>
              <a:spcBef>
                <a:spcPts val="0"/>
              </a:spcBef>
              <a:spcAft>
                <a:spcPts val="0"/>
              </a:spcAft>
              <a:buSzPts val="1200"/>
              <a:buFont typeface="Work Sans"/>
              <a:buAutoNum type="arabicPeriod"/>
              <a:defRPr/>
            </a:lvl4pPr>
            <a:lvl5pPr marL="2286000" lvl="4" indent="-304800" rtl="0">
              <a:lnSpc>
                <a:spcPct val="115000"/>
              </a:lnSpc>
              <a:spcBef>
                <a:spcPts val="0"/>
              </a:spcBef>
              <a:spcAft>
                <a:spcPts val="0"/>
              </a:spcAft>
              <a:buSzPts val="1200"/>
              <a:buFont typeface="Work Sans"/>
              <a:buAutoNum type="alphaLcPeriod"/>
              <a:defRPr/>
            </a:lvl5pPr>
            <a:lvl6pPr marL="2743200" lvl="5" indent="-304800" rtl="0">
              <a:lnSpc>
                <a:spcPct val="115000"/>
              </a:lnSpc>
              <a:spcBef>
                <a:spcPts val="0"/>
              </a:spcBef>
              <a:spcAft>
                <a:spcPts val="0"/>
              </a:spcAft>
              <a:buSzPts val="1200"/>
              <a:buFont typeface="Work Sans"/>
              <a:buAutoNum type="romanLcPeriod"/>
              <a:defRPr/>
            </a:lvl6pPr>
            <a:lvl7pPr marL="3200400" lvl="6" indent="-304800" rtl="0">
              <a:lnSpc>
                <a:spcPct val="115000"/>
              </a:lnSpc>
              <a:spcBef>
                <a:spcPts val="0"/>
              </a:spcBef>
              <a:spcAft>
                <a:spcPts val="0"/>
              </a:spcAft>
              <a:buSzPts val="1200"/>
              <a:buFont typeface="Work Sans"/>
              <a:buAutoNum type="arabicPeriod"/>
              <a:defRPr/>
            </a:lvl7pPr>
            <a:lvl8pPr marL="3657600" lvl="7" indent="-304800" rtl="0">
              <a:lnSpc>
                <a:spcPct val="115000"/>
              </a:lnSpc>
              <a:spcBef>
                <a:spcPts val="0"/>
              </a:spcBef>
              <a:spcAft>
                <a:spcPts val="0"/>
              </a:spcAft>
              <a:buSzPts val="1200"/>
              <a:buFont typeface="Work Sans"/>
              <a:buAutoNum type="alphaLcPeriod"/>
              <a:defRPr/>
            </a:lvl8pPr>
            <a:lvl9pPr marL="4114800" lvl="8" indent="-304800" rtl="0">
              <a:lnSpc>
                <a:spcPct val="115000"/>
              </a:lnSpc>
              <a:spcBef>
                <a:spcPts val="0"/>
              </a:spcBef>
              <a:spcAft>
                <a:spcPts val="0"/>
              </a:spcAft>
              <a:buSzPts val="1200"/>
              <a:buFont typeface="Work Sans"/>
              <a:buAutoNum type="romanLcPeriod"/>
              <a:defRPr/>
            </a:lvl9pPr>
          </a:lstStyle>
          <a:p>
            <a:endParaRPr/>
          </a:p>
        </p:txBody>
      </p:sp>
      <p:sp>
        <p:nvSpPr>
          <p:cNvPr id="524" name="Google Shape;524;p4"/>
          <p:cNvSpPr txBox="1">
            <a:spLocks noGrp="1"/>
          </p:cNvSpPr>
          <p:nvPr>
            <p:ph type="title"/>
          </p:nvPr>
        </p:nvSpPr>
        <p:spPr>
          <a:xfrm>
            <a:off x="720000" y="361250"/>
            <a:ext cx="7704000" cy="7023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525" name="Google Shape;525;p4"/>
          <p:cNvGrpSpPr/>
          <p:nvPr/>
        </p:nvGrpSpPr>
        <p:grpSpPr>
          <a:xfrm>
            <a:off x="6767217" y="-684780"/>
            <a:ext cx="3111258" cy="3411394"/>
            <a:chOff x="6767217" y="-684780"/>
            <a:chExt cx="3111258" cy="3411394"/>
          </a:xfrm>
        </p:grpSpPr>
        <p:pic>
          <p:nvPicPr>
            <p:cNvPr id="526" name="Google Shape;526;p4"/>
            <p:cNvPicPr preferRelativeResize="0"/>
            <p:nvPr/>
          </p:nvPicPr>
          <p:blipFill>
            <a:blip r:embed="rId2">
              <a:alphaModFix/>
            </a:blip>
            <a:stretch>
              <a:fillRect/>
            </a:stretch>
          </p:blipFill>
          <p:spPr>
            <a:xfrm rot="-1941398" flipH="1">
              <a:off x="7383538" y="-403191"/>
              <a:ext cx="1878616" cy="2848215"/>
            </a:xfrm>
            <a:prstGeom prst="rect">
              <a:avLst/>
            </a:prstGeom>
            <a:noFill/>
            <a:ln>
              <a:noFill/>
            </a:ln>
          </p:spPr>
        </p:pic>
        <p:pic>
          <p:nvPicPr>
            <p:cNvPr id="527" name="Google Shape;527;p4"/>
            <p:cNvPicPr preferRelativeResize="0"/>
            <p:nvPr/>
          </p:nvPicPr>
          <p:blipFill>
            <a:blip r:embed="rId3">
              <a:alphaModFix/>
            </a:blip>
            <a:stretch>
              <a:fillRect/>
            </a:stretch>
          </p:blipFill>
          <p:spPr>
            <a:xfrm rot="-7140387" flipH="1">
              <a:off x="8652159" y="1161965"/>
              <a:ext cx="346013" cy="875625"/>
            </a:xfrm>
            <a:prstGeom prst="rect">
              <a:avLst/>
            </a:prstGeom>
            <a:noFill/>
            <a:ln>
              <a:noFill/>
            </a:ln>
          </p:spPr>
        </p:pic>
      </p:grpSp>
      <p:pic>
        <p:nvPicPr>
          <p:cNvPr id="528" name="Google Shape;528;p4"/>
          <p:cNvPicPr preferRelativeResize="0"/>
          <p:nvPr/>
        </p:nvPicPr>
        <p:blipFill>
          <a:blip r:embed="rId4">
            <a:alphaModFix/>
          </a:blip>
          <a:stretch>
            <a:fillRect/>
          </a:stretch>
        </p:blipFill>
        <p:spPr>
          <a:xfrm>
            <a:off x="-568227" y="2194550"/>
            <a:ext cx="1996953" cy="3027630"/>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29"/>
        <p:cNvGrpSpPr/>
        <p:nvPr/>
      </p:nvGrpSpPr>
      <p:grpSpPr>
        <a:xfrm>
          <a:off x="0" y="0"/>
          <a:ext cx="0" cy="0"/>
          <a:chOff x="0" y="0"/>
          <a:chExt cx="0" cy="0"/>
        </a:xfrm>
      </p:grpSpPr>
      <p:grpSp>
        <p:nvGrpSpPr>
          <p:cNvPr id="530" name="Google Shape;530;p5"/>
          <p:cNvGrpSpPr/>
          <p:nvPr/>
        </p:nvGrpSpPr>
        <p:grpSpPr>
          <a:xfrm>
            <a:off x="-174816" y="-961055"/>
            <a:ext cx="7558967" cy="7547093"/>
            <a:chOff x="-174816" y="-961055"/>
            <a:chExt cx="7558967" cy="7547093"/>
          </a:xfrm>
        </p:grpSpPr>
        <p:grpSp>
          <p:nvGrpSpPr>
            <p:cNvPr id="531" name="Google Shape;531;p5"/>
            <p:cNvGrpSpPr/>
            <p:nvPr/>
          </p:nvGrpSpPr>
          <p:grpSpPr>
            <a:xfrm rot="3684367" flipH="1">
              <a:off x="5007005" y="4340451"/>
              <a:ext cx="2180646" cy="1742523"/>
              <a:chOff x="1340325" y="4148525"/>
              <a:chExt cx="1340250" cy="1070975"/>
            </a:xfrm>
          </p:grpSpPr>
          <p:sp>
            <p:nvSpPr>
              <p:cNvPr id="532" name="Google Shape;532;p5"/>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5"/>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5"/>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5"/>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5"/>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5"/>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5"/>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5"/>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5"/>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5"/>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5"/>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5"/>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5"/>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5"/>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5"/>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5"/>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5"/>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5"/>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5"/>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5"/>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5"/>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5"/>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5"/>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5"/>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5"/>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5"/>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5"/>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5"/>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5"/>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5"/>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5"/>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5"/>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5"/>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5"/>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5"/>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5"/>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5"/>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5"/>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5"/>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5"/>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5"/>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5"/>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5"/>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5"/>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5"/>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5"/>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5"/>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5"/>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5"/>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5"/>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5"/>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5"/>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5"/>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5"/>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5"/>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5"/>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5"/>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5"/>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5"/>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5"/>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5"/>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5"/>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5"/>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5"/>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5"/>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5"/>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5"/>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5"/>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5"/>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5"/>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5"/>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5"/>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5"/>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5"/>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5"/>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5"/>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5"/>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5"/>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5"/>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5"/>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5"/>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5"/>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5"/>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5"/>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5"/>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5"/>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5"/>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5"/>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5"/>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5"/>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5"/>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5"/>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5"/>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5"/>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5"/>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5"/>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5"/>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5"/>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5"/>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5"/>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5"/>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3" name="Google Shape;633;p5"/>
            <p:cNvGrpSpPr/>
            <p:nvPr/>
          </p:nvGrpSpPr>
          <p:grpSpPr>
            <a:xfrm rot="7943475">
              <a:off x="4978813" y="-755830"/>
              <a:ext cx="1419603" cy="1958222"/>
              <a:chOff x="2763875" y="3698500"/>
              <a:chExt cx="1288825" cy="1777825"/>
            </a:xfrm>
          </p:grpSpPr>
          <p:sp>
            <p:nvSpPr>
              <p:cNvPr id="634" name="Google Shape;634;p5"/>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5"/>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5"/>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5"/>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5"/>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5"/>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5"/>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5"/>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5"/>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5"/>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5"/>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5"/>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5"/>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5"/>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5"/>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5"/>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5"/>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5"/>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5"/>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5"/>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5"/>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5"/>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5"/>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5"/>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5"/>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5"/>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5"/>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5"/>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5"/>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5"/>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5"/>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5"/>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5"/>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5"/>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5"/>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5"/>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5"/>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5"/>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5"/>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5"/>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5"/>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5"/>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5"/>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5"/>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5"/>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5"/>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5"/>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5"/>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5"/>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5"/>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5"/>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5"/>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5"/>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5"/>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5"/>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5"/>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5"/>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5"/>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5"/>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5"/>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5"/>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5"/>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5"/>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5"/>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5"/>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5"/>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5"/>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5"/>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5"/>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5"/>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5"/>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5"/>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5"/>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5"/>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5"/>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5"/>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5"/>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5"/>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5"/>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5"/>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5"/>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5"/>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5"/>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5"/>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5"/>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5"/>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5"/>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5"/>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5"/>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5"/>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5"/>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5"/>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5"/>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5"/>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5"/>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5"/>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5"/>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5"/>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5"/>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5"/>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5"/>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5"/>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5"/>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5"/>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5"/>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5"/>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5"/>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5"/>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5"/>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5"/>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5"/>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5"/>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5"/>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5"/>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5"/>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9" name="Google Shape;749;p5"/>
            <p:cNvGrpSpPr/>
            <p:nvPr/>
          </p:nvGrpSpPr>
          <p:grpSpPr>
            <a:xfrm rot="4049286" flipH="1">
              <a:off x="892794" y="3349838"/>
              <a:ext cx="882113" cy="2900621"/>
              <a:chOff x="6772950" y="1141500"/>
              <a:chExt cx="372575" cy="1225125"/>
            </a:xfrm>
          </p:grpSpPr>
          <p:sp>
            <p:nvSpPr>
              <p:cNvPr id="750" name="Google Shape;750;p5"/>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5"/>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5"/>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5"/>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5"/>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5"/>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5"/>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5"/>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5"/>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5"/>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5"/>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5"/>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5"/>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5"/>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5"/>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5"/>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5"/>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5"/>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5"/>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5"/>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5"/>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5"/>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5"/>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5"/>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5"/>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5"/>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5"/>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5"/>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5"/>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5"/>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5"/>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781" name="Google Shape;781;p5"/>
          <p:cNvSpPr txBox="1">
            <a:spLocks noGrp="1"/>
          </p:cNvSpPr>
          <p:nvPr>
            <p:ph type="subTitle" idx="1"/>
          </p:nvPr>
        </p:nvSpPr>
        <p:spPr>
          <a:xfrm>
            <a:off x="708975" y="1968625"/>
            <a:ext cx="2819700" cy="502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500">
                <a:latin typeface="Marcellus"/>
                <a:ea typeface="Marcellus"/>
                <a:cs typeface="Marcellus"/>
                <a:sym typeface="Marcellu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782" name="Google Shape;782;p5"/>
          <p:cNvSpPr txBox="1">
            <a:spLocks noGrp="1"/>
          </p:cNvSpPr>
          <p:nvPr>
            <p:ph type="subTitle" idx="2"/>
          </p:nvPr>
        </p:nvSpPr>
        <p:spPr>
          <a:xfrm>
            <a:off x="5604163" y="1968625"/>
            <a:ext cx="2819700" cy="502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500">
                <a:latin typeface="Marcellus"/>
                <a:ea typeface="Marcellus"/>
                <a:cs typeface="Marcellus"/>
                <a:sym typeface="Marcellu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783" name="Google Shape;783;p5"/>
          <p:cNvSpPr txBox="1">
            <a:spLocks noGrp="1"/>
          </p:cNvSpPr>
          <p:nvPr>
            <p:ph type="subTitle" idx="3"/>
          </p:nvPr>
        </p:nvSpPr>
        <p:spPr>
          <a:xfrm>
            <a:off x="708975" y="2705850"/>
            <a:ext cx="2819700" cy="1045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84" name="Google Shape;784;p5"/>
          <p:cNvSpPr txBox="1">
            <a:spLocks noGrp="1"/>
          </p:cNvSpPr>
          <p:nvPr>
            <p:ph type="subTitle" idx="4"/>
          </p:nvPr>
        </p:nvSpPr>
        <p:spPr>
          <a:xfrm>
            <a:off x="5604170" y="2705850"/>
            <a:ext cx="2819700" cy="1045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85" name="Google Shape;785;p5"/>
          <p:cNvSpPr txBox="1">
            <a:spLocks noGrp="1"/>
          </p:cNvSpPr>
          <p:nvPr>
            <p:ph type="title"/>
          </p:nvPr>
        </p:nvSpPr>
        <p:spPr>
          <a:xfrm>
            <a:off x="636226" y="361250"/>
            <a:ext cx="2965200" cy="11805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86"/>
        <p:cNvGrpSpPr/>
        <p:nvPr/>
      </p:nvGrpSpPr>
      <p:grpSpPr>
        <a:xfrm>
          <a:off x="0" y="0"/>
          <a:ext cx="0" cy="0"/>
          <a:chOff x="0" y="0"/>
          <a:chExt cx="0" cy="0"/>
        </a:xfrm>
      </p:grpSpPr>
      <p:sp>
        <p:nvSpPr>
          <p:cNvPr id="787" name="Google Shape;787;p6"/>
          <p:cNvSpPr txBox="1">
            <a:spLocks noGrp="1"/>
          </p:cNvSpPr>
          <p:nvPr>
            <p:ph type="title"/>
          </p:nvPr>
        </p:nvSpPr>
        <p:spPr>
          <a:xfrm>
            <a:off x="720000" y="361250"/>
            <a:ext cx="7704000" cy="702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pic>
        <p:nvPicPr>
          <p:cNvPr id="788" name="Google Shape;788;p6"/>
          <p:cNvPicPr preferRelativeResize="0"/>
          <p:nvPr/>
        </p:nvPicPr>
        <p:blipFill>
          <a:blip r:embed="rId2">
            <a:alphaModFix/>
          </a:blip>
          <a:stretch>
            <a:fillRect/>
          </a:stretch>
        </p:blipFill>
        <p:spPr>
          <a:xfrm>
            <a:off x="2697048" y="3759475"/>
            <a:ext cx="1996953" cy="3027630"/>
          </a:xfrm>
          <a:prstGeom prst="rect">
            <a:avLst/>
          </a:prstGeom>
          <a:noFill/>
          <a:ln>
            <a:noFill/>
          </a:ln>
        </p:spPr>
      </p:pic>
      <p:pic>
        <p:nvPicPr>
          <p:cNvPr id="789" name="Google Shape;789;p6"/>
          <p:cNvPicPr preferRelativeResize="0"/>
          <p:nvPr/>
        </p:nvPicPr>
        <p:blipFill>
          <a:blip r:embed="rId3">
            <a:alphaModFix/>
          </a:blip>
          <a:stretch>
            <a:fillRect/>
          </a:stretch>
        </p:blipFill>
        <p:spPr>
          <a:xfrm>
            <a:off x="4579423" y="3946225"/>
            <a:ext cx="1996953" cy="3027630"/>
          </a:xfrm>
          <a:prstGeom prst="rect">
            <a:avLst/>
          </a:prstGeom>
          <a:noFill/>
          <a:ln>
            <a:noFill/>
          </a:ln>
        </p:spPr>
      </p:pic>
      <p:pic>
        <p:nvPicPr>
          <p:cNvPr id="790" name="Google Shape;790;p6"/>
          <p:cNvPicPr preferRelativeResize="0"/>
          <p:nvPr/>
        </p:nvPicPr>
        <p:blipFill>
          <a:blip r:embed="rId4">
            <a:alphaModFix/>
          </a:blip>
          <a:stretch>
            <a:fillRect/>
          </a:stretch>
        </p:blipFill>
        <p:spPr>
          <a:xfrm>
            <a:off x="776598" y="3825575"/>
            <a:ext cx="1996953" cy="3027630"/>
          </a:xfrm>
          <a:prstGeom prst="rect">
            <a:avLst/>
          </a:prstGeom>
          <a:noFill/>
          <a:ln>
            <a:noFill/>
          </a:ln>
        </p:spPr>
      </p:pic>
      <p:pic>
        <p:nvPicPr>
          <p:cNvPr id="791" name="Google Shape;791;p6"/>
          <p:cNvPicPr preferRelativeResize="0"/>
          <p:nvPr/>
        </p:nvPicPr>
        <p:blipFill>
          <a:blip r:embed="rId5">
            <a:alphaModFix/>
          </a:blip>
          <a:stretch>
            <a:fillRect/>
          </a:stretch>
        </p:blipFill>
        <p:spPr>
          <a:xfrm>
            <a:off x="6473098" y="3859950"/>
            <a:ext cx="1996953" cy="3027630"/>
          </a:xfrm>
          <a:prstGeom prst="rect">
            <a:avLst/>
          </a:prstGeom>
          <a:noFill/>
          <a:ln>
            <a:noFill/>
          </a:ln>
        </p:spPr>
      </p:pic>
      <p:grpSp>
        <p:nvGrpSpPr>
          <p:cNvPr id="792" name="Google Shape;792;p6"/>
          <p:cNvGrpSpPr/>
          <p:nvPr/>
        </p:nvGrpSpPr>
        <p:grpSpPr>
          <a:xfrm>
            <a:off x="-728759" y="-102878"/>
            <a:ext cx="2287941" cy="1828261"/>
            <a:chOff x="1340325" y="4148525"/>
            <a:chExt cx="1340250" cy="1070975"/>
          </a:xfrm>
        </p:grpSpPr>
        <p:sp>
          <p:nvSpPr>
            <p:cNvPr id="793" name="Google Shape;793;p6"/>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6"/>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6"/>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6"/>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6"/>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6"/>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6"/>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6"/>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6"/>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6"/>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6"/>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6"/>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6"/>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6"/>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6"/>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6"/>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6"/>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6"/>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6"/>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6"/>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6"/>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6"/>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6"/>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6"/>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6"/>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6"/>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6"/>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6"/>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6"/>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6"/>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6"/>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6"/>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6"/>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6"/>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6"/>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6"/>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6"/>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6"/>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6"/>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6"/>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6"/>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6"/>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6"/>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6"/>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6"/>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6"/>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6"/>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6"/>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6"/>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6"/>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6"/>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6"/>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6"/>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6"/>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6"/>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6"/>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6"/>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6"/>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6"/>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6"/>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6"/>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6"/>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6"/>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6"/>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6"/>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6"/>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6"/>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6"/>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6"/>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6"/>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6"/>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6"/>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6"/>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6"/>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6"/>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6"/>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6"/>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6"/>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6"/>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6"/>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6"/>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6"/>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6"/>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6"/>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6"/>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6"/>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6"/>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6"/>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6"/>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6"/>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6"/>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6"/>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6"/>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6"/>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6"/>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6"/>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6"/>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6"/>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6"/>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6"/>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6"/>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2">
  <p:cSld name="TITLE_ONLY_2">
    <p:spTree>
      <p:nvGrpSpPr>
        <p:cNvPr id="1" name="Shape 894"/>
        <p:cNvGrpSpPr/>
        <p:nvPr/>
      </p:nvGrpSpPr>
      <p:grpSpPr>
        <a:xfrm>
          <a:off x="0" y="0"/>
          <a:ext cx="0" cy="0"/>
          <a:chOff x="0" y="0"/>
          <a:chExt cx="0" cy="0"/>
        </a:xfrm>
      </p:grpSpPr>
      <p:sp>
        <p:nvSpPr>
          <p:cNvPr id="895" name="Google Shape;895;p7"/>
          <p:cNvSpPr txBox="1">
            <a:spLocks noGrp="1"/>
          </p:cNvSpPr>
          <p:nvPr>
            <p:ph type="title"/>
          </p:nvPr>
        </p:nvSpPr>
        <p:spPr>
          <a:xfrm>
            <a:off x="720000" y="361250"/>
            <a:ext cx="7704000" cy="702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pic>
        <p:nvPicPr>
          <p:cNvPr id="896" name="Google Shape;896;p7"/>
          <p:cNvPicPr preferRelativeResize="0"/>
          <p:nvPr/>
        </p:nvPicPr>
        <p:blipFill>
          <a:blip r:embed="rId2">
            <a:alphaModFix/>
          </a:blip>
          <a:stretch>
            <a:fillRect/>
          </a:stretch>
        </p:blipFill>
        <p:spPr>
          <a:xfrm rot="5973496">
            <a:off x="17835" y="-396599"/>
            <a:ext cx="1996953" cy="3027629"/>
          </a:xfrm>
          <a:prstGeom prst="rect">
            <a:avLst/>
          </a:prstGeom>
          <a:noFill/>
          <a:ln>
            <a:noFill/>
          </a:ln>
        </p:spPr>
      </p:pic>
      <p:grpSp>
        <p:nvGrpSpPr>
          <p:cNvPr id="897" name="Google Shape;897;p7"/>
          <p:cNvGrpSpPr/>
          <p:nvPr/>
        </p:nvGrpSpPr>
        <p:grpSpPr>
          <a:xfrm>
            <a:off x="1395398" y="-1"/>
            <a:ext cx="8445509" cy="6053214"/>
            <a:chOff x="1395398" y="-1"/>
            <a:chExt cx="8445509" cy="6053214"/>
          </a:xfrm>
        </p:grpSpPr>
        <p:grpSp>
          <p:nvGrpSpPr>
            <p:cNvPr id="898" name="Google Shape;898;p7"/>
            <p:cNvGrpSpPr/>
            <p:nvPr/>
          </p:nvGrpSpPr>
          <p:grpSpPr>
            <a:xfrm rot="-9359879">
              <a:off x="7280026" y="386289"/>
              <a:ext cx="2287957" cy="1828274"/>
              <a:chOff x="1340325" y="4148525"/>
              <a:chExt cx="1340250" cy="1070975"/>
            </a:xfrm>
          </p:grpSpPr>
          <p:sp>
            <p:nvSpPr>
              <p:cNvPr id="899" name="Google Shape;899;p7"/>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7"/>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7"/>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7"/>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7"/>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7"/>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7"/>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7"/>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7"/>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7"/>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7"/>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7"/>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7"/>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7"/>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7"/>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7"/>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7"/>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7"/>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7"/>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7"/>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7"/>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7"/>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7"/>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7"/>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7"/>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7"/>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7"/>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7"/>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7"/>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7"/>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7"/>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7"/>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7"/>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7"/>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7"/>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7"/>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7"/>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7"/>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7"/>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7"/>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7"/>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7"/>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7"/>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7"/>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7"/>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7"/>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7"/>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7"/>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7"/>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7"/>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7"/>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7"/>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7"/>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7"/>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7"/>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7"/>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7"/>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7"/>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7"/>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7"/>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7"/>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7"/>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7"/>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7"/>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7"/>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7"/>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7"/>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7"/>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7"/>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7"/>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7"/>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7"/>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7"/>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7"/>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7"/>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7"/>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7"/>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7"/>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7"/>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7"/>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7"/>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7"/>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7"/>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7"/>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7"/>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7"/>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7"/>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7"/>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7"/>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7"/>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7"/>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7"/>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7"/>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7"/>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7"/>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7"/>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7"/>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7"/>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7"/>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7"/>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7"/>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0" name="Google Shape;1000;p7"/>
            <p:cNvGrpSpPr/>
            <p:nvPr/>
          </p:nvGrpSpPr>
          <p:grpSpPr>
            <a:xfrm rot="10800000" flipH="1">
              <a:off x="1395398" y="3563191"/>
              <a:ext cx="1805257" cy="2490022"/>
              <a:chOff x="2763875" y="3698500"/>
              <a:chExt cx="1288825" cy="1777825"/>
            </a:xfrm>
          </p:grpSpPr>
          <p:sp>
            <p:nvSpPr>
              <p:cNvPr id="1001" name="Google Shape;1001;p7"/>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7"/>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7"/>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7"/>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7"/>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7"/>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7"/>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7"/>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7"/>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7"/>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7"/>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7"/>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7"/>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7"/>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7"/>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7"/>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7"/>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7"/>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7"/>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7"/>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7"/>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7"/>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7"/>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7"/>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7"/>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7"/>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7"/>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7"/>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7"/>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7"/>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7"/>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7"/>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7"/>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7"/>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7"/>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7"/>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7"/>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7"/>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7"/>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7"/>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7"/>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7"/>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7"/>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7"/>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7"/>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7"/>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7"/>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7"/>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7"/>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7"/>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7"/>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7"/>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7"/>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7"/>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7"/>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7"/>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7"/>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7"/>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7"/>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7"/>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7"/>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7"/>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7"/>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7"/>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7"/>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7"/>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7"/>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7"/>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7"/>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7"/>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7"/>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7"/>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7"/>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7"/>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7"/>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7"/>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7"/>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7"/>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7"/>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7"/>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7"/>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7"/>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7"/>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7"/>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7"/>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7"/>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7"/>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7"/>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7"/>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7"/>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7"/>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7"/>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7"/>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7"/>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7"/>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7"/>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7"/>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7"/>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7"/>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7"/>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7"/>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7"/>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7"/>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7"/>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7"/>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7"/>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7"/>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7"/>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7"/>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7"/>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7"/>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7"/>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7"/>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7"/>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7"/>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1116" name="Google Shape;1116;p7"/>
          <p:cNvPicPr preferRelativeResize="0"/>
          <p:nvPr/>
        </p:nvPicPr>
        <p:blipFill>
          <a:blip r:embed="rId3">
            <a:alphaModFix/>
          </a:blip>
          <a:stretch>
            <a:fillRect/>
          </a:stretch>
        </p:blipFill>
        <p:spPr>
          <a:xfrm rot="10800000">
            <a:off x="1760423" y="-1415350"/>
            <a:ext cx="1996953" cy="3027630"/>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3">
  <p:cSld name="TITLE_ONLY_2_1">
    <p:spTree>
      <p:nvGrpSpPr>
        <p:cNvPr id="1" name="Shape 1117"/>
        <p:cNvGrpSpPr/>
        <p:nvPr/>
      </p:nvGrpSpPr>
      <p:grpSpPr>
        <a:xfrm>
          <a:off x="0" y="0"/>
          <a:ext cx="0" cy="0"/>
          <a:chOff x="0" y="0"/>
          <a:chExt cx="0" cy="0"/>
        </a:xfrm>
      </p:grpSpPr>
      <p:sp>
        <p:nvSpPr>
          <p:cNvPr id="1118" name="Google Shape;1118;p8"/>
          <p:cNvSpPr txBox="1">
            <a:spLocks noGrp="1"/>
          </p:cNvSpPr>
          <p:nvPr>
            <p:ph type="title"/>
          </p:nvPr>
        </p:nvSpPr>
        <p:spPr>
          <a:xfrm>
            <a:off x="636225" y="361250"/>
            <a:ext cx="3790500" cy="6489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1119" name="Google Shape;1119;p8"/>
          <p:cNvGrpSpPr/>
          <p:nvPr/>
        </p:nvGrpSpPr>
        <p:grpSpPr>
          <a:xfrm>
            <a:off x="-3020499" y="-1376653"/>
            <a:ext cx="7615781" cy="3533295"/>
            <a:chOff x="-3020499" y="-1376653"/>
            <a:chExt cx="7615781" cy="3533295"/>
          </a:xfrm>
        </p:grpSpPr>
        <p:grpSp>
          <p:nvGrpSpPr>
            <p:cNvPr id="1120" name="Google Shape;1120;p8"/>
            <p:cNvGrpSpPr/>
            <p:nvPr/>
          </p:nvGrpSpPr>
          <p:grpSpPr>
            <a:xfrm rot="5139609">
              <a:off x="-1782422" y="-227602"/>
              <a:ext cx="1051665" cy="3458152"/>
              <a:chOff x="6772950" y="1141500"/>
              <a:chExt cx="372575" cy="1225125"/>
            </a:xfrm>
          </p:grpSpPr>
          <p:sp>
            <p:nvSpPr>
              <p:cNvPr id="1121" name="Google Shape;1121;p8"/>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8"/>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8"/>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8"/>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8"/>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8"/>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8"/>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8"/>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8"/>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8"/>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8"/>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8"/>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8"/>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8"/>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8"/>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8"/>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8"/>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8"/>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8"/>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8"/>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8"/>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8"/>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8"/>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8"/>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8"/>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8"/>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8"/>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8"/>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8"/>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8"/>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8"/>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2" name="Google Shape;1152;p8"/>
            <p:cNvGrpSpPr/>
            <p:nvPr/>
          </p:nvGrpSpPr>
          <p:grpSpPr>
            <a:xfrm>
              <a:off x="2307341" y="-1376653"/>
              <a:ext cx="2287941" cy="1828261"/>
              <a:chOff x="1340325" y="4148525"/>
              <a:chExt cx="1340250" cy="1070975"/>
            </a:xfrm>
          </p:grpSpPr>
          <p:sp>
            <p:nvSpPr>
              <p:cNvPr id="1153" name="Google Shape;1153;p8"/>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8"/>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8"/>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8"/>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8"/>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8"/>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8"/>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8"/>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8"/>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8"/>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8"/>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8"/>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8"/>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8"/>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8"/>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8"/>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8"/>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8"/>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8"/>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8"/>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8"/>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8"/>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8"/>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8"/>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8"/>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8"/>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8"/>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8"/>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8"/>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8"/>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8"/>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8"/>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8"/>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8"/>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8"/>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8"/>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8"/>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8"/>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8"/>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8"/>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8"/>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8"/>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8"/>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8"/>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8"/>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8"/>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8"/>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8"/>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8"/>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8"/>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8"/>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8"/>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8"/>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8"/>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8"/>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8"/>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8"/>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8"/>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8"/>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8"/>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8"/>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8"/>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8"/>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8"/>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8"/>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8"/>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8"/>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8"/>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8"/>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8"/>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8"/>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8"/>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8"/>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8"/>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8"/>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8"/>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8"/>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8"/>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8"/>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8"/>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8"/>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8"/>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8"/>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8"/>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8"/>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8"/>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8"/>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8"/>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8"/>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8"/>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8"/>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8"/>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8"/>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8"/>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8"/>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8"/>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8"/>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8"/>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8"/>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8"/>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8"/>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4">
  <p:cSld name="TITLE_ONLY_2_1_1">
    <p:spTree>
      <p:nvGrpSpPr>
        <p:cNvPr id="1" name="Shape 1254"/>
        <p:cNvGrpSpPr/>
        <p:nvPr/>
      </p:nvGrpSpPr>
      <p:grpSpPr>
        <a:xfrm>
          <a:off x="0" y="0"/>
          <a:ext cx="0" cy="0"/>
          <a:chOff x="0" y="0"/>
          <a:chExt cx="0" cy="0"/>
        </a:xfrm>
      </p:grpSpPr>
      <p:sp>
        <p:nvSpPr>
          <p:cNvPr id="1255" name="Google Shape;1255;p9"/>
          <p:cNvSpPr txBox="1">
            <a:spLocks noGrp="1"/>
          </p:cNvSpPr>
          <p:nvPr>
            <p:ph type="title"/>
          </p:nvPr>
        </p:nvSpPr>
        <p:spPr>
          <a:xfrm>
            <a:off x="636225" y="361250"/>
            <a:ext cx="3620400" cy="6489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1256" name="Google Shape;1256;p9"/>
          <p:cNvGrpSpPr/>
          <p:nvPr/>
        </p:nvGrpSpPr>
        <p:grpSpPr>
          <a:xfrm>
            <a:off x="-1618884" y="-349228"/>
            <a:ext cx="11644056" cy="3705293"/>
            <a:chOff x="-1618884" y="-349228"/>
            <a:chExt cx="11644056" cy="3705293"/>
          </a:xfrm>
        </p:grpSpPr>
        <p:grpSp>
          <p:nvGrpSpPr>
            <p:cNvPr id="1257" name="Google Shape;1257;p9"/>
            <p:cNvGrpSpPr/>
            <p:nvPr/>
          </p:nvGrpSpPr>
          <p:grpSpPr>
            <a:xfrm rot="7001257" flipH="1">
              <a:off x="7604745" y="-228570"/>
              <a:ext cx="1805284" cy="2490078"/>
              <a:chOff x="2763875" y="3698500"/>
              <a:chExt cx="1288825" cy="1777825"/>
            </a:xfrm>
          </p:grpSpPr>
          <p:sp>
            <p:nvSpPr>
              <p:cNvPr id="1258" name="Google Shape;1258;p9"/>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9"/>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9"/>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9"/>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9"/>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9"/>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9"/>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9"/>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9"/>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9"/>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9"/>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9"/>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9"/>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9"/>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9"/>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9"/>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9"/>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9"/>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9"/>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9"/>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9"/>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9"/>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9"/>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9"/>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9"/>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9"/>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9"/>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9"/>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9"/>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9"/>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9"/>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9"/>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9"/>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9"/>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9"/>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9"/>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9"/>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9"/>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9"/>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9"/>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9"/>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9"/>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9"/>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9"/>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9"/>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9"/>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9"/>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9"/>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9"/>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9"/>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9"/>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9"/>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9"/>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9"/>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9"/>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9"/>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9"/>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9"/>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9"/>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9"/>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9"/>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9"/>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9"/>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9"/>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9"/>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9"/>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9"/>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9"/>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9"/>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9"/>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9"/>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9"/>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9"/>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9"/>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9"/>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9"/>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9"/>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9"/>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9"/>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9"/>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9"/>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9"/>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9"/>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9"/>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9"/>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9"/>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9"/>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9"/>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9"/>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9"/>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9"/>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9"/>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9"/>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9"/>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9"/>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9"/>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9"/>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9"/>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9"/>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9"/>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9"/>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9"/>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9"/>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9"/>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9"/>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9"/>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9"/>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9"/>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9"/>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9"/>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9"/>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9"/>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9"/>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9"/>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9"/>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3" name="Google Shape;1373;p9"/>
            <p:cNvGrpSpPr/>
            <p:nvPr/>
          </p:nvGrpSpPr>
          <p:grpSpPr>
            <a:xfrm rot="-4372622">
              <a:off x="-1552432" y="1079575"/>
              <a:ext cx="2287895" cy="1828225"/>
              <a:chOff x="1340325" y="4148525"/>
              <a:chExt cx="1340250" cy="1070975"/>
            </a:xfrm>
          </p:grpSpPr>
          <p:sp>
            <p:nvSpPr>
              <p:cNvPr id="1374" name="Google Shape;1374;p9"/>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9"/>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9"/>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9"/>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9"/>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9"/>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9"/>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9"/>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9"/>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9"/>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9"/>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9"/>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9"/>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9"/>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9"/>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9"/>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9"/>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9"/>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9"/>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9"/>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9"/>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9"/>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9"/>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9"/>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9"/>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9"/>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9"/>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9"/>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9"/>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9"/>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9"/>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9"/>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9"/>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9"/>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9"/>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9"/>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9"/>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9"/>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9"/>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9"/>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9"/>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9"/>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9"/>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9"/>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9"/>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9"/>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9"/>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9"/>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9"/>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9"/>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9"/>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9"/>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9"/>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9"/>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9"/>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9"/>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9"/>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9"/>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9"/>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9"/>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9"/>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9"/>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9"/>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9"/>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9"/>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9"/>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9"/>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9"/>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9"/>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9"/>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9"/>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9"/>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9"/>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9"/>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9"/>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9"/>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9"/>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9"/>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9"/>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9"/>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9"/>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9"/>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9"/>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9"/>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9"/>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9"/>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9"/>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9"/>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9"/>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9"/>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9"/>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9"/>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9"/>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9"/>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9"/>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9"/>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9"/>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9"/>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9"/>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9"/>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9"/>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5">
  <p:cSld name="TITLE_ONLY_2_1_1_1">
    <p:spTree>
      <p:nvGrpSpPr>
        <p:cNvPr id="1" name="Shape 1475"/>
        <p:cNvGrpSpPr/>
        <p:nvPr/>
      </p:nvGrpSpPr>
      <p:grpSpPr>
        <a:xfrm>
          <a:off x="0" y="0"/>
          <a:ext cx="0" cy="0"/>
          <a:chOff x="0" y="0"/>
          <a:chExt cx="0" cy="0"/>
        </a:xfrm>
      </p:grpSpPr>
      <p:grpSp>
        <p:nvGrpSpPr>
          <p:cNvPr id="1476" name="Google Shape;1476;p10"/>
          <p:cNvGrpSpPr/>
          <p:nvPr/>
        </p:nvGrpSpPr>
        <p:grpSpPr>
          <a:xfrm rot="10800000">
            <a:off x="-1702484" y="-411953"/>
            <a:ext cx="11644056" cy="3705293"/>
            <a:chOff x="-1618884" y="-349228"/>
            <a:chExt cx="11644056" cy="3705293"/>
          </a:xfrm>
        </p:grpSpPr>
        <p:grpSp>
          <p:nvGrpSpPr>
            <p:cNvPr id="1477" name="Google Shape;1477;p10"/>
            <p:cNvGrpSpPr/>
            <p:nvPr/>
          </p:nvGrpSpPr>
          <p:grpSpPr>
            <a:xfrm rot="7001257" flipH="1">
              <a:off x="7604745" y="-228570"/>
              <a:ext cx="1805284" cy="2490078"/>
              <a:chOff x="2763875" y="3698500"/>
              <a:chExt cx="1288825" cy="1777825"/>
            </a:xfrm>
          </p:grpSpPr>
          <p:sp>
            <p:nvSpPr>
              <p:cNvPr id="1478" name="Google Shape;1478;p10"/>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10"/>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10"/>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10"/>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10"/>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10"/>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10"/>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10"/>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10"/>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10"/>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10"/>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10"/>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10"/>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10"/>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10"/>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10"/>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10"/>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10"/>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10"/>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10"/>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10"/>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10"/>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10"/>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10"/>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10"/>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10"/>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10"/>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10"/>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10"/>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10"/>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10"/>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10"/>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10"/>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10"/>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10"/>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10"/>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10"/>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10"/>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10"/>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10"/>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10"/>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10"/>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10"/>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10"/>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10"/>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10"/>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10"/>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10"/>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10"/>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10"/>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10"/>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10"/>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10"/>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10"/>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10"/>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10"/>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10"/>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10"/>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10"/>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10"/>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10"/>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10"/>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10"/>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10"/>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10"/>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10"/>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10"/>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10"/>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10"/>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10"/>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10"/>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10"/>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10"/>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10"/>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10"/>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10"/>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10"/>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10"/>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10"/>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10"/>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10"/>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10"/>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10"/>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10"/>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10"/>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10"/>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10"/>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10"/>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10"/>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10"/>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10"/>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10"/>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10"/>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10"/>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10"/>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10"/>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10"/>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10"/>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10"/>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10"/>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10"/>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10"/>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10"/>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10"/>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10"/>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10"/>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10"/>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10"/>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10"/>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10"/>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10"/>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10"/>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10"/>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10"/>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10"/>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3" name="Google Shape;1593;p10"/>
            <p:cNvGrpSpPr/>
            <p:nvPr/>
          </p:nvGrpSpPr>
          <p:grpSpPr>
            <a:xfrm rot="-4372622">
              <a:off x="-1552432" y="1079575"/>
              <a:ext cx="2287895" cy="1828225"/>
              <a:chOff x="1340325" y="4148525"/>
              <a:chExt cx="1340250" cy="1070975"/>
            </a:xfrm>
          </p:grpSpPr>
          <p:sp>
            <p:nvSpPr>
              <p:cNvPr id="1594" name="Google Shape;1594;p10"/>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10"/>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10"/>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10"/>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10"/>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10"/>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10"/>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10"/>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10"/>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10"/>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10"/>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10"/>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10"/>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10"/>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10"/>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10"/>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10"/>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10"/>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10"/>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10"/>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10"/>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10"/>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10"/>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10"/>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10"/>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10"/>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10"/>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10"/>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10"/>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10"/>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10"/>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10"/>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10"/>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10"/>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10"/>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10"/>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10"/>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10"/>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10"/>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10"/>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10"/>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10"/>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10"/>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10"/>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10"/>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10"/>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10"/>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10"/>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10"/>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10"/>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10"/>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10"/>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10"/>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10"/>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10"/>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10"/>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10"/>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10"/>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10"/>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10"/>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10"/>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10"/>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10"/>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10"/>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10"/>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10"/>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10"/>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10"/>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10"/>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10"/>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10"/>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10"/>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10"/>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10"/>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10"/>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10"/>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10"/>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10"/>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10"/>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10"/>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10"/>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10"/>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10"/>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10"/>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10"/>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10"/>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10"/>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10"/>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10"/>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10"/>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10"/>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10"/>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10"/>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10"/>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10"/>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10"/>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10"/>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10"/>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10"/>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10"/>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10"/>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695" name="Google Shape;1695;p10"/>
          <p:cNvSpPr txBox="1">
            <a:spLocks noGrp="1"/>
          </p:cNvSpPr>
          <p:nvPr>
            <p:ph type="title"/>
          </p:nvPr>
        </p:nvSpPr>
        <p:spPr>
          <a:xfrm>
            <a:off x="720000" y="361250"/>
            <a:ext cx="7704000" cy="702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696"/>
        <p:cNvGrpSpPr/>
        <p:nvPr/>
      </p:nvGrpSpPr>
      <p:grpSpPr>
        <a:xfrm>
          <a:off x="0" y="0"/>
          <a:ext cx="0" cy="0"/>
          <a:chOff x="0" y="0"/>
          <a:chExt cx="0" cy="0"/>
        </a:xfrm>
      </p:grpSpPr>
      <p:sp>
        <p:nvSpPr>
          <p:cNvPr id="1697" name="Google Shape;1697;p11"/>
          <p:cNvSpPr txBox="1">
            <a:spLocks noGrp="1"/>
          </p:cNvSpPr>
          <p:nvPr>
            <p:ph type="body" idx="1"/>
          </p:nvPr>
        </p:nvSpPr>
        <p:spPr>
          <a:xfrm>
            <a:off x="720000" y="1554050"/>
            <a:ext cx="3467700" cy="30495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rgbClr val="434343"/>
              </a:buClr>
              <a:buSzPts val="1400"/>
              <a:buChar char="●"/>
              <a:defRPr sz="1400">
                <a:solidFill>
                  <a:srgbClr val="434343"/>
                </a:solidFill>
              </a:defRPr>
            </a:lvl1pPr>
            <a:lvl2pPr marL="914400" lvl="1" indent="-317500" rtl="0">
              <a:lnSpc>
                <a:spcPct val="115000"/>
              </a:lnSpc>
              <a:spcBef>
                <a:spcPts val="0"/>
              </a:spcBef>
              <a:spcAft>
                <a:spcPts val="0"/>
              </a:spcAft>
              <a:buClr>
                <a:srgbClr val="434343"/>
              </a:buClr>
              <a:buSzPts val="1400"/>
              <a:buChar char="○"/>
              <a:defRPr>
                <a:solidFill>
                  <a:srgbClr val="434343"/>
                </a:solidFill>
              </a:defRPr>
            </a:lvl2pPr>
            <a:lvl3pPr marL="1371600" lvl="2" indent="-317500" rtl="0">
              <a:lnSpc>
                <a:spcPct val="115000"/>
              </a:lnSpc>
              <a:spcBef>
                <a:spcPts val="0"/>
              </a:spcBef>
              <a:spcAft>
                <a:spcPts val="0"/>
              </a:spcAft>
              <a:buClr>
                <a:srgbClr val="434343"/>
              </a:buClr>
              <a:buSzPts val="1400"/>
              <a:buChar char="■"/>
              <a:defRPr>
                <a:solidFill>
                  <a:srgbClr val="434343"/>
                </a:solidFill>
              </a:defRPr>
            </a:lvl3pPr>
            <a:lvl4pPr marL="1828800" lvl="3" indent="-317500" rtl="0">
              <a:lnSpc>
                <a:spcPct val="115000"/>
              </a:lnSpc>
              <a:spcBef>
                <a:spcPts val="0"/>
              </a:spcBef>
              <a:spcAft>
                <a:spcPts val="0"/>
              </a:spcAft>
              <a:buClr>
                <a:srgbClr val="434343"/>
              </a:buClr>
              <a:buSzPts val="1400"/>
              <a:buChar char="●"/>
              <a:defRPr>
                <a:solidFill>
                  <a:srgbClr val="434343"/>
                </a:solidFill>
              </a:defRPr>
            </a:lvl4pPr>
            <a:lvl5pPr marL="2286000" lvl="4" indent="-317500" rtl="0">
              <a:lnSpc>
                <a:spcPct val="115000"/>
              </a:lnSpc>
              <a:spcBef>
                <a:spcPts val="0"/>
              </a:spcBef>
              <a:spcAft>
                <a:spcPts val="0"/>
              </a:spcAft>
              <a:buClr>
                <a:srgbClr val="434343"/>
              </a:buClr>
              <a:buSzPts val="1400"/>
              <a:buChar char="○"/>
              <a:defRPr>
                <a:solidFill>
                  <a:srgbClr val="434343"/>
                </a:solidFill>
              </a:defRPr>
            </a:lvl5pPr>
            <a:lvl6pPr marL="2743200" lvl="5" indent="-317500" rtl="0">
              <a:lnSpc>
                <a:spcPct val="115000"/>
              </a:lnSpc>
              <a:spcBef>
                <a:spcPts val="0"/>
              </a:spcBef>
              <a:spcAft>
                <a:spcPts val="0"/>
              </a:spcAft>
              <a:buClr>
                <a:srgbClr val="434343"/>
              </a:buClr>
              <a:buSzPts val="1400"/>
              <a:buChar char="■"/>
              <a:defRPr>
                <a:solidFill>
                  <a:srgbClr val="434343"/>
                </a:solidFill>
              </a:defRPr>
            </a:lvl6pPr>
            <a:lvl7pPr marL="3200400" lvl="6" indent="-317500" rtl="0">
              <a:lnSpc>
                <a:spcPct val="115000"/>
              </a:lnSpc>
              <a:spcBef>
                <a:spcPts val="0"/>
              </a:spcBef>
              <a:spcAft>
                <a:spcPts val="0"/>
              </a:spcAft>
              <a:buClr>
                <a:srgbClr val="434343"/>
              </a:buClr>
              <a:buSzPts val="1400"/>
              <a:buChar char="●"/>
              <a:defRPr>
                <a:solidFill>
                  <a:srgbClr val="434343"/>
                </a:solidFill>
              </a:defRPr>
            </a:lvl7pPr>
            <a:lvl8pPr marL="3657600" lvl="7" indent="-317500" rtl="0">
              <a:lnSpc>
                <a:spcPct val="115000"/>
              </a:lnSpc>
              <a:spcBef>
                <a:spcPts val="0"/>
              </a:spcBef>
              <a:spcAft>
                <a:spcPts val="0"/>
              </a:spcAft>
              <a:buClr>
                <a:srgbClr val="434343"/>
              </a:buClr>
              <a:buSzPts val="1400"/>
              <a:buChar char="○"/>
              <a:defRPr>
                <a:solidFill>
                  <a:srgbClr val="434343"/>
                </a:solidFill>
              </a:defRPr>
            </a:lvl8pPr>
            <a:lvl9pPr marL="4114800" lvl="8" indent="-317500" rtl="0">
              <a:lnSpc>
                <a:spcPct val="115000"/>
              </a:lnSpc>
              <a:spcBef>
                <a:spcPts val="0"/>
              </a:spcBef>
              <a:spcAft>
                <a:spcPts val="0"/>
              </a:spcAft>
              <a:buClr>
                <a:srgbClr val="434343"/>
              </a:buClr>
              <a:buSzPts val="1400"/>
              <a:buChar char="■"/>
              <a:defRPr>
                <a:solidFill>
                  <a:srgbClr val="434343"/>
                </a:solidFill>
              </a:defRPr>
            </a:lvl9pPr>
          </a:lstStyle>
          <a:p>
            <a:endParaRPr/>
          </a:p>
        </p:txBody>
      </p:sp>
      <p:sp>
        <p:nvSpPr>
          <p:cNvPr id="1698" name="Google Shape;1698;p11"/>
          <p:cNvSpPr txBox="1">
            <a:spLocks noGrp="1"/>
          </p:cNvSpPr>
          <p:nvPr>
            <p:ph type="title"/>
          </p:nvPr>
        </p:nvSpPr>
        <p:spPr>
          <a:xfrm>
            <a:off x="636225" y="361250"/>
            <a:ext cx="2965200" cy="11928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1699" name="Google Shape;1699;p11"/>
          <p:cNvGrpSpPr/>
          <p:nvPr/>
        </p:nvGrpSpPr>
        <p:grpSpPr>
          <a:xfrm>
            <a:off x="3717667" y="630461"/>
            <a:ext cx="5973603" cy="5056939"/>
            <a:chOff x="3694317" y="622686"/>
            <a:chExt cx="5973603" cy="5056939"/>
          </a:xfrm>
        </p:grpSpPr>
        <p:grpSp>
          <p:nvGrpSpPr>
            <p:cNvPr id="1700" name="Google Shape;1700;p11"/>
            <p:cNvGrpSpPr/>
            <p:nvPr/>
          </p:nvGrpSpPr>
          <p:grpSpPr>
            <a:xfrm rot="3317427">
              <a:off x="7100515" y="2818142"/>
              <a:ext cx="956536" cy="3145513"/>
              <a:chOff x="6772950" y="1141500"/>
              <a:chExt cx="372575" cy="1225125"/>
            </a:xfrm>
          </p:grpSpPr>
          <p:sp>
            <p:nvSpPr>
              <p:cNvPr id="1701" name="Google Shape;1701;p11"/>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11"/>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11"/>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11"/>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11"/>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11"/>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11"/>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11"/>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11"/>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11"/>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11"/>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11"/>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11"/>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11"/>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11"/>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11"/>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11"/>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11"/>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11"/>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11"/>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11"/>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11"/>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11"/>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11"/>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11"/>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11"/>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11"/>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11"/>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11"/>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11"/>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11"/>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32" name="Google Shape;1732;p11"/>
            <p:cNvGrpSpPr/>
            <p:nvPr/>
          </p:nvGrpSpPr>
          <p:grpSpPr>
            <a:xfrm rot="-6299958">
              <a:off x="7344949" y="1050123"/>
              <a:ext cx="2287889" cy="1828220"/>
              <a:chOff x="1340325" y="4148525"/>
              <a:chExt cx="1340250" cy="1070975"/>
            </a:xfrm>
          </p:grpSpPr>
          <p:sp>
            <p:nvSpPr>
              <p:cNvPr id="1733" name="Google Shape;1733;p11"/>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11"/>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11"/>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11"/>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11"/>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11"/>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11"/>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11"/>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11"/>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11"/>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11"/>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11"/>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11"/>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11"/>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11"/>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11"/>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11"/>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11"/>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11"/>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11"/>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11"/>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11"/>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11"/>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11"/>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11"/>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11"/>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11"/>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11"/>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11"/>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11"/>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11"/>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11"/>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11"/>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11"/>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11"/>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11"/>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11"/>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11"/>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11"/>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11"/>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11"/>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11"/>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11"/>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11"/>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11"/>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11"/>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11"/>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11"/>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11"/>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11"/>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11"/>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11"/>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11"/>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11"/>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11"/>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11"/>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11"/>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11"/>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11"/>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11"/>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11"/>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11"/>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11"/>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11"/>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11"/>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11"/>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11"/>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11"/>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11"/>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11"/>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11"/>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11"/>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11"/>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11"/>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11"/>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11"/>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11"/>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11"/>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11"/>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11"/>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11"/>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11"/>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11"/>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11"/>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11"/>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11"/>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11"/>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11"/>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11"/>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11"/>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11"/>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11"/>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11"/>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11"/>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11"/>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11"/>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11"/>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11"/>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11"/>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11"/>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11"/>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4" name="Google Shape;1834;p11"/>
            <p:cNvGrpSpPr/>
            <p:nvPr/>
          </p:nvGrpSpPr>
          <p:grpSpPr>
            <a:xfrm rot="6299958" flipH="1">
              <a:off x="3729399" y="3172473"/>
              <a:ext cx="2287889" cy="1828220"/>
              <a:chOff x="1340325" y="4148525"/>
              <a:chExt cx="1340250" cy="1070975"/>
            </a:xfrm>
          </p:grpSpPr>
          <p:sp>
            <p:nvSpPr>
              <p:cNvPr id="1835" name="Google Shape;1835;p11"/>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11"/>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11"/>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11"/>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11"/>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11"/>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11"/>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11"/>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11"/>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11"/>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11"/>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11"/>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11"/>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11"/>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11"/>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11"/>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11"/>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11"/>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11"/>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11"/>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11"/>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11"/>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11"/>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11"/>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11"/>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11"/>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11"/>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11"/>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11"/>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11"/>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11"/>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11"/>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11"/>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11"/>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11"/>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11"/>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11"/>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11"/>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11"/>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11"/>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11"/>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11"/>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11"/>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11"/>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11"/>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11"/>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11"/>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11"/>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11"/>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11"/>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11"/>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11"/>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11"/>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11"/>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11"/>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11"/>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11"/>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11"/>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11"/>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11"/>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11"/>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11"/>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11"/>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11"/>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11"/>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11"/>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11"/>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11"/>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11"/>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11"/>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11"/>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11"/>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11"/>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11"/>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11"/>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11"/>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11"/>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11"/>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11"/>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11"/>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11"/>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11"/>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11"/>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11"/>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11"/>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11"/>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11"/>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11"/>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11"/>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11"/>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11"/>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11"/>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11"/>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11"/>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11"/>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11"/>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11"/>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11"/>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11"/>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11"/>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11"/>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936"/>
        <p:cNvGrpSpPr/>
        <p:nvPr/>
      </p:nvGrpSpPr>
      <p:grpSpPr>
        <a:xfrm>
          <a:off x="0" y="0"/>
          <a:ext cx="0" cy="0"/>
          <a:chOff x="0" y="0"/>
          <a:chExt cx="0" cy="0"/>
        </a:xfrm>
      </p:grpSpPr>
      <p:sp>
        <p:nvSpPr>
          <p:cNvPr id="1937" name="Google Shape;1937;p12"/>
          <p:cNvSpPr txBox="1">
            <a:spLocks noGrp="1"/>
          </p:cNvSpPr>
          <p:nvPr>
            <p:ph type="title"/>
          </p:nvPr>
        </p:nvSpPr>
        <p:spPr>
          <a:xfrm>
            <a:off x="2307000" y="856100"/>
            <a:ext cx="4530000" cy="2529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72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endParaRPr/>
          </a:p>
        </p:txBody>
      </p:sp>
      <p:pic>
        <p:nvPicPr>
          <p:cNvPr id="1938" name="Google Shape;1938;p12"/>
          <p:cNvPicPr preferRelativeResize="0"/>
          <p:nvPr/>
        </p:nvPicPr>
        <p:blipFill>
          <a:blip r:embed="rId2">
            <a:alphaModFix/>
          </a:blip>
          <a:stretch>
            <a:fillRect/>
          </a:stretch>
        </p:blipFill>
        <p:spPr>
          <a:xfrm>
            <a:off x="5541273" y="3191825"/>
            <a:ext cx="1996953" cy="3027630"/>
          </a:xfrm>
          <a:prstGeom prst="rect">
            <a:avLst/>
          </a:prstGeom>
          <a:noFill/>
          <a:ln>
            <a:noFill/>
          </a:ln>
        </p:spPr>
      </p:pic>
      <p:pic>
        <p:nvPicPr>
          <p:cNvPr id="1939" name="Google Shape;1939;p12"/>
          <p:cNvPicPr preferRelativeResize="0"/>
          <p:nvPr/>
        </p:nvPicPr>
        <p:blipFill>
          <a:blip r:embed="rId3">
            <a:alphaModFix/>
          </a:blip>
          <a:stretch>
            <a:fillRect/>
          </a:stretch>
        </p:blipFill>
        <p:spPr>
          <a:xfrm rot="-595113">
            <a:off x="1330473" y="3089676"/>
            <a:ext cx="1996952" cy="3027628"/>
          </a:xfrm>
          <a:prstGeom prst="rect">
            <a:avLst/>
          </a:prstGeom>
          <a:noFill/>
          <a:ln>
            <a:noFill/>
          </a:ln>
        </p:spPr>
      </p:pic>
      <p:pic>
        <p:nvPicPr>
          <p:cNvPr id="1940" name="Google Shape;1940;p12"/>
          <p:cNvPicPr preferRelativeResize="0"/>
          <p:nvPr/>
        </p:nvPicPr>
        <p:blipFill>
          <a:blip r:embed="rId4">
            <a:alphaModFix/>
          </a:blip>
          <a:stretch>
            <a:fillRect/>
          </a:stretch>
        </p:blipFill>
        <p:spPr>
          <a:xfrm rot="-715478">
            <a:off x="3573523" y="3383100"/>
            <a:ext cx="1996953" cy="3027629"/>
          </a:xfrm>
          <a:prstGeom prst="rect">
            <a:avLst/>
          </a:prstGeom>
          <a:noFill/>
          <a:ln>
            <a:noFill/>
          </a:ln>
        </p:spPr>
      </p:pic>
      <p:grpSp>
        <p:nvGrpSpPr>
          <p:cNvPr id="1941" name="Google Shape;1941;p12"/>
          <p:cNvGrpSpPr/>
          <p:nvPr/>
        </p:nvGrpSpPr>
        <p:grpSpPr>
          <a:xfrm rot="3045761" flipH="1">
            <a:off x="4054547" y="-1401285"/>
            <a:ext cx="1805277" cy="2490115"/>
            <a:chOff x="2763875" y="3698500"/>
            <a:chExt cx="1288825" cy="1777825"/>
          </a:xfrm>
        </p:grpSpPr>
        <p:sp>
          <p:nvSpPr>
            <p:cNvPr id="1942" name="Google Shape;1942;p12"/>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12"/>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12"/>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12"/>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12"/>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12"/>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12"/>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12"/>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12"/>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12"/>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12"/>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12"/>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12"/>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12"/>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12"/>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12"/>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12"/>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12"/>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12"/>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12"/>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12"/>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12"/>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12"/>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12"/>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12"/>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12"/>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12"/>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12"/>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12"/>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12"/>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12"/>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12"/>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12"/>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12"/>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12"/>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12"/>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12"/>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12"/>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12"/>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12"/>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12"/>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12"/>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12"/>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12"/>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12"/>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12"/>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12"/>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12"/>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12"/>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12"/>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12"/>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12"/>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12"/>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12"/>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12"/>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12"/>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12"/>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12"/>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12"/>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12"/>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12"/>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12"/>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12"/>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12"/>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12"/>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12"/>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12"/>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12"/>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12"/>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12"/>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12"/>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12"/>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12"/>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12"/>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12"/>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12"/>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12"/>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12"/>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12"/>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12"/>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12"/>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12"/>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12"/>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12"/>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12"/>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12"/>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12"/>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12"/>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12"/>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12"/>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12"/>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12"/>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12"/>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12"/>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12"/>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12"/>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12"/>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12"/>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12"/>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12"/>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12"/>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12"/>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12"/>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12"/>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12"/>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12"/>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12"/>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12"/>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12"/>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12"/>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12"/>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12"/>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12"/>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12"/>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12"/>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057"/>
        <p:cNvGrpSpPr/>
        <p:nvPr/>
      </p:nvGrpSpPr>
      <p:grpSpPr>
        <a:xfrm>
          <a:off x="0" y="0"/>
          <a:ext cx="0" cy="0"/>
          <a:chOff x="0" y="0"/>
          <a:chExt cx="0" cy="0"/>
        </a:xfrm>
      </p:grpSpPr>
      <p:sp>
        <p:nvSpPr>
          <p:cNvPr id="2058" name="Google Shape;2058;p13"/>
          <p:cNvSpPr txBox="1">
            <a:spLocks noGrp="1"/>
          </p:cNvSpPr>
          <p:nvPr>
            <p:ph type="title"/>
          </p:nvPr>
        </p:nvSpPr>
        <p:spPr>
          <a:xfrm>
            <a:off x="1806475" y="1202025"/>
            <a:ext cx="5531100" cy="1054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6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059" name="Google Shape;2059;p13"/>
          <p:cNvSpPr txBox="1">
            <a:spLocks noGrp="1"/>
          </p:cNvSpPr>
          <p:nvPr>
            <p:ph type="subTitle" idx="1"/>
          </p:nvPr>
        </p:nvSpPr>
        <p:spPr>
          <a:xfrm>
            <a:off x="2049475" y="2882125"/>
            <a:ext cx="5045100" cy="1357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2060" name="Google Shape;2060;p13"/>
          <p:cNvPicPr preferRelativeResize="0"/>
          <p:nvPr/>
        </p:nvPicPr>
        <p:blipFill>
          <a:blip r:embed="rId2">
            <a:alphaModFix/>
          </a:blip>
          <a:stretch>
            <a:fillRect/>
          </a:stretch>
        </p:blipFill>
        <p:spPr>
          <a:xfrm rot="10800000">
            <a:off x="3573548" y="-1332125"/>
            <a:ext cx="1996953" cy="3027630"/>
          </a:xfrm>
          <a:prstGeom prst="rect">
            <a:avLst/>
          </a:prstGeom>
          <a:noFill/>
          <a:ln>
            <a:noFill/>
          </a:ln>
        </p:spPr>
      </p:pic>
      <p:pic>
        <p:nvPicPr>
          <p:cNvPr id="2061" name="Google Shape;2061;p13"/>
          <p:cNvPicPr preferRelativeResize="0"/>
          <p:nvPr/>
        </p:nvPicPr>
        <p:blipFill>
          <a:blip r:embed="rId3">
            <a:alphaModFix/>
          </a:blip>
          <a:stretch>
            <a:fillRect/>
          </a:stretch>
        </p:blipFill>
        <p:spPr>
          <a:xfrm rot="10800000">
            <a:off x="5189736" y="-1537200"/>
            <a:ext cx="1996953" cy="3027630"/>
          </a:xfrm>
          <a:prstGeom prst="rect">
            <a:avLst/>
          </a:prstGeom>
          <a:noFill/>
          <a:ln>
            <a:noFill/>
          </a:ln>
        </p:spPr>
      </p:pic>
      <p:pic>
        <p:nvPicPr>
          <p:cNvPr id="2062" name="Google Shape;2062;p13"/>
          <p:cNvPicPr preferRelativeResize="0"/>
          <p:nvPr/>
        </p:nvPicPr>
        <p:blipFill>
          <a:blip r:embed="rId4">
            <a:alphaModFix/>
          </a:blip>
          <a:stretch>
            <a:fillRect/>
          </a:stretch>
        </p:blipFill>
        <p:spPr>
          <a:xfrm rot="10800000" flipH="1">
            <a:off x="1677748" y="-1871600"/>
            <a:ext cx="1996953" cy="3027630"/>
          </a:xfrm>
          <a:prstGeom prst="rect">
            <a:avLst/>
          </a:prstGeom>
          <a:noFill/>
          <a:ln>
            <a:noFill/>
          </a:ln>
        </p:spPr>
      </p:pic>
      <p:grpSp>
        <p:nvGrpSpPr>
          <p:cNvPr id="2063" name="Google Shape;2063;p13"/>
          <p:cNvGrpSpPr/>
          <p:nvPr/>
        </p:nvGrpSpPr>
        <p:grpSpPr>
          <a:xfrm>
            <a:off x="-1482944" y="641143"/>
            <a:ext cx="11228671" cy="3465019"/>
            <a:chOff x="-1482944" y="641143"/>
            <a:chExt cx="11228671" cy="3465019"/>
          </a:xfrm>
        </p:grpSpPr>
        <p:grpSp>
          <p:nvGrpSpPr>
            <p:cNvPr id="2064" name="Google Shape;2064;p13"/>
            <p:cNvGrpSpPr/>
            <p:nvPr/>
          </p:nvGrpSpPr>
          <p:grpSpPr>
            <a:xfrm rot="2007150">
              <a:off x="-616905" y="644572"/>
              <a:ext cx="1051667" cy="3458160"/>
              <a:chOff x="6772950" y="1141500"/>
              <a:chExt cx="372575" cy="1225125"/>
            </a:xfrm>
          </p:grpSpPr>
          <p:sp>
            <p:nvSpPr>
              <p:cNvPr id="2065" name="Google Shape;2065;p13"/>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13"/>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13"/>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13"/>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13"/>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13"/>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13"/>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13"/>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13"/>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13"/>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13"/>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13"/>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13"/>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13"/>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13"/>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13"/>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13"/>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13"/>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13"/>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13"/>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13"/>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13"/>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13"/>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13"/>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13"/>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13"/>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13"/>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13"/>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13"/>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13"/>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13"/>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96" name="Google Shape;2096;p13"/>
            <p:cNvGrpSpPr/>
            <p:nvPr/>
          </p:nvGrpSpPr>
          <p:grpSpPr>
            <a:xfrm rot="10800000">
              <a:off x="8007231" y="641671"/>
              <a:ext cx="1738496" cy="2398108"/>
              <a:chOff x="2763875" y="3698500"/>
              <a:chExt cx="1288825" cy="1777825"/>
            </a:xfrm>
          </p:grpSpPr>
          <p:sp>
            <p:nvSpPr>
              <p:cNvPr id="2097" name="Google Shape;2097;p13"/>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13"/>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13"/>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13"/>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13"/>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13"/>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13"/>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13"/>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13"/>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13"/>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13"/>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13"/>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13"/>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13"/>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13"/>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13"/>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13"/>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13"/>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13"/>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13"/>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13"/>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13"/>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13"/>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13"/>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13"/>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13"/>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13"/>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13"/>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13"/>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13"/>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13"/>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13"/>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13"/>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13"/>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13"/>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13"/>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13"/>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13"/>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13"/>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13"/>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13"/>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13"/>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13"/>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13"/>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13"/>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13"/>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13"/>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13"/>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13"/>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13"/>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13"/>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13"/>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13"/>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13"/>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13"/>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13"/>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13"/>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13"/>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13"/>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13"/>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13"/>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13"/>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13"/>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13"/>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13"/>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13"/>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13"/>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13"/>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13"/>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13"/>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13"/>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13"/>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13"/>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13"/>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13"/>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13"/>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13"/>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13"/>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13"/>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13"/>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13"/>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13"/>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13"/>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13"/>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13"/>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13"/>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13"/>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13"/>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13"/>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13"/>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13"/>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13"/>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13"/>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13"/>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13"/>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13"/>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13"/>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13"/>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13"/>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13"/>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13"/>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13"/>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13"/>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13"/>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13"/>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13"/>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13"/>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13"/>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13"/>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13"/>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13"/>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13"/>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13"/>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13"/>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13"/>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212"/>
        <p:cNvGrpSpPr/>
        <p:nvPr/>
      </p:nvGrpSpPr>
      <p:grpSpPr>
        <a:xfrm>
          <a:off x="0" y="0"/>
          <a:ext cx="0" cy="0"/>
          <a:chOff x="0" y="0"/>
          <a:chExt cx="0" cy="0"/>
        </a:xfrm>
      </p:grpSpPr>
      <p:sp>
        <p:nvSpPr>
          <p:cNvPr id="2213" name="Google Shape;2213;p14"/>
          <p:cNvSpPr txBox="1">
            <a:spLocks noGrp="1"/>
          </p:cNvSpPr>
          <p:nvPr>
            <p:ph type="title"/>
          </p:nvPr>
        </p:nvSpPr>
        <p:spPr>
          <a:xfrm>
            <a:off x="4534950" y="485438"/>
            <a:ext cx="3888900" cy="9099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200"/>
              <a:buNone/>
              <a:defRPr>
                <a:solidFill>
                  <a:schemeClr val="lt1"/>
                </a:solidFill>
              </a:defRPr>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grpSp>
        <p:nvGrpSpPr>
          <p:cNvPr id="2214" name="Google Shape;2214;p14"/>
          <p:cNvGrpSpPr/>
          <p:nvPr/>
        </p:nvGrpSpPr>
        <p:grpSpPr>
          <a:xfrm>
            <a:off x="-120427" y="2560116"/>
            <a:ext cx="9630471" cy="2490022"/>
            <a:chOff x="-120427" y="2560116"/>
            <a:chExt cx="9630471" cy="2490022"/>
          </a:xfrm>
        </p:grpSpPr>
        <p:grpSp>
          <p:nvGrpSpPr>
            <p:cNvPr id="2215" name="Google Shape;2215;p14"/>
            <p:cNvGrpSpPr/>
            <p:nvPr/>
          </p:nvGrpSpPr>
          <p:grpSpPr>
            <a:xfrm rot="10800000" flipH="1">
              <a:off x="-120427" y="2560116"/>
              <a:ext cx="1805257" cy="2490022"/>
              <a:chOff x="2763875" y="3698500"/>
              <a:chExt cx="1288825" cy="1777825"/>
            </a:xfrm>
          </p:grpSpPr>
          <p:sp>
            <p:nvSpPr>
              <p:cNvPr id="2216" name="Google Shape;2216;p14"/>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14"/>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14"/>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14"/>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14"/>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14"/>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14"/>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14"/>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14"/>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14"/>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14"/>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14"/>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14"/>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14"/>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14"/>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14"/>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14"/>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14"/>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14"/>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14"/>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14"/>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14"/>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14"/>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14"/>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14"/>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14"/>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14"/>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14"/>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14"/>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14"/>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14"/>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14"/>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14"/>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14"/>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14"/>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14"/>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14"/>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14"/>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14"/>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14"/>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14"/>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14"/>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14"/>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14"/>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14"/>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14"/>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14"/>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14"/>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14"/>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14"/>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14"/>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14"/>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14"/>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14"/>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14"/>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14"/>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14"/>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14"/>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14"/>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14"/>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14"/>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14"/>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14"/>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14"/>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14"/>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14"/>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14"/>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14"/>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14"/>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14"/>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14"/>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14"/>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14"/>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14"/>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14"/>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14"/>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14"/>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14"/>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14"/>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14"/>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14"/>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14"/>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14"/>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14"/>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14"/>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14"/>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14"/>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3" name="Google Shape;2303;p14"/>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14"/>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14"/>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14"/>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14"/>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14"/>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14"/>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14"/>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14"/>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14"/>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14"/>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14"/>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14"/>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14"/>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14"/>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14"/>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14"/>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14"/>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14"/>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14"/>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14"/>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14"/>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14"/>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14"/>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14"/>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14"/>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14"/>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14"/>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31" name="Google Shape;2331;p14"/>
            <p:cNvGrpSpPr/>
            <p:nvPr/>
          </p:nvGrpSpPr>
          <p:grpSpPr>
            <a:xfrm rot="10800000">
              <a:off x="7222103" y="2838447"/>
              <a:ext cx="2287941" cy="1828261"/>
              <a:chOff x="1340325" y="4148525"/>
              <a:chExt cx="1340250" cy="1070975"/>
            </a:xfrm>
          </p:grpSpPr>
          <p:sp>
            <p:nvSpPr>
              <p:cNvPr id="2332" name="Google Shape;2332;p14"/>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14"/>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14"/>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14"/>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14"/>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14"/>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14"/>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14"/>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14"/>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14"/>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14"/>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14"/>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14"/>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14"/>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14"/>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14"/>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14"/>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14"/>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14"/>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14"/>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14"/>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14"/>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14"/>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14"/>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14"/>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14"/>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14"/>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14"/>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14"/>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14"/>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14"/>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14"/>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14"/>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14"/>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14"/>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14"/>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14"/>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14"/>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14"/>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14"/>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14"/>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14"/>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14"/>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14"/>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14"/>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14"/>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14"/>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14"/>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14"/>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14"/>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14"/>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14"/>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14"/>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14"/>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14"/>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14"/>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14"/>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14"/>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14"/>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14"/>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14"/>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14"/>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14"/>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14"/>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14"/>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14"/>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14"/>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14"/>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14"/>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14"/>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14"/>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14"/>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14"/>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14"/>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14"/>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14"/>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14"/>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14"/>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14"/>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14"/>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14"/>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14"/>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14"/>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14"/>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14"/>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14"/>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14"/>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14"/>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14"/>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14"/>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14"/>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14"/>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14"/>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14"/>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14"/>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14"/>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14"/>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14"/>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14"/>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14"/>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14"/>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433"/>
        <p:cNvGrpSpPr/>
        <p:nvPr/>
      </p:nvGrpSpPr>
      <p:grpSpPr>
        <a:xfrm>
          <a:off x="0" y="0"/>
          <a:ext cx="0" cy="0"/>
          <a:chOff x="0" y="0"/>
          <a:chExt cx="0" cy="0"/>
        </a:xfrm>
      </p:grpSpPr>
      <p:sp>
        <p:nvSpPr>
          <p:cNvPr id="2434" name="Google Shape;2434;p15"/>
          <p:cNvSpPr txBox="1">
            <a:spLocks noGrp="1"/>
          </p:cNvSpPr>
          <p:nvPr>
            <p:ph type="title" hasCustomPrompt="1"/>
          </p:nvPr>
        </p:nvSpPr>
        <p:spPr>
          <a:xfrm>
            <a:off x="1284000" y="1572950"/>
            <a:ext cx="6576000" cy="15111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9600"/>
              <a:buNone/>
              <a:defRPr sz="9600"/>
            </a:lvl1pPr>
            <a:lvl2pPr lvl="1" algn="ctr" rtl="0">
              <a:spcBef>
                <a:spcPts val="0"/>
              </a:spcBef>
              <a:spcAft>
                <a:spcPts val="0"/>
              </a:spcAft>
              <a:buSzPts val="9600"/>
              <a:buNone/>
              <a:defRPr sz="9600"/>
            </a:lvl2pPr>
            <a:lvl3pPr lvl="2" algn="ctr" rtl="0">
              <a:spcBef>
                <a:spcPts val="0"/>
              </a:spcBef>
              <a:spcAft>
                <a:spcPts val="0"/>
              </a:spcAft>
              <a:buSzPts val="9600"/>
              <a:buNone/>
              <a:defRPr sz="9600"/>
            </a:lvl3pPr>
            <a:lvl4pPr lvl="3" algn="ctr" rtl="0">
              <a:spcBef>
                <a:spcPts val="0"/>
              </a:spcBef>
              <a:spcAft>
                <a:spcPts val="0"/>
              </a:spcAft>
              <a:buSzPts val="9600"/>
              <a:buNone/>
              <a:defRPr sz="9600"/>
            </a:lvl4pPr>
            <a:lvl5pPr lvl="4" algn="ctr" rtl="0">
              <a:spcBef>
                <a:spcPts val="0"/>
              </a:spcBef>
              <a:spcAft>
                <a:spcPts val="0"/>
              </a:spcAft>
              <a:buSzPts val="9600"/>
              <a:buNone/>
              <a:defRPr sz="9600"/>
            </a:lvl5pPr>
            <a:lvl6pPr lvl="5" algn="ctr" rtl="0">
              <a:spcBef>
                <a:spcPts val="0"/>
              </a:spcBef>
              <a:spcAft>
                <a:spcPts val="0"/>
              </a:spcAft>
              <a:buSzPts val="9600"/>
              <a:buNone/>
              <a:defRPr sz="9600"/>
            </a:lvl6pPr>
            <a:lvl7pPr lvl="6" algn="ctr" rtl="0">
              <a:spcBef>
                <a:spcPts val="0"/>
              </a:spcBef>
              <a:spcAft>
                <a:spcPts val="0"/>
              </a:spcAft>
              <a:buSzPts val="9600"/>
              <a:buNone/>
              <a:defRPr sz="9600"/>
            </a:lvl7pPr>
            <a:lvl8pPr lvl="7" algn="ctr" rtl="0">
              <a:spcBef>
                <a:spcPts val="0"/>
              </a:spcBef>
              <a:spcAft>
                <a:spcPts val="0"/>
              </a:spcAft>
              <a:buSzPts val="9600"/>
              <a:buNone/>
              <a:defRPr sz="9600"/>
            </a:lvl8pPr>
            <a:lvl9pPr lvl="8" algn="ctr" rtl="0">
              <a:spcBef>
                <a:spcPts val="0"/>
              </a:spcBef>
              <a:spcAft>
                <a:spcPts val="0"/>
              </a:spcAft>
              <a:buSzPts val="9600"/>
              <a:buNone/>
              <a:defRPr sz="9600"/>
            </a:lvl9pPr>
          </a:lstStyle>
          <a:p>
            <a:r>
              <a:t>xx%</a:t>
            </a:r>
          </a:p>
        </p:txBody>
      </p:sp>
      <p:sp>
        <p:nvSpPr>
          <p:cNvPr id="2435" name="Google Shape;2435;p15"/>
          <p:cNvSpPr txBox="1">
            <a:spLocks noGrp="1"/>
          </p:cNvSpPr>
          <p:nvPr>
            <p:ph type="subTitle" idx="1"/>
          </p:nvPr>
        </p:nvSpPr>
        <p:spPr>
          <a:xfrm>
            <a:off x="2328750" y="3168425"/>
            <a:ext cx="4486500" cy="486900"/>
          </a:xfrm>
          <a:prstGeom prst="rect">
            <a:avLst/>
          </a:prstGeom>
          <a:solidFill>
            <a:schemeClr val="accent2"/>
          </a:solidFill>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pic>
        <p:nvPicPr>
          <p:cNvPr id="2436" name="Google Shape;2436;p15"/>
          <p:cNvPicPr preferRelativeResize="0"/>
          <p:nvPr/>
        </p:nvPicPr>
        <p:blipFill>
          <a:blip r:embed="rId2">
            <a:alphaModFix/>
          </a:blip>
          <a:stretch>
            <a:fillRect/>
          </a:stretch>
        </p:blipFill>
        <p:spPr>
          <a:xfrm rot="-8490310">
            <a:off x="503562" y="-825449"/>
            <a:ext cx="1996951" cy="3027630"/>
          </a:xfrm>
          <a:prstGeom prst="rect">
            <a:avLst/>
          </a:prstGeom>
          <a:noFill/>
          <a:ln>
            <a:noFill/>
          </a:ln>
        </p:spPr>
      </p:pic>
      <p:pic>
        <p:nvPicPr>
          <p:cNvPr id="2437" name="Google Shape;2437;p15"/>
          <p:cNvPicPr preferRelativeResize="0"/>
          <p:nvPr/>
        </p:nvPicPr>
        <p:blipFill>
          <a:blip r:embed="rId3">
            <a:alphaModFix/>
          </a:blip>
          <a:stretch>
            <a:fillRect/>
          </a:stretch>
        </p:blipFill>
        <p:spPr>
          <a:xfrm rot="10800000">
            <a:off x="3573523" y="-1454687"/>
            <a:ext cx="1996953" cy="3027630"/>
          </a:xfrm>
          <a:prstGeom prst="rect">
            <a:avLst/>
          </a:prstGeom>
          <a:noFill/>
          <a:ln>
            <a:noFill/>
          </a:ln>
        </p:spPr>
      </p:pic>
      <p:pic>
        <p:nvPicPr>
          <p:cNvPr id="2438" name="Google Shape;2438;p15"/>
          <p:cNvPicPr preferRelativeResize="0"/>
          <p:nvPr/>
        </p:nvPicPr>
        <p:blipFill>
          <a:blip r:embed="rId4">
            <a:alphaModFix/>
          </a:blip>
          <a:stretch>
            <a:fillRect/>
          </a:stretch>
        </p:blipFill>
        <p:spPr>
          <a:xfrm rot="4499998">
            <a:off x="3479325" y="3311276"/>
            <a:ext cx="1996952" cy="3027629"/>
          </a:xfrm>
          <a:prstGeom prst="rect">
            <a:avLst/>
          </a:prstGeom>
          <a:noFill/>
          <a:ln>
            <a:noFill/>
          </a:ln>
        </p:spPr>
      </p:pic>
      <p:grpSp>
        <p:nvGrpSpPr>
          <p:cNvPr id="2439" name="Google Shape;2439;p15"/>
          <p:cNvGrpSpPr/>
          <p:nvPr/>
        </p:nvGrpSpPr>
        <p:grpSpPr>
          <a:xfrm>
            <a:off x="-1925481" y="757958"/>
            <a:ext cx="10349475" cy="5401376"/>
            <a:chOff x="-1925481" y="757958"/>
            <a:chExt cx="10349475" cy="5401376"/>
          </a:xfrm>
        </p:grpSpPr>
        <p:grpSp>
          <p:nvGrpSpPr>
            <p:cNvPr id="2440" name="Google Shape;2440;p15"/>
            <p:cNvGrpSpPr/>
            <p:nvPr/>
          </p:nvGrpSpPr>
          <p:grpSpPr>
            <a:xfrm rot="10800000">
              <a:off x="6136053" y="4331072"/>
              <a:ext cx="2287941" cy="1828261"/>
              <a:chOff x="1340325" y="4148525"/>
              <a:chExt cx="1340250" cy="1070975"/>
            </a:xfrm>
          </p:grpSpPr>
          <p:sp>
            <p:nvSpPr>
              <p:cNvPr id="2441" name="Google Shape;2441;p15"/>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15"/>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15"/>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15"/>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15"/>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15"/>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15"/>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15"/>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15"/>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15"/>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15"/>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15"/>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15"/>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15"/>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15"/>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15"/>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15"/>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15"/>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15"/>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15"/>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15"/>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15"/>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15"/>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15"/>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15"/>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15"/>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15"/>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15"/>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15"/>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15"/>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15"/>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15"/>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15"/>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15"/>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15"/>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15"/>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15"/>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15"/>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15"/>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15"/>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15"/>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15"/>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15"/>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15"/>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15"/>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15"/>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15"/>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15"/>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15"/>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15"/>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15"/>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15"/>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15"/>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15"/>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15"/>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15"/>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15"/>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15"/>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15"/>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15"/>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15"/>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15"/>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15"/>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15"/>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15"/>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15"/>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15"/>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15"/>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15"/>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15"/>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15"/>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15"/>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15"/>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15"/>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15"/>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15"/>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15"/>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15"/>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15"/>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15"/>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15"/>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15"/>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15"/>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15"/>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15"/>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15"/>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15"/>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15"/>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15"/>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15"/>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15"/>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15"/>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15"/>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15"/>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15"/>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15"/>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15"/>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15"/>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15"/>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15"/>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15"/>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2" name="Google Shape;2542;p15"/>
            <p:cNvGrpSpPr/>
            <p:nvPr/>
          </p:nvGrpSpPr>
          <p:grpSpPr>
            <a:xfrm rot="-2579364">
              <a:off x="-1609350" y="1292523"/>
              <a:ext cx="2287924" cy="1828248"/>
              <a:chOff x="1340325" y="4148525"/>
              <a:chExt cx="1340250" cy="1070975"/>
            </a:xfrm>
          </p:grpSpPr>
          <p:sp>
            <p:nvSpPr>
              <p:cNvPr id="2543" name="Google Shape;2543;p15"/>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15"/>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15"/>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15"/>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15"/>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15"/>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15"/>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15"/>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15"/>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15"/>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15"/>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15"/>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15"/>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15"/>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15"/>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15"/>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15"/>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15"/>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15"/>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15"/>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15"/>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15"/>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15"/>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15"/>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15"/>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15"/>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15"/>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15"/>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15"/>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15"/>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15"/>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15"/>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15"/>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15"/>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15"/>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15"/>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15"/>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15"/>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15"/>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15"/>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15"/>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15"/>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15"/>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15"/>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15"/>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15"/>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15"/>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15"/>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15"/>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15"/>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15"/>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15"/>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15"/>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15"/>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15"/>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15"/>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15"/>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15"/>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15"/>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15"/>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15"/>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15"/>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15"/>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15"/>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15"/>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15"/>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15"/>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15"/>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15"/>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15"/>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15"/>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15"/>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15"/>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15"/>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15"/>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15"/>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15"/>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15"/>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15"/>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15"/>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15"/>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15"/>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15"/>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15"/>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15"/>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15"/>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15"/>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15"/>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15"/>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15"/>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15"/>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15"/>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15"/>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15"/>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15"/>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15"/>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15"/>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15"/>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15"/>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15"/>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15"/>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644"/>
        <p:cNvGrpSpPr/>
        <p:nvPr/>
      </p:nvGrpSpPr>
      <p:grpSpPr>
        <a:xfrm>
          <a:off x="0" y="0"/>
          <a:ext cx="0" cy="0"/>
          <a:chOff x="0" y="0"/>
          <a:chExt cx="0" cy="0"/>
        </a:xfrm>
      </p:grpSpPr>
      <p:sp>
        <p:nvSpPr>
          <p:cNvPr id="2645" name="Google Shape;2645;p16"/>
          <p:cNvSpPr/>
          <p:nvPr/>
        </p:nvSpPr>
        <p:spPr>
          <a:xfrm>
            <a:off x="0" y="0"/>
            <a:ext cx="9144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2646"/>
        <p:cNvGrpSpPr/>
        <p:nvPr/>
      </p:nvGrpSpPr>
      <p:grpSpPr>
        <a:xfrm>
          <a:off x="0" y="0"/>
          <a:ext cx="0" cy="0"/>
          <a:chOff x="0" y="0"/>
          <a:chExt cx="0" cy="0"/>
        </a:xfrm>
      </p:grpSpPr>
      <p:sp>
        <p:nvSpPr>
          <p:cNvPr id="2647" name="Google Shape;2647;p17"/>
          <p:cNvSpPr txBox="1">
            <a:spLocks noGrp="1"/>
          </p:cNvSpPr>
          <p:nvPr>
            <p:ph type="title"/>
          </p:nvPr>
        </p:nvSpPr>
        <p:spPr>
          <a:xfrm>
            <a:off x="2935198" y="1541725"/>
            <a:ext cx="25536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648" name="Google Shape;2648;p17"/>
          <p:cNvSpPr txBox="1">
            <a:spLocks noGrp="1"/>
          </p:cNvSpPr>
          <p:nvPr>
            <p:ph type="title" idx="2" hasCustomPrompt="1"/>
          </p:nvPr>
        </p:nvSpPr>
        <p:spPr>
          <a:xfrm>
            <a:off x="3515041" y="1100950"/>
            <a:ext cx="13938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b="1"/>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649" name="Google Shape;2649;p17"/>
          <p:cNvSpPr txBox="1">
            <a:spLocks noGrp="1"/>
          </p:cNvSpPr>
          <p:nvPr>
            <p:ph type="subTitle" idx="1"/>
          </p:nvPr>
        </p:nvSpPr>
        <p:spPr>
          <a:xfrm>
            <a:off x="2935198" y="2128250"/>
            <a:ext cx="2553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650" name="Google Shape;2650;p17"/>
          <p:cNvSpPr txBox="1">
            <a:spLocks noGrp="1"/>
          </p:cNvSpPr>
          <p:nvPr>
            <p:ph type="title" idx="3"/>
          </p:nvPr>
        </p:nvSpPr>
        <p:spPr>
          <a:xfrm>
            <a:off x="5868349" y="1541725"/>
            <a:ext cx="25536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651" name="Google Shape;2651;p17"/>
          <p:cNvSpPr txBox="1">
            <a:spLocks noGrp="1"/>
          </p:cNvSpPr>
          <p:nvPr>
            <p:ph type="title" idx="4" hasCustomPrompt="1"/>
          </p:nvPr>
        </p:nvSpPr>
        <p:spPr>
          <a:xfrm>
            <a:off x="6448192" y="1100950"/>
            <a:ext cx="13938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b="1"/>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652" name="Google Shape;2652;p17"/>
          <p:cNvSpPr txBox="1">
            <a:spLocks noGrp="1"/>
          </p:cNvSpPr>
          <p:nvPr>
            <p:ph type="subTitle" idx="5"/>
          </p:nvPr>
        </p:nvSpPr>
        <p:spPr>
          <a:xfrm>
            <a:off x="5868349" y="2128250"/>
            <a:ext cx="2553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653" name="Google Shape;2653;p17"/>
          <p:cNvSpPr txBox="1">
            <a:spLocks noGrp="1"/>
          </p:cNvSpPr>
          <p:nvPr>
            <p:ph type="title" idx="6"/>
          </p:nvPr>
        </p:nvSpPr>
        <p:spPr>
          <a:xfrm>
            <a:off x="2935198" y="3331125"/>
            <a:ext cx="25536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654" name="Google Shape;2654;p17"/>
          <p:cNvSpPr txBox="1">
            <a:spLocks noGrp="1"/>
          </p:cNvSpPr>
          <p:nvPr>
            <p:ph type="title" idx="7" hasCustomPrompt="1"/>
          </p:nvPr>
        </p:nvSpPr>
        <p:spPr>
          <a:xfrm>
            <a:off x="3515041" y="2890350"/>
            <a:ext cx="13938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b="1"/>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655" name="Google Shape;2655;p17"/>
          <p:cNvSpPr txBox="1">
            <a:spLocks noGrp="1"/>
          </p:cNvSpPr>
          <p:nvPr>
            <p:ph type="subTitle" idx="8"/>
          </p:nvPr>
        </p:nvSpPr>
        <p:spPr>
          <a:xfrm>
            <a:off x="2935198" y="3917650"/>
            <a:ext cx="2553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656" name="Google Shape;2656;p17"/>
          <p:cNvSpPr txBox="1">
            <a:spLocks noGrp="1"/>
          </p:cNvSpPr>
          <p:nvPr>
            <p:ph type="title" idx="9"/>
          </p:nvPr>
        </p:nvSpPr>
        <p:spPr>
          <a:xfrm>
            <a:off x="5868349" y="3331125"/>
            <a:ext cx="25536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657" name="Google Shape;2657;p17"/>
          <p:cNvSpPr txBox="1">
            <a:spLocks noGrp="1"/>
          </p:cNvSpPr>
          <p:nvPr>
            <p:ph type="title" idx="13" hasCustomPrompt="1"/>
          </p:nvPr>
        </p:nvSpPr>
        <p:spPr>
          <a:xfrm>
            <a:off x="6448192" y="2890350"/>
            <a:ext cx="13938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b="1"/>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658" name="Google Shape;2658;p17"/>
          <p:cNvSpPr txBox="1">
            <a:spLocks noGrp="1"/>
          </p:cNvSpPr>
          <p:nvPr>
            <p:ph type="subTitle" idx="14"/>
          </p:nvPr>
        </p:nvSpPr>
        <p:spPr>
          <a:xfrm>
            <a:off x="5868349" y="3917650"/>
            <a:ext cx="2553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659" name="Google Shape;2659;p17"/>
          <p:cNvSpPr txBox="1">
            <a:spLocks noGrp="1"/>
          </p:cNvSpPr>
          <p:nvPr>
            <p:ph type="title" idx="15"/>
          </p:nvPr>
        </p:nvSpPr>
        <p:spPr>
          <a:xfrm>
            <a:off x="636224" y="361250"/>
            <a:ext cx="1884600" cy="11805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2660" name="Google Shape;2660;p17"/>
          <p:cNvGrpSpPr/>
          <p:nvPr/>
        </p:nvGrpSpPr>
        <p:grpSpPr>
          <a:xfrm>
            <a:off x="4567713" y="-1252061"/>
            <a:ext cx="4070120" cy="3103004"/>
            <a:chOff x="4567713" y="-1252061"/>
            <a:chExt cx="4070120" cy="3103004"/>
          </a:xfrm>
        </p:grpSpPr>
        <p:grpSp>
          <p:nvGrpSpPr>
            <p:cNvPr id="2661" name="Google Shape;2661;p17"/>
            <p:cNvGrpSpPr/>
            <p:nvPr/>
          </p:nvGrpSpPr>
          <p:grpSpPr>
            <a:xfrm rot="3600081">
              <a:off x="4777077" y="-400223"/>
              <a:ext cx="2180676" cy="1742547"/>
              <a:chOff x="1340325" y="4148525"/>
              <a:chExt cx="1340250" cy="1070975"/>
            </a:xfrm>
          </p:grpSpPr>
          <p:sp>
            <p:nvSpPr>
              <p:cNvPr id="2662" name="Google Shape;2662;p17"/>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17"/>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17"/>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17"/>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17"/>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17"/>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17"/>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17"/>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17"/>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17"/>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17"/>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17"/>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17"/>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17"/>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17"/>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17"/>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17"/>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17"/>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17"/>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17"/>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17"/>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17"/>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17"/>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17"/>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17"/>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17"/>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17"/>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17"/>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17"/>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17"/>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17"/>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17"/>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17"/>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17"/>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17"/>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17"/>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17"/>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17"/>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17"/>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17"/>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17"/>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17"/>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17"/>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17"/>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17"/>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17"/>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17"/>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17"/>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17"/>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17"/>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17"/>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17"/>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17"/>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17"/>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17"/>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17"/>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17"/>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17"/>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17"/>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17"/>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17"/>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17"/>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17"/>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17"/>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17"/>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7" name="Google Shape;2727;p17"/>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17"/>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2729;p17"/>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17"/>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17"/>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2" name="Google Shape;2732;p17"/>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17"/>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17"/>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5" name="Google Shape;2735;p17"/>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6" name="Google Shape;2736;p17"/>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7" name="Google Shape;2737;p17"/>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8" name="Google Shape;2738;p17"/>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9" name="Google Shape;2739;p17"/>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0" name="Google Shape;2740;p17"/>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17"/>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17"/>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17"/>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17"/>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17"/>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17"/>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17"/>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2748;p17"/>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9" name="Google Shape;2749;p17"/>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2750;p17"/>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17"/>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2752;p17"/>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2753;p17"/>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17"/>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17"/>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17"/>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17"/>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17"/>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17"/>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17"/>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17"/>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17"/>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63" name="Google Shape;2763;p17"/>
            <p:cNvGrpSpPr/>
            <p:nvPr/>
          </p:nvGrpSpPr>
          <p:grpSpPr>
            <a:xfrm rot="-6250835" flipH="1">
              <a:off x="6435643" y="-852774"/>
              <a:ext cx="2180694" cy="1742562"/>
              <a:chOff x="1340325" y="4148525"/>
              <a:chExt cx="1340250" cy="1070975"/>
            </a:xfrm>
          </p:grpSpPr>
          <p:sp>
            <p:nvSpPr>
              <p:cNvPr id="2764" name="Google Shape;2764;p17"/>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17"/>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17"/>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17"/>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17"/>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17"/>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17"/>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17"/>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17"/>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3" name="Google Shape;2773;p17"/>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4" name="Google Shape;2774;p17"/>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5" name="Google Shape;2775;p17"/>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17"/>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7" name="Google Shape;2777;p17"/>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8" name="Google Shape;2778;p17"/>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2779;p17"/>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2780;p17"/>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1" name="Google Shape;2781;p17"/>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2782;p17"/>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3" name="Google Shape;2783;p17"/>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4" name="Google Shape;2784;p17"/>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17"/>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2786;p17"/>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7" name="Google Shape;2787;p17"/>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8" name="Google Shape;2788;p17"/>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9" name="Google Shape;2789;p17"/>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17"/>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2791;p17"/>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17"/>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2793;p17"/>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4" name="Google Shape;2794;p17"/>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5" name="Google Shape;2795;p17"/>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2796;p17"/>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2797;p17"/>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2798;p17"/>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9" name="Google Shape;2799;p17"/>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2800;p17"/>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2801;p17"/>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2802;p17"/>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3" name="Google Shape;2803;p17"/>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4" name="Google Shape;2804;p17"/>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5" name="Google Shape;2805;p17"/>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6" name="Google Shape;2806;p17"/>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7" name="Google Shape;2807;p17"/>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2808;p17"/>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9" name="Google Shape;2809;p17"/>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0" name="Google Shape;2810;p17"/>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17"/>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17"/>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17"/>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17"/>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17"/>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17"/>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17"/>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2818;p17"/>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2819;p17"/>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2820;p17"/>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2821;p17"/>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2822;p17"/>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2823;p17"/>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2824;p17"/>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2825;p17"/>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2826;p17"/>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2827;p17"/>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2828;p17"/>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2829;p17"/>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2830;p17"/>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17"/>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17"/>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17"/>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17"/>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17"/>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17"/>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17"/>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17"/>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17"/>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17"/>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17"/>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17"/>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17"/>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17"/>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17"/>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17"/>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7" name="Google Shape;2847;p17"/>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17"/>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17"/>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17"/>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1" name="Google Shape;2851;p17"/>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17"/>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17"/>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17"/>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17"/>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17"/>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17"/>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17"/>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17"/>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17"/>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17"/>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17"/>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17"/>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17"/>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2865"/>
        <p:cNvGrpSpPr/>
        <p:nvPr/>
      </p:nvGrpSpPr>
      <p:grpSpPr>
        <a:xfrm>
          <a:off x="0" y="0"/>
          <a:ext cx="0" cy="0"/>
          <a:chOff x="0" y="0"/>
          <a:chExt cx="0" cy="0"/>
        </a:xfrm>
      </p:grpSpPr>
      <p:sp>
        <p:nvSpPr>
          <p:cNvPr id="2866" name="Google Shape;2866;p18"/>
          <p:cNvSpPr txBox="1">
            <a:spLocks noGrp="1"/>
          </p:cNvSpPr>
          <p:nvPr>
            <p:ph type="title"/>
          </p:nvPr>
        </p:nvSpPr>
        <p:spPr>
          <a:xfrm>
            <a:off x="2111400" y="3559650"/>
            <a:ext cx="4921200" cy="669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2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2867" name="Google Shape;2867;p18"/>
          <p:cNvSpPr txBox="1">
            <a:spLocks noGrp="1"/>
          </p:cNvSpPr>
          <p:nvPr>
            <p:ph type="subTitle" idx="1"/>
          </p:nvPr>
        </p:nvSpPr>
        <p:spPr>
          <a:xfrm>
            <a:off x="2066225" y="1451663"/>
            <a:ext cx="5011500" cy="18795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SzPts val="2500"/>
              <a:buNone/>
              <a:defRPr sz="25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grpSp>
        <p:nvGrpSpPr>
          <p:cNvPr id="2868" name="Google Shape;2868;p18"/>
          <p:cNvGrpSpPr/>
          <p:nvPr/>
        </p:nvGrpSpPr>
        <p:grpSpPr>
          <a:xfrm>
            <a:off x="1282958" y="-1174488"/>
            <a:ext cx="7706214" cy="7240993"/>
            <a:chOff x="1282958" y="-1174488"/>
            <a:chExt cx="7706214" cy="7240993"/>
          </a:xfrm>
        </p:grpSpPr>
        <p:grpSp>
          <p:nvGrpSpPr>
            <p:cNvPr id="2869" name="Google Shape;2869;p18"/>
            <p:cNvGrpSpPr/>
            <p:nvPr/>
          </p:nvGrpSpPr>
          <p:grpSpPr>
            <a:xfrm rot="-1329325">
              <a:off x="1543236" y="-810559"/>
              <a:ext cx="2288006" cy="1828313"/>
              <a:chOff x="1340325" y="4148525"/>
              <a:chExt cx="1340250" cy="1070975"/>
            </a:xfrm>
          </p:grpSpPr>
          <p:sp>
            <p:nvSpPr>
              <p:cNvPr id="2870" name="Google Shape;2870;p18"/>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18"/>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18"/>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18"/>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18"/>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18"/>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18"/>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18"/>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8" name="Google Shape;2878;p18"/>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9" name="Google Shape;2879;p18"/>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18"/>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18"/>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18"/>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18"/>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18"/>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18"/>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18"/>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18"/>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18"/>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18"/>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18"/>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18"/>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18"/>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3" name="Google Shape;2893;p18"/>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18"/>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18"/>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6" name="Google Shape;2896;p18"/>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18"/>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18"/>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9" name="Google Shape;2899;p18"/>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0" name="Google Shape;2900;p18"/>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1" name="Google Shape;2901;p18"/>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2" name="Google Shape;2902;p18"/>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18"/>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18"/>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5" name="Google Shape;2905;p18"/>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6" name="Google Shape;2906;p18"/>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7" name="Google Shape;2907;p18"/>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8" name="Google Shape;2908;p18"/>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9" name="Google Shape;2909;p18"/>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0" name="Google Shape;2910;p18"/>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1" name="Google Shape;2911;p18"/>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2" name="Google Shape;2912;p18"/>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18"/>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18"/>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18"/>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18"/>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18"/>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8" name="Google Shape;2918;p18"/>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9" name="Google Shape;2919;p18"/>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0" name="Google Shape;2920;p18"/>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1" name="Google Shape;2921;p18"/>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2" name="Google Shape;2922;p18"/>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18"/>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18"/>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5" name="Google Shape;2925;p18"/>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6" name="Google Shape;2926;p18"/>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7" name="Google Shape;2927;p18"/>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18"/>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18"/>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18"/>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1" name="Google Shape;2931;p18"/>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18"/>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3" name="Google Shape;2933;p18"/>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4" name="Google Shape;2934;p18"/>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5" name="Google Shape;2935;p18"/>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6" name="Google Shape;2936;p18"/>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7" name="Google Shape;2937;p18"/>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8" name="Google Shape;2938;p18"/>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9" name="Google Shape;2939;p18"/>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0" name="Google Shape;2940;p18"/>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1" name="Google Shape;2941;p18"/>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2" name="Google Shape;2942;p18"/>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3" name="Google Shape;2943;p18"/>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4" name="Google Shape;2944;p18"/>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5" name="Google Shape;2945;p18"/>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6" name="Google Shape;2946;p18"/>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18"/>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8" name="Google Shape;2948;p18"/>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9" name="Google Shape;2949;p18"/>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0" name="Google Shape;2950;p18"/>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1" name="Google Shape;2951;p18"/>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2" name="Google Shape;2952;p18"/>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18"/>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4" name="Google Shape;2954;p18"/>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5" name="Google Shape;2955;p18"/>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6" name="Google Shape;2956;p18"/>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18"/>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8" name="Google Shape;2958;p18"/>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9" name="Google Shape;2959;p18"/>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0" name="Google Shape;2960;p18"/>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1" name="Google Shape;2961;p18"/>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2" name="Google Shape;2962;p18"/>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3" name="Google Shape;2963;p18"/>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4" name="Google Shape;2964;p18"/>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5" name="Google Shape;2965;p18"/>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6" name="Google Shape;2966;p18"/>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7" name="Google Shape;2967;p18"/>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8" name="Google Shape;2968;p18"/>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9" name="Google Shape;2969;p18"/>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0" name="Google Shape;2970;p18"/>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71" name="Google Shape;2971;p18"/>
            <p:cNvGrpSpPr/>
            <p:nvPr/>
          </p:nvGrpSpPr>
          <p:grpSpPr>
            <a:xfrm rot="-10167571">
              <a:off x="6553158" y="4044274"/>
              <a:ext cx="2288085" cy="1828377"/>
              <a:chOff x="1340325" y="4148525"/>
              <a:chExt cx="1340250" cy="1070975"/>
            </a:xfrm>
          </p:grpSpPr>
          <p:sp>
            <p:nvSpPr>
              <p:cNvPr id="2972" name="Google Shape;2972;p18"/>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3" name="Google Shape;2973;p18"/>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4" name="Google Shape;2974;p18"/>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5" name="Google Shape;2975;p18"/>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6" name="Google Shape;2976;p18"/>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7" name="Google Shape;2977;p18"/>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8" name="Google Shape;2978;p18"/>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9" name="Google Shape;2979;p18"/>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0" name="Google Shape;2980;p18"/>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1" name="Google Shape;2981;p18"/>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2" name="Google Shape;2982;p18"/>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3" name="Google Shape;2983;p18"/>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4" name="Google Shape;2984;p18"/>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5" name="Google Shape;2985;p18"/>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6" name="Google Shape;2986;p18"/>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7" name="Google Shape;2987;p18"/>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8" name="Google Shape;2988;p18"/>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9" name="Google Shape;2989;p18"/>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0" name="Google Shape;2990;p18"/>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1" name="Google Shape;2991;p18"/>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2" name="Google Shape;2992;p18"/>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3" name="Google Shape;2993;p18"/>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4" name="Google Shape;2994;p18"/>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5" name="Google Shape;2995;p18"/>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6" name="Google Shape;2996;p18"/>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7" name="Google Shape;2997;p18"/>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8" name="Google Shape;2998;p18"/>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9" name="Google Shape;2999;p18"/>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0" name="Google Shape;3000;p18"/>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1" name="Google Shape;3001;p18"/>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2" name="Google Shape;3002;p18"/>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3" name="Google Shape;3003;p18"/>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4" name="Google Shape;3004;p18"/>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5" name="Google Shape;3005;p18"/>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6" name="Google Shape;3006;p18"/>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7" name="Google Shape;3007;p18"/>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8" name="Google Shape;3008;p18"/>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9" name="Google Shape;3009;p18"/>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0" name="Google Shape;3010;p18"/>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18"/>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2" name="Google Shape;3012;p18"/>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3" name="Google Shape;3013;p18"/>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4" name="Google Shape;3014;p18"/>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5" name="Google Shape;3015;p18"/>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18"/>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7" name="Google Shape;3017;p18"/>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18"/>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9" name="Google Shape;3019;p18"/>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0" name="Google Shape;3020;p18"/>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18"/>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2" name="Google Shape;3022;p18"/>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3" name="Google Shape;3023;p18"/>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18"/>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5" name="Google Shape;3025;p18"/>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6" name="Google Shape;3026;p18"/>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7" name="Google Shape;3027;p18"/>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18"/>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9" name="Google Shape;3029;p18"/>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0" name="Google Shape;3030;p18"/>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1" name="Google Shape;3031;p18"/>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p18"/>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3" name="Google Shape;3033;p18"/>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4" name="Google Shape;3034;p18"/>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5" name="Google Shape;3035;p18"/>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6" name="Google Shape;3036;p18"/>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7" name="Google Shape;3037;p18"/>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8" name="Google Shape;3038;p18"/>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9" name="Google Shape;3039;p18"/>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0" name="Google Shape;3040;p18"/>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1" name="Google Shape;3041;p18"/>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2" name="Google Shape;3042;p18"/>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3" name="Google Shape;3043;p18"/>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4" name="Google Shape;3044;p18"/>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5" name="Google Shape;3045;p18"/>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6" name="Google Shape;3046;p18"/>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7" name="Google Shape;3047;p18"/>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8" name="Google Shape;3048;p18"/>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9" name="Google Shape;3049;p18"/>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0" name="Google Shape;3050;p18"/>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1" name="Google Shape;3051;p18"/>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2" name="Google Shape;3052;p18"/>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3" name="Google Shape;3053;p18"/>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4" name="Google Shape;3054;p18"/>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5" name="Google Shape;3055;p18"/>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18"/>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7" name="Google Shape;3057;p18"/>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8" name="Google Shape;3058;p18"/>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9" name="Google Shape;3059;p18"/>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0" name="Google Shape;3060;p18"/>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1" name="Google Shape;3061;p18"/>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2" name="Google Shape;3062;p18"/>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3" name="Google Shape;3063;p18"/>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4" name="Google Shape;3064;p18"/>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5" name="Google Shape;3065;p18"/>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6" name="Google Shape;3066;p18"/>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7" name="Google Shape;3067;p18"/>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8" name="Google Shape;3068;p18"/>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9" name="Google Shape;3069;p18"/>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0" name="Google Shape;3070;p18"/>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18"/>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2" name="Google Shape;3072;p18"/>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3073"/>
        <p:cNvGrpSpPr/>
        <p:nvPr/>
      </p:nvGrpSpPr>
      <p:grpSpPr>
        <a:xfrm>
          <a:off x="0" y="0"/>
          <a:ext cx="0" cy="0"/>
          <a:chOff x="0" y="0"/>
          <a:chExt cx="0" cy="0"/>
        </a:xfrm>
      </p:grpSpPr>
      <p:grpSp>
        <p:nvGrpSpPr>
          <p:cNvPr id="3074" name="Google Shape;3074;p19"/>
          <p:cNvGrpSpPr/>
          <p:nvPr/>
        </p:nvGrpSpPr>
        <p:grpSpPr>
          <a:xfrm>
            <a:off x="-621971" y="920266"/>
            <a:ext cx="10050926" cy="4703100"/>
            <a:chOff x="-621971" y="920266"/>
            <a:chExt cx="10050926" cy="4703100"/>
          </a:xfrm>
        </p:grpSpPr>
        <p:grpSp>
          <p:nvGrpSpPr>
            <p:cNvPr id="3075" name="Google Shape;3075;p19"/>
            <p:cNvGrpSpPr/>
            <p:nvPr/>
          </p:nvGrpSpPr>
          <p:grpSpPr>
            <a:xfrm rot="10800000" flipH="1">
              <a:off x="7623698" y="920266"/>
              <a:ext cx="1805257" cy="2490022"/>
              <a:chOff x="2763875" y="3698500"/>
              <a:chExt cx="1288825" cy="1777825"/>
            </a:xfrm>
          </p:grpSpPr>
          <p:sp>
            <p:nvSpPr>
              <p:cNvPr id="3076" name="Google Shape;3076;p19"/>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7" name="Google Shape;3077;p19"/>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p19"/>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19"/>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0" name="Google Shape;3080;p19"/>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19"/>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19"/>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19"/>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19"/>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5" name="Google Shape;3085;p19"/>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19"/>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19"/>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19"/>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19"/>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19"/>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1" name="Google Shape;3091;p19"/>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2" name="Google Shape;3092;p19"/>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19"/>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19"/>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19"/>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19"/>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19"/>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19"/>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19"/>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19"/>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19"/>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19"/>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19"/>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19"/>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19"/>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19"/>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19"/>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8" name="Google Shape;3108;p19"/>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9" name="Google Shape;3109;p19"/>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0" name="Google Shape;3110;p19"/>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1" name="Google Shape;3111;p19"/>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19"/>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19"/>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19"/>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5" name="Google Shape;3115;p19"/>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6" name="Google Shape;3116;p19"/>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7" name="Google Shape;3117;p19"/>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8" name="Google Shape;3118;p19"/>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19"/>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19"/>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1" name="Google Shape;3121;p19"/>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2" name="Google Shape;3122;p19"/>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3" name="Google Shape;3123;p19"/>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4" name="Google Shape;3124;p19"/>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5" name="Google Shape;3125;p19"/>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6" name="Google Shape;3126;p19"/>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7" name="Google Shape;3127;p19"/>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8" name="Google Shape;3128;p19"/>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9" name="Google Shape;3129;p19"/>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0" name="Google Shape;3130;p19"/>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1" name="Google Shape;3131;p19"/>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2" name="Google Shape;3132;p19"/>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3" name="Google Shape;3133;p19"/>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4" name="Google Shape;3134;p19"/>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5" name="Google Shape;3135;p19"/>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6" name="Google Shape;3136;p19"/>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7" name="Google Shape;3137;p19"/>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8" name="Google Shape;3138;p19"/>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19"/>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19"/>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1" name="Google Shape;3141;p19"/>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2" name="Google Shape;3142;p19"/>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3" name="Google Shape;3143;p19"/>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4" name="Google Shape;3144;p19"/>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5" name="Google Shape;3145;p19"/>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6" name="Google Shape;3146;p19"/>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7" name="Google Shape;3147;p19"/>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8" name="Google Shape;3148;p19"/>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9" name="Google Shape;3149;p19"/>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0" name="Google Shape;3150;p19"/>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1" name="Google Shape;3151;p19"/>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2" name="Google Shape;3152;p19"/>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3" name="Google Shape;3153;p19"/>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4" name="Google Shape;3154;p19"/>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5" name="Google Shape;3155;p19"/>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6" name="Google Shape;3156;p19"/>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7" name="Google Shape;3157;p19"/>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8" name="Google Shape;3158;p19"/>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9" name="Google Shape;3159;p19"/>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0" name="Google Shape;3160;p19"/>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1" name="Google Shape;3161;p19"/>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2" name="Google Shape;3162;p19"/>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3" name="Google Shape;3163;p19"/>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4" name="Google Shape;3164;p19"/>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5" name="Google Shape;3165;p19"/>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6" name="Google Shape;3166;p19"/>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7" name="Google Shape;3167;p19"/>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8" name="Google Shape;3168;p19"/>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9" name="Google Shape;3169;p19"/>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0" name="Google Shape;3170;p19"/>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1" name="Google Shape;3171;p19"/>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2" name="Google Shape;3172;p19"/>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3" name="Google Shape;3173;p19"/>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4" name="Google Shape;3174;p19"/>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5" name="Google Shape;3175;p19"/>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6" name="Google Shape;3176;p19"/>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7" name="Google Shape;3177;p19"/>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8" name="Google Shape;3178;p19"/>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9" name="Google Shape;3179;p19"/>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0" name="Google Shape;3180;p19"/>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1" name="Google Shape;3181;p19"/>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2" name="Google Shape;3182;p19"/>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3" name="Google Shape;3183;p19"/>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4" name="Google Shape;3184;p19"/>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5" name="Google Shape;3185;p19"/>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6" name="Google Shape;3186;p19"/>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7" name="Google Shape;3187;p19"/>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8" name="Google Shape;3188;p19"/>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9" name="Google Shape;3189;p19"/>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0" name="Google Shape;3190;p19"/>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91" name="Google Shape;3191;p19"/>
            <p:cNvGrpSpPr/>
            <p:nvPr/>
          </p:nvGrpSpPr>
          <p:grpSpPr>
            <a:xfrm rot="-8605608">
              <a:off x="-302531" y="3293407"/>
              <a:ext cx="2287998" cy="1828307"/>
              <a:chOff x="1340325" y="4148525"/>
              <a:chExt cx="1340250" cy="1070975"/>
            </a:xfrm>
          </p:grpSpPr>
          <p:sp>
            <p:nvSpPr>
              <p:cNvPr id="3192" name="Google Shape;3192;p19"/>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3" name="Google Shape;3193;p19"/>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4" name="Google Shape;3194;p19"/>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5" name="Google Shape;3195;p19"/>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6" name="Google Shape;3196;p19"/>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7" name="Google Shape;3197;p19"/>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8" name="Google Shape;3198;p19"/>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9" name="Google Shape;3199;p19"/>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0" name="Google Shape;3200;p19"/>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1" name="Google Shape;3201;p19"/>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2" name="Google Shape;3202;p19"/>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3" name="Google Shape;3203;p19"/>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4" name="Google Shape;3204;p19"/>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5" name="Google Shape;3205;p19"/>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6" name="Google Shape;3206;p19"/>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7" name="Google Shape;3207;p19"/>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8" name="Google Shape;3208;p19"/>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9" name="Google Shape;3209;p19"/>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0" name="Google Shape;3210;p19"/>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1" name="Google Shape;3211;p19"/>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2" name="Google Shape;3212;p19"/>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3" name="Google Shape;3213;p19"/>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4" name="Google Shape;3214;p19"/>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5" name="Google Shape;3215;p19"/>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6" name="Google Shape;3216;p19"/>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7" name="Google Shape;3217;p19"/>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8" name="Google Shape;3218;p19"/>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9" name="Google Shape;3219;p19"/>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0" name="Google Shape;3220;p19"/>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1" name="Google Shape;3221;p19"/>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2" name="Google Shape;3222;p19"/>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3" name="Google Shape;3223;p19"/>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4" name="Google Shape;3224;p19"/>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5" name="Google Shape;3225;p19"/>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6" name="Google Shape;3226;p19"/>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7" name="Google Shape;3227;p19"/>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8" name="Google Shape;3228;p19"/>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9" name="Google Shape;3229;p19"/>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0" name="Google Shape;3230;p19"/>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1" name="Google Shape;3231;p19"/>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2" name="Google Shape;3232;p19"/>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3" name="Google Shape;3233;p19"/>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4" name="Google Shape;3234;p19"/>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5" name="Google Shape;3235;p19"/>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6" name="Google Shape;3236;p19"/>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7" name="Google Shape;3237;p19"/>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8" name="Google Shape;3238;p19"/>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9" name="Google Shape;3239;p19"/>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0" name="Google Shape;3240;p19"/>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1" name="Google Shape;3241;p19"/>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2" name="Google Shape;3242;p19"/>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3" name="Google Shape;3243;p19"/>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4" name="Google Shape;3244;p19"/>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5" name="Google Shape;3245;p19"/>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6" name="Google Shape;3246;p19"/>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7" name="Google Shape;3247;p19"/>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8" name="Google Shape;3248;p19"/>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9" name="Google Shape;3249;p19"/>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0" name="Google Shape;3250;p19"/>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1" name="Google Shape;3251;p19"/>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2" name="Google Shape;3252;p19"/>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3" name="Google Shape;3253;p19"/>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4" name="Google Shape;3254;p19"/>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5" name="Google Shape;3255;p19"/>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6" name="Google Shape;3256;p19"/>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7" name="Google Shape;3257;p19"/>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8" name="Google Shape;3258;p19"/>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9" name="Google Shape;3259;p19"/>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0" name="Google Shape;3260;p19"/>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1" name="Google Shape;3261;p19"/>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2" name="Google Shape;3262;p19"/>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3" name="Google Shape;3263;p19"/>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4" name="Google Shape;3264;p19"/>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5" name="Google Shape;3265;p19"/>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6" name="Google Shape;3266;p19"/>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7" name="Google Shape;3267;p19"/>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8" name="Google Shape;3268;p19"/>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9" name="Google Shape;3269;p19"/>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0" name="Google Shape;3270;p19"/>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1" name="Google Shape;3271;p19"/>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2" name="Google Shape;3272;p19"/>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3" name="Google Shape;3273;p19"/>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4" name="Google Shape;3274;p19"/>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5" name="Google Shape;3275;p19"/>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6" name="Google Shape;3276;p19"/>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7" name="Google Shape;3277;p19"/>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8" name="Google Shape;3278;p19"/>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9" name="Google Shape;3279;p19"/>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0" name="Google Shape;3280;p19"/>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1" name="Google Shape;3281;p19"/>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2" name="Google Shape;3282;p19"/>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3" name="Google Shape;3283;p19"/>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4" name="Google Shape;3284;p19"/>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5" name="Google Shape;3285;p19"/>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6" name="Google Shape;3286;p19"/>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7" name="Google Shape;3287;p19"/>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8" name="Google Shape;3288;p19"/>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19"/>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19"/>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19"/>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19"/>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3293" name="Google Shape;3293;p19"/>
          <p:cNvPicPr preferRelativeResize="0"/>
          <p:nvPr/>
        </p:nvPicPr>
        <p:blipFill>
          <a:blip r:embed="rId2">
            <a:alphaModFix/>
          </a:blip>
          <a:stretch>
            <a:fillRect/>
          </a:stretch>
        </p:blipFill>
        <p:spPr>
          <a:xfrm rot="10800000">
            <a:off x="2727623" y="-1822262"/>
            <a:ext cx="1996953" cy="3027630"/>
          </a:xfrm>
          <a:prstGeom prst="rect">
            <a:avLst/>
          </a:prstGeom>
          <a:noFill/>
          <a:ln>
            <a:noFill/>
          </a:ln>
        </p:spPr>
      </p:pic>
      <p:sp>
        <p:nvSpPr>
          <p:cNvPr id="3294" name="Google Shape;3294;p19"/>
          <p:cNvSpPr txBox="1">
            <a:spLocks noGrp="1"/>
          </p:cNvSpPr>
          <p:nvPr>
            <p:ph type="title"/>
          </p:nvPr>
        </p:nvSpPr>
        <p:spPr>
          <a:xfrm>
            <a:off x="636224" y="361250"/>
            <a:ext cx="1884600" cy="11805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p:cSld name="BLANK_1_1_1">
    <p:spTree>
      <p:nvGrpSpPr>
        <p:cNvPr id="1" name="Shape 3295"/>
        <p:cNvGrpSpPr/>
        <p:nvPr/>
      </p:nvGrpSpPr>
      <p:grpSpPr>
        <a:xfrm>
          <a:off x="0" y="0"/>
          <a:ext cx="0" cy="0"/>
          <a:chOff x="0" y="0"/>
          <a:chExt cx="0" cy="0"/>
        </a:xfrm>
      </p:grpSpPr>
      <p:sp>
        <p:nvSpPr>
          <p:cNvPr id="3296" name="Google Shape;3296;p20"/>
          <p:cNvSpPr txBox="1">
            <a:spLocks noGrp="1"/>
          </p:cNvSpPr>
          <p:nvPr>
            <p:ph type="subTitle" idx="1"/>
          </p:nvPr>
        </p:nvSpPr>
        <p:spPr>
          <a:xfrm>
            <a:off x="5516400" y="2303550"/>
            <a:ext cx="2907600" cy="11091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297" name="Google Shape;3297;p20"/>
          <p:cNvSpPr txBox="1">
            <a:spLocks noGrp="1"/>
          </p:cNvSpPr>
          <p:nvPr>
            <p:ph type="title"/>
          </p:nvPr>
        </p:nvSpPr>
        <p:spPr>
          <a:xfrm>
            <a:off x="5516400" y="1730850"/>
            <a:ext cx="2907600" cy="572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3298" name="Google Shape;3298;p20"/>
          <p:cNvGrpSpPr/>
          <p:nvPr/>
        </p:nvGrpSpPr>
        <p:grpSpPr>
          <a:xfrm>
            <a:off x="455088" y="2015958"/>
            <a:ext cx="5776483" cy="4185186"/>
            <a:chOff x="455088" y="2015958"/>
            <a:chExt cx="5776483" cy="4185186"/>
          </a:xfrm>
        </p:grpSpPr>
        <p:grpSp>
          <p:nvGrpSpPr>
            <p:cNvPr id="3299" name="Google Shape;3299;p20"/>
            <p:cNvGrpSpPr/>
            <p:nvPr/>
          </p:nvGrpSpPr>
          <p:grpSpPr>
            <a:xfrm>
              <a:off x="455088" y="2015958"/>
              <a:ext cx="1051667" cy="3458160"/>
              <a:chOff x="6772950" y="1141500"/>
              <a:chExt cx="372575" cy="1225125"/>
            </a:xfrm>
          </p:grpSpPr>
          <p:sp>
            <p:nvSpPr>
              <p:cNvPr id="3300" name="Google Shape;3300;p20"/>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1" name="Google Shape;3301;p20"/>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2" name="Google Shape;3302;p20"/>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3" name="Google Shape;3303;p20"/>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4" name="Google Shape;3304;p20"/>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5" name="Google Shape;3305;p20"/>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6" name="Google Shape;3306;p20"/>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7" name="Google Shape;3307;p20"/>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8" name="Google Shape;3308;p20"/>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9" name="Google Shape;3309;p20"/>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0" name="Google Shape;3310;p20"/>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1" name="Google Shape;3311;p20"/>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2" name="Google Shape;3312;p20"/>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3" name="Google Shape;3313;p20"/>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4" name="Google Shape;3314;p20"/>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5" name="Google Shape;3315;p20"/>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6" name="Google Shape;3316;p20"/>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7" name="Google Shape;3317;p20"/>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8" name="Google Shape;3318;p20"/>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9" name="Google Shape;3319;p20"/>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20"/>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1" name="Google Shape;3321;p20"/>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2" name="Google Shape;3322;p20"/>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3" name="Google Shape;3323;p20"/>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4" name="Google Shape;3324;p20"/>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5" name="Google Shape;3325;p20"/>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6" name="Google Shape;3326;p20"/>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7" name="Google Shape;3327;p20"/>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8" name="Google Shape;3328;p20"/>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9" name="Google Shape;3329;p20"/>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0" name="Google Shape;3330;p20"/>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31" name="Google Shape;3331;p20"/>
            <p:cNvGrpSpPr/>
            <p:nvPr/>
          </p:nvGrpSpPr>
          <p:grpSpPr>
            <a:xfrm rot="-3932479">
              <a:off x="3781866" y="3867226"/>
              <a:ext cx="2287933" cy="1828255"/>
              <a:chOff x="1340325" y="4148525"/>
              <a:chExt cx="1340250" cy="1070975"/>
            </a:xfrm>
          </p:grpSpPr>
          <p:sp>
            <p:nvSpPr>
              <p:cNvPr id="3332" name="Google Shape;3332;p20"/>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3" name="Google Shape;3333;p20"/>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4" name="Google Shape;3334;p20"/>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5" name="Google Shape;3335;p20"/>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6" name="Google Shape;3336;p20"/>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7" name="Google Shape;3337;p20"/>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8" name="Google Shape;3338;p20"/>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9" name="Google Shape;3339;p20"/>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0" name="Google Shape;3340;p20"/>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1" name="Google Shape;3341;p20"/>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2" name="Google Shape;3342;p20"/>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3" name="Google Shape;3343;p20"/>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4" name="Google Shape;3344;p20"/>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5" name="Google Shape;3345;p20"/>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6" name="Google Shape;3346;p20"/>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7" name="Google Shape;3347;p20"/>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8" name="Google Shape;3348;p20"/>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9" name="Google Shape;3349;p20"/>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0" name="Google Shape;3350;p20"/>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1" name="Google Shape;3351;p20"/>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2" name="Google Shape;3352;p20"/>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3" name="Google Shape;3353;p20"/>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4" name="Google Shape;3354;p20"/>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5" name="Google Shape;3355;p20"/>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6" name="Google Shape;3356;p20"/>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7" name="Google Shape;3357;p20"/>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8" name="Google Shape;3358;p20"/>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9" name="Google Shape;3359;p20"/>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0" name="Google Shape;3360;p20"/>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1" name="Google Shape;3361;p20"/>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2" name="Google Shape;3362;p20"/>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3" name="Google Shape;3363;p20"/>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4" name="Google Shape;3364;p20"/>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5" name="Google Shape;3365;p20"/>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6" name="Google Shape;3366;p20"/>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7" name="Google Shape;3367;p20"/>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8" name="Google Shape;3368;p20"/>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9" name="Google Shape;3369;p20"/>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0" name="Google Shape;3370;p20"/>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20"/>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20"/>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20"/>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20"/>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20"/>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20"/>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20"/>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20"/>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20"/>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20"/>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20"/>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20"/>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3" name="Google Shape;3383;p20"/>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4" name="Google Shape;3384;p20"/>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20"/>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20"/>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20"/>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20"/>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20"/>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20"/>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20"/>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20"/>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20"/>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20"/>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5" name="Google Shape;3395;p20"/>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6" name="Google Shape;3396;p20"/>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20"/>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20"/>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20"/>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20"/>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20"/>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20"/>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20"/>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20"/>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20"/>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20"/>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20"/>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20"/>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20"/>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20"/>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20"/>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20"/>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20"/>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20"/>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20"/>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20"/>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20"/>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20"/>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20"/>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20"/>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20"/>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20"/>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20"/>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20"/>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20"/>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20"/>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20"/>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20"/>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20"/>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20"/>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20"/>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20"/>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433" name="Google Shape;3433;p20"/>
          <p:cNvGrpSpPr/>
          <p:nvPr/>
        </p:nvGrpSpPr>
        <p:grpSpPr>
          <a:xfrm>
            <a:off x="6368840" y="-636332"/>
            <a:ext cx="3410762" cy="3171050"/>
            <a:chOff x="6368840" y="-636332"/>
            <a:chExt cx="3410762" cy="3171050"/>
          </a:xfrm>
        </p:grpSpPr>
        <p:pic>
          <p:nvPicPr>
            <p:cNvPr id="3434" name="Google Shape;3434;p20"/>
            <p:cNvPicPr preferRelativeResize="0"/>
            <p:nvPr/>
          </p:nvPicPr>
          <p:blipFill>
            <a:blip r:embed="rId2">
              <a:alphaModFix/>
            </a:blip>
            <a:stretch>
              <a:fillRect/>
            </a:stretch>
          </p:blipFill>
          <p:spPr>
            <a:xfrm rot="-3304075">
              <a:off x="7134913" y="-474915"/>
              <a:ext cx="1878615" cy="2848216"/>
            </a:xfrm>
            <a:prstGeom prst="rect">
              <a:avLst/>
            </a:prstGeom>
            <a:noFill/>
            <a:ln>
              <a:noFill/>
            </a:ln>
          </p:spPr>
        </p:pic>
        <p:pic>
          <p:nvPicPr>
            <p:cNvPr id="3435" name="Google Shape;3435;p20"/>
            <p:cNvPicPr preferRelativeResize="0"/>
            <p:nvPr/>
          </p:nvPicPr>
          <p:blipFill>
            <a:blip r:embed="rId3">
              <a:alphaModFix/>
            </a:blip>
            <a:stretch>
              <a:fillRect/>
            </a:stretch>
          </p:blipFill>
          <p:spPr>
            <a:xfrm rot="2095926">
              <a:off x="8578464" y="921346"/>
              <a:ext cx="346013" cy="875624"/>
            </a:xfrm>
            <a:prstGeom prst="rect">
              <a:avLst/>
            </a:prstGeom>
            <a:noFill/>
            <a:ln>
              <a:noFill/>
            </a:ln>
          </p:spPr>
        </p:pic>
      </p:grpSp>
      <p:pic>
        <p:nvPicPr>
          <p:cNvPr id="3436" name="Google Shape;3436;p20"/>
          <p:cNvPicPr preferRelativeResize="0"/>
          <p:nvPr/>
        </p:nvPicPr>
        <p:blipFill>
          <a:blip r:embed="rId4">
            <a:alphaModFix/>
          </a:blip>
          <a:stretch>
            <a:fillRect/>
          </a:stretch>
        </p:blipFill>
        <p:spPr>
          <a:xfrm rot="-715478">
            <a:off x="5931973" y="3586300"/>
            <a:ext cx="1996953" cy="3027629"/>
          </a:xfrm>
          <a:prstGeom prst="rect">
            <a:avLst/>
          </a:prstGeom>
          <a:noFill/>
          <a:ln>
            <a:noFill/>
          </a:ln>
        </p:spPr>
      </p:pic>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2">
  <p:cSld name="BLANK_1_1_1_2_1">
    <p:spTree>
      <p:nvGrpSpPr>
        <p:cNvPr id="1" name="Shape 3440"/>
        <p:cNvGrpSpPr/>
        <p:nvPr/>
      </p:nvGrpSpPr>
      <p:grpSpPr>
        <a:xfrm>
          <a:off x="0" y="0"/>
          <a:ext cx="0" cy="0"/>
          <a:chOff x="0" y="0"/>
          <a:chExt cx="0" cy="0"/>
        </a:xfrm>
      </p:grpSpPr>
      <p:sp>
        <p:nvSpPr>
          <p:cNvPr id="3441" name="Google Shape;3441;p22"/>
          <p:cNvSpPr txBox="1">
            <a:spLocks noGrp="1"/>
          </p:cNvSpPr>
          <p:nvPr>
            <p:ph type="body" idx="1"/>
          </p:nvPr>
        </p:nvSpPr>
        <p:spPr>
          <a:xfrm>
            <a:off x="4946716" y="2356500"/>
            <a:ext cx="3128100" cy="16233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rgbClr val="434343"/>
              </a:buClr>
              <a:buSzPts val="1400"/>
              <a:buChar char="●"/>
              <a:defRPr sz="1400">
                <a:solidFill>
                  <a:srgbClr val="434343"/>
                </a:solidFill>
              </a:defRPr>
            </a:lvl1pPr>
            <a:lvl2pPr marL="914400" lvl="1" indent="-317500" algn="r" rtl="0">
              <a:lnSpc>
                <a:spcPct val="115000"/>
              </a:lnSpc>
              <a:spcBef>
                <a:spcPts val="0"/>
              </a:spcBef>
              <a:spcAft>
                <a:spcPts val="0"/>
              </a:spcAft>
              <a:buClr>
                <a:srgbClr val="434343"/>
              </a:buClr>
              <a:buSzPts val="1400"/>
              <a:buChar char="○"/>
              <a:defRPr>
                <a:solidFill>
                  <a:srgbClr val="434343"/>
                </a:solidFill>
              </a:defRPr>
            </a:lvl2pPr>
            <a:lvl3pPr marL="1371600" lvl="2" indent="-317500" algn="r" rtl="0">
              <a:lnSpc>
                <a:spcPct val="115000"/>
              </a:lnSpc>
              <a:spcBef>
                <a:spcPts val="0"/>
              </a:spcBef>
              <a:spcAft>
                <a:spcPts val="0"/>
              </a:spcAft>
              <a:buClr>
                <a:srgbClr val="434343"/>
              </a:buClr>
              <a:buSzPts val="1400"/>
              <a:buChar char="■"/>
              <a:defRPr>
                <a:solidFill>
                  <a:srgbClr val="434343"/>
                </a:solidFill>
              </a:defRPr>
            </a:lvl3pPr>
            <a:lvl4pPr marL="1828800" lvl="3" indent="-317500" algn="r" rtl="0">
              <a:lnSpc>
                <a:spcPct val="115000"/>
              </a:lnSpc>
              <a:spcBef>
                <a:spcPts val="0"/>
              </a:spcBef>
              <a:spcAft>
                <a:spcPts val="0"/>
              </a:spcAft>
              <a:buClr>
                <a:srgbClr val="434343"/>
              </a:buClr>
              <a:buSzPts val="1400"/>
              <a:buChar char="●"/>
              <a:defRPr>
                <a:solidFill>
                  <a:srgbClr val="434343"/>
                </a:solidFill>
              </a:defRPr>
            </a:lvl4pPr>
            <a:lvl5pPr marL="2286000" lvl="4" indent="-317500" algn="r" rtl="0">
              <a:lnSpc>
                <a:spcPct val="115000"/>
              </a:lnSpc>
              <a:spcBef>
                <a:spcPts val="0"/>
              </a:spcBef>
              <a:spcAft>
                <a:spcPts val="0"/>
              </a:spcAft>
              <a:buClr>
                <a:srgbClr val="434343"/>
              </a:buClr>
              <a:buSzPts val="1400"/>
              <a:buChar char="○"/>
              <a:defRPr>
                <a:solidFill>
                  <a:srgbClr val="434343"/>
                </a:solidFill>
              </a:defRPr>
            </a:lvl5pPr>
            <a:lvl6pPr marL="2743200" lvl="5" indent="-317500" algn="r" rtl="0">
              <a:lnSpc>
                <a:spcPct val="115000"/>
              </a:lnSpc>
              <a:spcBef>
                <a:spcPts val="0"/>
              </a:spcBef>
              <a:spcAft>
                <a:spcPts val="0"/>
              </a:spcAft>
              <a:buClr>
                <a:srgbClr val="434343"/>
              </a:buClr>
              <a:buSzPts val="1400"/>
              <a:buChar char="■"/>
              <a:defRPr>
                <a:solidFill>
                  <a:srgbClr val="434343"/>
                </a:solidFill>
              </a:defRPr>
            </a:lvl6pPr>
            <a:lvl7pPr marL="3200400" lvl="6" indent="-317500" algn="r" rtl="0">
              <a:lnSpc>
                <a:spcPct val="115000"/>
              </a:lnSpc>
              <a:spcBef>
                <a:spcPts val="0"/>
              </a:spcBef>
              <a:spcAft>
                <a:spcPts val="0"/>
              </a:spcAft>
              <a:buClr>
                <a:srgbClr val="434343"/>
              </a:buClr>
              <a:buSzPts val="1400"/>
              <a:buChar char="●"/>
              <a:defRPr>
                <a:solidFill>
                  <a:srgbClr val="434343"/>
                </a:solidFill>
              </a:defRPr>
            </a:lvl7pPr>
            <a:lvl8pPr marL="3657600" lvl="7" indent="-317500" algn="r" rtl="0">
              <a:lnSpc>
                <a:spcPct val="115000"/>
              </a:lnSpc>
              <a:spcBef>
                <a:spcPts val="0"/>
              </a:spcBef>
              <a:spcAft>
                <a:spcPts val="0"/>
              </a:spcAft>
              <a:buClr>
                <a:srgbClr val="434343"/>
              </a:buClr>
              <a:buSzPts val="1400"/>
              <a:buChar char="○"/>
              <a:defRPr>
                <a:solidFill>
                  <a:srgbClr val="434343"/>
                </a:solidFill>
              </a:defRPr>
            </a:lvl8pPr>
            <a:lvl9pPr marL="4114800" lvl="8" indent="-317500" algn="r" rtl="0">
              <a:lnSpc>
                <a:spcPct val="115000"/>
              </a:lnSpc>
              <a:spcBef>
                <a:spcPts val="0"/>
              </a:spcBef>
              <a:spcAft>
                <a:spcPts val="0"/>
              </a:spcAft>
              <a:buClr>
                <a:srgbClr val="434343"/>
              </a:buClr>
              <a:buSzPts val="1400"/>
              <a:buChar char="■"/>
              <a:defRPr>
                <a:solidFill>
                  <a:srgbClr val="434343"/>
                </a:solidFill>
              </a:defRPr>
            </a:lvl9pPr>
          </a:lstStyle>
          <a:p>
            <a:endParaRPr/>
          </a:p>
        </p:txBody>
      </p:sp>
      <p:sp>
        <p:nvSpPr>
          <p:cNvPr id="3442" name="Google Shape;3442;p22"/>
          <p:cNvSpPr txBox="1">
            <a:spLocks noGrp="1"/>
          </p:cNvSpPr>
          <p:nvPr>
            <p:ph type="title"/>
          </p:nvPr>
        </p:nvSpPr>
        <p:spPr>
          <a:xfrm>
            <a:off x="4946725" y="1163700"/>
            <a:ext cx="3128100" cy="11928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algn="r" rtl="0">
              <a:spcBef>
                <a:spcPts val="0"/>
              </a:spcBef>
              <a:spcAft>
                <a:spcPts val="0"/>
              </a:spcAft>
              <a:buSzPts val="3200"/>
              <a:buNone/>
              <a:defRPr/>
            </a:lvl2pPr>
            <a:lvl3pPr lvl="2" algn="r" rtl="0">
              <a:spcBef>
                <a:spcPts val="0"/>
              </a:spcBef>
              <a:spcAft>
                <a:spcPts val="0"/>
              </a:spcAft>
              <a:buSzPts val="3200"/>
              <a:buNone/>
              <a:defRPr/>
            </a:lvl3pPr>
            <a:lvl4pPr lvl="3" algn="r" rtl="0">
              <a:spcBef>
                <a:spcPts val="0"/>
              </a:spcBef>
              <a:spcAft>
                <a:spcPts val="0"/>
              </a:spcAft>
              <a:buSzPts val="3200"/>
              <a:buNone/>
              <a:defRPr/>
            </a:lvl4pPr>
            <a:lvl5pPr lvl="4" algn="r" rtl="0">
              <a:spcBef>
                <a:spcPts val="0"/>
              </a:spcBef>
              <a:spcAft>
                <a:spcPts val="0"/>
              </a:spcAft>
              <a:buSzPts val="3200"/>
              <a:buNone/>
              <a:defRPr/>
            </a:lvl5pPr>
            <a:lvl6pPr lvl="5" algn="r" rtl="0">
              <a:spcBef>
                <a:spcPts val="0"/>
              </a:spcBef>
              <a:spcAft>
                <a:spcPts val="0"/>
              </a:spcAft>
              <a:buSzPts val="3200"/>
              <a:buNone/>
              <a:defRPr/>
            </a:lvl6pPr>
            <a:lvl7pPr lvl="6" algn="r" rtl="0">
              <a:spcBef>
                <a:spcPts val="0"/>
              </a:spcBef>
              <a:spcAft>
                <a:spcPts val="0"/>
              </a:spcAft>
              <a:buSzPts val="3200"/>
              <a:buNone/>
              <a:defRPr/>
            </a:lvl7pPr>
            <a:lvl8pPr lvl="7" algn="r" rtl="0">
              <a:spcBef>
                <a:spcPts val="0"/>
              </a:spcBef>
              <a:spcAft>
                <a:spcPts val="0"/>
              </a:spcAft>
              <a:buSzPts val="3200"/>
              <a:buNone/>
              <a:defRPr/>
            </a:lvl8pPr>
            <a:lvl9pPr lvl="8" algn="r" rtl="0">
              <a:spcBef>
                <a:spcPts val="0"/>
              </a:spcBef>
              <a:spcAft>
                <a:spcPts val="0"/>
              </a:spcAft>
              <a:buSzPts val="3200"/>
              <a:buNone/>
              <a:defRPr/>
            </a:lvl9pPr>
          </a:lstStyle>
          <a:p>
            <a:endParaRPr/>
          </a:p>
        </p:txBody>
      </p:sp>
      <p:pic>
        <p:nvPicPr>
          <p:cNvPr id="3443" name="Google Shape;3443;p22"/>
          <p:cNvPicPr preferRelativeResize="0"/>
          <p:nvPr/>
        </p:nvPicPr>
        <p:blipFill>
          <a:blip r:embed="rId2">
            <a:alphaModFix/>
          </a:blip>
          <a:stretch>
            <a:fillRect/>
          </a:stretch>
        </p:blipFill>
        <p:spPr>
          <a:xfrm>
            <a:off x="7176625" y="2994900"/>
            <a:ext cx="1846950" cy="2800174"/>
          </a:xfrm>
          <a:prstGeom prst="rect">
            <a:avLst/>
          </a:prstGeom>
          <a:noFill/>
          <a:ln>
            <a:noFill/>
          </a:ln>
        </p:spPr>
      </p:pic>
      <p:grpSp>
        <p:nvGrpSpPr>
          <p:cNvPr id="3444" name="Google Shape;3444;p22"/>
          <p:cNvGrpSpPr/>
          <p:nvPr/>
        </p:nvGrpSpPr>
        <p:grpSpPr>
          <a:xfrm>
            <a:off x="-558570" y="-1600139"/>
            <a:ext cx="10446749" cy="8077819"/>
            <a:chOff x="-558570" y="-1600139"/>
            <a:chExt cx="10446749" cy="8077819"/>
          </a:xfrm>
        </p:grpSpPr>
        <p:grpSp>
          <p:nvGrpSpPr>
            <p:cNvPr id="3445" name="Google Shape;3445;p22"/>
            <p:cNvGrpSpPr/>
            <p:nvPr/>
          </p:nvGrpSpPr>
          <p:grpSpPr>
            <a:xfrm rot="3045761" flipH="1">
              <a:off x="74122" y="-830585"/>
              <a:ext cx="1805277" cy="2490115"/>
              <a:chOff x="2763875" y="3698500"/>
              <a:chExt cx="1288825" cy="1777825"/>
            </a:xfrm>
          </p:grpSpPr>
          <p:sp>
            <p:nvSpPr>
              <p:cNvPr id="3446" name="Google Shape;3446;p22"/>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22"/>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22"/>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22"/>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22"/>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22"/>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22"/>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22"/>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22"/>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22"/>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22"/>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22"/>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22"/>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22"/>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22"/>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22"/>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22"/>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22"/>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22"/>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22"/>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22"/>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22"/>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22"/>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22"/>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22"/>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22"/>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22"/>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22"/>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22"/>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22"/>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22"/>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22"/>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22"/>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22"/>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22"/>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1" name="Google Shape;3481;p22"/>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2" name="Google Shape;3482;p22"/>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3" name="Google Shape;3483;p22"/>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4" name="Google Shape;3484;p22"/>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5" name="Google Shape;3485;p22"/>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6" name="Google Shape;3486;p22"/>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7" name="Google Shape;3487;p22"/>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8" name="Google Shape;3488;p22"/>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9" name="Google Shape;3489;p22"/>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0" name="Google Shape;3490;p22"/>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1" name="Google Shape;3491;p22"/>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2" name="Google Shape;3492;p22"/>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3" name="Google Shape;3493;p22"/>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4" name="Google Shape;3494;p22"/>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5" name="Google Shape;3495;p22"/>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6" name="Google Shape;3496;p22"/>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7" name="Google Shape;3497;p22"/>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8" name="Google Shape;3498;p22"/>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9" name="Google Shape;3499;p22"/>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0" name="Google Shape;3500;p22"/>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1" name="Google Shape;3501;p22"/>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2" name="Google Shape;3502;p22"/>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3" name="Google Shape;3503;p22"/>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4" name="Google Shape;3504;p22"/>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5" name="Google Shape;3505;p22"/>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6" name="Google Shape;3506;p22"/>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7" name="Google Shape;3507;p22"/>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8" name="Google Shape;3508;p22"/>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9" name="Google Shape;3509;p22"/>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0" name="Google Shape;3510;p22"/>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1" name="Google Shape;3511;p22"/>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2" name="Google Shape;3512;p22"/>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3" name="Google Shape;3513;p22"/>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4" name="Google Shape;3514;p22"/>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5" name="Google Shape;3515;p22"/>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6" name="Google Shape;3516;p22"/>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7" name="Google Shape;3517;p22"/>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8" name="Google Shape;3518;p22"/>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9" name="Google Shape;3519;p22"/>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0" name="Google Shape;3520;p22"/>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1" name="Google Shape;3521;p22"/>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2" name="Google Shape;3522;p22"/>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3" name="Google Shape;3523;p22"/>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4" name="Google Shape;3524;p22"/>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5" name="Google Shape;3525;p22"/>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6" name="Google Shape;3526;p22"/>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7" name="Google Shape;3527;p22"/>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8" name="Google Shape;3528;p22"/>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9" name="Google Shape;3529;p22"/>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0" name="Google Shape;3530;p22"/>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1" name="Google Shape;3531;p22"/>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2" name="Google Shape;3532;p22"/>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3" name="Google Shape;3533;p22"/>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4" name="Google Shape;3534;p22"/>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5" name="Google Shape;3535;p22"/>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6" name="Google Shape;3536;p22"/>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7" name="Google Shape;3537;p22"/>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8" name="Google Shape;3538;p22"/>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9" name="Google Shape;3539;p22"/>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0" name="Google Shape;3540;p22"/>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1" name="Google Shape;3541;p22"/>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2" name="Google Shape;3542;p22"/>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3" name="Google Shape;3543;p22"/>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4" name="Google Shape;3544;p22"/>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5" name="Google Shape;3545;p22"/>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6" name="Google Shape;3546;p22"/>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7" name="Google Shape;3547;p22"/>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8" name="Google Shape;3548;p22"/>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9" name="Google Shape;3549;p22"/>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0" name="Google Shape;3550;p22"/>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1" name="Google Shape;3551;p22"/>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2" name="Google Shape;3552;p22"/>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3" name="Google Shape;3553;p22"/>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4" name="Google Shape;3554;p22"/>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5" name="Google Shape;3555;p22"/>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6" name="Google Shape;3556;p22"/>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7" name="Google Shape;3557;p22"/>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8" name="Google Shape;3558;p22"/>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9" name="Google Shape;3559;p22"/>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0" name="Google Shape;3560;p22"/>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61" name="Google Shape;3561;p22"/>
            <p:cNvGrpSpPr/>
            <p:nvPr/>
          </p:nvGrpSpPr>
          <p:grpSpPr>
            <a:xfrm rot="-6299958">
              <a:off x="2939999" y="4222023"/>
              <a:ext cx="2287889" cy="1828220"/>
              <a:chOff x="1340325" y="4148525"/>
              <a:chExt cx="1340250" cy="1070975"/>
            </a:xfrm>
          </p:grpSpPr>
          <p:sp>
            <p:nvSpPr>
              <p:cNvPr id="3562" name="Google Shape;3562;p22"/>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3" name="Google Shape;3563;p22"/>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4" name="Google Shape;3564;p22"/>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5" name="Google Shape;3565;p22"/>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6" name="Google Shape;3566;p22"/>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7" name="Google Shape;3567;p22"/>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8" name="Google Shape;3568;p22"/>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9" name="Google Shape;3569;p22"/>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0" name="Google Shape;3570;p22"/>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1" name="Google Shape;3571;p22"/>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2" name="Google Shape;3572;p22"/>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3" name="Google Shape;3573;p22"/>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4" name="Google Shape;3574;p22"/>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5" name="Google Shape;3575;p22"/>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6" name="Google Shape;3576;p22"/>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7" name="Google Shape;3577;p22"/>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8" name="Google Shape;3578;p22"/>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9" name="Google Shape;3579;p22"/>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0" name="Google Shape;3580;p22"/>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1" name="Google Shape;3581;p22"/>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2" name="Google Shape;3582;p22"/>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3" name="Google Shape;3583;p22"/>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4" name="Google Shape;3584;p22"/>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5" name="Google Shape;3585;p22"/>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6" name="Google Shape;3586;p22"/>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7" name="Google Shape;3587;p22"/>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8" name="Google Shape;3588;p22"/>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9" name="Google Shape;3589;p22"/>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0" name="Google Shape;3590;p22"/>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1" name="Google Shape;3591;p22"/>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2" name="Google Shape;3592;p22"/>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3" name="Google Shape;3593;p22"/>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4" name="Google Shape;3594;p22"/>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5" name="Google Shape;3595;p22"/>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6" name="Google Shape;3596;p22"/>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7" name="Google Shape;3597;p22"/>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8" name="Google Shape;3598;p22"/>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9" name="Google Shape;3599;p22"/>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0" name="Google Shape;3600;p22"/>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1" name="Google Shape;3601;p22"/>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2" name="Google Shape;3602;p22"/>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3" name="Google Shape;3603;p22"/>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4" name="Google Shape;3604;p22"/>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5" name="Google Shape;3605;p22"/>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6" name="Google Shape;3606;p22"/>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7" name="Google Shape;3607;p22"/>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8" name="Google Shape;3608;p22"/>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9" name="Google Shape;3609;p22"/>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0" name="Google Shape;3610;p22"/>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1" name="Google Shape;3611;p22"/>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2" name="Google Shape;3612;p22"/>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3" name="Google Shape;3613;p22"/>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4" name="Google Shape;3614;p22"/>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5" name="Google Shape;3615;p22"/>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6" name="Google Shape;3616;p22"/>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7" name="Google Shape;3617;p22"/>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8" name="Google Shape;3618;p22"/>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9" name="Google Shape;3619;p22"/>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0" name="Google Shape;3620;p22"/>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1" name="Google Shape;3621;p22"/>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2" name="Google Shape;3622;p22"/>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3" name="Google Shape;3623;p22"/>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4" name="Google Shape;3624;p22"/>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5" name="Google Shape;3625;p22"/>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6" name="Google Shape;3626;p22"/>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7" name="Google Shape;3627;p22"/>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8" name="Google Shape;3628;p22"/>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9" name="Google Shape;3629;p22"/>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0" name="Google Shape;3630;p22"/>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1" name="Google Shape;3631;p22"/>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2" name="Google Shape;3632;p22"/>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3" name="Google Shape;3633;p22"/>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4" name="Google Shape;3634;p22"/>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5" name="Google Shape;3635;p22"/>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6" name="Google Shape;3636;p22"/>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7" name="Google Shape;3637;p22"/>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8" name="Google Shape;3638;p22"/>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9" name="Google Shape;3639;p22"/>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0" name="Google Shape;3640;p22"/>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1" name="Google Shape;3641;p22"/>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2" name="Google Shape;3642;p22"/>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3" name="Google Shape;3643;p22"/>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4" name="Google Shape;3644;p22"/>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5" name="Google Shape;3645;p22"/>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6" name="Google Shape;3646;p22"/>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7" name="Google Shape;3647;p22"/>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8" name="Google Shape;3648;p22"/>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9" name="Google Shape;3649;p22"/>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0" name="Google Shape;3650;p22"/>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1" name="Google Shape;3651;p22"/>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2" name="Google Shape;3652;p22"/>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3" name="Google Shape;3653;p22"/>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4" name="Google Shape;3654;p22"/>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5" name="Google Shape;3655;p22"/>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6" name="Google Shape;3656;p22"/>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7" name="Google Shape;3657;p22"/>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8" name="Google Shape;3658;p22"/>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9" name="Google Shape;3659;p22"/>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0" name="Google Shape;3660;p22"/>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1" name="Google Shape;3661;p22"/>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2" name="Google Shape;3662;p22"/>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63" name="Google Shape;3663;p22"/>
            <p:cNvGrpSpPr/>
            <p:nvPr/>
          </p:nvGrpSpPr>
          <p:grpSpPr>
            <a:xfrm rot="-2362395" flipH="1">
              <a:off x="7280067" y="-1081934"/>
              <a:ext cx="2287873" cy="1828207"/>
              <a:chOff x="1340325" y="4148525"/>
              <a:chExt cx="1340250" cy="1070975"/>
            </a:xfrm>
          </p:grpSpPr>
          <p:sp>
            <p:nvSpPr>
              <p:cNvPr id="3664" name="Google Shape;3664;p22"/>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5" name="Google Shape;3665;p22"/>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6" name="Google Shape;3666;p22"/>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7" name="Google Shape;3667;p22"/>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8" name="Google Shape;3668;p22"/>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9" name="Google Shape;3669;p22"/>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0" name="Google Shape;3670;p22"/>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1" name="Google Shape;3671;p22"/>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2" name="Google Shape;3672;p22"/>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3" name="Google Shape;3673;p22"/>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4" name="Google Shape;3674;p22"/>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5" name="Google Shape;3675;p22"/>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6" name="Google Shape;3676;p22"/>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7" name="Google Shape;3677;p22"/>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8" name="Google Shape;3678;p22"/>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9" name="Google Shape;3679;p22"/>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0" name="Google Shape;3680;p22"/>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1" name="Google Shape;3681;p22"/>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2" name="Google Shape;3682;p22"/>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3" name="Google Shape;3683;p22"/>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4" name="Google Shape;3684;p22"/>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5" name="Google Shape;3685;p22"/>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6" name="Google Shape;3686;p22"/>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7" name="Google Shape;3687;p22"/>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8" name="Google Shape;3688;p22"/>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9" name="Google Shape;3689;p22"/>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0" name="Google Shape;3690;p22"/>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1" name="Google Shape;3691;p22"/>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2" name="Google Shape;3692;p22"/>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3" name="Google Shape;3693;p22"/>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4" name="Google Shape;3694;p22"/>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5" name="Google Shape;3695;p22"/>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6" name="Google Shape;3696;p22"/>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7" name="Google Shape;3697;p22"/>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8" name="Google Shape;3698;p22"/>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9" name="Google Shape;3699;p22"/>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0" name="Google Shape;3700;p22"/>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1" name="Google Shape;3701;p22"/>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2" name="Google Shape;3702;p22"/>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3" name="Google Shape;3703;p22"/>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4" name="Google Shape;3704;p22"/>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5" name="Google Shape;3705;p22"/>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6" name="Google Shape;3706;p22"/>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7" name="Google Shape;3707;p22"/>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8" name="Google Shape;3708;p22"/>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9" name="Google Shape;3709;p22"/>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0" name="Google Shape;3710;p22"/>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1" name="Google Shape;3711;p22"/>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2" name="Google Shape;3712;p22"/>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3" name="Google Shape;3713;p22"/>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4" name="Google Shape;3714;p22"/>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5" name="Google Shape;3715;p22"/>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6" name="Google Shape;3716;p22"/>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7" name="Google Shape;3717;p22"/>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8" name="Google Shape;3718;p22"/>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9" name="Google Shape;3719;p22"/>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0" name="Google Shape;3720;p22"/>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1" name="Google Shape;3721;p22"/>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2" name="Google Shape;3722;p22"/>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3" name="Google Shape;3723;p22"/>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4" name="Google Shape;3724;p22"/>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5" name="Google Shape;3725;p22"/>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6" name="Google Shape;3726;p22"/>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7" name="Google Shape;3727;p22"/>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8" name="Google Shape;3728;p22"/>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9" name="Google Shape;3729;p22"/>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0" name="Google Shape;3730;p22"/>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1" name="Google Shape;3731;p22"/>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2" name="Google Shape;3732;p22"/>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3" name="Google Shape;3733;p22"/>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4" name="Google Shape;3734;p22"/>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5" name="Google Shape;3735;p22"/>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6" name="Google Shape;3736;p22"/>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7" name="Google Shape;3737;p22"/>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8" name="Google Shape;3738;p22"/>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9" name="Google Shape;3739;p22"/>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0" name="Google Shape;3740;p22"/>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1" name="Google Shape;3741;p22"/>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2" name="Google Shape;3742;p22"/>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3" name="Google Shape;3743;p22"/>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4" name="Google Shape;3744;p22"/>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5" name="Google Shape;3745;p22"/>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6" name="Google Shape;3746;p22"/>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7" name="Google Shape;3747;p22"/>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8" name="Google Shape;3748;p22"/>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9" name="Google Shape;3749;p22"/>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0" name="Google Shape;3750;p22"/>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1" name="Google Shape;3751;p22"/>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2" name="Google Shape;3752;p22"/>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3" name="Google Shape;3753;p22"/>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4" name="Google Shape;3754;p22"/>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5" name="Google Shape;3755;p22"/>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6" name="Google Shape;3756;p22"/>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7" name="Google Shape;3757;p22"/>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8" name="Google Shape;3758;p22"/>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9" name="Google Shape;3759;p22"/>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0" name="Google Shape;3760;p22"/>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1" name="Google Shape;3761;p22"/>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2" name="Google Shape;3762;p22"/>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3" name="Google Shape;3763;p22"/>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4" name="Google Shape;3764;p22"/>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1">
  <p:cSld name="BLANK_1_1_1_1">
    <p:spTree>
      <p:nvGrpSpPr>
        <p:cNvPr id="1" name="Shape 3765"/>
        <p:cNvGrpSpPr/>
        <p:nvPr/>
      </p:nvGrpSpPr>
      <p:grpSpPr>
        <a:xfrm>
          <a:off x="0" y="0"/>
          <a:ext cx="0" cy="0"/>
          <a:chOff x="0" y="0"/>
          <a:chExt cx="0" cy="0"/>
        </a:xfrm>
      </p:grpSpPr>
      <p:sp>
        <p:nvSpPr>
          <p:cNvPr id="3766" name="Google Shape;3766;p23"/>
          <p:cNvSpPr txBox="1">
            <a:spLocks noGrp="1"/>
          </p:cNvSpPr>
          <p:nvPr>
            <p:ph type="subTitle" idx="1"/>
          </p:nvPr>
        </p:nvSpPr>
        <p:spPr>
          <a:xfrm>
            <a:off x="708975" y="2359875"/>
            <a:ext cx="2332800" cy="1301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400">
                <a:solidFill>
                  <a:srgbClr val="000000"/>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3767" name="Google Shape;3767;p23"/>
          <p:cNvSpPr txBox="1">
            <a:spLocks noGrp="1"/>
          </p:cNvSpPr>
          <p:nvPr>
            <p:ph type="subTitle" idx="2"/>
          </p:nvPr>
        </p:nvSpPr>
        <p:spPr>
          <a:xfrm>
            <a:off x="6090850" y="2359875"/>
            <a:ext cx="2332800" cy="1301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4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3768" name="Google Shape;3768;p23"/>
          <p:cNvSpPr txBox="1">
            <a:spLocks noGrp="1"/>
          </p:cNvSpPr>
          <p:nvPr>
            <p:ph type="title"/>
          </p:nvPr>
        </p:nvSpPr>
        <p:spPr>
          <a:xfrm>
            <a:off x="720000" y="361250"/>
            <a:ext cx="7704000" cy="687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sp>
        <p:nvSpPr>
          <p:cNvPr id="3769" name="Google Shape;3769;p23"/>
          <p:cNvSpPr txBox="1">
            <a:spLocks noGrp="1"/>
          </p:cNvSpPr>
          <p:nvPr>
            <p:ph type="title" idx="3" hasCustomPrompt="1"/>
          </p:nvPr>
        </p:nvSpPr>
        <p:spPr>
          <a:xfrm>
            <a:off x="708975" y="1766475"/>
            <a:ext cx="1393800" cy="5934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b="1"/>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3770" name="Google Shape;3770;p23"/>
          <p:cNvSpPr txBox="1">
            <a:spLocks noGrp="1"/>
          </p:cNvSpPr>
          <p:nvPr>
            <p:ph type="title" idx="4" hasCustomPrompt="1"/>
          </p:nvPr>
        </p:nvSpPr>
        <p:spPr>
          <a:xfrm>
            <a:off x="7030070" y="1766475"/>
            <a:ext cx="1393800" cy="593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3000" b="1"/>
            </a:lvl1pPr>
            <a:lvl2pPr lvl="1" algn="r" rtl="0">
              <a:spcBef>
                <a:spcPts val="0"/>
              </a:spcBef>
              <a:spcAft>
                <a:spcPts val="0"/>
              </a:spcAft>
              <a:buSzPts val="3000"/>
              <a:buNone/>
              <a:defRPr sz="3000"/>
            </a:lvl2pPr>
            <a:lvl3pPr lvl="2" algn="r" rtl="0">
              <a:spcBef>
                <a:spcPts val="0"/>
              </a:spcBef>
              <a:spcAft>
                <a:spcPts val="0"/>
              </a:spcAft>
              <a:buSzPts val="3000"/>
              <a:buNone/>
              <a:defRPr sz="3000"/>
            </a:lvl3pPr>
            <a:lvl4pPr lvl="3" algn="r" rtl="0">
              <a:spcBef>
                <a:spcPts val="0"/>
              </a:spcBef>
              <a:spcAft>
                <a:spcPts val="0"/>
              </a:spcAft>
              <a:buSzPts val="3000"/>
              <a:buNone/>
              <a:defRPr sz="3000"/>
            </a:lvl4pPr>
            <a:lvl5pPr lvl="4" algn="r" rtl="0">
              <a:spcBef>
                <a:spcPts val="0"/>
              </a:spcBef>
              <a:spcAft>
                <a:spcPts val="0"/>
              </a:spcAft>
              <a:buSzPts val="3000"/>
              <a:buNone/>
              <a:defRPr sz="3000"/>
            </a:lvl5pPr>
            <a:lvl6pPr lvl="5" algn="r" rtl="0">
              <a:spcBef>
                <a:spcPts val="0"/>
              </a:spcBef>
              <a:spcAft>
                <a:spcPts val="0"/>
              </a:spcAft>
              <a:buSzPts val="3000"/>
              <a:buNone/>
              <a:defRPr sz="3000"/>
            </a:lvl6pPr>
            <a:lvl7pPr lvl="6" algn="r" rtl="0">
              <a:spcBef>
                <a:spcPts val="0"/>
              </a:spcBef>
              <a:spcAft>
                <a:spcPts val="0"/>
              </a:spcAft>
              <a:buSzPts val="3000"/>
              <a:buNone/>
              <a:defRPr sz="3000"/>
            </a:lvl7pPr>
            <a:lvl8pPr lvl="7" algn="r" rtl="0">
              <a:spcBef>
                <a:spcPts val="0"/>
              </a:spcBef>
              <a:spcAft>
                <a:spcPts val="0"/>
              </a:spcAft>
              <a:buSzPts val="3000"/>
              <a:buNone/>
              <a:defRPr sz="3000"/>
            </a:lvl8pPr>
            <a:lvl9pPr lvl="8" algn="r" rtl="0">
              <a:spcBef>
                <a:spcPts val="0"/>
              </a:spcBef>
              <a:spcAft>
                <a:spcPts val="0"/>
              </a:spcAft>
              <a:buSzPts val="3000"/>
              <a:buNone/>
              <a:defRPr sz="3000"/>
            </a:lvl9pPr>
          </a:lstStyle>
          <a:p>
            <a:r>
              <a:t>xx%</a:t>
            </a:r>
          </a:p>
        </p:txBody>
      </p:sp>
      <p:grpSp>
        <p:nvGrpSpPr>
          <p:cNvPr id="3771" name="Google Shape;3771;p23"/>
          <p:cNvGrpSpPr/>
          <p:nvPr/>
        </p:nvGrpSpPr>
        <p:grpSpPr>
          <a:xfrm>
            <a:off x="855091" y="-909429"/>
            <a:ext cx="8568657" cy="7152178"/>
            <a:chOff x="855091" y="-909429"/>
            <a:chExt cx="8568657" cy="7152178"/>
          </a:xfrm>
        </p:grpSpPr>
        <p:grpSp>
          <p:nvGrpSpPr>
            <p:cNvPr id="3772" name="Google Shape;3772;p23"/>
            <p:cNvGrpSpPr/>
            <p:nvPr/>
          </p:nvGrpSpPr>
          <p:grpSpPr>
            <a:xfrm>
              <a:off x="855091" y="-708478"/>
              <a:ext cx="2287941" cy="1828261"/>
              <a:chOff x="1340325" y="4148525"/>
              <a:chExt cx="1340250" cy="1070975"/>
            </a:xfrm>
          </p:grpSpPr>
          <p:sp>
            <p:nvSpPr>
              <p:cNvPr id="3773" name="Google Shape;3773;p23"/>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4" name="Google Shape;3774;p23"/>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5" name="Google Shape;3775;p23"/>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6" name="Google Shape;3776;p23"/>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7" name="Google Shape;3777;p23"/>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8" name="Google Shape;3778;p23"/>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9" name="Google Shape;3779;p23"/>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0" name="Google Shape;3780;p23"/>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1" name="Google Shape;3781;p23"/>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2" name="Google Shape;3782;p23"/>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3" name="Google Shape;3783;p23"/>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4" name="Google Shape;3784;p23"/>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5" name="Google Shape;3785;p23"/>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6" name="Google Shape;3786;p23"/>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7" name="Google Shape;3787;p23"/>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8" name="Google Shape;3788;p23"/>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9" name="Google Shape;3789;p23"/>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0" name="Google Shape;3790;p23"/>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1" name="Google Shape;3791;p23"/>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2" name="Google Shape;3792;p23"/>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3" name="Google Shape;3793;p23"/>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4" name="Google Shape;3794;p23"/>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5" name="Google Shape;3795;p23"/>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6" name="Google Shape;3796;p23"/>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7" name="Google Shape;3797;p23"/>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8" name="Google Shape;3798;p23"/>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9" name="Google Shape;3799;p23"/>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0" name="Google Shape;3800;p23"/>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1" name="Google Shape;3801;p23"/>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2" name="Google Shape;3802;p23"/>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3" name="Google Shape;3803;p23"/>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4" name="Google Shape;3804;p23"/>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5" name="Google Shape;3805;p23"/>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6" name="Google Shape;3806;p23"/>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7" name="Google Shape;3807;p23"/>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8" name="Google Shape;3808;p23"/>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9" name="Google Shape;3809;p23"/>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0" name="Google Shape;3810;p23"/>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1" name="Google Shape;3811;p23"/>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2" name="Google Shape;3812;p23"/>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3" name="Google Shape;3813;p23"/>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4" name="Google Shape;3814;p23"/>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5" name="Google Shape;3815;p23"/>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6" name="Google Shape;3816;p23"/>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7" name="Google Shape;3817;p23"/>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8" name="Google Shape;3818;p23"/>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9" name="Google Shape;3819;p23"/>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0" name="Google Shape;3820;p23"/>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1" name="Google Shape;3821;p23"/>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2" name="Google Shape;3822;p23"/>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3" name="Google Shape;3823;p23"/>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4" name="Google Shape;3824;p23"/>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5" name="Google Shape;3825;p23"/>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6" name="Google Shape;3826;p23"/>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7" name="Google Shape;3827;p23"/>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8" name="Google Shape;3828;p23"/>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9" name="Google Shape;3829;p23"/>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0" name="Google Shape;3830;p23"/>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1" name="Google Shape;3831;p23"/>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2" name="Google Shape;3832;p23"/>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3" name="Google Shape;3833;p23"/>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4" name="Google Shape;3834;p23"/>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5" name="Google Shape;3835;p23"/>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6" name="Google Shape;3836;p23"/>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7" name="Google Shape;3837;p23"/>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8" name="Google Shape;3838;p23"/>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9" name="Google Shape;3839;p23"/>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0" name="Google Shape;3840;p23"/>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1" name="Google Shape;3841;p23"/>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2" name="Google Shape;3842;p23"/>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3" name="Google Shape;3843;p23"/>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4" name="Google Shape;3844;p23"/>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5" name="Google Shape;3845;p23"/>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6" name="Google Shape;3846;p23"/>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7" name="Google Shape;3847;p23"/>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8" name="Google Shape;3848;p23"/>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9" name="Google Shape;3849;p23"/>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0" name="Google Shape;3850;p23"/>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1" name="Google Shape;3851;p23"/>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2" name="Google Shape;3852;p23"/>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3" name="Google Shape;3853;p23"/>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4" name="Google Shape;3854;p23"/>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5" name="Google Shape;3855;p23"/>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6" name="Google Shape;3856;p23"/>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7" name="Google Shape;3857;p23"/>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8" name="Google Shape;3858;p23"/>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9" name="Google Shape;3859;p23"/>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0" name="Google Shape;3860;p23"/>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1" name="Google Shape;3861;p23"/>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2" name="Google Shape;3862;p23"/>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3" name="Google Shape;3863;p23"/>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4" name="Google Shape;3864;p23"/>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5" name="Google Shape;3865;p23"/>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6" name="Google Shape;3866;p23"/>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7" name="Google Shape;3867;p23"/>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8" name="Google Shape;3868;p23"/>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9" name="Google Shape;3869;p23"/>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0" name="Google Shape;3870;p23"/>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1" name="Google Shape;3871;p23"/>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2" name="Google Shape;3872;p23"/>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3" name="Google Shape;3873;p23"/>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74" name="Google Shape;3874;p23"/>
            <p:cNvGrpSpPr/>
            <p:nvPr/>
          </p:nvGrpSpPr>
          <p:grpSpPr>
            <a:xfrm rot="-4500042">
              <a:off x="4576832" y="3987092"/>
              <a:ext cx="2287889" cy="1828220"/>
              <a:chOff x="1340325" y="4148525"/>
              <a:chExt cx="1340250" cy="1070975"/>
            </a:xfrm>
          </p:grpSpPr>
          <p:sp>
            <p:nvSpPr>
              <p:cNvPr id="3875" name="Google Shape;3875;p23"/>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6" name="Google Shape;3876;p23"/>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7" name="Google Shape;3877;p23"/>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8" name="Google Shape;3878;p23"/>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9" name="Google Shape;3879;p23"/>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0" name="Google Shape;3880;p23"/>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1" name="Google Shape;3881;p23"/>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2" name="Google Shape;3882;p23"/>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3" name="Google Shape;3883;p23"/>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4" name="Google Shape;3884;p23"/>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5" name="Google Shape;3885;p23"/>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6" name="Google Shape;3886;p23"/>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7" name="Google Shape;3887;p23"/>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8" name="Google Shape;3888;p23"/>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9" name="Google Shape;3889;p23"/>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0" name="Google Shape;3890;p23"/>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1" name="Google Shape;3891;p23"/>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2" name="Google Shape;3892;p23"/>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3" name="Google Shape;3893;p23"/>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4" name="Google Shape;3894;p23"/>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5" name="Google Shape;3895;p23"/>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6" name="Google Shape;3896;p23"/>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7" name="Google Shape;3897;p23"/>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8" name="Google Shape;3898;p23"/>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9" name="Google Shape;3899;p23"/>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0" name="Google Shape;3900;p23"/>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1" name="Google Shape;3901;p23"/>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2" name="Google Shape;3902;p23"/>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3" name="Google Shape;3903;p23"/>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4" name="Google Shape;3904;p23"/>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5" name="Google Shape;3905;p23"/>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6" name="Google Shape;3906;p23"/>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7" name="Google Shape;3907;p23"/>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8" name="Google Shape;3908;p23"/>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9" name="Google Shape;3909;p23"/>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0" name="Google Shape;3910;p23"/>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1" name="Google Shape;3911;p23"/>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2" name="Google Shape;3912;p23"/>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3" name="Google Shape;3913;p23"/>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4" name="Google Shape;3914;p23"/>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5" name="Google Shape;3915;p23"/>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6" name="Google Shape;3916;p23"/>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7" name="Google Shape;3917;p23"/>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8" name="Google Shape;3918;p23"/>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9" name="Google Shape;3919;p23"/>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0" name="Google Shape;3920;p23"/>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1" name="Google Shape;3921;p23"/>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2" name="Google Shape;3922;p23"/>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3" name="Google Shape;3923;p23"/>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4" name="Google Shape;3924;p23"/>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5" name="Google Shape;3925;p23"/>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6" name="Google Shape;3926;p23"/>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7" name="Google Shape;3927;p23"/>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8" name="Google Shape;3928;p23"/>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9" name="Google Shape;3929;p23"/>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0" name="Google Shape;3930;p23"/>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1" name="Google Shape;3931;p23"/>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2" name="Google Shape;3932;p23"/>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3" name="Google Shape;3933;p23"/>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4" name="Google Shape;3934;p23"/>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5" name="Google Shape;3935;p23"/>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6" name="Google Shape;3936;p23"/>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7" name="Google Shape;3937;p23"/>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8" name="Google Shape;3938;p23"/>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9" name="Google Shape;3939;p23"/>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0" name="Google Shape;3940;p23"/>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1" name="Google Shape;3941;p23"/>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2" name="Google Shape;3942;p23"/>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3" name="Google Shape;3943;p23"/>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4" name="Google Shape;3944;p23"/>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5" name="Google Shape;3945;p23"/>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6" name="Google Shape;3946;p23"/>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7" name="Google Shape;3947;p23"/>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8" name="Google Shape;3948;p23"/>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9" name="Google Shape;3949;p23"/>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0" name="Google Shape;3950;p23"/>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1" name="Google Shape;3951;p23"/>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2" name="Google Shape;3952;p23"/>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3" name="Google Shape;3953;p23"/>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4" name="Google Shape;3954;p23"/>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5" name="Google Shape;3955;p23"/>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6" name="Google Shape;3956;p23"/>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7" name="Google Shape;3957;p23"/>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8" name="Google Shape;3958;p23"/>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9" name="Google Shape;3959;p23"/>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0" name="Google Shape;3960;p23"/>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1" name="Google Shape;3961;p23"/>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2" name="Google Shape;3962;p23"/>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3" name="Google Shape;3963;p23"/>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4" name="Google Shape;3964;p23"/>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5" name="Google Shape;3965;p23"/>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6" name="Google Shape;3966;p23"/>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7" name="Google Shape;3967;p23"/>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8" name="Google Shape;3968;p23"/>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9" name="Google Shape;3969;p23"/>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0" name="Google Shape;3970;p23"/>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1" name="Google Shape;3971;p23"/>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2" name="Google Shape;3972;p23"/>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3" name="Google Shape;3973;p23"/>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4" name="Google Shape;3974;p23"/>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5" name="Google Shape;3975;p23"/>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76" name="Google Shape;3976;p23"/>
            <p:cNvGrpSpPr/>
            <p:nvPr/>
          </p:nvGrpSpPr>
          <p:grpSpPr>
            <a:xfrm rot="7906736">
              <a:off x="6991311" y="-651899"/>
              <a:ext cx="1805203" cy="2490006"/>
              <a:chOff x="2763875" y="3698500"/>
              <a:chExt cx="1288825" cy="1777825"/>
            </a:xfrm>
          </p:grpSpPr>
          <p:sp>
            <p:nvSpPr>
              <p:cNvPr id="3977" name="Google Shape;3977;p23"/>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8" name="Google Shape;3978;p23"/>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9" name="Google Shape;3979;p23"/>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0" name="Google Shape;3980;p23"/>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1" name="Google Shape;3981;p23"/>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2" name="Google Shape;3982;p23"/>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3" name="Google Shape;3983;p23"/>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4" name="Google Shape;3984;p23"/>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5" name="Google Shape;3985;p23"/>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6" name="Google Shape;3986;p23"/>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7" name="Google Shape;3987;p23"/>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8" name="Google Shape;3988;p23"/>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9" name="Google Shape;3989;p23"/>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0" name="Google Shape;3990;p23"/>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1" name="Google Shape;3991;p23"/>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2" name="Google Shape;3992;p23"/>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3" name="Google Shape;3993;p23"/>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4" name="Google Shape;3994;p23"/>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5" name="Google Shape;3995;p23"/>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6" name="Google Shape;3996;p23"/>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7" name="Google Shape;3997;p23"/>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8" name="Google Shape;3998;p23"/>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9" name="Google Shape;3999;p23"/>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0" name="Google Shape;4000;p23"/>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1" name="Google Shape;4001;p23"/>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2" name="Google Shape;4002;p23"/>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3" name="Google Shape;4003;p23"/>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4" name="Google Shape;4004;p23"/>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5" name="Google Shape;4005;p23"/>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6" name="Google Shape;4006;p23"/>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7" name="Google Shape;4007;p23"/>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8" name="Google Shape;4008;p23"/>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9" name="Google Shape;4009;p23"/>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0" name="Google Shape;4010;p23"/>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1" name="Google Shape;4011;p23"/>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2" name="Google Shape;4012;p23"/>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3" name="Google Shape;4013;p23"/>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4" name="Google Shape;4014;p23"/>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5" name="Google Shape;4015;p23"/>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6" name="Google Shape;4016;p23"/>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7" name="Google Shape;4017;p23"/>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8" name="Google Shape;4018;p23"/>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9" name="Google Shape;4019;p23"/>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0" name="Google Shape;4020;p23"/>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1" name="Google Shape;4021;p23"/>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2" name="Google Shape;4022;p23"/>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3" name="Google Shape;4023;p23"/>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4" name="Google Shape;4024;p23"/>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5" name="Google Shape;4025;p23"/>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6" name="Google Shape;4026;p23"/>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7" name="Google Shape;4027;p23"/>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8" name="Google Shape;4028;p23"/>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9" name="Google Shape;4029;p23"/>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0" name="Google Shape;4030;p23"/>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1" name="Google Shape;4031;p23"/>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2" name="Google Shape;4032;p23"/>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3" name="Google Shape;4033;p23"/>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4" name="Google Shape;4034;p23"/>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5" name="Google Shape;4035;p23"/>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6" name="Google Shape;4036;p23"/>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7" name="Google Shape;4037;p23"/>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8" name="Google Shape;4038;p23"/>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9" name="Google Shape;4039;p23"/>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0" name="Google Shape;4040;p23"/>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1" name="Google Shape;4041;p23"/>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2" name="Google Shape;4042;p23"/>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3" name="Google Shape;4043;p23"/>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4" name="Google Shape;4044;p23"/>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5" name="Google Shape;4045;p23"/>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6" name="Google Shape;4046;p23"/>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7" name="Google Shape;4047;p23"/>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8" name="Google Shape;4048;p23"/>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9" name="Google Shape;4049;p23"/>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0" name="Google Shape;4050;p23"/>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1" name="Google Shape;4051;p23"/>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2" name="Google Shape;4052;p23"/>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3" name="Google Shape;4053;p23"/>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4" name="Google Shape;4054;p23"/>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5" name="Google Shape;4055;p23"/>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6" name="Google Shape;4056;p23"/>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7" name="Google Shape;4057;p23"/>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8" name="Google Shape;4058;p23"/>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9" name="Google Shape;4059;p23"/>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0" name="Google Shape;4060;p23"/>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1" name="Google Shape;4061;p23"/>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2" name="Google Shape;4062;p23"/>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3" name="Google Shape;4063;p23"/>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4" name="Google Shape;4064;p23"/>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5" name="Google Shape;4065;p23"/>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6" name="Google Shape;4066;p23"/>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7" name="Google Shape;4067;p23"/>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8" name="Google Shape;4068;p23"/>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9" name="Google Shape;4069;p23"/>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0" name="Google Shape;4070;p23"/>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1" name="Google Shape;4071;p23"/>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2" name="Google Shape;4072;p23"/>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3" name="Google Shape;4073;p23"/>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4" name="Google Shape;4074;p23"/>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5" name="Google Shape;4075;p23"/>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6" name="Google Shape;4076;p23"/>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7" name="Google Shape;4077;p23"/>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8" name="Google Shape;4078;p23"/>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9" name="Google Shape;4079;p23"/>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0" name="Google Shape;4080;p23"/>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1" name="Google Shape;4081;p23"/>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2" name="Google Shape;4082;p23"/>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3" name="Google Shape;4083;p23"/>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4" name="Google Shape;4084;p23"/>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5" name="Google Shape;4085;p23"/>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6" name="Google Shape;4086;p23"/>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7" name="Google Shape;4087;p23"/>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8" name="Google Shape;4088;p23"/>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9" name="Google Shape;4089;p23"/>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0" name="Google Shape;4090;p23"/>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1" name="Google Shape;4091;p23"/>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
    <p:spTree>
      <p:nvGrpSpPr>
        <p:cNvPr id="1" name="Shape 4092"/>
        <p:cNvGrpSpPr/>
        <p:nvPr/>
      </p:nvGrpSpPr>
      <p:grpSpPr>
        <a:xfrm>
          <a:off x="0" y="0"/>
          <a:ext cx="0" cy="0"/>
          <a:chOff x="0" y="0"/>
          <a:chExt cx="0" cy="0"/>
        </a:xfrm>
      </p:grpSpPr>
      <p:grpSp>
        <p:nvGrpSpPr>
          <p:cNvPr id="4093" name="Google Shape;4093;p24"/>
          <p:cNvGrpSpPr/>
          <p:nvPr/>
        </p:nvGrpSpPr>
        <p:grpSpPr>
          <a:xfrm>
            <a:off x="-1536691" y="-346255"/>
            <a:ext cx="11485351" cy="7064593"/>
            <a:chOff x="-1536691" y="-346255"/>
            <a:chExt cx="11485351" cy="7064593"/>
          </a:xfrm>
        </p:grpSpPr>
        <p:grpSp>
          <p:nvGrpSpPr>
            <p:cNvPr id="4094" name="Google Shape;4094;p24"/>
            <p:cNvGrpSpPr/>
            <p:nvPr/>
          </p:nvGrpSpPr>
          <p:grpSpPr>
            <a:xfrm rot="3684367" flipH="1">
              <a:off x="4080930" y="4472751"/>
              <a:ext cx="2180646" cy="1742523"/>
              <a:chOff x="1340325" y="4148525"/>
              <a:chExt cx="1340250" cy="1070975"/>
            </a:xfrm>
          </p:grpSpPr>
          <p:sp>
            <p:nvSpPr>
              <p:cNvPr id="4095" name="Google Shape;4095;p24"/>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6" name="Google Shape;4096;p24"/>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7" name="Google Shape;4097;p24"/>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8" name="Google Shape;4098;p24"/>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9" name="Google Shape;4099;p24"/>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0" name="Google Shape;4100;p24"/>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1" name="Google Shape;4101;p24"/>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2" name="Google Shape;4102;p24"/>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3" name="Google Shape;4103;p24"/>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4" name="Google Shape;4104;p24"/>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5" name="Google Shape;4105;p24"/>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6" name="Google Shape;4106;p24"/>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7" name="Google Shape;4107;p24"/>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8" name="Google Shape;4108;p24"/>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9" name="Google Shape;4109;p24"/>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0" name="Google Shape;4110;p24"/>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1" name="Google Shape;4111;p24"/>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2" name="Google Shape;4112;p24"/>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3" name="Google Shape;4113;p24"/>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4" name="Google Shape;4114;p24"/>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5" name="Google Shape;4115;p24"/>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6" name="Google Shape;4116;p24"/>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7" name="Google Shape;4117;p24"/>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8" name="Google Shape;4118;p24"/>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9" name="Google Shape;4119;p24"/>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0" name="Google Shape;4120;p24"/>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24"/>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24"/>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3" name="Google Shape;4123;p24"/>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4" name="Google Shape;4124;p24"/>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24"/>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6" name="Google Shape;4126;p24"/>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7" name="Google Shape;4127;p24"/>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24"/>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24"/>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24"/>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24"/>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24"/>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24"/>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24"/>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24"/>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6" name="Google Shape;4136;p24"/>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7" name="Google Shape;4137;p24"/>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8" name="Google Shape;4138;p24"/>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9" name="Google Shape;4139;p24"/>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0" name="Google Shape;4140;p24"/>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24"/>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2" name="Google Shape;4142;p24"/>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3" name="Google Shape;4143;p24"/>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24"/>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24"/>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6" name="Google Shape;4146;p24"/>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7" name="Google Shape;4147;p24"/>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24"/>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9" name="Google Shape;4149;p24"/>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0" name="Google Shape;4150;p24"/>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1" name="Google Shape;4151;p24"/>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2" name="Google Shape;4152;p24"/>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3" name="Google Shape;4153;p24"/>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4" name="Google Shape;4154;p24"/>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5" name="Google Shape;4155;p24"/>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6" name="Google Shape;4156;p24"/>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7" name="Google Shape;4157;p24"/>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8" name="Google Shape;4158;p24"/>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9" name="Google Shape;4159;p24"/>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0" name="Google Shape;4160;p24"/>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1" name="Google Shape;4161;p24"/>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2" name="Google Shape;4162;p24"/>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3" name="Google Shape;4163;p24"/>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4" name="Google Shape;4164;p24"/>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5" name="Google Shape;4165;p24"/>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6" name="Google Shape;4166;p24"/>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7" name="Google Shape;4167;p24"/>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8" name="Google Shape;4168;p24"/>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9" name="Google Shape;4169;p24"/>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0" name="Google Shape;4170;p24"/>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1" name="Google Shape;4171;p24"/>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2" name="Google Shape;4172;p24"/>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3" name="Google Shape;4173;p24"/>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4" name="Google Shape;4174;p24"/>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5" name="Google Shape;4175;p24"/>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6" name="Google Shape;4176;p24"/>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7" name="Google Shape;4177;p24"/>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8" name="Google Shape;4178;p24"/>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9" name="Google Shape;4179;p24"/>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0" name="Google Shape;4180;p24"/>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1" name="Google Shape;4181;p24"/>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2" name="Google Shape;4182;p24"/>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3" name="Google Shape;4183;p24"/>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4" name="Google Shape;4184;p24"/>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5" name="Google Shape;4185;p24"/>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6" name="Google Shape;4186;p24"/>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7" name="Google Shape;4187;p24"/>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8" name="Google Shape;4188;p24"/>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9" name="Google Shape;4189;p24"/>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0" name="Google Shape;4190;p24"/>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1" name="Google Shape;4191;p24"/>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2" name="Google Shape;4192;p24"/>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3" name="Google Shape;4193;p24"/>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4" name="Google Shape;4194;p24"/>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5" name="Google Shape;4195;p24"/>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96" name="Google Shape;4196;p24"/>
            <p:cNvGrpSpPr/>
            <p:nvPr/>
          </p:nvGrpSpPr>
          <p:grpSpPr>
            <a:xfrm rot="7943475">
              <a:off x="8037188" y="-141030"/>
              <a:ext cx="1419603" cy="1958222"/>
              <a:chOff x="2763875" y="3698500"/>
              <a:chExt cx="1288825" cy="1777825"/>
            </a:xfrm>
          </p:grpSpPr>
          <p:sp>
            <p:nvSpPr>
              <p:cNvPr id="4197" name="Google Shape;4197;p24"/>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8" name="Google Shape;4198;p24"/>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9" name="Google Shape;4199;p24"/>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0" name="Google Shape;4200;p24"/>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1" name="Google Shape;4201;p24"/>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2" name="Google Shape;4202;p24"/>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3" name="Google Shape;4203;p24"/>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4" name="Google Shape;4204;p24"/>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5" name="Google Shape;4205;p24"/>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6" name="Google Shape;4206;p24"/>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7" name="Google Shape;4207;p24"/>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8" name="Google Shape;4208;p24"/>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9" name="Google Shape;4209;p24"/>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0" name="Google Shape;4210;p24"/>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1" name="Google Shape;4211;p24"/>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2" name="Google Shape;4212;p24"/>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3" name="Google Shape;4213;p24"/>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4" name="Google Shape;4214;p24"/>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5" name="Google Shape;4215;p24"/>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6" name="Google Shape;4216;p24"/>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7" name="Google Shape;4217;p24"/>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8" name="Google Shape;4218;p24"/>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9" name="Google Shape;4219;p24"/>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0" name="Google Shape;4220;p24"/>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1" name="Google Shape;4221;p24"/>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2" name="Google Shape;4222;p24"/>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3" name="Google Shape;4223;p24"/>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4" name="Google Shape;4224;p24"/>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5" name="Google Shape;4225;p24"/>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6" name="Google Shape;4226;p24"/>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7" name="Google Shape;4227;p24"/>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8" name="Google Shape;4228;p24"/>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9" name="Google Shape;4229;p24"/>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0" name="Google Shape;4230;p24"/>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1" name="Google Shape;4231;p24"/>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2" name="Google Shape;4232;p24"/>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3" name="Google Shape;4233;p24"/>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4" name="Google Shape;4234;p24"/>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5" name="Google Shape;4235;p24"/>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6" name="Google Shape;4236;p24"/>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7" name="Google Shape;4237;p24"/>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8" name="Google Shape;4238;p24"/>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9" name="Google Shape;4239;p24"/>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0" name="Google Shape;4240;p24"/>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1" name="Google Shape;4241;p24"/>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2" name="Google Shape;4242;p24"/>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3" name="Google Shape;4243;p24"/>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4" name="Google Shape;4244;p24"/>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5" name="Google Shape;4245;p24"/>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6" name="Google Shape;4246;p24"/>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7" name="Google Shape;4247;p24"/>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8" name="Google Shape;4248;p24"/>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9" name="Google Shape;4249;p24"/>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0" name="Google Shape;4250;p24"/>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1" name="Google Shape;4251;p24"/>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2" name="Google Shape;4252;p24"/>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3" name="Google Shape;4253;p24"/>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4" name="Google Shape;4254;p24"/>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5" name="Google Shape;4255;p24"/>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6" name="Google Shape;4256;p24"/>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7" name="Google Shape;4257;p24"/>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8" name="Google Shape;4258;p24"/>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9" name="Google Shape;4259;p24"/>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0" name="Google Shape;4260;p24"/>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1" name="Google Shape;4261;p24"/>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2" name="Google Shape;4262;p24"/>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3" name="Google Shape;4263;p24"/>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4" name="Google Shape;4264;p24"/>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5" name="Google Shape;4265;p24"/>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6" name="Google Shape;4266;p24"/>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7" name="Google Shape;4267;p24"/>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8" name="Google Shape;4268;p24"/>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9" name="Google Shape;4269;p24"/>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0" name="Google Shape;4270;p24"/>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1" name="Google Shape;4271;p24"/>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2" name="Google Shape;4272;p24"/>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3" name="Google Shape;4273;p24"/>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4" name="Google Shape;4274;p24"/>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5" name="Google Shape;4275;p24"/>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6" name="Google Shape;4276;p24"/>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7" name="Google Shape;4277;p24"/>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8" name="Google Shape;4278;p24"/>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9" name="Google Shape;4279;p24"/>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0" name="Google Shape;4280;p24"/>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1" name="Google Shape;4281;p24"/>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2" name="Google Shape;4282;p24"/>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3" name="Google Shape;4283;p24"/>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4" name="Google Shape;4284;p24"/>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5" name="Google Shape;4285;p24"/>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6" name="Google Shape;4286;p24"/>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7" name="Google Shape;4287;p24"/>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8" name="Google Shape;4288;p24"/>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9" name="Google Shape;4289;p24"/>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0" name="Google Shape;4290;p24"/>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1" name="Google Shape;4291;p24"/>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2" name="Google Shape;4292;p24"/>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3" name="Google Shape;4293;p24"/>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4" name="Google Shape;4294;p24"/>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5" name="Google Shape;4295;p24"/>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6" name="Google Shape;4296;p24"/>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7" name="Google Shape;4297;p24"/>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8" name="Google Shape;4298;p24"/>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9" name="Google Shape;4299;p24"/>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0" name="Google Shape;4300;p24"/>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1" name="Google Shape;4301;p24"/>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2" name="Google Shape;4302;p24"/>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3" name="Google Shape;4303;p24"/>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4" name="Google Shape;4304;p24"/>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5" name="Google Shape;4305;p24"/>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6" name="Google Shape;4306;p24"/>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7" name="Google Shape;4307;p24"/>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8" name="Google Shape;4308;p24"/>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9" name="Google Shape;4309;p24"/>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0" name="Google Shape;4310;p24"/>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1" name="Google Shape;4311;p24"/>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12" name="Google Shape;4312;p24"/>
            <p:cNvGrpSpPr/>
            <p:nvPr/>
          </p:nvGrpSpPr>
          <p:grpSpPr>
            <a:xfrm rot="4049286" flipH="1">
              <a:off x="-469081" y="-113450"/>
              <a:ext cx="882113" cy="2900621"/>
              <a:chOff x="6772950" y="1141500"/>
              <a:chExt cx="372575" cy="1225125"/>
            </a:xfrm>
          </p:grpSpPr>
          <p:sp>
            <p:nvSpPr>
              <p:cNvPr id="4313" name="Google Shape;4313;p24"/>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4" name="Google Shape;4314;p24"/>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5" name="Google Shape;4315;p24"/>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6" name="Google Shape;4316;p24"/>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7" name="Google Shape;4317;p24"/>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8" name="Google Shape;4318;p24"/>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9" name="Google Shape;4319;p24"/>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0" name="Google Shape;4320;p24"/>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1" name="Google Shape;4321;p24"/>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2" name="Google Shape;4322;p24"/>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3" name="Google Shape;4323;p24"/>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4" name="Google Shape;4324;p24"/>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5" name="Google Shape;4325;p24"/>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6" name="Google Shape;4326;p24"/>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7" name="Google Shape;4327;p24"/>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8" name="Google Shape;4328;p24"/>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9" name="Google Shape;4329;p24"/>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0" name="Google Shape;4330;p24"/>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1" name="Google Shape;4331;p24"/>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2" name="Google Shape;4332;p24"/>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3" name="Google Shape;4333;p24"/>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4" name="Google Shape;4334;p24"/>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5" name="Google Shape;4335;p24"/>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6" name="Google Shape;4336;p24"/>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7" name="Google Shape;4337;p24"/>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8" name="Google Shape;4338;p24"/>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9" name="Google Shape;4339;p24"/>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0" name="Google Shape;4340;p24"/>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1" name="Google Shape;4341;p24"/>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2" name="Google Shape;4342;p24"/>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3" name="Google Shape;4343;p24"/>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344" name="Google Shape;4344;p24"/>
          <p:cNvSpPr txBox="1">
            <a:spLocks noGrp="1"/>
          </p:cNvSpPr>
          <p:nvPr>
            <p:ph type="subTitle" idx="1"/>
          </p:nvPr>
        </p:nvSpPr>
        <p:spPr>
          <a:xfrm>
            <a:off x="708975" y="1587625"/>
            <a:ext cx="4750500" cy="502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500"/>
              <a:buFont typeface="Bebas Neue"/>
              <a:buNone/>
              <a:defRPr>
                <a:latin typeface="Marcellus"/>
                <a:ea typeface="Marcellus"/>
                <a:cs typeface="Marcellus"/>
                <a:sym typeface="Marcellu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4345" name="Google Shape;4345;p24"/>
          <p:cNvSpPr txBox="1">
            <a:spLocks noGrp="1"/>
          </p:cNvSpPr>
          <p:nvPr>
            <p:ph type="subTitle" idx="2"/>
          </p:nvPr>
        </p:nvSpPr>
        <p:spPr>
          <a:xfrm>
            <a:off x="5459550" y="1587625"/>
            <a:ext cx="2964300" cy="502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500"/>
              <a:buFont typeface="Bebas Neue"/>
              <a:buNone/>
              <a:defRPr>
                <a:latin typeface="Marcellus"/>
                <a:ea typeface="Marcellus"/>
                <a:cs typeface="Marcellus"/>
                <a:sym typeface="Marcellu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4346" name="Google Shape;4346;p24"/>
          <p:cNvSpPr txBox="1">
            <a:spLocks noGrp="1"/>
          </p:cNvSpPr>
          <p:nvPr>
            <p:ph type="subTitle" idx="3"/>
          </p:nvPr>
        </p:nvSpPr>
        <p:spPr>
          <a:xfrm>
            <a:off x="708975" y="2052225"/>
            <a:ext cx="4750500" cy="2416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Char char="●"/>
              <a:defRPr sz="1400"/>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4347" name="Google Shape;4347;p24"/>
          <p:cNvSpPr txBox="1">
            <a:spLocks noGrp="1"/>
          </p:cNvSpPr>
          <p:nvPr>
            <p:ph type="subTitle" idx="4"/>
          </p:nvPr>
        </p:nvSpPr>
        <p:spPr>
          <a:xfrm>
            <a:off x="5459550" y="2052225"/>
            <a:ext cx="2964300" cy="232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Char char="●"/>
              <a:defRPr sz="1400"/>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4348" name="Google Shape;4348;p24"/>
          <p:cNvSpPr txBox="1">
            <a:spLocks noGrp="1"/>
          </p:cNvSpPr>
          <p:nvPr>
            <p:ph type="subTitle" idx="5"/>
          </p:nvPr>
        </p:nvSpPr>
        <p:spPr>
          <a:xfrm>
            <a:off x="1965150" y="1049150"/>
            <a:ext cx="5213700" cy="57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49" name="Google Shape;4349;p24"/>
          <p:cNvSpPr txBox="1">
            <a:spLocks noGrp="1"/>
          </p:cNvSpPr>
          <p:nvPr>
            <p:ph type="title"/>
          </p:nvPr>
        </p:nvSpPr>
        <p:spPr>
          <a:xfrm>
            <a:off x="720000" y="361250"/>
            <a:ext cx="7704000" cy="687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pic>
        <p:nvPicPr>
          <p:cNvPr id="4350" name="Google Shape;4350;p24"/>
          <p:cNvPicPr preferRelativeResize="0"/>
          <p:nvPr/>
        </p:nvPicPr>
        <p:blipFill>
          <a:blip r:embed="rId2">
            <a:alphaModFix/>
          </a:blip>
          <a:stretch>
            <a:fillRect/>
          </a:stretch>
        </p:blipFill>
        <p:spPr>
          <a:xfrm rot="5400000" flipH="1">
            <a:off x="6835297" y="3395551"/>
            <a:ext cx="1996953" cy="3027627"/>
          </a:xfrm>
          <a:prstGeom prst="rect">
            <a:avLst/>
          </a:prstGeom>
          <a:noFill/>
          <a:ln>
            <a:noFill/>
          </a:ln>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hree columns">
  <p:cSld name="BLANK_1_1_1_1_1">
    <p:spTree>
      <p:nvGrpSpPr>
        <p:cNvPr id="1" name="Shape 4351"/>
        <p:cNvGrpSpPr/>
        <p:nvPr/>
      </p:nvGrpSpPr>
      <p:grpSpPr>
        <a:xfrm>
          <a:off x="0" y="0"/>
          <a:ext cx="0" cy="0"/>
          <a:chOff x="0" y="0"/>
          <a:chExt cx="0" cy="0"/>
        </a:xfrm>
      </p:grpSpPr>
      <p:sp>
        <p:nvSpPr>
          <p:cNvPr id="4352" name="Google Shape;4352;p25"/>
          <p:cNvSpPr txBox="1">
            <a:spLocks noGrp="1"/>
          </p:cNvSpPr>
          <p:nvPr>
            <p:ph type="title"/>
          </p:nvPr>
        </p:nvSpPr>
        <p:spPr>
          <a:xfrm>
            <a:off x="899134" y="2046600"/>
            <a:ext cx="20217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353" name="Google Shape;4353;p25"/>
          <p:cNvSpPr txBox="1">
            <a:spLocks noGrp="1"/>
          </p:cNvSpPr>
          <p:nvPr>
            <p:ph type="subTitle" idx="1"/>
          </p:nvPr>
        </p:nvSpPr>
        <p:spPr>
          <a:xfrm>
            <a:off x="899134" y="2633152"/>
            <a:ext cx="2021700" cy="106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54" name="Google Shape;4354;p25"/>
          <p:cNvSpPr txBox="1">
            <a:spLocks noGrp="1"/>
          </p:cNvSpPr>
          <p:nvPr>
            <p:ph type="title" idx="2"/>
          </p:nvPr>
        </p:nvSpPr>
        <p:spPr>
          <a:xfrm>
            <a:off x="3520125" y="2046600"/>
            <a:ext cx="20523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355" name="Google Shape;4355;p25"/>
          <p:cNvSpPr txBox="1">
            <a:spLocks noGrp="1"/>
          </p:cNvSpPr>
          <p:nvPr>
            <p:ph type="subTitle" idx="3"/>
          </p:nvPr>
        </p:nvSpPr>
        <p:spPr>
          <a:xfrm>
            <a:off x="3520125" y="2633152"/>
            <a:ext cx="2052300" cy="106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56" name="Google Shape;4356;p25"/>
          <p:cNvSpPr txBox="1">
            <a:spLocks noGrp="1"/>
          </p:cNvSpPr>
          <p:nvPr>
            <p:ph type="title" idx="4"/>
          </p:nvPr>
        </p:nvSpPr>
        <p:spPr>
          <a:xfrm>
            <a:off x="6171375" y="2046600"/>
            <a:ext cx="20217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357" name="Google Shape;4357;p25"/>
          <p:cNvSpPr txBox="1">
            <a:spLocks noGrp="1"/>
          </p:cNvSpPr>
          <p:nvPr>
            <p:ph type="subTitle" idx="5"/>
          </p:nvPr>
        </p:nvSpPr>
        <p:spPr>
          <a:xfrm>
            <a:off x="6171375" y="2633152"/>
            <a:ext cx="2021700" cy="106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58" name="Google Shape;4358;p25"/>
          <p:cNvSpPr txBox="1">
            <a:spLocks noGrp="1"/>
          </p:cNvSpPr>
          <p:nvPr>
            <p:ph type="title" idx="6"/>
          </p:nvPr>
        </p:nvSpPr>
        <p:spPr>
          <a:xfrm>
            <a:off x="636226" y="361250"/>
            <a:ext cx="2965200" cy="11805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pic>
        <p:nvPicPr>
          <p:cNvPr id="4359" name="Google Shape;4359;p25"/>
          <p:cNvPicPr preferRelativeResize="0"/>
          <p:nvPr/>
        </p:nvPicPr>
        <p:blipFill>
          <a:blip r:embed="rId2">
            <a:alphaModFix/>
          </a:blip>
          <a:stretch>
            <a:fillRect/>
          </a:stretch>
        </p:blipFill>
        <p:spPr>
          <a:xfrm rot="6300002">
            <a:off x="4923199" y="-1069800"/>
            <a:ext cx="1996952" cy="3027629"/>
          </a:xfrm>
          <a:prstGeom prst="rect">
            <a:avLst/>
          </a:prstGeom>
          <a:noFill/>
          <a:ln>
            <a:noFill/>
          </a:ln>
        </p:spPr>
      </p:pic>
      <p:grpSp>
        <p:nvGrpSpPr>
          <p:cNvPr id="4360" name="Google Shape;4360;p25"/>
          <p:cNvGrpSpPr/>
          <p:nvPr/>
        </p:nvGrpSpPr>
        <p:grpSpPr>
          <a:xfrm>
            <a:off x="6392733" y="-548145"/>
            <a:ext cx="3505884" cy="3588519"/>
            <a:chOff x="6392733" y="-548145"/>
            <a:chExt cx="3505884" cy="3588519"/>
          </a:xfrm>
        </p:grpSpPr>
        <p:pic>
          <p:nvPicPr>
            <p:cNvPr id="4361" name="Google Shape;4361;p25"/>
            <p:cNvPicPr preferRelativeResize="0"/>
            <p:nvPr/>
          </p:nvPicPr>
          <p:blipFill>
            <a:blip r:embed="rId2">
              <a:alphaModFix/>
            </a:blip>
            <a:stretch>
              <a:fillRect/>
            </a:stretch>
          </p:blipFill>
          <p:spPr>
            <a:xfrm rot="-2505001">
              <a:off x="7147199" y="-267700"/>
              <a:ext cx="1996952" cy="3027629"/>
            </a:xfrm>
            <a:prstGeom prst="rect">
              <a:avLst/>
            </a:prstGeom>
            <a:noFill/>
            <a:ln>
              <a:noFill/>
            </a:ln>
          </p:spPr>
        </p:pic>
        <p:pic>
          <p:nvPicPr>
            <p:cNvPr id="4362" name="Google Shape;4362;p25"/>
            <p:cNvPicPr preferRelativeResize="0"/>
            <p:nvPr/>
          </p:nvPicPr>
          <p:blipFill>
            <a:blip r:embed="rId3">
              <a:alphaModFix/>
            </a:blip>
            <a:stretch>
              <a:fillRect/>
            </a:stretch>
          </p:blipFill>
          <p:spPr>
            <a:xfrm rot="5400000">
              <a:off x="8442480" y="1362709"/>
              <a:ext cx="346013" cy="875625"/>
            </a:xfrm>
            <a:prstGeom prst="rect">
              <a:avLst/>
            </a:prstGeom>
            <a:noFill/>
            <a:ln>
              <a:noFill/>
            </a:ln>
          </p:spPr>
        </p:pic>
      </p:grpSp>
      <p:pic>
        <p:nvPicPr>
          <p:cNvPr id="4363" name="Google Shape;4363;p25"/>
          <p:cNvPicPr preferRelativeResize="0"/>
          <p:nvPr/>
        </p:nvPicPr>
        <p:blipFill>
          <a:blip r:embed="rId4">
            <a:alphaModFix/>
          </a:blip>
          <a:stretch>
            <a:fillRect/>
          </a:stretch>
        </p:blipFill>
        <p:spPr>
          <a:xfrm>
            <a:off x="248323" y="3905250"/>
            <a:ext cx="1996953" cy="3027630"/>
          </a:xfrm>
          <a:prstGeom prst="rect">
            <a:avLst/>
          </a:prstGeom>
          <a:noFill/>
          <a:ln>
            <a:noFill/>
          </a:ln>
        </p:spPr>
      </p:pic>
      <p:grpSp>
        <p:nvGrpSpPr>
          <p:cNvPr id="4364" name="Google Shape;4364;p25"/>
          <p:cNvGrpSpPr/>
          <p:nvPr/>
        </p:nvGrpSpPr>
        <p:grpSpPr>
          <a:xfrm rot="-5400000">
            <a:off x="7215205" y="2962138"/>
            <a:ext cx="1051667" cy="3458160"/>
            <a:chOff x="6772950" y="1141500"/>
            <a:chExt cx="372575" cy="1225125"/>
          </a:xfrm>
        </p:grpSpPr>
        <p:sp>
          <p:nvSpPr>
            <p:cNvPr id="4365" name="Google Shape;4365;p25"/>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6" name="Google Shape;4366;p25"/>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7" name="Google Shape;4367;p25"/>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8" name="Google Shape;4368;p25"/>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9" name="Google Shape;4369;p25"/>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0" name="Google Shape;4370;p25"/>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1" name="Google Shape;4371;p25"/>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2" name="Google Shape;4372;p25"/>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3" name="Google Shape;4373;p25"/>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4" name="Google Shape;4374;p25"/>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5" name="Google Shape;4375;p25"/>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6" name="Google Shape;4376;p25"/>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7" name="Google Shape;4377;p25"/>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8" name="Google Shape;4378;p25"/>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9" name="Google Shape;4379;p25"/>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0" name="Google Shape;4380;p25"/>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1" name="Google Shape;4381;p25"/>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2" name="Google Shape;4382;p25"/>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3" name="Google Shape;4383;p25"/>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4" name="Google Shape;4384;p25"/>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5" name="Google Shape;4385;p25"/>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6" name="Google Shape;4386;p25"/>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7" name="Google Shape;4387;p25"/>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8" name="Google Shape;4388;p25"/>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9" name="Google Shape;4389;p25"/>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0" name="Google Shape;4390;p25"/>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1" name="Google Shape;4391;p25"/>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2" name="Google Shape;4392;p25"/>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3" name="Google Shape;4393;p25"/>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4" name="Google Shape;4394;p25"/>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5" name="Google Shape;4395;p25"/>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four columns">
  <p:cSld name="BLANK_1_1_1_1_1_1_1">
    <p:spTree>
      <p:nvGrpSpPr>
        <p:cNvPr id="1" name="Shape 4396"/>
        <p:cNvGrpSpPr/>
        <p:nvPr/>
      </p:nvGrpSpPr>
      <p:grpSpPr>
        <a:xfrm>
          <a:off x="0" y="0"/>
          <a:ext cx="0" cy="0"/>
          <a:chOff x="0" y="0"/>
          <a:chExt cx="0" cy="0"/>
        </a:xfrm>
      </p:grpSpPr>
      <p:sp>
        <p:nvSpPr>
          <p:cNvPr id="4397" name="Google Shape;4397;p26"/>
          <p:cNvSpPr txBox="1">
            <a:spLocks noGrp="1"/>
          </p:cNvSpPr>
          <p:nvPr>
            <p:ph type="title"/>
          </p:nvPr>
        </p:nvSpPr>
        <p:spPr>
          <a:xfrm>
            <a:off x="1856725" y="1602450"/>
            <a:ext cx="2325600" cy="39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398" name="Google Shape;4398;p26"/>
          <p:cNvSpPr txBox="1">
            <a:spLocks noGrp="1"/>
          </p:cNvSpPr>
          <p:nvPr>
            <p:ph type="subTitle" idx="1"/>
          </p:nvPr>
        </p:nvSpPr>
        <p:spPr>
          <a:xfrm>
            <a:off x="1856713" y="2048700"/>
            <a:ext cx="2325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99" name="Google Shape;4399;p26"/>
          <p:cNvSpPr txBox="1">
            <a:spLocks noGrp="1"/>
          </p:cNvSpPr>
          <p:nvPr>
            <p:ph type="title" idx="2"/>
          </p:nvPr>
        </p:nvSpPr>
        <p:spPr>
          <a:xfrm>
            <a:off x="5026706" y="1602450"/>
            <a:ext cx="2325600" cy="39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400" name="Google Shape;4400;p26"/>
          <p:cNvSpPr txBox="1">
            <a:spLocks noGrp="1"/>
          </p:cNvSpPr>
          <p:nvPr>
            <p:ph type="subTitle" idx="3"/>
          </p:nvPr>
        </p:nvSpPr>
        <p:spPr>
          <a:xfrm>
            <a:off x="5026701" y="2048700"/>
            <a:ext cx="2325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401" name="Google Shape;4401;p26"/>
          <p:cNvSpPr txBox="1">
            <a:spLocks noGrp="1"/>
          </p:cNvSpPr>
          <p:nvPr>
            <p:ph type="title" idx="4"/>
          </p:nvPr>
        </p:nvSpPr>
        <p:spPr>
          <a:xfrm>
            <a:off x="1856725" y="3035825"/>
            <a:ext cx="2325600" cy="39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402" name="Google Shape;4402;p26"/>
          <p:cNvSpPr txBox="1">
            <a:spLocks noGrp="1"/>
          </p:cNvSpPr>
          <p:nvPr>
            <p:ph type="subTitle" idx="5"/>
          </p:nvPr>
        </p:nvSpPr>
        <p:spPr>
          <a:xfrm>
            <a:off x="1856713" y="3482100"/>
            <a:ext cx="2325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403" name="Google Shape;4403;p26"/>
          <p:cNvSpPr txBox="1">
            <a:spLocks noGrp="1"/>
          </p:cNvSpPr>
          <p:nvPr>
            <p:ph type="title" idx="6"/>
          </p:nvPr>
        </p:nvSpPr>
        <p:spPr>
          <a:xfrm>
            <a:off x="5026706" y="3035825"/>
            <a:ext cx="2325600" cy="39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404" name="Google Shape;4404;p26"/>
          <p:cNvSpPr txBox="1">
            <a:spLocks noGrp="1"/>
          </p:cNvSpPr>
          <p:nvPr>
            <p:ph type="subTitle" idx="7"/>
          </p:nvPr>
        </p:nvSpPr>
        <p:spPr>
          <a:xfrm>
            <a:off x="5026701" y="3482100"/>
            <a:ext cx="2325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4405" name="Google Shape;4405;p26"/>
          <p:cNvGrpSpPr/>
          <p:nvPr/>
        </p:nvGrpSpPr>
        <p:grpSpPr>
          <a:xfrm>
            <a:off x="-204653" y="-421187"/>
            <a:ext cx="2692477" cy="3300109"/>
            <a:chOff x="-204653" y="-390062"/>
            <a:chExt cx="2692477" cy="3300109"/>
          </a:xfrm>
        </p:grpSpPr>
        <p:pic>
          <p:nvPicPr>
            <p:cNvPr id="4406" name="Google Shape;4406;p26"/>
            <p:cNvPicPr preferRelativeResize="0"/>
            <p:nvPr/>
          </p:nvPicPr>
          <p:blipFill>
            <a:blip r:embed="rId2">
              <a:alphaModFix/>
            </a:blip>
            <a:stretch>
              <a:fillRect/>
            </a:stretch>
          </p:blipFill>
          <p:spPr>
            <a:xfrm rot="1121765">
              <a:off x="202277" y="-164115"/>
              <a:ext cx="1878616" cy="2848216"/>
            </a:xfrm>
            <a:prstGeom prst="rect">
              <a:avLst/>
            </a:prstGeom>
            <a:noFill/>
            <a:ln>
              <a:noFill/>
            </a:ln>
          </p:spPr>
        </p:pic>
        <p:pic>
          <p:nvPicPr>
            <p:cNvPr id="4407" name="Google Shape;4407;p26"/>
            <p:cNvPicPr preferRelativeResize="0"/>
            <p:nvPr/>
          </p:nvPicPr>
          <p:blipFill>
            <a:blip r:embed="rId3">
              <a:alphaModFix/>
            </a:blip>
            <a:stretch>
              <a:fillRect/>
            </a:stretch>
          </p:blipFill>
          <p:spPr>
            <a:xfrm rot="6521769">
              <a:off x="476740" y="1532095"/>
              <a:ext cx="346013" cy="875625"/>
            </a:xfrm>
            <a:prstGeom prst="rect">
              <a:avLst/>
            </a:prstGeom>
            <a:noFill/>
            <a:ln>
              <a:noFill/>
            </a:ln>
          </p:spPr>
        </p:pic>
      </p:grpSp>
      <p:grpSp>
        <p:nvGrpSpPr>
          <p:cNvPr id="4408" name="Google Shape;4408;p26"/>
          <p:cNvGrpSpPr/>
          <p:nvPr/>
        </p:nvGrpSpPr>
        <p:grpSpPr>
          <a:xfrm>
            <a:off x="6473383" y="-470251"/>
            <a:ext cx="3271481" cy="3623731"/>
            <a:chOff x="6473383" y="-470251"/>
            <a:chExt cx="3271481" cy="3623731"/>
          </a:xfrm>
        </p:grpSpPr>
        <p:pic>
          <p:nvPicPr>
            <p:cNvPr id="4409" name="Google Shape;4409;p26"/>
            <p:cNvPicPr preferRelativeResize="0"/>
            <p:nvPr/>
          </p:nvPicPr>
          <p:blipFill>
            <a:blip r:embed="rId4">
              <a:alphaModFix/>
            </a:blip>
            <a:stretch>
              <a:fillRect/>
            </a:stretch>
          </p:blipFill>
          <p:spPr>
            <a:xfrm rot="-1860912">
              <a:off x="7110648" y="-172199"/>
              <a:ext cx="1996953" cy="3027628"/>
            </a:xfrm>
            <a:prstGeom prst="rect">
              <a:avLst/>
            </a:prstGeom>
            <a:noFill/>
            <a:ln>
              <a:noFill/>
            </a:ln>
          </p:spPr>
        </p:pic>
        <p:pic>
          <p:nvPicPr>
            <p:cNvPr id="4410" name="Google Shape;4410;p26"/>
            <p:cNvPicPr preferRelativeResize="0"/>
            <p:nvPr/>
          </p:nvPicPr>
          <p:blipFill>
            <a:blip r:embed="rId5">
              <a:alphaModFix/>
            </a:blip>
            <a:stretch>
              <a:fillRect/>
            </a:stretch>
          </p:blipFill>
          <p:spPr>
            <a:xfrm rot="3539087">
              <a:off x="8312827" y="1670862"/>
              <a:ext cx="346013" cy="875626"/>
            </a:xfrm>
            <a:prstGeom prst="rect">
              <a:avLst/>
            </a:prstGeom>
            <a:noFill/>
            <a:ln>
              <a:noFill/>
            </a:ln>
          </p:spPr>
        </p:pic>
      </p:grpSp>
      <p:pic>
        <p:nvPicPr>
          <p:cNvPr id="4411" name="Google Shape;4411;p26"/>
          <p:cNvPicPr preferRelativeResize="0"/>
          <p:nvPr/>
        </p:nvPicPr>
        <p:blipFill>
          <a:blip r:embed="rId6">
            <a:alphaModFix/>
          </a:blip>
          <a:stretch>
            <a:fillRect/>
          </a:stretch>
        </p:blipFill>
        <p:spPr>
          <a:xfrm rot="4499998">
            <a:off x="3210000" y="3514701"/>
            <a:ext cx="1996952" cy="3027629"/>
          </a:xfrm>
          <a:prstGeom prst="rect">
            <a:avLst/>
          </a:prstGeom>
          <a:noFill/>
          <a:ln>
            <a:noFill/>
          </a:ln>
        </p:spPr>
      </p:pic>
      <p:grpSp>
        <p:nvGrpSpPr>
          <p:cNvPr id="4412" name="Google Shape;4412;p26"/>
          <p:cNvGrpSpPr/>
          <p:nvPr/>
        </p:nvGrpSpPr>
        <p:grpSpPr>
          <a:xfrm>
            <a:off x="-1168009" y="2968547"/>
            <a:ext cx="10769139" cy="2788465"/>
            <a:chOff x="-1168009" y="2968547"/>
            <a:chExt cx="10769139" cy="2788465"/>
          </a:xfrm>
        </p:grpSpPr>
        <p:grpSp>
          <p:nvGrpSpPr>
            <p:cNvPr id="4413" name="Google Shape;4413;p26"/>
            <p:cNvGrpSpPr/>
            <p:nvPr/>
          </p:nvGrpSpPr>
          <p:grpSpPr>
            <a:xfrm rot="10800000" flipH="1">
              <a:off x="7795873" y="3266991"/>
              <a:ext cx="1805257" cy="2490022"/>
              <a:chOff x="2763875" y="3698500"/>
              <a:chExt cx="1288825" cy="1777825"/>
            </a:xfrm>
          </p:grpSpPr>
          <p:sp>
            <p:nvSpPr>
              <p:cNvPr id="4414" name="Google Shape;4414;p26"/>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5" name="Google Shape;4415;p26"/>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6" name="Google Shape;4416;p26"/>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7" name="Google Shape;4417;p26"/>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8" name="Google Shape;4418;p26"/>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9" name="Google Shape;4419;p26"/>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0" name="Google Shape;4420;p26"/>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1" name="Google Shape;4421;p26"/>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2" name="Google Shape;4422;p26"/>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3" name="Google Shape;4423;p26"/>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4" name="Google Shape;4424;p26"/>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5" name="Google Shape;4425;p26"/>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6" name="Google Shape;4426;p26"/>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7" name="Google Shape;4427;p26"/>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8" name="Google Shape;4428;p26"/>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9" name="Google Shape;4429;p26"/>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0" name="Google Shape;4430;p26"/>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1" name="Google Shape;4431;p26"/>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2" name="Google Shape;4432;p26"/>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3" name="Google Shape;4433;p26"/>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4" name="Google Shape;4434;p26"/>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5" name="Google Shape;4435;p26"/>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6" name="Google Shape;4436;p26"/>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7" name="Google Shape;4437;p26"/>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8" name="Google Shape;4438;p26"/>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9" name="Google Shape;4439;p26"/>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0" name="Google Shape;4440;p26"/>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1" name="Google Shape;4441;p26"/>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2" name="Google Shape;4442;p26"/>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3" name="Google Shape;4443;p26"/>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4" name="Google Shape;4444;p26"/>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5" name="Google Shape;4445;p26"/>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6" name="Google Shape;4446;p26"/>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7" name="Google Shape;4447;p26"/>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8" name="Google Shape;4448;p26"/>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9" name="Google Shape;4449;p26"/>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0" name="Google Shape;4450;p26"/>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1" name="Google Shape;4451;p26"/>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2" name="Google Shape;4452;p26"/>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3" name="Google Shape;4453;p26"/>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4" name="Google Shape;4454;p26"/>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5" name="Google Shape;4455;p26"/>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6" name="Google Shape;4456;p26"/>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7" name="Google Shape;4457;p26"/>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8" name="Google Shape;4458;p26"/>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9" name="Google Shape;4459;p26"/>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0" name="Google Shape;4460;p26"/>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1" name="Google Shape;4461;p26"/>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2" name="Google Shape;4462;p26"/>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3" name="Google Shape;4463;p26"/>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4" name="Google Shape;4464;p26"/>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5" name="Google Shape;4465;p26"/>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6" name="Google Shape;4466;p26"/>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7" name="Google Shape;4467;p26"/>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8" name="Google Shape;4468;p26"/>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9" name="Google Shape;4469;p26"/>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0" name="Google Shape;4470;p26"/>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1" name="Google Shape;4471;p26"/>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2" name="Google Shape;4472;p26"/>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3" name="Google Shape;4473;p26"/>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4" name="Google Shape;4474;p26"/>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5" name="Google Shape;4475;p26"/>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6" name="Google Shape;4476;p26"/>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7" name="Google Shape;4477;p26"/>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8" name="Google Shape;4478;p26"/>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9" name="Google Shape;4479;p26"/>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0" name="Google Shape;4480;p26"/>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1" name="Google Shape;4481;p26"/>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2" name="Google Shape;4482;p26"/>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3" name="Google Shape;4483;p26"/>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4" name="Google Shape;4484;p26"/>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5" name="Google Shape;4485;p26"/>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6" name="Google Shape;4486;p26"/>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7" name="Google Shape;4487;p26"/>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8" name="Google Shape;4488;p26"/>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9" name="Google Shape;4489;p26"/>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0" name="Google Shape;4490;p26"/>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1" name="Google Shape;4491;p26"/>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2" name="Google Shape;4492;p26"/>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3" name="Google Shape;4493;p26"/>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4" name="Google Shape;4494;p26"/>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5" name="Google Shape;4495;p26"/>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6" name="Google Shape;4496;p26"/>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7" name="Google Shape;4497;p26"/>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8" name="Google Shape;4498;p26"/>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9" name="Google Shape;4499;p26"/>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0" name="Google Shape;4500;p26"/>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1" name="Google Shape;4501;p26"/>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2" name="Google Shape;4502;p26"/>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3" name="Google Shape;4503;p26"/>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4" name="Google Shape;4504;p26"/>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5" name="Google Shape;4505;p26"/>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6" name="Google Shape;4506;p26"/>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7" name="Google Shape;4507;p26"/>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8" name="Google Shape;4508;p26"/>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9" name="Google Shape;4509;p26"/>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0" name="Google Shape;4510;p26"/>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1" name="Google Shape;4511;p26"/>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2" name="Google Shape;4512;p26"/>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3" name="Google Shape;4513;p26"/>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4" name="Google Shape;4514;p26"/>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5" name="Google Shape;4515;p26"/>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6" name="Google Shape;4516;p26"/>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7" name="Google Shape;4517;p26"/>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8" name="Google Shape;4518;p26"/>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9" name="Google Shape;4519;p26"/>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0" name="Google Shape;4520;p26"/>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1" name="Google Shape;4521;p26"/>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2" name="Google Shape;4522;p26"/>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3" name="Google Shape;4523;p26"/>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4" name="Google Shape;4524;p26"/>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5" name="Google Shape;4525;p26"/>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6" name="Google Shape;4526;p26"/>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7" name="Google Shape;4527;p26"/>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8" name="Google Shape;4528;p26"/>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29" name="Google Shape;4529;p26"/>
            <p:cNvGrpSpPr/>
            <p:nvPr/>
          </p:nvGrpSpPr>
          <p:grpSpPr>
            <a:xfrm>
              <a:off x="-1168009" y="2968547"/>
              <a:ext cx="2287941" cy="1828261"/>
              <a:chOff x="1340325" y="4148525"/>
              <a:chExt cx="1340250" cy="1070975"/>
            </a:xfrm>
          </p:grpSpPr>
          <p:sp>
            <p:nvSpPr>
              <p:cNvPr id="4530" name="Google Shape;4530;p26"/>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1" name="Google Shape;4531;p26"/>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2" name="Google Shape;4532;p26"/>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3" name="Google Shape;4533;p26"/>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4" name="Google Shape;4534;p26"/>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5" name="Google Shape;4535;p26"/>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6" name="Google Shape;4536;p26"/>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7" name="Google Shape;4537;p26"/>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8" name="Google Shape;4538;p26"/>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9" name="Google Shape;4539;p26"/>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0" name="Google Shape;4540;p26"/>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1" name="Google Shape;4541;p26"/>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2" name="Google Shape;4542;p26"/>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3" name="Google Shape;4543;p26"/>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4" name="Google Shape;4544;p26"/>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5" name="Google Shape;4545;p26"/>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6" name="Google Shape;4546;p26"/>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7" name="Google Shape;4547;p26"/>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8" name="Google Shape;4548;p26"/>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9" name="Google Shape;4549;p26"/>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0" name="Google Shape;4550;p26"/>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1" name="Google Shape;4551;p26"/>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2" name="Google Shape;4552;p26"/>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3" name="Google Shape;4553;p26"/>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4" name="Google Shape;4554;p26"/>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5" name="Google Shape;4555;p26"/>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6" name="Google Shape;4556;p26"/>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7" name="Google Shape;4557;p26"/>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8" name="Google Shape;4558;p26"/>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9" name="Google Shape;4559;p26"/>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0" name="Google Shape;4560;p26"/>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1" name="Google Shape;4561;p26"/>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2" name="Google Shape;4562;p26"/>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3" name="Google Shape;4563;p26"/>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4" name="Google Shape;4564;p26"/>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5" name="Google Shape;4565;p26"/>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6" name="Google Shape;4566;p26"/>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7" name="Google Shape;4567;p26"/>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8" name="Google Shape;4568;p26"/>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9" name="Google Shape;4569;p26"/>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0" name="Google Shape;4570;p26"/>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1" name="Google Shape;4571;p26"/>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2" name="Google Shape;4572;p26"/>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3" name="Google Shape;4573;p26"/>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4" name="Google Shape;4574;p26"/>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5" name="Google Shape;4575;p26"/>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6" name="Google Shape;4576;p26"/>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7" name="Google Shape;4577;p26"/>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8" name="Google Shape;4578;p26"/>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9" name="Google Shape;4579;p26"/>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0" name="Google Shape;4580;p26"/>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1" name="Google Shape;4581;p26"/>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2" name="Google Shape;4582;p26"/>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3" name="Google Shape;4583;p26"/>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4" name="Google Shape;4584;p26"/>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5" name="Google Shape;4585;p26"/>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6" name="Google Shape;4586;p26"/>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7" name="Google Shape;4587;p26"/>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8" name="Google Shape;4588;p26"/>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9" name="Google Shape;4589;p26"/>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0" name="Google Shape;4590;p26"/>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1" name="Google Shape;4591;p26"/>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2" name="Google Shape;4592;p26"/>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3" name="Google Shape;4593;p26"/>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4" name="Google Shape;4594;p26"/>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5" name="Google Shape;4595;p26"/>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6" name="Google Shape;4596;p26"/>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7" name="Google Shape;4597;p26"/>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8" name="Google Shape;4598;p26"/>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9" name="Google Shape;4599;p26"/>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0" name="Google Shape;4600;p26"/>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1" name="Google Shape;4601;p26"/>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2" name="Google Shape;4602;p26"/>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3" name="Google Shape;4603;p26"/>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4" name="Google Shape;4604;p26"/>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5" name="Google Shape;4605;p26"/>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6" name="Google Shape;4606;p26"/>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7" name="Google Shape;4607;p26"/>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8" name="Google Shape;4608;p26"/>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9" name="Google Shape;4609;p26"/>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0" name="Google Shape;4610;p26"/>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1" name="Google Shape;4611;p26"/>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2" name="Google Shape;4612;p26"/>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3" name="Google Shape;4613;p26"/>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4" name="Google Shape;4614;p26"/>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5" name="Google Shape;4615;p26"/>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6" name="Google Shape;4616;p26"/>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7" name="Google Shape;4617;p26"/>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8" name="Google Shape;4618;p26"/>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9" name="Google Shape;4619;p26"/>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0" name="Google Shape;4620;p26"/>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1" name="Google Shape;4621;p26"/>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2" name="Google Shape;4622;p26"/>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3" name="Google Shape;4623;p26"/>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4" name="Google Shape;4624;p26"/>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5" name="Google Shape;4625;p26"/>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6" name="Google Shape;4626;p26"/>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7" name="Google Shape;4627;p26"/>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8" name="Google Shape;4628;p26"/>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9" name="Google Shape;4629;p26"/>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0" name="Google Shape;4630;p26"/>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631" name="Google Shape;4631;p26"/>
          <p:cNvSpPr txBox="1">
            <a:spLocks noGrp="1"/>
          </p:cNvSpPr>
          <p:nvPr>
            <p:ph type="title" idx="8"/>
          </p:nvPr>
        </p:nvSpPr>
        <p:spPr>
          <a:xfrm>
            <a:off x="720000" y="361250"/>
            <a:ext cx="7704000" cy="687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six columns">
  <p:cSld name="BLANK_1_1_1_1_1_1_1_1">
    <p:spTree>
      <p:nvGrpSpPr>
        <p:cNvPr id="1" name="Shape 4632"/>
        <p:cNvGrpSpPr/>
        <p:nvPr/>
      </p:nvGrpSpPr>
      <p:grpSpPr>
        <a:xfrm>
          <a:off x="0" y="0"/>
          <a:ext cx="0" cy="0"/>
          <a:chOff x="0" y="0"/>
          <a:chExt cx="0" cy="0"/>
        </a:xfrm>
      </p:grpSpPr>
      <p:sp>
        <p:nvSpPr>
          <p:cNvPr id="4633" name="Google Shape;4633;p27"/>
          <p:cNvSpPr txBox="1">
            <a:spLocks noGrp="1"/>
          </p:cNvSpPr>
          <p:nvPr>
            <p:ph type="title"/>
          </p:nvPr>
        </p:nvSpPr>
        <p:spPr>
          <a:xfrm>
            <a:off x="720000" y="16828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634" name="Google Shape;4634;p27"/>
          <p:cNvSpPr txBox="1">
            <a:spLocks noGrp="1"/>
          </p:cNvSpPr>
          <p:nvPr>
            <p:ph type="subTitle" idx="1"/>
          </p:nvPr>
        </p:nvSpPr>
        <p:spPr>
          <a:xfrm>
            <a:off x="720000" y="2269375"/>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35" name="Google Shape;4635;p27"/>
          <p:cNvSpPr txBox="1">
            <a:spLocks noGrp="1"/>
          </p:cNvSpPr>
          <p:nvPr>
            <p:ph type="title" idx="2"/>
          </p:nvPr>
        </p:nvSpPr>
        <p:spPr>
          <a:xfrm>
            <a:off x="3419269" y="16828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636" name="Google Shape;4636;p27"/>
          <p:cNvSpPr txBox="1">
            <a:spLocks noGrp="1"/>
          </p:cNvSpPr>
          <p:nvPr>
            <p:ph type="subTitle" idx="3"/>
          </p:nvPr>
        </p:nvSpPr>
        <p:spPr>
          <a:xfrm>
            <a:off x="3419269" y="2269375"/>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37" name="Google Shape;4637;p27"/>
          <p:cNvSpPr txBox="1">
            <a:spLocks noGrp="1"/>
          </p:cNvSpPr>
          <p:nvPr>
            <p:ph type="title" idx="4"/>
          </p:nvPr>
        </p:nvSpPr>
        <p:spPr>
          <a:xfrm>
            <a:off x="720000" y="31162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638" name="Google Shape;4638;p27"/>
          <p:cNvSpPr txBox="1">
            <a:spLocks noGrp="1"/>
          </p:cNvSpPr>
          <p:nvPr>
            <p:ph type="subTitle" idx="5"/>
          </p:nvPr>
        </p:nvSpPr>
        <p:spPr>
          <a:xfrm>
            <a:off x="720000" y="3702775"/>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39" name="Google Shape;4639;p27"/>
          <p:cNvSpPr txBox="1">
            <a:spLocks noGrp="1"/>
          </p:cNvSpPr>
          <p:nvPr>
            <p:ph type="title" idx="6"/>
          </p:nvPr>
        </p:nvSpPr>
        <p:spPr>
          <a:xfrm>
            <a:off x="3419269" y="31162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640" name="Google Shape;4640;p27"/>
          <p:cNvSpPr txBox="1">
            <a:spLocks noGrp="1"/>
          </p:cNvSpPr>
          <p:nvPr>
            <p:ph type="subTitle" idx="7"/>
          </p:nvPr>
        </p:nvSpPr>
        <p:spPr>
          <a:xfrm>
            <a:off x="3419269" y="3702775"/>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41" name="Google Shape;4641;p27"/>
          <p:cNvSpPr txBox="1">
            <a:spLocks noGrp="1"/>
          </p:cNvSpPr>
          <p:nvPr>
            <p:ph type="title" idx="8"/>
          </p:nvPr>
        </p:nvSpPr>
        <p:spPr>
          <a:xfrm>
            <a:off x="6118545" y="16828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642" name="Google Shape;4642;p27"/>
          <p:cNvSpPr txBox="1">
            <a:spLocks noGrp="1"/>
          </p:cNvSpPr>
          <p:nvPr>
            <p:ph type="subTitle" idx="9"/>
          </p:nvPr>
        </p:nvSpPr>
        <p:spPr>
          <a:xfrm>
            <a:off x="6118545" y="2269375"/>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43" name="Google Shape;4643;p27"/>
          <p:cNvSpPr txBox="1">
            <a:spLocks noGrp="1"/>
          </p:cNvSpPr>
          <p:nvPr>
            <p:ph type="title" idx="13"/>
          </p:nvPr>
        </p:nvSpPr>
        <p:spPr>
          <a:xfrm>
            <a:off x="6118545" y="31162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644" name="Google Shape;4644;p27"/>
          <p:cNvSpPr txBox="1">
            <a:spLocks noGrp="1"/>
          </p:cNvSpPr>
          <p:nvPr>
            <p:ph type="subTitle" idx="14"/>
          </p:nvPr>
        </p:nvSpPr>
        <p:spPr>
          <a:xfrm>
            <a:off x="6118545" y="3702775"/>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4645" name="Google Shape;4645;p27"/>
          <p:cNvGrpSpPr/>
          <p:nvPr/>
        </p:nvGrpSpPr>
        <p:grpSpPr>
          <a:xfrm>
            <a:off x="-216727" y="-204425"/>
            <a:ext cx="1996953" cy="3027630"/>
            <a:chOff x="-216727" y="-204425"/>
            <a:chExt cx="1996953" cy="3027630"/>
          </a:xfrm>
        </p:grpSpPr>
        <p:pic>
          <p:nvPicPr>
            <p:cNvPr id="4646" name="Google Shape;4646;p27"/>
            <p:cNvPicPr preferRelativeResize="0"/>
            <p:nvPr/>
          </p:nvPicPr>
          <p:blipFill>
            <a:blip r:embed="rId2">
              <a:alphaModFix/>
            </a:blip>
            <a:stretch>
              <a:fillRect/>
            </a:stretch>
          </p:blipFill>
          <p:spPr>
            <a:xfrm>
              <a:off x="-216727" y="-204425"/>
              <a:ext cx="1996953" cy="3027630"/>
            </a:xfrm>
            <a:prstGeom prst="rect">
              <a:avLst/>
            </a:prstGeom>
            <a:noFill/>
            <a:ln>
              <a:noFill/>
            </a:ln>
          </p:spPr>
        </p:pic>
        <p:pic>
          <p:nvPicPr>
            <p:cNvPr id="4647" name="Google Shape;4647;p27"/>
            <p:cNvPicPr preferRelativeResize="0"/>
            <p:nvPr/>
          </p:nvPicPr>
          <p:blipFill>
            <a:blip r:embed="rId3">
              <a:alphaModFix/>
            </a:blip>
            <a:stretch>
              <a:fillRect/>
            </a:stretch>
          </p:blipFill>
          <p:spPr>
            <a:xfrm rot="5400000">
              <a:off x="143105" y="1604488"/>
              <a:ext cx="346013" cy="875625"/>
            </a:xfrm>
            <a:prstGeom prst="rect">
              <a:avLst/>
            </a:prstGeom>
            <a:noFill/>
            <a:ln>
              <a:noFill/>
            </a:ln>
          </p:spPr>
        </p:pic>
      </p:grpSp>
      <p:grpSp>
        <p:nvGrpSpPr>
          <p:cNvPr id="4648" name="Google Shape;4648;p27"/>
          <p:cNvGrpSpPr/>
          <p:nvPr/>
        </p:nvGrpSpPr>
        <p:grpSpPr>
          <a:xfrm>
            <a:off x="7313248" y="-338475"/>
            <a:ext cx="1996953" cy="3027630"/>
            <a:chOff x="7313248" y="-338475"/>
            <a:chExt cx="1996953" cy="3027630"/>
          </a:xfrm>
        </p:grpSpPr>
        <p:pic>
          <p:nvPicPr>
            <p:cNvPr id="4649" name="Google Shape;4649;p27"/>
            <p:cNvPicPr preferRelativeResize="0"/>
            <p:nvPr/>
          </p:nvPicPr>
          <p:blipFill>
            <a:blip r:embed="rId4">
              <a:alphaModFix/>
            </a:blip>
            <a:stretch>
              <a:fillRect/>
            </a:stretch>
          </p:blipFill>
          <p:spPr>
            <a:xfrm flipH="1">
              <a:off x="7313248" y="-338475"/>
              <a:ext cx="1996953" cy="3027630"/>
            </a:xfrm>
            <a:prstGeom prst="rect">
              <a:avLst/>
            </a:prstGeom>
            <a:noFill/>
            <a:ln>
              <a:noFill/>
            </a:ln>
          </p:spPr>
        </p:pic>
        <p:pic>
          <p:nvPicPr>
            <p:cNvPr id="4650" name="Google Shape;4650;p27"/>
            <p:cNvPicPr preferRelativeResize="0"/>
            <p:nvPr/>
          </p:nvPicPr>
          <p:blipFill>
            <a:blip r:embed="rId5">
              <a:alphaModFix/>
            </a:blip>
            <a:stretch>
              <a:fillRect/>
            </a:stretch>
          </p:blipFill>
          <p:spPr>
            <a:xfrm rot="5400000">
              <a:off x="8533180" y="1475843"/>
              <a:ext cx="346013" cy="875625"/>
            </a:xfrm>
            <a:prstGeom prst="rect">
              <a:avLst/>
            </a:prstGeom>
            <a:noFill/>
            <a:ln>
              <a:noFill/>
            </a:ln>
          </p:spPr>
        </p:pic>
      </p:grpSp>
      <p:grpSp>
        <p:nvGrpSpPr>
          <p:cNvPr id="4651" name="Google Shape;4651;p27"/>
          <p:cNvGrpSpPr/>
          <p:nvPr/>
        </p:nvGrpSpPr>
        <p:grpSpPr>
          <a:xfrm rot="5139609">
            <a:off x="4170153" y="3301748"/>
            <a:ext cx="1051665" cy="3458152"/>
            <a:chOff x="6772950" y="1141500"/>
            <a:chExt cx="372575" cy="1225125"/>
          </a:xfrm>
        </p:grpSpPr>
        <p:sp>
          <p:nvSpPr>
            <p:cNvPr id="4652" name="Google Shape;4652;p27"/>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3" name="Google Shape;4653;p27"/>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4" name="Google Shape;4654;p27"/>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5" name="Google Shape;4655;p27"/>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6" name="Google Shape;4656;p27"/>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7" name="Google Shape;4657;p27"/>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8" name="Google Shape;4658;p27"/>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9" name="Google Shape;4659;p27"/>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0" name="Google Shape;4660;p27"/>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1" name="Google Shape;4661;p27"/>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2" name="Google Shape;4662;p27"/>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3" name="Google Shape;4663;p27"/>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4" name="Google Shape;4664;p27"/>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5" name="Google Shape;4665;p27"/>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6" name="Google Shape;4666;p27"/>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7" name="Google Shape;4667;p27"/>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8" name="Google Shape;4668;p27"/>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9" name="Google Shape;4669;p27"/>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0" name="Google Shape;4670;p27"/>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1" name="Google Shape;4671;p27"/>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2" name="Google Shape;4672;p27"/>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3" name="Google Shape;4673;p27"/>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4" name="Google Shape;4674;p27"/>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5" name="Google Shape;4675;p27"/>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6" name="Google Shape;4676;p27"/>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7" name="Google Shape;4677;p27"/>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8" name="Google Shape;4678;p27"/>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9" name="Google Shape;4679;p27"/>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0" name="Google Shape;4680;p27"/>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1" name="Google Shape;4681;p27"/>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2" name="Google Shape;4682;p27"/>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83" name="Google Shape;4683;p27"/>
          <p:cNvSpPr txBox="1">
            <a:spLocks noGrp="1"/>
          </p:cNvSpPr>
          <p:nvPr>
            <p:ph type="title" idx="15"/>
          </p:nvPr>
        </p:nvSpPr>
        <p:spPr>
          <a:xfrm>
            <a:off x="720000" y="361250"/>
            <a:ext cx="7704000" cy="687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Numbers and text">
  <p:cSld name="BLANK_1_1_1_1_1_1_1_1_1">
    <p:spTree>
      <p:nvGrpSpPr>
        <p:cNvPr id="1" name="Shape 4684"/>
        <p:cNvGrpSpPr/>
        <p:nvPr/>
      </p:nvGrpSpPr>
      <p:grpSpPr>
        <a:xfrm>
          <a:off x="0" y="0"/>
          <a:ext cx="0" cy="0"/>
          <a:chOff x="0" y="0"/>
          <a:chExt cx="0" cy="0"/>
        </a:xfrm>
      </p:grpSpPr>
      <p:sp>
        <p:nvSpPr>
          <p:cNvPr id="4685" name="Google Shape;4685;p28"/>
          <p:cNvSpPr txBox="1">
            <a:spLocks noGrp="1"/>
          </p:cNvSpPr>
          <p:nvPr>
            <p:ph type="title" hasCustomPrompt="1"/>
          </p:nvPr>
        </p:nvSpPr>
        <p:spPr>
          <a:xfrm>
            <a:off x="2212800" y="463788"/>
            <a:ext cx="47184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6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4686" name="Google Shape;4686;p28"/>
          <p:cNvSpPr txBox="1">
            <a:spLocks noGrp="1"/>
          </p:cNvSpPr>
          <p:nvPr>
            <p:ph type="subTitle" idx="1"/>
          </p:nvPr>
        </p:nvSpPr>
        <p:spPr>
          <a:xfrm>
            <a:off x="2443275" y="1219475"/>
            <a:ext cx="4257600" cy="345900"/>
          </a:xfrm>
          <a:prstGeom prst="rect">
            <a:avLst/>
          </a:prstGeom>
          <a:solidFill>
            <a:schemeClr val="accent2"/>
          </a:solidFill>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87" name="Google Shape;4687;p28"/>
          <p:cNvSpPr txBox="1">
            <a:spLocks noGrp="1"/>
          </p:cNvSpPr>
          <p:nvPr>
            <p:ph type="title" idx="2" hasCustomPrompt="1"/>
          </p:nvPr>
        </p:nvSpPr>
        <p:spPr>
          <a:xfrm>
            <a:off x="2212800" y="1919930"/>
            <a:ext cx="47184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6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4688" name="Google Shape;4688;p28"/>
          <p:cNvSpPr txBox="1">
            <a:spLocks noGrp="1"/>
          </p:cNvSpPr>
          <p:nvPr>
            <p:ph type="subTitle" idx="3"/>
          </p:nvPr>
        </p:nvSpPr>
        <p:spPr>
          <a:xfrm>
            <a:off x="2443275" y="2675562"/>
            <a:ext cx="4257600" cy="345900"/>
          </a:xfrm>
          <a:prstGeom prst="rect">
            <a:avLst/>
          </a:prstGeom>
          <a:solidFill>
            <a:schemeClr val="accent2"/>
          </a:solidFill>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89" name="Google Shape;4689;p28"/>
          <p:cNvSpPr txBox="1">
            <a:spLocks noGrp="1"/>
          </p:cNvSpPr>
          <p:nvPr>
            <p:ph type="title" idx="4" hasCustomPrompt="1"/>
          </p:nvPr>
        </p:nvSpPr>
        <p:spPr>
          <a:xfrm>
            <a:off x="2212800" y="3376085"/>
            <a:ext cx="47184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6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4690" name="Google Shape;4690;p28"/>
          <p:cNvSpPr txBox="1">
            <a:spLocks noGrp="1"/>
          </p:cNvSpPr>
          <p:nvPr>
            <p:ph type="subTitle" idx="5"/>
          </p:nvPr>
        </p:nvSpPr>
        <p:spPr>
          <a:xfrm>
            <a:off x="2443275" y="4131701"/>
            <a:ext cx="4257600" cy="345900"/>
          </a:xfrm>
          <a:prstGeom prst="rect">
            <a:avLst/>
          </a:prstGeom>
          <a:solidFill>
            <a:schemeClr val="accent2"/>
          </a:solidFill>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4691" name="Google Shape;4691;p28"/>
          <p:cNvGrpSpPr/>
          <p:nvPr/>
        </p:nvGrpSpPr>
        <p:grpSpPr>
          <a:xfrm>
            <a:off x="-1068284" y="1024972"/>
            <a:ext cx="11056757" cy="3361133"/>
            <a:chOff x="-1068284" y="1024972"/>
            <a:chExt cx="11056757" cy="3361133"/>
          </a:xfrm>
        </p:grpSpPr>
        <p:grpSp>
          <p:nvGrpSpPr>
            <p:cNvPr id="4692" name="Google Shape;4692;p28"/>
            <p:cNvGrpSpPr/>
            <p:nvPr/>
          </p:nvGrpSpPr>
          <p:grpSpPr>
            <a:xfrm>
              <a:off x="-1068284" y="1024972"/>
              <a:ext cx="2287941" cy="1828261"/>
              <a:chOff x="1340325" y="4148525"/>
              <a:chExt cx="1340250" cy="1070975"/>
            </a:xfrm>
          </p:grpSpPr>
          <p:sp>
            <p:nvSpPr>
              <p:cNvPr id="4693" name="Google Shape;4693;p28"/>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4" name="Google Shape;4694;p28"/>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5" name="Google Shape;4695;p28"/>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6" name="Google Shape;4696;p28"/>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7" name="Google Shape;4697;p28"/>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8" name="Google Shape;4698;p28"/>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9" name="Google Shape;4699;p28"/>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0" name="Google Shape;4700;p28"/>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1" name="Google Shape;4701;p28"/>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2" name="Google Shape;4702;p28"/>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3" name="Google Shape;4703;p28"/>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4" name="Google Shape;4704;p28"/>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5" name="Google Shape;4705;p28"/>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6" name="Google Shape;4706;p28"/>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7" name="Google Shape;4707;p28"/>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8" name="Google Shape;4708;p28"/>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9" name="Google Shape;4709;p28"/>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0" name="Google Shape;4710;p28"/>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1" name="Google Shape;4711;p28"/>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2" name="Google Shape;4712;p28"/>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3" name="Google Shape;4713;p28"/>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4" name="Google Shape;4714;p28"/>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5" name="Google Shape;4715;p28"/>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6" name="Google Shape;4716;p28"/>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7" name="Google Shape;4717;p28"/>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8" name="Google Shape;4718;p28"/>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9" name="Google Shape;4719;p28"/>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0" name="Google Shape;4720;p28"/>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1" name="Google Shape;4721;p28"/>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2" name="Google Shape;4722;p28"/>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3" name="Google Shape;4723;p28"/>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4" name="Google Shape;4724;p28"/>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5" name="Google Shape;4725;p28"/>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6" name="Google Shape;4726;p28"/>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7" name="Google Shape;4727;p28"/>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8" name="Google Shape;4728;p28"/>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9" name="Google Shape;4729;p28"/>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0" name="Google Shape;4730;p28"/>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1" name="Google Shape;4731;p28"/>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2" name="Google Shape;4732;p28"/>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3" name="Google Shape;4733;p28"/>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4" name="Google Shape;4734;p28"/>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5" name="Google Shape;4735;p28"/>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6" name="Google Shape;4736;p28"/>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7" name="Google Shape;4737;p28"/>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8" name="Google Shape;4738;p28"/>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9" name="Google Shape;4739;p28"/>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0" name="Google Shape;4740;p28"/>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1" name="Google Shape;4741;p28"/>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2" name="Google Shape;4742;p28"/>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3" name="Google Shape;4743;p28"/>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4" name="Google Shape;4744;p28"/>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5" name="Google Shape;4745;p28"/>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6" name="Google Shape;4746;p28"/>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7" name="Google Shape;4747;p28"/>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8" name="Google Shape;4748;p28"/>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9" name="Google Shape;4749;p28"/>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0" name="Google Shape;4750;p28"/>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1" name="Google Shape;4751;p28"/>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2" name="Google Shape;4752;p28"/>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3" name="Google Shape;4753;p28"/>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4" name="Google Shape;4754;p28"/>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5" name="Google Shape;4755;p28"/>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6" name="Google Shape;4756;p28"/>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7" name="Google Shape;4757;p28"/>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8" name="Google Shape;4758;p28"/>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9" name="Google Shape;4759;p28"/>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0" name="Google Shape;4760;p28"/>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1" name="Google Shape;4761;p28"/>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2" name="Google Shape;4762;p28"/>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3" name="Google Shape;4763;p28"/>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4" name="Google Shape;4764;p28"/>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5" name="Google Shape;4765;p28"/>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6" name="Google Shape;4766;p28"/>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7" name="Google Shape;4767;p28"/>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8" name="Google Shape;4768;p28"/>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9" name="Google Shape;4769;p28"/>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0" name="Google Shape;4770;p28"/>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1" name="Google Shape;4771;p28"/>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2" name="Google Shape;4772;p28"/>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3" name="Google Shape;4773;p28"/>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4" name="Google Shape;4774;p28"/>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5" name="Google Shape;4775;p28"/>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6" name="Google Shape;4776;p28"/>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7" name="Google Shape;4777;p28"/>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8" name="Google Shape;4778;p28"/>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9" name="Google Shape;4779;p28"/>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0" name="Google Shape;4780;p28"/>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1" name="Google Shape;4781;p28"/>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2" name="Google Shape;4782;p28"/>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3" name="Google Shape;4783;p28"/>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4" name="Google Shape;4784;p28"/>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5" name="Google Shape;4785;p28"/>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6" name="Google Shape;4786;p28"/>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7" name="Google Shape;4787;p28"/>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8" name="Google Shape;4788;p28"/>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9" name="Google Shape;4789;p28"/>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0" name="Google Shape;4790;p28"/>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1" name="Google Shape;4791;p28"/>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2" name="Google Shape;4792;p28"/>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3" name="Google Shape;4793;p28"/>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94" name="Google Shape;4794;p28"/>
            <p:cNvGrpSpPr/>
            <p:nvPr/>
          </p:nvGrpSpPr>
          <p:grpSpPr>
            <a:xfrm rot="-6299958">
              <a:off x="7665502" y="2130448"/>
              <a:ext cx="2287889" cy="1828220"/>
              <a:chOff x="1340325" y="4148525"/>
              <a:chExt cx="1340250" cy="1070975"/>
            </a:xfrm>
          </p:grpSpPr>
          <p:sp>
            <p:nvSpPr>
              <p:cNvPr id="4795" name="Google Shape;4795;p28"/>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6" name="Google Shape;4796;p28"/>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7" name="Google Shape;4797;p28"/>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8" name="Google Shape;4798;p28"/>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9" name="Google Shape;4799;p28"/>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0" name="Google Shape;4800;p28"/>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1" name="Google Shape;4801;p28"/>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2" name="Google Shape;4802;p28"/>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3" name="Google Shape;4803;p28"/>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4" name="Google Shape;4804;p28"/>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5" name="Google Shape;4805;p28"/>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6" name="Google Shape;4806;p28"/>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7" name="Google Shape;4807;p28"/>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8" name="Google Shape;4808;p28"/>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9" name="Google Shape;4809;p28"/>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0" name="Google Shape;4810;p28"/>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1" name="Google Shape;4811;p28"/>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2" name="Google Shape;4812;p28"/>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3" name="Google Shape;4813;p28"/>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4" name="Google Shape;4814;p28"/>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5" name="Google Shape;4815;p28"/>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6" name="Google Shape;4816;p28"/>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7" name="Google Shape;4817;p28"/>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8" name="Google Shape;4818;p28"/>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9" name="Google Shape;4819;p28"/>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0" name="Google Shape;4820;p28"/>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1" name="Google Shape;4821;p28"/>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2" name="Google Shape;4822;p28"/>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3" name="Google Shape;4823;p28"/>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4" name="Google Shape;4824;p28"/>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5" name="Google Shape;4825;p28"/>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6" name="Google Shape;4826;p28"/>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7" name="Google Shape;4827;p28"/>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8" name="Google Shape;4828;p28"/>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9" name="Google Shape;4829;p28"/>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0" name="Google Shape;4830;p28"/>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1" name="Google Shape;4831;p28"/>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2" name="Google Shape;4832;p28"/>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3" name="Google Shape;4833;p28"/>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4" name="Google Shape;4834;p28"/>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5" name="Google Shape;4835;p28"/>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6" name="Google Shape;4836;p28"/>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7" name="Google Shape;4837;p28"/>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8" name="Google Shape;4838;p28"/>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9" name="Google Shape;4839;p28"/>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0" name="Google Shape;4840;p28"/>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1" name="Google Shape;4841;p28"/>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2" name="Google Shape;4842;p28"/>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3" name="Google Shape;4843;p28"/>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4" name="Google Shape;4844;p28"/>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5" name="Google Shape;4845;p28"/>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6" name="Google Shape;4846;p28"/>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7" name="Google Shape;4847;p28"/>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8" name="Google Shape;4848;p28"/>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9" name="Google Shape;4849;p28"/>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0" name="Google Shape;4850;p28"/>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1" name="Google Shape;4851;p28"/>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2" name="Google Shape;4852;p28"/>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3" name="Google Shape;4853;p28"/>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4" name="Google Shape;4854;p28"/>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5" name="Google Shape;4855;p28"/>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6" name="Google Shape;4856;p28"/>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7" name="Google Shape;4857;p28"/>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8" name="Google Shape;4858;p28"/>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9" name="Google Shape;4859;p28"/>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0" name="Google Shape;4860;p28"/>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1" name="Google Shape;4861;p28"/>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2" name="Google Shape;4862;p28"/>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3" name="Google Shape;4863;p28"/>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4" name="Google Shape;4864;p28"/>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5" name="Google Shape;4865;p28"/>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6" name="Google Shape;4866;p28"/>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7" name="Google Shape;4867;p28"/>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8" name="Google Shape;4868;p28"/>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9" name="Google Shape;4869;p28"/>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0" name="Google Shape;4870;p28"/>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1" name="Google Shape;4871;p28"/>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2" name="Google Shape;4872;p28"/>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3" name="Google Shape;4873;p28"/>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4" name="Google Shape;4874;p28"/>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5" name="Google Shape;4875;p28"/>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6" name="Google Shape;4876;p28"/>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7" name="Google Shape;4877;p28"/>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8" name="Google Shape;4878;p28"/>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9" name="Google Shape;4879;p28"/>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0" name="Google Shape;4880;p28"/>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1" name="Google Shape;4881;p28"/>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2" name="Google Shape;4882;p28"/>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3" name="Google Shape;4883;p28"/>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4" name="Google Shape;4884;p28"/>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5" name="Google Shape;4885;p28"/>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6" name="Google Shape;4886;p28"/>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7" name="Google Shape;4887;p28"/>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8" name="Google Shape;4888;p28"/>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9" name="Google Shape;4889;p28"/>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0" name="Google Shape;4890;p28"/>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1" name="Google Shape;4891;p28"/>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2" name="Google Shape;4892;p28"/>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3" name="Google Shape;4893;p28"/>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4" name="Google Shape;4894;p28"/>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5" name="Google Shape;4895;p28"/>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hanks">
  <p:cSld name="BLANK_1_1_1_1_1_1_1_1_1_1">
    <p:spTree>
      <p:nvGrpSpPr>
        <p:cNvPr id="1" name="Shape 4896"/>
        <p:cNvGrpSpPr/>
        <p:nvPr/>
      </p:nvGrpSpPr>
      <p:grpSpPr>
        <a:xfrm>
          <a:off x="0" y="0"/>
          <a:ext cx="0" cy="0"/>
          <a:chOff x="0" y="0"/>
          <a:chExt cx="0" cy="0"/>
        </a:xfrm>
      </p:grpSpPr>
      <p:sp>
        <p:nvSpPr>
          <p:cNvPr id="4897" name="Google Shape;4897;p29"/>
          <p:cNvSpPr txBox="1">
            <a:spLocks noGrp="1"/>
          </p:cNvSpPr>
          <p:nvPr>
            <p:ph type="subTitle" idx="1"/>
          </p:nvPr>
        </p:nvSpPr>
        <p:spPr>
          <a:xfrm>
            <a:off x="2425075" y="1761525"/>
            <a:ext cx="4293900" cy="1883400"/>
          </a:xfrm>
          <a:prstGeom prst="rect">
            <a:avLst/>
          </a:prstGeom>
          <a:solidFill>
            <a:schemeClr val="accent2"/>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4898" name="Google Shape;4898;p29"/>
          <p:cNvSpPr txBox="1">
            <a:spLocks noGrp="1"/>
          </p:cNvSpPr>
          <p:nvPr>
            <p:ph type="ctrTitle"/>
          </p:nvPr>
        </p:nvSpPr>
        <p:spPr>
          <a:xfrm>
            <a:off x="2429950" y="448525"/>
            <a:ext cx="4284000" cy="997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7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4899" name="Google Shape;4899;p29"/>
          <p:cNvSpPr txBox="1">
            <a:spLocks noGrp="1"/>
          </p:cNvSpPr>
          <p:nvPr>
            <p:ph type="subTitle" idx="2"/>
          </p:nvPr>
        </p:nvSpPr>
        <p:spPr>
          <a:xfrm>
            <a:off x="2425000" y="4312200"/>
            <a:ext cx="4293900" cy="2913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4900" name="Google Shape;4900;p29"/>
          <p:cNvSpPr txBox="1"/>
          <p:nvPr/>
        </p:nvSpPr>
        <p:spPr>
          <a:xfrm>
            <a:off x="2474650" y="3713800"/>
            <a:ext cx="4194600" cy="492600"/>
          </a:xfrm>
          <a:prstGeom prst="rect">
            <a:avLst/>
          </a:prstGeom>
          <a:noFill/>
          <a:ln>
            <a:noFill/>
          </a:ln>
        </p:spPr>
        <p:txBody>
          <a:bodyPr spcFirstLastPara="1" wrap="square" lIns="91425" tIns="91425" rIns="91425" bIns="91425" anchor="t" anchorCtr="0">
            <a:spAutoFit/>
          </a:bodyPr>
          <a:lstStyle/>
          <a:p>
            <a:pPr marL="0" lvl="0" indent="0" algn="ctr" rtl="0">
              <a:spcBef>
                <a:spcPts val="300"/>
              </a:spcBef>
              <a:spcAft>
                <a:spcPts val="0"/>
              </a:spcAft>
              <a:buNone/>
            </a:pPr>
            <a:r>
              <a:rPr lang="en" sz="1000">
                <a:solidFill>
                  <a:schemeClr val="dk1"/>
                </a:solidFill>
                <a:latin typeface="Montserrat"/>
                <a:ea typeface="Montserrat"/>
                <a:cs typeface="Montserrat"/>
                <a:sym typeface="Montserrat"/>
              </a:rPr>
              <a:t>CREDITS: This presentation template was created by </a:t>
            </a:r>
            <a:r>
              <a:rPr lang="en" sz="1000" b="1">
                <a:solidFill>
                  <a:schemeClr val="dk1"/>
                </a:solidFill>
                <a:uFill>
                  <a:noFill/>
                </a:uFill>
                <a:latin typeface="Montserrat"/>
                <a:ea typeface="Montserrat"/>
                <a:cs typeface="Montserrat"/>
                <a:sym typeface="Montserrat"/>
                <a:hlinkClick r:id="rId2">
                  <a:extLst>
                    <a:ext uri="{A12FA001-AC4F-418D-AE19-62706E023703}">
                      <ahyp:hlinkClr xmlns:ahyp="http://schemas.microsoft.com/office/drawing/2018/hyperlinkcolor" val="tx"/>
                    </a:ext>
                  </a:extLst>
                </a:hlinkClick>
              </a:rPr>
              <a:t>Slidesgo</a:t>
            </a:r>
            <a:r>
              <a:rPr lang="en" sz="1000">
                <a:solidFill>
                  <a:schemeClr val="dk1"/>
                </a:solidFill>
                <a:latin typeface="Montserrat"/>
                <a:ea typeface="Montserrat"/>
                <a:cs typeface="Montserrat"/>
                <a:sym typeface="Montserrat"/>
              </a:rPr>
              <a:t>, including infographics &amp; images by </a:t>
            </a:r>
            <a:r>
              <a:rPr lang="en" sz="1000" b="1">
                <a:solidFill>
                  <a:schemeClr val="dk1"/>
                </a:solidFill>
                <a:uFill>
                  <a:noFill/>
                </a:uFill>
                <a:latin typeface="Montserrat"/>
                <a:ea typeface="Montserrat"/>
                <a:cs typeface="Montserrat"/>
                <a:sym typeface="Montserrat"/>
                <a:hlinkClick r:id="rId3">
                  <a:extLst>
                    <a:ext uri="{A12FA001-AC4F-418D-AE19-62706E023703}">
                      <ahyp:hlinkClr xmlns:ahyp="http://schemas.microsoft.com/office/drawing/2018/hyperlinkcolor" val="tx"/>
                    </a:ext>
                  </a:extLst>
                </a:hlinkClick>
              </a:rPr>
              <a:t>Freepik</a:t>
            </a:r>
            <a:endParaRPr b="1">
              <a:solidFill>
                <a:schemeClr val="dk1"/>
              </a:solidFill>
              <a:latin typeface="Montserrat"/>
              <a:ea typeface="Montserrat"/>
              <a:cs typeface="Montserrat"/>
              <a:sym typeface="Montserrat"/>
            </a:endParaRPr>
          </a:p>
        </p:txBody>
      </p:sp>
      <p:grpSp>
        <p:nvGrpSpPr>
          <p:cNvPr id="4901" name="Google Shape;4901;p29"/>
          <p:cNvGrpSpPr/>
          <p:nvPr/>
        </p:nvGrpSpPr>
        <p:grpSpPr>
          <a:xfrm>
            <a:off x="-737559" y="-307866"/>
            <a:ext cx="10578289" cy="5907053"/>
            <a:chOff x="-737559" y="-307866"/>
            <a:chExt cx="10578289" cy="5907053"/>
          </a:xfrm>
        </p:grpSpPr>
        <p:grpSp>
          <p:nvGrpSpPr>
            <p:cNvPr id="4902" name="Google Shape;4902;p29"/>
            <p:cNvGrpSpPr/>
            <p:nvPr/>
          </p:nvGrpSpPr>
          <p:grpSpPr>
            <a:xfrm rot="10800000" flipH="1">
              <a:off x="8035473" y="3109166"/>
              <a:ext cx="1805257" cy="2490022"/>
              <a:chOff x="2763875" y="3698500"/>
              <a:chExt cx="1288825" cy="1777825"/>
            </a:xfrm>
          </p:grpSpPr>
          <p:sp>
            <p:nvSpPr>
              <p:cNvPr id="4903" name="Google Shape;4903;p29"/>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4" name="Google Shape;4904;p29"/>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5" name="Google Shape;4905;p29"/>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6" name="Google Shape;4906;p29"/>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7" name="Google Shape;4907;p29"/>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8" name="Google Shape;4908;p29"/>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9" name="Google Shape;4909;p29"/>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0" name="Google Shape;4910;p29"/>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1" name="Google Shape;4911;p29"/>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2" name="Google Shape;4912;p29"/>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3" name="Google Shape;4913;p29"/>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4" name="Google Shape;4914;p29"/>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5" name="Google Shape;4915;p29"/>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6" name="Google Shape;4916;p29"/>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7" name="Google Shape;4917;p29"/>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8" name="Google Shape;4918;p29"/>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9" name="Google Shape;4919;p29"/>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0" name="Google Shape;4920;p29"/>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1" name="Google Shape;4921;p29"/>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2" name="Google Shape;4922;p29"/>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3" name="Google Shape;4923;p29"/>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4" name="Google Shape;4924;p29"/>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5" name="Google Shape;4925;p29"/>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6" name="Google Shape;4926;p29"/>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7" name="Google Shape;4927;p29"/>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8" name="Google Shape;4928;p29"/>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9" name="Google Shape;4929;p29"/>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0" name="Google Shape;4930;p29"/>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1" name="Google Shape;4931;p29"/>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2" name="Google Shape;4932;p29"/>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3" name="Google Shape;4933;p29"/>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4" name="Google Shape;4934;p29"/>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5" name="Google Shape;4935;p29"/>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6" name="Google Shape;4936;p29"/>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7" name="Google Shape;4937;p29"/>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8" name="Google Shape;4938;p29"/>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29"/>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0" name="Google Shape;4940;p29"/>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1" name="Google Shape;4941;p29"/>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29"/>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3" name="Google Shape;4943;p29"/>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4" name="Google Shape;4944;p29"/>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5" name="Google Shape;4945;p29"/>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6" name="Google Shape;4946;p29"/>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7" name="Google Shape;4947;p29"/>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8" name="Google Shape;4948;p29"/>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9" name="Google Shape;4949;p29"/>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0" name="Google Shape;4950;p29"/>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1" name="Google Shape;4951;p29"/>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2" name="Google Shape;4952;p29"/>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3" name="Google Shape;4953;p29"/>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4" name="Google Shape;4954;p29"/>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5" name="Google Shape;4955;p29"/>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6" name="Google Shape;4956;p29"/>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7" name="Google Shape;4957;p29"/>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8" name="Google Shape;4958;p29"/>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9" name="Google Shape;4959;p29"/>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0" name="Google Shape;4960;p29"/>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1" name="Google Shape;4961;p29"/>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2" name="Google Shape;4962;p29"/>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3" name="Google Shape;4963;p29"/>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4" name="Google Shape;4964;p29"/>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5" name="Google Shape;4965;p29"/>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6" name="Google Shape;4966;p29"/>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7" name="Google Shape;4967;p29"/>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8" name="Google Shape;4968;p29"/>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9" name="Google Shape;4969;p29"/>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0" name="Google Shape;4970;p29"/>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1" name="Google Shape;4971;p29"/>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2" name="Google Shape;4972;p29"/>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3" name="Google Shape;4973;p29"/>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4" name="Google Shape;4974;p29"/>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5" name="Google Shape;4975;p29"/>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6" name="Google Shape;4976;p29"/>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7" name="Google Shape;4977;p29"/>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8" name="Google Shape;4978;p29"/>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9" name="Google Shape;4979;p29"/>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0" name="Google Shape;4980;p29"/>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1" name="Google Shape;4981;p29"/>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2" name="Google Shape;4982;p29"/>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3" name="Google Shape;4983;p29"/>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4" name="Google Shape;4984;p29"/>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5" name="Google Shape;4985;p29"/>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6" name="Google Shape;4986;p29"/>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7" name="Google Shape;4987;p29"/>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8" name="Google Shape;4988;p29"/>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9" name="Google Shape;4989;p29"/>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0" name="Google Shape;4990;p29"/>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1" name="Google Shape;4991;p29"/>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2" name="Google Shape;4992;p29"/>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3" name="Google Shape;4993;p29"/>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4" name="Google Shape;4994;p29"/>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5" name="Google Shape;4995;p29"/>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6" name="Google Shape;4996;p29"/>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7" name="Google Shape;4997;p29"/>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8" name="Google Shape;4998;p29"/>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9" name="Google Shape;4999;p29"/>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0" name="Google Shape;5000;p29"/>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1" name="Google Shape;5001;p29"/>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2" name="Google Shape;5002;p29"/>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3" name="Google Shape;5003;p29"/>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4" name="Google Shape;5004;p29"/>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5" name="Google Shape;5005;p29"/>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6" name="Google Shape;5006;p29"/>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7" name="Google Shape;5007;p29"/>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8" name="Google Shape;5008;p29"/>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9" name="Google Shape;5009;p29"/>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0" name="Google Shape;5010;p29"/>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1" name="Google Shape;5011;p29"/>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2" name="Google Shape;5012;p29"/>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3" name="Google Shape;5013;p29"/>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4" name="Google Shape;5014;p29"/>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5" name="Google Shape;5015;p29"/>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6" name="Google Shape;5016;p29"/>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7" name="Google Shape;5017;p29"/>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18" name="Google Shape;5018;p29"/>
            <p:cNvGrpSpPr/>
            <p:nvPr/>
          </p:nvGrpSpPr>
          <p:grpSpPr>
            <a:xfrm rot="-4372622">
              <a:off x="-671107" y="140400"/>
              <a:ext cx="2287895" cy="1828225"/>
              <a:chOff x="1340325" y="4148525"/>
              <a:chExt cx="1340250" cy="1070975"/>
            </a:xfrm>
          </p:grpSpPr>
          <p:sp>
            <p:nvSpPr>
              <p:cNvPr id="5019" name="Google Shape;5019;p29"/>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0" name="Google Shape;5020;p29"/>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1" name="Google Shape;5021;p29"/>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2" name="Google Shape;5022;p29"/>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3" name="Google Shape;5023;p29"/>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4" name="Google Shape;5024;p29"/>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5" name="Google Shape;5025;p29"/>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6" name="Google Shape;5026;p29"/>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7" name="Google Shape;5027;p29"/>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8" name="Google Shape;5028;p29"/>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9" name="Google Shape;5029;p29"/>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0" name="Google Shape;5030;p29"/>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1" name="Google Shape;5031;p29"/>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2" name="Google Shape;5032;p29"/>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3" name="Google Shape;5033;p29"/>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4" name="Google Shape;5034;p29"/>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5" name="Google Shape;5035;p29"/>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6" name="Google Shape;5036;p29"/>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7" name="Google Shape;5037;p29"/>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8" name="Google Shape;5038;p29"/>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9" name="Google Shape;5039;p29"/>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0" name="Google Shape;5040;p29"/>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1" name="Google Shape;5041;p29"/>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2" name="Google Shape;5042;p29"/>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3" name="Google Shape;5043;p29"/>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4" name="Google Shape;5044;p29"/>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5" name="Google Shape;5045;p29"/>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6" name="Google Shape;5046;p29"/>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7" name="Google Shape;5047;p29"/>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8" name="Google Shape;5048;p29"/>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9" name="Google Shape;5049;p29"/>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0" name="Google Shape;5050;p29"/>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1" name="Google Shape;5051;p29"/>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2" name="Google Shape;5052;p29"/>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3" name="Google Shape;5053;p29"/>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4" name="Google Shape;5054;p29"/>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5" name="Google Shape;5055;p29"/>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6" name="Google Shape;5056;p29"/>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7" name="Google Shape;5057;p29"/>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8" name="Google Shape;5058;p29"/>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9" name="Google Shape;5059;p29"/>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0" name="Google Shape;5060;p29"/>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1" name="Google Shape;5061;p29"/>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2" name="Google Shape;5062;p29"/>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3" name="Google Shape;5063;p29"/>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4" name="Google Shape;5064;p29"/>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5" name="Google Shape;5065;p29"/>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6" name="Google Shape;5066;p29"/>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7" name="Google Shape;5067;p29"/>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8" name="Google Shape;5068;p29"/>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9" name="Google Shape;5069;p29"/>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0" name="Google Shape;5070;p29"/>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1" name="Google Shape;5071;p29"/>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2" name="Google Shape;5072;p29"/>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3" name="Google Shape;5073;p29"/>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4" name="Google Shape;5074;p29"/>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5" name="Google Shape;5075;p29"/>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6" name="Google Shape;5076;p29"/>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7" name="Google Shape;5077;p29"/>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8" name="Google Shape;5078;p29"/>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9" name="Google Shape;5079;p29"/>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0" name="Google Shape;5080;p29"/>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1" name="Google Shape;5081;p29"/>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2" name="Google Shape;5082;p29"/>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3" name="Google Shape;5083;p29"/>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4" name="Google Shape;5084;p29"/>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5" name="Google Shape;5085;p29"/>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6" name="Google Shape;5086;p29"/>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7" name="Google Shape;5087;p29"/>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8" name="Google Shape;5088;p29"/>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9" name="Google Shape;5089;p29"/>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0" name="Google Shape;5090;p29"/>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1" name="Google Shape;5091;p29"/>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2" name="Google Shape;5092;p29"/>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3" name="Google Shape;5093;p29"/>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4" name="Google Shape;5094;p29"/>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5" name="Google Shape;5095;p29"/>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6" name="Google Shape;5096;p29"/>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7" name="Google Shape;5097;p29"/>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8" name="Google Shape;5098;p29"/>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9" name="Google Shape;5099;p29"/>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0" name="Google Shape;5100;p29"/>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1" name="Google Shape;5101;p29"/>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2" name="Google Shape;5102;p29"/>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3" name="Google Shape;5103;p29"/>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4" name="Google Shape;5104;p29"/>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5" name="Google Shape;5105;p29"/>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6" name="Google Shape;5106;p29"/>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7" name="Google Shape;5107;p29"/>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8" name="Google Shape;5108;p29"/>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9" name="Google Shape;5109;p29"/>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0" name="Google Shape;5110;p29"/>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1" name="Google Shape;5111;p29"/>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2" name="Google Shape;5112;p29"/>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3" name="Google Shape;5113;p29"/>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4" name="Google Shape;5114;p29"/>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5" name="Google Shape;5115;p29"/>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6" name="Google Shape;5116;p29"/>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7" name="Google Shape;5117;p29"/>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8" name="Google Shape;5118;p29"/>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9" name="Google Shape;5119;p29"/>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Background">
  <p:cSld name="BLANK_1_1_1_1_1_1_1_1_1_1_1">
    <p:spTree>
      <p:nvGrpSpPr>
        <p:cNvPr id="1" name="Shape 5120"/>
        <p:cNvGrpSpPr/>
        <p:nvPr/>
      </p:nvGrpSpPr>
      <p:grpSpPr>
        <a:xfrm>
          <a:off x="0" y="0"/>
          <a:ext cx="0" cy="0"/>
          <a:chOff x="0" y="0"/>
          <a:chExt cx="0" cy="0"/>
        </a:xfrm>
      </p:grpSpPr>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ackground 1">
  <p:cSld name="BLANK_1_1_1_1_1_1_1_1_1_1_1_1">
    <p:spTree>
      <p:nvGrpSpPr>
        <p:cNvPr id="1" name="Shape 5121"/>
        <p:cNvGrpSpPr/>
        <p:nvPr/>
      </p:nvGrpSpPr>
      <p:grpSpPr>
        <a:xfrm>
          <a:off x="0" y="0"/>
          <a:ext cx="0" cy="0"/>
          <a:chOff x="0" y="0"/>
          <a:chExt cx="0" cy="0"/>
        </a:xfrm>
      </p:grpSpPr>
      <p:grpSp>
        <p:nvGrpSpPr>
          <p:cNvPr id="5122" name="Google Shape;5122;p31"/>
          <p:cNvGrpSpPr/>
          <p:nvPr/>
        </p:nvGrpSpPr>
        <p:grpSpPr>
          <a:xfrm>
            <a:off x="67748" y="-489553"/>
            <a:ext cx="7883759" cy="7813846"/>
            <a:chOff x="67748" y="-489553"/>
            <a:chExt cx="7883759" cy="7813846"/>
          </a:xfrm>
        </p:grpSpPr>
        <p:grpSp>
          <p:nvGrpSpPr>
            <p:cNvPr id="5123" name="Google Shape;5123;p31"/>
            <p:cNvGrpSpPr/>
            <p:nvPr/>
          </p:nvGrpSpPr>
          <p:grpSpPr>
            <a:xfrm>
              <a:off x="6899838" y="3866133"/>
              <a:ext cx="1051667" cy="3458160"/>
              <a:chOff x="6772950" y="1141500"/>
              <a:chExt cx="372575" cy="1225125"/>
            </a:xfrm>
          </p:grpSpPr>
          <p:sp>
            <p:nvSpPr>
              <p:cNvPr id="5124" name="Google Shape;5124;p31"/>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5" name="Google Shape;5125;p31"/>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6" name="Google Shape;5126;p31"/>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7" name="Google Shape;5127;p31"/>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8" name="Google Shape;5128;p31"/>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9" name="Google Shape;5129;p31"/>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0" name="Google Shape;5130;p31"/>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1" name="Google Shape;5131;p31"/>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2" name="Google Shape;5132;p31"/>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3" name="Google Shape;5133;p31"/>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4" name="Google Shape;5134;p31"/>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5" name="Google Shape;5135;p31"/>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6" name="Google Shape;5136;p31"/>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7" name="Google Shape;5137;p31"/>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8" name="Google Shape;5138;p31"/>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9" name="Google Shape;5139;p31"/>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0" name="Google Shape;5140;p31"/>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1" name="Google Shape;5141;p31"/>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2" name="Google Shape;5142;p31"/>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3" name="Google Shape;5143;p31"/>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4" name="Google Shape;5144;p31"/>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5" name="Google Shape;5145;p31"/>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6" name="Google Shape;5146;p31"/>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7" name="Google Shape;5147;p31"/>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8" name="Google Shape;5148;p31"/>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9" name="Google Shape;5149;p31"/>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0" name="Google Shape;5150;p31"/>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1" name="Google Shape;5151;p31"/>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2" name="Google Shape;5152;p31"/>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3" name="Google Shape;5153;p31"/>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4" name="Google Shape;5154;p31"/>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55" name="Google Shape;5155;p31"/>
            <p:cNvGrpSpPr/>
            <p:nvPr/>
          </p:nvGrpSpPr>
          <p:grpSpPr>
            <a:xfrm rot="10800000" flipH="1">
              <a:off x="67748" y="3072341"/>
              <a:ext cx="1805257" cy="2490022"/>
              <a:chOff x="2763875" y="3698500"/>
              <a:chExt cx="1288825" cy="1777825"/>
            </a:xfrm>
          </p:grpSpPr>
          <p:sp>
            <p:nvSpPr>
              <p:cNvPr id="5156" name="Google Shape;5156;p31"/>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7" name="Google Shape;5157;p31"/>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8" name="Google Shape;5158;p31"/>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9" name="Google Shape;5159;p31"/>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0" name="Google Shape;5160;p31"/>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1" name="Google Shape;5161;p31"/>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2" name="Google Shape;5162;p31"/>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3" name="Google Shape;5163;p31"/>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4" name="Google Shape;5164;p31"/>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5" name="Google Shape;5165;p31"/>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6" name="Google Shape;5166;p31"/>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7" name="Google Shape;5167;p31"/>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8" name="Google Shape;5168;p31"/>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9" name="Google Shape;5169;p31"/>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0" name="Google Shape;5170;p31"/>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1" name="Google Shape;5171;p31"/>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2" name="Google Shape;5172;p31"/>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3" name="Google Shape;5173;p31"/>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4" name="Google Shape;5174;p31"/>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5" name="Google Shape;5175;p31"/>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6" name="Google Shape;5176;p31"/>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7" name="Google Shape;5177;p31"/>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8" name="Google Shape;5178;p31"/>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9" name="Google Shape;5179;p31"/>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0" name="Google Shape;5180;p31"/>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1" name="Google Shape;5181;p31"/>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2" name="Google Shape;5182;p31"/>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3" name="Google Shape;5183;p31"/>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4" name="Google Shape;5184;p31"/>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5" name="Google Shape;5185;p31"/>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6" name="Google Shape;5186;p31"/>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7" name="Google Shape;5187;p31"/>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8" name="Google Shape;5188;p31"/>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9" name="Google Shape;5189;p31"/>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0" name="Google Shape;5190;p31"/>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1" name="Google Shape;5191;p31"/>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2" name="Google Shape;5192;p31"/>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3" name="Google Shape;5193;p31"/>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4" name="Google Shape;5194;p31"/>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5" name="Google Shape;5195;p31"/>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6" name="Google Shape;5196;p31"/>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7" name="Google Shape;5197;p31"/>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8" name="Google Shape;5198;p31"/>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9" name="Google Shape;5199;p31"/>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0" name="Google Shape;5200;p31"/>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1" name="Google Shape;5201;p31"/>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2" name="Google Shape;5202;p31"/>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3" name="Google Shape;5203;p31"/>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4" name="Google Shape;5204;p31"/>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5" name="Google Shape;5205;p31"/>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6" name="Google Shape;5206;p31"/>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7" name="Google Shape;5207;p31"/>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8" name="Google Shape;5208;p31"/>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9" name="Google Shape;5209;p31"/>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0" name="Google Shape;5210;p31"/>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1" name="Google Shape;5211;p31"/>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2" name="Google Shape;5212;p31"/>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3" name="Google Shape;5213;p31"/>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4" name="Google Shape;5214;p31"/>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5" name="Google Shape;5215;p31"/>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6" name="Google Shape;5216;p31"/>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7" name="Google Shape;5217;p31"/>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8" name="Google Shape;5218;p31"/>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9" name="Google Shape;5219;p31"/>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0" name="Google Shape;5220;p31"/>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1" name="Google Shape;5221;p31"/>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2" name="Google Shape;5222;p31"/>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3" name="Google Shape;5223;p31"/>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4" name="Google Shape;5224;p31"/>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5" name="Google Shape;5225;p31"/>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6" name="Google Shape;5226;p31"/>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7" name="Google Shape;5227;p31"/>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8" name="Google Shape;5228;p31"/>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9" name="Google Shape;5229;p31"/>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0" name="Google Shape;5230;p31"/>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1" name="Google Shape;5231;p31"/>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2" name="Google Shape;5232;p31"/>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3" name="Google Shape;5233;p31"/>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4" name="Google Shape;5234;p31"/>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5" name="Google Shape;5235;p31"/>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6" name="Google Shape;5236;p31"/>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7" name="Google Shape;5237;p31"/>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8" name="Google Shape;5238;p31"/>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9" name="Google Shape;5239;p31"/>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0" name="Google Shape;5240;p31"/>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1" name="Google Shape;5241;p31"/>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2" name="Google Shape;5242;p31"/>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3" name="Google Shape;5243;p31"/>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4" name="Google Shape;5244;p31"/>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5" name="Google Shape;5245;p31"/>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6" name="Google Shape;5246;p31"/>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7" name="Google Shape;5247;p31"/>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8" name="Google Shape;5248;p31"/>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9" name="Google Shape;5249;p31"/>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0" name="Google Shape;5250;p31"/>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1" name="Google Shape;5251;p31"/>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2" name="Google Shape;5252;p31"/>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3" name="Google Shape;5253;p31"/>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4" name="Google Shape;5254;p31"/>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5" name="Google Shape;5255;p31"/>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6" name="Google Shape;5256;p31"/>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7" name="Google Shape;5257;p31"/>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8" name="Google Shape;5258;p31"/>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9" name="Google Shape;5259;p31"/>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0" name="Google Shape;5260;p31"/>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1" name="Google Shape;5261;p31"/>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2" name="Google Shape;5262;p31"/>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3" name="Google Shape;5263;p31"/>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4" name="Google Shape;5264;p31"/>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5" name="Google Shape;5265;p31"/>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6" name="Google Shape;5266;p31"/>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7" name="Google Shape;5267;p31"/>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8" name="Google Shape;5268;p31"/>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9" name="Google Shape;5269;p31"/>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0" name="Google Shape;5270;p31"/>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71" name="Google Shape;5271;p31"/>
            <p:cNvGrpSpPr/>
            <p:nvPr/>
          </p:nvGrpSpPr>
          <p:grpSpPr>
            <a:xfrm>
              <a:off x="5663566" y="-489553"/>
              <a:ext cx="2287941" cy="1828261"/>
              <a:chOff x="1340325" y="4148525"/>
              <a:chExt cx="1340250" cy="1070975"/>
            </a:xfrm>
          </p:grpSpPr>
          <p:sp>
            <p:nvSpPr>
              <p:cNvPr id="5272" name="Google Shape;5272;p31"/>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3" name="Google Shape;5273;p31"/>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4" name="Google Shape;5274;p31"/>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5" name="Google Shape;5275;p31"/>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6" name="Google Shape;5276;p31"/>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7" name="Google Shape;5277;p31"/>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8" name="Google Shape;5278;p31"/>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9" name="Google Shape;5279;p31"/>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0" name="Google Shape;5280;p31"/>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1" name="Google Shape;5281;p31"/>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2" name="Google Shape;5282;p31"/>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3" name="Google Shape;5283;p31"/>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4" name="Google Shape;5284;p31"/>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5" name="Google Shape;5285;p31"/>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6" name="Google Shape;5286;p31"/>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7" name="Google Shape;5287;p31"/>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8" name="Google Shape;5288;p31"/>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9" name="Google Shape;5289;p31"/>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0" name="Google Shape;5290;p31"/>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1" name="Google Shape;5291;p31"/>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2" name="Google Shape;5292;p31"/>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3" name="Google Shape;5293;p31"/>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4" name="Google Shape;5294;p31"/>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5" name="Google Shape;5295;p31"/>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6" name="Google Shape;5296;p31"/>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7" name="Google Shape;5297;p31"/>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8" name="Google Shape;5298;p31"/>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9" name="Google Shape;5299;p31"/>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0" name="Google Shape;5300;p31"/>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1" name="Google Shape;5301;p31"/>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2" name="Google Shape;5302;p31"/>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3" name="Google Shape;5303;p31"/>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4" name="Google Shape;5304;p31"/>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5" name="Google Shape;5305;p31"/>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6" name="Google Shape;5306;p31"/>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7" name="Google Shape;5307;p31"/>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8" name="Google Shape;5308;p31"/>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9" name="Google Shape;5309;p31"/>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0" name="Google Shape;5310;p31"/>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1" name="Google Shape;5311;p31"/>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2" name="Google Shape;5312;p31"/>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3" name="Google Shape;5313;p31"/>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4" name="Google Shape;5314;p31"/>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5" name="Google Shape;5315;p31"/>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6" name="Google Shape;5316;p31"/>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7" name="Google Shape;5317;p31"/>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8" name="Google Shape;5318;p31"/>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9" name="Google Shape;5319;p31"/>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0" name="Google Shape;5320;p31"/>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1" name="Google Shape;5321;p31"/>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2" name="Google Shape;5322;p31"/>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3" name="Google Shape;5323;p31"/>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4" name="Google Shape;5324;p31"/>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5" name="Google Shape;5325;p31"/>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6" name="Google Shape;5326;p31"/>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7" name="Google Shape;5327;p31"/>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8" name="Google Shape;5328;p31"/>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9" name="Google Shape;5329;p31"/>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0" name="Google Shape;5330;p31"/>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1" name="Google Shape;5331;p31"/>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2" name="Google Shape;5332;p31"/>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3" name="Google Shape;5333;p31"/>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4" name="Google Shape;5334;p31"/>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5" name="Google Shape;5335;p31"/>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6" name="Google Shape;5336;p31"/>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7" name="Google Shape;5337;p31"/>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8" name="Google Shape;5338;p31"/>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9" name="Google Shape;5339;p31"/>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0" name="Google Shape;5340;p31"/>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1" name="Google Shape;5341;p31"/>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2" name="Google Shape;5342;p31"/>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3" name="Google Shape;5343;p31"/>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4" name="Google Shape;5344;p31"/>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5" name="Google Shape;5345;p31"/>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6" name="Google Shape;5346;p31"/>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7" name="Google Shape;5347;p31"/>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8" name="Google Shape;5348;p31"/>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9" name="Google Shape;5349;p31"/>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0" name="Google Shape;5350;p31"/>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1" name="Google Shape;5351;p31"/>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2" name="Google Shape;5352;p31"/>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3" name="Google Shape;5353;p31"/>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4" name="Google Shape;5354;p31"/>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5" name="Google Shape;5355;p31"/>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6" name="Google Shape;5356;p31"/>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7" name="Google Shape;5357;p31"/>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8" name="Google Shape;5358;p31"/>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9" name="Google Shape;5359;p31"/>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0" name="Google Shape;5360;p31"/>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1" name="Google Shape;5361;p31"/>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2" name="Google Shape;5362;p31"/>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3" name="Google Shape;5363;p31"/>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4" name="Google Shape;5364;p31"/>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5" name="Google Shape;5365;p31"/>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6" name="Google Shape;5366;p31"/>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7" name="Google Shape;5367;p31"/>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8" name="Google Shape;5368;p31"/>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9" name="Google Shape;5369;p31"/>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0" name="Google Shape;5370;p31"/>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1" name="Google Shape;5371;p31"/>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2" name="Google Shape;5372;p31"/>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5376"/>
        <p:cNvGrpSpPr/>
        <p:nvPr/>
      </p:nvGrpSpPr>
      <p:grpSpPr>
        <a:xfrm>
          <a:off x="0" y="0"/>
          <a:ext cx="0" cy="0"/>
          <a:chOff x="0" y="0"/>
          <a:chExt cx="0" cy="0"/>
        </a:xfrm>
      </p:grpSpPr>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only">
  <p:cSld name="CUSTOM">
    <p:spTree>
      <p:nvGrpSpPr>
        <p:cNvPr id="1" name="Shape 5377"/>
        <p:cNvGrpSpPr/>
        <p:nvPr/>
      </p:nvGrpSpPr>
      <p:grpSpPr>
        <a:xfrm>
          <a:off x="0" y="0"/>
          <a:ext cx="0" cy="0"/>
          <a:chOff x="0" y="0"/>
          <a:chExt cx="0" cy="0"/>
        </a:xfrm>
      </p:grpSpPr>
      <p:sp>
        <p:nvSpPr>
          <p:cNvPr id="5378" name="Google Shape;5378;p34"/>
          <p:cNvSpPr txBox="1">
            <a:spLocks noGrp="1"/>
          </p:cNvSpPr>
          <p:nvPr>
            <p:ph type="title"/>
          </p:nvPr>
        </p:nvSpPr>
        <p:spPr>
          <a:xfrm>
            <a:off x="1048350" y="323850"/>
            <a:ext cx="7047300" cy="4824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1.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6"/>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9500" y="445025"/>
            <a:ext cx="7704900" cy="572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1pPr>
            <a:lvl2pPr lvl="1">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2pPr>
            <a:lvl3pPr lvl="2">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3pPr>
            <a:lvl4pPr lvl="3">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4pPr>
            <a:lvl5pPr lvl="4">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5pPr>
            <a:lvl6pPr lvl="5">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6pPr>
            <a:lvl7pPr lvl="6">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7pPr>
            <a:lvl8pPr lvl="7">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8pPr>
            <a:lvl9pPr lvl="8">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9pPr>
          </a:lstStyle>
          <a:p>
            <a:endParaRPr/>
          </a:p>
        </p:txBody>
      </p:sp>
      <p:sp>
        <p:nvSpPr>
          <p:cNvPr id="7" name="Google Shape;7;p1"/>
          <p:cNvSpPr txBox="1">
            <a:spLocks noGrp="1"/>
          </p:cNvSpPr>
          <p:nvPr>
            <p:ph type="body" idx="1"/>
          </p:nvPr>
        </p:nvSpPr>
        <p:spPr>
          <a:xfrm>
            <a:off x="719500" y="1152475"/>
            <a:ext cx="77049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Montserrat"/>
              <a:buChar char="●"/>
              <a:defRPr sz="1800">
                <a:solidFill>
                  <a:schemeClr val="dk1"/>
                </a:solidFill>
                <a:latin typeface="Montserrat"/>
                <a:ea typeface="Montserrat"/>
                <a:cs typeface="Montserrat"/>
                <a:sym typeface="Montserrat"/>
              </a:defRPr>
            </a:lvl1pPr>
            <a:lvl2pPr marL="914400" lvl="1"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2pPr>
            <a:lvl3pPr marL="1371600" lvl="2"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3pPr>
            <a:lvl4pPr marL="1828800" lvl="3"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4pPr>
            <a:lvl5pPr marL="2286000" lvl="4"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5pPr>
            <a:lvl6pPr marL="2743200" lvl="5"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6pPr>
            <a:lvl7pPr marL="3200400" lvl="6"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7pPr>
            <a:lvl8pPr marL="3657600" lvl="7"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8pPr>
            <a:lvl9pPr marL="4114800" lvl="8"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5373"/>
        <p:cNvGrpSpPr/>
        <p:nvPr/>
      </p:nvGrpSpPr>
      <p:grpSpPr>
        <a:xfrm>
          <a:off x="0" y="0"/>
          <a:ext cx="0" cy="0"/>
          <a:chOff x="0" y="0"/>
          <a:chExt cx="0" cy="0"/>
        </a:xfrm>
      </p:grpSpPr>
      <p:sp>
        <p:nvSpPr>
          <p:cNvPr id="5374" name="Google Shape;5374;p32"/>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None/>
              <a:defRPr sz="2400">
                <a:solidFill>
                  <a:srgbClr val="FFFFFF"/>
                </a:solidFill>
              </a:defRPr>
            </a:lvl1pPr>
            <a:lvl2pPr lvl="1" algn="ctr" rtl="0">
              <a:spcBef>
                <a:spcPts val="0"/>
              </a:spcBef>
              <a:spcAft>
                <a:spcPts val="0"/>
              </a:spcAft>
              <a:buClr>
                <a:srgbClr val="FFFFFF"/>
              </a:buClr>
              <a:buSzPts val="2400"/>
              <a:buNone/>
              <a:defRPr sz="2400">
                <a:solidFill>
                  <a:srgbClr val="FFFFFF"/>
                </a:solidFill>
              </a:defRPr>
            </a:lvl2pPr>
            <a:lvl3pPr lvl="2" algn="ctr" rtl="0">
              <a:spcBef>
                <a:spcPts val="0"/>
              </a:spcBef>
              <a:spcAft>
                <a:spcPts val="0"/>
              </a:spcAft>
              <a:buClr>
                <a:srgbClr val="FFFFFF"/>
              </a:buClr>
              <a:buSzPts val="2400"/>
              <a:buNone/>
              <a:defRPr sz="2400">
                <a:solidFill>
                  <a:srgbClr val="FFFFFF"/>
                </a:solidFill>
              </a:defRPr>
            </a:lvl3pPr>
            <a:lvl4pPr lvl="3" algn="ctr" rtl="0">
              <a:spcBef>
                <a:spcPts val="0"/>
              </a:spcBef>
              <a:spcAft>
                <a:spcPts val="0"/>
              </a:spcAft>
              <a:buClr>
                <a:srgbClr val="FFFFFF"/>
              </a:buClr>
              <a:buSzPts val="2400"/>
              <a:buNone/>
              <a:defRPr sz="2400">
                <a:solidFill>
                  <a:srgbClr val="FFFFFF"/>
                </a:solidFill>
              </a:defRPr>
            </a:lvl4pPr>
            <a:lvl5pPr lvl="4" algn="ctr" rtl="0">
              <a:spcBef>
                <a:spcPts val="0"/>
              </a:spcBef>
              <a:spcAft>
                <a:spcPts val="0"/>
              </a:spcAft>
              <a:buClr>
                <a:srgbClr val="FFFFFF"/>
              </a:buClr>
              <a:buSzPts val="2400"/>
              <a:buNone/>
              <a:defRPr sz="2400">
                <a:solidFill>
                  <a:srgbClr val="FFFFFF"/>
                </a:solidFill>
              </a:defRPr>
            </a:lvl5pPr>
            <a:lvl6pPr lvl="5" algn="ctr" rtl="0">
              <a:spcBef>
                <a:spcPts val="0"/>
              </a:spcBef>
              <a:spcAft>
                <a:spcPts val="0"/>
              </a:spcAft>
              <a:buClr>
                <a:srgbClr val="FFFFFF"/>
              </a:buClr>
              <a:buSzPts val="2400"/>
              <a:buNone/>
              <a:defRPr sz="2400">
                <a:solidFill>
                  <a:srgbClr val="FFFFFF"/>
                </a:solidFill>
              </a:defRPr>
            </a:lvl6pPr>
            <a:lvl7pPr lvl="6" algn="ctr" rtl="0">
              <a:spcBef>
                <a:spcPts val="0"/>
              </a:spcBef>
              <a:spcAft>
                <a:spcPts val="0"/>
              </a:spcAft>
              <a:buClr>
                <a:srgbClr val="FFFFFF"/>
              </a:buClr>
              <a:buSzPts val="2400"/>
              <a:buNone/>
              <a:defRPr sz="2400">
                <a:solidFill>
                  <a:srgbClr val="FFFFFF"/>
                </a:solidFill>
              </a:defRPr>
            </a:lvl7pPr>
            <a:lvl8pPr lvl="7" algn="ctr" rtl="0">
              <a:spcBef>
                <a:spcPts val="0"/>
              </a:spcBef>
              <a:spcAft>
                <a:spcPts val="0"/>
              </a:spcAft>
              <a:buClr>
                <a:srgbClr val="FFFFFF"/>
              </a:buClr>
              <a:buSzPts val="2400"/>
              <a:buNone/>
              <a:defRPr sz="2400">
                <a:solidFill>
                  <a:srgbClr val="FFFFFF"/>
                </a:solidFill>
              </a:defRPr>
            </a:lvl8pPr>
            <a:lvl9pPr lvl="8" algn="ctr" rtl="0">
              <a:spcBef>
                <a:spcPts val="0"/>
              </a:spcBef>
              <a:spcAft>
                <a:spcPts val="0"/>
              </a:spcAft>
              <a:buClr>
                <a:srgbClr val="FFFFFF"/>
              </a:buClr>
              <a:buSzPts val="2400"/>
              <a:buNone/>
              <a:defRPr sz="2400">
                <a:solidFill>
                  <a:srgbClr val="FFFFFF"/>
                </a:solidFill>
              </a:defRPr>
            </a:lvl9pPr>
          </a:lstStyle>
          <a:p>
            <a:endParaRPr/>
          </a:p>
        </p:txBody>
      </p:sp>
      <p:sp>
        <p:nvSpPr>
          <p:cNvPr id="5375" name="Google Shape;5375;p32"/>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78" r:id="rId1"/>
    <p:sldLayoutId id="2147483679"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image" Target="../media/image1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6.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1.xml"/><Relationship Id="rId6" Type="http://schemas.openxmlformats.org/officeDocument/2006/relationships/image" Target="../media/image14.png"/><Relationship Id="rId5" Type="http://schemas.openxmlformats.org/officeDocument/2006/relationships/image" Target="../media/image12.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7.xml"/><Relationship Id="rId5" Type="http://schemas.openxmlformats.org/officeDocument/2006/relationships/image" Target="../media/image9.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6.xml"/><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5.xml"/><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8.xml"/><Relationship Id="rId5" Type="http://schemas.openxmlformats.org/officeDocument/2006/relationships/image" Target="../media/image17.png"/><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8.xml"/><Relationship Id="rId6" Type="http://schemas.openxmlformats.org/officeDocument/2006/relationships/image" Target="../media/image14.png"/><Relationship Id="rId5" Type="http://schemas.openxmlformats.org/officeDocument/2006/relationships/image" Target="../media/image1.png"/><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1.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hyperlink" Target="https://cft.vanderbilt.edu/guides-sub-pages/blooms-taxonomy/#bg" TargetMode="External"/><Relationship Id="rId2" Type="http://schemas.openxmlformats.org/officeDocument/2006/relationships/notesSlide" Target="../notesSlides/notesSlide20.xml"/><Relationship Id="rId1" Type="http://schemas.openxmlformats.org/officeDocument/2006/relationships/slideLayout" Target="../slideLayouts/slideLayout5.xml"/><Relationship Id="rId5" Type="http://schemas.openxmlformats.org/officeDocument/2006/relationships/hyperlink" Target="http://www.edugains.ca/resourcesLIT/AdolescentLiteracy/Metacognition/Metacognition_8X11.pdf" TargetMode="External"/><Relationship Id="rId4" Type="http://schemas.openxmlformats.org/officeDocument/2006/relationships/hyperlink" Target="https://www.verywellmind.com/what-is-cognition-2794982"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ed.ac.uk/reflection/reflectors-toolkit/employability" TargetMode="External"/><Relationship Id="rId2" Type="http://schemas.openxmlformats.org/officeDocument/2006/relationships/hyperlink" Target="https://dataworks-ed.com/blog/2016/03/how-to-learn-better-part-5-metacognitive/" TargetMode="Externa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7.xml"/><Relationship Id="rId6" Type="http://schemas.openxmlformats.org/officeDocument/2006/relationships/image" Target="../media/image13.png"/><Relationship Id="rId5" Type="http://schemas.openxmlformats.org/officeDocument/2006/relationships/image" Target="../media/image8.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hyperlink" Target="http://bit.ly/2PfT4lq" TargetMode="External"/><Relationship Id="rId2" Type="http://schemas.openxmlformats.org/officeDocument/2006/relationships/notesSlide" Target="../notesSlides/notesSlide22.xml"/><Relationship Id="rId1" Type="http://schemas.openxmlformats.org/officeDocument/2006/relationships/slideLayout" Target="../slideLayouts/slideLayout30.xml"/><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82"/>
        <p:cNvGrpSpPr/>
        <p:nvPr/>
      </p:nvGrpSpPr>
      <p:grpSpPr>
        <a:xfrm>
          <a:off x="0" y="0"/>
          <a:ext cx="0" cy="0"/>
          <a:chOff x="0" y="0"/>
          <a:chExt cx="0" cy="0"/>
        </a:xfrm>
      </p:grpSpPr>
      <p:sp>
        <p:nvSpPr>
          <p:cNvPr id="5383" name="Google Shape;5383;p35"/>
          <p:cNvSpPr txBox="1">
            <a:spLocks noGrp="1"/>
          </p:cNvSpPr>
          <p:nvPr>
            <p:ph type="ctrTitle"/>
          </p:nvPr>
        </p:nvSpPr>
        <p:spPr>
          <a:xfrm>
            <a:off x="1669700" y="1238675"/>
            <a:ext cx="5804400" cy="2158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3600">
                <a:solidFill>
                  <a:srgbClr val="000000"/>
                </a:solidFill>
                <a:latin typeface="Montserrat"/>
                <a:ea typeface="Montserrat"/>
                <a:cs typeface="Montserrat"/>
                <a:sym typeface="Montserrat"/>
              </a:rPr>
              <a:t>Important study skills for Youth Work and future employability</a:t>
            </a:r>
            <a:endParaRPr sz="9600">
              <a:latin typeface="Montserrat"/>
              <a:ea typeface="Montserrat"/>
              <a:cs typeface="Montserrat"/>
              <a:sym typeface="Montserrat"/>
            </a:endParaRPr>
          </a:p>
        </p:txBody>
      </p:sp>
      <p:cxnSp>
        <p:nvCxnSpPr>
          <p:cNvPr id="5384" name="Google Shape;5384;p35"/>
          <p:cNvCxnSpPr/>
          <p:nvPr/>
        </p:nvCxnSpPr>
        <p:spPr>
          <a:xfrm>
            <a:off x="3674700" y="3580113"/>
            <a:ext cx="1794600" cy="0"/>
          </a:xfrm>
          <a:prstGeom prst="straightConnector1">
            <a:avLst/>
          </a:prstGeom>
          <a:noFill/>
          <a:ln w="19050" cap="flat" cmpd="sng">
            <a:solidFill>
              <a:schemeClr val="accent2"/>
            </a:solidFill>
            <a:prstDash val="solid"/>
            <a:round/>
            <a:headEnd type="oval" w="med" len="med"/>
            <a:tailEnd type="oval" w="med" len="med"/>
          </a:ln>
        </p:spPr>
      </p:cxnSp>
      <p:grpSp>
        <p:nvGrpSpPr>
          <p:cNvPr id="5385" name="Google Shape;5385;p35"/>
          <p:cNvGrpSpPr/>
          <p:nvPr/>
        </p:nvGrpSpPr>
        <p:grpSpPr>
          <a:xfrm>
            <a:off x="6879611" y="106567"/>
            <a:ext cx="2111462" cy="3201233"/>
            <a:chOff x="6879611" y="106567"/>
            <a:chExt cx="2111462" cy="3201233"/>
          </a:xfrm>
        </p:grpSpPr>
        <p:pic>
          <p:nvPicPr>
            <p:cNvPr id="5386" name="Google Shape;5386;p35"/>
            <p:cNvPicPr preferRelativeResize="0"/>
            <p:nvPr/>
          </p:nvPicPr>
          <p:blipFill>
            <a:blip r:embed="rId3">
              <a:alphaModFix/>
            </a:blip>
            <a:stretch>
              <a:fillRect/>
            </a:stretch>
          </p:blipFill>
          <p:spPr>
            <a:xfrm flipH="1">
              <a:off x="6879611" y="106567"/>
              <a:ext cx="2111462" cy="3201233"/>
            </a:xfrm>
            <a:prstGeom prst="rect">
              <a:avLst/>
            </a:prstGeom>
            <a:noFill/>
            <a:ln>
              <a:noFill/>
            </a:ln>
          </p:spPr>
        </p:pic>
        <p:pic>
          <p:nvPicPr>
            <p:cNvPr id="5387" name="Google Shape;5387;p35"/>
            <p:cNvPicPr preferRelativeResize="0"/>
            <p:nvPr/>
          </p:nvPicPr>
          <p:blipFill>
            <a:blip r:embed="rId4">
              <a:alphaModFix/>
            </a:blip>
            <a:stretch>
              <a:fillRect/>
            </a:stretch>
          </p:blipFill>
          <p:spPr>
            <a:xfrm rot="5400000">
              <a:off x="8263045" y="2025948"/>
              <a:ext cx="348586" cy="882131"/>
            </a:xfrm>
            <a:prstGeom prst="rect">
              <a:avLst/>
            </a:prstGeom>
            <a:noFill/>
            <a:ln>
              <a:noFill/>
            </a:ln>
          </p:spPr>
        </p:pic>
      </p:grpSp>
      <p:grpSp>
        <p:nvGrpSpPr>
          <p:cNvPr id="5388" name="Google Shape;5388;p35"/>
          <p:cNvGrpSpPr/>
          <p:nvPr/>
        </p:nvGrpSpPr>
        <p:grpSpPr>
          <a:xfrm>
            <a:off x="101331" y="0"/>
            <a:ext cx="2111462" cy="3201233"/>
            <a:chOff x="101331" y="0"/>
            <a:chExt cx="2111462" cy="3201233"/>
          </a:xfrm>
        </p:grpSpPr>
        <p:pic>
          <p:nvPicPr>
            <p:cNvPr id="5389" name="Google Shape;5389;p35"/>
            <p:cNvPicPr preferRelativeResize="0"/>
            <p:nvPr/>
          </p:nvPicPr>
          <p:blipFill>
            <a:blip r:embed="rId5">
              <a:alphaModFix/>
            </a:blip>
            <a:stretch>
              <a:fillRect/>
            </a:stretch>
          </p:blipFill>
          <p:spPr>
            <a:xfrm>
              <a:off x="101331" y="0"/>
              <a:ext cx="2111462" cy="3201233"/>
            </a:xfrm>
            <a:prstGeom prst="rect">
              <a:avLst/>
            </a:prstGeom>
            <a:noFill/>
            <a:ln>
              <a:noFill/>
            </a:ln>
          </p:spPr>
        </p:pic>
        <p:pic>
          <p:nvPicPr>
            <p:cNvPr id="5390" name="Google Shape;5390;p35"/>
            <p:cNvPicPr preferRelativeResize="0"/>
            <p:nvPr/>
          </p:nvPicPr>
          <p:blipFill>
            <a:blip r:embed="rId6">
              <a:alphaModFix/>
            </a:blip>
            <a:stretch>
              <a:fillRect/>
            </a:stretch>
          </p:blipFill>
          <p:spPr>
            <a:xfrm rot="5400000">
              <a:off x="941882" y="2025941"/>
              <a:ext cx="348586" cy="882131"/>
            </a:xfrm>
            <a:prstGeom prst="rect">
              <a:avLst/>
            </a:prstGeom>
            <a:noFill/>
            <a:ln>
              <a:noFill/>
            </a:ln>
          </p:spPr>
        </p:pic>
      </p:grpSp>
      <p:sp>
        <p:nvSpPr>
          <p:cNvPr id="5391" name="Google Shape;5391;p35"/>
          <p:cNvSpPr txBox="1"/>
          <p:nvPr/>
        </p:nvSpPr>
        <p:spPr>
          <a:xfrm>
            <a:off x="2277000" y="3691250"/>
            <a:ext cx="4590000" cy="1000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700">
                <a:latin typeface="Montserrat"/>
                <a:ea typeface="Montserrat"/>
                <a:cs typeface="Montserrat"/>
                <a:sym typeface="Montserrat"/>
              </a:rPr>
              <a:t>2108309</a:t>
            </a:r>
            <a:endParaRPr sz="1700">
              <a:latin typeface="Montserrat"/>
              <a:ea typeface="Montserrat"/>
              <a:cs typeface="Montserrat"/>
              <a:sym typeface="Montserrat"/>
            </a:endParaRPr>
          </a:p>
          <a:p>
            <a:pPr marL="0" lvl="0" indent="0" algn="ctr" rtl="0">
              <a:spcBef>
                <a:spcPts val="0"/>
              </a:spcBef>
              <a:spcAft>
                <a:spcPts val="0"/>
              </a:spcAft>
              <a:buNone/>
            </a:pPr>
            <a:r>
              <a:rPr lang="en" sz="1700">
                <a:latin typeface="Montserrat"/>
                <a:ea typeface="Montserrat"/>
                <a:cs typeface="Montserrat"/>
                <a:sym typeface="Montserrat"/>
              </a:rPr>
              <a:t>Morgan Limmage</a:t>
            </a:r>
            <a:r>
              <a:rPr lang="en" sz="3600">
                <a:latin typeface="Montserrat"/>
                <a:ea typeface="Montserrat"/>
                <a:cs typeface="Montserrat"/>
                <a:sym typeface="Montserrat"/>
              </a:rPr>
              <a:t>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95"/>
        <p:cNvGrpSpPr/>
        <p:nvPr/>
      </p:nvGrpSpPr>
      <p:grpSpPr>
        <a:xfrm>
          <a:off x="0" y="0"/>
          <a:ext cx="0" cy="0"/>
          <a:chOff x="0" y="0"/>
          <a:chExt cx="0" cy="0"/>
        </a:xfrm>
      </p:grpSpPr>
      <p:sp>
        <p:nvSpPr>
          <p:cNvPr id="5396" name="Google Shape;5396;p36"/>
          <p:cNvSpPr txBox="1">
            <a:spLocks noGrp="1"/>
          </p:cNvSpPr>
          <p:nvPr>
            <p:ph type="title"/>
          </p:nvPr>
        </p:nvSpPr>
        <p:spPr>
          <a:xfrm>
            <a:off x="204200" y="260950"/>
            <a:ext cx="4466400" cy="702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u="sng" dirty="0"/>
              <a:t>What is a Study Skill?</a:t>
            </a:r>
            <a:endParaRPr u="sng" dirty="0"/>
          </a:p>
        </p:txBody>
      </p:sp>
      <p:grpSp>
        <p:nvGrpSpPr>
          <p:cNvPr id="5397" name="Google Shape;5397;p36"/>
          <p:cNvGrpSpPr/>
          <p:nvPr/>
        </p:nvGrpSpPr>
        <p:grpSpPr>
          <a:xfrm rot="-5400000">
            <a:off x="7524455" y="3365638"/>
            <a:ext cx="1051667" cy="3458160"/>
            <a:chOff x="6772950" y="1141500"/>
            <a:chExt cx="372575" cy="1225125"/>
          </a:xfrm>
        </p:grpSpPr>
        <p:sp>
          <p:nvSpPr>
            <p:cNvPr id="5398" name="Google Shape;5398;p36"/>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9" name="Google Shape;5399;p36"/>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0" name="Google Shape;5400;p36"/>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1" name="Google Shape;5401;p36"/>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2" name="Google Shape;5402;p36"/>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3" name="Google Shape;5403;p36"/>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4" name="Google Shape;5404;p36"/>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5" name="Google Shape;5405;p36"/>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6" name="Google Shape;5406;p36"/>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7" name="Google Shape;5407;p36"/>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8" name="Google Shape;5408;p36"/>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9" name="Google Shape;5409;p36"/>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0" name="Google Shape;5410;p36"/>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1" name="Google Shape;5411;p36"/>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2" name="Google Shape;5412;p36"/>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3" name="Google Shape;5413;p36"/>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4" name="Google Shape;5414;p36"/>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5" name="Google Shape;5415;p36"/>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6" name="Google Shape;5416;p36"/>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7" name="Google Shape;5417;p36"/>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8" name="Google Shape;5418;p36"/>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9" name="Google Shape;5419;p36"/>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0" name="Google Shape;5420;p36"/>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1" name="Google Shape;5421;p36"/>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2" name="Google Shape;5422;p36"/>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3" name="Google Shape;5423;p36"/>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4" name="Google Shape;5424;p36"/>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5" name="Google Shape;5425;p36"/>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6" name="Google Shape;5426;p36"/>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7" name="Google Shape;5427;p36"/>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8" name="Google Shape;5428;p36"/>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29" name="Google Shape;5429;p36"/>
          <p:cNvSpPr txBox="1"/>
          <p:nvPr/>
        </p:nvSpPr>
        <p:spPr>
          <a:xfrm>
            <a:off x="204200" y="1033588"/>
            <a:ext cx="5533200" cy="923400"/>
          </a:xfrm>
          <a:prstGeom prst="rect">
            <a:avLst/>
          </a:prstGeom>
          <a:noFill/>
          <a:ln>
            <a:noFill/>
          </a:ln>
        </p:spPr>
        <p:txBody>
          <a:bodyPr spcFirstLastPara="1" wrap="square" lIns="91425" tIns="91425" rIns="91425" bIns="91425" anchor="t" anchorCtr="0">
            <a:spAutoFit/>
          </a:bodyPr>
          <a:lstStyle/>
          <a:p>
            <a:pPr marL="457200" lvl="0" indent="-330200" algn="l" rtl="0">
              <a:spcBef>
                <a:spcPts val="0"/>
              </a:spcBef>
              <a:spcAft>
                <a:spcPts val="0"/>
              </a:spcAft>
              <a:buSzPts val="1600"/>
              <a:buFont typeface="Montserrat"/>
              <a:buChar char="●"/>
            </a:pPr>
            <a:r>
              <a:rPr lang="en" sz="1600">
                <a:latin typeface="Montserrat"/>
                <a:ea typeface="Montserrat"/>
                <a:cs typeface="Montserrat"/>
                <a:sym typeface="Montserrat"/>
              </a:rPr>
              <a:t>Transferable life skills </a:t>
            </a:r>
            <a:endParaRPr sz="1600">
              <a:latin typeface="Montserrat"/>
              <a:ea typeface="Montserrat"/>
              <a:cs typeface="Montserrat"/>
              <a:sym typeface="Montserrat"/>
            </a:endParaRPr>
          </a:p>
          <a:p>
            <a:pPr marL="457200" lvl="0" indent="-330200" algn="l" rtl="0">
              <a:spcBef>
                <a:spcPts val="0"/>
              </a:spcBef>
              <a:spcAft>
                <a:spcPts val="0"/>
              </a:spcAft>
              <a:buSzPts val="1600"/>
              <a:buFont typeface="Montserrat"/>
              <a:buChar char="●"/>
            </a:pPr>
            <a:r>
              <a:rPr lang="en" sz="1600">
                <a:latin typeface="Montserrat"/>
                <a:ea typeface="Montserrat"/>
                <a:cs typeface="Montserrat"/>
                <a:sym typeface="Montserrat"/>
              </a:rPr>
              <a:t>Skills that assist you to learn and study successfully </a:t>
            </a:r>
            <a:endParaRPr sz="1600">
              <a:latin typeface="Montserrat"/>
              <a:ea typeface="Montserrat"/>
              <a:cs typeface="Montserrat"/>
              <a:sym typeface="Montserrat"/>
            </a:endParaRPr>
          </a:p>
        </p:txBody>
      </p:sp>
      <p:sp>
        <p:nvSpPr>
          <p:cNvPr id="5430" name="Google Shape;5430;p36"/>
          <p:cNvSpPr txBox="1"/>
          <p:nvPr/>
        </p:nvSpPr>
        <p:spPr>
          <a:xfrm>
            <a:off x="1303775" y="2027313"/>
            <a:ext cx="7335600" cy="1662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600">
                <a:latin typeface="Montserrat"/>
                <a:ea typeface="Montserrat"/>
                <a:cs typeface="Montserrat"/>
                <a:sym typeface="Montserrat"/>
              </a:rPr>
              <a:t>There are many study skills that we can all use to our advantage, such as: </a:t>
            </a:r>
            <a:endParaRPr sz="1600">
              <a:latin typeface="Montserrat"/>
              <a:ea typeface="Montserrat"/>
              <a:cs typeface="Montserrat"/>
              <a:sym typeface="Montserrat"/>
            </a:endParaRPr>
          </a:p>
          <a:p>
            <a:pPr marL="457200" lvl="0" indent="-330200" algn="l" rtl="0">
              <a:spcBef>
                <a:spcPts val="0"/>
              </a:spcBef>
              <a:spcAft>
                <a:spcPts val="0"/>
              </a:spcAft>
              <a:buSzPts val="1600"/>
              <a:buFont typeface="Montserrat"/>
              <a:buAutoNum type="arabicPeriod"/>
            </a:pPr>
            <a:r>
              <a:rPr lang="en" sz="1600">
                <a:latin typeface="Montserrat"/>
                <a:ea typeface="Montserrat"/>
                <a:cs typeface="Montserrat"/>
                <a:sym typeface="Montserrat"/>
              </a:rPr>
              <a:t>Finding Information </a:t>
            </a:r>
            <a:endParaRPr sz="1600">
              <a:latin typeface="Montserrat"/>
              <a:ea typeface="Montserrat"/>
              <a:cs typeface="Montserrat"/>
              <a:sym typeface="Montserrat"/>
            </a:endParaRPr>
          </a:p>
          <a:p>
            <a:pPr marL="457200" lvl="0" indent="-330200" algn="l" rtl="0">
              <a:spcBef>
                <a:spcPts val="0"/>
              </a:spcBef>
              <a:spcAft>
                <a:spcPts val="0"/>
              </a:spcAft>
              <a:buSzPts val="1600"/>
              <a:buFont typeface="Montserrat"/>
              <a:buAutoNum type="arabicPeriod"/>
            </a:pPr>
            <a:r>
              <a:rPr lang="en" sz="1600">
                <a:latin typeface="Montserrat"/>
                <a:ea typeface="Montserrat"/>
                <a:cs typeface="Montserrat"/>
                <a:sym typeface="Montserrat"/>
              </a:rPr>
              <a:t>Using numerical data </a:t>
            </a:r>
            <a:endParaRPr sz="1600">
              <a:latin typeface="Montserrat"/>
              <a:ea typeface="Montserrat"/>
              <a:cs typeface="Montserrat"/>
              <a:sym typeface="Montserrat"/>
            </a:endParaRPr>
          </a:p>
          <a:p>
            <a:pPr marL="457200" lvl="0" indent="-330200" algn="l" rtl="0">
              <a:spcBef>
                <a:spcPts val="0"/>
              </a:spcBef>
              <a:spcAft>
                <a:spcPts val="0"/>
              </a:spcAft>
              <a:buSzPts val="1600"/>
              <a:buFont typeface="Montserrat"/>
              <a:buAutoNum type="arabicPeriod"/>
            </a:pPr>
            <a:r>
              <a:rPr lang="en" sz="1600">
                <a:latin typeface="Montserrat"/>
                <a:ea typeface="Montserrat"/>
                <a:cs typeface="Montserrat"/>
                <a:sym typeface="Montserrat"/>
              </a:rPr>
              <a:t>Reading </a:t>
            </a:r>
            <a:endParaRPr sz="1600">
              <a:latin typeface="Montserrat"/>
              <a:ea typeface="Montserrat"/>
              <a:cs typeface="Montserrat"/>
              <a:sym typeface="Montserrat"/>
            </a:endParaRPr>
          </a:p>
          <a:p>
            <a:pPr marL="457200" lvl="0" indent="-330200" algn="l" rtl="0">
              <a:spcBef>
                <a:spcPts val="0"/>
              </a:spcBef>
              <a:spcAft>
                <a:spcPts val="0"/>
              </a:spcAft>
              <a:buSzPts val="1600"/>
              <a:buFont typeface="Montserrat"/>
              <a:buAutoNum type="arabicPeriod"/>
            </a:pPr>
            <a:r>
              <a:rPr lang="en" sz="1600">
                <a:latin typeface="Montserrat"/>
                <a:ea typeface="Montserrat"/>
                <a:cs typeface="Montserrat"/>
                <a:sym typeface="Montserrat"/>
              </a:rPr>
              <a:t>Citing and referencing </a:t>
            </a:r>
            <a:endParaRPr sz="1600">
              <a:latin typeface="Montserrat"/>
              <a:ea typeface="Montserrat"/>
              <a:cs typeface="Montserrat"/>
              <a:sym typeface="Montserrat"/>
            </a:endParaRPr>
          </a:p>
        </p:txBody>
      </p:sp>
      <p:sp>
        <p:nvSpPr>
          <p:cNvPr id="5431" name="Google Shape;5431;p36"/>
          <p:cNvSpPr txBox="1"/>
          <p:nvPr/>
        </p:nvSpPr>
        <p:spPr>
          <a:xfrm>
            <a:off x="1031575" y="4006250"/>
            <a:ext cx="7335600" cy="615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a:latin typeface="Montserrat"/>
                <a:ea typeface="Montserrat"/>
                <a:cs typeface="Montserrat"/>
                <a:sym typeface="Montserrat"/>
              </a:rPr>
              <a:t>However in today's presentation we’re going to focus on the three skills that I feel are the most important for future employability and in Youth Work </a:t>
            </a:r>
            <a:endParaRPr>
              <a:latin typeface="Montserrat"/>
              <a:ea typeface="Montserrat"/>
              <a:cs typeface="Montserrat"/>
              <a:sym typeface="Montserra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435"/>
        <p:cNvGrpSpPr/>
        <p:nvPr/>
      </p:nvGrpSpPr>
      <p:grpSpPr>
        <a:xfrm>
          <a:off x="0" y="0"/>
          <a:ext cx="0" cy="0"/>
          <a:chOff x="0" y="0"/>
          <a:chExt cx="0" cy="0"/>
        </a:xfrm>
      </p:grpSpPr>
      <p:sp>
        <p:nvSpPr>
          <p:cNvPr id="5436" name="Google Shape;5436;p37"/>
          <p:cNvSpPr txBox="1"/>
          <p:nvPr/>
        </p:nvSpPr>
        <p:spPr>
          <a:xfrm>
            <a:off x="1892775" y="1946675"/>
            <a:ext cx="4167600" cy="1662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4800">
                <a:solidFill>
                  <a:schemeClr val="dk1"/>
                </a:solidFill>
                <a:latin typeface="Marcellus"/>
                <a:ea typeface="Marcellus"/>
                <a:cs typeface="Marcellus"/>
                <a:sym typeface="Marcellus"/>
              </a:rPr>
              <a:t>Making Presentations</a:t>
            </a:r>
            <a:r>
              <a:rPr lang="en" sz="3200">
                <a:solidFill>
                  <a:schemeClr val="dk1"/>
                </a:solidFill>
                <a:latin typeface="Marcellus"/>
                <a:ea typeface="Marcellus"/>
                <a:cs typeface="Marcellus"/>
                <a:sym typeface="Marcellus"/>
              </a:rPr>
              <a:t> </a:t>
            </a:r>
            <a:endParaRPr/>
          </a:p>
        </p:txBody>
      </p:sp>
      <p:pic>
        <p:nvPicPr>
          <p:cNvPr id="5437" name="Google Shape;5437;p37"/>
          <p:cNvPicPr preferRelativeResize="0"/>
          <p:nvPr/>
        </p:nvPicPr>
        <p:blipFill>
          <a:blip r:embed="rId3">
            <a:alphaModFix/>
          </a:blip>
          <a:stretch>
            <a:fillRect/>
          </a:stretch>
        </p:blipFill>
        <p:spPr>
          <a:xfrm>
            <a:off x="6518856" y="2571756"/>
            <a:ext cx="1592468" cy="241404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441"/>
        <p:cNvGrpSpPr/>
        <p:nvPr/>
      </p:nvGrpSpPr>
      <p:grpSpPr>
        <a:xfrm>
          <a:off x="0" y="0"/>
          <a:ext cx="0" cy="0"/>
          <a:chOff x="0" y="0"/>
          <a:chExt cx="0" cy="0"/>
        </a:xfrm>
      </p:grpSpPr>
      <p:grpSp>
        <p:nvGrpSpPr>
          <p:cNvPr id="5442" name="Google Shape;5442;p38"/>
          <p:cNvGrpSpPr/>
          <p:nvPr/>
        </p:nvGrpSpPr>
        <p:grpSpPr>
          <a:xfrm>
            <a:off x="-50277" y="1824750"/>
            <a:ext cx="1996953" cy="3027630"/>
            <a:chOff x="-50277" y="1824750"/>
            <a:chExt cx="1996953" cy="3027630"/>
          </a:xfrm>
        </p:grpSpPr>
        <p:pic>
          <p:nvPicPr>
            <p:cNvPr id="5443" name="Google Shape;5443;p38"/>
            <p:cNvPicPr preferRelativeResize="0"/>
            <p:nvPr/>
          </p:nvPicPr>
          <p:blipFill>
            <a:blip r:embed="rId3">
              <a:alphaModFix/>
            </a:blip>
            <a:stretch>
              <a:fillRect/>
            </a:stretch>
          </p:blipFill>
          <p:spPr>
            <a:xfrm>
              <a:off x="-50277" y="1824750"/>
              <a:ext cx="1996953" cy="3027630"/>
            </a:xfrm>
            <a:prstGeom prst="rect">
              <a:avLst/>
            </a:prstGeom>
            <a:noFill/>
            <a:ln>
              <a:noFill/>
            </a:ln>
          </p:spPr>
        </p:pic>
        <p:pic>
          <p:nvPicPr>
            <p:cNvPr id="5444" name="Google Shape;5444;p38"/>
            <p:cNvPicPr preferRelativeResize="0"/>
            <p:nvPr/>
          </p:nvPicPr>
          <p:blipFill>
            <a:blip r:embed="rId4">
              <a:alphaModFix/>
            </a:blip>
            <a:stretch>
              <a:fillRect/>
            </a:stretch>
          </p:blipFill>
          <p:spPr>
            <a:xfrm rot="5400000">
              <a:off x="775186" y="3819550"/>
              <a:ext cx="346025" cy="875625"/>
            </a:xfrm>
            <a:prstGeom prst="rect">
              <a:avLst/>
            </a:prstGeom>
            <a:noFill/>
            <a:ln>
              <a:noFill/>
            </a:ln>
          </p:spPr>
        </p:pic>
      </p:grpSp>
      <p:sp>
        <p:nvSpPr>
          <p:cNvPr id="5445" name="Google Shape;5445;p38"/>
          <p:cNvSpPr txBox="1"/>
          <p:nvPr/>
        </p:nvSpPr>
        <p:spPr>
          <a:xfrm>
            <a:off x="200600" y="214925"/>
            <a:ext cx="4899900" cy="1569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000" u="sng" dirty="0">
                <a:solidFill>
                  <a:schemeClr val="dk1"/>
                </a:solidFill>
                <a:latin typeface="Marcellus"/>
                <a:ea typeface="Marcellus"/>
                <a:cs typeface="Marcellus"/>
                <a:sym typeface="Marcellus"/>
              </a:rPr>
              <a:t>Why are presentations important, and what do we use them for?</a:t>
            </a:r>
            <a:endParaRPr sz="1200" u="sng" dirty="0"/>
          </a:p>
        </p:txBody>
      </p:sp>
      <p:sp>
        <p:nvSpPr>
          <p:cNvPr id="5446" name="Google Shape;5446;p38"/>
          <p:cNvSpPr txBox="1"/>
          <p:nvPr/>
        </p:nvSpPr>
        <p:spPr>
          <a:xfrm>
            <a:off x="1868275" y="1879814"/>
            <a:ext cx="6344996" cy="1338798"/>
          </a:xfrm>
          <a:prstGeom prst="rect">
            <a:avLst/>
          </a:prstGeom>
          <a:noFill/>
          <a:ln>
            <a:noFill/>
          </a:ln>
        </p:spPr>
        <p:txBody>
          <a:bodyPr spcFirstLastPara="1" wrap="square" lIns="91425" tIns="91425" rIns="91425" bIns="91425" anchor="t" anchorCtr="0">
            <a:spAutoFit/>
          </a:bodyPr>
          <a:lstStyle/>
          <a:p>
            <a:pPr marL="914400" marR="914400" lvl="0" indent="0" algn="l" rtl="0">
              <a:spcBef>
                <a:spcPts val="0"/>
              </a:spcBef>
              <a:spcAft>
                <a:spcPts val="0"/>
              </a:spcAft>
              <a:buNone/>
            </a:pPr>
            <a:r>
              <a:rPr lang="en" sz="1500" dirty="0">
                <a:latin typeface="Montserrat"/>
                <a:ea typeface="Montserrat"/>
                <a:cs typeface="Montserrat"/>
                <a:sym typeface="Montserrat"/>
              </a:rPr>
              <a:t>According to Emden and Becker (2016),</a:t>
            </a:r>
            <a:endParaRPr sz="1500" dirty="0">
              <a:latin typeface="Montserrat"/>
              <a:ea typeface="Montserrat"/>
              <a:cs typeface="Montserrat"/>
              <a:sym typeface="Montserrat"/>
            </a:endParaRPr>
          </a:p>
          <a:p>
            <a:pPr marL="914400" marR="914400" lvl="0" indent="0" algn="just" rtl="0">
              <a:spcBef>
                <a:spcPts val="0"/>
              </a:spcBef>
              <a:spcAft>
                <a:spcPts val="0"/>
              </a:spcAft>
              <a:buNone/>
            </a:pPr>
            <a:r>
              <a:rPr lang="en" sz="1500" dirty="0">
                <a:latin typeface="Montserrat"/>
                <a:ea typeface="Montserrat"/>
                <a:cs typeface="Montserrat"/>
                <a:sym typeface="Montserrat"/>
              </a:rPr>
              <a:t>having a visual aid helps the presenter immensely, since audiences have become accustomed to having something to look at during speeches and other presentations. </a:t>
            </a:r>
            <a:endParaRPr sz="1500" dirty="0">
              <a:latin typeface="Montserrat"/>
              <a:ea typeface="Montserrat"/>
              <a:cs typeface="Montserrat"/>
              <a:sym typeface="Montserrat"/>
            </a:endParaRPr>
          </a:p>
        </p:txBody>
      </p:sp>
      <p:cxnSp>
        <p:nvCxnSpPr>
          <p:cNvPr id="5447" name="Google Shape;5447;p38"/>
          <p:cNvCxnSpPr/>
          <p:nvPr/>
        </p:nvCxnSpPr>
        <p:spPr>
          <a:xfrm rot="10800000" flipH="1">
            <a:off x="515775" y="1784900"/>
            <a:ext cx="3105300" cy="6000"/>
          </a:xfrm>
          <a:prstGeom prst="straightConnector1">
            <a:avLst/>
          </a:prstGeom>
          <a:noFill/>
          <a:ln w="19050" cap="flat" cmpd="sng">
            <a:solidFill>
              <a:schemeClr val="accent2"/>
            </a:solidFill>
            <a:prstDash val="solid"/>
            <a:round/>
            <a:headEnd type="oval" w="med" len="med"/>
            <a:tailEnd type="oval" w="med" len="med"/>
          </a:ln>
        </p:spPr>
      </p:cxnSp>
      <p:sp>
        <p:nvSpPr>
          <p:cNvPr id="5448" name="Google Shape;5448;p38"/>
          <p:cNvSpPr txBox="1"/>
          <p:nvPr/>
        </p:nvSpPr>
        <p:spPr>
          <a:xfrm>
            <a:off x="2740357" y="3383965"/>
            <a:ext cx="5391967" cy="104641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dirty="0">
                <a:latin typeface="Montserrat"/>
                <a:ea typeface="Montserrat"/>
                <a:cs typeface="Montserrat"/>
                <a:sym typeface="Montserrat"/>
              </a:rPr>
              <a:t>Presentations can be used for a variety of subjects:  </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giving a speech</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teaching a class</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holding a conference in work. </a:t>
            </a:r>
            <a:endParaRPr dirty="0">
              <a:latin typeface="Montserrat"/>
              <a:ea typeface="Montserrat"/>
              <a:cs typeface="Montserrat"/>
              <a:sym typeface="Montserra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452"/>
        <p:cNvGrpSpPr/>
        <p:nvPr/>
      </p:nvGrpSpPr>
      <p:grpSpPr>
        <a:xfrm>
          <a:off x="0" y="0"/>
          <a:ext cx="0" cy="0"/>
          <a:chOff x="0" y="0"/>
          <a:chExt cx="0" cy="0"/>
        </a:xfrm>
      </p:grpSpPr>
      <p:sp>
        <p:nvSpPr>
          <p:cNvPr id="5453" name="Google Shape;5453;p39"/>
          <p:cNvSpPr txBox="1"/>
          <p:nvPr/>
        </p:nvSpPr>
        <p:spPr>
          <a:xfrm>
            <a:off x="171950" y="128950"/>
            <a:ext cx="5086200" cy="1108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000" u="sng" dirty="0">
                <a:solidFill>
                  <a:schemeClr val="dk1"/>
                </a:solidFill>
                <a:latin typeface="Marcellus"/>
                <a:ea typeface="Marcellus"/>
                <a:cs typeface="Marcellus"/>
                <a:sym typeface="Marcellus"/>
              </a:rPr>
              <a:t>Do not underestimate the power of presentations. </a:t>
            </a:r>
            <a:endParaRPr u="sng" dirty="0"/>
          </a:p>
        </p:txBody>
      </p:sp>
      <p:sp>
        <p:nvSpPr>
          <p:cNvPr id="5454" name="Google Shape;5454;p39"/>
          <p:cNvSpPr txBox="1"/>
          <p:nvPr/>
        </p:nvSpPr>
        <p:spPr>
          <a:xfrm>
            <a:off x="1892850" y="1237150"/>
            <a:ext cx="5358300" cy="646500"/>
          </a:xfrm>
          <a:prstGeom prst="rect">
            <a:avLst/>
          </a:prstGeom>
          <a:noFill/>
          <a:ln>
            <a:noFill/>
          </a:ln>
        </p:spPr>
        <p:txBody>
          <a:bodyPr spcFirstLastPara="1" wrap="square" lIns="91425" tIns="91425" rIns="91425" bIns="91425" anchor="t" anchorCtr="0">
            <a:spAutoFit/>
          </a:bodyPr>
          <a:lstStyle/>
          <a:p>
            <a:pPr marL="914400" marR="914400" lvl="0" indent="0" algn="ctr" rtl="0">
              <a:spcBef>
                <a:spcPts val="0"/>
              </a:spcBef>
              <a:spcAft>
                <a:spcPts val="0"/>
              </a:spcAft>
              <a:buNone/>
            </a:pPr>
            <a:r>
              <a:rPr lang="en" sz="1500">
                <a:latin typeface="Montserrat"/>
                <a:ea typeface="Montserrat"/>
                <a:cs typeface="Montserrat"/>
                <a:sym typeface="Montserrat"/>
              </a:rPr>
              <a:t>What can we gain from delivering good presentations?</a:t>
            </a:r>
            <a:endParaRPr/>
          </a:p>
        </p:txBody>
      </p:sp>
      <p:sp>
        <p:nvSpPr>
          <p:cNvPr id="5455" name="Google Shape;5455;p39"/>
          <p:cNvSpPr txBox="1"/>
          <p:nvPr/>
        </p:nvSpPr>
        <p:spPr>
          <a:xfrm>
            <a:off x="171950" y="2257025"/>
            <a:ext cx="4240800" cy="1908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u="sng">
                <a:latin typeface="Montserrat"/>
                <a:ea typeface="Montserrat"/>
                <a:cs typeface="Montserrat"/>
                <a:sym typeface="Montserrat"/>
              </a:rPr>
              <a:t>From a Speaker's perspective:</a:t>
            </a:r>
            <a:endParaRPr u="sng">
              <a:latin typeface="Montserrat"/>
              <a:ea typeface="Montserrat"/>
              <a:cs typeface="Montserrat"/>
              <a:sym typeface="Montserrat"/>
            </a:endParaRPr>
          </a:p>
          <a:p>
            <a:pPr marL="0" lvl="0" indent="0" algn="ctr" rtl="0">
              <a:spcBef>
                <a:spcPts val="0"/>
              </a:spcBef>
              <a:spcAft>
                <a:spcPts val="0"/>
              </a:spcAft>
              <a:buNone/>
            </a:pPr>
            <a:endParaRPr u="sng">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Takes some of the attention away from you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Captivates the audience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Add more detail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Reinforce your key points </a:t>
            </a:r>
            <a:endParaRPr>
              <a:latin typeface="Montserrat"/>
              <a:ea typeface="Montserrat"/>
              <a:cs typeface="Montserrat"/>
              <a:sym typeface="Montserrat"/>
            </a:endParaRPr>
          </a:p>
          <a:p>
            <a:pPr marL="0" lvl="0" indent="0" algn="l" rtl="0">
              <a:spcBef>
                <a:spcPts val="0"/>
              </a:spcBef>
              <a:spcAft>
                <a:spcPts val="0"/>
              </a:spcAft>
              <a:buNone/>
            </a:pPr>
            <a:endParaRPr>
              <a:latin typeface="Montserrat"/>
              <a:ea typeface="Montserrat"/>
              <a:cs typeface="Montserrat"/>
              <a:sym typeface="Montserrat"/>
            </a:endParaRPr>
          </a:p>
        </p:txBody>
      </p:sp>
      <p:cxnSp>
        <p:nvCxnSpPr>
          <p:cNvPr id="5456" name="Google Shape;5456;p39"/>
          <p:cNvCxnSpPr/>
          <p:nvPr/>
        </p:nvCxnSpPr>
        <p:spPr>
          <a:xfrm rot="5400000">
            <a:off x="3412350" y="3211313"/>
            <a:ext cx="2319300" cy="0"/>
          </a:xfrm>
          <a:prstGeom prst="straightConnector1">
            <a:avLst/>
          </a:prstGeom>
          <a:noFill/>
          <a:ln w="19050" cap="flat" cmpd="sng">
            <a:solidFill>
              <a:schemeClr val="accent2"/>
            </a:solidFill>
            <a:prstDash val="solid"/>
            <a:round/>
            <a:headEnd type="oval" w="med" len="med"/>
            <a:tailEnd type="oval" w="med" len="med"/>
          </a:ln>
        </p:spPr>
      </p:cxnSp>
      <p:sp>
        <p:nvSpPr>
          <p:cNvPr id="5457" name="Google Shape;5457;p39"/>
          <p:cNvSpPr txBox="1"/>
          <p:nvPr/>
        </p:nvSpPr>
        <p:spPr>
          <a:xfrm>
            <a:off x="4813975" y="2257025"/>
            <a:ext cx="4040400" cy="1693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u="sng">
                <a:latin typeface="Montserrat"/>
                <a:ea typeface="Montserrat"/>
                <a:cs typeface="Montserrat"/>
                <a:sym typeface="Montserrat"/>
              </a:rPr>
              <a:t>As an audience member:</a:t>
            </a:r>
            <a:endParaRPr u="sng">
              <a:latin typeface="Montserrat"/>
              <a:ea typeface="Montserrat"/>
              <a:cs typeface="Montserrat"/>
              <a:sym typeface="Montserrat"/>
            </a:endParaRPr>
          </a:p>
          <a:p>
            <a:pPr marL="0" lvl="0" indent="0" algn="ctr" rtl="0">
              <a:spcBef>
                <a:spcPts val="0"/>
              </a:spcBef>
              <a:spcAft>
                <a:spcPts val="0"/>
              </a:spcAft>
              <a:buNone/>
            </a:pPr>
            <a:endParaRPr u="sng">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An alternative to listening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Improves concentration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Seeing is linked to memory</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People appreciate having something to look</a:t>
            </a:r>
            <a:endParaRPr>
              <a:latin typeface="Montserrat"/>
              <a:ea typeface="Montserrat"/>
              <a:cs typeface="Montserrat"/>
              <a:sym typeface="Montserrat"/>
            </a:endParaRPr>
          </a:p>
        </p:txBody>
      </p:sp>
      <p:sp>
        <p:nvSpPr>
          <p:cNvPr id="5458" name="Google Shape;5458;p39"/>
          <p:cNvSpPr txBox="1"/>
          <p:nvPr/>
        </p:nvSpPr>
        <p:spPr>
          <a:xfrm>
            <a:off x="3072000" y="4627725"/>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1200"/>
              </a:spcBef>
              <a:spcAft>
                <a:spcPts val="1200"/>
              </a:spcAft>
              <a:buNone/>
            </a:pPr>
            <a:r>
              <a:rPr lang="en" sz="1200" dirty="0"/>
              <a:t>(Emden, J and Becker, L, 2016)</a:t>
            </a:r>
            <a:endParaRPr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462"/>
        <p:cNvGrpSpPr/>
        <p:nvPr/>
      </p:nvGrpSpPr>
      <p:grpSpPr>
        <a:xfrm>
          <a:off x="0" y="0"/>
          <a:ext cx="0" cy="0"/>
          <a:chOff x="0" y="0"/>
          <a:chExt cx="0" cy="0"/>
        </a:xfrm>
      </p:grpSpPr>
      <p:sp>
        <p:nvSpPr>
          <p:cNvPr id="5463" name="Google Shape;5463;p40"/>
          <p:cNvSpPr txBox="1">
            <a:spLocks noGrp="1"/>
          </p:cNvSpPr>
          <p:nvPr>
            <p:ph type="title"/>
          </p:nvPr>
        </p:nvSpPr>
        <p:spPr>
          <a:xfrm>
            <a:off x="2307000" y="856100"/>
            <a:ext cx="4530000" cy="2529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800"/>
              <a:t>Reflection</a:t>
            </a:r>
            <a:endParaRPr sz="4800"/>
          </a:p>
        </p:txBody>
      </p:sp>
      <p:grpSp>
        <p:nvGrpSpPr>
          <p:cNvPr id="5464" name="Google Shape;5464;p40"/>
          <p:cNvGrpSpPr/>
          <p:nvPr/>
        </p:nvGrpSpPr>
        <p:grpSpPr>
          <a:xfrm>
            <a:off x="290825" y="1453335"/>
            <a:ext cx="1878616" cy="2848216"/>
            <a:chOff x="290825" y="1453335"/>
            <a:chExt cx="1878616" cy="2848216"/>
          </a:xfrm>
        </p:grpSpPr>
        <p:pic>
          <p:nvPicPr>
            <p:cNvPr id="5465" name="Google Shape;5465;p40"/>
            <p:cNvPicPr preferRelativeResize="0"/>
            <p:nvPr/>
          </p:nvPicPr>
          <p:blipFill>
            <a:blip r:embed="rId3">
              <a:alphaModFix/>
            </a:blip>
            <a:stretch>
              <a:fillRect/>
            </a:stretch>
          </p:blipFill>
          <p:spPr>
            <a:xfrm>
              <a:off x="290825" y="1453335"/>
              <a:ext cx="1878616" cy="2848216"/>
            </a:xfrm>
            <a:prstGeom prst="rect">
              <a:avLst/>
            </a:prstGeom>
            <a:noFill/>
            <a:ln>
              <a:noFill/>
            </a:ln>
          </p:spPr>
        </p:pic>
        <p:pic>
          <p:nvPicPr>
            <p:cNvPr id="5466" name="Google Shape;5466;p40"/>
            <p:cNvPicPr preferRelativeResize="0"/>
            <p:nvPr/>
          </p:nvPicPr>
          <p:blipFill>
            <a:blip r:embed="rId4">
              <a:alphaModFix/>
            </a:blip>
            <a:stretch>
              <a:fillRect/>
            </a:stretch>
          </p:blipFill>
          <p:spPr>
            <a:xfrm rot="5400000">
              <a:off x="1057130" y="3130409"/>
              <a:ext cx="346013" cy="875625"/>
            </a:xfrm>
            <a:prstGeom prst="rect">
              <a:avLst/>
            </a:prstGeom>
            <a:noFill/>
            <a:ln>
              <a:noFill/>
            </a:ln>
          </p:spPr>
        </p:pic>
      </p:grpSp>
      <p:grpSp>
        <p:nvGrpSpPr>
          <p:cNvPr id="5467" name="Google Shape;5467;p40"/>
          <p:cNvGrpSpPr/>
          <p:nvPr/>
        </p:nvGrpSpPr>
        <p:grpSpPr>
          <a:xfrm>
            <a:off x="7060098" y="1402625"/>
            <a:ext cx="1996953" cy="3027630"/>
            <a:chOff x="7060098" y="1402625"/>
            <a:chExt cx="1996953" cy="3027630"/>
          </a:xfrm>
        </p:grpSpPr>
        <p:pic>
          <p:nvPicPr>
            <p:cNvPr id="5468" name="Google Shape;5468;p40"/>
            <p:cNvPicPr preferRelativeResize="0"/>
            <p:nvPr/>
          </p:nvPicPr>
          <p:blipFill>
            <a:blip r:embed="rId5">
              <a:alphaModFix/>
            </a:blip>
            <a:stretch>
              <a:fillRect/>
            </a:stretch>
          </p:blipFill>
          <p:spPr>
            <a:xfrm>
              <a:off x="7060098" y="1402625"/>
              <a:ext cx="1996953" cy="3027630"/>
            </a:xfrm>
            <a:prstGeom prst="rect">
              <a:avLst/>
            </a:prstGeom>
            <a:noFill/>
            <a:ln>
              <a:noFill/>
            </a:ln>
          </p:spPr>
        </p:pic>
        <p:pic>
          <p:nvPicPr>
            <p:cNvPr id="5469" name="Google Shape;5469;p40"/>
            <p:cNvPicPr preferRelativeResize="0"/>
            <p:nvPr/>
          </p:nvPicPr>
          <p:blipFill>
            <a:blip r:embed="rId6">
              <a:alphaModFix/>
            </a:blip>
            <a:stretch>
              <a:fillRect/>
            </a:stretch>
          </p:blipFill>
          <p:spPr>
            <a:xfrm rot="5400000">
              <a:off x="7813180" y="3330126"/>
              <a:ext cx="346013" cy="875625"/>
            </a:xfrm>
            <a:prstGeom prst="rect">
              <a:avLst/>
            </a:prstGeom>
            <a:noFill/>
            <a:ln>
              <a:noFill/>
            </a:ln>
          </p:spPr>
        </p:pic>
      </p:grpSp>
      <p:cxnSp>
        <p:nvCxnSpPr>
          <p:cNvPr id="5470" name="Google Shape;5470;p40"/>
          <p:cNvCxnSpPr/>
          <p:nvPr/>
        </p:nvCxnSpPr>
        <p:spPr>
          <a:xfrm>
            <a:off x="3412350" y="2877438"/>
            <a:ext cx="2319300" cy="0"/>
          </a:xfrm>
          <a:prstGeom prst="straightConnector1">
            <a:avLst/>
          </a:prstGeom>
          <a:noFill/>
          <a:ln w="19050" cap="flat" cmpd="sng">
            <a:solidFill>
              <a:schemeClr val="accent2"/>
            </a:solidFill>
            <a:prstDash val="solid"/>
            <a:round/>
            <a:headEnd type="oval" w="med" len="med"/>
            <a:tailEnd type="oval" w="med" len="med"/>
          </a:ln>
        </p:spPr>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474"/>
        <p:cNvGrpSpPr/>
        <p:nvPr/>
      </p:nvGrpSpPr>
      <p:grpSpPr>
        <a:xfrm>
          <a:off x="0" y="0"/>
          <a:ext cx="0" cy="0"/>
          <a:chOff x="0" y="0"/>
          <a:chExt cx="0" cy="0"/>
        </a:xfrm>
      </p:grpSpPr>
      <p:sp>
        <p:nvSpPr>
          <p:cNvPr id="5475" name="Google Shape;5475;p41"/>
          <p:cNvSpPr txBox="1">
            <a:spLocks noGrp="1"/>
          </p:cNvSpPr>
          <p:nvPr>
            <p:ph type="title"/>
          </p:nvPr>
        </p:nvSpPr>
        <p:spPr>
          <a:xfrm>
            <a:off x="106101" y="103350"/>
            <a:ext cx="4139328" cy="1180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u="sng" dirty="0"/>
              <a:t>What is Reflection? </a:t>
            </a:r>
            <a:endParaRPr u="sng" dirty="0"/>
          </a:p>
        </p:txBody>
      </p:sp>
      <p:grpSp>
        <p:nvGrpSpPr>
          <p:cNvPr id="5476" name="Google Shape;5476;p41"/>
          <p:cNvGrpSpPr/>
          <p:nvPr/>
        </p:nvGrpSpPr>
        <p:grpSpPr>
          <a:xfrm>
            <a:off x="7119340" y="1986907"/>
            <a:ext cx="2558371" cy="3363867"/>
            <a:chOff x="3308290" y="1078032"/>
            <a:chExt cx="2558371" cy="3363867"/>
          </a:xfrm>
        </p:grpSpPr>
        <p:pic>
          <p:nvPicPr>
            <p:cNvPr id="5477" name="Google Shape;5477;p41"/>
            <p:cNvPicPr preferRelativeResize="0"/>
            <p:nvPr/>
          </p:nvPicPr>
          <p:blipFill>
            <a:blip r:embed="rId3">
              <a:alphaModFix/>
            </a:blip>
            <a:stretch>
              <a:fillRect/>
            </a:stretch>
          </p:blipFill>
          <p:spPr>
            <a:xfrm rot="-687182">
              <a:off x="3588999" y="1246150"/>
              <a:ext cx="1996952" cy="3027629"/>
            </a:xfrm>
            <a:prstGeom prst="rect">
              <a:avLst/>
            </a:prstGeom>
            <a:noFill/>
            <a:ln>
              <a:noFill/>
            </a:ln>
          </p:spPr>
        </p:pic>
        <p:pic>
          <p:nvPicPr>
            <p:cNvPr id="5478" name="Google Shape;5478;p41"/>
            <p:cNvPicPr preferRelativeResize="0"/>
            <p:nvPr/>
          </p:nvPicPr>
          <p:blipFill>
            <a:blip r:embed="rId4">
              <a:alphaModFix/>
            </a:blip>
            <a:stretch>
              <a:fillRect/>
            </a:stretch>
          </p:blipFill>
          <p:spPr>
            <a:xfrm rot="5400000">
              <a:off x="4246592" y="3117776"/>
              <a:ext cx="346013" cy="875625"/>
            </a:xfrm>
            <a:prstGeom prst="rect">
              <a:avLst/>
            </a:prstGeom>
            <a:noFill/>
            <a:ln>
              <a:noFill/>
            </a:ln>
          </p:spPr>
        </p:pic>
      </p:grpSp>
      <p:sp>
        <p:nvSpPr>
          <p:cNvPr id="5479" name="Google Shape;5479;p41"/>
          <p:cNvSpPr txBox="1"/>
          <p:nvPr/>
        </p:nvSpPr>
        <p:spPr>
          <a:xfrm>
            <a:off x="315200" y="1189175"/>
            <a:ext cx="69774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Montserrat"/>
                <a:ea typeface="Montserrat"/>
                <a:cs typeface="Montserrat"/>
                <a:sym typeface="Montserrat"/>
              </a:rPr>
              <a:t>The ability to look back on past events, evaluating and learning from them. </a:t>
            </a:r>
            <a:endParaRPr>
              <a:latin typeface="Montserrat"/>
              <a:ea typeface="Montserrat"/>
              <a:cs typeface="Montserrat"/>
              <a:sym typeface="Montserrat"/>
            </a:endParaRPr>
          </a:p>
        </p:txBody>
      </p:sp>
      <p:sp>
        <p:nvSpPr>
          <p:cNvPr id="5480" name="Google Shape;5480;p41"/>
          <p:cNvSpPr txBox="1"/>
          <p:nvPr/>
        </p:nvSpPr>
        <p:spPr>
          <a:xfrm>
            <a:off x="904200" y="1986900"/>
            <a:ext cx="7335600" cy="1138743"/>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600" dirty="0">
                <a:solidFill>
                  <a:srgbClr val="202124"/>
                </a:solidFill>
              </a:rPr>
              <a:t>“Reflection is part of learning and thinking. We reflect in order to learn something, or we learn as a result of reflecting, and the term 'reflective learning' emphasises the intention to learn from current or prior experience” </a:t>
            </a:r>
            <a:endParaRPr sz="1600" dirty="0">
              <a:solidFill>
                <a:srgbClr val="202124"/>
              </a:solidFill>
            </a:endParaRPr>
          </a:p>
          <a:p>
            <a:pPr marL="0" lvl="0" indent="0" algn="ctr" rtl="0">
              <a:spcBef>
                <a:spcPts val="0"/>
              </a:spcBef>
              <a:spcAft>
                <a:spcPts val="0"/>
              </a:spcAft>
              <a:buNone/>
            </a:pPr>
            <a:r>
              <a:rPr lang="en" sz="1200" dirty="0">
                <a:solidFill>
                  <a:srgbClr val="202124"/>
                </a:solidFill>
              </a:rPr>
              <a:t>(</a:t>
            </a:r>
            <a:r>
              <a:rPr lang="en-GB"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Moon, 2004, no page number </a:t>
            </a:r>
            <a:r>
              <a:rPr lang="en-GB"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cited in </a:t>
            </a:r>
            <a:r>
              <a:rPr lang="en-GB"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Queen Margaret University, </a:t>
            </a:r>
            <a:r>
              <a:rPr lang="en-GB" dirty="0">
                <a:latin typeface="Calibri" panose="020F0502020204030204" pitchFamily="34" charset="0"/>
                <a:ea typeface="Times New Roman" panose="02020603050405020304" pitchFamily="18" charset="0"/>
                <a:cs typeface="Times New Roman" panose="02020603050405020304" pitchFamily="18" charset="0"/>
              </a:rPr>
              <a:t>2020</a:t>
            </a:r>
            <a:r>
              <a:rPr lang="en" sz="1200" dirty="0">
                <a:solidFill>
                  <a:srgbClr val="202124"/>
                </a:solidFill>
              </a:rPr>
              <a:t>)</a:t>
            </a:r>
            <a:endParaRPr dirty="0">
              <a:latin typeface="Montserrat"/>
              <a:ea typeface="Montserrat"/>
              <a:cs typeface="Montserrat"/>
              <a:sym typeface="Montserra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484"/>
        <p:cNvGrpSpPr/>
        <p:nvPr/>
      </p:nvGrpSpPr>
      <p:grpSpPr>
        <a:xfrm>
          <a:off x="0" y="0"/>
          <a:ext cx="0" cy="0"/>
          <a:chOff x="0" y="0"/>
          <a:chExt cx="0" cy="0"/>
        </a:xfrm>
      </p:grpSpPr>
      <p:grpSp>
        <p:nvGrpSpPr>
          <p:cNvPr id="5485" name="Google Shape;5485;p42"/>
          <p:cNvGrpSpPr/>
          <p:nvPr/>
        </p:nvGrpSpPr>
        <p:grpSpPr>
          <a:xfrm rot="-6771287">
            <a:off x="8042237" y="-615102"/>
            <a:ext cx="1878632" cy="2848240"/>
            <a:chOff x="7077725" y="912622"/>
            <a:chExt cx="1878616" cy="2848216"/>
          </a:xfrm>
        </p:grpSpPr>
        <p:pic>
          <p:nvPicPr>
            <p:cNvPr id="5486" name="Google Shape;5486;p42"/>
            <p:cNvPicPr preferRelativeResize="0"/>
            <p:nvPr/>
          </p:nvPicPr>
          <p:blipFill>
            <a:blip r:embed="rId3">
              <a:alphaModFix/>
            </a:blip>
            <a:stretch>
              <a:fillRect/>
            </a:stretch>
          </p:blipFill>
          <p:spPr>
            <a:xfrm flipH="1">
              <a:off x="7077725" y="912622"/>
              <a:ext cx="1878616" cy="2848216"/>
            </a:xfrm>
            <a:prstGeom prst="rect">
              <a:avLst/>
            </a:prstGeom>
            <a:noFill/>
            <a:ln>
              <a:noFill/>
            </a:ln>
          </p:spPr>
        </p:pic>
        <p:pic>
          <p:nvPicPr>
            <p:cNvPr id="5487" name="Google Shape;5487;p42"/>
            <p:cNvPicPr preferRelativeResize="0"/>
            <p:nvPr/>
          </p:nvPicPr>
          <p:blipFill>
            <a:blip r:embed="rId4">
              <a:alphaModFix/>
            </a:blip>
            <a:stretch>
              <a:fillRect/>
            </a:stretch>
          </p:blipFill>
          <p:spPr>
            <a:xfrm rot="-5400000" flipH="1">
              <a:off x="7844024" y="2498234"/>
              <a:ext cx="346013" cy="875625"/>
            </a:xfrm>
            <a:prstGeom prst="rect">
              <a:avLst/>
            </a:prstGeom>
            <a:noFill/>
            <a:ln>
              <a:noFill/>
            </a:ln>
          </p:spPr>
        </p:pic>
      </p:grpSp>
      <p:grpSp>
        <p:nvGrpSpPr>
          <p:cNvPr id="5488" name="Google Shape;5488;p42"/>
          <p:cNvGrpSpPr/>
          <p:nvPr/>
        </p:nvGrpSpPr>
        <p:grpSpPr>
          <a:xfrm>
            <a:off x="-679464" y="2398542"/>
            <a:ext cx="2940553" cy="3538923"/>
            <a:chOff x="-292614" y="567292"/>
            <a:chExt cx="2940553" cy="3538923"/>
          </a:xfrm>
        </p:grpSpPr>
        <p:pic>
          <p:nvPicPr>
            <p:cNvPr id="5489" name="Google Shape;5489;p42"/>
            <p:cNvPicPr preferRelativeResize="0"/>
            <p:nvPr/>
          </p:nvPicPr>
          <p:blipFill>
            <a:blip r:embed="rId5">
              <a:alphaModFix/>
            </a:blip>
            <a:stretch>
              <a:fillRect/>
            </a:stretch>
          </p:blipFill>
          <p:spPr>
            <a:xfrm rot="-1245762">
              <a:off x="179186" y="822937"/>
              <a:ext cx="1996952" cy="3027631"/>
            </a:xfrm>
            <a:prstGeom prst="rect">
              <a:avLst/>
            </a:prstGeom>
            <a:noFill/>
            <a:ln>
              <a:noFill/>
            </a:ln>
          </p:spPr>
        </p:pic>
        <p:pic>
          <p:nvPicPr>
            <p:cNvPr id="5490" name="Google Shape;5490;p42"/>
            <p:cNvPicPr preferRelativeResize="0"/>
            <p:nvPr/>
          </p:nvPicPr>
          <p:blipFill>
            <a:blip r:embed="rId4">
              <a:alphaModFix/>
            </a:blip>
            <a:stretch>
              <a:fillRect/>
            </a:stretch>
          </p:blipFill>
          <p:spPr>
            <a:xfrm rot="-5400000" flipH="1">
              <a:off x="946704" y="2498234"/>
              <a:ext cx="346013" cy="875625"/>
            </a:xfrm>
            <a:prstGeom prst="rect">
              <a:avLst/>
            </a:prstGeom>
            <a:noFill/>
            <a:ln>
              <a:noFill/>
            </a:ln>
          </p:spPr>
        </p:pic>
      </p:grpSp>
      <p:sp>
        <p:nvSpPr>
          <p:cNvPr id="5491" name="Google Shape;5491;p42"/>
          <p:cNvSpPr txBox="1"/>
          <p:nvPr/>
        </p:nvSpPr>
        <p:spPr>
          <a:xfrm>
            <a:off x="3231998" y="809018"/>
            <a:ext cx="2680003" cy="677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200" u="sng" dirty="0">
                <a:solidFill>
                  <a:schemeClr val="dk1"/>
                </a:solidFill>
                <a:latin typeface="Marcellus"/>
                <a:ea typeface="Marcellus"/>
                <a:cs typeface="Marcellus"/>
                <a:sym typeface="Marcellus"/>
              </a:rPr>
              <a:t>Why Reflect?  </a:t>
            </a:r>
            <a:endParaRPr u="sng" dirty="0"/>
          </a:p>
        </p:txBody>
      </p:sp>
      <p:sp>
        <p:nvSpPr>
          <p:cNvPr id="5492" name="Google Shape;5492;p42"/>
          <p:cNvSpPr txBox="1"/>
          <p:nvPr/>
        </p:nvSpPr>
        <p:spPr>
          <a:xfrm>
            <a:off x="610500" y="1753475"/>
            <a:ext cx="7923000" cy="1293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a:latin typeface="Calibri"/>
                <a:ea typeface="Calibri"/>
                <a:cs typeface="Calibri"/>
                <a:sym typeface="Calibri"/>
              </a:rPr>
              <a:t>By being more reflective, not only do we attain the benefits listed below, but we become more honest with ourselves, more aware of our emotions, thoughts and feelings, how we handle information given to us and how we cope in certain situations.</a:t>
            </a:r>
            <a:endParaRPr sz="2100"/>
          </a:p>
        </p:txBody>
      </p:sp>
      <p:sp>
        <p:nvSpPr>
          <p:cNvPr id="5493" name="Google Shape;5493;p42"/>
          <p:cNvSpPr txBox="1"/>
          <p:nvPr/>
        </p:nvSpPr>
        <p:spPr>
          <a:xfrm>
            <a:off x="3017550" y="3046475"/>
            <a:ext cx="3108900" cy="8313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Brings clarity</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Better understanding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Making quick judgments </a:t>
            </a:r>
            <a:endParaRPr>
              <a:latin typeface="Montserrat"/>
              <a:ea typeface="Montserrat"/>
              <a:cs typeface="Montserrat"/>
              <a:sym typeface="Montserrat"/>
            </a:endParaRPr>
          </a:p>
        </p:txBody>
      </p:sp>
      <p:sp>
        <p:nvSpPr>
          <p:cNvPr id="5494" name="Google Shape;5494;p42"/>
          <p:cNvSpPr txBox="1"/>
          <p:nvPr/>
        </p:nvSpPr>
        <p:spPr>
          <a:xfrm>
            <a:off x="3017550" y="4599050"/>
            <a:ext cx="3108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Montserrat"/>
                <a:ea typeface="Montserrat"/>
                <a:cs typeface="Montserrat"/>
                <a:sym typeface="Montserrat"/>
              </a:rPr>
              <a:t>This leads me onto my next skill. </a:t>
            </a:r>
            <a:endParaRPr>
              <a:latin typeface="Montserrat"/>
              <a:ea typeface="Montserrat"/>
              <a:cs typeface="Montserrat"/>
              <a:sym typeface="Montserra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498"/>
        <p:cNvGrpSpPr/>
        <p:nvPr/>
      </p:nvGrpSpPr>
      <p:grpSpPr>
        <a:xfrm>
          <a:off x="0" y="0"/>
          <a:ext cx="0" cy="0"/>
          <a:chOff x="0" y="0"/>
          <a:chExt cx="0" cy="0"/>
        </a:xfrm>
      </p:grpSpPr>
      <p:sp>
        <p:nvSpPr>
          <p:cNvPr id="5499" name="Google Shape;5499;p43"/>
          <p:cNvSpPr txBox="1">
            <a:spLocks noGrp="1"/>
          </p:cNvSpPr>
          <p:nvPr>
            <p:ph type="title"/>
          </p:nvPr>
        </p:nvSpPr>
        <p:spPr>
          <a:xfrm>
            <a:off x="2334150" y="2104200"/>
            <a:ext cx="4475700" cy="935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4800"/>
              <a:t>Metacognition </a:t>
            </a:r>
            <a:endParaRPr sz="4800"/>
          </a:p>
        </p:txBody>
      </p:sp>
      <p:pic>
        <p:nvPicPr>
          <p:cNvPr id="5500" name="Google Shape;5500;p43"/>
          <p:cNvPicPr preferRelativeResize="0"/>
          <p:nvPr/>
        </p:nvPicPr>
        <p:blipFill>
          <a:blip r:embed="rId3">
            <a:alphaModFix/>
          </a:blip>
          <a:stretch>
            <a:fillRect/>
          </a:stretch>
        </p:blipFill>
        <p:spPr>
          <a:xfrm rot="1406168" flipH="1">
            <a:off x="7177248" y="2192350"/>
            <a:ext cx="1996953" cy="3027629"/>
          </a:xfrm>
          <a:prstGeom prst="rect">
            <a:avLst/>
          </a:prstGeom>
          <a:noFill/>
          <a:ln>
            <a:noFill/>
          </a:ln>
        </p:spPr>
      </p:pic>
      <p:grpSp>
        <p:nvGrpSpPr>
          <p:cNvPr id="5501" name="Google Shape;5501;p43"/>
          <p:cNvGrpSpPr/>
          <p:nvPr/>
        </p:nvGrpSpPr>
        <p:grpSpPr>
          <a:xfrm>
            <a:off x="-289669" y="2270033"/>
            <a:ext cx="2703704" cy="3304719"/>
            <a:chOff x="-289669" y="2270033"/>
            <a:chExt cx="2703704" cy="3304719"/>
          </a:xfrm>
        </p:grpSpPr>
        <p:pic>
          <p:nvPicPr>
            <p:cNvPr id="5502" name="Google Shape;5502;p43"/>
            <p:cNvPicPr preferRelativeResize="0"/>
            <p:nvPr/>
          </p:nvPicPr>
          <p:blipFill>
            <a:blip r:embed="rId4">
              <a:alphaModFix/>
            </a:blip>
            <a:stretch>
              <a:fillRect/>
            </a:stretch>
          </p:blipFill>
          <p:spPr>
            <a:xfrm rot="-1140247">
              <a:off x="122875" y="2498284"/>
              <a:ext cx="1878616" cy="2848215"/>
            </a:xfrm>
            <a:prstGeom prst="rect">
              <a:avLst/>
            </a:prstGeom>
            <a:noFill/>
            <a:ln>
              <a:noFill/>
            </a:ln>
          </p:spPr>
        </p:pic>
        <p:pic>
          <p:nvPicPr>
            <p:cNvPr id="5503" name="Google Shape;5503;p43"/>
            <p:cNvPicPr preferRelativeResize="0"/>
            <p:nvPr/>
          </p:nvPicPr>
          <p:blipFill>
            <a:blip r:embed="rId5">
              <a:alphaModFix/>
            </a:blip>
            <a:stretch>
              <a:fillRect/>
            </a:stretch>
          </p:blipFill>
          <p:spPr>
            <a:xfrm rot="3786083">
              <a:off x="1090355" y="4202559"/>
              <a:ext cx="346013" cy="875625"/>
            </a:xfrm>
            <a:prstGeom prst="rect">
              <a:avLst/>
            </a:prstGeom>
            <a:noFill/>
            <a:ln>
              <a:noFill/>
            </a:ln>
          </p:spPr>
        </p:pic>
      </p:grpSp>
      <p:grpSp>
        <p:nvGrpSpPr>
          <p:cNvPr id="5504" name="Google Shape;5504;p43"/>
          <p:cNvGrpSpPr/>
          <p:nvPr/>
        </p:nvGrpSpPr>
        <p:grpSpPr>
          <a:xfrm>
            <a:off x="6167500" y="-546568"/>
            <a:ext cx="3411721" cy="3119971"/>
            <a:chOff x="6167500" y="-546568"/>
            <a:chExt cx="3411721" cy="3119971"/>
          </a:xfrm>
        </p:grpSpPr>
        <p:pic>
          <p:nvPicPr>
            <p:cNvPr id="5505" name="Google Shape;5505;p43"/>
            <p:cNvPicPr preferRelativeResize="0"/>
            <p:nvPr/>
          </p:nvPicPr>
          <p:blipFill>
            <a:blip r:embed="rId6">
              <a:alphaModFix/>
            </a:blip>
            <a:stretch>
              <a:fillRect/>
            </a:stretch>
          </p:blipFill>
          <p:spPr>
            <a:xfrm rot="-3437066">
              <a:off x="6934052" y="-410691"/>
              <a:ext cx="1878616" cy="2848217"/>
            </a:xfrm>
            <a:prstGeom prst="rect">
              <a:avLst/>
            </a:prstGeom>
            <a:noFill/>
            <a:ln>
              <a:noFill/>
            </a:ln>
          </p:spPr>
        </p:pic>
        <p:pic>
          <p:nvPicPr>
            <p:cNvPr id="5506" name="Google Shape;5506;p43"/>
            <p:cNvPicPr preferRelativeResize="0"/>
            <p:nvPr/>
          </p:nvPicPr>
          <p:blipFill>
            <a:blip r:embed="rId7">
              <a:alphaModFix/>
            </a:blip>
            <a:stretch>
              <a:fillRect/>
            </a:stretch>
          </p:blipFill>
          <p:spPr>
            <a:xfrm rot="3036792">
              <a:off x="8305704" y="1204413"/>
              <a:ext cx="346013" cy="875626"/>
            </a:xfrm>
            <a:prstGeom prst="rect">
              <a:avLst/>
            </a:prstGeom>
            <a:noFill/>
            <a:ln>
              <a:noFill/>
            </a:ln>
          </p:spPr>
        </p:pic>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510"/>
        <p:cNvGrpSpPr/>
        <p:nvPr/>
      </p:nvGrpSpPr>
      <p:grpSpPr>
        <a:xfrm>
          <a:off x="0" y="0"/>
          <a:ext cx="0" cy="0"/>
          <a:chOff x="0" y="0"/>
          <a:chExt cx="0" cy="0"/>
        </a:xfrm>
      </p:grpSpPr>
      <p:grpSp>
        <p:nvGrpSpPr>
          <p:cNvPr id="5512" name="Google Shape;5512;p44"/>
          <p:cNvGrpSpPr/>
          <p:nvPr/>
        </p:nvGrpSpPr>
        <p:grpSpPr>
          <a:xfrm>
            <a:off x="-380764" y="3800225"/>
            <a:ext cx="1996953" cy="3027630"/>
            <a:chOff x="7060098" y="1402625"/>
            <a:chExt cx="1996953" cy="3027630"/>
          </a:xfrm>
        </p:grpSpPr>
        <p:pic>
          <p:nvPicPr>
            <p:cNvPr id="5513" name="Google Shape;5513;p44"/>
            <p:cNvPicPr preferRelativeResize="0"/>
            <p:nvPr/>
          </p:nvPicPr>
          <p:blipFill>
            <a:blip r:embed="rId3">
              <a:alphaModFix/>
            </a:blip>
            <a:stretch>
              <a:fillRect/>
            </a:stretch>
          </p:blipFill>
          <p:spPr>
            <a:xfrm>
              <a:off x="7060098" y="1402625"/>
              <a:ext cx="1996953" cy="3027630"/>
            </a:xfrm>
            <a:prstGeom prst="rect">
              <a:avLst/>
            </a:prstGeom>
            <a:noFill/>
            <a:ln>
              <a:noFill/>
            </a:ln>
          </p:spPr>
        </p:pic>
        <p:pic>
          <p:nvPicPr>
            <p:cNvPr id="5514" name="Google Shape;5514;p44"/>
            <p:cNvPicPr preferRelativeResize="0"/>
            <p:nvPr/>
          </p:nvPicPr>
          <p:blipFill>
            <a:blip r:embed="rId4">
              <a:alphaModFix/>
            </a:blip>
            <a:stretch>
              <a:fillRect/>
            </a:stretch>
          </p:blipFill>
          <p:spPr>
            <a:xfrm rot="5400000">
              <a:off x="7813180" y="3330126"/>
              <a:ext cx="346013" cy="875625"/>
            </a:xfrm>
            <a:prstGeom prst="rect">
              <a:avLst/>
            </a:prstGeom>
            <a:noFill/>
            <a:ln>
              <a:noFill/>
            </a:ln>
          </p:spPr>
        </p:pic>
      </p:grpSp>
      <p:sp>
        <p:nvSpPr>
          <p:cNvPr id="5515" name="Google Shape;5515;p44"/>
          <p:cNvSpPr txBox="1"/>
          <p:nvPr/>
        </p:nvSpPr>
        <p:spPr>
          <a:xfrm>
            <a:off x="2570550" y="601200"/>
            <a:ext cx="4002900" cy="446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700" u="sng">
                <a:solidFill>
                  <a:schemeClr val="dk1"/>
                </a:solidFill>
                <a:latin typeface="Montserrat"/>
                <a:ea typeface="Montserrat"/>
                <a:cs typeface="Montserrat"/>
                <a:sym typeface="Montserrat"/>
              </a:rPr>
              <a:t>How do we define Metacognition? </a:t>
            </a:r>
            <a:endParaRPr sz="1700" u="sng">
              <a:solidFill>
                <a:schemeClr val="dk1"/>
              </a:solidFill>
              <a:latin typeface="Montserrat"/>
              <a:ea typeface="Montserrat"/>
              <a:cs typeface="Montserrat"/>
              <a:sym typeface="Montserrat"/>
            </a:endParaRPr>
          </a:p>
        </p:txBody>
      </p:sp>
      <p:sp>
        <p:nvSpPr>
          <p:cNvPr id="5516" name="Google Shape;5516;p44"/>
          <p:cNvSpPr txBox="1"/>
          <p:nvPr/>
        </p:nvSpPr>
        <p:spPr>
          <a:xfrm>
            <a:off x="1213200" y="1307675"/>
            <a:ext cx="5678100" cy="1046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u="sng">
                <a:latin typeface="Montserrat"/>
                <a:ea typeface="Montserrat"/>
                <a:cs typeface="Montserrat"/>
                <a:sym typeface="Montserrat"/>
              </a:rPr>
              <a:t>Cognition: </a:t>
            </a:r>
            <a:endParaRPr u="sng">
              <a:latin typeface="Montserrat"/>
              <a:ea typeface="Montserrat"/>
              <a:cs typeface="Montserrat"/>
              <a:sym typeface="Montserrat"/>
            </a:endParaRPr>
          </a:p>
          <a:p>
            <a:pPr marL="0" lvl="0" indent="0" algn="just" rtl="0">
              <a:spcBef>
                <a:spcPts val="0"/>
              </a:spcBef>
              <a:spcAft>
                <a:spcPts val="0"/>
              </a:spcAft>
              <a:buNone/>
            </a:pPr>
            <a:r>
              <a:rPr lang="en">
                <a:latin typeface="Montserrat"/>
                <a:ea typeface="Montserrat"/>
                <a:cs typeface="Montserrat"/>
                <a:sym typeface="Montserrat"/>
              </a:rPr>
              <a:t>The mental process of accumulating information and an understanding. This process involves thinking, remembering and problem solving.  </a:t>
            </a:r>
            <a:endParaRPr>
              <a:latin typeface="Montserrat"/>
              <a:ea typeface="Montserrat"/>
              <a:cs typeface="Montserrat"/>
              <a:sym typeface="Montserrat"/>
            </a:endParaRPr>
          </a:p>
        </p:txBody>
      </p:sp>
      <p:sp>
        <p:nvSpPr>
          <p:cNvPr id="5517" name="Google Shape;5517;p44"/>
          <p:cNvSpPr txBox="1"/>
          <p:nvPr/>
        </p:nvSpPr>
        <p:spPr>
          <a:xfrm>
            <a:off x="4170750" y="2413325"/>
            <a:ext cx="802500" cy="661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100" u="sng">
                <a:latin typeface="Montserrat"/>
                <a:ea typeface="Montserrat"/>
                <a:cs typeface="Montserrat"/>
                <a:sym typeface="Montserrat"/>
              </a:rPr>
              <a:t>So</a:t>
            </a:r>
            <a:endParaRPr sz="3500">
              <a:latin typeface="Montserrat"/>
              <a:ea typeface="Montserrat"/>
              <a:cs typeface="Montserrat"/>
              <a:sym typeface="Montserrat"/>
            </a:endParaRPr>
          </a:p>
        </p:txBody>
      </p:sp>
      <p:sp>
        <p:nvSpPr>
          <p:cNvPr id="5518" name="Google Shape;5518;p44"/>
          <p:cNvSpPr txBox="1"/>
          <p:nvPr/>
        </p:nvSpPr>
        <p:spPr>
          <a:xfrm>
            <a:off x="1213200" y="3134075"/>
            <a:ext cx="7335600" cy="104641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u="sng" dirty="0">
                <a:latin typeface="Montserrat"/>
                <a:ea typeface="Montserrat"/>
                <a:cs typeface="Montserrat"/>
                <a:sym typeface="Montserrat"/>
              </a:rPr>
              <a:t>Metacognition</a:t>
            </a:r>
            <a:r>
              <a:rPr lang="en" dirty="0">
                <a:latin typeface="Montserrat"/>
                <a:ea typeface="Montserrat"/>
                <a:cs typeface="Montserrat"/>
                <a:sym typeface="Montserrat"/>
              </a:rPr>
              <a:t>, </a:t>
            </a:r>
            <a:endParaRPr dirty="0">
              <a:latin typeface="Montserrat"/>
              <a:ea typeface="Montserrat"/>
              <a:cs typeface="Montserrat"/>
              <a:sym typeface="Montserrat"/>
            </a:endParaRPr>
          </a:p>
          <a:p>
            <a:pPr marL="0" lvl="0" indent="0" algn="just" rtl="0">
              <a:spcBef>
                <a:spcPts val="0"/>
              </a:spcBef>
              <a:spcAft>
                <a:spcPts val="0"/>
              </a:spcAft>
              <a:buNone/>
            </a:pPr>
            <a:r>
              <a:rPr lang="en" dirty="0">
                <a:latin typeface="Montserrat"/>
                <a:ea typeface="Montserrat"/>
                <a:cs typeface="Montserrat"/>
                <a:sym typeface="Montserrat"/>
              </a:rPr>
              <a:t>is how we think, remember, problem solve and learn. The term can be simplified to: </a:t>
            </a:r>
          </a:p>
          <a:p>
            <a:pPr marL="0" lvl="0" indent="0" algn="ctr" rtl="0">
              <a:spcBef>
                <a:spcPts val="0"/>
              </a:spcBef>
              <a:spcAft>
                <a:spcPts val="0"/>
              </a:spcAft>
              <a:buNone/>
            </a:pPr>
            <a:r>
              <a:rPr lang="en" dirty="0">
                <a:latin typeface="Montserrat"/>
                <a:ea typeface="Montserrat"/>
                <a:cs typeface="Montserrat"/>
                <a:sym typeface="Montserrat"/>
              </a:rPr>
              <a:t>‘thinking about thinking’. </a:t>
            </a:r>
            <a:endParaRPr dirty="0">
              <a:latin typeface="Montserrat"/>
              <a:ea typeface="Montserrat"/>
              <a:cs typeface="Montserrat"/>
              <a:sym typeface="Montserrat"/>
            </a:endParaRPr>
          </a:p>
        </p:txBody>
      </p:sp>
      <p:sp>
        <p:nvSpPr>
          <p:cNvPr id="5519" name="Google Shape;5519;p44"/>
          <p:cNvSpPr txBox="1"/>
          <p:nvPr/>
        </p:nvSpPr>
        <p:spPr>
          <a:xfrm>
            <a:off x="2430000" y="4024325"/>
            <a:ext cx="4284000" cy="8313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dirty="0">
                <a:latin typeface="Montserrat"/>
                <a:ea typeface="Montserrat"/>
                <a:cs typeface="Montserrat"/>
                <a:sym typeface="Montserrat"/>
              </a:rPr>
              <a:t>“Being able to think meaningfully about the quality and effectiveness of your thinking”</a:t>
            </a:r>
            <a:endParaRPr dirty="0">
              <a:latin typeface="Montserrat"/>
              <a:ea typeface="Montserrat"/>
              <a:cs typeface="Montserrat"/>
              <a:sym typeface="Montserrat"/>
            </a:endParaRPr>
          </a:p>
          <a:p>
            <a:pPr marL="0" lvl="0" indent="0" algn="just" rtl="0">
              <a:spcBef>
                <a:spcPts val="0"/>
              </a:spcBef>
              <a:spcAft>
                <a:spcPts val="0"/>
              </a:spcAft>
              <a:buNone/>
            </a:pPr>
            <a:r>
              <a:rPr lang="en" dirty="0">
                <a:latin typeface="Montserrat"/>
                <a:ea typeface="Montserrat"/>
                <a:cs typeface="Montserrat"/>
                <a:sym typeface="Montserrat"/>
              </a:rPr>
              <a:t>(Cottrell, 2019, p22)</a:t>
            </a:r>
            <a:endParaRPr dirty="0">
              <a:latin typeface="Montserrat"/>
              <a:ea typeface="Montserrat"/>
              <a:cs typeface="Montserrat"/>
              <a:sym typeface="Montserra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523"/>
        <p:cNvGrpSpPr/>
        <p:nvPr/>
      </p:nvGrpSpPr>
      <p:grpSpPr>
        <a:xfrm>
          <a:off x="0" y="0"/>
          <a:ext cx="0" cy="0"/>
          <a:chOff x="0" y="0"/>
          <a:chExt cx="0" cy="0"/>
        </a:xfrm>
      </p:grpSpPr>
      <p:pic>
        <p:nvPicPr>
          <p:cNvPr id="5524" name="Google Shape;5524;p45"/>
          <p:cNvPicPr preferRelativeResize="0"/>
          <p:nvPr/>
        </p:nvPicPr>
        <p:blipFill>
          <a:blip r:embed="rId3">
            <a:alphaModFix/>
          </a:blip>
          <a:stretch>
            <a:fillRect/>
          </a:stretch>
        </p:blipFill>
        <p:spPr>
          <a:xfrm>
            <a:off x="4856975" y="511799"/>
            <a:ext cx="4170826" cy="2346100"/>
          </a:xfrm>
          <a:prstGeom prst="rect">
            <a:avLst/>
          </a:prstGeom>
          <a:noFill/>
          <a:ln>
            <a:noFill/>
          </a:ln>
        </p:spPr>
      </p:pic>
      <p:sp>
        <p:nvSpPr>
          <p:cNvPr id="5526" name="Google Shape;5526;p45"/>
          <p:cNvSpPr txBox="1"/>
          <p:nvPr/>
        </p:nvSpPr>
        <p:spPr>
          <a:xfrm>
            <a:off x="243575" y="1048813"/>
            <a:ext cx="4398600" cy="1900490"/>
          </a:xfrm>
          <a:prstGeom prst="rect">
            <a:avLst/>
          </a:prstGeom>
          <a:solidFill>
            <a:schemeClr val="accent6"/>
          </a:solid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dirty="0">
                <a:solidFill>
                  <a:schemeClr val="dk1"/>
                </a:solidFill>
                <a:latin typeface="Montserrat"/>
                <a:ea typeface="Montserrat"/>
                <a:cs typeface="Montserrat"/>
                <a:sym typeface="Montserrat"/>
              </a:rPr>
              <a:t>Cherry (2020) explained that, In 1956, a professor called Benjamin Bloom and his coworkers created a structure that categorized goals for education and learning needs, and in  2001 the original plan was adapted by a group of cognitive psychologists,</a:t>
            </a:r>
            <a:r>
              <a:rPr lang="en" sz="1450" dirty="0">
                <a:solidFill>
                  <a:schemeClr val="dk1"/>
                </a:solidFill>
                <a:latin typeface="Roboto"/>
                <a:ea typeface="Roboto"/>
                <a:cs typeface="Roboto"/>
                <a:sym typeface="Roboto"/>
              </a:rPr>
              <a:t> </a:t>
            </a:r>
            <a:r>
              <a:rPr lang="en" sz="1350" dirty="0">
                <a:solidFill>
                  <a:schemeClr val="dk1"/>
                </a:solidFill>
                <a:latin typeface="Montserrat"/>
                <a:ea typeface="Montserrat"/>
                <a:cs typeface="Montserrat"/>
                <a:sym typeface="Montserrat"/>
              </a:rPr>
              <a:t>curriculum theorists, instructional researchers, and testing and assessment specialists.</a:t>
            </a:r>
          </a:p>
        </p:txBody>
      </p:sp>
      <p:sp>
        <p:nvSpPr>
          <p:cNvPr id="5527" name="Google Shape;5527;p45"/>
          <p:cNvSpPr txBox="1"/>
          <p:nvPr/>
        </p:nvSpPr>
        <p:spPr>
          <a:xfrm>
            <a:off x="100300" y="64300"/>
            <a:ext cx="8309700" cy="677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200" u="sng" dirty="0">
                <a:solidFill>
                  <a:schemeClr val="dk1"/>
                </a:solidFill>
                <a:latin typeface="Marcellus"/>
                <a:ea typeface="Marcellus"/>
                <a:cs typeface="Marcellus"/>
                <a:sym typeface="Marcellus"/>
              </a:rPr>
              <a:t>“Thinking about thinking?”</a:t>
            </a:r>
            <a:endParaRPr u="sng" dirty="0"/>
          </a:p>
        </p:txBody>
      </p:sp>
      <p:sp>
        <p:nvSpPr>
          <p:cNvPr id="5529" name="Google Shape;5529;p45"/>
          <p:cNvSpPr txBox="1"/>
          <p:nvPr/>
        </p:nvSpPr>
        <p:spPr>
          <a:xfrm>
            <a:off x="789575" y="3472725"/>
            <a:ext cx="7335600" cy="1339200"/>
          </a:xfrm>
          <a:prstGeom prst="rect">
            <a:avLst/>
          </a:prstGeom>
          <a:solidFill>
            <a:schemeClr val="accent6"/>
          </a:solid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500" u="sng" dirty="0">
                <a:latin typeface="Montserrat"/>
                <a:ea typeface="Montserrat"/>
                <a:cs typeface="Montserrat"/>
                <a:sym typeface="Montserrat"/>
              </a:rPr>
              <a:t>Why is this important? </a:t>
            </a:r>
            <a:endParaRPr sz="1500" u="sng" dirty="0">
              <a:latin typeface="Montserrat"/>
              <a:ea typeface="Montserrat"/>
              <a:cs typeface="Montserrat"/>
              <a:sym typeface="Montserrat"/>
            </a:endParaRPr>
          </a:p>
          <a:p>
            <a:pPr lvl="0" algn="just"/>
            <a:r>
              <a:rPr lang="en" sz="1500" dirty="0">
                <a:latin typeface="Montserrat"/>
                <a:ea typeface="Montserrat"/>
                <a:cs typeface="Montserrat"/>
                <a:sym typeface="Montserrat"/>
              </a:rPr>
              <a:t>This structure can used in many areas of your life. When used correctly you can make significant improvements to how you learn and help you adapt to any situation you may face in the future. </a:t>
            </a:r>
            <a:endParaRPr sz="1500" dirty="0">
              <a:latin typeface="Montserrat"/>
              <a:ea typeface="Montserrat"/>
              <a:cs typeface="Montserrat"/>
              <a:sym typeface="Montserrat"/>
            </a:endParaRPr>
          </a:p>
          <a:p>
            <a:pPr marL="0" lvl="0" indent="0" algn="just" rtl="0">
              <a:spcBef>
                <a:spcPts val="0"/>
              </a:spcBef>
              <a:spcAft>
                <a:spcPts val="0"/>
              </a:spcAft>
              <a:buNone/>
            </a:pPr>
            <a:endParaRPr sz="1500" u="sng" dirty="0">
              <a:latin typeface="Montserrat"/>
              <a:ea typeface="Montserrat"/>
              <a:cs typeface="Montserrat"/>
              <a:sym typeface="Montserra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533"/>
        <p:cNvGrpSpPr/>
        <p:nvPr/>
      </p:nvGrpSpPr>
      <p:grpSpPr>
        <a:xfrm>
          <a:off x="0" y="0"/>
          <a:ext cx="0" cy="0"/>
          <a:chOff x="0" y="0"/>
          <a:chExt cx="0" cy="0"/>
        </a:xfrm>
      </p:grpSpPr>
      <p:sp>
        <p:nvSpPr>
          <p:cNvPr id="5534" name="Google Shape;5534;p46"/>
          <p:cNvSpPr txBox="1"/>
          <p:nvPr/>
        </p:nvSpPr>
        <p:spPr>
          <a:xfrm>
            <a:off x="2776950" y="974250"/>
            <a:ext cx="3590100" cy="2878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3500">
                <a:solidFill>
                  <a:schemeClr val="dk1"/>
                </a:solidFill>
                <a:latin typeface="Marcellus"/>
                <a:ea typeface="Marcellus"/>
                <a:cs typeface="Marcellus"/>
                <a:sym typeface="Marcellus"/>
              </a:rPr>
              <a:t>Why are these skills important and essential to future employability? </a:t>
            </a:r>
            <a:endParaRPr sz="17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538"/>
        <p:cNvGrpSpPr/>
        <p:nvPr/>
      </p:nvGrpSpPr>
      <p:grpSpPr>
        <a:xfrm>
          <a:off x="0" y="0"/>
          <a:ext cx="0" cy="0"/>
          <a:chOff x="0" y="0"/>
          <a:chExt cx="0" cy="0"/>
        </a:xfrm>
      </p:grpSpPr>
      <p:grpSp>
        <p:nvGrpSpPr>
          <p:cNvPr id="5539" name="Google Shape;5539;p47"/>
          <p:cNvGrpSpPr/>
          <p:nvPr/>
        </p:nvGrpSpPr>
        <p:grpSpPr>
          <a:xfrm>
            <a:off x="-866951" y="3580681"/>
            <a:ext cx="2890971" cy="3370922"/>
            <a:chOff x="551449" y="2606406"/>
            <a:chExt cx="2890971" cy="3370922"/>
          </a:xfrm>
        </p:grpSpPr>
        <p:pic>
          <p:nvPicPr>
            <p:cNvPr id="5540" name="Google Shape;5540;p47"/>
            <p:cNvPicPr preferRelativeResize="0"/>
            <p:nvPr/>
          </p:nvPicPr>
          <p:blipFill>
            <a:blip r:embed="rId3">
              <a:alphaModFix/>
            </a:blip>
            <a:stretch>
              <a:fillRect/>
            </a:stretch>
          </p:blipFill>
          <p:spPr>
            <a:xfrm rot="-1470694">
              <a:off x="1057626" y="2867759"/>
              <a:ext cx="1878616" cy="2848216"/>
            </a:xfrm>
            <a:prstGeom prst="rect">
              <a:avLst/>
            </a:prstGeom>
            <a:noFill/>
            <a:ln>
              <a:noFill/>
            </a:ln>
          </p:spPr>
        </p:pic>
        <p:pic>
          <p:nvPicPr>
            <p:cNvPr id="5541" name="Google Shape;5541;p47"/>
            <p:cNvPicPr preferRelativeResize="0"/>
            <p:nvPr/>
          </p:nvPicPr>
          <p:blipFill>
            <a:blip r:embed="rId4">
              <a:alphaModFix/>
            </a:blip>
            <a:stretch>
              <a:fillRect/>
            </a:stretch>
          </p:blipFill>
          <p:spPr>
            <a:xfrm rot="3966898">
              <a:off x="2068280" y="4501143"/>
              <a:ext cx="346013" cy="875626"/>
            </a:xfrm>
            <a:prstGeom prst="rect">
              <a:avLst/>
            </a:prstGeom>
            <a:noFill/>
            <a:ln>
              <a:noFill/>
            </a:ln>
          </p:spPr>
        </p:pic>
      </p:grpSp>
      <p:cxnSp>
        <p:nvCxnSpPr>
          <p:cNvPr id="5542" name="Google Shape;5542;p47"/>
          <p:cNvCxnSpPr/>
          <p:nvPr/>
        </p:nvCxnSpPr>
        <p:spPr>
          <a:xfrm flipH="1">
            <a:off x="2958550" y="930025"/>
            <a:ext cx="14400" cy="3152100"/>
          </a:xfrm>
          <a:prstGeom prst="straightConnector1">
            <a:avLst/>
          </a:prstGeom>
          <a:noFill/>
          <a:ln w="28575" cap="flat" cmpd="sng">
            <a:solidFill>
              <a:schemeClr val="accent2"/>
            </a:solidFill>
            <a:prstDash val="solid"/>
            <a:round/>
            <a:headEnd type="oval" w="med" len="med"/>
            <a:tailEnd type="oval" w="med" len="med"/>
          </a:ln>
        </p:spPr>
      </p:cxnSp>
      <p:cxnSp>
        <p:nvCxnSpPr>
          <p:cNvPr id="5543" name="Google Shape;5543;p47"/>
          <p:cNvCxnSpPr/>
          <p:nvPr/>
        </p:nvCxnSpPr>
        <p:spPr>
          <a:xfrm flipH="1">
            <a:off x="5944750" y="930025"/>
            <a:ext cx="14400" cy="3152100"/>
          </a:xfrm>
          <a:prstGeom prst="straightConnector1">
            <a:avLst/>
          </a:prstGeom>
          <a:noFill/>
          <a:ln w="28575" cap="flat" cmpd="sng">
            <a:solidFill>
              <a:schemeClr val="accent2"/>
            </a:solidFill>
            <a:prstDash val="solid"/>
            <a:round/>
            <a:headEnd type="oval" w="med" len="med"/>
            <a:tailEnd type="oval" w="med" len="med"/>
          </a:ln>
        </p:spPr>
      </p:cxnSp>
      <p:sp>
        <p:nvSpPr>
          <p:cNvPr id="5544" name="Google Shape;5544;p47"/>
          <p:cNvSpPr txBox="1"/>
          <p:nvPr/>
        </p:nvSpPr>
        <p:spPr>
          <a:xfrm>
            <a:off x="3083500" y="905275"/>
            <a:ext cx="2750700" cy="2339072"/>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u="sng" dirty="0">
                <a:highlight>
                  <a:schemeClr val="accent6"/>
                </a:highlight>
                <a:latin typeface="Montserrat"/>
                <a:ea typeface="Montserrat"/>
                <a:cs typeface="Montserrat"/>
                <a:sym typeface="Montserrat"/>
              </a:rPr>
              <a:t>Reflection</a:t>
            </a:r>
            <a:endParaRPr u="sng" dirty="0">
              <a:highlight>
                <a:schemeClr val="accent6"/>
              </a:highlight>
              <a:latin typeface="Montserrat"/>
              <a:ea typeface="Montserrat"/>
              <a:cs typeface="Montserrat"/>
              <a:sym typeface="Montserrat"/>
            </a:endParaRPr>
          </a:p>
          <a:p>
            <a:pPr marL="0" lvl="0" indent="0" algn="l" rtl="0">
              <a:spcBef>
                <a:spcPts val="0"/>
              </a:spcBef>
              <a:spcAft>
                <a:spcPts val="0"/>
              </a:spcAft>
              <a:buNone/>
            </a:pPr>
            <a:r>
              <a:rPr lang="en" dirty="0">
                <a:highlight>
                  <a:schemeClr val="accent6"/>
                </a:highlight>
                <a:latin typeface="Montserrat"/>
                <a:ea typeface="Montserrat"/>
                <a:cs typeface="Montserrat"/>
                <a:sym typeface="Montserrat"/>
              </a:rPr>
              <a:t>According to The University of Edinburgh (2020), by introducing the skill reflection into the workplace, it can enable you to identity the skills and experience you already possess, and exactly where you developed them. </a:t>
            </a:r>
            <a:endParaRPr dirty="0">
              <a:highlight>
                <a:schemeClr val="accent6"/>
              </a:highlight>
              <a:latin typeface="Montserrat"/>
              <a:ea typeface="Montserrat"/>
              <a:cs typeface="Montserrat"/>
              <a:sym typeface="Montserrat"/>
            </a:endParaRPr>
          </a:p>
        </p:txBody>
      </p:sp>
      <p:sp>
        <p:nvSpPr>
          <p:cNvPr id="5545" name="Google Shape;5545;p47"/>
          <p:cNvSpPr txBox="1"/>
          <p:nvPr/>
        </p:nvSpPr>
        <p:spPr>
          <a:xfrm>
            <a:off x="644725" y="930025"/>
            <a:ext cx="1719300" cy="2339700"/>
          </a:xfrm>
          <a:prstGeom prst="rect">
            <a:avLst/>
          </a:prstGeom>
          <a:solidFill>
            <a:schemeClr val="accent6"/>
          </a:solid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u="sng">
                <a:latin typeface="Montserrat"/>
                <a:ea typeface="Montserrat"/>
                <a:cs typeface="Montserrat"/>
                <a:sym typeface="Montserrat"/>
              </a:rPr>
              <a:t>Making presentations</a:t>
            </a:r>
            <a:endParaRPr>
              <a:latin typeface="Montserrat"/>
              <a:ea typeface="Montserrat"/>
              <a:cs typeface="Montserrat"/>
              <a:sym typeface="Montserrat"/>
            </a:endParaRPr>
          </a:p>
          <a:p>
            <a:pPr marL="0" lvl="0" indent="0" algn="l" rtl="0">
              <a:spcBef>
                <a:spcPts val="0"/>
              </a:spcBef>
              <a:spcAft>
                <a:spcPts val="0"/>
              </a:spcAft>
              <a:buNone/>
            </a:pPr>
            <a:r>
              <a:rPr lang="en">
                <a:latin typeface="Montserrat"/>
                <a:ea typeface="Montserrat"/>
                <a:cs typeface="Montserrat"/>
                <a:sym typeface="Montserrat"/>
              </a:rPr>
              <a:t>As mentioned previously, knowing how to make use of presentations can help you gain many advantages.</a:t>
            </a:r>
            <a:r>
              <a:rPr lang="en" u="sng">
                <a:latin typeface="Montserrat"/>
                <a:ea typeface="Montserrat"/>
                <a:cs typeface="Montserrat"/>
                <a:sym typeface="Montserrat"/>
              </a:rPr>
              <a:t> </a:t>
            </a:r>
            <a:endParaRPr u="sng">
              <a:latin typeface="Montserrat"/>
              <a:ea typeface="Montserrat"/>
              <a:cs typeface="Montserrat"/>
              <a:sym typeface="Montserrat"/>
            </a:endParaRPr>
          </a:p>
        </p:txBody>
      </p:sp>
      <p:sp>
        <p:nvSpPr>
          <p:cNvPr id="5546" name="Google Shape;5546;p47"/>
          <p:cNvSpPr txBox="1"/>
          <p:nvPr/>
        </p:nvSpPr>
        <p:spPr>
          <a:xfrm>
            <a:off x="6313275" y="930025"/>
            <a:ext cx="2555400" cy="3416290"/>
          </a:xfrm>
          <a:prstGeom prst="rect">
            <a:avLst/>
          </a:prstGeom>
          <a:solidFill>
            <a:schemeClr val="accent6"/>
          </a:solid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u="sng" dirty="0">
                <a:latin typeface="Montserrat"/>
                <a:ea typeface="Montserrat"/>
                <a:cs typeface="Montserrat"/>
                <a:sym typeface="Montserrat"/>
              </a:rPr>
              <a:t>Metacognition</a:t>
            </a:r>
            <a:endParaRPr u="sng" dirty="0">
              <a:latin typeface="Montserrat"/>
              <a:ea typeface="Montserrat"/>
              <a:cs typeface="Montserrat"/>
              <a:sym typeface="Montserrat"/>
            </a:endParaRPr>
          </a:p>
          <a:p>
            <a:pPr marL="0" lvl="0" indent="0" algn="l" rtl="0">
              <a:spcBef>
                <a:spcPts val="0"/>
              </a:spcBef>
              <a:spcAft>
                <a:spcPts val="0"/>
              </a:spcAft>
              <a:buNone/>
            </a:pPr>
            <a:r>
              <a:rPr lang="en" dirty="0">
                <a:latin typeface="Montserrat"/>
                <a:ea typeface="Montserrat"/>
                <a:cs typeface="Montserrat"/>
                <a:sym typeface="Montserrat"/>
              </a:rPr>
              <a:t>By following Bloom’s taxonomy  in employability it can lead you in the right direction to develop other essential skills within future employment, like:</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Identifying the way you learn</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Reflect on mistakes </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Planning for taks</a:t>
            </a: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Finding and rembering information </a:t>
            </a:r>
            <a:endParaRPr dirty="0">
              <a:latin typeface="Montserrat"/>
              <a:ea typeface="Montserrat"/>
              <a:cs typeface="Montserrat"/>
              <a:sym typeface="Montserrat"/>
            </a:endParaRPr>
          </a:p>
        </p:txBody>
      </p:sp>
      <p:sp>
        <p:nvSpPr>
          <p:cNvPr id="5547" name="Google Shape;5547;p47"/>
          <p:cNvSpPr txBox="1"/>
          <p:nvPr/>
        </p:nvSpPr>
        <p:spPr>
          <a:xfrm>
            <a:off x="-62850" y="128925"/>
            <a:ext cx="9269700" cy="677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900" u="sng">
                <a:solidFill>
                  <a:schemeClr val="dk1"/>
                </a:solidFill>
                <a:latin typeface="Marcellus"/>
                <a:ea typeface="Marcellus"/>
                <a:cs typeface="Marcellus"/>
                <a:sym typeface="Marcellus"/>
              </a:rPr>
              <a:t>How are the three skills essential to employability?</a:t>
            </a:r>
            <a:r>
              <a:rPr lang="en" sz="3200">
                <a:solidFill>
                  <a:schemeClr val="dk1"/>
                </a:solidFill>
                <a:latin typeface="Marcellus"/>
                <a:ea typeface="Marcellus"/>
                <a:cs typeface="Marcellus"/>
                <a:sym typeface="Marcellus"/>
              </a:rPr>
              <a:t> </a:t>
            </a:r>
            <a:endParaRPr sz="1100"/>
          </a:p>
        </p:txBody>
      </p:sp>
      <p:grpSp>
        <p:nvGrpSpPr>
          <p:cNvPr id="5548" name="Google Shape;5548;p47"/>
          <p:cNvGrpSpPr/>
          <p:nvPr/>
        </p:nvGrpSpPr>
        <p:grpSpPr>
          <a:xfrm rot="17887037">
            <a:off x="7308112" y="3127788"/>
            <a:ext cx="2966742" cy="3548549"/>
            <a:chOff x="5493817" y="368107"/>
            <a:chExt cx="2966717" cy="3548518"/>
          </a:xfrm>
        </p:grpSpPr>
        <p:pic>
          <p:nvPicPr>
            <p:cNvPr id="5549" name="Google Shape;5549;p47"/>
            <p:cNvPicPr preferRelativeResize="0"/>
            <p:nvPr/>
          </p:nvPicPr>
          <p:blipFill>
            <a:blip r:embed="rId5">
              <a:alphaModFix/>
            </a:blip>
            <a:stretch>
              <a:fillRect/>
            </a:stretch>
          </p:blipFill>
          <p:spPr>
            <a:xfrm rot="1288497" flipH="1">
              <a:off x="5978700" y="628551"/>
              <a:ext cx="1996952" cy="3027630"/>
            </a:xfrm>
            <a:prstGeom prst="rect">
              <a:avLst/>
            </a:prstGeom>
            <a:noFill/>
            <a:ln>
              <a:noFill/>
            </a:ln>
          </p:spPr>
        </p:pic>
        <p:pic>
          <p:nvPicPr>
            <p:cNvPr id="5550" name="Google Shape;5550;p47"/>
            <p:cNvPicPr preferRelativeResize="0"/>
            <p:nvPr/>
          </p:nvPicPr>
          <p:blipFill>
            <a:blip r:embed="rId6">
              <a:alphaModFix/>
            </a:blip>
            <a:stretch>
              <a:fillRect/>
            </a:stretch>
          </p:blipFill>
          <p:spPr>
            <a:xfrm rot="5400000">
              <a:off x="6965530" y="2536534"/>
              <a:ext cx="346013" cy="875625"/>
            </a:xfrm>
            <a:prstGeom prst="rect">
              <a:avLst/>
            </a:prstGeom>
            <a:noFill/>
            <a:ln>
              <a:noFill/>
            </a:ln>
          </p:spPr>
        </p:pic>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554"/>
        <p:cNvGrpSpPr/>
        <p:nvPr/>
      </p:nvGrpSpPr>
      <p:grpSpPr>
        <a:xfrm>
          <a:off x="0" y="0"/>
          <a:ext cx="0" cy="0"/>
          <a:chOff x="0" y="0"/>
          <a:chExt cx="0" cy="0"/>
        </a:xfrm>
      </p:grpSpPr>
      <p:pic>
        <p:nvPicPr>
          <p:cNvPr id="5555" name="Google Shape;5555;p48"/>
          <p:cNvPicPr preferRelativeResize="0"/>
          <p:nvPr/>
        </p:nvPicPr>
        <p:blipFill>
          <a:blip r:embed="rId3">
            <a:alphaModFix/>
          </a:blip>
          <a:stretch>
            <a:fillRect/>
          </a:stretch>
        </p:blipFill>
        <p:spPr>
          <a:xfrm rot="1940135">
            <a:off x="-544450" y="3289043"/>
            <a:ext cx="1592481" cy="2414072"/>
          </a:xfrm>
          <a:prstGeom prst="rect">
            <a:avLst/>
          </a:prstGeom>
          <a:noFill/>
          <a:ln>
            <a:noFill/>
          </a:ln>
        </p:spPr>
      </p:pic>
      <p:pic>
        <p:nvPicPr>
          <p:cNvPr id="5556" name="Google Shape;5556;p48"/>
          <p:cNvPicPr preferRelativeResize="0"/>
          <p:nvPr/>
        </p:nvPicPr>
        <p:blipFill>
          <a:blip r:embed="rId3">
            <a:alphaModFix/>
          </a:blip>
          <a:stretch>
            <a:fillRect/>
          </a:stretch>
        </p:blipFill>
        <p:spPr>
          <a:xfrm rot="-4659307">
            <a:off x="8442600" y="246470"/>
            <a:ext cx="1592480" cy="2414068"/>
          </a:xfrm>
          <a:prstGeom prst="rect">
            <a:avLst/>
          </a:prstGeom>
          <a:noFill/>
          <a:ln>
            <a:noFill/>
          </a:ln>
        </p:spPr>
      </p:pic>
      <p:sp>
        <p:nvSpPr>
          <p:cNvPr id="5557" name="Google Shape;5557;p48"/>
          <p:cNvSpPr txBox="1"/>
          <p:nvPr/>
        </p:nvSpPr>
        <p:spPr>
          <a:xfrm>
            <a:off x="3371550" y="2489400"/>
            <a:ext cx="2400900" cy="12621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Teaching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Nursing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Hospitality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Retail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Youth Work </a:t>
            </a:r>
            <a:endParaRPr/>
          </a:p>
        </p:txBody>
      </p:sp>
      <p:sp>
        <p:nvSpPr>
          <p:cNvPr id="5558" name="Google Shape;5558;p48"/>
          <p:cNvSpPr txBox="1"/>
          <p:nvPr/>
        </p:nvSpPr>
        <p:spPr>
          <a:xfrm>
            <a:off x="114600" y="0"/>
            <a:ext cx="3229800" cy="1077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900" u="sng">
                <a:solidFill>
                  <a:schemeClr val="dk1"/>
                </a:solidFill>
                <a:latin typeface="Marcellus"/>
                <a:ea typeface="Marcellus"/>
                <a:cs typeface="Marcellus"/>
                <a:sym typeface="Marcellus"/>
              </a:rPr>
              <a:t>They’re transferable skills.</a:t>
            </a:r>
            <a:endParaRPr/>
          </a:p>
        </p:txBody>
      </p:sp>
      <p:sp>
        <p:nvSpPr>
          <p:cNvPr id="5559" name="Google Shape;5559;p48"/>
          <p:cNvSpPr txBox="1"/>
          <p:nvPr/>
        </p:nvSpPr>
        <p:spPr>
          <a:xfrm>
            <a:off x="904200" y="1783350"/>
            <a:ext cx="7335600" cy="830966"/>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dirty="0">
                <a:latin typeface="Montserrat"/>
                <a:ea typeface="Montserrat"/>
                <a:cs typeface="Montserrat"/>
                <a:sym typeface="Montserrat"/>
              </a:rPr>
              <a:t>There are many employers who seek certain individuals who possess these skills, and they’re not used in just one service area, there a wide range of employment areas that require these certain skills:</a:t>
            </a:r>
            <a:endParaRPr dirty="0">
              <a:latin typeface="Montserrat"/>
              <a:ea typeface="Montserrat"/>
              <a:cs typeface="Montserrat"/>
              <a:sym typeface="Montserrat"/>
            </a:endParaRPr>
          </a:p>
        </p:txBody>
      </p:sp>
      <p:sp>
        <p:nvSpPr>
          <p:cNvPr id="5560" name="Google Shape;5560;p48"/>
          <p:cNvSpPr txBox="1"/>
          <p:nvPr/>
        </p:nvSpPr>
        <p:spPr>
          <a:xfrm>
            <a:off x="689300" y="1077300"/>
            <a:ext cx="5801100" cy="830966"/>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dirty="0">
                <a:latin typeface="Montserrat"/>
                <a:ea typeface="Montserrat"/>
                <a:cs typeface="Montserrat"/>
                <a:sym typeface="Montserrat"/>
              </a:rPr>
              <a:t>The study skills we learn as students are vital in an education setting but their importance can be carried through to future employmability.</a:t>
            </a:r>
            <a:endParaRPr dirty="0">
              <a:latin typeface="Montserrat"/>
              <a:ea typeface="Montserrat"/>
              <a:cs typeface="Montserrat"/>
              <a:sym typeface="Montserrat"/>
            </a:endParaRPr>
          </a:p>
        </p:txBody>
      </p:sp>
      <p:sp>
        <p:nvSpPr>
          <p:cNvPr id="5561" name="Google Shape;5561;p48"/>
          <p:cNvSpPr txBox="1"/>
          <p:nvPr/>
        </p:nvSpPr>
        <p:spPr>
          <a:xfrm>
            <a:off x="1671450" y="3968650"/>
            <a:ext cx="58011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a:latin typeface="Montserrat"/>
                <a:ea typeface="Montserrat"/>
                <a:cs typeface="Montserrat"/>
                <a:sym typeface="Montserrat"/>
              </a:rPr>
              <a:t>But how do these skills apply to Youth Work?</a:t>
            </a:r>
            <a:endParaRPr sz="1800">
              <a:latin typeface="Montserrat"/>
              <a:ea typeface="Montserrat"/>
              <a:cs typeface="Montserrat"/>
              <a:sym typeface="Montserra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565"/>
        <p:cNvGrpSpPr/>
        <p:nvPr/>
      </p:nvGrpSpPr>
      <p:grpSpPr>
        <a:xfrm>
          <a:off x="0" y="0"/>
          <a:ext cx="0" cy="0"/>
          <a:chOff x="0" y="0"/>
          <a:chExt cx="0" cy="0"/>
        </a:xfrm>
      </p:grpSpPr>
      <p:sp>
        <p:nvSpPr>
          <p:cNvPr id="5566" name="Google Shape;5566;p49"/>
          <p:cNvSpPr txBox="1"/>
          <p:nvPr/>
        </p:nvSpPr>
        <p:spPr>
          <a:xfrm>
            <a:off x="3072000" y="1671300"/>
            <a:ext cx="3000000" cy="1800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3500">
                <a:solidFill>
                  <a:schemeClr val="dk1"/>
                </a:solidFill>
                <a:latin typeface="Marcellus"/>
                <a:ea typeface="Marcellus"/>
                <a:cs typeface="Marcellus"/>
                <a:sym typeface="Marcellus"/>
              </a:rPr>
              <a:t>Study skills within Youth Work.</a:t>
            </a:r>
            <a:endParaRPr sz="2000"/>
          </a:p>
        </p:txBody>
      </p:sp>
      <p:pic>
        <p:nvPicPr>
          <p:cNvPr id="5567" name="Google Shape;5567;p49"/>
          <p:cNvPicPr preferRelativeResize="0"/>
          <p:nvPr/>
        </p:nvPicPr>
        <p:blipFill>
          <a:blip r:embed="rId3">
            <a:alphaModFix/>
          </a:blip>
          <a:stretch>
            <a:fillRect/>
          </a:stretch>
        </p:blipFill>
        <p:spPr>
          <a:xfrm>
            <a:off x="1479518" y="3288151"/>
            <a:ext cx="1592484" cy="2415857"/>
          </a:xfrm>
          <a:prstGeom prst="rect">
            <a:avLst/>
          </a:prstGeom>
          <a:noFill/>
          <a:ln>
            <a:noFill/>
          </a:ln>
        </p:spPr>
      </p:pic>
      <p:pic>
        <p:nvPicPr>
          <p:cNvPr id="5568" name="Google Shape;5568;p49"/>
          <p:cNvPicPr preferRelativeResize="0"/>
          <p:nvPr/>
        </p:nvPicPr>
        <p:blipFill>
          <a:blip r:embed="rId3">
            <a:alphaModFix/>
          </a:blip>
          <a:stretch>
            <a:fillRect/>
          </a:stretch>
        </p:blipFill>
        <p:spPr>
          <a:xfrm rot="-9475385">
            <a:off x="5840995" y="-788098"/>
            <a:ext cx="1592483" cy="2415855"/>
          </a:xfrm>
          <a:prstGeom prst="rect">
            <a:avLst/>
          </a:prstGeom>
          <a:noFill/>
          <a:ln>
            <a:noFill/>
          </a:ln>
        </p:spPr>
      </p:pic>
      <p:pic>
        <p:nvPicPr>
          <p:cNvPr id="5569" name="Google Shape;5569;p49"/>
          <p:cNvPicPr preferRelativeResize="0"/>
          <p:nvPr/>
        </p:nvPicPr>
        <p:blipFill>
          <a:blip r:embed="rId4">
            <a:alphaModFix/>
          </a:blip>
          <a:stretch>
            <a:fillRect/>
          </a:stretch>
        </p:blipFill>
        <p:spPr>
          <a:xfrm rot="-1808102">
            <a:off x="7479031" y="3053355"/>
            <a:ext cx="1592467" cy="2414043"/>
          </a:xfrm>
          <a:prstGeom prst="rect">
            <a:avLst/>
          </a:prstGeom>
          <a:noFill/>
          <a:ln>
            <a:noFill/>
          </a:ln>
        </p:spPr>
      </p:pic>
      <p:pic>
        <p:nvPicPr>
          <p:cNvPr id="5570" name="Google Shape;5570;p49"/>
          <p:cNvPicPr preferRelativeResize="0"/>
          <p:nvPr/>
        </p:nvPicPr>
        <p:blipFill>
          <a:blip r:embed="rId5">
            <a:alphaModFix/>
          </a:blip>
          <a:stretch>
            <a:fillRect/>
          </a:stretch>
        </p:blipFill>
        <p:spPr>
          <a:xfrm rot="2415273">
            <a:off x="-701203" y="2534127"/>
            <a:ext cx="1718943" cy="2606162"/>
          </a:xfrm>
          <a:prstGeom prst="rect">
            <a:avLst/>
          </a:prstGeom>
          <a:noFill/>
          <a:ln>
            <a:noFill/>
          </a:ln>
        </p:spPr>
      </p:pic>
      <p:pic>
        <p:nvPicPr>
          <p:cNvPr id="5571" name="Google Shape;5571;p49"/>
          <p:cNvPicPr preferRelativeResize="0"/>
          <p:nvPr/>
        </p:nvPicPr>
        <p:blipFill>
          <a:blip r:embed="rId6">
            <a:alphaModFix/>
          </a:blip>
          <a:stretch>
            <a:fillRect/>
          </a:stretch>
        </p:blipFill>
        <p:spPr>
          <a:xfrm rot="10271818">
            <a:off x="1656223" y="-1709471"/>
            <a:ext cx="2154402" cy="3266373"/>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575"/>
        <p:cNvGrpSpPr/>
        <p:nvPr/>
      </p:nvGrpSpPr>
      <p:grpSpPr>
        <a:xfrm>
          <a:off x="0" y="0"/>
          <a:ext cx="0" cy="0"/>
          <a:chOff x="0" y="0"/>
          <a:chExt cx="0" cy="0"/>
        </a:xfrm>
      </p:grpSpPr>
      <p:sp>
        <p:nvSpPr>
          <p:cNvPr id="5576" name="Google Shape;5576;p50"/>
          <p:cNvSpPr txBox="1"/>
          <p:nvPr/>
        </p:nvSpPr>
        <p:spPr>
          <a:xfrm>
            <a:off x="553200" y="272225"/>
            <a:ext cx="8037600" cy="723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3500" u="sng" dirty="0">
                <a:solidFill>
                  <a:schemeClr val="dk1"/>
                </a:solidFill>
                <a:latin typeface="Marcellus"/>
                <a:ea typeface="Marcellus"/>
                <a:cs typeface="Marcellus"/>
                <a:sym typeface="Marcellus"/>
              </a:rPr>
              <a:t>Study skills within Youth Work.</a:t>
            </a:r>
            <a:endParaRPr u="sng" dirty="0"/>
          </a:p>
        </p:txBody>
      </p:sp>
      <p:sp>
        <p:nvSpPr>
          <p:cNvPr id="5577" name="Google Shape;5577;p50"/>
          <p:cNvSpPr txBox="1"/>
          <p:nvPr/>
        </p:nvSpPr>
        <p:spPr>
          <a:xfrm>
            <a:off x="1899900" y="1174850"/>
            <a:ext cx="5344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Montserrat"/>
                <a:ea typeface="Montserrat"/>
                <a:cs typeface="Montserrat"/>
                <a:sym typeface="Montserrat"/>
              </a:rPr>
              <a:t>Study skills are of huge importance within Youth Work.  </a:t>
            </a:r>
            <a:endParaRPr>
              <a:latin typeface="Montserrat"/>
              <a:ea typeface="Montserrat"/>
              <a:cs typeface="Montserrat"/>
              <a:sym typeface="Montserrat"/>
            </a:endParaRPr>
          </a:p>
        </p:txBody>
      </p:sp>
      <p:sp>
        <p:nvSpPr>
          <p:cNvPr id="5578" name="Google Shape;5578;p50"/>
          <p:cNvSpPr txBox="1"/>
          <p:nvPr/>
        </p:nvSpPr>
        <p:spPr>
          <a:xfrm>
            <a:off x="1255950" y="1940700"/>
            <a:ext cx="6632100" cy="104641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They can be turned into life skills</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Improves mental health  </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Can help the Young People with future employability also with their education </a:t>
            </a:r>
            <a:endParaRPr dirty="0">
              <a:latin typeface="Montserrat"/>
              <a:ea typeface="Montserrat"/>
              <a:cs typeface="Montserrat"/>
              <a:sym typeface="Montserrat"/>
            </a:endParaRPr>
          </a:p>
        </p:txBody>
      </p:sp>
      <p:sp>
        <p:nvSpPr>
          <p:cNvPr id="5579" name="Google Shape;5579;p50"/>
          <p:cNvSpPr txBox="1"/>
          <p:nvPr/>
        </p:nvSpPr>
        <p:spPr>
          <a:xfrm>
            <a:off x="904200" y="3495850"/>
            <a:ext cx="7335600" cy="831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dirty="0">
                <a:latin typeface="Montserrat"/>
                <a:ea typeface="Montserrat"/>
                <a:cs typeface="Montserrat"/>
                <a:sym typeface="Montserrat"/>
              </a:rPr>
              <a:t>When applying the study skills we’re empowering Young People to claim advantages that you automatically gain when you incorporate them into their daily lives, employability and school life</a:t>
            </a:r>
            <a:endParaRPr dirty="0">
              <a:latin typeface="Montserrat"/>
              <a:ea typeface="Montserrat"/>
              <a:cs typeface="Montserrat"/>
              <a:sym typeface="Montserrat"/>
            </a:endParaRPr>
          </a:p>
        </p:txBody>
      </p:sp>
      <p:grpSp>
        <p:nvGrpSpPr>
          <p:cNvPr id="6" name="Google Shape;5603;p53">
            <a:extLst>
              <a:ext uri="{FF2B5EF4-FFF2-40B4-BE49-F238E27FC236}">
                <a16:creationId xmlns:a16="http://schemas.microsoft.com/office/drawing/2014/main" id="{9B9103DF-9884-4A36-A4FF-DE0B563AA2C5}"/>
              </a:ext>
            </a:extLst>
          </p:cNvPr>
          <p:cNvGrpSpPr/>
          <p:nvPr/>
        </p:nvGrpSpPr>
        <p:grpSpPr>
          <a:xfrm>
            <a:off x="6875434" y="272225"/>
            <a:ext cx="3557776" cy="4538617"/>
            <a:chOff x="2954463" y="661692"/>
            <a:chExt cx="3557776" cy="4538617"/>
          </a:xfrm>
        </p:grpSpPr>
        <p:pic>
          <p:nvPicPr>
            <p:cNvPr id="7" name="Google Shape;5604;p53">
              <a:extLst>
                <a:ext uri="{FF2B5EF4-FFF2-40B4-BE49-F238E27FC236}">
                  <a16:creationId xmlns:a16="http://schemas.microsoft.com/office/drawing/2014/main" id="{A3D53F71-4844-4CA2-9B9C-E6E1F70AE7A2}"/>
                </a:ext>
              </a:extLst>
            </p:cNvPr>
            <p:cNvPicPr preferRelativeResize="0"/>
            <p:nvPr/>
          </p:nvPicPr>
          <p:blipFill>
            <a:blip r:embed="rId3">
              <a:alphaModFix/>
            </a:blip>
            <a:stretch>
              <a:fillRect/>
            </a:stretch>
          </p:blipFill>
          <p:spPr>
            <a:xfrm rot="-866078">
              <a:off x="3412101" y="927812"/>
              <a:ext cx="2642500" cy="4006377"/>
            </a:xfrm>
            <a:prstGeom prst="rect">
              <a:avLst/>
            </a:prstGeom>
            <a:noFill/>
            <a:ln>
              <a:noFill/>
            </a:ln>
          </p:spPr>
        </p:pic>
        <p:pic>
          <p:nvPicPr>
            <p:cNvPr id="8" name="Google Shape;5605;p53">
              <a:extLst>
                <a:ext uri="{FF2B5EF4-FFF2-40B4-BE49-F238E27FC236}">
                  <a16:creationId xmlns:a16="http://schemas.microsoft.com/office/drawing/2014/main" id="{A25261B3-0009-4A60-993D-8D7DA89C50DA}"/>
                </a:ext>
              </a:extLst>
            </p:cNvPr>
            <p:cNvPicPr preferRelativeResize="0"/>
            <p:nvPr/>
          </p:nvPicPr>
          <p:blipFill>
            <a:blip r:embed="rId4">
              <a:alphaModFix/>
            </a:blip>
            <a:stretch>
              <a:fillRect/>
            </a:stretch>
          </p:blipFill>
          <p:spPr>
            <a:xfrm rot="5400000">
              <a:off x="4321292" y="3396776"/>
              <a:ext cx="346013" cy="875625"/>
            </a:xfrm>
            <a:prstGeom prst="rect">
              <a:avLst/>
            </a:prstGeom>
            <a:noFill/>
            <a:ln>
              <a:noFill/>
            </a:ln>
          </p:spPr>
        </p:pic>
      </p:grpSp>
      <p:pic>
        <p:nvPicPr>
          <p:cNvPr id="9" name="Google Shape;5639;p56">
            <a:extLst>
              <a:ext uri="{FF2B5EF4-FFF2-40B4-BE49-F238E27FC236}">
                <a16:creationId xmlns:a16="http://schemas.microsoft.com/office/drawing/2014/main" id="{27575409-6082-4C9B-B128-5363F9C1F7FE}"/>
              </a:ext>
            </a:extLst>
          </p:cNvPr>
          <p:cNvPicPr preferRelativeResize="0"/>
          <p:nvPr/>
        </p:nvPicPr>
        <p:blipFill>
          <a:blip r:embed="rId5">
            <a:alphaModFix/>
          </a:blip>
          <a:stretch>
            <a:fillRect/>
          </a:stretch>
        </p:blipFill>
        <p:spPr>
          <a:xfrm rot="8040521">
            <a:off x="-553256" y="-211510"/>
            <a:ext cx="1592481" cy="241407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583"/>
        <p:cNvGrpSpPr/>
        <p:nvPr/>
      </p:nvGrpSpPr>
      <p:grpSpPr>
        <a:xfrm>
          <a:off x="0" y="0"/>
          <a:ext cx="0" cy="0"/>
          <a:chOff x="0" y="0"/>
          <a:chExt cx="0" cy="0"/>
        </a:xfrm>
      </p:grpSpPr>
      <p:sp>
        <p:nvSpPr>
          <p:cNvPr id="5584" name="Google Shape;5584;p51"/>
          <p:cNvSpPr txBox="1">
            <a:spLocks noGrp="1"/>
          </p:cNvSpPr>
          <p:nvPr>
            <p:ph type="title" idx="4294967295"/>
          </p:nvPr>
        </p:nvSpPr>
        <p:spPr>
          <a:xfrm>
            <a:off x="431400" y="103400"/>
            <a:ext cx="8281200" cy="709171"/>
          </a:xfrm>
          <a:prstGeom prst="rect">
            <a:avLst/>
          </a:prstGeom>
          <a:solidFill>
            <a:schemeClr val="accent6"/>
          </a:solidFill>
        </p:spPr>
        <p:txBody>
          <a:bodyPr spcFirstLastPara="1" wrap="square" lIns="91425" tIns="91425" rIns="91425" bIns="91425" anchor="t" anchorCtr="0">
            <a:noAutofit/>
          </a:bodyPr>
          <a:lstStyle/>
          <a:p>
            <a:pPr marL="0" lvl="0" indent="0" algn="ctr" rtl="0">
              <a:spcBef>
                <a:spcPts val="0"/>
              </a:spcBef>
              <a:spcAft>
                <a:spcPts val="0"/>
              </a:spcAft>
              <a:buNone/>
            </a:pPr>
            <a:r>
              <a:rPr lang="en" u="sng" dirty="0"/>
              <a:t>What can we gain?</a:t>
            </a:r>
            <a:r>
              <a:rPr lang="en" dirty="0"/>
              <a:t> </a:t>
            </a:r>
            <a:endParaRPr dirty="0"/>
          </a:p>
        </p:txBody>
      </p:sp>
      <p:sp>
        <p:nvSpPr>
          <p:cNvPr id="5585" name="Google Shape;5585;p51"/>
          <p:cNvSpPr txBox="1"/>
          <p:nvPr/>
        </p:nvSpPr>
        <p:spPr>
          <a:xfrm>
            <a:off x="4022875" y="1604650"/>
            <a:ext cx="4482900" cy="12621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Improve communication </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Build on digital skills</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Improve the skills finding and gathering information</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Teamwork  </a:t>
            </a:r>
            <a:endParaRPr dirty="0">
              <a:latin typeface="Montserrat"/>
              <a:ea typeface="Montserrat"/>
              <a:cs typeface="Montserrat"/>
              <a:sym typeface="Montserrat"/>
            </a:endParaRPr>
          </a:p>
        </p:txBody>
      </p:sp>
      <p:sp>
        <p:nvSpPr>
          <p:cNvPr id="5586" name="Google Shape;5586;p51"/>
          <p:cNvSpPr txBox="1"/>
          <p:nvPr/>
        </p:nvSpPr>
        <p:spPr>
          <a:xfrm>
            <a:off x="3232450" y="3955175"/>
            <a:ext cx="6204600" cy="10467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Recognise habits and attitudes towards certain topics</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Boost confidence</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Improve decision making </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Asists to create development plans and action points</a:t>
            </a:r>
            <a:endParaRPr dirty="0">
              <a:latin typeface="Montserrat"/>
              <a:ea typeface="Montserrat"/>
              <a:cs typeface="Montserrat"/>
              <a:sym typeface="Montserrat"/>
            </a:endParaRPr>
          </a:p>
        </p:txBody>
      </p:sp>
      <p:sp>
        <p:nvSpPr>
          <p:cNvPr id="5587" name="Google Shape;5587;p51"/>
          <p:cNvSpPr txBox="1"/>
          <p:nvPr/>
        </p:nvSpPr>
        <p:spPr>
          <a:xfrm>
            <a:off x="-181732" y="2974987"/>
            <a:ext cx="4204607" cy="1261854"/>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Enhance the link with thoughts, feeling and emotions</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Learn from past or present</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Improve vocabulary and English skills</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Make decisions with ease</a:t>
            </a:r>
            <a:endParaRPr dirty="0">
              <a:latin typeface="Montserrat"/>
              <a:ea typeface="Montserrat"/>
              <a:cs typeface="Montserrat"/>
              <a:sym typeface="Montserrat"/>
            </a:endParaRPr>
          </a:p>
        </p:txBody>
      </p:sp>
      <p:sp>
        <p:nvSpPr>
          <p:cNvPr id="5588" name="Google Shape;5588;p51"/>
          <p:cNvSpPr txBox="1"/>
          <p:nvPr/>
        </p:nvSpPr>
        <p:spPr>
          <a:xfrm>
            <a:off x="248449" y="863322"/>
            <a:ext cx="3454618" cy="1477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dirty="0">
                <a:latin typeface="Montserrat"/>
                <a:ea typeface="Montserrat"/>
                <a:cs typeface="Montserrat"/>
                <a:sym typeface="Montserrat"/>
              </a:rPr>
              <a:t>By including these study skills within our Youth Work practice we are also encouraging the Young People we support to pick up on these skills and therefore encouraging them to:</a:t>
            </a:r>
            <a:endParaRPr dirty="0"/>
          </a:p>
        </p:txBody>
      </p:sp>
      <p:sp>
        <p:nvSpPr>
          <p:cNvPr id="5589" name="Google Shape;5589;p51"/>
          <p:cNvSpPr txBox="1"/>
          <p:nvPr/>
        </p:nvSpPr>
        <p:spPr>
          <a:xfrm>
            <a:off x="3232450" y="4601675"/>
            <a:ext cx="6461700" cy="4002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Char char="●"/>
            </a:pPr>
            <a:r>
              <a:rPr lang="en">
                <a:latin typeface="Montserrat"/>
                <a:ea typeface="Montserrat"/>
                <a:cs typeface="Montserrat"/>
                <a:sym typeface="Montserrat"/>
              </a:rPr>
              <a:t>Asists to create development plans and action points</a:t>
            </a:r>
            <a:endParaRPr>
              <a:latin typeface="Montserrat"/>
              <a:ea typeface="Montserrat"/>
              <a:cs typeface="Montserrat"/>
              <a:sym typeface="Montserrat"/>
            </a:endParaRPr>
          </a:p>
        </p:txBody>
      </p:sp>
      <p:sp>
        <p:nvSpPr>
          <p:cNvPr id="2" name="TextBox 1">
            <a:extLst>
              <a:ext uri="{FF2B5EF4-FFF2-40B4-BE49-F238E27FC236}">
                <a16:creationId xmlns:a16="http://schemas.microsoft.com/office/drawing/2014/main" id="{993E26A5-AAD5-48A4-83CB-55124227E021}"/>
              </a:ext>
            </a:extLst>
          </p:cNvPr>
          <p:cNvSpPr txBox="1"/>
          <p:nvPr/>
        </p:nvSpPr>
        <p:spPr>
          <a:xfrm>
            <a:off x="4759777" y="1386918"/>
            <a:ext cx="2408465" cy="307777"/>
          </a:xfrm>
          <a:prstGeom prst="rect">
            <a:avLst/>
          </a:prstGeom>
          <a:noFill/>
        </p:spPr>
        <p:txBody>
          <a:bodyPr wrap="square" rtlCol="0">
            <a:spAutoFit/>
          </a:bodyPr>
          <a:lstStyle/>
          <a:p>
            <a:r>
              <a:rPr lang="en-GB" u="sng" dirty="0">
                <a:latin typeface="Montserrat" panose="00000500000000000000" pitchFamily="2" charset="0"/>
              </a:rPr>
              <a:t>Making presentations</a:t>
            </a:r>
          </a:p>
        </p:txBody>
      </p:sp>
      <p:sp>
        <p:nvSpPr>
          <p:cNvPr id="3" name="TextBox 2">
            <a:extLst>
              <a:ext uri="{FF2B5EF4-FFF2-40B4-BE49-F238E27FC236}">
                <a16:creationId xmlns:a16="http://schemas.microsoft.com/office/drawing/2014/main" id="{B2D69EEE-FB05-4F24-A5AC-A970CF89BCBC}"/>
              </a:ext>
            </a:extLst>
          </p:cNvPr>
          <p:cNvSpPr txBox="1"/>
          <p:nvPr/>
        </p:nvSpPr>
        <p:spPr>
          <a:xfrm>
            <a:off x="859214" y="2712861"/>
            <a:ext cx="1328815" cy="307777"/>
          </a:xfrm>
          <a:prstGeom prst="rect">
            <a:avLst/>
          </a:prstGeom>
          <a:noFill/>
        </p:spPr>
        <p:txBody>
          <a:bodyPr wrap="square" rtlCol="0">
            <a:spAutoFit/>
          </a:bodyPr>
          <a:lstStyle/>
          <a:p>
            <a:r>
              <a:rPr lang="en-GB" u="sng" dirty="0">
                <a:latin typeface="Montserrat" panose="00000500000000000000" pitchFamily="2" charset="0"/>
              </a:rPr>
              <a:t>Reflection</a:t>
            </a:r>
          </a:p>
        </p:txBody>
      </p:sp>
      <p:sp>
        <p:nvSpPr>
          <p:cNvPr id="4" name="TextBox 3">
            <a:extLst>
              <a:ext uri="{FF2B5EF4-FFF2-40B4-BE49-F238E27FC236}">
                <a16:creationId xmlns:a16="http://schemas.microsoft.com/office/drawing/2014/main" id="{33B7443B-A5CC-43B4-B792-209AE234E4D8}"/>
              </a:ext>
            </a:extLst>
          </p:cNvPr>
          <p:cNvSpPr txBox="1"/>
          <p:nvPr/>
        </p:nvSpPr>
        <p:spPr>
          <a:xfrm>
            <a:off x="5366527" y="3605914"/>
            <a:ext cx="1573116" cy="307777"/>
          </a:xfrm>
          <a:prstGeom prst="rect">
            <a:avLst/>
          </a:prstGeom>
          <a:noFill/>
        </p:spPr>
        <p:txBody>
          <a:bodyPr wrap="square" rtlCol="0">
            <a:spAutoFit/>
          </a:bodyPr>
          <a:lstStyle/>
          <a:p>
            <a:r>
              <a:rPr lang="en-GB" u="sng" dirty="0">
                <a:latin typeface="Montserrat" panose="00000500000000000000" pitchFamily="2" charset="0"/>
              </a:rPr>
              <a:t>Metacognition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1000"/>
                                        <p:tgtEl>
                                          <p:spTgt spid="5585"/>
                                        </p:tgtEl>
                                      </p:cBhvr>
                                    </p:animEffect>
                                    <p:set>
                                      <p:cBhvr>
                                        <p:cTn id="7" dur="1" fill="hold">
                                          <p:stCondLst>
                                            <p:cond delay="1000"/>
                                          </p:stCondLst>
                                        </p:cTn>
                                        <p:tgtEl>
                                          <p:spTgt spid="5585"/>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1000"/>
                                        <p:tgtEl>
                                          <p:spTgt spid="5586"/>
                                        </p:tgtEl>
                                      </p:cBhvr>
                                    </p:animEffect>
                                    <p:set>
                                      <p:cBhvr>
                                        <p:cTn id="10" dur="1" fill="hold">
                                          <p:stCondLst>
                                            <p:cond delay="1000"/>
                                          </p:stCondLst>
                                        </p:cTn>
                                        <p:tgtEl>
                                          <p:spTgt spid="5586"/>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1000"/>
                                        <p:tgtEl>
                                          <p:spTgt spid="5587"/>
                                        </p:tgtEl>
                                      </p:cBhvr>
                                    </p:animEffect>
                                    <p:set>
                                      <p:cBhvr>
                                        <p:cTn id="13" dur="1" fill="hold">
                                          <p:stCondLst>
                                            <p:cond delay="1000"/>
                                          </p:stCondLst>
                                        </p:cTn>
                                        <p:tgtEl>
                                          <p:spTgt spid="5587"/>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589"/>
                                        </p:tgtEl>
                                        <p:attrNameLst>
                                          <p:attrName>style.visibility</p:attrName>
                                        </p:attrNameLst>
                                      </p:cBhvr>
                                      <p:to>
                                        <p:strVal val="visible"/>
                                      </p:to>
                                    </p:set>
                                    <p:animEffect transition="in" filter="fade">
                                      <p:cBhvr>
                                        <p:cTn id="18" dur="1000"/>
                                        <p:tgtEl>
                                          <p:spTgt spid="55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593"/>
        <p:cNvGrpSpPr/>
        <p:nvPr/>
      </p:nvGrpSpPr>
      <p:grpSpPr>
        <a:xfrm>
          <a:off x="0" y="0"/>
          <a:ext cx="0" cy="0"/>
          <a:chOff x="0" y="0"/>
          <a:chExt cx="0" cy="0"/>
        </a:xfrm>
      </p:grpSpPr>
      <p:sp>
        <p:nvSpPr>
          <p:cNvPr id="5594" name="Google Shape;5594;p52"/>
          <p:cNvSpPr txBox="1"/>
          <p:nvPr/>
        </p:nvSpPr>
        <p:spPr>
          <a:xfrm>
            <a:off x="3072000" y="114600"/>
            <a:ext cx="3000000" cy="677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3200" u="sng">
                <a:solidFill>
                  <a:schemeClr val="dk1"/>
                </a:solidFill>
                <a:latin typeface="Marcellus"/>
                <a:ea typeface="Marcellus"/>
                <a:cs typeface="Marcellus"/>
                <a:sym typeface="Marcellus"/>
              </a:rPr>
              <a:t>Action points </a:t>
            </a:r>
            <a:endParaRPr/>
          </a:p>
        </p:txBody>
      </p:sp>
      <p:sp>
        <p:nvSpPr>
          <p:cNvPr id="5595" name="Google Shape;5595;p52"/>
          <p:cNvSpPr txBox="1"/>
          <p:nvPr/>
        </p:nvSpPr>
        <p:spPr>
          <a:xfrm>
            <a:off x="1458525" y="791700"/>
            <a:ext cx="6226950" cy="400079"/>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dirty="0">
                <a:latin typeface="Montserrat"/>
                <a:ea typeface="Montserrat"/>
                <a:cs typeface="Montserrat"/>
                <a:sym typeface="Montserrat"/>
              </a:rPr>
              <a:t>Steps we take to improve little challenges and to overcome them. </a:t>
            </a:r>
            <a:endParaRPr dirty="0">
              <a:latin typeface="Montserrat"/>
              <a:ea typeface="Montserrat"/>
              <a:cs typeface="Montserrat"/>
              <a:sym typeface="Montserrat"/>
            </a:endParaRPr>
          </a:p>
        </p:txBody>
      </p:sp>
      <p:sp>
        <p:nvSpPr>
          <p:cNvPr id="2" name="TextBox 1">
            <a:extLst>
              <a:ext uri="{FF2B5EF4-FFF2-40B4-BE49-F238E27FC236}">
                <a16:creationId xmlns:a16="http://schemas.microsoft.com/office/drawing/2014/main" id="{6E15046C-6CEB-45EC-9DD6-E94CC2BC5F81}"/>
              </a:ext>
            </a:extLst>
          </p:cNvPr>
          <p:cNvSpPr txBox="1"/>
          <p:nvPr/>
        </p:nvSpPr>
        <p:spPr>
          <a:xfrm>
            <a:off x="361457" y="2015873"/>
            <a:ext cx="2710543" cy="2031325"/>
          </a:xfrm>
          <a:prstGeom prst="rect">
            <a:avLst/>
          </a:prstGeom>
          <a:noFill/>
        </p:spPr>
        <p:txBody>
          <a:bodyPr wrap="square" rtlCol="0">
            <a:spAutoFit/>
          </a:bodyPr>
          <a:lstStyle/>
          <a:p>
            <a:pPr algn="ctr"/>
            <a:r>
              <a:rPr lang="en-GB" u="sng" dirty="0">
                <a:latin typeface="Montserrat" panose="00000500000000000000" pitchFamily="2" charset="0"/>
              </a:rPr>
              <a:t>Reading</a:t>
            </a:r>
          </a:p>
          <a:p>
            <a:pPr marL="285750" indent="-285750">
              <a:buFont typeface="Arial" panose="020B0604020202020204" pitchFamily="34" charset="0"/>
              <a:buChar char="•"/>
            </a:pPr>
            <a:r>
              <a:rPr lang="en-GB" dirty="0">
                <a:latin typeface="Montserrat" panose="00000500000000000000" pitchFamily="2" charset="0"/>
              </a:rPr>
              <a:t>Read carefully and thoroughly </a:t>
            </a:r>
          </a:p>
          <a:p>
            <a:pPr marL="285750" indent="-285750">
              <a:buFont typeface="Arial" panose="020B0604020202020204" pitchFamily="34" charset="0"/>
              <a:buChar char="•"/>
            </a:pPr>
            <a:r>
              <a:rPr lang="en-GB" dirty="0">
                <a:latin typeface="Montserrat" panose="00000500000000000000" pitchFamily="2" charset="0"/>
              </a:rPr>
              <a:t>Use eBook’s to my advantage </a:t>
            </a:r>
          </a:p>
          <a:p>
            <a:pPr marL="285750" indent="-285750">
              <a:buFont typeface="Arial" panose="020B0604020202020204" pitchFamily="34" charset="0"/>
              <a:buChar char="•"/>
            </a:pPr>
            <a:r>
              <a:rPr lang="en-GB" dirty="0">
                <a:latin typeface="Montserrat" panose="00000500000000000000" pitchFamily="2" charset="0"/>
              </a:rPr>
              <a:t>Ask myself if what I’m reading reinforces my argument </a:t>
            </a:r>
          </a:p>
          <a:p>
            <a:endParaRPr lang="en-GB" dirty="0"/>
          </a:p>
        </p:txBody>
      </p:sp>
      <p:sp>
        <p:nvSpPr>
          <p:cNvPr id="3" name="TextBox 2">
            <a:extLst>
              <a:ext uri="{FF2B5EF4-FFF2-40B4-BE49-F238E27FC236}">
                <a16:creationId xmlns:a16="http://schemas.microsoft.com/office/drawing/2014/main" id="{715B5161-4998-4E22-AB71-0FDC258F1F3A}"/>
              </a:ext>
            </a:extLst>
          </p:cNvPr>
          <p:cNvSpPr txBox="1"/>
          <p:nvPr/>
        </p:nvSpPr>
        <p:spPr>
          <a:xfrm>
            <a:off x="3273598" y="1217544"/>
            <a:ext cx="2576052" cy="1384995"/>
          </a:xfrm>
          <a:prstGeom prst="rect">
            <a:avLst/>
          </a:prstGeom>
          <a:noFill/>
        </p:spPr>
        <p:txBody>
          <a:bodyPr wrap="square" rtlCol="0">
            <a:spAutoFit/>
          </a:bodyPr>
          <a:lstStyle/>
          <a:p>
            <a:pPr algn="ctr"/>
            <a:r>
              <a:rPr lang="en-GB" u="sng" dirty="0">
                <a:latin typeface="Montserrat" panose="00000500000000000000" pitchFamily="2" charset="0"/>
              </a:rPr>
              <a:t>Time management </a:t>
            </a:r>
          </a:p>
          <a:p>
            <a:pPr marL="285750" indent="-285750" algn="just">
              <a:buFont typeface="Arial" panose="020B0604020202020204" pitchFamily="34" charset="0"/>
              <a:buChar char="•"/>
            </a:pPr>
            <a:r>
              <a:rPr lang="en-GB" dirty="0">
                <a:latin typeface="Montserrat" panose="00000500000000000000" pitchFamily="2" charset="0"/>
              </a:rPr>
              <a:t>Analyse what learning styles work for me</a:t>
            </a:r>
          </a:p>
          <a:p>
            <a:pPr marL="285750" indent="-285750" algn="just">
              <a:buFont typeface="Arial" panose="020B0604020202020204" pitchFamily="34" charset="0"/>
              <a:buChar char="•"/>
            </a:pPr>
            <a:r>
              <a:rPr lang="en-GB" dirty="0">
                <a:latin typeface="Montserrat" panose="00000500000000000000" pitchFamily="2" charset="0"/>
              </a:rPr>
              <a:t>Read more </a:t>
            </a:r>
          </a:p>
          <a:p>
            <a:pPr marL="285750" indent="-285750" algn="just">
              <a:buFont typeface="Arial" panose="020B0604020202020204" pitchFamily="34" charset="0"/>
              <a:buChar char="•"/>
            </a:pPr>
            <a:r>
              <a:rPr lang="en-GB" dirty="0">
                <a:latin typeface="Montserrat" panose="00000500000000000000" pitchFamily="2" charset="0"/>
              </a:rPr>
              <a:t>Listen to feed back</a:t>
            </a:r>
          </a:p>
          <a:p>
            <a:pPr marL="285750" indent="-285750">
              <a:buFont typeface="Arial" panose="020B0604020202020204" pitchFamily="34" charset="0"/>
              <a:buChar char="•"/>
            </a:pPr>
            <a:endParaRPr lang="en-GB" dirty="0">
              <a:latin typeface="Montserrat" panose="00000500000000000000" pitchFamily="2" charset="0"/>
            </a:endParaRPr>
          </a:p>
        </p:txBody>
      </p:sp>
      <p:sp>
        <p:nvSpPr>
          <p:cNvPr id="5" name="TextBox 4">
            <a:extLst>
              <a:ext uri="{FF2B5EF4-FFF2-40B4-BE49-F238E27FC236}">
                <a16:creationId xmlns:a16="http://schemas.microsoft.com/office/drawing/2014/main" id="{2527AC8C-A208-47F2-9DA9-30497D6D7B7F}"/>
              </a:ext>
            </a:extLst>
          </p:cNvPr>
          <p:cNvSpPr txBox="1"/>
          <p:nvPr/>
        </p:nvSpPr>
        <p:spPr>
          <a:xfrm>
            <a:off x="3390866" y="3395708"/>
            <a:ext cx="2341515" cy="1600438"/>
          </a:xfrm>
          <a:prstGeom prst="rect">
            <a:avLst/>
          </a:prstGeom>
          <a:noFill/>
        </p:spPr>
        <p:txBody>
          <a:bodyPr wrap="square" rtlCol="0">
            <a:spAutoFit/>
          </a:bodyPr>
          <a:lstStyle/>
          <a:p>
            <a:pPr algn="ctr"/>
            <a:r>
              <a:rPr lang="en-GB" u="sng" dirty="0">
                <a:latin typeface="Montserrat" panose="00000500000000000000" pitchFamily="2" charset="0"/>
              </a:rPr>
              <a:t>Making presentations </a:t>
            </a:r>
          </a:p>
          <a:p>
            <a:pPr marL="285750" indent="-285750">
              <a:buFont typeface="Arial" panose="020B0604020202020204" pitchFamily="34" charset="0"/>
              <a:buChar char="•"/>
            </a:pPr>
            <a:r>
              <a:rPr lang="en-GB" dirty="0">
                <a:latin typeface="Montserrat" panose="00000500000000000000" pitchFamily="2" charset="0"/>
              </a:rPr>
              <a:t>Researching how others have made presentations </a:t>
            </a:r>
          </a:p>
          <a:p>
            <a:pPr marL="285750" indent="-285750">
              <a:buFont typeface="Arial" panose="020B0604020202020204" pitchFamily="34" charset="0"/>
              <a:buChar char="•"/>
            </a:pPr>
            <a:r>
              <a:rPr lang="en-GB" dirty="0">
                <a:latin typeface="Montserrat" panose="00000500000000000000" pitchFamily="2" charset="0"/>
              </a:rPr>
              <a:t>Creating and presenting more</a:t>
            </a:r>
          </a:p>
          <a:p>
            <a:pPr marL="285750" indent="-285750">
              <a:buFont typeface="Arial" panose="020B0604020202020204" pitchFamily="34" charset="0"/>
              <a:buChar char="•"/>
            </a:pPr>
            <a:r>
              <a:rPr lang="en-GB" dirty="0">
                <a:latin typeface="Montserrat" panose="00000500000000000000" pitchFamily="2" charset="0"/>
              </a:rPr>
              <a:t>Asking for feedback</a:t>
            </a:r>
          </a:p>
        </p:txBody>
      </p:sp>
      <p:pic>
        <p:nvPicPr>
          <p:cNvPr id="8" name="Google Shape;5638;p56">
            <a:extLst>
              <a:ext uri="{FF2B5EF4-FFF2-40B4-BE49-F238E27FC236}">
                <a16:creationId xmlns:a16="http://schemas.microsoft.com/office/drawing/2014/main" id="{CFC653E0-8DC4-4239-BD68-FCD16A141CB8}"/>
              </a:ext>
            </a:extLst>
          </p:cNvPr>
          <p:cNvPicPr preferRelativeResize="0"/>
          <p:nvPr/>
        </p:nvPicPr>
        <p:blipFill>
          <a:blip r:embed="rId3">
            <a:alphaModFix/>
          </a:blip>
          <a:stretch>
            <a:fillRect/>
          </a:stretch>
        </p:blipFill>
        <p:spPr>
          <a:xfrm rot="1468694">
            <a:off x="1153686" y="3530808"/>
            <a:ext cx="1592484" cy="2415857"/>
          </a:xfrm>
          <a:prstGeom prst="rect">
            <a:avLst/>
          </a:prstGeom>
          <a:noFill/>
          <a:ln>
            <a:noFill/>
          </a:ln>
        </p:spPr>
      </p:pic>
      <p:pic>
        <p:nvPicPr>
          <p:cNvPr id="9" name="Google Shape;5636;p56">
            <a:extLst>
              <a:ext uri="{FF2B5EF4-FFF2-40B4-BE49-F238E27FC236}">
                <a16:creationId xmlns:a16="http://schemas.microsoft.com/office/drawing/2014/main" id="{924A8FD0-191A-4610-A3E3-219DF9FACA25}"/>
              </a:ext>
            </a:extLst>
          </p:cNvPr>
          <p:cNvPicPr preferRelativeResize="0"/>
          <p:nvPr/>
        </p:nvPicPr>
        <p:blipFill>
          <a:blip r:embed="rId4">
            <a:alphaModFix/>
          </a:blip>
          <a:stretch>
            <a:fillRect/>
          </a:stretch>
        </p:blipFill>
        <p:spPr>
          <a:xfrm rot="20372189">
            <a:off x="6983486" y="3305493"/>
            <a:ext cx="1592468" cy="2414044"/>
          </a:xfrm>
          <a:prstGeom prst="rect">
            <a:avLst/>
          </a:prstGeom>
          <a:noFill/>
          <a:ln>
            <a:noFill/>
          </a:ln>
        </p:spPr>
      </p:pic>
      <p:grpSp>
        <p:nvGrpSpPr>
          <p:cNvPr id="10" name="Google Shape;5603;p53">
            <a:extLst>
              <a:ext uri="{FF2B5EF4-FFF2-40B4-BE49-F238E27FC236}">
                <a16:creationId xmlns:a16="http://schemas.microsoft.com/office/drawing/2014/main" id="{869E7182-6D0E-4C9A-A851-F9F15F8836DA}"/>
              </a:ext>
            </a:extLst>
          </p:cNvPr>
          <p:cNvGrpSpPr/>
          <p:nvPr/>
        </p:nvGrpSpPr>
        <p:grpSpPr>
          <a:xfrm rot="8307868">
            <a:off x="-976815" y="-1304508"/>
            <a:ext cx="2252596" cy="3212152"/>
            <a:chOff x="2954463" y="661692"/>
            <a:chExt cx="3557776" cy="4538617"/>
          </a:xfrm>
        </p:grpSpPr>
        <p:pic>
          <p:nvPicPr>
            <p:cNvPr id="11" name="Google Shape;5604;p53">
              <a:extLst>
                <a:ext uri="{FF2B5EF4-FFF2-40B4-BE49-F238E27FC236}">
                  <a16:creationId xmlns:a16="http://schemas.microsoft.com/office/drawing/2014/main" id="{D88A916B-DF5F-4C73-8A52-6A94310CA504}"/>
                </a:ext>
              </a:extLst>
            </p:cNvPr>
            <p:cNvPicPr preferRelativeResize="0"/>
            <p:nvPr/>
          </p:nvPicPr>
          <p:blipFill>
            <a:blip r:embed="rId5">
              <a:alphaModFix/>
            </a:blip>
            <a:stretch>
              <a:fillRect/>
            </a:stretch>
          </p:blipFill>
          <p:spPr>
            <a:xfrm rot="-866078">
              <a:off x="3412101" y="927812"/>
              <a:ext cx="2642500" cy="4006377"/>
            </a:xfrm>
            <a:prstGeom prst="rect">
              <a:avLst/>
            </a:prstGeom>
            <a:noFill/>
            <a:ln>
              <a:noFill/>
            </a:ln>
          </p:spPr>
        </p:pic>
        <p:pic>
          <p:nvPicPr>
            <p:cNvPr id="12" name="Google Shape;5605;p53">
              <a:extLst>
                <a:ext uri="{FF2B5EF4-FFF2-40B4-BE49-F238E27FC236}">
                  <a16:creationId xmlns:a16="http://schemas.microsoft.com/office/drawing/2014/main" id="{0F124726-6EB4-48B3-B27B-EC7ADF4BCD03}"/>
                </a:ext>
              </a:extLst>
            </p:cNvPr>
            <p:cNvPicPr preferRelativeResize="0"/>
            <p:nvPr/>
          </p:nvPicPr>
          <p:blipFill>
            <a:blip r:embed="rId6">
              <a:alphaModFix/>
            </a:blip>
            <a:stretch>
              <a:fillRect/>
            </a:stretch>
          </p:blipFill>
          <p:spPr>
            <a:xfrm rot="5400000">
              <a:off x="4321292" y="3396776"/>
              <a:ext cx="346013" cy="875625"/>
            </a:xfrm>
            <a:prstGeom prst="rect">
              <a:avLst/>
            </a:prstGeom>
            <a:noFill/>
            <a:ln>
              <a:noFill/>
            </a:ln>
          </p:spPr>
        </p:pic>
      </p:grpSp>
      <p:sp>
        <p:nvSpPr>
          <p:cNvPr id="6" name="TextBox 5">
            <a:extLst>
              <a:ext uri="{FF2B5EF4-FFF2-40B4-BE49-F238E27FC236}">
                <a16:creationId xmlns:a16="http://schemas.microsoft.com/office/drawing/2014/main" id="{21D62687-28F0-4CA1-AC21-B8889ECB609A}"/>
              </a:ext>
            </a:extLst>
          </p:cNvPr>
          <p:cNvSpPr txBox="1"/>
          <p:nvPr/>
        </p:nvSpPr>
        <p:spPr>
          <a:xfrm>
            <a:off x="5849650" y="2010713"/>
            <a:ext cx="2257486" cy="1384995"/>
          </a:xfrm>
          <a:prstGeom prst="rect">
            <a:avLst/>
          </a:prstGeom>
          <a:noFill/>
        </p:spPr>
        <p:txBody>
          <a:bodyPr wrap="square" rtlCol="0">
            <a:spAutoFit/>
          </a:bodyPr>
          <a:lstStyle/>
          <a:p>
            <a:pPr algn="ctr"/>
            <a:r>
              <a:rPr lang="en-GB" u="sng" dirty="0">
                <a:latin typeface="Montserrat" panose="00000500000000000000" pitchFamily="2" charset="0"/>
              </a:rPr>
              <a:t>Reflection </a:t>
            </a:r>
          </a:p>
          <a:p>
            <a:pPr marL="285750" indent="-285750">
              <a:buFont typeface="Arial" panose="020B0604020202020204" pitchFamily="34" charset="0"/>
              <a:buChar char="•"/>
            </a:pPr>
            <a:r>
              <a:rPr lang="en-GB" dirty="0">
                <a:latin typeface="Montserrat" panose="00000500000000000000" pitchFamily="2" charset="0"/>
              </a:rPr>
              <a:t>Keeping a diary </a:t>
            </a:r>
          </a:p>
          <a:p>
            <a:pPr marL="285750" indent="-285750">
              <a:buFont typeface="Arial" panose="020B0604020202020204" pitchFamily="34" charset="0"/>
              <a:buChar char="•"/>
            </a:pPr>
            <a:r>
              <a:rPr lang="en-GB" dirty="0">
                <a:latin typeface="Montserrat" panose="00000500000000000000" pitchFamily="2" charset="0"/>
              </a:rPr>
              <a:t>Asking myself more questions </a:t>
            </a:r>
          </a:p>
          <a:p>
            <a:pPr marL="285750" indent="-285750">
              <a:buFont typeface="Arial" panose="020B0604020202020204" pitchFamily="34" charset="0"/>
              <a:buChar char="•"/>
            </a:pPr>
            <a:r>
              <a:rPr lang="en-GB" dirty="0">
                <a:latin typeface="Montserrat" panose="00000500000000000000" pitchFamily="2" charset="0"/>
              </a:rPr>
              <a:t>Talking to others more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599"/>
        <p:cNvGrpSpPr/>
        <p:nvPr/>
      </p:nvGrpSpPr>
      <p:grpSpPr>
        <a:xfrm>
          <a:off x="0" y="0"/>
          <a:ext cx="0" cy="0"/>
          <a:chOff x="0" y="0"/>
          <a:chExt cx="0" cy="0"/>
        </a:xfrm>
      </p:grpSpPr>
      <p:sp>
        <p:nvSpPr>
          <p:cNvPr id="5600" name="Google Shape;5600;p53"/>
          <p:cNvSpPr txBox="1">
            <a:spLocks noGrp="1"/>
          </p:cNvSpPr>
          <p:nvPr>
            <p:ph type="title"/>
          </p:nvPr>
        </p:nvSpPr>
        <p:spPr>
          <a:xfrm>
            <a:off x="720000" y="361250"/>
            <a:ext cx="7704000" cy="687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u="sng" dirty="0"/>
              <a:t>Conclusions</a:t>
            </a:r>
            <a:endParaRPr u="sng" dirty="0"/>
          </a:p>
        </p:txBody>
      </p:sp>
      <p:sp>
        <p:nvSpPr>
          <p:cNvPr id="5601" name="Google Shape;5601;p53"/>
          <p:cNvSpPr/>
          <p:nvPr/>
        </p:nvSpPr>
        <p:spPr>
          <a:xfrm>
            <a:off x="3483688" y="2286538"/>
            <a:ext cx="441900" cy="4419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2" name="Google Shape;5602;p53"/>
          <p:cNvSpPr/>
          <p:nvPr/>
        </p:nvSpPr>
        <p:spPr>
          <a:xfrm>
            <a:off x="5062963" y="2286538"/>
            <a:ext cx="441900" cy="4419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03" name="Google Shape;5603;p53"/>
          <p:cNvGrpSpPr/>
          <p:nvPr/>
        </p:nvGrpSpPr>
        <p:grpSpPr>
          <a:xfrm>
            <a:off x="5920213" y="1335092"/>
            <a:ext cx="3557776" cy="4538617"/>
            <a:chOff x="2954463" y="661692"/>
            <a:chExt cx="3557776" cy="4538617"/>
          </a:xfrm>
        </p:grpSpPr>
        <p:pic>
          <p:nvPicPr>
            <p:cNvPr id="5604" name="Google Shape;5604;p53"/>
            <p:cNvPicPr preferRelativeResize="0"/>
            <p:nvPr/>
          </p:nvPicPr>
          <p:blipFill>
            <a:blip r:embed="rId3">
              <a:alphaModFix/>
            </a:blip>
            <a:stretch>
              <a:fillRect/>
            </a:stretch>
          </p:blipFill>
          <p:spPr>
            <a:xfrm rot="-866078">
              <a:off x="3412101" y="927812"/>
              <a:ext cx="2642500" cy="4006377"/>
            </a:xfrm>
            <a:prstGeom prst="rect">
              <a:avLst/>
            </a:prstGeom>
            <a:noFill/>
            <a:ln>
              <a:noFill/>
            </a:ln>
          </p:spPr>
        </p:pic>
        <p:pic>
          <p:nvPicPr>
            <p:cNvPr id="5605" name="Google Shape;5605;p53"/>
            <p:cNvPicPr preferRelativeResize="0"/>
            <p:nvPr/>
          </p:nvPicPr>
          <p:blipFill>
            <a:blip r:embed="rId4">
              <a:alphaModFix/>
            </a:blip>
            <a:stretch>
              <a:fillRect/>
            </a:stretch>
          </p:blipFill>
          <p:spPr>
            <a:xfrm rot="5400000">
              <a:off x="4321292" y="3396776"/>
              <a:ext cx="346013" cy="875625"/>
            </a:xfrm>
            <a:prstGeom prst="rect">
              <a:avLst/>
            </a:prstGeom>
            <a:noFill/>
            <a:ln>
              <a:noFill/>
            </a:ln>
          </p:spPr>
        </p:pic>
      </p:grpSp>
      <p:sp>
        <p:nvSpPr>
          <p:cNvPr id="5606" name="Google Shape;5606;p53"/>
          <p:cNvSpPr txBox="1"/>
          <p:nvPr/>
        </p:nvSpPr>
        <p:spPr>
          <a:xfrm>
            <a:off x="945600" y="1346775"/>
            <a:ext cx="43842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Montserrat"/>
              <a:ea typeface="Montserrat"/>
              <a:cs typeface="Montserrat"/>
              <a:sym typeface="Montserrat"/>
            </a:endParaRPr>
          </a:p>
          <a:p>
            <a:pPr marL="0" lvl="0" indent="0" algn="l" rtl="0">
              <a:spcBef>
                <a:spcPts val="0"/>
              </a:spcBef>
              <a:spcAft>
                <a:spcPts val="0"/>
              </a:spcAft>
              <a:buNone/>
            </a:pPr>
            <a:endParaRPr>
              <a:latin typeface="Montserrat"/>
              <a:ea typeface="Montserrat"/>
              <a:cs typeface="Montserrat"/>
              <a:sym typeface="Montserrat"/>
            </a:endParaRPr>
          </a:p>
        </p:txBody>
      </p:sp>
      <p:sp>
        <p:nvSpPr>
          <p:cNvPr id="5607" name="Google Shape;5607;p53"/>
          <p:cNvSpPr txBox="1"/>
          <p:nvPr/>
        </p:nvSpPr>
        <p:spPr>
          <a:xfrm>
            <a:off x="830975" y="1418400"/>
            <a:ext cx="3968700" cy="28167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1900" dirty="0">
                <a:latin typeface="Montserrat"/>
                <a:ea typeface="Montserrat"/>
                <a:cs typeface="Montserrat"/>
                <a:sym typeface="Montserrat"/>
              </a:rPr>
              <a:t>Now that we’ve spoken about everything I hope from this presentation you take away key information about the study skills I have chosen and have thought about how you can include them with your future of employability and within Youth Work </a:t>
            </a:r>
            <a:endParaRPr sz="1900" dirty="0">
              <a:latin typeface="Montserrat"/>
              <a:ea typeface="Montserrat"/>
              <a:cs typeface="Montserrat"/>
              <a:sym typeface="Montserra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611"/>
        <p:cNvGrpSpPr/>
        <p:nvPr/>
      </p:nvGrpSpPr>
      <p:grpSpPr>
        <a:xfrm>
          <a:off x="0" y="0"/>
          <a:ext cx="0" cy="0"/>
          <a:chOff x="0" y="0"/>
          <a:chExt cx="0" cy="0"/>
        </a:xfrm>
      </p:grpSpPr>
      <p:sp>
        <p:nvSpPr>
          <p:cNvPr id="5612" name="Google Shape;5612;p54"/>
          <p:cNvSpPr txBox="1">
            <a:spLocks noGrp="1"/>
          </p:cNvSpPr>
          <p:nvPr>
            <p:ph type="title"/>
          </p:nvPr>
        </p:nvSpPr>
        <p:spPr>
          <a:xfrm>
            <a:off x="720000" y="117675"/>
            <a:ext cx="7704000" cy="702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u="sng" dirty="0"/>
              <a:t>References</a:t>
            </a:r>
            <a:endParaRPr u="sng" dirty="0"/>
          </a:p>
        </p:txBody>
      </p:sp>
      <p:sp>
        <p:nvSpPr>
          <p:cNvPr id="4" name="TextBox 3">
            <a:extLst>
              <a:ext uri="{FF2B5EF4-FFF2-40B4-BE49-F238E27FC236}">
                <a16:creationId xmlns:a16="http://schemas.microsoft.com/office/drawing/2014/main" id="{BACD619B-EDF9-4AA4-8E24-AAF3FC640A5D}"/>
              </a:ext>
            </a:extLst>
          </p:cNvPr>
          <p:cNvSpPr txBox="1"/>
          <p:nvPr/>
        </p:nvSpPr>
        <p:spPr>
          <a:xfrm>
            <a:off x="457971" y="685560"/>
            <a:ext cx="8228057" cy="3300455"/>
          </a:xfrm>
          <a:prstGeom prst="rect">
            <a:avLst/>
          </a:prstGeom>
          <a:solidFill>
            <a:schemeClr val="accent6"/>
          </a:solidFill>
        </p:spPr>
        <p:txBody>
          <a:bodyPr wrap="square">
            <a:spAutoFit/>
          </a:bodyPr>
          <a:lstStyle/>
          <a:p>
            <a:pPr marL="342900" lvl="0" indent="-342900">
              <a:lnSpc>
                <a:spcPct val="200000"/>
              </a:lnSpc>
              <a:spcAft>
                <a:spcPts val="800"/>
              </a:spcAft>
              <a:buFont typeface="Arial" panose="020B0604020202020204" pitchFamily="34" charset="0"/>
              <a:buChar char="•"/>
            </a:pP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Armstrong, P. (2010)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Bloom’s Taxonomy. Vanderbilt University Centre for Teaching.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Available at: </a:t>
            </a:r>
            <a:r>
              <a:rPr lang="en-GB" sz="1200" u="sng" dirty="0">
                <a:solidFill>
                  <a:srgbClr val="0563C1"/>
                </a:solidFill>
                <a:effectLst/>
                <a:uFill>
                  <a:solidFill>
                    <a:srgbClr val="000000"/>
                  </a:solidFill>
                </a:uFill>
                <a:latin typeface="Montserrat" panose="00000500000000000000" pitchFamily="2" charset="0"/>
                <a:ea typeface="Malgun Gothic" panose="020B0503020000020004" pitchFamily="34" charset="-127"/>
                <a:cs typeface="Times New Roman" panose="02020603050405020304" pitchFamily="18" charset="0"/>
                <a:hlinkClick r:id="rId3"/>
              </a:rPr>
              <a:t>https://cft.vanderbilt.edu/guides-sub-pages/blooms-taxonomy/#bg</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(Accessed: 19</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th</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November 2021)</a:t>
            </a:r>
          </a:p>
          <a:p>
            <a:pPr marL="342900" indent="-342900">
              <a:lnSpc>
                <a:spcPct val="200000"/>
              </a:lnSpc>
              <a:spcAft>
                <a:spcPts val="800"/>
              </a:spcAft>
              <a:buFont typeface="Arial" panose="020B0604020202020204" pitchFamily="34" charset="0"/>
              <a:buChar char="•"/>
            </a:pP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Cottrell, S (2019).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The Study Skills Handbook.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5th </a:t>
            </a:r>
            <a:r>
              <a:rPr lang="en-GB" sz="1200" dirty="0" err="1">
                <a:effectLst/>
                <a:latin typeface="Montserrat" panose="00000500000000000000" pitchFamily="2" charset="0"/>
                <a:ea typeface="Malgun Gothic" panose="020B0503020000020004" pitchFamily="34" charset="-127"/>
                <a:cs typeface="Times New Roman" panose="02020603050405020304" pitchFamily="18" charset="0"/>
              </a:rPr>
              <a:t>edn</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London: </a:t>
            </a:r>
            <a:r>
              <a:rPr lang="en-GB" sz="1200" dirty="0" err="1">
                <a:effectLst/>
                <a:latin typeface="Montserrat" panose="00000500000000000000" pitchFamily="2" charset="0"/>
                <a:ea typeface="Malgun Gothic" panose="020B0503020000020004" pitchFamily="34" charset="-127"/>
                <a:cs typeface="Times New Roman" panose="02020603050405020304" pitchFamily="18" charset="0"/>
              </a:rPr>
              <a:t>Redglobe</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Press</a:t>
            </a:r>
          </a:p>
          <a:p>
            <a:pPr marL="342900" indent="-342900">
              <a:lnSpc>
                <a:spcPct val="200000"/>
              </a:lnSpc>
              <a:spcAft>
                <a:spcPts val="800"/>
              </a:spcAft>
              <a:buFont typeface="Arial" panose="020B0604020202020204" pitchFamily="34" charset="0"/>
              <a:buChar char="•"/>
            </a:pP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Cherry, K. (2020)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What is Cognition.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Available at: </a:t>
            </a:r>
            <a:r>
              <a:rPr lang="en-GB" sz="1200" u="sng" dirty="0">
                <a:solidFill>
                  <a:srgbClr val="0563C1"/>
                </a:solidFill>
                <a:effectLst/>
                <a:uFill>
                  <a:solidFill>
                    <a:srgbClr val="000000"/>
                  </a:solidFill>
                </a:uFill>
                <a:latin typeface="Montserrat" panose="00000500000000000000" pitchFamily="2" charset="0"/>
                <a:ea typeface="Malgun Gothic" panose="020B0503020000020004" pitchFamily="34" charset="-127"/>
                <a:cs typeface="Times New Roman" panose="02020603050405020304" pitchFamily="18" charset="0"/>
                <a:hlinkClick r:id="rId4"/>
              </a:rPr>
              <a:t>https://www.verywellmind.com/what-is-cognition-2794982</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(Accessed: 18</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th</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November 2021). </a:t>
            </a:r>
          </a:p>
          <a:p>
            <a:pPr marL="342900" indent="-342900">
              <a:lnSpc>
                <a:spcPct val="200000"/>
              </a:lnSpc>
              <a:spcAft>
                <a:spcPts val="800"/>
              </a:spcAft>
              <a:buFont typeface="Arial" panose="020B0604020202020204" pitchFamily="34" charset="0"/>
              <a:buChar char="•"/>
            </a:pPr>
            <a:r>
              <a:rPr lang="en-GB" sz="1200" dirty="0" err="1">
                <a:effectLst/>
                <a:latin typeface="Montserrat" panose="00000500000000000000" pitchFamily="2" charset="0"/>
                <a:ea typeface="Malgun Gothic" panose="020B0503020000020004" pitchFamily="34" charset="-127"/>
                <a:cs typeface="Times New Roman" panose="02020603050405020304" pitchFamily="18" charset="0"/>
              </a:rPr>
              <a:t>Edugains</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t>
            </a:r>
            <a:r>
              <a:rPr lang="en-GB" sz="1200" dirty="0" err="1">
                <a:effectLst/>
                <a:latin typeface="Montserrat" panose="00000500000000000000" pitchFamily="2" charset="0"/>
                <a:ea typeface="Malgun Gothic" panose="020B0503020000020004" pitchFamily="34" charset="-127"/>
                <a:cs typeface="Times New Roman" panose="02020603050405020304" pitchFamily="18" charset="0"/>
              </a:rPr>
              <a:t>n.d</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Practice and research connections: adolescent literacy.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Available at: </a:t>
            </a:r>
            <a:r>
              <a:rPr lang="en-GB" sz="1200" u="sng" dirty="0">
                <a:solidFill>
                  <a:srgbClr val="0563C1"/>
                </a:solidFill>
                <a:effectLst/>
                <a:uFill>
                  <a:solidFill>
                    <a:srgbClr val="000000"/>
                  </a:solidFill>
                </a:uFill>
                <a:latin typeface="Montserrat" panose="00000500000000000000" pitchFamily="2" charset="0"/>
                <a:ea typeface="Malgun Gothic" panose="020B0503020000020004" pitchFamily="34" charset="-127"/>
                <a:cs typeface="Times New Roman" panose="02020603050405020304" pitchFamily="18" charset="0"/>
                <a:hlinkClick r:id="rId5"/>
              </a:rPr>
              <a:t>http://www.edugains.ca/resourcesLIT/AdolescentLiteracy/Metacognition/Metacognition_8X11.pdf</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(Accessed: 19</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th</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November 2021)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1CEDC-7521-4A3D-9B5B-9513DF62DD5F}"/>
              </a:ext>
            </a:extLst>
          </p:cNvPr>
          <p:cNvSpPr>
            <a:spLocks noGrp="1"/>
          </p:cNvSpPr>
          <p:nvPr>
            <p:ph type="title"/>
          </p:nvPr>
        </p:nvSpPr>
        <p:spPr>
          <a:xfrm>
            <a:off x="720000" y="10357"/>
            <a:ext cx="7704000" cy="702300"/>
          </a:xfrm>
        </p:spPr>
        <p:txBody>
          <a:bodyPr/>
          <a:lstStyle/>
          <a:p>
            <a:r>
              <a:rPr lang="en-GB" u="sng" dirty="0"/>
              <a:t>References </a:t>
            </a:r>
          </a:p>
        </p:txBody>
      </p:sp>
      <p:sp>
        <p:nvSpPr>
          <p:cNvPr id="4" name="TextBox 3">
            <a:extLst>
              <a:ext uri="{FF2B5EF4-FFF2-40B4-BE49-F238E27FC236}">
                <a16:creationId xmlns:a16="http://schemas.microsoft.com/office/drawing/2014/main" id="{86215249-1724-4616-89A3-3F3E1F485932}"/>
              </a:ext>
            </a:extLst>
          </p:cNvPr>
          <p:cNvSpPr txBox="1"/>
          <p:nvPr/>
        </p:nvSpPr>
        <p:spPr>
          <a:xfrm>
            <a:off x="163286" y="630843"/>
            <a:ext cx="8980714" cy="2931123"/>
          </a:xfrm>
          <a:prstGeom prst="rect">
            <a:avLst/>
          </a:prstGeom>
          <a:solidFill>
            <a:schemeClr val="accent6"/>
          </a:solidFill>
        </p:spPr>
        <p:txBody>
          <a:bodyPr wrap="square">
            <a:spAutoFit/>
          </a:bodyPr>
          <a:lstStyle/>
          <a:p>
            <a:pPr marL="342900" indent="-342900">
              <a:lnSpc>
                <a:spcPct val="200000"/>
              </a:lnSpc>
              <a:spcAft>
                <a:spcPts val="800"/>
              </a:spcAft>
              <a:buFont typeface="Arial" panose="020B0604020202020204" pitchFamily="34" charset="0"/>
              <a:buChar char="•"/>
            </a:pP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Emden, J &amp; Becker, L. (2016)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Presentation Skills for Students.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3</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rd</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t>
            </a:r>
            <a:r>
              <a:rPr lang="en-GB" sz="1200" dirty="0" err="1">
                <a:effectLst/>
                <a:latin typeface="Montserrat" panose="00000500000000000000" pitchFamily="2" charset="0"/>
                <a:ea typeface="Malgun Gothic" panose="020B0503020000020004" pitchFamily="34" charset="-127"/>
                <a:cs typeface="Times New Roman" panose="02020603050405020304" pitchFamily="18" charset="0"/>
              </a:rPr>
              <a:t>edn</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London: Palgrave </a:t>
            </a:r>
          </a:p>
          <a:p>
            <a:pPr marL="342900" indent="-342900">
              <a:lnSpc>
                <a:spcPct val="200000"/>
              </a:lnSpc>
              <a:spcAft>
                <a:spcPts val="800"/>
              </a:spcAft>
              <a:buFont typeface="Arial" panose="020B0604020202020204" pitchFamily="34" charset="0"/>
              <a:buChar char="•"/>
            </a:pPr>
            <a:r>
              <a:rPr lang="en-GB" sz="1200" dirty="0" err="1">
                <a:effectLst/>
                <a:latin typeface="Montserrat" panose="00000500000000000000" pitchFamily="2" charset="0"/>
                <a:ea typeface="Malgun Gothic" panose="020B0503020000020004" pitchFamily="34" charset="-127"/>
                <a:cs typeface="Times New Roman" panose="02020603050405020304" pitchFamily="18" charset="0"/>
              </a:rPr>
              <a:t>Neer</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M (2016)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How to learn better: Part 5 – Metacognitive.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Available at: </a:t>
            </a:r>
            <a:r>
              <a:rPr lang="en-GB" sz="1200" u="sng" dirty="0">
                <a:solidFill>
                  <a:srgbClr val="0563C1"/>
                </a:solidFill>
                <a:effectLst/>
                <a:uFill>
                  <a:solidFill>
                    <a:srgbClr val="000000"/>
                  </a:solidFill>
                </a:uFill>
                <a:latin typeface="Montserrat" panose="00000500000000000000" pitchFamily="2" charset="0"/>
                <a:ea typeface="Malgun Gothic" panose="020B0503020000020004" pitchFamily="34" charset="-127"/>
                <a:cs typeface="Times New Roman" panose="02020603050405020304" pitchFamily="18" charset="0"/>
                <a:hlinkClick r:id="rId2"/>
              </a:rPr>
              <a:t>https://dataworks-ed.com/blog/2016/03/how-to-learn-better-part-5-metacognitive/</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(Accessed: 19</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th</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November 2021)</a:t>
            </a:r>
          </a:p>
          <a:p>
            <a:pPr marL="342900" indent="-342900">
              <a:lnSpc>
                <a:spcPct val="200000"/>
              </a:lnSpc>
              <a:spcAft>
                <a:spcPts val="800"/>
              </a:spcAft>
              <a:buFont typeface="Arial" panose="020B0604020202020204" pitchFamily="34" charset="0"/>
              <a:buChar char="•"/>
            </a:pP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Queen Margret University (2014)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What is reflection.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Available at: https://www.qmu.ac.uk/media/5533/reflection-2014.pdf . (Accessed: 18</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th</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November 2021)</a:t>
            </a:r>
          </a:p>
          <a:p>
            <a:pPr marL="342900" indent="-342900">
              <a:lnSpc>
                <a:spcPct val="200000"/>
              </a:lnSpc>
              <a:spcAft>
                <a:spcPts val="800"/>
              </a:spcAft>
              <a:buFont typeface="Arial" panose="020B0604020202020204" pitchFamily="34" charset="0"/>
              <a:buChar char="•"/>
            </a:pP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The University of Edinburgh (2020)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Reflection Toolkit.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Available at: </a:t>
            </a:r>
            <a:r>
              <a:rPr lang="en-GB" sz="1200" u="sng" dirty="0">
                <a:solidFill>
                  <a:srgbClr val="0563C1"/>
                </a:solidFill>
                <a:effectLst/>
                <a:uFill>
                  <a:solidFill>
                    <a:srgbClr val="000000"/>
                  </a:solidFill>
                </a:uFill>
                <a:latin typeface="Montserrat" panose="00000500000000000000" pitchFamily="2" charset="0"/>
                <a:ea typeface="Malgun Gothic" panose="020B0503020000020004" pitchFamily="34" charset="-127"/>
                <a:cs typeface="Times New Roman" panose="02020603050405020304" pitchFamily="18" charset="0"/>
                <a:hlinkClick r:id="rId3"/>
              </a:rPr>
              <a:t>https://www.ed.ac.uk/reflection/reflectors-toolkit/employability</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(Accessed: 19</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th</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November 2021) </a:t>
            </a:r>
          </a:p>
        </p:txBody>
      </p:sp>
    </p:spTree>
    <p:extLst>
      <p:ext uri="{BB962C8B-B14F-4D97-AF65-F5344CB8AC3E}">
        <p14:creationId xmlns:p14="http://schemas.microsoft.com/office/powerpoint/2010/main" val="20100299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616"/>
        <p:cNvGrpSpPr/>
        <p:nvPr/>
      </p:nvGrpSpPr>
      <p:grpSpPr>
        <a:xfrm>
          <a:off x="0" y="0"/>
          <a:ext cx="0" cy="0"/>
          <a:chOff x="0" y="0"/>
          <a:chExt cx="0" cy="0"/>
        </a:xfrm>
      </p:grpSpPr>
      <p:sp>
        <p:nvSpPr>
          <p:cNvPr id="5617" name="Google Shape;5617;p55"/>
          <p:cNvSpPr txBox="1">
            <a:spLocks noGrp="1"/>
          </p:cNvSpPr>
          <p:nvPr>
            <p:ph type="ctrTitle"/>
          </p:nvPr>
        </p:nvSpPr>
        <p:spPr>
          <a:xfrm>
            <a:off x="2429950" y="448525"/>
            <a:ext cx="4284000" cy="99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Thanks!</a:t>
            </a:r>
            <a:endParaRPr/>
          </a:p>
        </p:txBody>
      </p:sp>
      <p:sp>
        <p:nvSpPr>
          <p:cNvPr id="5618" name="Google Shape;5618;p55"/>
          <p:cNvSpPr txBox="1">
            <a:spLocks noGrp="1"/>
          </p:cNvSpPr>
          <p:nvPr>
            <p:ph type="subTitle" idx="1"/>
          </p:nvPr>
        </p:nvSpPr>
        <p:spPr>
          <a:xfrm>
            <a:off x="2425075" y="1761525"/>
            <a:ext cx="4293900" cy="1883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a:p>
          <a:p>
            <a:pPr marL="0" lvl="0" indent="0" algn="ctr" rtl="0">
              <a:lnSpc>
                <a:spcPct val="80000"/>
              </a:lnSpc>
              <a:spcBef>
                <a:spcPts val="0"/>
              </a:spcBef>
              <a:spcAft>
                <a:spcPts val="0"/>
              </a:spcAft>
              <a:buNone/>
            </a:pPr>
            <a:endParaRPr/>
          </a:p>
          <a:p>
            <a:pPr marL="0" lvl="0" indent="0" algn="ctr" rtl="0">
              <a:spcBef>
                <a:spcPts val="0"/>
              </a:spcBef>
              <a:spcAft>
                <a:spcPts val="0"/>
              </a:spcAft>
              <a:buNone/>
            </a:pPr>
            <a:endParaRPr/>
          </a:p>
          <a:p>
            <a:pPr marL="0" lvl="0" indent="0" algn="ctr" rtl="0">
              <a:spcBef>
                <a:spcPts val="0"/>
              </a:spcBef>
              <a:spcAft>
                <a:spcPts val="0"/>
              </a:spcAft>
              <a:buNone/>
            </a:pPr>
            <a:endParaRPr/>
          </a:p>
          <a:p>
            <a:pPr marL="0" lvl="0" indent="0" algn="ctr" rtl="0">
              <a:spcBef>
                <a:spcPts val="0"/>
              </a:spcBef>
              <a:spcAft>
                <a:spcPts val="0"/>
              </a:spcAft>
              <a:buNone/>
            </a:pPr>
            <a:endParaRPr/>
          </a:p>
          <a:p>
            <a:pPr marL="0" lvl="0" indent="0" algn="ctr" rtl="0">
              <a:spcBef>
                <a:spcPts val="0"/>
              </a:spcBef>
              <a:spcAft>
                <a:spcPts val="0"/>
              </a:spcAft>
              <a:buNone/>
            </a:pPr>
            <a:endParaRPr/>
          </a:p>
          <a:p>
            <a:pPr marL="0" lvl="0" indent="0" algn="ctr" rtl="0">
              <a:spcBef>
                <a:spcPts val="0"/>
              </a:spcBef>
              <a:spcAft>
                <a:spcPts val="0"/>
              </a:spcAft>
              <a:buNone/>
            </a:pPr>
            <a:endParaRPr/>
          </a:p>
          <a:p>
            <a:pPr marL="0" lvl="0" indent="0" algn="ctr" rtl="0">
              <a:spcBef>
                <a:spcPts val="0"/>
              </a:spcBef>
              <a:spcAft>
                <a:spcPts val="0"/>
              </a:spcAft>
              <a:buNone/>
            </a:pPr>
            <a:r>
              <a:rPr lang="en"/>
              <a:t>2108309</a:t>
            </a:r>
            <a:endParaRPr/>
          </a:p>
        </p:txBody>
      </p:sp>
      <p:grpSp>
        <p:nvGrpSpPr>
          <p:cNvPr id="5619" name="Google Shape;5619;p55"/>
          <p:cNvGrpSpPr/>
          <p:nvPr/>
        </p:nvGrpSpPr>
        <p:grpSpPr>
          <a:xfrm>
            <a:off x="972536" y="928541"/>
            <a:ext cx="2417027" cy="3286423"/>
            <a:chOff x="972536" y="928541"/>
            <a:chExt cx="2417027" cy="3286423"/>
          </a:xfrm>
        </p:grpSpPr>
        <p:pic>
          <p:nvPicPr>
            <p:cNvPr id="5620" name="Google Shape;5620;p55"/>
            <p:cNvPicPr preferRelativeResize="0"/>
            <p:nvPr/>
          </p:nvPicPr>
          <p:blipFill>
            <a:blip r:embed="rId3">
              <a:alphaModFix/>
            </a:blip>
            <a:stretch>
              <a:fillRect/>
            </a:stretch>
          </p:blipFill>
          <p:spPr>
            <a:xfrm rot="-502997">
              <a:off x="1182574" y="1057938"/>
              <a:ext cx="1996952" cy="3027629"/>
            </a:xfrm>
            <a:prstGeom prst="rect">
              <a:avLst/>
            </a:prstGeom>
            <a:noFill/>
            <a:ln>
              <a:noFill/>
            </a:ln>
          </p:spPr>
        </p:pic>
        <p:pic>
          <p:nvPicPr>
            <p:cNvPr id="5621" name="Google Shape;5621;p55"/>
            <p:cNvPicPr preferRelativeResize="0"/>
            <p:nvPr/>
          </p:nvPicPr>
          <p:blipFill>
            <a:blip r:embed="rId4">
              <a:alphaModFix/>
            </a:blip>
            <a:stretch>
              <a:fillRect/>
            </a:stretch>
          </p:blipFill>
          <p:spPr>
            <a:xfrm rot="5400000">
              <a:off x="1971530" y="2952638"/>
              <a:ext cx="346013" cy="875625"/>
            </a:xfrm>
            <a:prstGeom prst="rect">
              <a:avLst/>
            </a:prstGeom>
            <a:noFill/>
            <a:ln>
              <a:noFill/>
            </a:ln>
          </p:spPr>
        </p:pic>
      </p:grpSp>
      <p:grpSp>
        <p:nvGrpSpPr>
          <p:cNvPr id="5622" name="Google Shape;5622;p55"/>
          <p:cNvGrpSpPr/>
          <p:nvPr/>
        </p:nvGrpSpPr>
        <p:grpSpPr>
          <a:xfrm>
            <a:off x="6247650" y="1342400"/>
            <a:ext cx="1718900" cy="2606099"/>
            <a:chOff x="6247650" y="1342400"/>
            <a:chExt cx="1718900" cy="2606099"/>
          </a:xfrm>
        </p:grpSpPr>
        <p:pic>
          <p:nvPicPr>
            <p:cNvPr id="5623" name="Google Shape;5623;p55"/>
            <p:cNvPicPr preferRelativeResize="0"/>
            <p:nvPr/>
          </p:nvPicPr>
          <p:blipFill>
            <a:blip r:embed="rId5">
              <a:alphaModFix/>
            </a:blip>
            <a:stretch>
              <a:fillRect/>
            </a:stretch>
          </p:blipFill>
          <p:spPr>
            <a:xfrm>
              <a:off x="6247650" y="1342400"/>
              <a:ext cx="1718900" cy="2606099"/>
            </a:xfrm>
            <a:prstGeom prst="rect">
              <a:avLst/>
            </a:prstGeom>
            <a:noFill/>
            <a:ln>
              <a:noFill/>
            </a:ln>
          </p:spPr>
        </p:pic>
        <p:pic>
          <p:nvPicPr>
            <p:cNvPr id="5624" name="Google Shape;5624;p55"/>
            <p:cNvPicPr preferRelativeResize="0"/>
            <p:nvPr/>
          </p:nvPicPr>
          <p:blipFill>
            <a:blip r:embed="rId6">
              <a:alphaModFix/>
            </a:blip>
            <a:stretch>
              <a:fillRect/>
            </a:stretch>
          </p:blipFill>
          <p:spPr>
            <a:xfrm rot="5400000">
              <a:off x="6818080" y="2952643"/>
              <a:ext cx="346013" cy="875625"/>
            </a:xfrm>
            <a:prstGeom prst="rect">
              <a:avLst/>
            </a:prstGeom>
            <a:noFill/>
            <a:ln>
              <a:noFill/>
            </a:ln>
          </p:spPr>
        </p:pic>
      </p:grpSp>
      <p:cxnSp>
        <p:nvCxnSpPr>
          <p:cNvPr id="5625" name="Google Shape;5625;p55"/>
          <p:cNvCxnSpPr/>
          <p:nvPr/>
        </p:nvCxnSpPr>
        <p:spPr>
          <a:xfrm>
            <a:off x="3674650" y="1541708"/>
            <a:ext cx="1794600" cy="0"/>
          </a:xfrm>
          <a:prstGeom prst="straightConnector1">
            <a:avLst/>
          </a:prstGeom>
          <a:noFill/>
          <a:ln w="19050" cap="flat" cmpd="sng">
            <a:solidFill>
              <a:schemeClr val="accent2"/>
            </a:solidFill>
            <a:prstDash val="solid"/>
            <a:round/>
            <a:headEnd type="oval" w="med" len="med"/>
            <a:tailEnd type="oval" w="med" len="med"/>
          </a:ln>
        </p:spPr>
      </p:cxnSp>
      <p:sp>
        <p:nvSpPr>
          <p:cNvPr id="5626" name="Google Shape;5626;p55"/>
          <p:cNvSpPr txBox="1"/>
          <p:nvPr/>
        </p:nvSpPr>
        <p:spPr>
          <a:xfrm>
            <a:off x="2865450" y="2063125"/>
            <a:ext cx="3382200" cy="8928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300">
                <a:latin typeface="Montserrat"/>
                <a:ea typeface="Montserrat"/>
                <a:cs typeface="Montserrat"/>
                <a:sym typeface="Montserrat"/>
              </a:rPr>
              <a:t>Do you have any questions?</a:t>
            </a:r>
            <a:endParaRPr sz="2300">
              <a:latin typeface="Montserrat"/>
              <a:ea typeface="Montserrat"/>
              <a:cs typeface="Montserrat"/>
              <a:sym typeface="Montserra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5643"/>
        <p:cNvGrpSpPr/>
        <p:nvPr/>
      </p:nvGrpSpPr>
      <p:grpSpPr>
        <a:xfrm>
          <a:off x="0" y="0"/>
          <a:ext cx="0" cy="0"/>
          <a:chOff x="0" y="0"/>
          <a:chExt cx="0" cy="0"/>
        </a:xfrm>
      </p:grpSpPr>
      <p:pic>
        <p:nvPicPr>
          <p:cNvPr id="5644" name="Google Shape;5644;p57">
            <a:hlinkClick r:id="rId3"/>
          </p:cNvPr>
          <p:cNvPicPr preferRelativeResize="0"/>
          <p:nvPr/>
        </p:nvPicPr>
        <p:blipFill>
          <a:blip r:embed="rId4">
            <a:alphaModFix/>
          </a:blip>
          <a:stretch>
            <a:fillRect/>
          </a:stretch>
        </p:blipFill>
        <p:spPr>
          <a:xfrm>
            <a:off x="3451063" y="2123075"/>
            <a:ext cx="2241874" cy="897350"/>
          </a:xfrm>
          <a:prstGeom prst="rect">
            <a:avLst/>
          </a:prstGeom>
          <a:noFill/>
          <a:ln>
            <a:noFill/>
          </a:ln>
        </p:spPr>
      </p:pic>
    </p:spTree>
  </p:cSld>
  <p:clrMapOvr>
    <a:masterClrMapping/>
  </p:clrMapOvr>
</p:sld>
</file>

<file path=ppt/theme/theme1.xml><?xml version="1.0" encoding="utf-8"?>
<a:theme xmlns:a="http://schemas.openxmlformats.org/drawingml/2006/main" name=" Cottagecore Aesthetic Style Thesis by Slidesgo">
  <a:themeElements>
    <a:clrScheme name="Simple Light">
      <a:dk1>
        <a:srgbClr val="282520"/>
      </a:dk1>
      <a:lt1>
        <a:srgbClr val="FFFFFF"/>
      </a:lt1>
      <a:dk2>
        <a:srgbClr val="595959"/>
      </a:dk2>
      <a:lt2>
        <a:srgbClr val="EEEEEE"/>
      </a:lt2>
      <a:accent1>
        <a:srgbClr val="62693A"/>
      </a:accent1>
      <a:accent2>
        <a:srgbClr val="E5D5C3"/>
      </a:accent2>
      <a:accent3>
        <a:srgbClr val="E86160"/>
      </a:accent3>
      <a:accent4>
        <a:srgbClr val="FF967C"/>
      </a:accent4>
      <a:accent5>
        <a:srgbClr val="F5AE6C"/>
      </a:accent5>
      <a:accent6>
        <a:srgbClr val="FFF6F0"/>
      </a:accent6>
      <a:hlink>
        <a:srgbClr val="28252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622</TotalTime>
  <Words>1344</Words>
  <Application>Microsoft Office PowerPoint</Application>
  <PresentationFormat>On-screen Show (16:9)</PresentationFormat>
  <Paragraphs>147</Paragraphs>
  <Slides>23</Slides>
  <Notes>22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23</vt:i4>
      </vt:variant>
    </vt:vector>
  </HeadingPairs>
  <TitlesOfParts>
    <vt:vector size="33" baseType="lpstr">
      <vt:lpstr>Proxima Nova</vt:lpstr>
      <vt:lpstr>Montserrat</vt:lpstr>
      <vt:lpstr>Arial</vt:lpstr>
      <vt:lpstr>Work Sans</vt:lpstr>
      <vt:lpstr>Roboto</vt:lpstr>
      <vt:lpstr>Calibri</vt:lpstr>
      <vt:lpstr>Bebas Neue</vt:lpstr>
      <vt:lpstr>Marcellus</vt:lpstr>
      <vt:lpstr> Cottagecore Aesthetic Style Thesis by Slidesgo</vt:lpstr>
      <vt:lpstr>Slidesgo Final Pages</vt:lpstr>
      <vt:lpstr>Important study skills for Youth Work and future employability</vt:lpstr>
      <vt:lpstr>What is a Study Skill?</vt:lpstr>
      <vt:lpstr>PowerPoint Presentation</vt:lpstr>
      <vt:lpstr>PowerPoint Presentation</vt:lpstr>
      <vt:lpstr>PowerPoint Presentation</vt:lpstr>
      <vt:lpstr>Reflection</vt:lpstr>
      <vt:lpstr>What is Reflection? </vt:lpstr>
      <vt:lpstr>PowerPoint Presentation</vt:lpstr>
      <vt:lpstr>Metacognition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can we gain? </vt:lpstr>
      <vt:lpstr>PowerPoint Presentation</vt:lpstr>
      <vt:lpstr>Conclusions</vt:lpstr>
      <vt:lpstr>References</vt:lpstr>
      <vt:lpstr>References </vt:lpstr>
      <vt:lpstr>Thanks!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Important study skills for Youth Work and future employability</dc:title>
  <cp:lastModifiedBy>morgan limmage</cp:lastModifiedBy>
  <cp:revision>12</cp:revision>
  <dcterms:modified xsi:type="dcterms:W3CDTF">2021-11-23T18:26:07Z</dcterms:modified>
</cp:coreProperties>
</file>