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8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40" d="100"/>
          <a:sy n="40" d="100"/>
        </p:scale>
        <p:origin x="2460" y="-318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eon Scoberg-Evans (1252150)" userId="c299653f-5160-4588-9279-a816890e8481" providerId="ADAL" clId="{1932D5A8-1E48-4431-8C4C-8A543E3A9F89}"/>
    <pc:docChg chg="undo custSel addSld delSld modSld sldOrd">
      <pc:chgData name="Simeon Scoberg-Evans (1252150)" userId="c299653f-5160-4588-9279-a816890e8481" providerId="ADAL" clId="{1932D5A8-1E48-4431-8C4C-8A543E3A9F89}" dt="2026-06-23T16:17:03.623" v="4975" actId="1036"/>
      <pc:docMkLst>
        <pc:docMk/>
      </pc:docMkLst>
      <pc:sldChg chg="addSp delSp modSp add mod ord">
        <pc:chgData name="Simeon Scoberg-Evans (1252150)" userId="c299653f-5160-4588-9279-a816890e8481" providerId="ADAL" clId="{1932D5A8-1E48-4431-8C4C-8A543E3A9F89}" dt="2026-06-23T16:17:03.623" v="4975" actId="1036"/>
        <pc:sldMkLst>
          <pc:docMk/>
          <pc:sldMk cId="822408048" sldId="258"/>
        </pc:sldMkLst>
        <pc:spChg chg="del mod">
          <ac:chgData name="Simeon Scoberg-Evans (1252150)" userId="c299653f-5160-4588-9279-a816890e8481" providerId="ADAL" clId="{1932D5A8-1E48-4431-8C4C-8A543E3A9F89}" dt="2026-06-23T16:07:54.855" v="4930" actId="478"/>
          <ac:spMkLst>
            <pc:docMk/>
            <pc:sldMk cId="822408048" sldId="258"/>
            <ac:spMk id="5" creationId="{D663E13F-7492-8644-EFC9-64CD47A35F47}"/>
          </ac:spMkLst>
        </pc:spChg>
        <pc:spChg chg="mod">
          <ac:chgData name="Simeon Scoberg-Evans (1252150)" userId="c299653f-5160-4588-9279-a816890e8481" providerId="ADAL" clId="{1932D5A8-1E48-4431-8C4C-8A543E3A9F89}" dt="2026-06-13T17:12:58.919" v="3650" actId="20577"/>
          <ac:spMkLst>
            <pc:docMk/>
            <pc:sldMk cId="822408048" sldId="258"/>
            <ac:spMk id="9" creationId="{5B14B44D-7E8D-8C51-F16E-8D01E01FCEDA}"/>
          </ac:spMkLst>
        </pc:spChg>
        <pc:spChg chg="add del mod">
          <ac:chgData name="Simeon Scoberg-Evans (1252150)" userId="c299653f-5160-4588-9279-a816890e8481" providerId="ADAL" clId="{1932D5A8-1E48-4431-8C4C-8A543E3A9F89}" dt="2026-06-23T15:56:12.276" v="4457" actId="478"/>
          <ac:spMkLst>
            <pc:docMk/>
            <pc:sldMk cId="822408048" sldId="258"/>
            <ac:spMk id="11" creationId="{820355C6-3840-2829-5952-1AF2823840DD}"/>
          </ac:spMkLst>
        </pc:spChg>
        <pc:spChg chg="mod">
          <ac:chgData name="Simeon Scoberg-Evans (1252150)" userId="c299653f-5160-4588-9279-a816890e8481" providerId="ADAL" clId="{1932D5A8-1E48-4431-8C4C-8A543E3A9F89}" dt="2026-06-13T17:13:13.296" v="3665" actId="1036"/>
          <ac:spMkLst>
            <pc:docMk/>
            <pc:sldMk cId="822408048" sldId="258"/>
            <ac:spMk id="12" creationId="{9BCFCDFB-C2E7-F7A7-E781-35FB459E60D4}"/>
          </ac:spMkLst>
        </pc:spChg>
        <pc:spChg chg="add mod">
          <ac:chgData name="Simeon Scoberg-Evans (1252150)" userId="c299653f-5160-4588-9279-a816890e8481" providerId="ADAL" clId="{1932D5A8-1E48-4431-8C4C-8A543E3A9F89}" dt="2026-06-23T16:06:05.660" v="4870" actId="1035"/>
          <ac:spMkLst>
            <pc:docMk/>
            <pc:sldMk cId="822408048" sldId="258"/>
            <ac:spMk id="14" creationId="{2EB923C9-119F-66B7-EAF9-6AAD3F293D45}"/>
          </ac:spMkLst>
        </pc:spChg>
        <pc:spChg chg="add mod">
          <ac:chgData name="Simeon Scoberg-Evans (1252150)" userId="c299653f-5160-4588-9279-a816890e8481" providerId="ADAL" clId="{1932D5A8-1E48-4431-8C4C-8A543E3A9F89}" dt="2026-06-23T16:07:37.639" v="4928" actId="1036"/>
          <ac:spMkLst>
            <pc:docMk/>
            <pc:sldMk cId="822408048" sldId="258"/>
            <ac:spMk id="17" creationId="{F746167B-08A7-99E0-B0A2-336C2FEC62BF}"/>
          </ac:spMkLst>
        </pc:spChg>
        <pc:spChg chg="mod">
          <ac:chgData name="Simeon Scoberg-Evans (1252150)" userId="c299653f-5160-4588-9279-a816890e8481" providerId="ADAL" clId="{1932D5A8-1E48-4431-8C4C-8A543E3A9F89}" dt="2026-06-23T16:04:10.315" v="4833" actId="1036"/>
          <ac:spMkLst>
            <pc:docMk/>
            <pc:sldMk cId="822408048" sldId="258"/>
            <ac:spMk id="22" creationId="{D63B3262-0207-D0BC-9A1A-A39101F3F98A}"/>
          </ac:spMkLst>
        </pc:spChg>
        <pc:spChg chg="mod">
          <ac:chgData name="Simeon Scoberg-Evans (1252150)" userId="c299653f-5160-4588-9279-a816890e8481" providerId="ADAL" clId="{1932D5A8-1E48-4431-8C4C-8A543E3A9F89}" dt="2026-06-23T16:05:55.432" v="4860" actId="20577"/>
          <ac:spMkLst>
            <pc:docMk/>
            <pc:sldMk cId="822408048" sldId="258"/>
            <ac:spMk id="23" creationId="{9EEEF854-9164-3A22-D3CD-FFDB9C884D41}"/>
          </ac:spMkLst>
        </pc:spChg>
        <pc:spChg chg="add mod">
          <ac:chgData name="Simeon Scoberg-Evans (1252150)" userId="c299653f-5160-4588-9279-a816890e8481" providerId="ADAL" clId="{1932D5A8-1E48-4431-8C4C-8A543E3A9F89}" dt="2026-06-13T17:13:13.296" v="3665" actId="1036"/>
          <ac:spMkLst>
            <pc:docMk/>
            <pc:sldMk cId="822408048" sldId="258"/>
            <ac:spMk id="35" creationId="{B339FFEA-F539-9153-EA17-D260E1C83C8D}"/>
          </ac:spMkLst>
        </pc:spChg>
        <pc:spChg chg="add mod">
          <ac:chgData name="Simeon Scoberg-Evans (1252150)" userId="c299653f-5160-4588-9279-a816890e8481" providerId="ADAL" clId="{1932D5A8-1E48-4431-8C4C-8A543E3A9F89}" dt="2026-06-13T17:13:13.296" v="3665" actId="1036"/>
          <ac:spMkLst>
            <pc:docMk/>
            <pc:sldMk cId="822408048" sldId="258"/>
            <ac:spMk id="42" creationId="{E77A88CF-70F8-618E-AAB0-B8CE964D748F}"/>
          </ac:spMkLst>
        </pc:spChg>
        <pc:spChg chg="add mod">
          <ac:chgData name="Simeon Scoberg-Evans (1252150)" userId="c299653f-5160-4588-9279-a816890e8481" providerId="ADAL" clId="{1932D5A8-1E48-4431-8C4C-8A543E3A9F89}" dt="2026-06-13T17:13:13.296" v="3665" actId="1036"/>
          <ac:spMkLst>
            <pc:docMk/>
            <pc:sldMk cId="822408048" sldId="258"/>
            <ac:spMk id="51" creationId="{FC81E502-1C47-35CA-9DB4-25B921BC4287}"/>
          </ac:spMkLst>
        </pc:spChg>
        <pc:spChg chg="add mod">
          <ac:chgData name="Simeon Scoberg-Evans (1252150)" userId="c299653f-5160-4588-9279-a816890e8481" providerId="ADAL" clId="{1932D5A8-1E48-4431-8C4C-8A543E3A9F89}" dt="2026-06-13T17:11:56.052" v="3573" actId="1036"/>
          <ac:spMkLst>
            <pc:docMk/>
            <pc:sldMk cId="822408048" sldId="258"/>
            <ac:spMk id="52" creationId="{1063FD6C-45DB-8CAA-A81D-DE98336440C7}"/>
          </ac:spMkLst>
        </pc:spChg>
        <pc:spChg chg="add del mod">
          <ac:chgData name="Simeon Scoberg-Evans (1252150)" userId="c299653f-5160-4588-9279-a816890e8481" providerId="ADAL" clId="{1932D5A8-1E48-4431-8C4C-8A543E3A9F89}" dt="2026-06-23T15:54:02.533" v="4316" actId="478"/>
          <ac:spMkLst>
            <pc:docMk/>
            <pc:sldMk cId="822408048" sldId="258"/>
            <ac:spMk id="56" creationId="{9CE1A3F0-5EA4-8403-1DD0-AA7557FCCA17}"/>
          </ac:spMkLst>
        </pc:spChg>
        <pc:spChg chg="add mod">
          <ac:chgData name="Simeon Scoberg-Evans (1252150)" userId="c299653f-5160-4588-9279-a816890e8481" providerId="ADAL" clId="{1932D5A8-1E48-4431-8C4C-8A543E3A9F89}" dt="2026-06-23T15:54:38.101" v="4409" actId="1035"/>
          <ac:spMkLst>
            <pc:docMk/>
            <pc:sldMk cId="822408048" sldId="258"/>
            <ac:spMk id="60" creationId="{FD7FA931-3802-A712-048B-9FF6A742568C}"/>
          </ac:spMkLst>
        </pc:spChg>
        <pc:spChg chg="add del mod">
          <ac:chgData name="Simeon Scoberg-Evans (1252150)" userId="c299653f-5160-4588-9279-a816890e8481" providerId="ADAL" clId="{1932D5A8-1E48-4431-8C4C-8A543E3A9F89}" dt="2026-06-23T15:55:05.761" v="4411" actId="478"/>
          <ac:spMkLst>
            <pc:docMk/>
            <pc:sldMk cId="822408048" sldId="258"/>
            <ac:spMk id="64" creationId="{BE0EAD23-0F3F-C6B7-4206-4E6246710A18}"/>
          </ac:spMkLst>
        </pc:spChg>
        <pc:spChg chg="add mod">
          <ac:chgData name="Simeon Scoberg-Evans (1252150)" userId="c299653f-5160-4588-9279-a816890e8481" providerId="ADAL" clId="{1932D5A8-1E48-4431-8C4C-8A543E3A9F89}" dt="2026-06-23T15:55:25.885" v="4452" actId="1036"/>
          <ac:spMkLst>
            <pc:docMk/>
            <pc:sldMk cId="822408048" sldId="258"/>
            <ac:spMk id="69" creationId="{2DB6AA5D-0E86-5046-6D77-D674CC4CF4AB}"/>
          </ac:spMkLst>
        </pc:spChg>
        <pc:spChg chg="add mod">
          <ac:chgData name="Simeon Scoberg-Evans (1252150)" userId="c299653f-5160-4588-9279-a816890e8481" providerId="ADAL" clId="{1932D5A8-1E48-4431-8C4C-8A543E3A9F89}" dt="2026-06-23T15:55:25.885" v="4452" actId="1036"/>
          <ac:spMkLst>
            <pc:docMk/>
            <pc:sldMk cId="822408048" sldId="258"/>
            <ac:spMk id="71" creationId="{778379E3-B8DC-6982-ADA7-905E3CFFD165}"/>
          </ac:spMkLst>
        </pc:spChg>
        <pc:spChg chg="add mod">
          <ac:chgData name="Simeon Scoberg-Evans (1252150)" userId="c299653f-5160-4588-9279-a816890e8481" providerId="ADAL" clId="{1932D5A8-1E48-4431-8C4C-8A543E3A9F89}" dt="2026-06-23T15:56:00.036" v="4454" actId="20577"/>
          <ac:spMkLst>
            <pc:docMk/>
            <pc:sldMk cId="822408048" sldId="258"/>
            <ac:spMk id="72" creationId="{E1C98A73-591E-DBE5-5A99-03A050DFA650}"/>
          </ac:spMkLst>
        </pc:spChg>
        <pc:spChg chg="add mod">
          <ac:chgData name="Simeon Scoberg-Evans (1252150)" userId="c299653f-5160-4588-9279-a816890e8481" providerId="ADAL" clId="{1932D5A8-1E48-4431-8C4C-8A543E3A9F89}" dt="2026-06-23T16:17:03.623" v="4975" actId="1036"/>
          <ac:spMkLst>
            <pc:docMk/>
            <pc:sldMk cId="822408048" sldId="258"/>
            <ac:spMk id="74" creationId="{F1086C9F-F8F4-335D-B7E8-2CDB4B5A1D99}"/>
          </ac:spMkLst>
        </pc:spChg>
        <pc:spChg chg="add mod">
          <ac:chgData name="Simeon Scoberg-Evans (1252150)" userId="c299653f-5160-4588-9279-a816890e8481" providerId="ADAL" clId="{1932D5A8-1E48-4431-8C4C-8A543E3A9F89}" dt="2026-06-13T17:27:47.964" v="4273" actId="1035"/>
          <ac:spMkLst>
            <pc:docMk/>
            <pc:sldMk cId="822408048" sldId="258"/>
            <ac:spMk id="78" creationId="{3CCC4987-4286-4CBB-5599-AB182D6E84EE}"/>
          </ac:spMkLst>
        </pc:spChg>
        <pc:spChg chg="add mod">
          <ac:chgData name="Simeon Scoberg-Evans (1252150)" userId="c299653f-5160-4588-9279-a816890e8481" providerId="ADAL" clId="{1932D5A8-1E48-4431-8C4C-8A543E3A9F89}" dt="2026-06-13T17:13:45.335" v="3705" actId="6549"/>
          <ac:spMkLst>
            <pc:docMk/>
            <pc:sldMk cId="822408048" sldId="258"/>
            <ac:spMk id="87" creationId="{F1D3CF45-3683-4245-3F0E-AF2F472EE011}"/>
          </ac:spMkLst>
        </pc:spChg>
        <pc:spChg chg="add mod">
          <ac:chgData name="Simeon Scoberg-Evans (1252150)" userId="c299653f-5160-4588-9279-a816890e8481" providerId="ADAL" clId="{1932D5A8-1E48-4431-8C4C-8A543E3A9F89}" dt="2026-06-13T17:27:53.650" v="4280" actId="1035"/>
          <ac:spMkLst>
            <pc:docMk/>
            <pc:sldMk cId="822408048" sldId="258"/>
            <ac:spMk id="89" creationId="{8A3AC127-5A87-C06C-AB26-C3F15E9DF8DA}"/>
          </ac:spMkLst>
        </pc:spChg>
        <pc:spChg chg="add mod">
          <ac:chgData name="Simeon Scoberg-Evans (1252150)" userId="c299653f-5160-4588-9279-a816890e8481" providerId="ADAL" clId="{1932D5A8-1E48-4431-8C4C-8A543E3A9F89}" dt="2026-06-13T17:27:58.334" v="4287" actId="1035"/>
          <ac:spMkLst>
            <pc:docMk/>
            <pc:sldMk cId="822408048" sldId="258"/>
            <ac:spMk id="90" creationId="{4C67597D-63E9-5987-12A8-97A293638688}"/>
          </ac:spMkLst>
        </pc:spChg>
        <pc:spChg chg="add mod">
          <ac:chgData name="Simeon Scoberg-Evans (1252150)" userId="c299653f-5160-4588-9279-a816890e8481" providerId="ADAL" clId="{1932D5A8-1E48-4431-8C4C-8A543E3A9F89}" dt="2026-06-13T17:13:32.629" v="3696" actId="20577"/>
          <ac:spMkLst>
            <pc:docMk/>
            <pc:sldMk cId="822408048" sldId="258"/>
            <ac:spMk id="91" creationId="{A71065C1-0A98-25A8-E693-6BA2A3CD5C2C}"/>
          </ac:spMkLst>
        </pc:spChg>
        <pc:spChg chg="add mod">
          <ac:chgData name="Simeon Scoberg-Evans (1252150)" userId="c299653f-5160-4588-9279-a816890e8481" providerId="ADAL" clId="{1932D5A8-1E48-4431-8C4C-8A543E3A9F89}" dt="2026-06-13T17:15:13.798" v="3778" actId="1036"/>
          <ac:spMkLst>
            <pc:docMk/>
            <pc:sldMk cId="822408048" sldId="258"/>
            <ac:spMk id="92" creationId="{ECE01A0A-AF2F-1165-4E1B-E38A46F0C150}"/>
          </ac:spMkLst>
        </pc:spChg>
        <pc:spChg chg="add mod">
          <ac:chgData name="Simeon Scoberg-Evans (1252150)" userId="c299653f-5160-4588-9279-a816890e8481" providerId="ADAL" clId="{1932D5A8-1E48-4431-8C4C-8A543E3A9F89}" dt="2026-06-13T17:28:13.652" v="4306" actId="1036"/>
          <ac:spMkLst>
            <pc:docMk/>
            <pc:sldMk cId="822408048" sldId="258"/>
            <ac:spMk id="98" creationId="{62368B74-D722-116E-8D19-26EEF3EEC07C}"/>
          </ac:spMkLst>
        </pc:spChg>
        <pc:grpChg chg="add mod">
          <ac:chgData name="Simeon Scoberg-Evans (1252150)" userId="c299653f-5160-4588-9279-a816890e8481" providerId="ADAL" clId="{1932D5A8-1E48-4431-8C4C-8A543E3A9F89}" dt="2026-06-13T17:12:09.016" v="3581" actId="1036"/>
          <ac:grpSpMkLst>
            <pc:docMk/>
            <pc:sldMk cId="822408048" sldId="258"/>
            <ac:grpSpMk id="34" creationId="{D12FDAC0-D05F-B078-E860-67A09E313EC1}"/>
          </ac:grpSpMkLst>
        </pc:grpChg>
        <pc:grpChg chg="add mod">
          <ac:chgData name="Simeon Scoberg-Evans (1252150)" userId="c299653f-5160-4588-9279-a816890e8481" providerId="ADAL" clId="{1932D5A8-1E48-4431-8C4C-8A543E3A9F89}" dt="2026-06-13T17:12:09.016" v="3581" actId="1036"/>
          <ac:grpSpMkLst>
            <pc:docMk/>
            <pc:sldMk cId="822408048" sldId="258"/>
            <ac:grpSpMk id="43" creationId="{20D1F2D0-6598-3073-95A2-2E4CD1D46EA9}"/>
          </ac:grpSpMkLst>
        </pc:grpChg>
        <pc:grpChg chg="add mod">
          <ac:chgData name="Simeon Scoberg-Evans (1252150)" userId="c299653f-5160-4588-9279-a816890e8481" providerId="ADAL" clId="{1932D5A8-1E48-4431-8C4C-8A543E3A9F89}" dt="2026-06-13T13:29:44.564" v="404" actId="14100"/>
          <ac:grpSpMkLst>
            <pc:docMk/>
            <pc:sldMk cId="822408048" sldId="258"/>
            <ac:grpSpMk id="44" creationId="{A3913879-C22A-E093-D4E4-F7DD0A685656}"/>
          </ac:grpSpMkLst>
        </pc:grpChg>
        <pc:grpChg chg="add del mod">
          <ac:chgData name="Simeon Scoberg-Evans (1252150)" userId="c299653f-5160-4588-9279-a816890e8481" providerId="ADAL" clId="{1932D5A8-1E48-4431-8C4C-8A543E3A9F89}" dt="2026-06-23T15:54:02.533" v="4316" actId="478"/>
          <ac:grpSpMkLst>
            <pc:docMk/>
            <pc:sldMk cId="822408048" sldId="258"/>
            <ac:grpSpMk id="53" creationId="{0102AFA5-4208-CCAF-3141-90C6F7086BA8}"/>
          </ac:grpSpMkLst>
        </pc:grpChg>
        <pc:grpChg chg="add del mod">
          <ac:chgData name="Simeon Scoberg-Evans (1252150)" userId="c299653f-5160-4588-9279-a816890e8481" providerId="ADAL" clId="{1932D5A8-1E48-4431-8C4C-8A543E3A9F89}" dt="2026-06-13T15:49:02.854" v="1548" actId="478"/>
          <ac:grpSpMkLst>
            <pc:docMk/>
            <pc:sldMk cId="822408048" sldId="258"/>
            <ac:grpSpMk id="57" creationId="{627D9E7B-4D37-1892-B3F4-0AF5183FCF27}"/>
          </ac:grpSpMkLst>
        </pc:grpChg>
        <pc:grpChg chg="add del mod">
          <ac:chgData name="Simeon Scoberg-Evans (1252150)" userId="c299653f-5160-4588-9279-a816890e8481" providerId="ADAL" clId="{1932D5A8-1E48-4431-8C4C-8A543E3A9F89}" dt="2026-06-23T15:55:05.761" v="4411" actId="478"/>
          <ac:grpSpMkLst>
            <pc:docMk/>
            <pc:sldMk cId="822408048" sldId="258"/>
            <ac:grpSpMk id="61" creationId="{338F9281-E464-DB0A-D142-9E0B65C92709}"/>
          </ac:grpSpMkLst>
        </pc:grpChg>
        <pc:grpChg chg="add del mod">
          <ac:chgData name="Simeon Scoberg-Evans (1252150)" userId="c299653f-5160-4588-9279-a816890e8481" providerId="ADAL" clId="{1932D5A8-1E48-4431-8C4C-8A543E3A9F89}" dt="2026-06-23T15:55:25.885" v="4452" actId="1036"/>
          <ac:grpSpMkLst>
            <pc:docMk/>
            <pc:sldMk cId="822408048" sldId="258"/>
            <ac:grpSpMk id="66" creationId="{E8CD054E-2155-BF94-F40B-697A9F1DE496}"/>
          </ac:grpSpMkLst>
        </pc:grpChg>
        <pc:grpChg chg="add mod">
          <ac:chgData name="Simeon Scoberg-Evans (1252150)" userId="c299653f-5160-4588-9279-a816890e8481" providerId="ADAL" clId="{1932D5A8-1E48-4431-8C4C-8A543E3A9F89}" dt="2026-06-13T17:27:47.964" v="4273" actId="1035"/>
          <ac:grpSpMkLst>
            <pc:docMk/>
            <pc:sldMk cId="822408048" sldId="258"/>
            <ac:grpSpMk id="75" creationId="{6F3E66A4-54A7-2A75-C1D5-553A97C31981}"/>
          </ac:grpSpMkLst>
        </pc:grpChg>
        <pc:grpChg chg="add mod">
          <ac:chgData name="Simeon Scoberg-Evans (1252150)" userId="c299653f-5160-4588-9279-a816890e8481" providerId="ADAL" clId="{1932D5A8-1E48-4431-8C4C-8A543E3A9F89}" dt="2026-06-13T17:05:37.805" v="3322" actId="1036"/>
          <ac:grpSpMkLst>
            <pc:docMk/>
            <pc:sldMk cId="822408048" sldId="258"/>
            <ac:grpSpMk id="86" creationId="{BEFAAD21-479B-F265-F371-C326FA169A75}"/>
          </ac:grpSpMkLst>
        </pc:grpChg>
        <pc:graphicFrameChg chg="add mod">
          <ac:chgData name="Simeon Scoberg-Evans (1252150)" userId="c299653f-5160-4588-9279-a816890e8481" providerId="ADAL" clId="{1932D5A8-1E48-4431-8C4C-8A543E3A9F89}" dt="2026-06-23T15:55:50.580" v="4453"/>
          <ac:graphicFrameMkLst>
            <pc:docMk/>
            <pc:sldMk cId="822408048" sldId="258"/>
            <ac:graphicFrameMk id="10" creationId="{3B399AAF-5291-F0C6-2806-2622C7D9A423}"/>
          </ac:graphicFrameMkLst>
        </pc:graphicFrameChg>
        <pc:graphicFrameChg chg="add mod modGraphic">
          <ac:chgData name="Simeon Scoberg-Evans (1252150)" userId="c299653f-5160-4588-9279-a816890e8481" providerId="ADAL" clId="{1932D5A8-1E48-4431-8C4C-8A543E3A9F89}" dt="2026-06-23T15:55:25.885" v="4452" actId="1036"/>
          <ac:graphicFrameMkLst>
            <pc:docMk/>
            <pc:sldMk cId="822408048" sldId="258"/>
            <ac:graphicFrameMk id="70" creationId="{0BB85721-633E-FA7A-71FE-F790C2858CCD}"/>
          </ac:graphicFrameMkLst>
        </pc:graphicFrameChg>
        <pc:graphicFrameChg chg="add del mod modGraphic">
          <ac:chgData name="Simeon Scoberg-Evans (1252150)" userId="c299653f-5160-4588-9279-a816890e8481" providerId="ADAL" clId="{1932D5A8-1E48-4431-8C4C-8A543E3A9F89}" dt="2026-06-13T17:27:53.650" v="4280" actId="1035"/>
          <ac:graphicFrameMkLst>
            <pc:docMk/>
            <pc:sldMk cId="822408048" sldId="258"/>
            <ac:graphicFrameMk id="88" creationId="{8F941053-1054-6F87-F029-45EF80FB8788}"/>
          </ac:graphicFrameMkLst>
        </pc:graphicFrameChg>
        <pc:graphicFrameChg chg="add mod modGraphic">
          <ac:chgData name="Simeon Scoberg-Evans (1252150)" userId="c299653f-5160-4588-9279-a816890e8481" providerId="ADAL" clId="{1932D5A8-1E48-4431-8C4C-8A543E3A9F89}" dt="2026-06-23T16:04:10.315" v="4833" actId="1036"/>
          <ac:graphicFrameMkLst>
            <pc:docMk/>
            <pc:sldMk cId="822408048" sldId="258"/>
            <ac:graphicFrameMk id="95" creationId="{8C0682FB-FB90-0DC1-446C-99476E1B1C06}"/>
          </ac:graphicFrameMkLst>
        </pc:graphicFrameChg>
        <pc:picChg chg="del">
          <ac:chgData name="Simeon Scoberg-Evans (1252150)" userId="c299653f-5160-4588-9279-a816890e8481" providerId="ADAL" clId="{1932D5A8-1E48-4431-8C4C-8A543E3A9F89}" dt="2026-06-23T16:16:10.897" v="4940" actId="478"/>
          <ac:picMkLst>
            <pc:docMk/>
            <pc:sldMk cId="822408048" sldId="258"/>
            <ac:picMk id="3" creationId="{386DFD19-D53D-79E0-93FA-C8DBEC70E57C}"/>
          </ac:picMkLst>
        </pc:picChg>
        <pc:picChg chg="add mod">
          <ac:chgData name="Simeon Scoberg-Evans (1252150)" userId="c299653f-5160-4588-9279-a816890e8481" providerId="ADAL" clId="{1932D5A8-1E48-4431-8C4C-8A543E3A9F89}" dt="2026-06-13T17:13:13.296" v="3665" actId="1036"/>
          <ac:picMkLst>
            <pc:docMk/>
            <pc:sldMk cId="822408048" sldId="258"/>
            <ac:picMk id="13" creationId="{4DE9B072-B3DA-827C-8942-8DA2053A47FB}"/>
          </ac:picMkLst>
        </pc:picChg>
        <pc:picChg chg="add mod modCrop">
          <ac:chgData name="Simeon Scoberg-Evans (1252150)" userId="c299653f-5160-4588-9279-a816890e8481" providerId="ADAL" clId="{1932D5A8-1E48-4431-8C4C-8A543E3A9F89}" dt="2026-06-23T16:06:24.136" v="4880" actId="1035"/>
          <ac:picMkLst>
            <pc:docMk/>
            <pc:sldMk cId="822408048" sldId="258"/>
            <ac:picMk id="16" creationId="{3F2970E1-8F88-89B3-76E5-19B3DAB8466A}"/>
          </ac:picMkLst>
        </pc:picChg>
        <pc:picChg chg="add del mod modCrop">
          <ac:chgData name="Simeon Scoberg-Evans (1252150)" userId="c299653f-5160-4588-9279-a816890e8481" providerId="ADAL" clId="{1932D5A8-1E48-4431-8C4C-8A543E3A9F89}" dt="2026-06-23T16:16:24.514" v="4972" actId="1076"/>
          <ac:picMkLst>
            <pc:docMk/>
            <pc:sldMk cId="822408048" sldId="258"/>
            <ac:picMk id="19" creationId="{EAE29706-B85E-B4CB-37F4-55AA52A1AE79}"/>
          </ac:picMkLst>
        </pc:picChg>
        <pc:picChg chg="add mod">
          <ac:chgData name="Simeon Scoberg-Evans (1252150)" userId="c299653f-5160-4588-9279-a816890e8481" providerId="ADAL" clId="{1932D5A8-1E48-4431-8C4C-8A543E3A9F89}" dt="2026-06-13T17:13:13.296" v="3665" actId="1036"/>
          <ac:picMkLst>
            <pc:docMk/>
            <pc:sldMk cId="822408048" sldId="258"/>
            <ac:picMk id="29" creationId="{C9B4EF0F-38CD-D596-5DB6-92A4DA1AC7CE}"/>
          </ac:picMkLst>
        </pc:picChg>
        <pc:picChg chg="add mod">
          <ac:chgData name="Simeon Scoberg-Evans (1252150)" userId="c299653f-5160-4588-9279-a816890e8481" providerId="ADAL" clId="{1932D5A8-1E48-4431-8C4C-8A543E3A9F89}" dt="2026-06-13T17:12:09.016" v="3581" actId="1036"/>
          <ac:picMkLst>
            <pc:docMk/>
            <pc:sldMk cId="822408048" sldId="258"/>
            <ac:picMk id="33" creationId="{4B219A27-F16B-3FC4-3E7E-AB435011A692}"/>
          </ac:picMkLst>
        </pc:picChg>
        <pc:picChg chg="add mod">
          <ac:chgData name="Simeon Scoberg-Evans (1252150)" userId="c299653f-5160-4588-9279-a816890e8481" providerId="ADAL" clId="{1932D5A8-1E48-4431-8C4C-8A543E3A9F89}" dt="2026-06-13T17:13:13.296" v="3665" actId="1036"/>
          <ac:picMkLst>
            <pc:docMk/>
            <pc:sldMk cId="822408048" sldId="258"/>
            <ac:picMk id="46" creationId="{A78C3E15-4833-01ED-E510-3D03AB1B9CDF}"/>
          </ac:picMkLst>
        </pc:picChg>
        <pc:picChg chg="add mod">
          <ac:chgData name="Simeon Scoberg-Evans (1252150)" userId="c299653f-5160-4588-9279-a816890e8481" providerId="ADAL" clId="{1932D5A8-1E48-4431-8C4C-8A543E3A9F89}" dt="2026-06-13T17:13:13.296" v="3665" actId="1036"/>
          <ac:picMkLst>
            <pc:docMk/>
            <pc:sldMk cId="822408048" sldId="258"/>
            <ac:picMk id="47" creationId="{8B7F0440-52C6-5EEA-A351-7B908DB89044}"/>
          </ac:picMkLst>
        </pc:picChg>
        <pc:picChg chg="add mod">
          <ac:chgData name="Simeon Scoberg-Evans (1252150)" userId="c299653f-5160-4588-9279-a816890e8481" providerId="ADAL" clId="{1932D5A8-1E48-4431-8C4C-8A543E3A9F89}" dt="2026-06-13T17:14:00.605" v="3717" actId="1035"/>
          <ac:picMkLst>
            <pc:docMk/>
            <pc:sldMk cId="822408048" sldId="258"/>
            <ac:picMk id="50" creationId="{DA1C0598-E5D1-E3E8-8157-1C8B836BB4B4}"/>
          </ac:picMkLst>
        </pc:picChg>
        <pc:picChg chg="add mod">
          <ac:chgData name="Simeon Scoberg-Evans (1252150)" userId="c299653f-5160-4588-9279-a816890e8481" providerId="ADAL" clId="{1932D5A8-1E48-4431-8C4C-8A543E3A9F89}" dt="2026-06-23T15:54:38.101" v="4409" actId="1035"/>
          <ac:picMkLst>
            <pc:docMk/>
            <pc:sldMk cId="822408048" sldId="258"/>
            <ac:picMk id="58" creationId="{76745D65-AADC-AE70-0EAE-F84FB3A28D52}"/>
          </ac:picMkLst>
        </pc:picChg>
        <pc:picChg chg="add mod">
          <ac:chgData name="Simeon Scoberg-Evans (1252150)" userId="c299653f-5160-4588-9279-a816890e8481" providerId="ADAL" clId="{1932D5A8-1E48-4431-8C4C-8A543E3A9F89}" dt="2026-06-23T15:54:38.101" v="4409" actId="1035"/>
          <ac:picMkLst>
            <pc:docMk/>
            <pc:sldMk cId="822408048" sldId="258"/>
            <ac:picMk id="59" creationId="{0FB182E1-CFE7-253D-4530-204D2104423F}"/>
          </ac:picMkLst>
        </pc:picChg>
        <pc:picChg chg="add mod">
          <ac:chgData name="Simeon Scoberg-Evans (1252150)" userId="c299653f-5160-4588-9279-a816890e8481" providerId="ADAL" clId="{1932D5A8-1E48-4431-8C4C-8A543E3A9F89}" dt="2026-06-23T15:54:38.101" v="4409" actId="1035"/>
          <ac:picMkLst>
            <pc:docMk/>
            <pc:sldMk cId="822408048" sldId="258"/>
            <ac:picMk id="62" creationId="{6C830743-D2FB-FC7B-E57A-FBB40C065A59}"/>
          </ac:picMkLst>
        </pc:picChg>
        <pc:picChg chg="add mod">
          <ac:chgData name="Simeon Scoberg-Evans (1252150)" userId="c299653f-5160-4588-9279-a816890e8481" providerId="ADAL" clId="{1932D5A8-1E48-4431-8C4C-8A543E3A9F89}" dt="2026-06-23T15:54:38.101" v="4409" actId="1035"/>
          <ac:picMkLst>
            <pc:docMk/>
            <pc:sldMk cId="822408048" sldId="258"/>
            <ac:picMk id="63" creationId="{F61EC010-719A-EA92-7D11-839D9E3DD360}"/>
          </ac:picMkLst>
        </pc:picChg>
        <pc:picChg chg="add mod">
          <ac:chgData name="Simeon Scoberg-Evans (1252150)" userId="c299653f-5160-4588-9279-a816890e8481" providerId="ADAL" clId="{1932D5A8-1E48-4431-8C4C-8A543E3A9F89}" dt="2026-06-23T15:55:25.885" v="4452" actId="1036"/>
          <ac:picMkLst>
            <pc:docMk/>
            <pc:sldMk cId="822408048" sldId="258"/>
            <ac:picMk id="67" creationId="{D50AD774-BBBB-B9A0-75CE-FC8E060003EA}"/>
          </ac:picMkLst>
        </pc:picChg>
        <pc:picChg chg="add mod">
          <ac:chgData name="Simeon Scoberg-Evans (1252150)" userId="c299653f-5160-4588-9279-a816890e8481" providerId="ADAL" clId="{1932D5A8-1E48-4431-8C4C-8A543E3A9F89}" dt="2026-06-23T15:55:25.885" v="4452" actId="1036"/>
          <ac:picMkLst>
            <pc:docMk/>
            <pc:sldMk cId="822408048" sldId="258"/>
            <ac:picMk id="68" creationId="{70CEB776-D7E3-9926-FF2E-B9D5841AABBB}"/>
          </ac:picMkLst>
        </pc:picChg>
        <pc:picChg chg="add mod">
          <ac:chgData name="Simeon Scoberg-Evans (1252150)" userId="c299653f-5160-4588-9279-a816890e8481" providerId="ADAL" clId="{1932D5A8-1E48-4431-8C4C-8A543E3A9F89}" dt="2026-06-13T17:27:47.964" v="4273" actId="1035"/>
          <ac:picMkLst>
            <pc:docMk/>
            <pc:sldMk cId="822408048" sldId="258"/>
            <ac:picMk id="76" creationId="{7F679494-A100-0ED8-8519-25969DCA46BF}"/>
          </ac:picMkLst>
        </pc:picChg>
        <pc:picChg chg="add mod">
          <ac:chgData name="Simeon Scoberg-Evans (1252150)" userId="c299653f-5160-4588-9279-a816890e8481" providerId="ADAL" clId="{1932D5A8-1E48-4431-8C4C-8A543E3A9F89}" dt="2026-06-13T17:27:47.964" v="4273" actId="1035"/>
          <ac:picMkLst>
            <pc:docMk/>
            <pc:sldMk cId="822408048" sldId="258"/>
            <ac:picMk id="77" creationId="{9136A803-4DA2-1F76-3C99-97AFD5573E65}"/>
          </ac:picMkLst>
        </pc:picChg>
        <pc:picChg chg="add mod">
          <ac:chgData name="Simeon Scoberg-Evans (1252150)" userId="c299653f-5160-4588-9279-a816890e8481" providerId="ADAL" clId="{1932D5A8-1E48-4431-8C4C-8A543E3A9F89}" dt="2026-06-13T17:05:37.805" v="3322" actId="1036"/>
          <ac:picMkLst>
            <pc:docMk/>
            <pc:sldMk cId="822408048" sldId="258"/>
            <ac:picMk id="80" creationId="{FD25A5DD-8E7E-A483-5CA9-84DCD65133F4}"/>
          </ac:picMkLst>
        </pc:picChg>
        <pc:picChg chg="add mod">
          <ac:chgData name="Simeon Scoberg-Evans (1252150)" userId="c299653f-5160-4588-9279-a816890e8481" providerId="ADAL" clId="{1932D5A8-1E48-4431-8C4C-8A543E3A9F89}" dt="2026-06-13T17:05:37.805" v="3322" actId="1036"/>
          <ac:picMkLst>
            <pc:docMk/>
            <pc:sldMk cId="822408048" sldId="258"/>
            <ac:picMk id="82" creationId="{B26C07A8-704F-3B1A-2F64-D34320287661}"/>
          </ac:picMkLst>
        </pc:picChg>
        <pc:picChg chg="add mod modCrop">
          <ac:chgData name="Simeon Scoberg-Evans (1252150)" userId="c299653f-5160-4588-9279-a816890e8481" providerId="ADAL" clId="{1932D5A8-1E48-4431-8C4C-8A543E3A9F89}" dt="2026-06-13T17:28:13.652" v="4306" actId="1036"/>
          <ac:picMkLst>
            <pc:docMk/>
            <pc:sldMk cId="822408048" sldId="258"/>
            <ac:picMk id="96" creationId="{C1989B5C-2C36-BB03-C1D6-55F123668A53}"/>
          </ac:picMkLst>
        </pc:picChg>
        <pc:picChg chg="add mod">
          <ac:chgData name="Simeon Scoberg-Evans (1252150)" userId="c299653f-5160-4588-9279-a816890e8481" providerId="ADAL" clId="{1932D5A8-1E48-4431-8C4C-8A543E3A9F89}" dt="2026-06-13T15:55:42.586" v="1721" actId="1037"/>
          <ac:picMkLst>
            <pc:docMk/>
            <pc:sldMk cId="822408048" sldId="258"/>
            <ac:picMk id="2050" creationId="{E95694DA-8DA1-845F-6AFE-176A5FCECAC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jpe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jp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C06A1A-E4C2-0747-1B0A-D2108DA9ED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DD74FA6-E603-B44B-A1B9-D40B5D7871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US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Structural Design of a Spreader Beam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Simeon Scoberg-Evans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Kevin Rogers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Mechanical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EAE8756-CEF9-34EE-291A-45CD581D14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856ED24-61FA-4190-BBE8-8DAB12F0FB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5F8966F-AB31-15EB-74FE-CFB5DF307116}"/>
              </a:ext>
            </a:extLst>
          </p:cNvPr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>
            <a:extLst>
              <a:ext uri="{FF2B5EF4-FFF2-40B4-BE49-F238E27FC236}">
                <a16:creationId xmlns:a16="http://schemas.microsoft.com/office/drawing/2014/main" id="{5B14B44D-7E8D-8C51-F16E-8D01E01FCE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000" y="5685621"/>
            <a:ext cx="6415087" cy="3458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 algn="just">
              <a:spcBef>
                <a:spcPct val="50000"/>
              </a:spcBef>
            </a:pPr>
            <a:r>
              <a:rPr lang="en-US" altLang="en-US" sz="2800" dirty="0"/>
              <a:t>The aim of this report is to design a spreader beam to lift two 11,000kg slurry holding tanks into place, to replace existing tanks at a local nickel refinery. </a:t>
            </a:r>
          </a:p>
        </p:txBody>
      </p:sp>
      <p:sp>
        <p:nvSpPr>
          <p:cNvPr id="12" name="Text Box 8">
            <a:extLst>
              <a:ext uri="{FF2B5EF4-FFF2-40B4-BE49-F238E27FC236}">
                <a16:creationId xmlns:a16="http://schemas.microsoft.com/office/drawing/2014/main" id="{9BCFCDFB-C2E7-F7A7-E781-35FB459E60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301" y="16642662"/>
            <a:ext cx="6415087" cy="3329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The Problem</a:t>
            </a:r>
          </a:p>
          <a:p>
            <a:pPr algn="just">
              <a:spcBef>
                <a:spcPct val="20000"/>
              </a:spcBef>
            </a:pPr>
            <a:r>
              <a:rPr lang="en-AU" altLang="en-US" sz="2800" dirty="0"/>
              <a:t>As the slurry tanks are open-top, when they are lifted the radial stresses on the shell will want to form due to a phenomenon called shell </a:t>
            </a:r>
            <a:r>
              <a:rPr lang="en-AU" altLang="en-US" sz="2800" dirty="0" err="1"/>
              <a:t>ovalisation</a:t>
            </a:r>
            <a:r>
              <a:rPr lang="en-AU" altLang="en-US" sz="2800" dirty="0"/>
              <a:t>.</a:t>
            </a:r>
          </a:p>
        </p:txBody>
      </p:sp>
      <p:sp>
        <p:nvSpPr>
          <p:cNvPr id="22" name="Text Box 10">
            <a:extLst>
              <a:ext uri="{FF2B5EF4-FFF2-40B4-BE49-F238E27FC236}">
                <a16:creationId xmlns:a16="http://schemas.microsoft.com/office/drawing/2014/main" id="{D63B3262-0207-D0BC-9A1A-A39101F3F9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69929" y="24511009"/>
            <a:ext cx="6415088" cy="1088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Acknowledgements</a:t>
            </a:r>
            <a:endParaRPr lang="en-AU" altLang="en-US" sz="3200" b="1" dirty="0"/>
          </a:p>
        </p:txBody>
      </p:sp>
      <p:sp>
        <p:nvSpPr>
          <p:cNvPr id="23" name="Text Box 11">
            <a:extLst>
              <a:ext uri="{FF2B5EF4-FFF2-40B4-BE49-F238E27FC236}">
                <a16:creationId xmlns:a16="http://schemas.microsoft.com/office/drawing/2014/main" id="{9EEEF854-9164-3A22-D3CD-FFDB9C884D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73994" y="26525711"/>
            <a:ext cx="6415087" cy="2612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342900" indent="-342900">
              <a:spcBef>
                <a:spcPct val="50000"/>
              </a:spcBef>
              <a:buAutoNum type="arabicPeriod"/>
            </a:pPr>
            <a:r>
              <a:rPr lang="en-US" altLang="en-US" sz="1800" dirty="0">
                <a:ea typeface="Arial" charset="0"/>
                <a:cs typeface="Arial" charset="0"/>
              </a:rPr>
              <a:t>Parker Steel, 2026. Universal Column. [Online]</a:t>
            </a:r>
          </a:p>
          <a:p>
            <a:pPr marL="342900" indent="-342900">
              <a:spcBef>
                <a:spcPct val="50000"/>
              </a:spcBef>
              <a:buAutoNum type="arabicPeriod"/>
            </a:pPr>
            <a:r>
              <a:rPr lang="en-US" altLang="en-US" sz="1800" dirty="0">
                <a:ea typeface="Arial" charset="0"/>
                <a:cs typeface="Arial" charset="0"/>
              </a:rPr>
              <a:t>European Commission (EC), 2021. About the EN Eurocodes [Online] </a:t>
            </a:r>
          </a:p>
          <a:p>
            <a:pPr marL="0" indent="0">
              <a:spcBef>
                <a:spcPct val="50000"/>
              </a:spcBef>
            </a:pPr>
            <a:endParaRPr lang="en-US" altLang="en-US" sz="1800" dirty="0">
              <a:ea typeface="Arial" charset="0"/>
              <a:cs typeface="Arial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A743777-18A2-E740-5DFD-7EB99CD137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2011CC5-C077-65E0-A7A6-7792AD6AEE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A78850C-10C8-3E12-B3F0-A70FA5F652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84ED941B-E05F-7DBD-C838-4AF0F2BC75F5}"/>
              </a:ext>
            </a:extLst>
          </p:cNvPr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8FB8A40A-F3E3-EADB-2602-50E4D6094C7D}"/>
              </a:ext>
            </a:extLst>
          </p:cNvPr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20D1F2D0-6598-3073-95A2-2E4CD1D46EA9}"/>
              </a:ext>
            </a:extLst>
          </p:cNvPr>
          <p:cNvGrpSpPr/>
          <p:nvPr/>
        </p:nvGrpSpPr>
        <p:grpSpPr>
          <a:xfrm>
            <a:off x="436644" y="13871743"/>
            <a:ext cx="6092765" cy="2159638"/>
            <a:chOff x="436644" y="11623843"/>
            <a:chExt cx="6092765" cy="2159638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C9B4EF0F-38CD-D596-5DB6-92A4DA1AC7C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55862" y="11623843"/>
              <a:ext cx="2016760" cy="2159635"/>
            </a:xfrm>
            <a:prstGeom prst="rect">
              <a:avLst/>
            </a:prstGeom>
          </p:spPr>
        </p:pic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D12FDAC0-D05F-B078-E860-67A09E313EC1}"/>
                </a:ext>
              </a:extLst>
            </p:cNvPr>
            <p:cNvGrpSpPr/>
            <p:nvPr/>
          </p:nvGrpSpPr>
          <p:grpSpPr>
            <a:xfrm>
              <a:off x="436644" y="11623844"/>
              <a:ext cx="6092765" cy="2159637"/>
              <a:chOff x="436644" y="11623844"/>
              <a:chExt cx="6092765" cy="2159637"/>
            </a:xfrm>
          </p:grpSpPr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4DE9B072-B3DA-827C-8942-8DA2053A47F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6644" y="11623846"/>
                <a:ext cx="2907665" cy="2159635"/>
              </a:xfrm>
              <a:prstGeom prst="rect">
                <a:avLst/>
              </a:prstGeom>
            </p:spPr>
          </p:pic>
          <p:pic>
            <p:nvPicPr>
              <p:cNvPr id="33" name="Picture 32">
                <a:extLst>
                  <a:ext uri="{FF2B5EF4-FFF2-40B4-BE49-F238E27FC236}">
                    <a16:creationId xmlns:a16="http://schemas.microsoft.com/office/drawing/2014/main" id="{4B219A27-F16B-3FC4-3E7E-AB435011A6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270204" y="11623844"/>
                <a:ext cx="1259205" cy="2159635"/>
              </a:xfrm>
              <a:prstGeom prst="rect">
                <a:avLst/>
              </a:prstGeom>
            </p:spPr>
          </p:pic>
        </p:grpSp>
      </p:grpSp>
      <p:sp>
        <p:nvSpPr>
          <p:cNvPr id="35" name="Text Box 21">
            <a:extLst>
              <a:ext uri="{FF2B5EF4-FFF2-40B4-BE49-F238E27FC236}">
                <a16:creationId xmlns:a16="http://schemas.microsoft.com/office/drawing/2014/main" id="{B339FFEA-F539-9153-EA17-D260E1C83C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0293" y="15993879"/>
            <a:ext cx="6089116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The three lifting positions analysed: 0°, 45° &amp; 90°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77A88CF-70F8-618E-AAB0-B8CE964D748F}"/>
              </a:ext>
            </a:extLst>
          </p:cNvPr>
          <p:cNvSpPr txBox="1"/>
          <p:nvPr/>
        </p:nvSpPr>
        <p:spPr>
          <a:xfrm>
            <a:off x="245143" y="11589603"/>
            <a:ext cx="6349943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tanks will be transported from the fabricator in a horizontal position, before being lift into the air and rotated 90°and lowered onto a steel support structure.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A3913879-C22A-E093-D4E4-F7DD0A685656}"/>
              </a:ext>
            </a:extLst>
          </p:cNvPr>
          <p:cNvGrpSpPr/>
          <p:nvPr/>
        </p:nvGrpSpPr>
        <p:grpSpPr>
          <a:xfrm>
            <a:off x="440293" y="8934275"/>
            <a:ext cx="6113913" cy="2222075"/>
            <a:chOff x="0" y="0"/>
            <a:chExt cx="5447665" cy="1979930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A78C3E15-4833-01ED-E510-3D03AB1B9C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619" r="17435" b="46417"/>
            <a:stretch>
              <a:fillRect/>
            </a:stretch>
          </p:blipFill>
          <p:spPr bwMode="auto">
            <a:xfrm>
              <a:off x="0" y="0"/>
              <a:ext cx="2555875" cy="197993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8B7F0440-52C6-5EEA-A351-7B908DB8904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815"/>
            <a:stretch>
              <a:fillRect/>
            </a:stretch>
          </p:blipFill>
          <p:spPr bwMode="auto">
            <a:xfrm>
              <a:off x="2552700" y="0"/>
              <a:ext cx="2894965" cy="197993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pic>
        <p:nvPicPr>
          <p:cNvPr id="50" name="Picture 49">
            <a:extLst>
              <a:ext uri="{FF2B5EF4-FFF2-40B4-BE49-F238E27FC236}">
                <a16:creationId xmlns:a16="http://schemas.microsoft.com/office/drawing/2014/main" id="{DA1C0598-E5D1-E3E8-8157-1C8B836BB4B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44851" y="19793700"/>
            <a:ext cx="4680000" cy="4996741"/>
          </a:xfrm>
          <a:prstGeom prst="rect">
            <a:avLst/>
          </a:prstGeom>
        </p:spPr>
      </p:pic>
      <p:sp>
        <p:nvSpPr>
          <p:cNvPr id="51" name="Text Box 8">
            <a:extLst>
              <a:ext uri="{FF2B5EF4-FFF2-40B4-BE49-F238E27FC236}">
                <a16:creationId xmlns:a16="http://schemas.microsoft.com/office/drawing/2014/main" id="{FC81E502-1C47-35CA-9DB4-25B921BC42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999" y="25376143"/>
            <a:ext cx="6415087" cy="2898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The Solution</a:t>
            </a:r>
          </a:p>
          <a:p>
            <a:pPr algn="just">
              <a:spcBef>
                <a:spcPct val="20000"/>
              </a:spcBef>
            </a:pPr>
            <a:r>
              <a:rPr lang="en-AU" altLang="en-US" sz="2800" dirty="0"/>
              <a:t>A spreader beam needs to be designed to stiffen the tank to avoid it being deformed during the lifting process.</a:t>
            </a:r>
          </a:p>
        </p:txBody>
      </p:sp>
      <p:sp>
        <p:nvSpPr>
          <p:cNvPr id="52" name="Text Box 6">
            <a:extLst>
              <a:ext uri="{FF2B5EF4-FFF2-40B4-BE49-F238E27FC236}">
                <a16:creationId xmlns:a16="http://schemas.microsoft.com/office/drawing/2014/main" id="{1063FD6C-45DB-8CAA-A81D-DE98336440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84268" y="5685621"/>
            <a:ext cx="6415087" cy="259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Step 1: Beam Sizing</a:t>
            </a:r>
          </a:p>
          <a:p>
            <a:pPr algn="just">
              <a:spcBef>
                <a:spcPct val="50000"/>
              </a:spcBef>
            </a:pPr>
            <a:r>
              <a:rPr lang="en-US" altLang="en-US" sz="2800" dirty="0"/>
              <a:t>Using FEA simulations to find the most suitable steel section size. Weighing up cost vs performance. 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627D9E7B-4D37-1892-B3F4-0AF5183FCF27}"/>
              </a:ext>
            </a:extLst>
          </p:cNvPr>
          <p:cNvGrpSpPr>
            <a:grpSpLocks noChangeAspect="1"/>
          </p:cNvGrpSpPr>
          <p:nvPr/>
        </p:nvGrpSpPr>
        <p:grpSpPr>
          <a:xfrm>
            <a:off x="7622909" y="8189607"/>
            <a:ext cx="6120000" cy="3018073"/>
            <a:chOff x="0" y="0"/>
            <a:chExt cx="5839460" cy="2879725"/>
          </a:xfrm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76745D65-AADC-AE70-0EAE-F84FB3A28D5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2915920" cy="2879725"/>
            </a:xfrm>
            <a:prstGeom prst="rect">
              <a:avLst/>
            </a:prstGeom>
          </p:spPr>
        </p:pic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0FB182E1-CFE7-253D-4530-204D2104423F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86075" y="0"/>
              <a:ext cx="2953385" cy="2879725"/>
            </a:xfrm>
            <a:prstGeom prst="rect">
              <a:avLst/>
            </a:prstGeom>
          </p:spPr>
        </p:pic>
      </p:grpSp>
      <p:sp>
        <p:nvSpPr>
          <p:cNvPr id="60" name="Text Box 21">
            <a:extLst>
              <a:ext uri="{FF2B5EF4-FFF2-40B4-BE49-F238E27FC236}">
                <a16:creationId xmlns:a16="http://schemas.microsoft.com/office/drawing/2014/main" id="{FD7FA931-3802-A712-048B-9FF6A74256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4110" y="11174716"/>
            <a:ext cx="6089116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von Mises stress results of the 203 UC 46 90°lift</a:t>
            </a: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E8CD054E-2155-BF94-F40B-697A9F1DE496}"/>
              </a:ext>
            </a:extLst>
          </p:cNvPr>
          <p:cNvGrpSpPr>
            <a:grpSpLocks noChangeAspect="1"/>
          </p:cNvGrpSpPr>
          <p:nvPr/>
        </p:nvGrpSpPr>
        <p:grpSpPr>
          <a:xfrm>
            <a:off x="7610799" y="11780432"/>
            <a:ext cx="6120000" cy="2485567"/>
            <a:chOff x="0" y="0"/>
            <a:chExt cx="6227445" cy="2529205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D50AD774-BBBB-B9A0-75CE-FC8E060003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9525"/>
              <a:ext cx="3235960" cy="2519680"/>
            </a:xfrm>
            <a:prstGeom prst="rect">
              <a:avLst/>
            </a:prstGeom>
          </p:spPr>
        </p:pic>
        <p:pic>
          <p:nvPicPr>
            <p:cNvPr id="68" name="Picture 67">
              <a:extLst>
                <a:ext uri="{FF2B5EF4-FFF2-40B4-BE49-F238E27FC236}">
                  <a16:creationId xmlns:a16="http://schemas.microsoft.com/office/drawing/2014/main" id="{70CEB776-D7E3-9926-FF2E-B9D5841AABBB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28975" y="0"/>
              <a:ext cx="2998470" cy="2519680"/>
            </a:xfrm>
            <a:prstGeom prst="rect">
              <a:avLst/>
            </a:prstGeom>
          </p:spPr>
        </p:pic>
      </p:grpSp>
      <p:sp>
        <p:nvSpPr>
          <p:cNvPr id="69" name="Text Box 21">
            <a:extLst>
              <a:ext uri="{FF2B5EF4-FFF2-40B4-BE49-F238E27FC236}">
                <a16:creationId xmlns:a16="http://schemas.microsoft.com/office/drawing/2014/main" id="{2DB6AA5D-0E86-5046-6D77-D674CC4CF4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39505" y="14164869"/>
            <a:ext cx="6089116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von Mises stress results of the 150×5 SHS 90°lift</a:t>
            </a:r>
          </a:p>
        </p:txBody>
      </p:sp>
      <p:graphicFrame>
        <p:nvGraphicFramePr>
          <p:cNvPr id="70" name="Table 69">
            <a:extLst>
              <a:ext uri="{FF2B5EF4-FFF2-40B4-BE49-F238E27FC236}">
                <a16:creationId xmlns:a16="http://schemas.microsoft.com/office/drawing/2014/main" id="{0BB85721-633E-FA7A-71FE-F790C2858C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5248971"/>
              </p:ext>
            </p:extLst>
          </p:nvPr>
        </p:nvGraphicFramePr>
        <p:xfrm>
          <a:off x="6953139" y="15373661"/>
          <a:ext cx="7400296" cy="24596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9324">
                  <a:extLst>
                    <a:ext uri="{9D8B030D-6E8A-4147-A177-3AD203B41FA5}">
                      <a16:colId xmlns:a16="http://schemas.microsoft.com/office/drawing/2014/main" val="4246098921"/>
                    </a:ext>
                  </a:extLst>
                </a:gridCol>
                <a:gridCol w="2805486">
                  <a:extLst>
                    <a:ext uri="{9D8B030D-6E8A-4147-A177-3AD203B41FA5}">
                      <a16:colId xmlns:a16="http://schemas.microsoft.com/office/drawing/2014/main" val="2294936772"/>
                    </a:ext>
                  </a:extLst>
                </a:gridCol>
                <a:gridCol w="2805486">
                  <a:extLst>
                    <a:ext uri="{9D8B030D-6E8A-4147-A177-3AD203B41FA5}">
                      <a16:colId xmlns:a16="http://schemas.microsoft.com/office/drawing/2014/main" val="25107418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Section Used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Min. Factor of Safety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Cost per </a:t>
                      </a:r>
                      <a:r>
                        <a:rPr lang="en-US" sz="2400" dirty="0" err="1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metre</a:t>
                      </a: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400" baseline="300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[1]</a:t>
                      </a:r>
                      <a:endParaRPr lang="en-GB" sz="2400" baseline="300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992220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>
                          <a:effectLst/>
                        </a:rPr>
                        <a:t>152 UC 23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0.88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£41.30</a:t>
                      </a:r>
                      <a:endParaRPr lang="en-GB" sz="24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466490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203 UC 46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1.4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£82.60</a:t>
                      </a:r>
                      <a:endParaRPr lang="en-GB" sz="24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793060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>
                          <a:effectLst/>
                        </a:rPr>
                        <a:t>254 UC 73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1.775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£128.44</a:t>
                      </a:r>
                      <a:endParaRPr lang="en-GB" sz="24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011276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>
                          <a:effectLst/>
                        </a:rPr>
                        <a:t>150x5 SHS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1.957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£47.39 - 51.79</a:t>
                      </a:r>
                      <a:endParaRPr lang="en-GB" sz="24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42946468"/>
                  </a:ext>
                </a:extLst>
              </a:tr>
            </a:tbl>
          </a:graphicData>
        </a:graphic>
      </p:graphicFrame>
      <p:sp>
        <p:nvSpPr>
          <p:cNvPr id="71" name="Text Box 21">
            <a:extLst>
              <a:ext uri="{FF2B5EF4-FFF2-40B4-BE49-F238E27FC236}">
                <a16:creationId xmlns:a16="http://schemas.microsoft.com/office/drawing/2014/main" id="{778379E3-B8DC-6982-ADA7-905E3CFFD1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3139" y="14807196"/>
            <a:ext cx="6089116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Table 1: Minimum factor of safety (target = 2.5) </a:t>
            </a:r>
          </a:p>
        </p:txBody>
      </p:sp>
      <p:sp>
        <p:nvSpPr>
          <p:cNvPr id="72" name="Text Box 6">
            <a:extLst>
              <a:ext uri="{FF2B5EF4-FFF2-40B4-BE49-F238E27FC236}">
                <a16:creationId xmlns:a16="http://schemas.microsoft.com/office/drawing/2014/main" id="{E1C98A73-591E-DBE5-5A99-03A050DFA6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07282" y="5652253"/>
            <a:ext cx="6477736" cy="3027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Step 3: Final Design</a:t>
            </a:r>
          </a:p>
          <a:p>
            <a:pPr algn="just">
              <a:spcBef>
                <a:spcPct val="50000"/>
              </a:spcBef>
            </a:pPr>
            <a:r>
              <a:rPr lang="en-US" altLang="en-US" sz="2800" dirty="0"/>
              <a:t>Using Eurocode calculations, an analytical analysis of the final design was conducted as well as a more detailed FEA of the final design.</a:t>
            </a:r>
          </a:p>
        </p:txBody>
      </p:sp>
      <p:pic>
        <p:nvPicPr>
          <p:cNvPr id="2050" name="Picture 1" descr="Description: Description: Design Logo e-mail">
            <a:extLst>
              <a:ext uri="{FF2B5EF4-FFF2-40B4-BE49-F238E27FC236}">
                <a16:creationId xmlns:a16="http://schemas.microsoft.com/office/drawing/2014/main" id="{E95694DA-8DA1-845F-6AFE-176A5FCEC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44" y="29045405"/>
            <a:ext cx="2440000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" name="Text Box 8">
            <a:extLst>
              <a:ext uri="{FF2B5EF4-FFF2-40B4-BE49-F238E27FC236}">
                <a16:creationId xmlns:a16="http://schemas.microsoft.com/office/drawing/2014/main" id="{F1086C9F-F8F4-335D-B7E8-2CDB4B5A1D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23454" y="17810275"/>
            <a:ext cx="7400295" cy="3119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just">
              <a:spcBef>
                <a:spcPct val="20000"/>
              </a:spcBef>
            </a:pPr>
            <a:r>
              <a:rPr lang="en-AU" altLang="en-US" sz="2800" dirty="0"/>
              <a:t>Through extensive FEA simulation, a 203x203x46 Universal Column (UC) was selected as the most suitable steel beam for the spreader beam. It may have failed, but with stiffening it increase the factor of safety to &gt;2.5.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6F3E66A4-54A7-2A75-C1D5-553A97C31981}"/>
              </a:ext>
            </a:extLst>
          </p:cNvPr>
          <p:cNvGrpSpPr>
            <a:grpSpLocks noChangeAspect="1"/>
          </p:cNvGrpSpPr>
          <p:nvPr/>
        </p:nvGrpSpPr>
        <p:grpSpPr>
          <a:xfrm>
            <a:off x="14817474" y="11674840"/>
            <a:ext cx="6120000" cy="3017414"/>
            <a:chOff x="0" y="0"/>
            <a:chExt cx="4380230" cy="2159635"/>
          </a:xfrm>
        </p:grpSpPr>
        <p:pic>
          <p:nvPicPr>
            <p:cNvPr id="76" name="Picture 75">
              <a:extLst>
                <a:ext uri="{FF2B5EF4-FFF2-40B4-BE49-F238E27FC236}">
                  <a16:creationId xmlns:a16="http://schemas.microsoft.com/office/drawing/2014/main" id="{7F679494-A100-0ED8-8519-25969DCA46BF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2025015" cy="2159635"/>
            </a:xfrm>
            <a:prstGeom prst="rect">
              <a:avLst/>
            </a:prstGeom>
          </p:spPr>
        </p:pic>
        <p:pic>
          <p:nvPicPr>
            <p:cNvPr id="77" name="Picture 76">
              <a:extLst>
                <a:ext uri="{FF2B5EF4-FFF2-40B4-BE49-F238E27FC236}">
                  <a16:creationId xmlns:a16="http://schemas.microsoft.com/office/drawing/2014/main" id="{9136A803-4DA2-1F76-3C99-97AFD5573E65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28825" y="0"/>
              <a:ext cx="2351405" cy="2159635"/>
            </a:xfrm>
            <a:prstGeom prst="rect">
              <a:avLst/>
            </a:prstGeom>
          </p:spPr>
        </p:pic>
      </p:grpSp>
      <p:sp>
        <p:nvSpPr>
          <p:cNvPr id="78" name="Text Box 21">
            <a:extLst>
              <a:ext uri="{FF2B5EF4-FFF2-40B4-BE49-F238E27FC236}">
                <a16:creationId xmlns:a16="http://schemas.microsoft.com/office/drawing/2014/main" id="{3CCC4987-4286-4CBB-5599-AB182D6E84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113398" y="14596363"/>
            <a:ext cx="5528151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von Mises stress results of the final design 90°lift</a:t>
            </a:r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BEFAAD21-479B-F265-F371-C326FA169A75}"/>
              </a:ext>
            </a:extLst>
          </p:cNvPr>
          <p:cNvGrpSpPr/>
          <p:nvPr/>
        </p:nvGrpSpPr>
        <p:grpSpPr>
          <a:xfrm>
            <a:off x="14826981" y="8581851"/>
            <a:ext cx="6120000" cy="2532629"/>
            <a:chOff x="14859031" y="14065816"/>
            <a:chExt cx="6120000" cy="2532629"/>
          </a:xfrm>
        </p:grpSpPr>
        <p:pic>
          <p:nvPicPr>
            <p:cNvPr id="80" name="Picture 79">
              <a:extLst>
                <a:ext uri="{FF2B5EF4-FFF2-40B4-BE49-F238E27FC236}">
                  <a16:creationId xmlns:a16="http://schemas.microsoft.com/office/drawing/2014/main" id="{FD25A5DD-8E7E-A483-5CA9-84DCD65133F4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14859031" y="14065816"/>
              <a:ext cx="6120000" cy="2029491"/>
            </a:xfrm>
            <a:prstGeom prst="rect">
              <a:avLst/>
            </a:prstGeom>
          </p:spPr>
        </p:pic>
        <p:pic>
          <p:nvPicPr>
            <p:cNvPr id="82" name="Picture 81">
              <a:extLst>
                <a:ext uri="{FF2B5EF4-FFF2-40B4-BE49-F238E27FC236}">
                  <a16:creationId xmlns:a16="http://schemas.microsoft.com/office/drawing/2014/main" id="{B26C07A8-704F-3B1A-2F64-D34320287661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14859031" y="16062200"/>
              <a:ext cx="6120000" cy="536245"/>
            </a:xfrm>
            <a:prstGeom prst="rect">
              <a:avLst/>
            </a:prstGeom>
          </p:spPr>
        </p:pic>
      </p:grpSp>
      <p:sp>
        <p:nvSpPr>
          <p:cNvPr id="87" name="Text Box 21">
            <a:extLst>
              <a:ext uri="{FF2B5EF4-FFF2-40B4-BE49-F238E27FC236}">
                <a16:creationId xmlns:a16="http://schemas.microsoft.com/office/drawing/2014/main" id="{F1D3CF45-3683-4245-3F0E-AF2F472EE0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122905" y="11016489"/>
            <a:ext cx="5528151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Spreader beam final design</a:t>
            </a:r>
          </a:p>
        </p:txBody>
      </p:sp>
      <p:graphicFrame>
        <p:nvGraphicFramePr>
          <p:cNvPr id="88" name="Table 87">
            <a:extLst>
              <a:ext uri="{FF2B5EF4-FFF2-40B4-BE49-F238E27FC236}">
                <a16:creationId xmlns:a16="http://schemas.microsoft.com/office/drawing/2014/main" id="{8F941053-1054-6F87-F029-45EF80FB87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1778715"/>
              </p:ext>
            </p:extLst>
          </p:nvPr>
        </p:nvGraphicFramePr>
        <p:xfrm>
          <a:off x="14704210" y="15645587"/>
          <a:ext cx="6242771" cy="25186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08906">
                  <a:extLst>
                    <a:ext uri="{9D8B030D-6E8A-4147-A177-3AD203B41FA5}">
                      <a16:colId xmlns:a16="http://schemas.microsoft.com/office/drawing/2014/main" val="4246098921"/>
                    </a:ext>
                  </a:extLst>
                </a:gridCol>
                <a:gridCol w="2141584">
                  <a:extLst>
                    <a:ext uri="{9D8B030D-6E8A-4147-A177-3AD203B41FA5}">
                      <a16:colId xmlns:a16="http://schemas.microsoft.com/office/drawing/2014/main" val="2294936772"/>
                    </a:ext>
                  </a:extLst>
                </a:gridCol>
                <a:gridCol w="2392281">
                  <a:extLst>
                    <a:ext uri="{9D8B030D-6E8A-4147-A177-3AD203B41FA5}">
                      <a16:colId xmlns:a16="http://schemas.microsoft.com/office/drawing/2014/main" val="25107418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Final Design</a:t>
                      </a:r>
                      <a:endParaRPr lang="en-GB" sz="24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Min. Factor of Safety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Buckling Factor of Safety</a:t>
                      </a:r>
                      <a:endParaRPr lang="en-GB" sz="2400" baseline="300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992220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9</a:t>
                      </a:r>
                      <a:r>
                        <a:rPr lang="en-GB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0° Lift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3.315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-115.75</a:t>
                      </a:r>
                      <a:endParaRPr lang="en-GB" sz="24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466490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45</a:t>
                      </a:r>
                      <a:r>
                        <a:rPr lang="en-GB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° Lift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0.6997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-59.243</a:t>
                      </a:r>
                      <a:endParaRPr lang="en-GB" sz="24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793060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2138324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0° Lift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1.873</a:t>
                      </a:r>
                      <a:endParaRPr lang="en-GB" sz="24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-94.148</a:t>
                      </a:r>
                      <a:endParaRPr lang="en-GB" sz="24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5034841"/>
                  </a:ext>
                </a:extLst>
              </a:tr>
            </a:tbl>
          </a:graphicData>
        </a:graphic>
      </p:graphicFrame>
      <p:sp>
        <p:nvSpPr>
          <p:cNvPr id="89" name="Text Box 21">
            <a:extLst>
              <a:ext uri="{FF2B5EF4-FFF2-40B4-BE49-F238E27FC236}">
                <a16:creationId xmlns:a16="http://schemas.microsoft.com/office/drawing/2014/main" id="{8A3AC127-5A87-C06C-AB26-C3F15E9DF8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69929" y="15110539"/>
            <a:ext cx="6456645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Table 2: Final design FEA results in 0°, 45° &amp; 90 ° lifts </a:t>
            </a:r>
          </a:p>
        </p:txBody>
      </p:sp>
      <p:sp>
        <p:nvSpPr>
          <p:cNvPr id="90" name="Text Box 8">
            <a:extLst>
              <a:ext uri="{FF2B5EF4-FFF2-40B4-BE49-F238E27FC236}">
                <a16:creationId xmlns:a16="http://schemas.microsoft.com/office/drawing/2014/main" id="{4C67597D-63E9-5987-12A8-97A2936386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00149" y="18156818"/>
            <a:ext cx="6415087" cy="3760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Conclusion</a:t>
            </a:r>
          </a:p>
          <a:p>
            <a:pPr algn="just">
              <a:spcBef>
                <a:spcPct val="20000"/>
              </a:spcBef>
            </a:pPr>
            <a:r>
              <a:rPr lang="en-AU" altLang="en-US" sz="2800" dirty="0"/>
              <a:t>Analytical calculations proved that the final spreader beam design can successfully lift the tanks into position. The low factor of safety results in the </a:t>
            </a:r>
            <a:r>
              <a:rPr lang="en-US" altLang="en-US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0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° &amp; </a:t>
            </a:r>
            <a:r>
              <a:rPr lang="en-US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45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° lifts is caused by convergence issues in the FEA. </a:t>
            </a:r>
            <a:endParaRPr lang="en-AU" altLang="en-US" sz="2800" dirty="0"/>
          </a:p>
        </p:txBody>
      </p:sp>
      <p:sp>
        <p:nvSpPr>
          <p:cNvPr id="91" name="Text Box 21">
            <a:extLst>
              <a:ext uri="{FF2B5EF4-FFF2-40B4-BE49-F238E27FC236}">
                <a16:creationId xmlns:a16="http://schemas.microsoft.com/office/drawing/2014/main" id="{A71065C1-0A98-25A8-E693-6BA2A3CD5C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8596" y="11077711"/>
            <a:ext cx="6089116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The existing slurry tanks on site</a:t>
            </a:r>
          </a:p>
        </p:txBody>
      </p:sp>
      <p:sp>
        <p:nvSpPr>
          <p:cNvPr id="92" name="Text Box 21">
            <a:extLst>
              <a:ext uri="{FF2B5EF4-FFF2-40B4-BE49-F238E27FC236}">
                <a16:creationId xmlns:a16="http://schemas.microsoft.com/office/drawing/2014/main" id="{ECE01A0A-AF2F-1165-4E1B-E38A46F0C1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0630" y="24703708"/>
            <a:ext cx="6089116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Slurry tank deformation from FEA simulation</a:t>
            </a:r>
          </a:p>
        </p:txBody>
      </p:sp>
      <p:graphicFrame>
        <p:nvGraphicFramePr>
          <p:cNvPr id="95" name="Table 94">
            <a:extLst>
              <a:ext uri="{FF2B5EF4-FFF2-40B4-BE49-F238E27FC236}">
                <a16:creationId xmlns:a16="http://schemas.microsoft.com/office/drawing/2014/main" id="{8C0682FB-FB90-0DC1-446C-99476E1B1C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2800622"/>
              </p:ext>
            </p:extLst>
          </p:nvPr>
        </p:nvGraphicFramePr>
        <p:xfrm>
          <a:off x="14788540" y="25291477"/>
          <a:ext cx="6415086" cy="1294833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251810">
                  <a:extLst>
                    <a:ext uri="{9D8B030D-6E8A-4147-A177-3AD203B41FA5}">
                      <a16:colId xmlns:a16="http://schemas.microsoft.com/office/drawing/2014/main" val="2294936772"/>
                    </a:ext>
                  </a:extLst>
                </a:gridCol>
                <a:gridCol w="3163276">
                  <a:extLst>
                    <a:ext uri="{9D8B030D-6E8A-4147-A177-3AD203B41FA5}">
                      <a16:colId xmlns:a16="http://schemas.microsoft.com/office/drawing/2014/main" val="2510741807"/>
                    </a:ext>
                  </a:extLst>
                </a:gridCol>
              </a:tblGrid>
              <a:tr h="619276">
                <a:tc>
                  <a:txBody>
                    <a:bodyPr/>
                    <a:lstStyle/>
                    <a:p>
                      <a:pPr marL="342900" indent="-342900" algn="l">
                        <a:spcBef>
                          <a:spcPct val="500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US" altLang="en-US" sz="2400" dirty="0"/>
                        <a:t>Dr. Kevin Rogers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400" dirty="0">
                          <a:effectLst/>
                        </a:rPr>
                        <a:t>Dr. Andrew Killen</a:t>
                      </a:r>
                      <a:endParaRPr lang="en-US" sz="24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793060059"/>
                  </a:ext>
                </a:extLst>
              </a:tr>
              <a:tr h="675557">
                <a:tc>
                  <a:txBody>
                    <a:bodyPr/>
                    <a:lstStyle/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400" dirty="0">
                          <a:effectLst/>
                        </a:rPr>
                        <a:t>David Jarman (</a:t>
                      </a:r>
                      <a:r>
                        <a:rPr lang="en-US" sz="2400" dirty="0" err="1">
                          <a:effectLst/>
                        </a:rPr>
                        <a:t>Totec</a:t>
                      </a:r>
                      <a:r>
                        <a:rPr lang="en-US" sz="2400" dirty="0">
                          <a:effectLst/>
                        </a:rPr>
                        <a:t>)</a:t>
                      </a:r>
                      <a:endParaRPr lang="en-US" sz="24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342900" indent="-342900" algn="l">
                        <a:spcBef>
                          <a:spcPct val="50000"/>
                        </a:spcBef>
                        <a:buFont typeface="Arial" panose="020B0604020202020204" pitchFamily="34" charset="0"/>
                        <a:buChar char="•"/>
                      </a:pPr>
                      <a:r>
                        <a:rPr lang="en-US" altLang="en-US" sz="2400" dirty="0"/>
                        <a:t>Viv Phillips (</a:t>
                      </a:r>
                      <a:r>
                        <a:rPr lang="en-US" altLang="en-US" sz="2400" dirty="0" err="1"/>
                        <a:t>Totec</a:t>
                      </a:r>
                      <a:r>
                        <a:rPr lang="en-US" altLang="en-US" sz="2400" dirty="0"/>
                        <a:t>)</a:t>
                      </a:r>
                      <a:endParaRPr lang="en-US" altLang="en-US" sz="900" dirty="0"/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5034841"/>
                  </a:ext>
                </a:extLst>
              </a:tr>
            </a:tbl>
          </a:graphicData>
        </a:graphic>
      </p:graphicFrame>
      <p:pic>
        <p:nvPicPr>
          <p:cNvPr id="96" name="Picture 95">
            <a:extLst>
              <a:ext uri="{FF2B5EF4-FFF2-40B4-BE49-F238E27FC236}">
                <a16:creationId xmlns:a16="http://schemas.microsoft.com/office/drawing/2014/main" id="{C1989B5C-2C36-BB03-C1D6-55F123668A53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0" b="18095"/>
          <a:stretch>
            <a:fillRect/>
          </a:stretch>
        </p:blipFill>
        <p:spPr>
          <a:xfrm>
            <a:off x="14726805" y="21708669"/>
            <a:ext cx="6120000" cy="2065283"/>
          </a:xfrm>
          <a:prstGeom prst="rect">
            <a:avLst/>
          </a:prstGeom>
        </p:spPr>
      </p:pic>
      <p:sp>
        <p:nvSpPr>
          <p:cNvPr id="98" name="Text Box 21">
            <a:extLst>
              <a:ext uri="{FF2B5EF4-FFF2-40B4-BE49-F238E27FC236}">
                <a16:creationId xmlns:a16="http://schemas.microsoft.com/office/drawing/2014/main" id="{62368B74-D722-116E-8D19-26EEF3EEC0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22729" y="23680126"/>
            <a:ext cx="5528151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Example of the edge mesh singularity convergence issues found in the final FEA simulation.</a:t>
            </a:r>
          </a:p>
        </p:txBody>
      </p:sp>
      <p:sp>
        <p:nvSpPr>
          <p:cNvPr id="14" name="Text Box 8">
            <a:extLst>
              <a:ext uri="{FF2B5EF4-FFF2-40B4-BE49-F238E27FC236}">
                <a16:creationId xmlns:a16="http://schemas.microsoft.com/office/drawing/2014/main" id="{2EB923C9-119F-66B7-EAF9-6AAD3F293D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83476" y="20708055"/>
            <a:ext cx="7400295" cy="3760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Step 3: Analytical Check</a:t>
            </a:r>
          </a:p>
          <a:p>
            <a:pPr algn="just">
              <a:spcBef>
                <a:spcPct val="20000"/>
              </a:spcBef>
            </a:pPr>
            <a:r>
              <a:rPr lang="en-US" altLang="en-US" sz="2800" dirty="0"/>
              <a:t>Using the Eurocodes – a series of 10 European Standards that provide a common approach to design – an analytical study was used to verify whether or not the 203 UC 46 was suitable for the final spreader beam.</a:t>
            </a:r>
            <a:endParaRPr lang="en-AU" altLang="en-US" sz="28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F2970E1-8F88-89B3-76E5-19B3DAB8466A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b="43735"/>
          <a:stretch>
            <a:fillRect/>
          </a:stretch>
        </p:blipFill>
        <p:spPr>
          <a:xfrm>
            <a:off x="5939397" y="23144366"/>
            <a:ext cx="9438095" cy="5310381"/>
          </a:xfrm>
          <a:prstGeom prst="rect">
            <a:avLst/>
          </a:prstGeom>
        </p:spPr>
      </p:pic>
      <p:sp>
        <p:nvSpPr>
          <p:cNvPr id="17" name="Text Box 21">
            <a:extLst>
              <a:ext uri="{FF2B5EF4-FFF2-40B4-BE49-F238E27FC236}">
                <a16:creationId xmlns:a16="http://schemas.microsoft.com/office/drawing/2014/main" id="{F746167B-08A7-99E0-B0A2-336C2FEC62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39065" y="28397484"/>
            <a:ext cx="6089116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The Eurocodes at a glance </a:t>
            </a:r>
            <a:r>
              <a:rPr lang="en-AU" altLang="en-US" sz="2000" i="1" baseline="30000" dirty="0">
                <a:latin typeface="Times New Roman" charset="0"/>
              </a:rPr>
              <a:t>[2]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AE29706-B85E-B4CB-37F4-55AA52A1AE79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b="35888"/>
          <a:stretch>
            <a:fillRect/>
          </a:stretch>
        </p:blipFill>
        <p:spPr>
          <a:xfrm>
            <a:off x="436644" y="2090099"/>
            <a:ext cx="2487942" cy="34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408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618</TotalTime>
  <Words>548</Words>
  <Application>Microsoft Office PowerPoint</Application>
  <PresentationFormat>Custom</PresentationFormat>
  <Paragraphs>69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DengXian</vt:lpstr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Simeon Scoberg-Evans (1252150)</cp:lastModifiedBy>
  <cp:revision>22</cp:revision>
  <dcterms:created xsi:type="dcterms:W3CDTF">2016-02-25T08:27:32Z</dcterms:created>
  <dcterms:modified xsi:type="dcterms:W3CDTF">2026-06-23T16:17:06Z</dcterms:modified>
</cp:coreProperties>
</file>