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9"/>
  </p:notesMasterIdLst>
  <p:handoutMasterIdLst>
    <p:handoutMasterId r:id="rId40"/>
  </p:handoutMasterIdLst>
  <p:sldIdLst>
    <p:sldId id="265" r:id="rId2"/>
    <p:sldId id="266" r:id="rId3"/>
    <p:sldId id="267" r:id="rId4"/>
    <p:sldId id="305" r:id="rId5"/>
    <p:sldId id="268" r:id="rId6"/>
    <p:sldId id="269" r:id="rId7"/>
    <p:sldId id="256" r:id="rId8"/>
    <p:sldId id="257" r:id="rId9"/>
    <p:sldId id="309" r:id="rId10"/>
    <p:sldId id="313" r:id="rId11"/>
    <p:sldId id="260" r:id="rId12"/>
    <p:sldId id="276" r:id="rId13"/>
    <p:sldId id="307" r:id="rId14"/>
    <p:sldId id="274" r:id="rId15"/>
    <p:sldId id="264" r:id="rId16"/>
    <p:sldId id="308" r:id="rId17"/>
    <p:sldId id="278" r:id="rId18"/>
    <p:sldId id="279" r:id="rId19"/>
    <p:sldId id="310" r:id="rId20"/>
    <p:sldId id="281" r:id="rId21"/>
    <p:sldId id="283" r:id="rId22"/>
    <p:sldId id="284" r:id="rId23"/>
    <p:sldId id="287" r:id="rId24"/>
    <p:sldId id="288" r:id="rId25"/>
    <p:sldId id="289" r:id="rId26"/>
    <p:sldId id="314" r:id="rId27"/>
    <p:sldId id="290" r:id="rId28"/>
    <p:sldId id="291" r:id="rId29"/>
    <p:sldId id="311" r:id="rId30"/>
    <p:sldId id="298" r:id="rId31"/>
    <p:sldId id="299" r:id="rId32"/>
    <p:sldId id="300" r:id="rId33"/>
    <p:sldId id="301" r:id="rId34"/>
    <p:sldId id="303" r:id="rId35"/>
    <p:sldId id="312" r:id="rId36"/>
    <p:sldId id="275" r:id="rId37"/>
    <p:sldId id="296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68D9C9-8FB7-41C0-8588-611E5010039F}" v="2" dt="2022-07-18T12:56:54.8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1" autoAdjust="0"/>
    <p:restoredTop sz="59577" autoAdjust="0"/>
  </p:normalViewPr>
  <p:slideViewPr>
    <p:cSldViewPr>
      <p:cViewPr varScale="1">
        <p:scale>
          <a:sx n="55" d="100"/>
          <a:sy n="55" d="100"/>
        </p:scale>
        <p:origin x="1863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F368D9C9-8FB7-41C0-8588-611E5010039F}"/>
    <pc:docChg chg="undo custSel addSld delSld modSld sldOrd">
      <pc:chgData name="Rachel Smith" userId="5f7c83a3-9acd-4e36-a883-765ff390fd1f" providerId="ADAL" clId="{F368D9C9-8FB7-41C0-8588-611E5010039F}" dt="2022-11-07T16:18:17.508" v="373"/>
      <pc:docMkLst>
        <pc:docMk/>
      </pc:docMkLst>
      <pc:sldChg chg="addSp delSp modSp mod setBg addAnim">
        <pc:chgData name="Rachel Smith" userId="5f7c83a3-9acd-4e36-a883-765ff390fd1f" providerId="ADAL" clId="{F368D9C9-8FB7-41C0-8588-611E5010039F}" dt="2022-07-18T12:06:12.237" v="99"/>
        <pc:sldMkLst>
          <pc:docMk/>
          <pc:sldMk cId="3134301823" sldId="256"/>
        </pc:sldMkLst>
        <pc:spChg chg="mod">
          <ac:chgData name="Rachel Smith" userId="5f7c83a3-9acd-4e36-a883-765ff390fd1f" providerId="ADAL" clId="{F368D9C9-8FB7-41C0-8588-611E5010039F}" dt="2022-07-18T12:06:12.236" v="98" actId="26606"/>
          <ac:spMkLst>
            <pc:docMk/>
            <pc:sldMk cId="3134301823" sldId="256"/>
            <ac:spMk id="2" creationId="{00000000-0000-0000-0000-000000000000}"/>
          </ac:spMkLst>
        </pc:spChg>
        <pc:spChg chg="del mod">
          <ac:chgData name="Rachel Smith" userId="5f7c83a3-9acd-4e36-a883-765ff390fd1f" providerId="ADAL" clId="{F368D9C9-8FB7-41C0-8588-611E5010039F}" dt="2022-07-18T11:31:21.381" v="18" actId="478"/>
          <ac:spMkLst>
            <pc:docMk/>
            <pc:sldMk cId="3134301823" sldId="256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06:12.236" v="98" actId="26606"/>
          <ac:spMkLst>
            <pc:docMk/>
            <pc:sldMk cId="3134301823" sldId="256"/>
            <ac:spMk id="7" creationId="{54A6836E-C603-43CB-9DA7-89D8E3FA3838}"/>
          </ac:spMkLst>
        </pc:spChg>
        <pc:spChg chg="add">
          <ac:chgData name="Rachel Smith" userId="5f7c83a3-9acd-4e36-a883-765ff390fd1f" providerId="ADAL" clId="{F368D9C9-8FB7-41C0-8588-611E5010039F}" dt="2022-07-18T12:06:12.236" v="98" actId="26606"/>
          <ac:spMkLst>
            <pc:docMk/>
            <pc:sldMk cId="3134301823" sldId="256"/>
            <ac:spMk id="9" creationId="{296007DD-F9BF-4F0F-B8C6-C514B2841971}"/>
          </ac:spMkLst>
        </pc:spChg>
        <pc:grpChg chg="add">
          <ac:chgData name="Rachel Smith" userId="5f7c83a3-9acd-4e36-a883-765ff390fd1f" providerId="ADAL" clId="{F368D9C9-8FB7-41C0-8588-611E5010039F}" dt="2022-07-18T12:06:12.236" v="98" actId="26606"/>
          <ac:grpSpMkLst>
            <pc:docMk/>
            <pc:sldMk cId="3134301823" sldId="256"/>
            <ac:grpSpMk id="11" creationId="{8A0FAFCA-5C96-453B-83B7-A9AEF7F18960}"/>
          </ac:grpSpMkLst>
        </pc:grpChg>
        <pc:grpChg chg="add">
          <ac:chgData name="Rachel Smith" userId="5f7c83a3-9acd-4e36-a883-765ff390fd1f" providerId="ADAL" clId="{F368D9C9-8FB7-41C0-8588-611E5010039F}" dt="2022-07-18T12:06:12.236" v="98" actId="26606"/>
          <ac:grpSpMkLst>
            <pc:docMk/>
            <pc:sldMk cId="3134301823" sldId="256"/>
            <ac:grpSpMk id="17" creationId="{CD0398DD-AD75-4E2B-A3C6-35073082A8B4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06:17.252" v="100" actId="26606"/>
        <pc:sldMkLst>
          <pc:docMk/>
          <pc:sldMk cId="1311167079" sldId="257"/>
        </pc:sldMkLst>
        <pc:spChg chg="mod">
          <ac:chgData name="Rachel Smith" userId="5f7c83a3-9acd-4e36-a883-765ff390fd1f" providerId="ADAL" clId="{F368D9C9-8FB7-41C0-8588-611E5010039F}" dt="2022-07-18T12:06:17.252" v="100" actId="26606"/>
          <ac:spMkLst>
            <pc:docMk/>
            <pc:sldMk cId="1311167079" sldId="257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06:17.252" v="100" actId="26606"/>
          <ac:spMkLst>
            <pc:docMk/>
            <pc:sldMk cId="1311167079" sldId="257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06:17.252" v="100" actId="26606"/>
          <ac:spMkLst>
            <pc:docMk/>
            <pc:sldMk cId="1311167079" sldId="257"/>
            <ac:spMk id="8" creationId="{18873D23-2DCF-4B31-A009-95721C06E8E1}"/>
          </ac:spMkLst>
        </pc:spChg>
        <pc:spChg chg="add">
          <ac:chgData name="Rachel Smith" userId="5f7c83a3-9acd-4e36-a883-765ff390fd1f" providerId="ADAL" clId="{F368D9C9-8FB7-41C0-8588-611E5010039F}" dt="2022-07-18T12:06:17.252" v="100" actId="26606"/>
          <ac:spMkLst>
            <pc:docMk/>
            <pc:sldMk cId="1311167079" sldId="257"/>
            <ac:spMk id="10" creationId="{C13EF075-D4EF-4929-ADBC-91B27DA19955}"/>
          </ac:spMkLst>
        </pc:spChg>
        <pc:grpChg chg="add">
          <ac:chgData name="Rachel Smith" userId="5f7c83a3-9acd-4e36-a883-765ff390fd1f" providerId="ADAL" clId="{F368D9C9-8FB7-41C0-8588-611E5010039F}" dt="2022-07-18T12:06:17.252" v="100" actId="26606"/>
          <ac:grpSpMkLst>
            <pc:docMk/>
            <pc:sldMk cId="1311167079" sldId="257"/>
            <ac:grpSpMk id="12" creationId="{DAA26DFA-AAB2-4973-9C17-16D587C7B198}"/>
          </ac:grpSpMkLst>
        </pc:grpChg>
      </pc:sldChg>
      <pc:sldChg chg="del mod modShow">
        <pc:chgData name="Rachel Smith" userId="5f7c83a3-9acd-4e36-a883-765ff390fd1f" providerId="ADAL" clId="{F368D9C9-8FB7-41C0-8588-611E5010039F}" dt="2022-07-18T12:12:28.148" v="191" actId="2696"/>
        <pc:sldMkLst>
          <pc:docMk/>
          <pc:sldMk cId="2580058299" sldId="258"/>
        </pc:sldMkLst>
      </pc:sldChg>
      <pc:sldChg chg="del mod modShow">
        <pc:chgData name="Rachel Smith" userId="5f7c83a3-9acd-4e36-a883-765ff390fd1f" providerId="ADAL" clId="{F368D9C9-8FB7-41C0-8588-611E5010039F}" dt="2022-07-18T12:11:58.068" v="186" actId="2696"/>
        <pc:sldMkLst>
          <pc:docMk/>
          <pc:sldMk cId="702576272" sldId="259"/>
        </pc:sldMkLst>
      </pc:sldChg>
      <pc:sldChg chg="addSp delSp modSp mod setBg">
        <pc:chgData name="Rachel Smith" userId="5f7c83a3-9acd-4e36-a883-765ff390fd1f" providerId="ADAL" clId="{F368D9C9-8FB7-41C0-8588-611E5010039F}" dt="2022-07-18T12:08:27.424" v="176" actId="26606"/>
        <pc:sldMkLst>
          <pc:docMk/>
          <pc:sldMk cId="1768249444" sldId="260"/>
        </pc:sldMkLst>
        <pc:spChg chg="mod">
          <ac:chgData name="Rachel Smith" userId="5f7c83a3-9acd-4e36-a883-765ff390fd1f" providerId="ADAL" clId="{F368D9C9-8FB7-41C0-8588-611E5010039F}" dt="2022-07-18T12:08:27.424" v="176" actId="26606"/>
          <ac:spMkLst>
            <pc:docMk/>
            <pc:sldMk cId="1768249444" sldId="260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08:27.424" v="176" actId="26606"/>
          <ac:spMkLst>
            <pc:docMk/>
            <pc:sldMk cId="1768249444" sldId="260"/>
            <ac:spMk id="3" creationId="{00000000-0000-0000-0000-000000000000}"/>
          </ac:spMkLst>
        </pc:spChg>
        <pc:spChg chg="add del">
          <ac:chgData name="Rachel Smith" userId="5f7c83a3-9acd-4e36-a883-765ff390fd1f" providerId="ADAL" clId="{F368D9C9-8FB7-41C0-8588-611E5010039F}" dt="2022-07-18T12:08:27.424" v="176" actId="26606"/>
          <ac:spMkLst>
            <pc:docMk/>
            <pc:sldMk cId="1768249444" sldId="260"/>
            <ac:spMk id="8" creationId="{889C5E17-24D0-4696-A3C5-A2261FB455FA}"/>
          </ac:spMkLst>
        </pc:spChg>
        <pc:spChg chg="add del">
          <ac:chgData name="Rachel Smith" userId="5f7c83a3-9acd-4e36-a883-765ff390fd1f" providerId="ADAL" clId="{F368D9C9-8FB7-41C0-8588-611E5010039F}" dt="2022-07-18T12:08:27.424" v="176" actId="26606"/>
          <ac:spMkLst>
            <pc:docMk/>
            <pc:sldMk cId="1768249444" sldId="260"/>
            <ac:spMk id="10" creationId="{6929B58F-2358-44CC-ACE5-EF1BD3C6C824}"/>
          </ac:spMkLst>
        </pc:spChg>
        <pc:spChg chg="add">
          <ac:chgData name="Rachel Smith" userId="5f7c83a3-9acd-4e36-a883-765ff390fd1f" providerId="ADAL" clId="{F368D9C9-8FB7-41C0-8588-611E5010039F}" dt="2022-07-18T12:08:27.424" v="176" actId="26606"/>
          <ac:spMkLst>
            <pc:docMk/>
            <pc:sldMk cId="1768249444" sldId="260"/>
            <ac:spMk id="20" creationId="{87BF42CA-AD55-48B4-8949-C4DCA60A6AEE}"/>
          </ac:spMkLst>
        </pc:spChg>
        <pc:spChg chg="add">
          <ac:chgData name="Rachel Smith" userId="5f7c83a3-9acd-4e36-a883-765ff390fd1f" providerId="ADAL" clId="{F368D9C9-8FB7-41C0-8588-611E5010039F}" dt="2022-07-18T12:08:27.424" v="176" actId="26606"/>
          <ac:spMkLst>
            <pc:docMk/>
            <pc:sldMk cId="1768249444" sldId="260"/>
            <ac:spMk id="22" creationId="{66AE1D3D-3106-4CB2-AA7C-0C1642AC0F2E}"/>
          </ac:spMkLst>
        </pc:spChg>
        <pc:grpChg chg="add del">
          <ac:chgData name="Rachel Smith" userId="5f7c83a3-9acd-4e36-a883-765ff390fd1f" providerId="ADAL" clId="{F368D9C9-8FB7-41C0-8588-611E5010039F}" dt="2022-07-18T12:08:27.424" v="176" actId="26606"/>
          <ac:grpSpMkLst>
            <pc:docMk/>
            <pc:sldMk cId="1768249444" sldId="260"/>
            <ac:grpSpMk id="12" creationId="{09DA5303-A1AF-4830-806C-51FCD96188B7}"/>
          </ac:grpSpMkLst>
        </pc:grpChg>
        <pc:grpChg chg="add">
          <ac:chgData name="Rachel Smith" userId="5f7c83a3-9acd-4e36-a883-765ff390fd1f" providerId="ADAL" clId="{F368D9C9-8FB7-41C0-8588-611E5010039F}" dt="2022-07-18T12:08:27.424" v="176" actId="26606"/>
          <ac:grpSpMkLst>
            <pc:docMk/>
            <pc:sldMk cId="1768249444" sldId="260"/>
            <ac:grpSpMk id="24" creationId="{0A31B6AF-B711-4CDB-8C2B-16E963DDC4C5}"/>
          </ac:grpSpMkLst>
        </pc:grpChg>
      </pc:sldChg>
      <pc:sldChg chg="del mod modShow">
        <pc:chgData name="Rachel Smith" userId="5f7c83a3-9acd-4e36-a883-765ff390fd1f" providerId="ADAL" clId="{F368D9C9-8FB7-41C0-8588-611E5010039F}" dt="2022-07-18T12:13:16.287" v="201" actId="2696"/>
        <pc:sldMkLst>
          <pc:docMk/>
          <pc:sldMk cId="3922231020" sldId="262"/>
        </pc:sldMkLst>
      </pc:sldChg>
      <pc:sldChg chg="del">
        <pc:chgData name="Rachel Smith" userId="5f7c83a3-9acd-4e36-a883-765ff390fd1f" providerId="ADAL" clId="{F368D9C9-8FB7-41C0-8588-611E5010039F}" dt="2022-07-18T12:13:57.695" v="210" actId="2696"/>
        <pc:sldMkLst>
          <pc:docMk/>
          <pc:sldMk cId="2110502425" sldId="263"/>
        </pc:sldMkLst>
      </pc:sldChg>
      <pc:sldChg chg="addSp delSp modSp mod setBg">
        <pc:chgData name="Rachel Smith" userId="5f7c83a3-9acd-4e36-a883-765ff390fd1f" providerId="ADAL" clId="{F368D9C9-8FB7-41C0-8588-611E5010039F}" dt="2022-07-18T12:15:38.109" v="219" actId="26606"/>
        <pc:sldMkLst>
          <pc:docMk/>
          <pc:sldMk cId="2923173304" sldId="264"/>
        </pc:sldMkLst>
        <pc:spChg chg="mod">
          <ac:chgData name="Rachel Smith" userId="5f7c83a3-9acd-4e36-a883-765ff390fd1f" providerId="ADAL" clId="{F368D9C9-8FB7-41C0-8588-611E5010039F}" dt="2022-07-18T12:15:38.109" v="219" actId="26606"/>
          <ac:spMkLst>
            <pc:docMk/>
            <pc:sldMk cId="2923173304" sldId="264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15:38.109" v="219" actId="26606"/>
          <ac:spMkLst>
            <pc:docMk/>
            <pc:sldMk cId="2923173304" sldId="264"/>
            <ac:spMk id="3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15:38.109" v="219" actId="26606"/>
          <ac:spMkLst>
            <pc:docMk/>
            <pc:sldMk cId="2923173304" sldId="264"/>
            <ac:spMk id="4" creationId="{00000000-0000-0000-0000-000000000000}"/>
          </ac:spMkLst>
        </pc:spChg>
        <pc:spChg chg="add del">
          <ac:chgData name="Rachel Smith" userId="5f7c83a3-9acd-4e36-a883-765ff390fd1f" providerId="ADAL" clId="{F368D9C9-8FB7-41C0-8588-611E5010039F}" dt="2022-07-18T12:15:38.088" v="218" actId="26606"/>
          <ac:spMkLst>
            <pc:docMk/>
            <pc:sldMk cId="2923173304" sldId="264"/>
            <ac:spMk id="9" creationId="{87BF42CA-AD55-48B4-8949-C4DCA60A6AEE}"/>
          </ac:spMkLst>
        </pc:spChg>
        <pc:spChg chg="add del">
          <ac:chgData name="Rachel Smith" userId="5f7c83a3-9acd-4e36-a883-765ff390fd1f" providerId="ADAL" clId="{F368D9C9-8FB7-41C0-8588-611E5010039F}" dt="2022-07-18T12:15:38.088" v="218" actId="26606"/>
          <ac:spMkLst>
            <pc:docMk/>
            <pc:sldMk cId="2923173304" sldId="264"/>
            <ac:spMk id="11" creationId="{66AE1D3D-3106-4CB2-AA7C-0C1642AC0F2E}"/>
          </ac:spMkLst>
        </pc:spChg>
        <pc:spChg chg="add">
          <ac:chgData name="Rachel Smith" userId="5f7c83a3-9acd-4e36-a883-765ff390fd1f" providerId="ADAL" clId="{F368D9C9-8FB7-41C0-8588-611E5010039F}" dt="2022-07-18T12:15:38.109" v="219" actId="26606"/>
          <ac:spMkLst>
            <pc:docMk/>
            <pc:sldMk cId="2923173304" sldId="264"/>
            <ac:spMk id="20" creationId="{889C5E17-24D0-4696-A3C5-A2261FB455FA}"/>
          </ac:spMkLst>
        </pc:spChg>
        <pc:spChg chg="add">
          <ac:chgData name="Rachel Smith" userId="5f7c83a3-9acd-4e36-a883-765ff390fd1f" providerId="ADAL" clId="{F368D9C9-8FB7-41C0-8588-611E5010039F}" dt="2022-07-18T12:15:38.109" v="219" actId="26606"/>
          <ac:spMkLst>
            <pc:docMk/>
            <pc:sldMk cId="2923173304" sldId="264"/>
            <ac:spMk id="21" creationId="{6929B58F-2358-44CC-ACE5-EF1BD3C6C824}"/>
          </ac:spMkLst>
        </pc:spChg>
        <pc:grpChg chg="add del">
          <ac:chgData name="Rachel Smith" userId="5f7c83a3-9acd-4e36-a883-765ff390fd1f" providerId="ADAL" clId="{F368D9C9-8FB7-41C0-8588-611E5010039F}" dt="2022-07-18T12:15:38.088" v="218" actId="26606"/>
          <ac:grpSpMkLst>
            <pc:docMk/>
            <pc:sldMk cId="2923173304" sldId="264"/>
            <ac:grpSpMk id="13" creationId="{0A31B6AF-B711-4CDB-8C2B-16E963DDC4C5}"/>
          </ac:grpSpMkLst>
        </pc:grpChg>
        <pc:grpChg chg="add">
          <ac:chgData name="Rachel Smith" userId="5f7c83a3-9acd-4e36-a883-765ff390fd1f" providerId="ADAL" clId="{F368D9C9-8FB7-41C0-8588-611E5010039F}" dt="2022-07-18T12:15:38.109" v="219" actId="26606"/>
          <ac:grpSpMkLst>
            <pc:docMk/>
            <pc:sldMk cId="2923173304" sldId="264"/>
            <ac:grpSpMk id="22" creationId="{09DA5303-A1AF-4830-806C-51FCD96188B7}"/>
          </ac:grpSpMkLst>
        </pc:grpChg>
      </pc:sldChg>
      <pc:sldChg chg="addSp delSp modSp mod addAnim">
        <pc:chgData name="Rachel Smith" userId="5f7c83a3-9acd-4e36-a883-765ff390fd1f" providerId="ADAL" clId="{F368D9C9-8FB7-41C0-8588-611E5010039F}" dt="2022-07-18T12:05:12.586" v="88"/>
        <pc:sldMkLst>
          <pc:docMk/>
          <pc:sldMk cId="204795950" sldId="265"/>
        </pc:sldMkLst>
        <pc:spChg chg="mod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2" creationId="{00000000-0000-0000-0000-000000000000}"/>
          </ac:spMkLst>
        </pc:spChg>
        <pc:spChg chg="del">
          <ac:chgData name="Rachel Smith" userId="5f7c83a3-9acd-4e36-a883-765ff390fd1f" providerId="ADAL" clId="{F368D9C9-8FB7-41C0-8588-611E5010039F}" dt="2022-07-18T11:30:29.525" v="0" actId="478"/>
          <ac:spMkLst>
            <pc:docMk/>
            <pc:sldMk cId="204795950" sldId="265"/>
            <ac:spMk id="3" creationId="{00000000-0000-0000-0000-000000000000}"/>
          </ac:spMkLst>
        </pc:spChg>
        <pc:spChg chg="add del mod">
          <ac:chgData name="Rachel Smith" userId="5f7c83a3-9acd-4e36-a883-765ff390fd1f" providerId="ADAL" clId="{F368D9C9-8FB7-41C0-8588-611E5010039F}" dt="2022-07-18T11:30:31.778" v="1" actId="478"/>
          <ac:spMkLst>
            <pc:docMk/>
            <pc:sldMk cId="204795950" sldId="265"/>
            <ac:spMk id="5" creationId="{9958267D-D60D-1C54-E609-2927E7036AF5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17" creationId="{F837543A-6020-4505-A233-C9DB4BF74011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19" creationId="{35B16301-FB18-48BA-A6DD-C37CAF6F9A18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21" creationId="{C3C0D90E-074A-4F52-9B11-B52BEF4BCBE5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23" creationId="{CABBD4C1-E6F8-46F6-8152-A8A97490BF4D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25" creationId="{83BA5EF5-1FE9-4BF9-83BB-269BCDDF6156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29" creationId="{88853921-7BC9-4BDE-ACAB-133C683C82D6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31" creationId="{09192968-3AE7-4470-A61C-97294BB92731}"/>
          </ac:spMkLst>
        </pc:spChg>
        <pc:spChg chg="del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33" creationId="{3AB72E55-43E4-4356-BFE8-E2102CB0B505}"/>
          </ac:spMkLst>
        </pc:spChg>
        <pc:spChg chg="add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38" creationId="{6DDA8CE9-E0A6-4FF2-823D-D08607606DC2}"/>
          </ac:spMkLst>
        </pc:spChg>
        <pc:spChg chg="add">
          <ac:chgData name="Rachel Smith" userId="5f7c83a3-9acd-4e36-a883-765ff390fd1f" providerId="ADAL" clId="{F368D9C9-8FB7-41C0-8588-611E5010039F}" dt="2022-07-18T12:05:12.586" v="87" actId="26606"/>
          <ac:spMkLst>
            <pc:docMk/>
            <pc:sldMk cId="204795950" sldId="265"/>
            <ac:spMk id="40" creationId="{11195564-33B9-434B-9641-764F5905A56F}"/>
          </ac:spMkLst>
        </pc:spChg>
        <pc:grpChg chg="add">
          <ac:chgData name="Rachel Smith" userId="5f7c83a3-9acd-4e36-a883-765ff390fd1f" providerId="ADAL" clId="{F368D9C9-8FB7-41C0-8588-611E5010039F}" dt="2022-07-18T12:05:12.586" v="87" actId="26606"/>
          <ac:grpSpMkLst>
            <pc:docMk/>
            <pc:sldMk cId="204795950" sldId="265"/>
            <ac:grpSpMk id="42" creationId="{1D18C537-E336-47C4-836B-C342A230F8F3}"/>
          </ac:grpSpMkLst>
        </pc:grpChg>
        <pc:grpChg chg="add">
          <ac:chgData name="Rachel Smith" userId="5f7c83a3-9acd-4e36-a883-765ff390fd1f" providerId="ADAL" clId="{F368D9C9-8FB7-41C0-8588-611E5010039F}" dt="2022-07-18T12:05:12.586" v="87" actId="26606"/>
          <ac:grpSpMkLst>
            <pc:docMk/>
            <pc:sldMk cId="204795950" sldId="265"/>
            <ac:grpSpMk id="48" creationId="{5A1259D8-0C3A-4069-A22F-537BBBB61A9C}"/>
          </ac:grpSpMkLst>
        </pc:grpChg>
        <pc:cxnChg chg="del">
          <ac:chgData name="Rachel Smith" userId="5f7c83a3-9acd-4e36-a883-765ff390fd1f" providerId="ADAL" clId="{F368D9C9-8FB7-41C0-8588-611E5010039F}" dt="2022-07-18T12:05:12.586" v="87" actId="26606"/>
          <ac:cxnSpMkLst>
            <pc:docMk/>
            <pc:sldMk cId="204795950" sldId="265"/>
            <ac:cxnSpMk id="27" creationId="{4B3BCACB-5880-460B-9606-8C433A9AF99D}"/>
          </ac:cxnSpMkLst>
        </pc:cxnChg>
      </pc:sldChg>
      <pc:sldChg chg="addSp modSp mod setBg">
        <pc:chgData name="Rachel Smith" userId="5f7c83a3-9acd-4e36-a883-765ff390fd1f" providerId="ADAL" clId="{F368D9C9-8FB7-41C0-8588-611E5010039F}" dt="2022-07-18T12:05:25.878" v="89" actId="26606"/>
        <pc:sldMkLst>
          <pc:docMk/>
          <pc:sldMk cId="2952521909" sldId="266"/>
        </pc:sldMkLst>
        <pc:spChg chg="mod">
          <ac:chgData name="Rachel Smith" userId="5f7c83a3-9acd-4e36-a883-765ff390fd1f" providerId="ADAL" clId="{F368D9C9-8FB7-41C0-8588-611E5010039F}" dt="2022-07-18T12:05:25.878" v="89" actId="26606"/>
          <ac:spMkLst>
            <pc:docMk/>
            <pc:sldMk cId="2952521909" sldId="266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05:25.878" v="89" actId="26606"/>
          <ac:spMkLst>
            <pc:docMk/>
            <pc:sldMk cId="2952521909" sldId="266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05:25.878" v="89" actId="26606"/>
          <ac:spMkLst>
            <pc:docMk/>
            <pc:sldMk cId="2952521909" sldId="266"/>
            <ac:spMk id="8" creationId="{18873D23-2DCF-4B31-A009-95721C06E8E1}"/>
          </ac:spMkLst>
        </pc:spChg>
        <pc:spChg chg="add">
          <ac:chgData name="Rachel Smith" userId="5f7c83a3-9acd-4e36-a883-765ff390fd1f" providerId="ADAL" clId="{F368D9C9-8FB7-41C0-8588-611E5010039F}" dt="2022-07-18T12:05:25.878" v="89" actId="26606"/>
          <ac:spMkLst>
            <pc:docMk/>
            <pc:sldMk cId="2952521909" sldId="266"/>
            <ac:spMk id="10" creationId="{C13EF075-D4EF-4929-ADBC-91B27DA19955}"/>
          </ac:spMkLst>
        </pc:spChg>
        <pc:grpChg chg="add">
          <ac:chgData name="Rachel Smith" userId="5f7c83a3-9acd-4e36-a883-765ff390fd1f" providerId="ADAL" clId="{F368D9C9-8FB7-41C0-8588-611E5010039F}" dt="2022-07-18T12:05:25.878" v="89" actId="26606"/>
          <ac:grpSpMkLst>
            <pc:docMk/>
            <pc:sldMk cId="2952521909" sldId="266"/>
            <ac:grpSpMk id="12" creationId="{DAA26DFA-AAB2-4973-9C17-16D587C7B198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05:32.110" v="90" actId="26606"/>
        <pc:sldMkLst>
          <pc:docMk/>
          <pc:sldMk cId="4055258805" sldId="267"/>
        </pc:sldMkLst>
        <pc:spChg chg="mod">
          <ac:chgData name="Rachel Smith" userId="5f7c83a3-9acd-4e36-a883-765ff390fd1f" providerId="ADAL" clId="{F368D9C9-8FB7-41C0-8588-611E5010039F}" dt="2022-07-18T12:05:32.110" v="90" actId="26606"/>
          <ac:spMkLst>
            <pc:docMk/>
            <pc:sldMk cId="4055258805" sldId="267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05:32.110" v="90" actId="26606"/>
          <ac:spMkLst>
            <pc:docMk/>
            <pc:sldMk cId="4055258805" sldId="267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05:32.110" v="90" actId="26606"/>
          <ac:spMkLst>
            <pc:docMk/>
            <pc:sldMk cId="4055258805" sldId="267"/>
            <ac:spMk id="8" creationId="{18873D23-2DCF-4B31-A009-95721C06E8E1}"/>
          </ac:spMkLst>
        </pc:spChg>
        <pc:spChg chg="add">
          <ac:chgData name="Rachel Smith" userId="5f7c83a3-9acd-4e36-a883-765ff390fd1f" providerId="ADAL" clId="{F368D9C9-8FB7-41C0-8588-611E5010039F}" dt="2022-07-18T12:05:32.110" v="90" actId="26606"/>
          <ac:spMkLst>
            <pc:docMk/>
            <pc:sldMk cId="4055258805" sldId="267"/>
            <ac:spMk id="10" creationId="{C13EF075-D4EF-4929-ADBC-91B27DA19955}"/>
          </ac:spMkLst>
        </pc:spChg>
        <pc:grpChg chg="add">
          <ac:chgData name="Rachel Smith" userId="5f7c83a3-9acd-4e36-a883-765ff390fd1f" providerId="ADAL" clId="{F368D9C9-8FB7-41C0-8588-611E5010039F}" dt="2022-07-18T12:05:32.110" v="90" actId="26606"/>
          <ac:grpSpMkLst>
            <pc:docMk/>
            <pc:sldMk cId="4055258805" sldId="267"/>
            <ac:grpSpMk id="12" creationId="{DAA26DFA-AAB2-4973-9C17-16D587C7B198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05:45.055" v="92" actId="26606"/>
        <pc:sldMkLst>
          <pc:docMk/>
          <pc:sldMk cId="676603300" sldId="268"/>
        </pc:sldMkLst>
        <pc:spChg chg="mod">
          <ac:chgData name="Rachel Smith" userId="5f7c83a3-9acd-4e36-a883-765ff390fd1f" providerId="ADAL" clId="{F368D9C9-8FB7-41C0-8588-611E5010039F}" dt="2022-07-18T12:05:45.055" v="92" actId="26606"/>
          <ac:spMkLst>
            <pc:docMk/>
            <pc:sldMk cId="676603300" sldId="268"/>
            <ac:spMk id="2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05:45.055" v="92" actId="26606"/>
          <ac:spMkLst>
            <pc:docMk/>
            <pc:sldMk cId="676603300" sldId="268"/>
            <ac:spMk id="9" creationId="{D4771268-CB57-404A-9271-370EB28F6090}"/>
          </ac:spMkLst>
        </pc:spChg>
        <pc:picChg chg="mod">
          <ac:chgData name="Rachel Smith" userId="5f7c83a3-9acd-4e36-a883-765ff390fd1f" providerId="ADAL" clId="{F368D9C9-8FB7-41C0-8588-611E5010039F}" dt="2022-07-18T12:05:45.055" v="92" actId="26606"/>
          <ac:picMkLst>
            <pc:docMk/>
            <pc:sldMk cId="676603300" sldId="268"/>
            <ac:picMk id="4" creationId="{00000000-0000-0000-0000-000000000000}"/>
          </ac:picMkLst>
        </pc:picChg>
      </pc:sldChg>
      <pc:sldChg chg="addSp delSp modSp mod setBg">
        <pc:chgData name="Rachel Smith" userId="5f7c83a3-9acd-4e36-a883-765ff390fd1f" providerId="ADAL" clId="{F368D9C9-8FB7-41C0-8588-611E5010039F}" dt="2022-07-18T12:06:06.544" v="97" actId="26606"/>
        <pc:sldMkLst>
          <pc:docMk/>
          <pc:sldMk cId="549817827" sldId="269"/>
        </pc:sldMkLst>
        <pc:spChg chg="mod">
          <ac:chgData name="Rachel Smith" userId="5f7c83a3-9acd-4e36-a883-765ff390fd1f" providerId="ADAL" clId="{F368D9C9-8FB7-41C0-8588-611E5010039F}" dt="2022-07-18T12:06:06.544" v="97" actId="26606"/>
          <ac:spMkLst>
            <pc:docMk/>
            <pc:sldMk cId="549817827" sldId="269"/>
            <ac:spMk id="2" creationId="{00000000-0000-0000-0000-000000000000}"/>
          </ac:spMkLst>
        </pc:spChg>
        <pc:spChg chg="add del">
          <ac:chgData name="Rachel Smith" userId="5f7c83a3-9acd-4e36-a883-765ff390fd1f" providerId="ADAL" clId="{F368D9C9-8FB7-41C0-8588-611E5010039F}" dt="2022-07-18T12:06:04.409" v="94" actId="26606"/>
          <ac:spMkLst>
            <pc:docMk/>
            <pc:sldMk cId="549817827" sldId="269"/>
            <ac:spMk id="9" creationId="{D4771268-CB57-404A-9271-370EB28F6090}"/>
          </ac:spMkLst>
        </pc:spChg>
        <pc:spChg chg="add del">
          <ac:chgData name="Rachel Smith" userId="5f7c83a3-9acd-4e36-a883-765ff390fd1f" providerId="ADAL" clId="{F368D9C9-8FB7-41C0-8588-611E5010039F}" dt="2022-07-18T12:06:06.528" v="96" actId="26606"/>
          <ac:spMkLst>
            <pc:docMk/>
            <pc:sldMk cId="549817827" sldId="269"/>
            <ac:spMk id="11" creationId="{D4771268-CB57-404A-9271-370EB28F6090}"/>
          </ac:spMkLst>
        </pc:spChg>
        <pc:spChg chg="add">
          <ac:chgData name="Rachel Smith" userId="5f7c83a3-9acd-4e36-a883-765ff390fd1f" providerId="ADAL" clId="{F368D9C9-8FB7-41C0-8588-611E5010039F}" dt="2022-07-18T12:06:06.544" v="97" actId="26606"/>
          <ac:spMkLst>
            <pc:docMk/>
            <pc:sldMk cId="549817827" sldId="269"/>
            <ac:spMk id="13" creationId="{D4771268-CB57-404A-9271-370EB28F6090}"/>
          </ac:spMkLst>
        </pc:spChg>
        <pc:graphicFrameChg chg="add mod">
          <ac:chgData name="Rachel Smith" userId="5f7c83a3-9acd-4e36-a883-765ff390fd1f" providerId="ADAL" clId="{F368D9C9-8FB7-41C0-8588-611E5010039F}" dt="2022-07-18T12:06:06.544" v="97" actId="26606"/>
          <ac:graphicFrameMkLst>
            <pc:docMk/>
            <pc:sldMk cId="549817827" sldId="269"/>
            <ac:graphicFrameMk id="4" creationId="{00000000-0000-0000-0000-000000000000}"/>
          </ac:graphicFrameMkLst>
        </pc:graphicFrameChg>
      </pc:sldChg>
      <pc:sldChg chg="del mod modShow">
        <pc:chgData name="Rachel Smith" userId="5f7c83a3-9acd-4e36-a883-765ff390fd1f" providerId="ADAL" clId="{F368D9C9-8FB7-41C0-8588-611E5010039F}" dt="2022-07-18T12:12:10.450" v="188" actId="2696"/>
        <pc:sldMkLst>
          <pc:docMk/>
          <pc:sldMk cId="1058381098" sldId="270"/>
        </pc:sldMkLst>
      </pc:sldChg>
      <pc:sldChg chg="del mod modShow">
        <pc:chgData name="Rachel Smith" userId="5f7c83a3-9acd-4e36-a883-765ff390fd1f" providerId="ADAL" clId="{F368D9C9-8FB7-41C0-8588-611E5010039F}" dt="2022-07-18T12:12:50.896" v="196" actId="2696"/>
        <pc:sldMkLst>
          <pc:docMk/>
          <pc:sldMk cId="2969984920" sldId="271"/>
        </pc:sldMkLst>
      </pc:sldChg>
      <pc:sldChg chg="del mod modShow">
        <pc:chgData name="Rachel Smith" userId="5f7c83a3-9acd-4e36-a883-765ff390fd1f" providerId="ADAL" clId="{F368D9C9-8FB7-41C0-8588-611E5010039F}" dt="2022-07-18T12:13:38.320" v="207" actId="2696"/>
        <pc:sldMkLst>
          <pc:docMk/>
          <pc:sldMk cId="1965621732" sldId="272"/>
        </pc:sldMkLst>
      </pc:sldChg>
      <pc:sldChg chg="del">
        <pc:chgData name="Rachel Smith" userId="5f7c83a3-9acd-4e36-a883-765ff390fd1f" providerId="ADAL" clId="{F368D9C9-8FB7-41C0-8588-611E5010039F}" dt="2022-07-18T12:14:14.178" v="213" actId="2696"/>
        <pc:sldMkLst>
          <pc:docMk/>
          <pc:sldMk cId="285105890" sldId="273"/>
        </pc:sldMkLst>
      </pc:sldChg>
      <pc:sldChg chg="modSp mod">
        <pc:chgData name="Rachel Smith" userId="5f7c83a3-9acd-4e36-a883-765ff390fd1f" providerId="ADAL" clId="{F368D9C9-8FB7-41C0-8588-611E5010039F}" dt="2022-07-18T12:15:28.737" v="216" actId="1076"/>
        <pc:sldMkLst>
          <pc:docMk/>
          <pc:sldMk cId="4247319427" sldId="274"/>
        </pc:sldMkLst>
        <pc:spChg chg="mod">
          <ac:chgData name="Rachel Smith" userId="5f7c83a3-9acd-4e36-a883-765ff390fd1f" providerId="ADAL" clId="{F368D9C9-8FB7-41C0-8588-611E5010039F}" dt="2022-07-18T12:15:28.737" v="216" actId="1076"/>
          <ac:spMkLst>
            <pc:docMk/>
            <pc:sldMk cId="4247319427" sldId="274"/>
            <ac:spMk id="2" creationId="{00000000-0000-0000-0000-000000000000}"/>
          </ac:spMkLst>
        </pc:spChg>
      </pc:sldChg>
      <pc:sldChg chg="addSp delSp modSp mod setBg">
        <pc:chgData name="Rachel Smith" userId="5f7c83a3-9acd-4e36-a883-765ff390fd1f" providerId="ADAL" clId="{F368D9C9-8FB7-41C0-8588-611E5010039F}" dt="2022-07-18T13:02:33.746" v="307" actId="26606"/>
        <pc:sldMkLst>
          <pc:docMk/>
          <pc:sldMk cId="1741401920" sldId="275"/>
        </pc:sldMkLst>
        <pc:spChg chg="del mod">
          <ac:chgData name="Rachel Smith" userId="5f7c83a3-9acd-4e36-a883-765ff390fd1f" providerId="ADAL" clId="{F368D9C9-8FB7-41C0-8588-611E5010039F}" dt="2022-07-18T13:02:16.637" v="304" actId="478"/>
          <ac:spMkLst>
            <pc:docMk/>
            <pc:sldMk cId="1741401920" sldId="275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3:02:33.746" v="307" actId="26606"/>
          <ac:spMkLst>
            <pc:docMk/>
            <pc:sldMk cId="1741401920" sldId="275"/>
            <ac:spMk id="3" creationId="{00000000-0000-0000-0000-000000000000}"/>
          </ac:spMkLst>
        </pc:spChg>
        <pc:spChg chg="add del mod">
          <ac:chgData name="Rachel Smith" userId="5f7c83a3-9acd-4e36-a883-765ff390fd1f" providerId="ADAL" clId="{F368D9C9-8FB7-41C0-8588-611E5010039F}" dt="2022-07-18T13:02:25.999" v="306" actId="478"/>
          <ac:spMkLst>
            <pc:docMk/>
            <pc:sldMk cId="1741401920" sldId="275"/>
            <ac:spMk id="5" creationId="{7D07E21E-3B89-164A-D77D-6A03F0BF3C7B}"/>
          </ac:spMkLst>
        </pc:spChg>
        <pc:spChg chg="add">
          <ac:chgData name="Rachel Smith" userId="5f7c83a3-9acd-4e36-a883-765ff390fd1f" providerId="ADAL" clId="{F368D9C9-8FB7-41C0-8588-611E5010039F}" dt="2022-07-18T13:02:33.746" v="307" actId="26606"/>
          <ac:spMkLst>
            <pc:docMk/>
            <pc:sldMk cId="1741401920" sldId="275"/>
            <ac:spMk id="9" creationId="{E10650BA-D090-4A23-98E3-B48BBAEA9201}"/>
          </ac:spMkLst>
        </pc:spChg>
        <pc:grpChg chg="add">
          <ac:chgData name="Rachel Smith" userId="5f7c83a3-9acd-4e36-a883-765ff390fd1f" providerId="ADAL" clId="{F368D9C9-8FB7-41C0-8588-611E5010039F}" dt="2022-07-18T13:02:33.746" v="307" actId="26606"/>
          <ac:grpSpMkLst>
            <pc:docMk/>
            <pc:sldMk cId="1741401920" sldId="275"/>
            <ac:grpSpMk id="11" creationId="{FFB939B9-73CE-4644-87BB-72AEBF001142}"/>
          </ac:grpSpMkLst>
        </pc:grpChg>
        <pc:picChg chg="add">
          <ac:chgData name="Rachel Smith" userId="5f7c83a3-9acd-4e36-a883-765ff390fd1f" providerId="ADAL" clId="{F368D9C9-8FB7-41C0-8588-611E5010039F}" dt="2022-07-18T13:02:33.746" v="307" actId="26606"/>
          <ac:picMkLst>
            <pc:docMk/>
            <pc:sldMk cId="1741401920" sldId="275"/>
            <ac:picMk id="6" creationId="{587A79B7-1BCD-3DBD-E8D9-4357D38D4D4E}"/>
          </ac:picMkLst>
        </pc:picChg>
      </pc:sldChg>
      <pc:sldChg chg="addSp delSp modSp mod setBg">
        <pc:chgData name="Rachel Smith" userId="5f7c83a3-9acd-4e36-a883-765ff390fd1f" providerId="ADAL" clId="{F368D9C9-8FB7-41C0-8588-611E5010039F}" dt="2022-07-18T12:08:30.998" v="177" actId="26606"/>
        <pc:sldMkLst>
          <pc:docMk/>
          <pc:sldMk cId="1895335281" sldId="276"/>
        </pc:sldMkLst>
        <pc:spChg chg="mod">
          <ac:chgData name="Rachel Smith" userId="5f7c83a3-9acd-4e36-a883-765ff390fd1f" providerId="ADAL" clId="{F368D9C9-8FB7-41C0-8588-611E5010039F}" dt="2022-07-18T12:08:30.998" v="177" actId="26606"/>
          <ac:spMkLst>
            <pc:docMk/>
            <pc:sldMk cId="1895335281" sldId="276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08:30.998" v="177" actId="26606"/>
          <ac:spMkLst>
            <pc:docMk/>
            <pc:sldMk cId="1895335281" sldId="276"/>
            <ac:spMk id="3" creationId="{00000000-0000-0000-0000-000000000000}"/>
          </ac:spMkLst>
        </pc:spChg>
        <pc:spChg chg="add del">
          <ac:chgData name="Rachel Smith" userId="5f7c83a3-9acd-4e36-a883-765ff390fd1f" providerId="ADAL" clId="{F368D9C9-8FB7-41C0-8588-611E5010039F}" dt="2022-07-18T12:08:30.998" v="177" actId="26606"/>
          <ac:spMkLst>
            <pc:docMk/>
            <pc:sldMk cId="1895335281" sldId="276"/>
            <ac:spMk id="8" creationId="{889C5E17-24D0-4696-A3C5-A2261FB455FA}"/>
          </ac:spMkLst>
        </pc:spChg>
        <pc:spChg chg="add del">
          <ac:chgData name="Rachel Smith" userId="5f7c83a3-9acd-4e36-a883-765ff390fd1f" providerId="ADAL" clId="{F368D9C9-8FB7-41C0-8588-611E5010039F}" dt="2022-07-18T12:08:30.998" v="177" actId="26606"/>
          <ac:spMkLst>
            <pc:docMk/>
            <pc:sldMk cId="1895335281" sldId="276"/>
            <ac:spMk id="10" creationId="{6929B58F-2358-44CC-ACE5-EF1BD3C6C824}"/>
          </ac:spMkLst>
        </pc:spChg>
        <pc:spChg chg="add">
          <ac:chgData name="Rachel Smith" userId="5f7c83a3-9acd-4e36-a883-765ff390fd1f" providerId="ADAL" clId="{F368D9C9-8FB7-41C0-8588-611E5010039F}" dt="2022-07-18T12:08:30.998" v="177" actId="26606"/>
          <ac:spMkLst>
            <pc:docMk/>
            <pc:sldMk cId="1895335281" sldId="276"/>
            <ac:spMk id="20" creationId="{87BF42CA-AD55-48B4-8949-C4DCA60A6AEE}"/>
          </ac:spMkLst>
        </pc:spChg>
        <pc:spChg chg="add">
          <ac:chgData name="Rachel Smith" userId="5f7c83a3-9acd-4e36-a883-765ff390fd1f" providerId="ADAL" clId="{F368D9C9-8FB7-41C0-8588-611E5010039F}" dt="2022-07-18T12:08:30.998" v="177" actId="26606"/>
          <ac:spMkLst>
            <pc:docMk/>
            <pc:sldMk cId="1895335281" sldId="276"/>
            <ac:spMk id="22" creationId="{66AE1D3D-3106-4CB2-AA7C-0C1642AC0F2E}"/>
          </ac:spMkLst>
        </pc:spChg>
        <pc:grpChg chg="add del">
          <ac:chgData name="Rachel Smith" userId="5f7c83a3-9acd-4e36-a883-765ff390fd1f" providerId="ADAL" clId="{F368D9C9-8FB7-41C0-8588-611E5010039F}" dt="2022-07-18T12:08:30.998" v="177" actId="26606"/>
          <ac:grpSpMkLst>
            <pc:docMk/>
            <pc:sldMk cId="1895335281" sldId="276"/>
            <ac:grpSpMk id="12" creationId="{09DA5303-A1AF-4830-806C-51FCD96188B7}"/>
          </ac:grpSpMkLst>
        </pc:grpChg>
        <pc:grpChg chg="add">
          <ac:chgData name="Rachel Smith" userId="5f7c83a3-9acd-4e36-a883-765ff390fd1f" providerId="ADAL" clId="{F368D9C9-8FB7-41C0-8588-611E5010039F}" dt="2022-07-18T12:08:30.998" v="177" actId="26606"/>
          <ac:grpSpMkLst>
            <pc:docMk/>
            <pc:sldMk cId="1895335281" sldId="276"/>
            <ac:grpSpMk id="24" creationId="{0A31B6AF-B711-4CDB-8C2B-16E963DDC4C5}"/>
          </ac:grpSpMkLst>
        </pc:grpChg>
      </pc:sldChg>
      <pc:sldChg chg="addSp delSp modSp mod setBg addAnim">
        <pc:chgData name="Rachel Smith" userId="5f7c83a3-9acd-4e36-a883-765ff390fd1f" providerId="ADAL" clId="{F368D9C9-8FB7-41C0-8588-611E5010039F}" dt="2022-07-18T12:15:51.406" v="224"/>
        <pc:sldMkLst>
          <pc:docMk/>
          <pc:sldMk cId="2966956052" sldId="278"/>
        </pc:sldMkLst>
        <pc:spChg chg="mod">
          <ac:chgData name="Rachel Smith" userId="5f7c83a3-9acd-4e36-a883-765ff390fd1f" providerId="ADAL" clId="{F368D9C9-8FB7-41C0-8588-611E5010039F}" dt="2022-07-18T12:15:51.391" v="222" actId="26606"/>
          <ac:spMkLst>
            <pc:docMk/>
            <pc:sldMk cId="2966956052" sldId="278"/>
            <ac:spMk id="2" creationId="{00000000-0000-0000-0000-000000000000}"/>
          </ac:spMkLst>
        </pc:spChg>
        <pc:spChg chg="del mod">
          <ac:chgData name="Rachel Smith" userId="5f7c83a3-9acd-4e36-a883-765ff390fd1f" providerId="ADAL" clId="{F368D9C9-8FB7-41C0-8588-611E5010039F}" dt="2022-07-18T11:33:55.620" v="45" actId="478"/>
          <ac:spMkLst>
            <pc:docMk/>
            <pc:sldMk cId="2966956052" sldId="278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15:51.391" v="222" actId="26606"/>
          <ac:spMkLst>
            <pc:docMk/>
            <pc:sldMk cId="2966956052" sldId="278"/>
            <ac:spMk id="9" creationId="{A3363022-C969-41E9-8EB2-E4C94908C1FA}"/>
          </ac:spMkLst>
        </pc:spChg>
        <pc:spChg chg="add">
          <ac:chgData name="Rachel Smith" userId="5f7c83a3-9acd-4e36-a883-765ff390fd1f" providerId="ADAL" clId="{F368D9C9-8FB7-41C0-8588-611E5010039F}" dt="2022-07-18T12:15:51.391" v="222" actId="26606"/>
          <ac:spMkLst>
            <pc:docMk/>
            <pc:sldMk cId="2966956052" sldId="278"/>
            <ac:spMk id="11" creationId="{8D1AD6B3-BE88-4CEB-BA17-790657CC4729}"/>
          </ac:spMkLst>
        </pc:spChg>
        <pc:grpChg chg="add">
          <ac:chgData name="Rachel Smith" userId="5f7c83a3-9acd-4e36-a883-765ff390fd1f" providerId="ADAL" clId="{F368D9C9-8FB7-41C0-8588-611E5010039F}" dt="2022-07-18T12:15:51.391" v="222" actId="26606"/>
          <ac:grpSpMkLst>
            <pc:docMk/>
            <pc:sldMk cId="2966956052" sldId="278"/>
            <ac:grpSpMk id="13" creationId="{89D1390B-7E13-4B4F-9CB2-391063412E54}"/>
          </ac:grpSpMkLst>
        </pc:grpChg>
        <pc:picChg chg="add">
          <ac:chgData name="Rachel Smith" userId="5f7c83a3-9acd-4e36-a883-765ff390fd1f" providerId="ADAL" clId="{F368D9C9-8FB7-41C0-8588-611E5010039F}" dt="2022-07-18T12:15:51.391" v="222" actId="26606"/>
          <ac:picMkLst>
            <pc:docMk/>
            <pc:sldMk cId="2966956052" sldId="278"/>
            <ac:picMk id="6" creationId="{43C4070B-CA31-9A1B-7945-7187FFE37C32}"/>
          </ac:picMkLst>
        </pc:picChg>
      </pc:sldChg>
      <pc:sldChg chg="addSp delSp modSp mod setBg">
        <pc:chgData name="Rachel Smith" userId="5f7c83a3-9acd-4e36-a883-765ff390fd1f" providerId="ADAL" clId="{F368D9C9-8FB7-41C0-8588-611E5010039F}" dt="2022-07-18T12:16:02.606" v="226" actId="26606"/>
        <pc:sldMkLst>
          <pc:docMk/>
          <pc:sldMk cId="3876287369" sldId="279"/>
        </pc:sldMkLst>
        <pc:spChg chg="mod">
          <ac:chgData name="Rachel Smith" userId="5f7c83a3-9acd-4e36-a883-765ff390fd1f" providerId="ADAL" clId="{F368D9C9-8FB7-41C0-8588-611E5010039F}" dt="2022-07-18T12:16:02.606" v="226" actId="26606"/>
          <ac:spMkLst>
            <pc:docMk/>
            <pc:sldMk cId="3876287369" sldId="279"/>
            <ac:spMk id="2" creationId="{00000000-0000-0000-0000-000000000000}"/>
          </ac:spMkLst>
        </pc:spChg>
        <pc:spChg chg="del">
          <ac:chgData name="Rachel Smith" userId="5f7c83a3-9acd-4e36-a883-765ff390fd1f" providerId="ADAL" clId="{F368D9C9-8FB7-41C0-8588-611E5010039F}" dt="2022-07-18T12:16:02.606" v="226" actId="26606"/>
          <ac:spMkLst>
            <pc:docMk/>
            <pc:sldMk cId="3876287369" sldId="279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16:02.606" v="226" actId="26606"/>
          <ac:spMkLst>
            <pc:docMk/>
            <pc:sldMk cId="3876287369" sldId="279"/>
            <ac:spMk id="9" creationId="{58086AEC-04C2-4BC4-BFB8-0135965C74A8}"/>
          </ac:spMkLst>
        </pc:spChg>
        <pc:spChg chg="add">
          <ac:chgData name="Rachel Smith" userId="5f7c83a3-9acd-4e36-a883-765ff390fd1f" providerId="ADAL" clId="{F368D9C9-8FB7-41C0-8588-611E5010039F}" dt="2022-07-18T12:16:02.606" v="226" actId="26606"/>
          <ac:spMkLst>
            <pc:docMk/>
            <pc:sldMk cId="3876287369" sldId="279"/>
            <ac:spMk id="11" creationId="{20C3BE3F-B8A9-4DC9-A867-EC91736FAA07}"/>
          </ac:spMkLst>
        </pc:spChg>
        <pc:grpChg chg="add">
          <ac:chgData name="Rachel Smith" userId="5f7c83a3-9acd-4e36-a883-765ff390fd1f" providerId="ADAL" clId="{F368D9C9-8FB7-41C0-8588-611E5010039F}" dt="2022-07-18T12:16:02.606" v="226" actId="26606"/>
          <ac:grpSpMkLst>
            <pc:docMk/>
            <pc:sldMk cId="3876287369" sldId="279"/>
            <ac:grpSpMk id="13" creationId="{0CA2F3D1-53F2-478B-949B-6D4EA2E4E43E}"/>
          </ac:grpSpMkLst>
        </pc:grpChg>
        <pc:graphicFrameChg chg="add">
          <ac:chgData name="Rachel Smith" userId="5f7c83a3-9acd-4e36-a883-765ff390fd1f" providerId="ADAL" clId="{F368D9C9-8FB7-41C0-8588-611E5010039F}" dt="2022-07-18T12:16:02.606" v="226" actId="26606"/>
          <ac:graphicFrameMkLst>
            <pc:docMk/>
            <pc:sldMk cId="3876287369" sldId="279"/>
            <ac:graphicFrameMk id="5" creationId="{665A4982-1127-02CA-ABB4-57362936011F}"/>
          </ac:graphicFrameMkLst>
        </pc:graphicFrameChg>
        <pc:picChg chg="del">
          <ac:chgData name="Rachel Smith" userId="5f7c83a3-9acd-4e36-a883-765ff390fd1f" providerId="ADAL" clId="{F368D9C9-8FB7-41C0-8588-611E5010039F}" dt="2022-07-18T12:15:57.130" v="225" actId="478"/>
          <ac:picMkLst>
            <pc:docMk/>
            <pc:sldMk cId="3876287369" sldId="279"/>
            <ac:picMk id="2050" creationId="{00000000-0000-0000-0000-000000000000}"/>
          </ac:picMkLst>
        </pc:picChg>
      </pc:sldChg>
      <pc:sldChg chg="addSp modSp mod setBg modNotesTx">
        <pc:chgData name="Rachel Smith" userId="5f7c83a3-9acd-4e36-a883-765ff390fd1f" providerId="ADAL" clId="{F368D9C9-8FB7-41C0-8588-611E5010039F}" dt="2022-07-18T12:57:48.373" v="242" actId="5793"/>
        <pc:sldMkLst>
          <pc:docMk/>
          <pc:sldMk cId="876671600" sldId="281"/>
        </pc:sldMkLst>
        <pc:spChg chg="mod">
          <ac:chgData name="Rachel Smith" userId="5f7c83a3-9acd-4e36-a883-765ff390fd1f" providerId="ADAL" clId="{F368D9C9-8FB7-41C0-8588-611E5010039F}" dt="2022-07-18T12:57:24.430" v="240" actId="20577"/>
          <ac:spMkLst>
            <pc:docMk/>
            <pc:sldMk cId="876671600" sldId="281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16:18.932" v="228" actId="26606"/>
          <ac:spMkLst>
            <pc:docMk/>
            <pc:sldMk cId="876671600" sldId="281"/>
            <ac:spMk id="9" creationId="{E10650BA-D090-4A23-98E3-B48BBAEA9201}"/>
          </ac:spMkLst>
        </pc:spChg>
        <pc:grpChg chg="add">
          <ac:chgData name="Rachel Smith" userId="5f7c83a3-9acd-4e36-a883-765ff390fd1f" providerId="ADAL" clId="{F368D9C9-8FB7-41C0-8588-611E5010039F}" dt="2022-07-18T12:16:18.932" v="228" actId="26606"/>
          <ac:grpSpMkLst>
            <pc:docMk/>
            <pc:sldMk cId="876671600" sldId="281"/>
            <ac:grpSpMk id="11" creationId="{FFB939B9-73CE-4644-87BB-72AEBF001142}"/>
          </ac:grpSpMkLst>
        </pc:grpChg>
        <pc:picChg chg="add">
          <ac:chgData name="Rachel Smith" userId="5f7c83a3-9acd-4e36-a883-765ff390fd1f" providerId="ADAL" clId="{F368D9C9-8FB7-41C0-8588-611E5010039F}" dt="2022-07-18T12:16:18.932" v="228" actId="26606"/>
          <ac:picMkLst>
            <pc:docMk/>
            <pc:sldMk cId="876671600" sldId="281"/>
            <ac:picMk id="5" creationId="{7DC48AA5-17D8-0FD0-4B30-ED12DED76EB5}"/>
          </ac:picMkLst>
        </pc:picChg>
      </pc:sldChg>
      <pc:sldChg chg="delSp del">
        <pc:chgData name="Rachel Smith" userId="5f7c83a3-9acd-4e36-a883-765ff390fd1f" providerId="ADAL" clId="{F368D9C9-8FB7-41C0-8588-611E5010039F}" dt="2022-07-18T12:57:57.373" v="243" actId="2696"/>
        <pc:sldMkLst>
          <pc:docMk/>
          <pc:sldMk cId="1441178838" sldId="282"/>
        </pc:sldMkLst>
        <pc:picChg chg="del">
          <ac:chgData name="Rachel Smith" userId="5f7c83a3-9acd-4e36-a883-765ff390fd1f" providerId="ADAL" clId="{F368D9C9-8FB7-41C0-8588-611E5010039F}" dt="2022-07-18T12:56:54.815" v="232" actId="478"/>
          <ac:picMkLst>
            <pc:docMk/>
            <pc:sldMk cId="1441178838" sldId="282"/>
            <ac:picMk id="3076" creationId="{00000000-0000-0000-0000-000000000000}"/>
          </ac:picMkLst>
        </pc:picChg>
      </pc:sldChg>
      <pc:sldChg chg="addSp delSp modSp mod setBg">
        <pc:chgData name="Rachel Smith" userId="5f7c83a3-9acd-4e36-a883-765ff390fd1f" providerId="ADAL" clId="{F368D9C9-8FB7-41C0-8588-611E5010039F}" dt="2022-07-18T12:58:40.487" v="254" actId="26606"/>
        <pc:sldMkLst>
          <pc:docMk/>
          <pc:sldMk cId="295964101" sldId="283"/>
        </pc:sldMkLst>
        <pc:spChg chg="mod">
          <ac:chgData name="Rachel Smith" userId="5f7c83a3-9acd-4e36-a883-765ff390fd1f" providerId="ADAL" clId="{F368D9C9-8FB7-41C0-8588-611E5010039F}" dt="2022-07-18T12:58:40.487" v="254" actId="26606"/>
          <ac:spMkLst>
            <pc:docMk/>
            <pc:sldMk cId="295964101" sldId="283"/>
            <ac:spMk id="2" creationId="{00000000-0000-0000-0000-000000000000}"/>
          </ac:spMkLst>
        </pc:spChg>
        <pc:spChg chg="add del mod">
          <ac:chgData name="Rachel Smith" userId="5f7c83a3-9acd-4e36-a883-765ff390fd1f" providerId="ADAL" clId="{F368D9C9-8FB7-41C0-8588-611E5010039F}" dt="2022-07-18T12:58:40.487" v="254" actId="26606"/>
          <ac:spMkLst>
            <pc:docMk/>
            <pc:sldMk cId="295964101" sldId="283"/>
            <ac:spMk id="3" creationId="{00000000-0000-0000-0000-000000000000}"/>
          </ac:spMkLst>
        </pc:spChg>
        <pc:spChg chg="add del">
          <ac:chgData name="Rachel Smith" userId="5f7c83a3-9acd-4e36-a883-765ff390fd1f" providerId="ADAL" clId="{F368D9C9-8FB7-41C0-8588-611E5010039F}" dt="2022-07-18T12:58:14.952" v="245" actId="26606"/>
          <ac:spMkLst>
            <pc:docMk/>
            <pc:sldMk cId="295964101" sldId="283"/>
            <ac:spMk id="10" creationId="{245A9F99-D9B1-4094-A2E2-B90AC1DB7B9C}"/>
          </ac:spMkLst>
        </pc:spChg>
        <pc:spChg chg="add del">
          <ac:chgData name="Rachel Smith" userId="5f7c83a3-9acd-4e36-a883-765ff390fd1f" providerId="ADAL" clId="{F368D9C9-8FB7-41C0-8588-611E5010039F}" dt="2022-07-18T12:58:14.952" v="245" actId="26606"/>
          <ac:spMkLst>
            <pc:docMk/>
            <pc:sldMk cId="295964101" sldId="283"/>
            <ac:spMk id="12" creationId="{B7FAF607-473A-4A43-A23D-BBFF5C4117BB}"/>
          </ac:spMkLst>
        </pc:spChg>
        <pc:spChg chg="add del">
          <ac:chgData name="Rachel Smith" userId="5f7c83a3-9acd-4e36-a883-765ff390fd1f" providerId="ADAL" clId="{F368D9C9-8FB7-41C0-8588-611E5010039F}" dt="2022-07-18T12:58:40.455" v="253" actId="26606"/>
          <ac:spMkLst>
            <pc:docMk/>
            <pc:sldMk cId="295964101" sldId="283"/>
            <ac:spMk id="13" creationId="{5DD103AA-7536-490B-973F-73CA63A7ED09}"/>
          </ac:spMkLst>
        </pc:spChg>
        <pc:spChg chg="add del">
          <ac:chgData name="Rachel Smith" userId="5f7c83a3-9acd-4e36-a883-765ff390fd1f" providerId="ADAL" clId="{F368D9C9-8FB7-41C0-8588-611E5010039F}" dt="2022-07-18T12:58:40.455" v="253" actId="26606"/>
          <ac:spMkLst>
            <pc:docMk/>
            <pc:sldMk cId="295964101" sldId="283"/>
            <ac:spMk id="16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58:40.487" v="254" actId="26606"/>
          <ac:spMkLst>
            <pc:docMk/>
            <pc:sldMk cId="295964101" sldId="283"/>
            <ac:spMk id="18" creationId="{245A9F99-D9B1-4094-A2E2-B90AC1DB7B9C}"/>
          </ac:spMkLst>
        </pc:spChg>
        <pc:spChg chg="add">
          <ac:chgData name="Rachel Smith" userId="5f7c83a3-9acd-4e36-a883-765ff390fd1f" providerId="ADAL" clId="{F368D9C9-8FB7-41C0-8588-611E5010039F}" dt="2022-07-18T12:58:40.487" v="254" actId="26606"/>
          <ac:spMkLst>
            <pc:docMk/>
            <pc:sldMk cId="295964101" sldId="283"/>
            <ac:spMk id="19" creationId="{B7FAF607-473A-4A43-A23D-BBFF5C4117BB}"/>
          </ac:spMkLst>
        </pc:spChg>
        <pc:spChg chg="add">
          <ac:chgData name="Rachel Smith" userId="5f7c83a3-9acd-4e36-a883-765ff390fd1f" providerId="ADAL" clId="{F368D9C9-8FB7-41C0-8588-611E5010039F}" dt="2022-07-18T12:58:40.487" v="254" actId="26606"/>
          <ac:spMkLst>
            <pc:docMk/>
            <pc:sldMk cId="295964101" sldId="283"/>
            <ac:spMk id="21" creationId="{00000000-0000-0000-0000-000000000000}"/>
          </ac:spMkLst>
        </pc:spChg>
        <pc:grpChg chg="add del">
          <ac:chgData name="Rachel Smith" userId="5f7c83a3-9acd-4e36-a883-765ff390fd1f" providerId="ADAL" clId="{F368D9C9-8FB7-41C0-8588-611E5010039F}" dt="2022-07-18T12:58:14.952" v="245" actId="26606"/>
          <ac:grpSpMkLst>
            <pc:docMk/>
            <pc:sldMk cId="295964101" sldId="283"/>
            <ac:grpSpMk id="14" creationId="{C5F6476F-D303-44D3-B30F-1BA348F0F64A}"/>
          </ac:grpSpMkLst>
        </pc:grpChg>
        <pc:grpChg chg="add">
          <ac:chgData name="Rachel Smith" userId="5f7c83a3-9acd-4e36-a883-765ff390fd1f" providerId="ADAL" clId="{F368D9C9-8FB7-41C0-8588-611E5010039F}" dt="2022-07-18T12:58:40.487" v="254" actId="26606"/>
          <ac:grpSpMkLst>
            <pc:docMk/>
            <pc:sldMk cId="295964101" sldId="283"/>
            <ac:grpSpMk id="22" creationId="{C5F6476F-D303-44D3-B30F-1BA348F0F64A}"/>
          </ac:grpSpMkLst>
        </pc:grpChg>
        <pc:graphicFrameChg chg="add del">
          <ac:chgData name="Rachel Smith" userId="5f7c83a3-9acd-4e36-a883-765ff390fd1f" providerId="ADAL" clId="{F368D9C9-8FB7-41C0-8588-611E5010039F}" dt="2022-07-18T12:58:16.598" v="247" actId="26606"/>
          <ac:graphicFrameMkLst>
            <pc:docMk/>
            <pc:sldMk cId="295964101" sldId="283"/>
            <ac:graphicFrameMk id="5" creationId="{64AEF4B8-9E02-034A-4889-64C5122ACA99}"/>
          </ac:graphicFrameMkLst>
        </pc:graphicFrameChg>
        <pc:graphicFrameChg chg="add del">
          <ac:chgData name="Rachel Smith" userId="5f7c83a3-9acd-4e36-a883-765ff390fd1f" providerId="ADAL" clId="{F368D9C9-8FB7-41C0-8588-611E5010039F}" dt="2022-07-18T12:58:21.848" v="249" actId="26606"/>
          <ac:graphicFrameMkLst>
            <pc:docMk/>
            <pc:sldMk cId="295964101" sldId="283"/>
            <ac:graphicFrameMk id="8" creationId="{08F912D4-33A1-CBC7-B179-7E50CB047CCF}"/>
          </ac:graphicFrameMkLst>
        </pc:graphicFrameChg>
        <pc:graphicFrameChg chg="add del">
          <ac:chgData name="Rachel Smith" userId="5f7c83a3-9acd-4e36-a883-765ff390fd1f" providerId="ADAL" clId="{F368D9C9-8FB7-41C0-8588-611E5010039F}" dt="2022-07-18T12:58:37.807" v="251" actId="26606"/>
          <ac:graphicFrameMkLst>
            <pc:docMk/>
            <pc:sldMk cId="295964101" sldId="283"/>
            <ac:graphicFrameMk id="11" creationId="{BBF15E83-5A1E-6D3A-C448-7E2361D2AE85}"/>
          </ac:graphicFrameMkLst>
        </pc:graphicFrameChg>
        <pc:picChg chg="add del">
          <ac:chgData name="Rachel Smith" userId="5f7c83a3-9acd-4e36-a883-765ff390fd1f" providerId="ADAL" clId="{F368D9C9-8FB7-41C0-8588-611E5010039F}" dt="2022-07-18T12:58:14.952" v="245" actId="26606"/>
          <ac:picMkLst>
            <pc:docMk/>
            <pc:sldMk cId="295964101" sldId="283"/>
            <ac:picMk id="7" creationId="{83BE421E-A9B6-4A13-C0CB-6532CED9E836}"/>
          </ac:picMkLst>
        </pc:picChg>
        <pc:picChg chg="add del">
          <ac:chgData name="Rachel Smith" userId="5f7c83a3-9acd-4e36-a883-765ff390fd1f" providerId="ADAL" clId="{F368D9C9-8FB7-41C0-8588-611E5010039F}" dt="2022-07-18T12:58:40.455" v="253" actId="26606"/>
          <ac:picMkLst>
            <pc:docMk/>
            <pc:sldMk cId="295964101" sldId="283"/>
            <ac:picMk id="15" creationId="{F4A6169E-F1D7-4E2C-CEE8-1176D26A8D5A}"/>
          </ac:picMkLst>
        </pc:picChg>
        <pc:picChg chg="add">
          <ac:chgData name="Rachel Smith" userId="5f7c83a3-9acd-4e36-a883-765ff390fd1f" providerId="ADAL" clId="{F368D9C9-8FB7-41C0-8588-611E5010039F}" dt="2022-07-18T12:58:40.487" v="254" actId="26606"/>
          <ac:picMkLst>
            <pc:docMk/>
            <pc:sldMk cId="295964101" sldId="283"/>
            <ac:picMk id="20" creationId="{83BE421E-A9B6-4A13-C0CB-6532CED9E836}"/>
          </ac:picMkLst>
        </pc:picChg>
      </pc:sldChg>
      <pc:sldChg chg="addSp modSp mod setBg">
        <pc:chgData name="Rachel Smith" userId="5f7c83a3-9acd-4e36-a883-765ff390fd1f" providerId="ADAL" clId="{F368D9C9-8FB7-41C0-8588-611E5010039F}" dt="2022-07-18T12:58:47.990" v="255" actId="26606"/>
        <pc:sldMkLst>
          <pc:docMk/>
          <pc:sldMk cId="399792755" sldId="284"/>
        </pc:sldMkLst>
        <pc:spChg chg="add">
          <ac:chgData name="Rachel Smith" userId="5f7c83a3-9acd-4e36-a883-765ff390fd1f" providerId="ADAL" clId="{F368D9C9-8FB7-41C0-8588-611E5010039F}" dt="2022-07-18T12:58:47.990" v="255" actId="26606"/>
          <ac:spMkLst>
            <pc:docMk/>
            <pc:sldMk cId="399792755" sldId="284"/>
            <ac:spMk id="9" creationId="{AB8C311F-7253-4AED-9701-7FC0708C41C7}"/>
          </ac:spMkLst>
        </pc:spChg>
        <pc:spChg chg="add">
          <ac:chgData name="Rachel Smith" userId="5f7c83a3-9acd-4e36-a883-765ff390fd1f" providerId="ADAL" clId="{F368D9C9-8FB7-41C0-8588-611E5010039F}" dt="2022-07-18T12:58:47.990" v="255" actId="26606"/>
          <ac:spMkLst>
            <pc:docMk/>
            <pc:sldMk cId="399792755" sldId="284"/>
            <ac:spMk id="11" creationId="{E2384209-CB15-4CDF-9D31-C44FD9A3F20D}"/>
          </ac:spMkLst>
        </pc:spChg>
        <pc:spChg chg="add">
          <ac:chgData name="Rachel Smith" userId="5f7c83a3-9acd-4e36-a883-765ff390fd1f" providerId="ADAL" clId="{F368D9C9-8FB7-41C0-8588-611E5010039F}" dt="2022-07-18T12:58:47.990" v="255" actId="26606"/>
          <ac:spMkLst>
            <pc:docMk/>
            <pc:sldMk cId="399792755" sldId="284"/>
            <ac:spMk id="13" creationId="{2633B3B5-CC90-43F0-8714-D31D1F3F0209}"/>
          </ac:spMkLst>
        </pc:spChg>
        <pc:spChg chg="add">
          <ac:chgData name="Rachel Smith" userId="5f7c83a3-9acd-4e36-a883-765ff390fd1f" providerId="ADAL" clId="{F368D9C9-8FB7-41C0-8588-611E5010039F}" dt="2022-07-18T12:58:47.990" v="255" actId="26606"/>
          <ac:spMkLst>
            <pc:docMk/>
            <pc:sldMk cId="399792755" sldId="284"/>
            <ac:spMk id="15" creationId="{A8D57A06-A426-446D-B02C-A2DC6B62E45E}"/>
          </ac:spMkLst>
        </pc:spChg>
        <pc:picChg chg="mod">
          <ac:chgData name="Rachel Smith" userId="5f7c83a3-9acd-4e36-a883-765ff390fd1f" providerId="ADAL" clId="{F368D9C9-8FB7-41C0-8588-611E5010039F}" dt="2022-07-18T12:58:47.990" v="255" actId="26606"/>
          <ac:picMkLst>
            <pc:docMk/>
            <pc:sldMk cId="399792755" sldId="284"/>
            <ac:picMk id="4" creationId="{00000000-0000-0000-0000-000000000000}"/>
          </ac:picMkLst>
        </pc:picChg>
      </pc:sldChg>
      <pc:sldChg chg="del">
        <pc:chgData name="Rachel Smith" userId="5f7c83a3-9acd-4e36-a883-765ff390fd1f" providerId="ADAL" clId="{F368D9C9-8FB7-41C0-8588-611E5010039F}" dt="2022-07-18T11:49:09.448" v="67" actId="2696"/>
        <pc:sldMkLst>
          <pc:docMk/>
          <pc:sldMk cId="2693475727" sldId="286"/>
        </pc:sldMkLst>
      </pc:sldChg>
      <pc:sldChg chg="addSp modSp mod setBg">
        <pc:chgData name="Rachel Smith" userId="5f7c83a3-9acd-4e36-a883-765ff390fd1f" providerId="ADAL" clId="{F368D9C9-8FB7-41C0-8588-611E5010039F}" dt="2022-07-18T12:59:03.042" v="257" actId="20577"/>
        <pc:sldMkLst>
          <pc:docMk/>
          <pc:sldMk cId="669626370" sldId="287"/>
        </pc:sldMkLst>
        <pc:spChg chg="mod">
          <ac:chgData name="Rachel Smith" userId="5f7c83a3-9acd-4e36-a883-765ff390fd1f" providerId="ADAL" clId="{F368D9C9-8FB7-41C0-8588-611E5010039F}" dt="2022-07-18T12:58:56.211" v="256" actId="26606"/>
          <ac:spMkLst>
            <pc:docMk/>
            <pc:sldMk cId="669626370" sldId="287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59:03.042" v="257" actId="20577"/>
          <ac:spMkLst>
            <pc:docMk/>
            <pc:sldMk cId="669626370" sldId="287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58:56.211" v="256" actId="26606"/>
          <ac:spMkLst>
            <pc:docMk/>
            <pc:sldMk cId="669626370" sldId="287"/>
            <ac:spMk id="8" creationId="{889C5E17-24D0-4696-A3C5-A2261FB455FA}"/>
          </ac:spMkLst>
        </pc:spChg>
        <pc:spChg chg="add">
          <ac:chgData name="Rachel Smith" userId="5f7c83a3-9acd-4e36-a883-765ff390fd1f" providerId="ADAL" clId="{F368D9C9-8FB7-41C0-8588-611E5010039F}" dt="2022-07-18T12:58:56.211" v="256" actId="26606"/>
          <ac:spMkLst>
            <pc:docMk/>
            <pc:sldMk cId="669626370" sldId="287"/>
            <ac:spMk id="10" creationId="{6929B58F-2358-44CC-ACE5-EF1BD3C6C824}"/>
          </ac:spMkLst>
        </pc:spChg>
        <pc:grpChg chg="add">
          <ac:chgData name="Rachel Smith" userId="5f7c83a3-9acd-4e36-a883-765ff390fd1f" providerId="ADAL" clId="{F368D9C9-8FB7-41C0-8588-611E5010039F}" dt="2022-07-18T12:58:56.211" v="256" actId="26606"/>
          <ac:grpSpMkLst>
            <pc:docMk/>
            <pc:sldMk cId="669626370" sldId="287"/>
            <ac:grpSpMk id="12" creationId="{09DA5303-A1AF-4830-806C-51FCD96188B7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59:12.277" v="258" actId="26606"/>
        <pc:sldMkLst>
          <pc:docMk/>
          <pc:sldMk cId="2269632561" sldId="288"/>
        </pc:sldMkLst>
        <pc:spChg chg="mod">
          <ac:chgData name="Rachel Smith" userId="5f7c83a3-9acd-4e36-a883-765ff390fd1f" providerId="ADAL" clId="{F368D9C9-8FB7-41C0-8588-611E5010039F}" dt="2022-07-18T12:59:12.277" v="258" actId="26606"/>
          <ac:spMkLst>
            <pc:docMk/>
            <pc:sldMk cId="2269632561" sldId="288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59:12.277" v="258" actId="26606"/>
          <ac:spMkLst>
            <pc:docMk/>
            <pc:sldMk cId="2269632561" sldId="288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59:12.277" v="258" actId="26606"/>
          <ac:spMkLst>
            <pc:docMk/>
            <pc:sldMk cId="2269632561" sldId="288"/>
            <ac:spMk id="8" creationId="{889C5E17-24D0-4696-A3C5-A2261FB455FA}"/>
          </ac:spMkLst>
        </pc:spChg>
        <pc:spChg chg="add">
          <ac:chgData name="Rachel Smith" userId="5f7c83a3-9acd-4e36-a883-765ff390fd1f" providerId="ADAL" clId="{F368D9C9-8FB7-41C0-8588-611E5010039F}" dt="2022-07-18T12:59:12.277" v="258" actId="26606"/>
          <ac:spMkLst>
            <pc:docMk/>
            <pc:sldMk cId="2269632561" sldId="288"/>
            <ac:spMk id="10" creationId="{6929B58F-2358-44CC-ACE5-EF1BD3C6C824}"/>
          </ac:spMkLst>
        </pc:spChg>
        <pc:grpChg chg="add">
          <ac:chgData name="Rachel Smith" userId="5f7c83a3-9acd-4e36-a883-765ff390fd1f" providerId="ADAL" clId="{F368D9C9-8FB7-41C0-8588-611E5010039F}" dt="2022-07-18T12:59:12.277" v="258" actId="26606"/>
          <ac:grpSpMkLst>
            <pc:docMk/>
            <pc:sldMk cId="2269632561" sldId="288"/>
            <ac:grpSpMk id="12" creationId="{09DA5303-A1AF-4830-806C-51FCD96188B7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59:21.719" v="259" actId="26606"/>
        <pc:sldMkLst>
          <pc:docMk/>
          <pc:sldMk cId="1625402475" sldId="289"/>
        </pc:sldMkLst>
        <pc:spChg chg="mod">
          <ac:chgData name="Rachel Smith" userId="5f7c83a3-9acd-4e36-a883-765ff390fd1f" providerId="ADAL" clId="{F368D9C9-8FB7-41C0-8588-611E5010039F}" dt="2022-07-18T12:59:21.719" v="259" actId="26606"/>
          <ac:spMkLst>
            <pc:docMk/>
            <pc:sldMk cId="1625402475" sldId="289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59:21.719" v="259" actId="26606"/>
          <ac:spMkLst>
            <pc:docMk/>
            <pc:sldMk cId="1625402475" sldId="289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59:21.719" v="259" actId="26606"/>
          <ac:spMkLst>
            <pc:docMk/>
            <pc:sldMk cId="1625402475" sldId="289"/>
            <ac:spMk id="8" creationId="{889C5E17-24D0-4696-A3C5-A2261FB455FA}"/>
          </ac:spMkLst>
        </pc:spChg>
        <pc:spChg chg="add">
          <ac:chgData name="Rachel Smith" userId="5f7c83a3-9acd-4e36-a883-765ff390fd1f" providerId="ADAL" clId="{F368D9C9-8FB7-41C0-8588-611E5010039F}" dt="2022-07-18T12:59:21.719" v="259" actId="26606"/>
          <ac:spMkLst>
            <pc:docMk/>
            <pc:sldMk cId="1625402475" sldId="289"/>
            <ac:spMk id="10" creationId="{6929B58F-2358-44CC-ACE5-EF1BD3C6C824}"/>
          </ac:spMkLst>
        </pc:spChg>
        <pc:grpChg chg="add">
          <ac:chgData name="Rachel Smith" userId="5f7c83a3-9acd-4e36-a883-765ff390fd1f" providerId="ADAL" clId="{F368D9C9-8FB7-41C0-8588-611E5010039F}" dt="2022-07-18T12:59:21.719" v="259" actId="26606"/>
          <ac:grpSpMkLst>
            <pc:docMk/>
            <pc:sldMk cId="1625402475" sldId="289"/>
            <ac:grpSpMk id="12" creationId="{09DA5303-A1AF-4830-806C-51FCD96188B7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59:45.303" v="262" actId="20577"/>
        <pc:sldMkLst>
          <pc:docMk/>
          <pc:sldMk cId="1971426818" sldId="290"/>
        </pc:sldMkLst>
        <pc:spChg chg="mod">
          <ac:chgData name="Rachel Smith" userId="5f7c83a3-9acd-4e36-a883-765ff390fd1f" providerId="ADAL" clId="{F368D9C9-8FB7-41C0-8588-611E5010039F}" dt="2022-07-18T12:59:37.875" v="260" actId="26606"/>
          <ac:spMkLst>
            <pc:docMk/>
            <pc:sldMk cId="1971426818" sldId="290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59:45.303" v="262" actId="20577"/>
          <ac:spMkLst>
            <pc:docMk/>
            <pc:sldMk cId="1971426818" sldId="290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2:59:37.875" v="260" actId="26606"/>
          <ac:spMkLst>
            <pc:docMk/>
            <pc:sldMk cId="1971426818" sldId="290"/>
            <ac:spMk id="8" creationId="{18873D23-2DCF-4B31-A009-95721C06E8E1}"/>
          </ac:spMkLst>
        </pc:spChg>
        <pc:spChg chg="add">
          <ac:chgData name="Rachel Smith" userId="5f7c83a3-9acd-4e36-a883-765ff390fd1f" providerId="ADAL" clId="{F368D9C9-8FB7-41C0-8588-611E5010039F}" dt="2022-07-18T12:59:37.875" v="260" actId="26606"/>
          <ac:spMkLst>
            <pc:docMk/>
            <pc:sldMk cId="1971426818" sldId="290"/>
            <ac:spMk id="10" creationId="{C13EF075-D4EF-4929-ADBC-91B27DA19955}"/>
          </ac:spMkLst>
        </pc:spChg>
        <pc:grpChg chg="add">
          <ac:chgData name="Rachel Smith" userId="5f7c83a3-9acd-4e36-a883-765ff390fd1f" providerId="ADAL" clId="{F368D9C9-8FB7-41C0-8588-611E5010039F}" dt="2022-07-18T12:59:37.875" v="260" actId="26606"/>
          <ac:grpSpMkLst>
            <pc:docMk/>
            <pc:sldMk cId="1971426818" sldId="290"/>
            <ac:grpSpMk id="12" creationId="{DAA26DFA-AAB2-4973-9C17-16D587C7B198}"/>
          </ac:grpSpMkLst>
        </pc:grpChg>
      </pc:sldChg>
      <pc:sldChg chg="addSp delSp modSp mod setBg">
        <pc:chgData name="Rachel Smith" userId="5f7c83a3-9acd-4e36-a883-765ff390fd1f" providerId="ADAL" clId="{F368D9C9-8FB7-41C0-8588-611E5010039F}" dt="2022-07-18T12:59:57.159" v="265" actId="26606"/>
        <pc:sldMkLst>
          <pc:docMk/>
          <pc:sldMk cId="1796805606" sldId="291"/>
        </pc:sldMkLst>
        <pc:spChg chg="mod">
          <ac:chgData name="Rachel Smith" userId="5f7c83a3-9acd-4e36-a883-765ff390fd1f" providerId="ADAL" clId="{F368D9C9-8FB7-41C0-8588-611E5010039F}" dt="2022-07-18T12:59:57.159" v="265" actId="26606"/>
          <ac:spMkLst>
            <pc:docMk/>
            <pc:sldMk cId="1796805606" sldId="291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2:59:57.159" v="265" actId="26606"/>
          <ac:spMkLst>
            <pc:docMk/>
            <pc:sldMk cId="1796805606" sldId="291"/>
            <ac:spMk id="3" creationId="{00000000-0000-0000-0000-000000000000}"/>
          </ac:spMkLst>
        </pc:spChg>
        <pc:spChg chg="add del">
          <ac:chgData name="Rachel Smith" userId="5f7c83a3-9acd-4e36-a883-765ff390fd1f" providerId="ADAL" clId="{F368D9C9-8FB7-41C0-8588-611E5010039F}" dt="2022-07-18T12:59:57.152" v="264" actId="26606"/>
          <ac:spMkLst>
            <pc:docMk/>
            <pc:sldMk cId="1796805606" sldId="291"/>
            <ac:spMk id="8" creationId="{4BC99CB9-DDAD-44A2-8A1C-E3AF4E72DF5C}"/>
          </ac:spMkLst>
        </pc:spChg>
        <pc:spChg chg="add del">
          <ac:chgData name="Rachel Smith" userId="5f7c83a3-9acd-4e36-a883-765ff390fd1f" providerId="ADAL" clId="{F368D9C9-8FB7-41C0-8588-611E5010039F}" dt="2022-07-18T12:59:57.152" v="264" actId="26606"/>
          <ac:spMkLst>
            <pc:docMk/>
            <pc:sldMk cId="1796805606" sldId="291"/>
            <ac:spMk id="10" creationId="{64053CBF-3932-45FF-8285-EE5146085F3A}"/>
          </ac:spMkLst>
        </pc:spChg>
        <pc:spChg chg="add">
          <ac:chgData name="Rachel Smith" userId="5f7c83a3-9acd-4e36-a883-765ff390fd1f" providerId="ADAL" clId="{F368D9C9-8FB7-41C0-8588-611E5010039F}" dt="2022-07-18T12:59:57.159" v="265" actId="26606"/>
          <ac:spMkLst>
            <pc:docMk/>
            <pc:sldMk cId="1796805606" sldId="291"/>
            <ac:spMk id="24" creationId="{889C5E17-24D0-4696-A3C5-A2261FB455FA}"/>
          </ac:spMkLst>
        </pc:spChg>
        <pc:spChg chg="add">
          <ac:chgData name="Rachel Smith" userId="5f7c83a3-9acd-4e36-a883-765ff390fd1f" providerId="ADAL" clId="{F368D9C9-8FB7-41C0-8588-611E5010039F}" dt="2022-07-18T12:59:57.159" v="265" actId="26606"/>
          <ac:spMkLst>
            <pc:docMk/>
            <pc:sldMk cId="1796805606" sldId="291"/>
            <ac:spMk id="25" creationId="{6929B58F-2358-44CC-ACE5-EF1BD3C6C824}"/>
          </ac:spMkLst>
        </pc:spChg>
        <pc:grpChg chg="add del">
          <ac:chgData name="Rachel Smith" userId="5f7c83a3-9acd-4e36-a883-765ff390fd1f" providerId="ADAL" clId="{F368D9C9-8FB7-41C0-8588-611E5010039F}" dt="2022-07-18T12:59:57.152" v="264" actId="26606"/>
          <ac:grpSpMkLst>
            <pc:docMk/>
            <pc:sldMk cId="1796805606" sldId="291"/>
            <ac:grpSpMk id="12" creationId="{2E751C04-BEA6-446B-A678-9C74819EBD4C}"/>
          </ac:grpSpMkLst>
        </pc:grpChg>
        <pc:grpChg chg="add del">
          <ac:chgData name="Rachel Smith" userId="5f7c83a3-9acd-4e36-a883-765ff390fd1f" providerId="ADAL" clId="{F368D9C9-8FB7-41C0-8588-611E5010039F}" dt="2022-07-18T12:59:57.152" v="264" actId="26606"/>
          <ac:grpSpMkLst>
            <pc:docMk/>
            <pc:sldMk cId="1796805606" sldId="291"/>
            <ac:grpSpMk id="18" creationId="{B63ACBA3-DEFD-4C6D-BBA0-64468FA99C2D}"/>
          </ac:grpSpMkLst>
        </pc:grpChg>
        <pc:grpChg chg="add">
          <ac:chgData name="Rachel Smith" userId="5f7c83a3-9acd-4e36-a883-765ff390fd1f" providerId="ADAL" clId="{F368D9C9-8FB7-41C0-8588-611E5010039F}" dt="2022-07-18T12:59:57.159" v="265" actId="26606"/>
          <ac:grpSpMkLst>
            <pc:docMk/>
            <pc:sldMk cId="1796805606" sldId="291"/>
            <ac:grpSpMk id="26" creationId="{09DA5303-A1AF-4830-806C-51FCD96188B7}"/>
          </ac:grpSpMkLst>
        </pc:grpChg>
      </pc:sldChg>
      <pc:sldChg chg="del">
        <pc:chgData name="Rachel Smith" userId="5f7c83a3-9acd-4e36-a883-765ff390fd1f" providerId="ADAL" clId="{F368D9C9-8FB7-41C0-8588-611E5010039F}" dt="2022-07-18T11:55:45.831" v="68" actId="2696"/>
        <pc:sldMkLst>
          <pc:docMk/>
          <pc:sldMk cId="3997755120" sldId="292"/>
        </pc:sldMkLst>
      </pc:sldChg>
      <pc:sldChg chg="del">
        <pc:chgData name="Rachel Smith" userId="5f7c83a3-9acd-4e36-a883-765ff390fd1f" providerId="ADAL" clId="{F368D9C9-8FB7-41C0-8588-611E5010039F}" dt="2022-07-18T11:56:45.308" v="86" actId="2696"/>
        <pc:sldMkLst>
          <pc:docMk/>
          <pc:sldMk cId="3201257713" sldId="294"/>
        </pc:sldMkLst>
      </pc:sldChg>
      <pc:sldChg chg="addSp delSp modSp mod setBg">
        <pc:chgData name="Rachel Smith" userId="5f7c83a3-9acd-4e36-a883-765ff390fd1f" providerId="ADAL" clId="{F368D9C9-8FB7-41C0-8588-611E5010039F}" dt="2022-07-18T13:02:39.458" v="308" actId="26606"/>
        <pc:sldMkLst>
          <pc:docMk/>
          <pc:sldMk cId="2810972776" sldId="296"/>
        </pc:sldMkLst>
        <pc:spChg chg="mod">
          <ac:chgData name="Rachel Smith" userId="5f7c83a3-9acd-4e36-a883-765ff390fd1f" providerId="ADAL" clId="{F368D9C9-8FB7-41C0-8588-611E5010039F}" dt="2022-07-18T13:02:39.458" v="308" actId="26606"/>
          <ac:spMkLst>
            <pc:docMk/>
            <pc:sldMk cId="2810972776" sldId="296"/>
            <ac:spMk id="2" creationId="{00000000-0000-0000-0000-000000000000}"/>
          </ac:spMkLst>
        </pc:spChg>
        <pc:spChg chg="del">
          <ac:chgData name="Rachel Smith" userId="5f7c83a3-9acd-4e36-a883-765ff390fd1f" providerId="ADAL" clId="{F368D9C9-8FB7-41C0-8588-611E5010039F}" dt="2022-07-18T13:02:39.458" v="308" actId="26606"/>
          <ac:spMkLst>
            <pc:docMk/>
            <pc:sldMk cId="2810972776" sldId="296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3:02:39.458" v="308" actId="26606"/>
          <ac:spMkLst>
            <pc:docMk/>
            <pc:sldMk cId="2810972776" sldId="296"/>
            <ac:spMk id="10" creationId="{E10650BA-D090-4A23-98E3-B48BBAEA9201}"/>
          </ac:spMkLst>
        </pc:spChg>
        <pc:grpChg chg="add">
          <ac:chgData name="Rachel Smith" userId="5f7c83a3-9acd-4e36-a883-765ff390fd1f" providerId="ADAL" clId="{F368D9C9-8FB7-41C0-8588-611E5010039F}" dt="2022-07-18T13:02:39.458" v="308" actId="26606"/>
          <ac:grpSpMkLst>
            <pc:docMk/>
            <pc:sldMk cId="2810972776" sldId="296"/>
            <ac:grpSpMk id="12" creationId="{FFB939B9-73CE-4644-87BB-72AEBF001142}"/>
          </ac:grpSpMkLst>
        </pc:grpChg>
        <pc:graphicFrameChg chg="add">
          <ac:chgData name="Rachel Smith" userId="5f7c83a3-9acd-4e36-a883-765ff390fd1f" providerId="ADAL" clId="{F368D9C9-8FB7-41C0-8588-611E5010039F}" dt="2022-07-18T13:02:39.458" v="308" actId="26606"/>
          <ac:graphicFrameMkLst>
            <pc:docMk/>
            <pc:sldMk cId="2810972776" sldId="296"/>
            <ac:graphicFrameMk id="5" creationId="{3A54AFE1-158D-0FBD-D24A-1CBB68124D84}"/>
          </ac:graphicFrameMkLst>
        </pc:graphicFrameChg>
        <pc:picChg chg="add">
          <ac:chgData name="Rachel Smith" userId="5f7c83a3-9acd-4e36-a883-765ff390fd1f" providerId="ADAL" clId="{F368D9C9-8FB7-41C0-8588-611E5010039F}" dt="2022-07-18T13:02:39.458" v="308" actId="26606"/>
          <ac:picMkLst>
            <pc:docMk/>
            <pc:sldMk cId="2810972776" sldId="296"/>
            <ac:picMk id="6" creationId="{901837D5-148C-7846-F6AA-AAB4E7DD37EA}"/>
          </ac:picMkLst>
        </pc:picChg>
      </pc:sldChg>
      <pc:sldChg chg="addSp modSp mod setBg">
        <pc:chgData name="Rachel Smith" userId="5f7c83a3-9acd-4e36-a883-765ff390fd1f" providerId="ADAL" clId="{F368D9C9-8FB7-41C0-8588-611E5010039F}" dt="2022-07-18T13:00:37.869" v="287" actId="27636"/>
        <pc:sldMkLst>
          <pc:docMk/>
          <pc:sldMk cId="1933741349" sldId="298"/>
        </pc:sldMkLst>
        <pc:spChg chg="mod">
          <ac:chgData name="Rachel Smith" userId="5f7c83a3-9acd-4e36-a883-765ff390fd1f" providerId="ADAL" clId="{F368D9C9-8FB7-41C0-8588-611E5010039F}" dt="2022-07-18T13:00:30.673" v="285" actId="26606"/>
          <ac:spMkLst>
            <pc:docMk/>
            <pc:sldMk cId="1933741349" sldId="298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3:00:37.869" v="287" actId="27636"/>
          <ac:spMkLst>
            <pc:docMk/>
            <pc:sldMk cId="1933741349" sldId="298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3:00:30.673" v="285" actId="26606"/>
          <ac:spMkLst>
            <pc:docMk/>
            <pc:sldMk cId="1933741349" sldId="298"/>
            <ac:spMk id="8" creationId="{CF75AD06-DFC4-4B3A-8490-330823D081CF}"/>
          </ac:spMkLst>
        </pc:spChg>
        <pc:spChg chg="add">
          <ac:chgData name="Rachel Smith" userId="5f7c83a3-9acd-4e36-a883-765ff390fd1f" providerId="ADAL" clId="{F368D9C9-8FB7-41C0-8588-611E5010039F}" dt="2022-07-18T13:00:30.673" v="285" actId="26606"/>
          <ac:spMkLst>
            <pc:docMk/>
            <pc:sldMk cId="1933741349" sldId="298"/>
            <ac:spMk id="10" creationId="{FC587C93-0840-40DF-96D5-D1F2137E6449}"/>
          </ac:spMkLst>
        </pc:spChg>
        <pc:grpChg chg="add">
          <ac:chgData name="Rachel Smith" userId="5f7c83a3-9acd-4e36-a883-765ff390fd1f" providerId="ADAL" clId="{F368D9C9-8FB7-41C0-8588-611E5010039F}" dt="2022-07-18T13:00:30.673" v="285" actId="26606"/>
          <ac:grpSpMkLst>
            <pc:docMk/>
            <pc:sldMk cId="1933741349" sldId="298"/>
            <ac:grpSpMk id="12" creationId="{5E02D55A-F529-4B19-BAF9-F63240A7B490}"/>
          </ac:grpSpMkLst>
        </pc:grpChg>
        <pc:grpChg chg="add">
          <ac:chgData name="Rachel Smith" userId="5f7c83a3-9acd-4e36-a883-765ff390fd1f" providerId="ADAL" clId="{F368D9C9-8FB7-41C0-8588-611E5010039F}" dt="2022-07-18T13:00:30.673" v="285" actId="26606"/>
          <ac:grpSpMkLst>
            <pc:docMk/>
            <pc:sldMk cId="1933741349" sldId="298"/>
            <ac:grpSpMk id="18" creationId="{47A3A52F-BCB3-444D-9372-EE018B135C49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3:00:47.954" v="288" actId="26606"/>
        <pc:sldMkLst>
          <pc:docMk/>
          <pc:sldMk cId="1749102828" sldId="299"/>
        </pc:sldMkLst>
        <pc:spChg chg="mod">
          <ac:chgData name="Rachel Smith" userId="5f7c83a3-9acd-4e36-a883-765ff390fd1f" providerId="ADAL" clId="{F368D9C9-8FB7-41C0-8588-611E5010039F}" dt="2022-07-18T13:00:47.954" v="288" actId="26606"/>
          <ac:spMkLst>
            <pc:docMk/>
            <pc:sldMk cId="1749102828" sldId="299"/>
            <ac:spMk id="2" creationId="{00000000-0000-0000-0000-000000000000}"/>
          </ac:spMkLst>
        </pc:spChg>
        <pc:spChg chg="mod">
          <ac:chgData name="Rachel Smith" userId="5f7c83a3-9acd-4e36-a883-765ff390fd1f" providerId="ADAL" clId="{F368D9C9-8FB7-41C0-8588-611E5010039F}" dt="2022-07-18T13:00:47.954" v="288" actId="26606"/>
          <ac:spMkLst>
            <pc:docMk/>
            <pc:sldMk cId="1749102828" sldId="299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3:00:47.954" v="288" actId="26606"/>
          <ac:spMkLst>
            <pc:docMk/>
            <pc:sldMk cId="1749102828" sldId="299"/>
            <ac:spMk id="8" creationId="{889C5E17-24D0-4696-A3C5-A2261FB455FA}"/>
          </ac:spMkLst>
        </pc:spChg>
        <pc:spChg chg="add">
          <ac:chgData name="Rachel Smith" userId="5f7c83a3-9acd-4e36-a883-765ff390fd1f" providerId="ADAL" clId="{F368D9C9-8FB7-41C0-8588-611E5010039F}" dt="2022-07-18T13:00:47.954" v="288" actId="26606"/>
          <ac:spMkLst>
            <pc:docMk/>
            <pc:sldMk cId="1749102828" sldId="299"/>
            <ac:spMk id="10" creationId="{6929B58F-2358-44CC-ACE5-EF1BD3C6C824}"/>
          </ac:spMkLst>
        </pc:spChg>
        <pc:grpChg chg="add">
          <ac:chgData name="Rachel Smith" userId="5f7c83a3-9acd-4e36-a883-765ff390fd1f" providerId="ADAL" clId="{F368D9C9-8FB7-41C0-8588-611E5010039F}" dt="2022-07-18T13:00:47.954" v="288" actId="26606"/>
          <ac:grpSpMkLst>
            <pc:docMk/>
            <pc:sldMk cId="1749102828" sldId="299"/>
            <ac:grpSpMk id="12" creationId="{09DA5303-A1AF-4830-806C-51FCD96188B7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3:00:52.848" v="289" actId="26606"/>
        <pc:sldMkLst>
          <pc:docMk/>
          <pc:sldMk cId="2381645693" sldId="300"/>
        </pc:sldMkLst>
        <pc:spChg chg="add">
          <ac:chgData name="Rachel Smith" userId="5f7c83a3-9acd-4e36-a883-765ff390fd1f" providerId="ADAL" clId="{F368D9C9-8FB7-41C0-8588-611E5010039F}" dt="2022-07-18T13:00:52.848" v="289" actId="26606"/>
          <ac:spMkLst>
            <pc:docMk/>
            <pc:sldMk cId="2381645693" sldId="300"/>
            <ac:spMk id="9" creationId="{AB8C311F-7253-4AED-9701-7FC0708C41C7}"/>
          </ac:spMkLst>
        </pc:spChg>
        <pc:spChg chg="add">
          <ac:chgData name="Rachel Smith" userId="5f7c83a3-9acd-4e36-a883-765ff390fd1f" providerId="ADAL" clId="{F368D9C9-8FB7-41C0-8588-611E5010039F}" dt="2022-07-18T13:00:52.848" v="289" actId="26606"/>
          <ac:spMkLst>
            <pc:docMk/>
            <pc:sldMk cId="2381645693" sldId="300"/>
            <ac:spMk id="11" creationId="{E2384209-CB15-4CDF-9D31-C44FD9A3F20D}"/>
          </ac:spMkLst>
        </pc:spChg>
        <pc:spChg chg="add">
          <ac:chgData name="Rachel Smith" userId="5f7c83a3-9acd-4e36-a883-765ff390fd1f" providerId="ADAL" clId="{F368D9C9-8FB7-41C0-8588-611E5010039F}" dt="2022-07-18T13:00:52.848" v="289" actId="26606"/>
          <ac:spMkLst>
            <pc:docMk/>
            <pc:sldMk cId="2381645693" sldId="300"/>
            <ac:spMk id="13" creationId="{2633B3B5-CC90-43F0-8714-D31D1F3F0209}"/>
          </ac:spMkLst>
        </pc:spChg>
        <pc:spChg chg="add">
          <ac:chgData name="Rachel Smith" userId="5f7c83a3-9acd-4e36-a883-765ff390fd1f" providerId="ADAL" clId="{F368D9C9-8FB7-41C0-8588-611E5010039F}" dt="2022-07-18T13:00:52.848" v="289" actId="26606"/>
          <ac:spMkLst>
            <pc:docMk/>
            <pc:sldMk cId="2381645693" sldId="300"/>
            <ac:spMk id="15" creationId="{A8D57A06-A426-446D-B02C-A2DC6B62E45E}"/>
          </ac:spMkLst>
        </pc:spChg>
        <pc:picChg chg="mod">
          <ac:chgData name="Rachel Smith" userId="5f7c83a3-9acd-4e36-a883-765ff390fd1f" providerId="ADAL" clId="{F368D9C9-8FB7-41C0-8588-611E5010039F}" dt="2022-07-18T13:00:52.848" v="289" actId="26606"/>
          <ac:picMkLst>
            <pc:docMk/>
            <pc:sldMk cId="2381645693" sldId="300"/>
            <ac:picMk id="4" creationId="{00000000-0000-0000-0000-000000000000}"/>
          </ac:picMkLst>
        </pc:picChg>
      </pc:sldChg>
      <pc:sldChg chg="addSp delSp modSp mod setBg">
        <pc:chgData name="Rachel Smith" userId="5f7c83a3-9acd-4e36-a883-765ff390fd1f" providerId="ADAL" clId="{F368D9C9-8FB7-41C0-8588-611E5010039F}" dt="2022-07-18T13:01:06.674" v="291" actId="20577"/>
        <pc:sldMkLst>
          <pc:docMk/>
          <pc:sldMk cId="3820638438" sldId="301"/>
        </pc:sldMkLst>
        <pc:spChg chg="mod">
          <ac:chgData name="Rachel Smith" userId="5f7c83a3-9acd-4e36-a883-765ff390fd1f" providerId="ADAL" clId="{F368D9C9-8FB7-41C0-8588-611E5010039F}" dt="2022-07-18T13:01:06.674" v="291" actId="20577"/>
          <ac:spMkLst>
            <pc:docMk/>
            <pc:sldMk cId="3820638438" sldId="301"/>
            <ac:spMk id="2" creationId="{00000000-0000-0000-0000-000000000000}"/>
          </ac:spMkLst>
        </pc:spChg>
        <pc:spChg chg="del">
          <ac:chgData name="Rachel Smith" userId="5f7c83a3-9acd-4e36-a883-765ff390fd1f" providerId="ADAL" clId="{F368D9C9-8FB7-41C0-8588-611E5010039F}" dt="2022-07-18T13:01:01.855" v="290" actId="26606"/>
          <ac:spMkLst>
            <pc:docMk/>
            <pc:sldMk cId="3820638438" sldId="301"/>
            <ac:spMk id="3" creationId="{00000000-0000-0000-0000-000000000000}"/>
          </ac:spMkLst>
        </pc:spChg>
        <pc:spChg chg="add">
          <ac:chgData name="Rachel Smith" userId="5f7c83a3-9acd-4e36-a883-765ff390fd1f" providerId="ADAL" clId="{F368D9C9-8FB7-41C0-8588-611E5010039F}" dt="2022-07-18T13:01:01.855" v="290" actId="26606"/>
          <ac:spMkLst>
            <pc:docMk/>
            <pc:sldMk cId="3820638438" sldId="301"/>
            <ac:spMk id="9" creationId="{BACC6370-2D7E-4714-9D71-7542949D7D5D}"/>
          </ac:spMkLst>
        </pc:spChg>
        <pc:spChg chg="add">
          <ac:chgData name="Rachel Smith" userId="5f7c83a3-9acd-4e36-a883-765ff390fd1f" providerId="ADAL" clId="{F368D9C9-8FB7-41C0-8588-611E5010039F}" dt="2022-07-18T13:01:01.855" v="290" actId="26606"/>
          <ac:spMkLst>
            <pc:docMk/>
            <pc:sldMk cId="3820638438" sldId="301"/>
            <ac:spMk id="11" creationId="{F68B3F68-107C-434F-AA38-110D5EA91B85}"/>
          </ac:spMkLst>
        </pc:spChg>
        <pc:spChg chg="add">
          <ac:chgData name="Rachel Smith" userId="5f7c83a3-9acd-4e36-a883-765ff390fd1f" providerId="ADAL" clId="{F368D9C9-8FB7-41C0-8588-611E5010039F}" dt="2022-07-18T13:01:01.855" v="290" actId="26606"/>
          <ac:spMkLst>
            <pc:docMk/>
            <pc:sldMk cId="3820638438" sldId="301"/>
            <ac:spMk id="13" creationId="{AAD0DBB9-1A4B-4391-81D4-CB19F9AB918A}"/>
          </ac:spMkLst>
        </pc:spChg>
        <pc:spChg chg="add">
          <ac:chgData name="Rachel Smith" userId="5f7c83a3-9acd-4e36-a883-765ff390fd1f" providerId="ADAL" clId="{F368D9C9-8FB7-41C0-8588-611E5010039F}" dt="2022-07-18T13:01:01.855" v="290" actId="26606"/>
          <ac:spMkLst>
            <pc:docMk/>
            <pc:sldMk cId="3820638438" sldId="301"/>
            <ac:spMk id="15" creationId="{063BBA22-50EA-4C4D-BE05-F1CE4E63AA56}"/>
          </ac:spMkLst>
        </pc:spChg>
        <pc:graphicFrameChg chg="add">
          <ac:chgData name="Rachel Smith" userId="5f7c83a3-9acd-4e36-a883-765ff390fd1f" providerId="ADAL" clId="{F368D9C9-8FB7-41C0-8588-611E5010039F}" dt="2022-07-18T13:01:01.855" v="290" actId="26606"/>
          <ac:graphicFrameMkLst>
            <pc:docMk/>
            <pc:sldMk cId="3820638438" sldId="301"/>
            <ac:graphicFrameMk id="5" creationId="{5CAD4C85-2C7E-380C-17DB-D374FB0690DC}"/>
          </ac:graphicFrameMkLst>
        </pc:graphicFrameChg>
      </pc:sldChg>
      <pc:sldChg chg="addSp delSp modSp mod setBg">
        <pc:chgData name="Rachel Smith" userId="5f7c83a3-9acd-4e36-a883-765ff390fd1f" providerId="ADAL" clId="{F368D9C9-8FB7-41C0-8588-611E5010039F}" dt="2022-07-18T13:01:47.730" v="297" actId="1076"/>
        <pc:sldMkLst>
          <pc:docMk/>
          <pc:sldMk cId="4069567643" sldId="303"/>
        </pc:sldMkLst>
        <pc:spChg chg="mod">
          <ac:chgData name="Rachel Smith" userId="5f7c83a3-9acd-4e36-a883-765ff390fd1f" providerId="ADAL" clId="{F368D9C9-8FB7-41C0-8588-611E5010039F}" dt="2022-07-18T13:01:47.730" v="297" actId="1076"/>
          <ac:spMkLst>
            <pc:docMk/>
            <pc:sldMk cId="4069567643" sldId="303"/>
            <ac:spMk id="2" creationId="{33B7E394-AEB3-47CF-B791-77DEB4C960EB}"/>
          </ac:spMkLst>
        </pc:spChg>
        <pc:spChg chg="add del">
          <ac:chgData name="Rachel Smith" userId="5f7c83a3-9acd-4e36-a883-765ff390fd1f" providerId="ADAL" clId="{F368D9C9-8FB7-41C0-8588-611E5010039F}" dt="2022-07-18T13:01:21.960" v="294" actId="26606"/>
          <ac:spMkLst>
            <pc:docMk/>
            <pc:sldMk cId="4069567643" sldId="303"/>
            <ac:spMk id="4" creationId="{4311F58A-6D22-4DC6-8440-5F8FFBE9F96C}"/>
          </ac:spMkLst>
        </pc:spChg>
        <pc:spChg chg="add del">
          <ac:chgData name="Rachel Smith" userId="5f7c83a3-9acd-4e36-a883-765ff390fd1f" providerId="ADAL" clId="{F368D9C9-8FB7-41C0-8588-611E5010039F}" dt="2022-07-18T13:01:21.929" v="293" actId="26606"/>
          <ac:spMkLst>
            <pc:docMk/>
            <pc:sldMk cId="4069567643" sldId="303"/>
            <ac:spMk id="10" creationId="{BACC6370-2D7E-4714-9D71-7542949D7D5D}"/>
          </ac:spMkLst>
        </pc:spChg>
        <pc:spChg chg="add del">
          <ac:chgData name="Rachel Smith" userId="5f7c83a3-9acd-4e36-a883-765ff390fd1f" providerId="ADAL" clId="{F368D9C9-8FB7-41C0-8588-611E5010039F}" dt="2022-07-18T13:01:21.929" v="293" actId="26606"/>
          <ac:spMkLst>
            <pc:docMk/>
            <pc:sldMk cId="4069567643" sldId="303"/>
            <ac:spMk id="12" creationId="{F68B3F68-107C-434F-AA38-110D5EA91B85}"/>
          </ac:spMkLst>
        </pc:spChg>
        <pc:spChg chg="add del">
          <ac:chgData name="Rachel Smith" userId="5f7c83a3-9acd-4e36-a883-765ff390fd1f" providerId="ADAL" clId="{F368D9C9-8FB7-41C0-8588-611E5010039F}" dt="2022-07-18T13:01:21.929" v="293" actId="26606"/>
          <ac:spMkLst>
            <pc:docMk/>
            <pc:sldMk cId="4069567643" sldId="303"/>
            <ac:spMk id="14" creationId="{AAD0DBB9-1A4B-4391-81D4-CB19F9AB918A}"/>
          </ac:spMkLst>
        </pc:spChg>
        <pc:spChg chg="add del">
          <ac:chgData name="Rachel Smith" userId="5f7c83a3-9acd-4e36-a883-765ff390fd1f" providerId="ADAL" clId="{F368D9C9-8FB7-41C0-8588-611E5010039F}" dt="2022-07-18T13:01:21.929" v="293" actId="26606"/>
          <ac:spMkLst>
            <pc:docMk/>
            <pc:sldMk cId="4069567643" sldId="303"/>
            <ac:spMk id="16" creationId="{063BBA22-50EA-4C4D-BE05-F1CE4E63AA56}"/>
          </ac:spMkLst>
        </pc:spChg>
        <pc:spChg chg="add del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18" creationId="{BACC6370-2D7E-4714-9D71-7542949D7D5D}"/>
          </ac:spMkLst>
        </pc:spChg>
        <pc:spChg chg="add del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19" creationId="{F68B3F68-107C-434F-AA38-110D5EA91B85}"/>
          </ac:spMkLst>
        </pc:spChg>
        <pc:spChg chg="add del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20" creationId="{AAD0DBB9-1A4B-4391-81D4-CB19F9AB918A}"/>
          </ac:spMkLst>
        </pc:spChg>
        <pc:spChg chg="add del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21" creationId="{063BBA22-50EA-4C4D-BE05-F1CE4E63AA56}"/>
          </ac:spMkLst>
        </pc:spChg>
        <pc:spChg chg="add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27" creationId="{2B566528-1B12-4246-9431-5C2D7D081168}"/>
          </ac:spMkLst>
        </pc:spChg>
        <pc:spChg chg="add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29" creationId="{2E80C965-DB6D-4F81-9E9E-B027384D0BD6}"/>
          </ac:spMkLst>
        </pc:spChg>
        <pc:spChg chg="add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31" creationId="{A580F890-B085-4E95-96AA-55AEBEC5CE6E}"/>
          </ac:spMkLst>
        </pc:spChg>
        <pc:spChg chg="add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33" creationId="{D3F51FEB-38FB-4F6C-9F7B-2F2AFAB65463}"/>
          </ac:spMkLst>
        </pc:spChg>
        <pc:spChg chg="add">
          <ac:chgData name="Rachel Smith" userId="5f7c83a3-9acd-4e36-a883-765ff390fd1f" providerId="ADAL" clId="{F368D9C9-8FB7-41C0-8588-611E5010039F}" dt="2022-07-18T13:01:37.857" v="296" actId="26606"/>
          <ac:spMkLst>
            <pc:docMk/>
            <pc:sldMk cId="4069567643" sldId="303"/>
            <ac:spMk id="35" creationId="{1E547BA6-BAE0-43BB-A7CA-60F69CE252F0}"/>
          </ac:spMkLst>
        </pc:spChg>
        <pc:graphicFrameChg chg="add del">
          <ac:chgData name="Rachel Smith" userId="5f7c83a3-9acd-4e36-a883-765ff390fd1f" providerId="ADAL" clId="{F368D9C9-8FB7-41C0-8588-611E5010039F}" dt="2022-07-18T13:01:21.929" v="293" actId="26606"/>
          <ac:graphicFrameMkLst>
            <pc:docMk/>
            <pc:sldMk cId="4069567643" sldId="303"/>
            <ac:graphicFrameMk id="6" creationId="{E738424D-35DB-84E7-92EC-ACB0DA4BF5E1}"/>
          </ac:graphicFrameMkLst>
        </pc:graphicFrameChg>
        <pc:graphicFrameChg chg="add mod modGraphic">
          <ac:chgData name="Rachel Smith" userId="5f7c83a3-9acd-4e36-a883-765ff390fd1f" providerId="ADAL" clId="{F368D9C9-8FB7-41C0-8588-611E5010039F}" dt="2022-07-18T13:01:37.857" v="296" actId="26606"/>
          <ac:graphicFrameMkLst>
            <pc:docMk/>
            <pc:sldMk cId="4069567643" sldId="303"/>
            <ac:graphicFrameMk id="22" creationId="{9839E0B1-A196-E80B-142B-D0D7FF2448DA}"/>
          </ac:graphicFrameMkLst>
        </pc:graphicFrameChg>
      </pc:sldChg>
      <pc:sldChg chg="addSp delSp modSp mod setBg">
        <pc:chgData name="Rachel Smith" userId="5f7c83a3-9acd-4e36-a883-765ff390fd1f" providerId="ADAL" clId="{F368D9C9-8FB7-41C0-8588-611E5010039F}" dt="2022-07-18T12:05:38.889" v="91" actId="26606"/>
        <pc:sldMkLst>
          <pc:docMk/>
          <pc:sldMk cId="3128144629" sldId="305"/>
        </pc:sldMkLst>
        <pc:spChg chg="mod">
          <ac:chgData name="Rachel Smith" userId="5f7c83a3-9acd-4e36-a883-765ff390fd1f" providerId="ADAL" clId="{F368D9C9-8FB7-41C0-8588-611E5010039F}" dt="2022-07-18T12:05:38.889" v="91" actId="26606"/>
          <ac:spMkLst>
            <pc:docMk/>
            <pc:sldMk cId="3128144629" sldId="305"/>
            <ac:spMk id="2" creationId="{3060D007-50B1-4BD4-B2BE-185A8352CB9E}"/>
          </ac:spMkLst>
        </pc:spChg>
        <pc:spChg chg="del mod">
          <ac:chgData name="Rachel Smith" userId="5f7c83a3-9acd-4e36-a883-765ff390fd1f" providerId="ADAL" clId="{F368D9C9-8FB7-41C0-8588-611E5010039F}" dt="2022-07-18T11:31:10.260" v="16" actId="478"/>
          <ac:spMkLst>
            <pc:docMk/>
            <pc:sldMk cId="3128144629" sldId="305"/>
            <ac:spMk id="3" creationId="{AA1FA673-269E-41F1-8BF8-1A4B8B2E609F}"/>
          </ac:spMkLst>
        </pc:spChg>
        <pc:spChg chg="add">
          <ac:chgData name="Rachel Smith" userId="5f7c83a3-9acd-4e36-a883-765ff390fd1f" providerId="ADAL" clId="{F368D9C9-8FB7-41C0-8588-611E5010039F}" dt="2022-07-18T12:05:38.889" v="91" actId="26606"/>
          <ac:spMkLst>
            <pc:docMk/>
            <pc:sldMk cId="3128144629" sldId="305"/>
            <ac:spMk id="7" creationId="{6314D791-4D8A-4854-B8FC-6959656D09AD}"/>
          </ac:spMkLst>
        </pc:spChg>
        <pc:spChg chg="add">
          <ac:chgData name="Rachel Smith" userId="5f7c83a3-9acd-4e36-a883-765ff390fd1f" providerId="ADAL" clId="{F368D9C9-8FB7-41C0-8588-611E5010039F}" dt="2022-07-18T12:05:38.889" v="91" actId="26606"/>
          <ac:spMkLst>
            <pc:docMk/>
            <pc:sldMk cId="3128144629" sldId="305"/>
            <ac:spMk id="9" creationId="{15076E76-3EB3-4269-8135-07CAB20E59A5}"/>
          </ac:spMkLst>
        </pc:spChg>
        <pc:grpChg chg="add">
          <ac:chgData name="Rachel Smith" userId="5f7c83a3-9acd-4e36-a883-765ff390fd1f" providerId="ADAL" clId="{F368D9C9-8FB7-41C0-8588-611E5010039F}" dt="2022-07-18T12:05:38.889" v="91" actId="26606"/>
          <ac:grpSpMkLst>
            <pc:docMk/>
            <pc:sldMk cId="3128144629" sldId="305"/>
            <ac:grpSpMk id="11" creationId="{5EB3C7E5-50E1-4F9E-AEA3-A6D2190394F1}"/>
          </ac:grpSpMkLst>
        </pc:grpChg>
        <pc:grpChg chg="add">
          <ac:chgData name="Rachel Smith" userId="5f7c83a3-9acd-4e36-a883-765ff390fd1f" providerId="ADAL" clId="{F368D9C9-8FB7-41C0-8588-611E5010039F}" dt="2022-07-18T12:05:38.889" v="91" actId="26606"/>
          <ac:grpSpMkLst>
            <pc:docMk/>
            <pc:sldMk cId="3128144629" sldId="305"/>
            <ac:grpSpMk id="17" creationId="{B988F9A4-0578-4C59-8B4A-346E02CF3A3F}"/>
          </ac:grpSpMkLst>
        </pc:grpChg>
      </pc:sldChg>
      <pc:sldChg chg="addSp modSp mod ord modNotesTx">
        <pc:chgData name="Rachel Smith" userId="5f7c83a3-9acd-4e36-a883-765ff390fd1f" providerId="ADAL" clId="{F368D9C9-8FB7-41C0-8588-611E5010039F}" dt="2022-07-18T12:14:55.065" v="215"/>
        <pc:sldMkLst>
          <pc:docMk/>
          <pc:sldMk cId="1309880423" sldId="307"/>
        </pc:sldMkLst>
        <pc:spChg chg="add">
          <ac:chgData name="Rachel Smith" userId="5f7c83a3-9acd-4e36-a883-765ff390fd1f" providerId="ADAL" clId="{F368D9C9-8FB7-41C0-8588-611E5010039F}" dt="2022-07-18T12:07:55.511" v="160" actId="26606"/>
          <ac:spMkLst>
            <pc:docMk/>
            <pc:sldMk cId="1309880423" sldId="307"/>
            <ac:spMk id="17" creationId="{AB8C311F-7253-4AED-9701-7FC0708C41C7}"/>
          </ac:spMkLst>
        </pc:spChg>
        <pc:spChg chg="add">
          <ac:chgData name="Rachel Smith" userId="5f7c83a3-9acd-4e36-a883-765ff390fd1f" providerId="ADAL" clId="{F368D9C9-8FB7-41C0-8588-611E5010039F}" dt="2022-07-18T12:07:55.511" v="160" actId="26606"/>
          <ac:spMkLst>
            <pc:docMk/>
            <pc:sldMk cId="1309880423" sldId="307"/>
            <ac:spMk id="19" creationId="{E2384209-CB15-4CDF-9D31-C44FD9A3F20D}"/>
          </ac:spMkLst>
        </pc:spChg>
        <pc:spChg chg="add">
          <ac:chgData name="Rachel Smith" userId="5f7c83a3-9acd-4e36-a883-765ff390fd1f" providerId="ADAL" clId="{F368D9C9-8FB7-41C0-8588-611E5010039F}" dt="2022-07-18T12:07:55.511" v="160" actId="26606"/>
          <ac:spMkLst>
            <pc:docMk/>
            <pc:sldMk cId="1309880423" sldId="307"/>
            <ac:spMk id="21" creationId="{2633B3B5-CC90-43F0-8714-D31D1F3F0209}"/>
          </ac:spMkLst>
        </pc:spChg>
        <pc:spChg chg="add">
          <ac:chgData name="Rachel Smith" userId="5f7c83a3-9acd-4e36-a883-765ff390fd1f" providerId="ADAL" clId="{F368D9C9-8FB7-41C0-8588-611E5010039F}" dt="2022-07-18T12:07:55.511" v="160" actId="26606"/>
          <ac:spMkLst>
            <pc:docMk/>
            <pc:sldMk cId="1309880423" sldId="307"/>
            <ac:spMk id="23" creationId="{A8D57A06-A426-446D-B02C-A2DC6B62E45E}"/>
          </ac:spMkLst>
        </pc:spChg>
        <pc:picChg chg="mod">
          <ac:chgData name="Rachel Smith" userId="5f7c83a3-9acd-4e36-a883-765ff390fd1f" providerId="ADAL" clId="{F368D9C9-8FB7-41C0-8588-611E5010039F}" dt="2022-07-18T12:07:55.511" v="160" actId="26606"/>
          <ac:picMkLst>
            <pc:docMk/>
            <pc:sldMk cId="1309880423" sldId="307"/>
            <ac:picMk id="12" creationId="{93BC666D-A89E-4628-88DE-88FC96776EAE}"/>
          </ac:picMkLst>
        </pc:picChg>
      </pc:sldChg>
      <pc:sldChg chg="addSp delSp modSp mod addAnim">
        <pc:chgData name="Rachel Smith" userId="5f7c83a3-9acd-4e36-a883-765ff390fd1f" providerId="ADAL" clId="{F368D9C9-8FB7-41C0-8588-611E5010039F}" dt="2022-07-18T12:15:43.173" v="221"/>
        <pc:sldMkLst>
          <pc:docMk/>
          <pc:sldMk cId="3060403003" sldId="308"/>
        </pc:sldMkLst>
        <pc:spChg chg="mod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2" creationId="{00000000-0000-0000-0000-000000000000}"/>
          </ac:spMkLst>
        </pc:spChg>
        <pc:spChg chg="del">
          <ac:chgData name="Rachel Smith" userId="5f7c83a3-9acd-4e36-a883-765ff390fd1f" providerId="ADAL" clId="{F368D9C9-8FB7-41C0-8588-611E5010039F}" dt="2022-07-18T11:33:37.393" v="39" actId="478"/>
          <ac:spMkLst>
            <pc:docMk/>
            <pc:sldMk cId="3060403003" sldId="308"/>
            <ac:spMk id="3" creationId="{00000000-0000-0000-0000-000000000000}"/>
          </ac:spMkLst>
        </pc:spChg>
        <pc:spChg chg="add del mod">
          <ac:chgData name="Rachel Smith" userId="5f7c83a3-9acd-4e36-a883-765ff390fd1f" providerId="ADAL" clId="{F368D9C9-8FB7-41C0-8588-611E5010039F}" dt="2022-07-18T11:33:41.313" v="41" actId="478"/>
          <ac:spMkLst>
            <pc:docMk/>
            <pc:sldMk cId="3060403003" sldId="308"/>
            <ac:spMk id="5" creationId="{530E6F3A-B710-E77A-C3A7-426AD936632C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17" creationId="{F837543A-6020-4505-A233-C9DB4BF74011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19" creationId="{35B16301-FB18-48BA-A6DD-C37CAF6F9A18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21" creationId="{C3C0D90E-074A-4F52-9B11-B52BEF4BCBE5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23" creationId="{CABBD4C1-E6F8-46F6-8152-A8A97490BF4D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25" creationId="{83BA5EF5-1FE9-4BF9-83BB-269BCDDF6156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29" creationId="{88853921-7BC9-4BDE-ACAB-133C683C82D6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31" creationId="{09192968-3AE7-4470-A61C-97294BB92731}"/>
          </ac:spMkLst>
        </pc:spChg>
        <pc:spChg chg="del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33" creationId="{3AB72E55-43E4-4356-BFE8-E2102CB0B505}"/>
          </ac:spMkLst>
        </pc:spChg>
        <pc:spChg chg="add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38" creationId="{1EADCAF8-8823-4E89-8612-21029831A4B2}"/>
          </ac:spMkLst>
        </pc:spChg>
        <pc:spChg chg="add">
          <ac:chgData name="Rachel Smith" userId="5f7c83a3-9acd-4e36-a883-765ff390fd1f" providerId="ADAL" clId="{F368D9C9-8FB7-41C0-8588-611E5010039F}" dt="2022-07-18T12:15:43.173" v="220" actId="26606"/>
          <ac:spMkLst>
            <pc:docMk/>
            <pc:sldMk cId="3060403003" sldId="308"/>
            <ac:spMk id="40" creationId="{28CA07B2-0819-4B62-9425-7A52BBDD7070}"/>
          </ac:spMkLst>
        </pc:spChg>
        <pc:grpChg chg="add">
          <ac:chgData name="Rachel Smith" userId="5f7c83a3-9acd-4e36-a883-765ff390fd1f" providerId="ADAL" clId="{F368D9C9-8FB7-41C0-8588-611E5010039F}" dt="2022-07-18T12:15:43.173" v="220" actId="26606"/>
          <ac:grpSpMkLst>
            <pc:docMk/>
            <pc:sldMk cId="3060403003" sldId="308"/>
            <ac:grpSpMk id="42" creationId="{DA02BEE4-A5D4-40AF-882D-49D34B086FFF}"/>
          </ac:grpSpMkLst>
        </pc:grpChg>
        <pc:cxnChg chg="del">
          <ac:chgData name="Rachel Smith" userId="5f7c83a3-9acd-4e36-a883-765ff390fd1f" providerId="ADAL" clId="{F368D9C9-8FB7-41C0-8588-611E5010039F}" dt="2022-07-18T12:15:43.173" v="220" actId="26606"/>
          <ac:cxnSpMkLst>
            <pc:docMk/>
            <pc:sldMk cId="3060403003" sldId="308"/>
            <ac:cxnSpMk id="27" creationId="{4B3BCACB-5880-460B-9606-8C433A9AF99D}"/>
          </ac:cxnSpMkLst>
        </pc:cxnChg>
      </pc:sldChg>
      <pc:sldChg chg="addSp delSp modSp mod setBg">
        <pc:chgData name="Rachel Smith" userId="5f7c83a3-9acd-4e36-a883-765ff390fd1f" providerId="ADAL" clId="{F368D9C9-8FB7-41C0-8588-611E5010039F}" dt="2022-07-18T12:06:42.361" v="106" actId="26606"/>
        <pc:sldMkLst>
          <pc:docMk/>
          <pc:sldMk cId="2030597359" sldId="309"/>
        </pc:sldMkLst>
        <pc:spChg chg="mod">
          <ac:chgData name="Rachel Smith" userId="5f7c83a3-9acd-4e36-a883-765ff390fd1f" providerId="ADAL" clId="{F368D9C9-8FB7-41C0-8588-611E5010039F}" dt="2022-07-18T12:06:42.361" v="106" actId="26606"/>
          <ac:spMkLst>
            <pc:docMk/>
            <pc:sldMk cId="2030597359" sldId="309"/>
            <ac:spMk id="2" creationId="{5F1A6296-9B53-4E25-B7BB-D8A7F78FE523}"/>
          </ac:spMkLst>
        </pc:spChg>
        <pc:spChg chg="mod">
          <ac:chgData name="Rachel Smith" userId="5f7c83a3-9acd-4e36-a883-765ff390fd1f" providerId="ADAL" clId="{F368D9C9-8FB7-41C0-8588-611E5010039F}" dt="2022-07-18T12:06:42.361" v="106" actId="26606"/>
          <ac:spMkLst>
            <pc:docMk/>
            <pc:sldMk cId="2030597359" sldId="309"/>
            <ac:spMk id="3" creationId="{BD4FC220-DA2D-4C70-9A33-BC31C314F51B}"/>
          </ac:spMkLst>
        </pc:spChg>
        <pc:spChg chg="add del">
          <ac:chgData name="Rachel Smith" userId="5f7c83a3-9acd-4e36-a883-765ff390fd1f" providerId="ADAL" clId="{F368D9C9-8FB7-41C0-8588-611E5010039F}" dt="2022-07-18T12:06:42.320" v="105" actId="26606"/>
          <ac:spMkLst>
            <pc:docMk/>
            <pc:sldMk cId="2030597359" sldId="309"/>
            <ac:spMk id="8" creationId="{889C5E17-24D0-4696-A3C5-A2261FB455FA}"/>
          </ac:spMkLst>
        </pc:spChg>
        <pc:spChg chg="add del">
          <ac:chgData name="Rachel Smith" userId="5f7c83a3-9acd-4e36-a883-765ff390fd1f" providerId="ADAL" clId="{F368D9C9-8FB7-41C0-8588-611E5010039F}" dt="2022-07-18T12:06:42.320" v="105" actId="26606"/>
          <ac:spMkLst>
            <pc:docMk/>
            <pc:sldMk cId="2030597359" sldId="309"/>
            <ac:spMk id="10" creationId="{6929B58F-2358-44CC-ACE5-EF1BD3C6C824}"/>
          </ac:spMkLst>
        </pc:spChg>
        <pc:spChg chg="add">
          <ac:chgData name="Rachel Smith" userId="5f7c83a3-9acd-4e36-a883-765ff390fd1f" providerId="ADAL" clId="{F368D9C9-8FB7-41C0-8588-611E5010039F}" dt="2022-07-18T12:06:42.361" v="106" actId="26606"/>
          <ac:spMkLst>
            <pc:docMk/>
            <pc:sldMk cId="2030597359" sldId="309"/>
            <ac:spMk id="20" creationId="{4BC99CB9-DDAD-44A2-8A1C-E3AF4E72DF5C}"/>
          </ac:spMkLst>
        </pc:spChg>
        <pc:spChg chg="add">
          <ac:chgData name="Rachel Smith" userId="5f7c83a3-9acd-4e36-a883-765ff390fd1f" providerId="ADAL" clId="{F368D9C9-8FB7-41C0-8588-611E5010039F}" dt="2022-07-18T12:06:42.361" v="106" actId="26606"/>
          <ac:spMkLst>
            <pc:docMk/>
            <pc:sldMk cId="2030597359" sldId="309"/>
            <ac:spMk id="21" creationId="{1561AEE4-4E38-4BAC-976D-E0DE523FC5D1}"/>
          </ac:spMkLst>
        </pc:spChg>
        <pc:grpChg chg="add del">
          <ac:chgData name="Rachel Smith" userId="5f7c83a3-9acd-4e36-a883-765ff390fd1f" providerId="ADAL" clId="{F368D9C9-8FB7-41C0-8588-611E5010039F}" dt="2022-07-18T12:06:42.320" v="105" actId="26606"/>
          <ac:grpSpMkLst>
            <pc:docMk/>
            <pc:sldMk cId="2030597359" sldId="309"/>
            <ac:grpSpMk id="12" creationId="{09DA5303-A1AF-4830-806C-51FCD96188B7}"/>
          </ac:grpSpMkLst>
        </pc:grpChg>
        <pc:grpChg chg="add">
          <ac:chgData name="Rachel Smith" userId="5f7c83a3-9acd-4e36-a883-765ff390fd1f" providerId="ADAL" clId="{F368D9C9-8FB7-41C0-8588-611E5010039F}" dt="2022-07-18T12:06:42.361" v="106" actId="26606"/>
          <ac:grpSpMkLst>
            <pc:docMk/>
            <pc:sldMk cId="2030597359" sldId="309"/>
            <ac:grpSpMk id="22" creationId="{F0BC676B-D19A-44DB-910A-0C0E6D433979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2:16:12.501" v="227" actId="26606"/>
        <pc:sldMkLst>
          <pc:docMk/>
          <pc:sldMk cId="3442082410" sldId="310"/>
        </pc:sldMkLst>
        <pc:spChg chg="mod">
          <ac:chgData name="Rachel Smith" userId="5f7c83a3-9acd-4e36-a883-765ff390fd1f" providerId="ADAL" clId="{F368D9C9-8FB7-41C0-8588-611E5010039F}" dt="2022-07-18T12:16:12.501" v="227" actId="26606"/>
          <ac:spMkLst>
            <pc:docMk/>
            <pc:sldMk cId="3442082410" sldId="310"/>
            <ac:spMk id="2" creationId="{C0239E0B-0E2B-4B36-9973-00D9BC91DF70}"/>
          </ac:spMkLst>
        </pc:spChg>
        <pc:spChg chg="mod">
          <ac:chgData name="Rachel Smith" userId="5f7c83a3-9acd-4e36-a883-765ff390fd1f" providerId="ADAL" clId="{F368D9C9-8FB7-41C0-8588-611E5010039F}" dt="2022-07-18T12:16:12.501" v="227" actId="26606"/>
          <ac:spMkLst>
            <pc:docMk/>
            <pc:sldMk cId="3442082410" sldId="310"/>
            <ac:spMk id="3" creationId="{98F38814-5983-4600-A882-4A001E826105}"/>
          </ac:spMkLst>
        </pc:spChg>
        <pc:spChg chg="add">
          <ac:chgData name="Rachel Smith" userId="5f7c83a3-9acd-4e36-a883-765ff390fd1f" providerId="ADAL" clId="{F368D9C9-8FB7-41C0-8588-611E5010039F}" dt="2022-07-18T12:16:12.501" v="227" actId="26606"/>
          <ac:spMkLst>
            <pc:docMk/>
            <pc:sldMk cId="3442082410" sldId="310"/>
            <ac:spMk id="8" creationId="{4BC99CB9-DDAD-44A2-8A1C-E3AF4E72DF5C}"/>
          </ac:spMkLst>
        </pc:spChg>
        <pc:spChg chg="add">
          <ac:chgData name="Rachel Smith" userId="5f7c83a3-9acd-4e36-a883-765ff390fd1f" providerId="ADAL" clId="{F368D9C9-8FB7-41C0-8588-611E5010039F}" dt="2022-07-18T12:16:12.501" v="227" actId="26606"/>
          <ac:spMkLst>
            <pc:docMk/>
            <pc:sldMk cId="3442082410" sldId="310"/>
            <ac:spMk id="10" creationId="{1561AEE4-4E38-4BAC-976D-E0DE523FC5D1}"/>
          </ac:spMkLst>
        </pc:spChg>
        <pc:grpChg chg="add">
          <ac:chgData name="Rachel Smith" userId="5f7c83a3-9acd-4e36-a883-765ff390fd1f" providerId="ADAL" clId="{F368D9C9-8FB7-41C0-8588-611E5010039F}" dt="2022-07-18T12:16:12.501" v="227" actId="26606"/>
          <ac:grpSpMkLst>
            <pc:docMk/>
            <pc:sldMk cId="3442082410" sldId="310"/>
            <ac:grpSpMk id="12" creationId="{F0BC676B-D19A-44DB-910A-0C0E6D433979}"/>
          </ac:grpSpMkLst>
        </pc:grpChg>
      </pc:sldChg>
      <pc:sldChg chg="addSp modSp mod setBg">
        <pc:chgData name="Rachel Smith" userId="5f7c83a3-9acd-4e36-a883-765ff390fd1f" providerId="ADAL" clId="{F368D9C9-8FB7-41C0-8588-611E5010039F}" dt="2022-07-18T13:00:17.047" v="284" actId="1076"/>
        <pc:sldMkLst>
          <pc:docMk/>
          <pc:sldMk cId="3931416677" sldId="311"/>
        </pc:sldMkLst>
        <pc:spChg chg="mod">
          <ac:chgData name="Rachel Smith" userId="5f7c83a3-9acd-4e36-a883-765ff390fd1f" providerId="ADAL" clId="{F368D9C9-8FB7-41C0-8588-611E5010039F}" dt="2022-07-18T13:00:13.376" v="283" actId="26606"/>
          <ac:spMkLst>
            <pc:docMk/>
            <pc:sldMk cId="3931416677" sldId="311"/>
            <ac:spMk id="2" creationId="{8A2C6EBD-F54C-45C9-87D7-59D1F4A1CB93}"/>
          </ac:spMkLst>
        </pc:spChg>
        <pc:spChg chg="mod">
          <ac:chgData name="Rachel Smith" userId="5f7c83a3-9acd-4e36-a883-765ff390fd1f" providerId="ADAL" clId="{F368D9C9-8FB7-41C0-8588-611E5010039F}" dt="2022-07-18T13:00:17.047" v="284" actId="1076"/>
          <ac:spMkLst>
            <pc:docMk/>
            <pc:sldMk cId="3931416677" sldId="311"/>
            <ac:spMk id="3" creationId="{81D314D6-3157-4F11-86AC-AB564BC9FAB4}"/>
          </ac:spMkLst>
        </pc:spChg>
        <pc:spChg chg="add">
          <ac:chgData name="Rachel Smith" userId="5f7c83a3-9acd-4e36-a883-765ff390fd1f" providerId="ADAL" clId="{F368D9C9-8FB7-41C0-8588-611E5010039F}" dt="2022-07-18T13:00:13.376" v="283" actId="26606"/>
          <ac:spMkLst>
            <pc:docMk/>
            <pc:sldMk cId="3931416677" sldId="311"/>
            <ac:spMk id="8" creationId="{4BC99CB9-DDAD-44A2-8A1C-E3AF4E72DF5C}"/>
          </ac:spMkLst>
        </pc:spChg>
        <pc:spChg chg="add">
          <ac:chgData name="Rachel Smith" userId="5f7c83a3-9acd-4e36-a883-765ff390fd1f" providerId="ADAL" clId="{F368D9C9-8FB7-41C0-8588-611E5010039F}" dt="2022-07-18T13:00:13.376" v="283" actId="26606"/>
          <ac:spMkLst>
            <pc:docMk/>
            <pc:sldMk cId="3931416677" sldId="311"/>
            <ac:spMk id="10" creationId="{1561AEE4-4E38-4BAC-976D-E0DE523FC5D1}"/>
          </ac:spMkLst>
        </pc:spChg>
        <pc:grpChg chg="add">
          <ac:chgData name="Rachel Smith" userId="5f7c83a3-9acd-4e36-a883-765ff390fd1f" providerId="ADAL" clId="{F368D9C9-8FB7-41C0-8588-611E5010039F}" dt="2022-07-18T13:00:13.376" v="283" actId="26606"/>
          <ac:grpSpMkLst>
            <pc:docMk/>
            <pc:sldMk cId="3931416677" sldId="311"/>
            <ac:grpSpMk id="12" creationId="{F0BC676B-D19A-44DB-910A-0C0E6D433979}"/>
          </ac:grpSpMkLst>
        </pc:grpChg>
      </pc:sldChg>
      <pc:sldChg chg="addSp modSp mod setBg">
        <pc:chgData name="Rachel Smith" userId="5f7c83a3-9acd-4e36-a883-765ff390fd1f" providerId="ADAL" clId="{F368D9C9-8FB7-41C0-8588-611E5010039F}" dt="2022-11-07T16:18:17.508" v="373"/>
        <pc:sldMkLst>
          <pc:docMk/>
          <pc:sldMk cId="3391743292" sldId="312"/>
        </pc:sldMkLst>
        <pc:spChg chg="mod">
          <ac:chgData name="Rachel Smith" userId="5f7c83a3-9acd-4e36-a883-765ff390fd1f" providerId="ADAL" clId="{F368D9C9-8FB7-41C0-8588-611E5010039F}" dt="2022-07-18T13:02:03.196" v="299" actId="1076"/>
          <ac:spMkLst>
            <pc:docMk/>
            <pc:sldMk cId="3391743292" sldId="312"/>
            <ac:spMk id="2" creationId="{F8394DF2-D2A0-4DC5-AB3B-66FD84A4FD87}"/>
          </ac:spMkLst>
        </pc:spChg>
        <pc:spChg chg="mod">
          <ac:chgData name="Rachel Smith" userId="5f7c83a3-9acd-4e36-a883-765ff390fd1f" providerId="ADAL" clId="{F368D9C9-8FB7-41C0-8588-611E5010039F}" dt="2022-11-07T16:18:17.508" v="373"/>
          <ac:spMkLst>
            <pc:docMk/>
            <pc:sldMk cId="3391743292" sldId="312"/>
            <ac:spMk id="3" creationId="{E063ED34-83C5-47A7-9293-09E99648AF8C}"/>
          </ac:spMkLst>
        </pc:spChg>
        <pc:spChg chg="add">
          <ac:chgData name="Rachel Smith" userId="5f7c83a3-9acd-4e36-a883-765ff390fd1f" providerId="ADAL" clId="{F368D9C9-8FB7-41C0-8588-611E5010039F}" dt="2022-07-18T13:01:59.539" v="298" actId="26606"/>
          <ac:spMkLst>
            <pc:docMk/>
            <pc:sldMk cId="3391743292" sldId="312"/>
            <ac:spMk id="8" creationId="{A8DB9CD9-59B1-4D73-BC4C-98796A48EF9B}"/>
          </ac:spMkLst>
        </pc:spChg>
        <pc:spChg chg="add">
          <ac:chgData name="Rachel Smith" userId="5f7c83a3-9acd-4e36-a883-765ff390fd1f" providerId="ADAL" clId="{F368D9C9-8FB7-41C0-8588-611E5010039F}" dt="2022-07-18T13:01:59.539" v="298" actId="26606"/>
          <ac:spMkLst>
            <pc:docMk/>
            <pc:sldMk cId="3391743292" sldId="312"/>
            <ac:spMk id="10" creationId="{8874A6A9-41FF-4E33-AFA8-F9F81436A59E}"/>
          </ac:spMkLst>
        </pc:spChg>
        <pc:grpChg chg="add">
          <ac:chgData name="Rachel Smith" userId="5f7c83a3-9acd-4e36-a883-765ff390fd1f" providerId="ADAL" clId="{F368D9C9-8FB7-41C0-8588-611E5010039F}" dt="2022-07-18T13:01:59.539" v="298" actId="26606"/>
          <ac:grpSpMkLst>
            <pc:docMk/>
            <pc:sldMk cId="3391743292" sldId="312"/>
            <ac:grpSpMk id="12" creationId="{721D730E-1F97-4071-B143-B05E6D2599BC}"/>
          </ac:grpSpMkLst>
        </pc:grpChg>
      </pc:sldChg>
      <pc:sldChg chg="addSp delSp modSp new mod setBg">
        <pc:chgData name="Rachel Smith" userId="5f7c83a3-9acd-4e36-a883-765ff390fd1f" providerId="ADAL" clId="{F368D9C9-8FB7-41C0-8588-611E5010039F}" dt="2022-07-18T12:07:29.295" v="144" actId="26606"/>
        <pc:sldMkLst>
          <pc:docMk/>
          <pc:sldMk cId="3351159711" sldId="313"/>
        </pc:sldMkLst>
        <pc:spChg chg="mod">
          <ac:chgData name="Rachel Smith" userId="5f7c83a3-9acd-4e36-a883-765ff390fd1f" providerId="ADAL" clId="{F368D9C9-8FB7-41C0-8588-611E5010039F}" dt="2022-07-18T12:07:29.295" v="144" actId="26606"/>
          <ac:spMkLst>
            <pc:docMk/>
            <pc:sldMk cId="3351159711" sldId="313"/>
            <ac:spMk id="2" creationId="{CE517957-B46D-D459-9EB1-A9E7378E987C}"/>
          </ac:spMkLst>
        </pc:spChg>
        <pc:spChg chg="del">
          <ac:chgData name="Rachel Smith" userId="5f7c83a3-9acd-4e36-a883-765ff390fd1f" providerId="ADAL" clId="{F368D9C9-8FB7-41C0-8588-611E5010039F}" dt="2022-07-18T12:07:18.923" v="143" actId="478"/>
          <ac:spMkLst>
            <pc:docMk/>
            <pc:sldMk cId="3351159711" sldId="313"/>
            <ac:spMk id="3" creationId="{8A342C2A-6BE6-6569-3E2D-575C297566FB}"/>
          </ac:spMkLst>
        </pc:spChg>
        <pc:spChg chg="add">
          <ac:chgData name="Rachel Smith" userId="5f7c83a3-9acd-4e36-a883-765ff390fd1f" providerId="ADAL" clId="{F368D9C9-8FB7-41C0-8588-611E5010039F}" dt="2022-07-18T12:07:29.295" v="144" actId="26606"/>
          <ac:spMkLst>
            <pc:docMk/>
            <pc:sldMk cId="3351159711" sldId="313"/>
            <ac:spMk id="7" creationId="{54A6836E-C603-43CB-9DA7-89D8E3FA3838}"/>
          </ac:spMkLst>
        </pc:spChg>
        <pc:spChg chg="add">
          <ac:chgData name="Rachel Smith" userId="5f7c83a3-9acd-4e36-a883-765ff390fd1f" providerId="ADAL" clId="{F368D9C9-8FB7-41C0-8588-611E5010039F}" dt="2022-07-18T12:07:29.295" v="144" actId="26606"/>
          <ac:spMkLst>
            <pc:docMk/>
            <pc:sldMk cId="3351159711" sldId="313"/>
            <ac:spMk id="9" creationId="{296007DD-F9BF-4F0F-B8C6-C514B2841971}"/>
          </ac:spMkLst>
        </pc:spChg>
        <pc:grpChg chg="add">
          <ac:chgData name="Rachel Smith" userId="5f7c83a3-9acd-4e36-a883-765ff390fd1f" providerId="ADAL" clId="{F368D9C9-8FB7-41C0-8588-611E5010039F}" dt="2022-07-18T12:07:29.295" v="144" actId="26606"/>
          <ac:grpSpMkLst>
            <pc:docMk/>
            <pc:sldMk cId="3351159711" sldId="313"/>
            <ac:grpSpMk id="11" creationId="{8A0FAFCA-5C96-453B-83B7-A9AEF7F18960}"/>
          </ac:grpSpMkLst>
        </pc:grpChg>
        <pc:grpChg chg="add">
          <ac:chgData name="Rachel Smith" userId="5f7c83a3-9acd-4e36-a883-765ff390fd1f" providerId="ADAL" clId="{F368D9C9-8FB7-41C0-8588-611E5010039F}" dt="2022-07-18T12:07:29.295" v="144" actId="26606"/>
          <ac:grpSpMkLst>
            <pc:docMk/>
            <pc:sldMk cId="3351159711" sldId="313"/>
            <ac:grpSpMk id="17" creationId="{CD0398DD-AD75-4E2B-A3C6-35073082A8B4}"/>
          </ac:grpSpMkLst>
        </pc:grpChg>
      </pc:sldChg>
      <pc:sldChg chg="addSp delSp modSp new mod ord setBg">
        <pc:chgData name="Rachel Smith" userId="5f7c83a3-9acd-4e36-a883-765ff390fd1f" providerId="ADAL" clId="{F368D9C9-8FB7-41C0-8588-611E5010039F}" dt="2022-07-18T13:04:19.941" v="328" actId="1076"/>
        <pc:sldMkLst>
          <pc:docMk/>
          <pc:sldMk cId="4230082916" sldId="314"/>
        </pc:sldMkLst>
        <pc:spChg chg="del mod">
          <ac:chgData name="Rachel Smith" userId="5f7c83a3-9acd-4e36-a883-765ff390fd1f" providerId="ADAL" clId="{F368D9C9-8FB7-41C0-8588-611E5010039F}" dt="2022-07-18T13:03:35.784" v="313" actId="478"/>
          <ac:spMkLst>
            <pc:docMk/>
            <pc:sldMk cId="4230082916" sldId="314"/>
            <ac:spMk id="2" creationId="{A87ACF36-8A43-E2E9-6025-C8236B7F239B}"/>
          </ac:spMkLst>
        </pc:spChg>
        <pc:spChg chg="mod">
          <ac:chgData name="Rachel Smith" userId="5f7c83a3-9acd-4e36-a883-765ff390fd1f" providerId="ADAL" clId="{F368D9C9-8FB7-41C0-8588-611E5010039F}" dt="2022-07-18T13:04:19.941" v="328" actId="1076"/>
          <ac:spMkLst>
            <pc:docMk/>
            <pc:sldMk cId="4230082916" sldId="314"/>
            <ac:spMk id="3" creationId="{D865B68D-3710-F3BA-3B55-FC4ADFFD9C3C}"/>
          </ac:spMkLst>
        </pc:spChg>
        <pc:spChg chg="add">
          <ac:chgData name="Rachel Smith" userId="5f7c83a3-9acd-4e36-a883-765ff390fd1f" providerId="ADAL" clId="{F368D9C9-8FB7-41C0-8588-611E5010039F}" dt="2022-07-18T13:04:07.795" v="326" actId="26606"/>
          <ac:spMkLst>
            <pc:docMk/>
            <pc:sldMk cId="4230082916" sldId="314"/>
            <ac:spMk id="8" creationId="{4BC99CB9-DDAD-44A2-8A1C-E3AF4E72DF5C}"/>
          </ac:spMkLst>
        </pc:spChg>
        <pc:spChg chg="add">
          <ac:chgData name="Rachel Smith" userId="5f7c83a3-9acd-4e36-a883-765ff390fd1f" providerId="ADAL" clId="{F368D9C9-8FB7-41C0-8588-611E5010039F}" dt="2022-07-18T13:04:07.795" v="326" actId="26606"/>
          <ac:spMkLst>
            <pc:docMk/>
            <pc:sldMk cId="4230082916" sldId="314"/>
            <ac:spMk id="10" creationId="{1561AEE4-4E38-4BAC-976D-E0DE523FC5D1}"/>
          </ac:spMkLst>
        </pc:spChg>
        <pc:grpChg chg="add">
          <ac:chgData name="Rachel Smith" userId="5f7c83a3-9acd-4e36-a883-765ff390fd1f" providerId="ADAL" clId="{F368D9C9-8FB7-41C0-8588-611E5010039F}" dt="2022-07-18T13:04:07.795" v="326" actId="26606"/>
          <ac:grpSpMkLst>
            <pc:docMk/>
            <pc:sldMk cId="4230082916" sldId="314"/>
            <ac:grpSpMk id="12" creationId="{F0BC676B-D19A-44DB-910A-0C0E6D433979}"/>
          </ac:grpSpMkLst>
        </pc:gr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F8822-E1B9-46A5-8F6D-7911776D2D4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BB8FFF6-9980-45F4-8A80-D16A4A5E7BFE}">
      <dgm:prSet/>
      <dgm:spPr/>
      <dgm:t>
        <a:bodyPr/>
        <a:lstStyle/>
        <a:p>
          <a:r>
            <a:rPr lang="en-GB"/>
            <a:t>Emotional Intelligence is a skill which can enable you to:</a:t>
          </a:r>
          <a:endParaRPr lang="en-US"/>
        </a:p>
      </dgm:t>
    </dgm:pt>
    <dgm:pt modelId="{BDF0C5B8-6DA9-4700-B4F5-328465EF6818}" type="parTrans" cxnId="{A5031C6B-F7E6-45F9-A5EC-F01F9BFB54C9}">
      <dgm:prSet/>
      <dgm:spPr/>
      <dgm:t>
        <a:bodyPr/>
        <a:lstStyle/>
        <a:p>
          <a:endParaRPr lang="en-US"/>
        </a:p>
      </dgm:t>
    </dgm:pt>
    <dgm:pt modelId="{0960122B-1FD2-4F6F-90BA-9643C9BE6B76}" type="sibTrans" cxnId="{A5031C6B-F7E6-45F9-A5EC-F01F9BFB54C9}">
      <dgm:prSet/>
      <dgm:spPr/>
      <dgm:t>
        <a:bodyPr/>
        <a:lstStyle/>
        <a:p>
          <a:endParaRPr lang="en-US"/>
        </a:p>
      </dgm:t>
    </dgm:pt>
    <dgm:pt modelId="{31EE6ACF-3D1B-43C3-9D0B-9B7945CD8440}">
      <dgm:prSet/>
      <dgm:spPr/>
      <dgm:t>
        <a:bodyPr/>
        <a:lstStyle/>
        <a:p>
          <a:r>
            <a:rPr lang="en-GB"/>
            <a:t>Recognise and control your </a:t>
          </a:r>
          <a:endParaRPr lang="en-US"/>
        </a:p>
      </dgm:t>
    </dgm:pt>
    <dgm:pt modelId="{FF94329D-F92F-47DA-997D-9AFA3458C84E}" type="parTrans" cxnId="{F6805881-6E38-477A-8555-6B0A813B550D}">
      <dgm:prSet/>
      <dgm:spPr/>
      <dgm:t>
        <a:bodyPr/>
        <a:lstStyle/>
        <a:p>
          <a:endParaRPr lang="en-US"/>
        </a:p>
      </dgm:t>
    </dgm:pt>
    <dgm:pt modelId="{EAE9E43C-A4E0-4242-9968-F769D776953E}" type="sibTrans" cxnId="{F6805881-6E38-477A-8555-6B0A813B550D}">
      <dgm:prSet/>
      <dgm:spPr/>
      <dgm:t>
        <a:bodyPr/>
        <a:lstStyle/>
        <a:p>
          <a:endParaRPr lang="en-US"/>
        </a:p>
      </dgm:t>
    </dgm:pt>
    <dgm:pt modelId="{0D62E12A-E8DC-4A48-AC3C-7F6F7FCDBEF8}">
      <dgm:prSet/>
      <dgm:spPr/>
      <dgm:t>
        <a:bodyPr/>
        <a:lstStyle/>
        <a:p>
          <a:r>
            <a:rPr lang="en-GB"/>
            <a:t>emotions and behaviours,</a:t>
          </a:r>
          <a:endParaRPr lang="en-US"/>
        </a:p>
      </dgm:t>
    </dgm:pt>
    <dgm:pt modelId="{7A1450B3-373F-49A4-A883-BFB6DA0A49BF}" type="parTrans" cxnId="{7AC48B2D-BA18-4646-83A3-95DE3EC7FCEE}">
      <dgm:prSet/>
      <dgm:spPr/>
      <dgm:t>
        <a:bodyPr/>
        <a:lstStyle/>
        <a:p>
          <a:endParaRPr lang="en-US"/>
        </a:p>
      </dgm:t>
    </dgm:pt>
    <dgm:pt modelId="{9E01E92E-B53B-4A9C-8E62-E8CA6217FB58}" type="sibTrans" cxnId="{7AC48B2D-BA18-4646-83A3-95DE3EC7FCEE}">
      <dgm:prSet/>
      <dgm:spPr/>
      <dgm:t>
        <a:bodyPr/>
        <a:lstStyle/>
        <a:p>
          <a:endParaRPr lang="en-US"/>
        </a:p>
      </dgm:t>
    </dgm:pt>
    <dgm:pt modelId="{96D79979-7DD0-44AF-930D-C1B450FDB621}">
      <dgm:prSet/>
      <dgm:spPr/>
      <dgm:t>
        <a:bodyPr/>
        <a:lstStyle/>
        <a:p>
          <a:r>
            <a:rPr lang="en-GB"/>
            <a:t>Recognise emotions in others,</a:t>
          </a:r>
          <a:endParaRPr lang="en-US"/>
        </a:p>
      </dgm:t>
    </dgm:pt>
    <dgm:pt modelId="{10A81F04-A026-4C63-B242-0FCB5BF3665E}" type="parTrans" cxnId="{4818AD10-0181-4D34-BD88-B16B99CA6864}">
      <dgm:prSet/>
      <dgm:spPr/>
      <dgm:t>
        <a:bodyPr/>
        <a:lstStyle/>
        <a:p>
          <a:endParaRPr lang="en-US"/>
        </a:p>
      </dgm:t>
    </dgm:pt>
    <dgm:pt modelId="{4C2CB68E-6E54-405E-B3FF-6ED8FADA3606}" type="sibTrans" cxnId="{4818AD10-0181-4D34-BD88-B16B99CA6864}">
      <dgm:prSet/>
      <dgm:spPr/>
      <dgm:t>
        <a:bodyPr/>
        <a:lstStyle/>
        <a:p>
          <a:endParaRPr lang="en-US"/>
        </a:p>
      </dgm:t>
    </dgm:pt>
    <dgm:pt modelId="{F3BCED09-75C5-4CC2-A854-BB17A1DA6414}">
      <dgm:prSet/>
      <dgm:spPr/>
      <dgm:t>
        <a:bodyPr/>
        <a:lstStyle/>
        <a:p>
          <a:r>
            <a:rPr lang="en-GB"/>
            <a:t>Build working relationships in a </a:t>
          </a:r>
          <a:endParaRPr lang="en-US"/>
        </a:p>
      </dgm:t>
    </dgm:pt>
    <dgm:pt modelId="{384F579C-F013-4196-B33B-94368377AACB}" type="parTrans" cxnId="{3D76DF12-B597-4F0D-BDA6-B7288E073CF3}">
      <dgm:prSet/>
      <dgm:spPr/>
      <dgm:t>
        <a:bodyPr/>
        <a:lstStyle/>
        <a:p>
          <a:endParaRPr lang="en-US"/>
        </a:p>
      </dgm:t>
    </dgm:pt>
    <dgm:pt modelId="{36F6F6D1-B069-484C-9ECF-9C07E4C21514}" type="sibTrans" cxnId="{3D76DF12-B597-4F0D-BDA6-B7288E073CF3}">
      <dgm:prSet/>
      <dgm:spPr/>
      <dgm:t>
        <a:bodyPr/>
        <a:lstStyle/>
        <a:p>
          <a:endParaRPr lang="en-US"/>
        </a:p>
      </dgm:t>
    </dgm:pt>
    <dgm:pt modelId="{30C1EB56-329B-4041-9387-9AEF6F312A8F}">
      <dgm:prSet/>
      <dgm:spPr/>
      <dgm:t>
        <a:bodyPr/>
        <a:lstStyle/>
        <a:p>
          <a:r>
            <a:rPr lang="en-GB"/>
            <a:t>changing environment.</a:t>
          </a:r>
          <a:endParaRPr lang="en-US"/>
        </a:p>
      </dgm:t>
    </dgm:pt>
    <dgm:pt modelId="{FA7D9545-16FC-48E9-8DC7-4264DE7818AD}" type="parTrans" cxnId="{2ACC40D9-2AD9-4338-89C8-56CE7824AD94}">
      <dgm:prSet/>
      <dgm:spPr/>
      <dgm:t>
        <a:bodyPr/>
        <a:lstStyle/>
        <a:p>
          <a:endParaRPr lang="en-US"/>
        </a:p>
      </dgm:t>
    </dgm:pt>
    <dgm:pt modelId="{C88CC827-1247-4F8B-A468-FFF1C528FC09}" type="sibTrans" cxnId="{2ACC40D9-2AD9-4338-89C8-56CE7824AD94}">
      <dgm:prSet/>
      <dgm:spPr/>
      <dgm:t>
        <a:bodyPr/>
        <a:lstStyle/>
        <a:p>
          <a:endParaRPr lang="en-US"/>
        </a:p>
      </dgm:t>
    </dgm:pt>
    <dgm:pt modelId="{F068412E-610C-4445-80A4-367E9F3ACEFF}" type="pres">
      <dgm:prSet presAssocID="{B00F8822-E1B9-46A5-8F6D-7911776D2D4C}" presName="linear" presStyleCnt="0">
        <dgm:presLayoutVars>
          <dgm:animLvl val="lvl"/>
          <dgm:resizeHandles val="exact"/>
        </dgm:presLayoutVars>
      </dgm:prSet>
      <dgm:spPr/>
    </dgm:pt>
    <dgm:pt modelId="{1C8647C5-3336-44DC-94B9-11EE52FEE47A}" type="pres">
      <dgm:prSet presAssocID="{1BB8FFF6-9980-45F4-8A80-D16A4A5E7BF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0F41684-9CF8-48C6-AC3C-F645816E2D46}" type="pres">
      <dgm:prSet presAssocID="{0960122B-1FD2-4F6F-90BA-9643C9BE6B76}" presName="spacer" presStyleCnt="0"/>
      <dgm:spPr/>
    </dgm:pt>
    <dgm:pt modelId="{EA4F667A-9330-46F8-9C47-43A652CB98D2}" type="pres">
      <dgm:prSet presAssocID="{31EE6ACF-3D1B-43C3-9D0B-9B7945CD844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3196B41-B62A-42A7-B1B1-8B124353CCDC}" type="pres">
      <dgm:prSet presAssocID="{EAE9E43C-A4E0-4242-9968-F769D776953E}" presName="spacer" presStyleCnt="0"/>
      <dgm:spPr/>
    </dgm:pt>
    <dgm:pt modelId="{A3DDB7FC-7835-4404-84C8-83B5938FBD24}" type="pres">
      <dgm:prSet presAssocID="{0D62E12A-E8DC-4A48-AC3C-7F6F7FCDBEF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CA9DD3F-FCE9-4D03-87E7-D15751D76D06}" type="pres">
      <dgm:prSet presAssocID="{9E01E92E-B53B-4A9C-8E62-E8CA6217FB58}" presName="spacer" presStyleCnt="0"/>
      <dgm:spPr/>
    </dgm:pt>
    <dgm:pt modelId="{95049EDA-2C18-4C13-9EBB-437FF3FD92E6}" type="pres">
      <dgm:prSet presAssocID="{96D79979-7DD0-44AF-930D-C1B450FDB62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37BC02B-144B-4DE9-9D9C-9B0712E6B699}" type="pres">
      <dgm:prSet presAssocID="{4C2CB68E-6E54-405E-B3FF-6ED8FADA3606}" presName="spacer" presStyleCnt="0"/>
      <dgm:spPr/>
    </dgm:pt>
    <dgm:pt modelId="{5AD6826D-5242-4937-81AB-3C8F7553DE3F}" type="pres">
      <dgm:prSet presAssocID="{F3BCED09-75C5-4CC2-A854-BB17A1DA641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BD00EE3-CFB4-4F38-A03F-4F82662FDBFF}" type="pres">
      <dgm:prSet presAssocID="{36F6F6D1-B069-484C-9ECF-9C07E4C21514}" presName="spacer" presStyleCnt="0"/>
      <dgm:spPr/>
    </dgm:pt>
    <dgm:pt modelId="{340BC5A3-AEF9-4917-B40F-4B418A247989}" type="pres">
      <dgm:prSet presAssocID="{30C1EB56-329B-4041-9387-9AEF6F312A8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18AD10-0181-4D34-BD88-B16B99CA6864}" srcId="{B00F8822-E1B9-46A5-8F6D-7911776D2D4C}" destId="{96D79979-7DD0-44AF-930D-C1B450FDB621}" srcOrd="3" destOrd="0" parTransId="{10A81F04-A026-4C63-B242-0FCB5BF3665E}" sibTransId="{4C2CB68E-6E54-405E-B3FF-6ED8FADA3606}"/>
    <dgm:cxn modelId="{3D76DF12-B597-4F0D-BDA6-B7288E073CF3}" srcId="{B00F8822-E1B9-46A5-8F6D-7911776D2D4C}" destId="{F3BCED09-75C5-4CC2-A854-BB17A1DA6414}" srcOrd="4" destOrd="0" parTransId="{384F579C-F013-4196-B33B-94368377AACB}" sibTransId="{36F6F6D1-B069-484C-9ECF-9C07E4C21514}"/>
    <dgm:cxn modelId="{7AC48B2D-BA18-4646-83A3-95DE3EC7FCEE}" srcId="{B00F8822-E1B9-46A5-8F6D-7911776D2D4C}" destId="{0D62E12A-E8DC-4A48-AC3C-7F6F7FCDBEF8}" srcOrd="2" destOrd="0" parTransId="{7A1450B3-373F-49A4-A883-BFB6DA0A49BF}" sibTransId="{9E01E92E-B53B-4A9C-8E62-E8CA6217FB58}"/>
    <dgm:cxn modelId="{18A3E23D-91A7-4BF6-AD08-EA5D366F8533}" type="presOf" srcId="{31EE6ACF-3D1B-43C3-9D0B-9B7945CD8440}" destId="{EA4F667A-9330-46F8-9C47-43A652CB98D2}" srcOrd="0" destOrd="0" presId="urn:microsoft.com/office/officeart/2005/8/layout/vList2"/>
    <dgm:cxn modelId="{E4D47046-FF7D-41B6-9044-838641342018}" type="presOf" srcId="{B00F8822-E1B9-46A5-8F6D-7911776D2D4C}" destId="{F068412E-610C-4445-80A4-367E9F3ACEFF}" srcOrd="0" destOrd="0" presId="urn:microsoft.com/office/officeart/2005/8/layout/vList2"/>
    <dgm:cxn modelId="{A5031C6B-F7E6-45F9-A5EC-F01F9BFB54C9}" srcId="{B00F8822-E1B9-46A5-8F6D-7911776D2D4C}" destId="{1BB8FFF6-9980-45F4-8A80-D16A4A5E7BFE}" srcOrd="0" destOrd="0" parTransId="{BDF0C5B8-6DA9-4700-B4F5-328465EF6818}" sibTransId="{0960122B-1FD2-4F6F-90BA-9643C9BE6B76}"/>
    <dgm:cxn modelId="{F6805881-6E38-477A-8555-6B0A813B550D}" srcId="{B00F8822-E1B9-46A5-8F6D-7911776D2D4C}" destId="{31EE6ACF-3D1B-43C3-9D0B-9B7945CD8440}" srcOrd="1" destOrd="0" parTransId="{FF94329D-F92F-47DA-997D-9AFA3458C84E}" sibTransId="{EAE9E43C-A4E0-4242-9968-F769D776953E}"/>
    <dgm:cxn modelId="{7E95948E-D9F7-4DD5-BAC3-53BBFEF67509}" type="presOf" srcId="{0D62E12A-E8DC-4A48-AC3C-7F6F7FCDBEF8}" destId="{A3DDB7FC-7835-4404-84C8-83B5938FBD24}" srcOrd="0" destOrd="0" presId="urn:microsoft.com/office/officeart/2005/8/layout/vList2"/>
    <dgm:cxn modelId="{2ACC40D9-2AD9-4338-89C8-56CE7824AD94}" srcId="{B00F8822-E1B9-46A5-8F6D-7911776D2D4C}" destId="{30C1EB56-329B-4041-9387-9AEF6F312A8F}" srcOrd="5" destOrd="0" parTransId="{FA7D9545-16FC-48E9-8DC7-4264DE7818AD}" sibTransId="{C88CC827-1247-4F8B-A468-FFF1C528FC09}"/>
    <dgm:cxn modelId="{C975DBDA-7127-4ED8-AEA6-05A0B0E33E06}" type="presOf" srcId="{F3BCED09-75C5-4CC2-A854-BB17A1DA6414}" destId="{5AD6826D-5242-4937-81AB-3C8F7553DE3F}" srcOrd="0" destOrd="0" presId="urn:microsoft.com/office/officeart/2005/8/layout/vList2"/>
    <dgm:cxn modelId="{57F3EBE2-25EB-4A37-87CD-D8DF481D9509}" type="presOf" srcId="{96D79979-7DD0-44AF-930D-C1B450FDB621}" destId="{95049EDA-2C18-4C13-9EBB-437FF3FD92E6}" srcOrd="0" destOrd="0" presId="urn:microsoft.com/office/officeart/2005/8/layout/vList2"/>
    <dgm:cxn modelId="{7E05C9EF-8A1C-4FBE-B2F6-C56C91FD4D8F}" type="presOf" srcId="{30C1EB56-329B-4041-9387-9AEF6F312A8F}" destId="{340BC5A3-AEF9-4917-B40F-4B418A247989}" srcOrd="0" destOrd="0" presId="urn:microsoft.com/office/officeart/2005/8/layout/vList2"/>
    <dgm:cxn modelId="{66EF07FA-5AE5-4A46-B7F2-CB823BA512E5}" type="presOf" srcId="{1BB8FFF6-9980-45F4-8A80-D16A4A5E7BFE}" destId="{1C8647C5-3336-44DC-94B9-11EE52FEE47A}" srcOrd="0" destOrd="0" presId="urn:microsoft.com/office/officeart/2005/8/layout/vList2"/>
    <dgm:cxn modelId="{D7D767B6-615D-4EC2-9096-D7D86B0154BE}" type="presParOf" srcId="{F068412E-610C-4445-80A4-367E9F3ACEFF}" destId="{1C8647C5-3336-44DC-94B9-11EE52FEE47A}" srcOrd="0" destOrd="0" presId="urn:microsoft.com/office/officeart/2005/8/layout/vList2"/>
    <dgm:cxn modelId="{98D3C3D2-1D46-486B-95BA-87A7A48D5E7F}" type="presParOf" srcId="{F068412E-610C-4445-80A4-367E9F3ACEFF}" destId="{30F41684-9CF8-48C6-AC3C-F645816E2D46}" srcOrd="1" destOrd="0" presId="urn:microsoft.com/office/officeart/2005/8/layout/vList2"/>
    <dgm:cxn modelId="{D392D1F8-2C40-443B-84FA-4B47DCCE8603}" type="presParOf" srcId="{F068412E-610C-4445-80A4-367E9F3ACEFF}" destId="{EA4F667A-9330-46F8-9C47-43A652CB98D2}" srcOrd="2" destOrd="0" presId="urn:microsoft.com/office/officeart/2005/8/layout/vList2"/>
    <dgm:cxn modelId="{C1C15990-4ED6-442E-B6BD-71614E17B2F0}" type="presParOf" srcId="{F068412E-610C-4445-80A4-367E9F3ACEFF}" destId="{63196B41-B62A-42A7-B1B1-8B124353CCDC}" srcOrd="3" destOrd="0" presId="urn:microsoft.com/office/officeart/2005/8/layout/vList2"/>
    <dgm:cxn modelId="{5FC78999-5D83-4396-A66F-9461997C42F9}" type="presParOf" srcId="{F068412E-610C-4445-80A4-367E9F3ACEFF}" destId="{A3DDB7FC-7835-4404-84C8-83B5938FBD24}" srcOrd="4" destOrd="0" presId="urn:microsoft.com/office/officeart/2005/8/layout/vList2"/>
    <dgm:cxn modelId="{5A2D37DE-ACE0-4FC5-BD5D-12B5BBCAD9A5}" type="presParOf" srcId="{F068412E-610C-4445-80A4-367E9F3ACEFF}" destId="{ACA9DD3F-FCE9-4D03-87E7-D15751D76D06}" srcOrd="5" destOrd="0" presId="urn:microsoft.com/office/officeart/2005/8/layout/vList2"/>
    <dgm:cxn modelId="{73A5D175-FCE6-461F-A6CF-46C51E4F4CCD}" type="presParOf" srcId="{F068412E-610C-4445-80A4-367E9F3ACEFF}" destId="{95049EDA-2C18-4C13-9EBB-437FF3FD92E6}" srcOrd="6" destOrd="0" presId="urn:microsoft.com/office/officeart/2005/8/layout/vList2"/>
    <dgm:cxn modelId="{E409AECB-05AB-4A1C-A750-EB8F3BE3E8B9}" type="presParOf" srcId="{F068412E-610C-4445-80A4-367E9F3ACEFF}" destId="{437BC02B-144B-4DE9-9D9C-9B0712E6B699}" srcOrd="7" destOrd="0" presId="urn:microsoft.com/office/officeart/2005/8/layout/vList2"/>
    <dgm:cxn modelId="{31E145E1-110E-41AD-8E07-98EB554FCF84}" type="presParOf" srcId="{F068412E-610C-4445-80A4-367E9F3ACEFF}" destId="{5AD6826D-5242-4937-81AB-3C8F7553DE3F}" srcOrd="8" destOrd="0" presId="urn:microsoft.com/office/officeart/2005/8/layout/vList2"/>
    <dgm:cxn modelId="{DB210706-4C9E-4094-806C-C46F20A60F5A}" type="presParOf" srcId="{F068412E-610C-4445-80A4-367E9F3ACEFF}" destId="{3BD00EE3-CFB4-4F38-A03F-4F82662FDBFF}" srcOrd="9" destOrd="0" presId="urn:microsoft.com/office/officeart/2005/8/layout/vList2"/>
    <dgm:cxn modelId="{80511F9B-0DAD-4767-BA8C-90B9C7D2CF4C}" type="presParOf" srcId="{F068412E-610C-4445-80A4-367E9F3ACEFF}" destId="{340BC5A3-AEF9-4917-B40F-4B418A24798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5E03EB-5A61-47C5-B9FB-F002D03709B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577C2B1-AD17-4534-857F-D084BB8559B7}">
      <dgm:prSet/>
      <dgm:spPr/>
      <dgm:t>
        <a:bodyPr/>
        <a:lstStyle/>
        <a:p>
          <a:r>
            <a:rPr lang="en-GB"/>
            <a:t>Encourage discussion about issues which affect the team. </a:t>
          </a:r>
          <a:endParaRPr lang="en-US"/>
        </a:p>
      </dgm:t>
    </dgm:pt>
    <dgm:pt modelId="{661B7F24-AF05-45E6-897E-7B0B1B20567A}" type="parTrans" cxnId="{806A1138-8486-42A4-9F1D-727397368AEC}">
      <dgm:prSet/>
      <dgm:spPr/>
      <dgm:t>
        <a:bodyPr/>
        <a:lstStyle/>
        <a:p>
          <a:endParaRPr lang="en-US"/>
        </a:p>
      </dgm:t>
    </dgm:pt>
    <dgm:pt modelId="{E40DC6AC-47AD-460A-8DFD-0AB7705BE364}" type="sibTrans" cxnId="{806A1138-8486-42A4-9F1D-727397368AEC}">
      <dgm:prSet/>
      <dgm:spPr/>
      <dgm:t>
        <a:bodyPr/>
        <a:lstStyle/>
        <a:p>
          <a:endParaRPr lang="en-US"/>
        </a:p>
      </dgm:t>
    </dgm:pt>
    <dgm:pt modelId="{7DC04FE7-4D30-4CE5-A190-C03F4E128A40}">
      <dgm:prSet/>
      <dgm:spPr/>
      <dgm:t>
        <a:bodyPr/>
        <a:lstStyle/>
        <a:p>
          <a:r>
            <a:rPr lang="en-GB"/>
            <a:t>Be aware of your own and others biases, </a:t>
          </a:r>
          <a:endParaRPr lang="en-US"/>
        </a:p>
      </dgm:t>
    </dgm:pt>
    <dgm:pt modelId="{8F9B5225-BBEF-4B38-818D-864EBB7276DF}" type="parTrans" cxnId="{943B215C-D2BB-4306-AB58-28CCA25E6DBC}">
      <dgm:prSet/>
      <dgm:spPr/>
      <dgm:t>
        <a:bodyPr/>
        <a:lstStyle/>
        <a:p>
          <a:endParaRPr lang="en-US"/>
        </a:p>
      </dgm:t>
    </dgm:pt>
    <dgm:pt modelId="{C16EFFE8-6D93-4DCE-A374-310D08DBC824}" type="sibTrans" cxnId="{943B215C-D2BB-4306-AB58-28CCA25E6DBC}">
      <dgm:prSet/>
      <dgm:spPr/>
      <dgm:t>
        <a:bodyPr/>
        <a:lstStyle/>
        <a:p>
          <a:endParaRPr lang="en-US"/>
        </a:p>
      </dgm:t>
    </dgm:pt>
    <dgm:pt modelId="{4176ABC1-C865-4DF0-8B41-76A44DA1F868}">
      <dgm:prSet/>
      <dgm:spPr/>
      <dgm:t>
        <a:bodyPr/>
        <a:lstStyle/>
        <a:p>
          <a:r>
            <a:rPr lang="en-GB"/>
            <a:t>Explore all options put forward, identifying and highlighting potential obstacles,</a:t>
          </a:r>
          <a:endParaRPr lang="en-US"/>
        </a:p>
      </dgm:t>
    </dgm:pt>
    <dgm:pt modelId="{320D8FC7-2964-46CC-A0C0-09DCD2BE564A}" type="parTrans" cxnId="{911C4A07-F6DE-4E6B-B11A-4A9627AB5823}">
      <dgm:prSet/>
      <dgm:spPr/>
      <dgm:t>
        <a:bodyPr/>
        <a:lstStyle/>
        <a:p>
          <a:endParaRPr lang="en-US"/>
        </a:p>
      </dgm:t>
    </dgm:pt>
    <dgm:pt modelId="{86E2A458-DB7B-41F4-B731-789E2D021F23}" type="sibTrans" cxnId="{911C4A07-F6DE-4E6B-B11A-4A9627AB5823}">
      <dgm:prSet/>
      <dgm:spPr/>
      <dgm:t>
        <a:bodyPr/>
        <a:lstStyle/>
        <a:p>
          <a:endParaRPr lang="en-US"/>
        </a:p>
      </dgm:t>
    </dgm:pt>
    <dgm:pt modelId="{7B091BE0-68EE-4BE4-98FE-06B803C5FD7A}">
      <dgm:prSet/>
      <dgm:spPr/>
      <dgm:t>
        <a:bodyPr/>
        <a:lstStyle/>
        <a:p>
          <a:r>
            <a:rPr lang="en-GB"/>
            <a:t>Make decisions based upon good (best) practice. </a:t>
          </a:r>
          <a:endParaRPr lang="en-US"/>
        </a:p>
      </dgm:t>
    </dgm:pt>
    <dgm:pt modelId="{3E3B80E4-B064-4AEC-8CA0-5833675DC207}" type="parTrans" cxnId="{17142E8D-AEC8-469D-8776-C82FDD9B2D87}">
      <dgm:prSet/>
      <dgm:spPr/>
      <dgm:t>
        <a:bodyPr/>
        <a:lstStyle/>
        <a:p>
          <a:endParaRPr lang="en-US"/>
        </a:p>
      </dgm:t>
    </dgm:pt>
    <dgm:pt modelId="{00925DB4-DAA6-41ED-BD7C-7DADC073990D}" type="sibTrans" cxnId="{17142E8D-AEC8-469D-8776-C82FDD9B2D87}">
      <dgm:prSet/>
      <dgm:spPr/>
      <dgm:t>
        <a:bodyPr/>
        <a:lstStyle/>
        <a:p>
          <a:endParaRPr lang="en-US"/>
        </a:p>
      </dgm:t>
    </dgm:pt>
    <dgm:pt modelId="{1A090935-0C22-42B0-93C3-911357E7AC27}" type="pres">
      <dgm:prSet presAssocID="{DA5E03EB-5A61-47C5-B9FB-F002D03709B9}" presName="root" presStyleCnt="0">
        <dgm:presLayoutVars>
          <dgm:dir/>
          <dgm:resizeHandles val="exact"/>
        </dgm:presLayoutVars>
      </dgm:prSet>
      <dgm:spPr/>
    </dgm:pt>
    <dgm:pt modelId="{BBF82F23-EA71-48BE-8D3B-B1D1EE32FA8E}" type="pres">
      <dgm:prSet presAssocID="{E577C2B1-AD17-4534-857F-D084BB8559B7}" presName="compNode" presStyleCnt="0"/>
      <dgm:spPr/>
    </dgm:pt>
    <dgm:pt modelId="{B37712C3-E405-462C-B6AD-41D1E3463D4A}" type="pres">
      <dgm:prSet presAssocID="{E577C2B1-AD17-4534-857F-D084BB8559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5AC0B688-CA2C-4F51-B565-2BC463C8CCD7}" type="pres">
      <dgm:prSet presAssocID="{E577C2B1-AD17-4534-857F-D084BB8559B7}" presName="spaceRect" presStyleCnt="0"/>
      <dgm:spPr/>
    </dgm:pt>
    <dgm:pt modelId="{9868BB35-1DA3-44F0-A528-910CF3E056D4}" type="pres">
      <dgm:prSet presAssocID="{E577C2B1-AD17-4534-857F-D084BB8559B7}" presName="textRect" presStyleLbl="revTx" presStyleIdx="0" presStyleCnt="4">
        <dgm:presLayoutVars>
          <dgm:chMax val="1"/>
          <dgm:chPref val="1"/>
        </dgm:presLayoutVars>
      </dgm:prSet>
      <dgm:spPr/>
    </dgm:pt>
    <dgm:pt modelId="{9F0C4D65-2440-41E3-AA7A-88C03EBCB3A8}" type="pres">
      <dgm:prSet presAssocID="{E40DC6AC-47AD-460A-8DFD-0AB7705BE364}" presName="sibTrans" presStyleCnt="0"/>
      <dgm:spPr/>
    </dgm:pt>
    <dgm:pt modelId="{B39E1CFE-82B7-4B9D-9366-7A8D679575B4}" type="pres">
      <dgm:prSet presAssocID="{7DC04FE7-4D30-4CE5-A190-C03F4E128A40}" presName="compNode" presStyleCnt="0"/>
      <dgm:spPr/>
    </dgm:pt>
    <dgm:pt modelId="{7C8752B2-5409-4D02-A16A-66AFF1B26AC9}" type="pres">
      <dgm:prSet presAssocID="{7DC04FE7-4D30-4CE5-A190-C03F4E128A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31ED6E7-7E56-4997-B854-3AB023270CF3}" type="pres">
      <dgm:prSet presAssocID="{7DC04FE7-4D30-4CE5-A190-C03F4E128A40}" presName="spaceRect" presStyleCnt="0"/>
      <dgm:spPr/>
    </dgm:pt>
    <dgm:pt modelId="{79E93A7E-78B3-4807-87DF-FD4A0A94F7F2}" type="pres">
      <dgm:prSet presAssocID="{7DC04FE7-4D30-4CE5-A190-C03F4E128A40}" presName="textRect" presStyleLbl="revTx" presStyleIdx="1" presStyleCnt="4">
        <dgm:presLayoutVars>
          <dgm:chMax val="1"/>
          <dgm:chPref val="1"/>
        </dgm:presLayoutVars>
      </dgm:prSet>
      <dgm:spPr/>
    </dgm:pt>
    <dgm:pt modelId="{1AF4F4B4-3AA1-4F3D-B1CD-90BEA9384B0F}" type="pres">
      <dgm:prSet presAssocID="{C16EFFE8-6D93-4DCE-A374-310D08DBC824}" presName="sibTrans" presStyleCnt="0"/>
      <dgm:spPr/>
    </dgm:pt>
    <dgm:pt modelId="{FAF22157-DA4A-4865-B6CA-06BB3BC56B58}" type="pres">
      <dgm:prSet presAssocID="{4176ABC1-C865-4DF0-8B41-76A44DA1F868}" presName="compNode" presStyleCnt="0"/>
      <dgm:spPr/>
    </dgm:pt>
    <dgm:pt modelId="{C4B0894B-B133-400A-BAF1-1B8E945B1E07}" type="pres">
      <dgm:prSet presAssocID="{4176ABC1-C865-4DF0-8B41-76A44DA1F86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B99FE83C-FB25-468D-A216-39C33A72DD6C}" type="pres">
      <dgm:prSet presAssocID="{4176ABC1-C865-4DF0-8B41-76A44DA1F868}" presName="spaceRect" presStyleCnt="0"/>
      <dgm:spPr/>
    </dgm:pt>
    <dgm:pt modelId="{83E3204F-277E-4A0E-BB43-F5F11B50FD60}" type="pres">
      <dgm:prSet presAssocID="{4176ABC1-C865-4DF0-8B41-76A44DA1F868}" presName="textRect" presStyleLbl="revTx" presStyleIdx="2" presStyleCnt="4">
        <dgm:presLayoutVars>
          <dgm:chMax val="1"/>
          <dgm:chPref val="1"/>
        </dgm:presLayoutVars>
      </dgm:prSet>
      <dgm:spPr/>
    </dgm:pt>
    <dgm:pt modelId="{997CC9D0-6015-45A4-9872-F61BB44CA584}" type="pres">
      <dgm:prSet presAssocID="{86E2A458-DB7B-41F4-B731-789E2D021F23}" presName="sibTrans" presStyleCnt="0"/>
      <dgm:spPr/>
    </dgm:pt>
    <dgm:pt modelId="{0BFF8DD9-EA59-430E-8BFC-A925E00DBDD9}" type="pres">
      <dgm:prSet presAssocID="{7B091BE0-68EE-4BE4-98FE-06B803C5FD7A}" presName="compNode" presStyleCnt="0"/>
      <dgm:spPr/>
    </dgm:pt>
    <dgm:pt modelId="{5BD27C13-1F75-44ED-AC29-010E8FC3EDE3}" type="pres">
      <dgm:prSet presAssocID="{7B091BE0-68EE-4BE4-98FE-06B803C5FD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931545A-C31C-4062-BE0E-854550C39D19}" type="pres">
      <dgm:prSet presAssocID="{7B091BE0-68EE-4BE4-98FE-06B803C5FD7A}" presName="spaceRect" presStyleCnt="0"/>
      <dgm:spPr/>
    </dgm:pt>
    <dgm:pt modelId="{E35990CC-FB5A-4DA5-8266-F0DDD71311FC}" type="pres">
      <dgm:prSet presAssocID="{7B091BE0-68EE-4BE4-98FE-06B803C5FD7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1C4A07-F6DE-4E6B-B11A-4A9627AB5823}" srcId="{DA5E03EB-5A61-47C5-B9FB-F002D03709B9}" destId="{4176ABC1-C865-4DF0-8B41-76A44DA1F868}" srcOrd="2" destOrd="0" parTransId="{320D8FC7-2964-46CC-A0C0-09DCD2BE564A}" sibTransId="{86E2A458-DB7B-41F4-B731-789E2D021F23}"/>
    <dgm:cxn modelId="{4D48FA0A-3B34-4A30-9593-39B1606237A4}" type="presOf" srcId="{E577C2B1-AD17-4534-857F-D084BB8559B7}" destId="{9868BB35-1DA3-44F0-A528-910CF3E056D4}" srcOrd="0" destOrd="0" presId="urn:microsoft.com/office/officeart/2018/2/layout/IconLabelList"/>
    <dgm:cxn modelId="{7AB6281E-A69C-419E-B0A4-755728D6459F}" type="presOf" srcId="{4176ABC1-C865-4DF0-8B41-76A44DA1F868}" destId="{83E3204F-277E-4A0E-BB43-F5F11B50FD60}" srcOrd="0" destOrd="0" presId="urn:microsoft.com/office/officeart/2018/2/layout/IconLabelList"/>
    <dgm:cxn modelId="{806A1138-8486-42A4-9F1D-727397368AEC}" srcId="{DA5E03EB-5A61-47C5-B9FB-F002D03709B9}" destId="{E577C2B1-AD17-4534-857F-D084BB8559B7}" srcOrd="0" destOrd="0" parTransId="{661B7F24-AF05-45E6-897E-7B0B1B20567A}" sibTransId="{E40DC6AC-47AD-460A-8DFD-0AB7705BE364}"/>
    <dgm:cxn modelId="{943B215C-D2BB-4306-AB58-28CCA25E6DBC}" srcId="{DA5E03EB-5A61-47C5-B9FB-F002D03709B9}" destId="{7DC04FE7-4D30-4CE5-A190-C03F4E128A40}" srcOrd="1" destOrd="0" parTransId="{8F9B5225-BBEF-4B38-818D-864EBB7276DF}" sibTransId="{C16EFFE8-6D93-4DCE-A374-310D08DBC824}"/>
    <dgm:cxn modelId="{10727A57-C226-42DA-9B45-6A70A51968A2}" type="presOf" srcId="{7B091BE0-68EE-4BE4-98FE-06B803C5FD7A}" destId="{E35990CC-FB5A-4DA5-8266-F0DDD71311FC}" srcOrd="0" destOrd="0" presId="urn:microsoft.com/office/officeart/2018/2/layout/IconLabelList"/>
    <dgm:cxn modelId="{17142E8D-AEC8-469D-8776-C82FDD9B2D87}" srcId="{DA5E03EB-5A61-47C5-B9FB-F002D03709B9}" destId="{7B091BE0-68EE-4BE4-98FE-06B803C5FD7A}" srcOrd="3" destOrd="0" parTransId="{3E3B80E4-B064-4AEC-8CA0-5833675DC207}" sibTransId="{00925DB4-DAA6-41ED-BD7C-7DADC073990D}"/>
    <dgm:cxn modelId="{EE9C4BD0-0B6B-4375-857F-D5FDCA09B5AE}" type="presOf" srcId="{7DC04FE7-4D30-4CE5-A190-C03F4E128A40}" destId="{79E93A7E-78B3-4807-87DF-FD4A0A94F7F2}" srcOrd="0" destOrd="0" presId="urn:microsoft.com/office/officeart/2018/2/layout/IconLabelList"/>
    <dgm:cxn modelId="{5AADC7F7-92B6-4E0D-9F94-9C9C3D8B44BE}" type="presOf" srcId="{DA5E03EB-5A61-47C5-B9FB-F002D03709B9}" destId="{1A090935-0C22-42B0-93C3-911357E7AC27}" srcOrd="0" destOrd="0" presId="urn:microsoft.com/office/officeart/2018/2/layout/IconLabelList"/>
    <dgm:cxn modelId="{7A109CC2-2FEE-401E-A7C2-7FBC9B7B93DA}" type="presParOf" srcId="{1A090935-0C22-42B0-93C3-911357E7AC27}" destId="{BBF82F23-EA71-48BE-8D3B-B1D1EE32FA8E}" srcOrd="0" destOrd="0" presId="urn:microsoft.com/office/officeart/2018/2/layout/IconLabelList"/>
    <dgm:cxn modelId="{D17A320A-386A-4B8C-B619-22C49D4AED55}" type="presParOf" srcId="{BBF82F23-EA71-48BE-8D3B-B1D1EE32FA8E}" destId="{B37712C3-E405-462C-B6AD-41D1E3463D4A}" srcOrd="0" destOrd="0" presId="urn:microsoft.com/office/officeart/2018/2/layout/IconLabelList"/>
    <dgm:cxn modelId="{6E979CE2-598D-44FD-9D0A-3398B715A047}" type="presParOf" srcId="{BBF82F23-EA71-48BE-8D3B-B1D1EE32FA8E}" destId="{5AC0B688-CA2C-4F51-B565-2BC463C8CCD7}" srcOrd="1" destOrd="0" presId="urn:microsoft.com/office/officeart/2018/2/layout/IconLabelList"/>
    <dgm:cxn modelId="{1DF1EEDF-2644-483C-B2AD-AE3B15D333D8}" type="presParOf" srcId="{BBF82F23-EA71-48BE-8D3B-B1D1EE32FA8E}" destId="{9868BB35-1DA3-44F0-A528-910CF3E056D4}" srcOrd="2" destOrd="0" presId="urn:microsoft.com/office/officeart/2018/2/layout/IconLabelList"/>
    <dgm:cxn modelId="{B50AFE46-5B74-4FBE-B4F3-F757635DBE95}" type="presParOf" srcId="{1A090935-0C22-42B0-93C3-911357E7AC27}" destId="{9F0C4D65-2440-41E3-AA7A-88C03EBCB3A8}" srcOrd="1" destOrd="0" presId="urn:microsoft.com/office/officeart/2018/2/layout/IconLabelList"/>
    <dgm:cxn modelId="{62811EFD-4A94-4519-9EE3-04783941F052}" type="presParOf" srcId="{1A090935-0C22-42B0-93C3-911357E7AC27}" destId="{B39E1CFE-82B7-4B9D-9366-7A8D679575B4}" srcOrd="2" destOrd="0" presId="urn:microsoft.com/office/officeart/2018/2/layout/IconLabelList"/>
    <dgm:cxn modelId="{BA731DDA-2976-44CF-8D74-C7503ABE5E0A}" type="presParOf" srcId="{B39E1CFE-82B7-4B9D-9366-7A8D679575B4}" destId="{7C8752B2-5409-4D02-A16A-66AFF1B26AC9}" srcOrd="0" destOrd="0" presId="urn:microsoft.com/office/officeart/2018/2/layout/IconLabelList"/>
    <dgm:cxn modelId="{5A1E538A-7E87-4F56-B8A8-73B76E79C8DE}" type="presParOf" srcId="{B39E1CFE-82B7-4B9D-9366-7A8D679575B4}" destId="{C31ED6E7-7E56-4997-B854-3AB023270CF3}" srcOrd="1" destOrd="0" presId="urn:microsoft.com/office/officeart/2018/2/layout/IconLabelList"/>
    <dgm:cxn modelId="{0AB063C3-4151-4FC5-B602-5BBE85F319A7}" type="presParOf" srcId="{B39E1CFE-82B7-4B9D-9366-7A8D679575B4}" destId="{79E93A7E-78B3-4807-87DF-FD4A0A94F7F2}" srcOrd="2" destOrd="0" presId="urn:microsoft.com/office/officeart/2018/2/layout/IconLabelList"/>
    <dgm:cxn modelId="{3DED72EA-FDA1-4691-A02E-99FB61D20C69}" type="presParOf" srcId="{1A090935-0C22-42B0-93C3-911357E7AC27}" destId="{1AF4F4B4-3AA1-4F3D-B1CD-90BEA9384B0F}" srcOrd="3" destOrd="0" presId="urn:microsoft.com/office/officeart/2018/2/layout/IconLabelList"/>
    <dgm:cxn modelId="{6199548D-763C-4F04-BCF9-9C91FEC24E92}" type="presParOf" srcId="{1A090935-0C22-42B0-93C3-911357E7AC27}" destId="{FAF22157-DA4A-4865-B6CA-06BB3BC56B58}" srcOrd="4" destOrd="0" presId="urn:microsoft.com/office/officeart/2018/2/layout/IconLabelList"/>
    <dgm:cxn modelId="{828A0047-4406-4F4F-A0D9-7B528D190EC4}" type="presParOf" srcId="{FAF22157-DA4A-4865-B6CA-06BB3BC56B58}" destId="{C4B0894B-B133-400A-BAF1-1B8E945B1E07}" srcOrd="0" destOrd="0" presId="urn:microsoft.com/office/officeart/2018/2/layout/IconLabelList"/>
    <dgm:cxn modelId="{019E7CD0-F71F-49AA-8448-61BAF447F8E5}" type="presParOf" srcId="{FAF22157-DA4A-4865-B6CA-06BB3BC56B58}" destId="{B99FE83C-FB25-468D-A216-39C33A72DD6C}" srcOrd="1" destOrd="0" presId="urn:microsoft.com/office/officeart/2018/2/layout/IconLabelList"/>
    <dgm:cxn modelId="{E851EACC-473C-4ED2-8656-6DA86062A5BF}" type="presParOf" srcId="{FAF22157-DA4A-4865-B6CA-06BB3BC56B58}" destId="{83E3204F-277E-4A0E-BB43-F5F11B50FD60}" srcOrd="2" destOrd="0" presId="urn:microsoft.com/office/officeart/2018/2/layout/IconLabelList"/>
    <dgm:cxn modelId="{8BB46E71-AC08-46DA-AF33-07D3FDAD49D4}" type="presParOf" srcId="{1A090935-0C22-42B0-93C3-911357E7AC27}" destId="{997CC9D0-6015-45A4-9872-F61BB44CA584}" srcOrd="5" destOrd="0" presId="urn:microsoft.com/office/officeart/2018/2/layout/IconLabelList"/>
    <dgm:cxn modelId="{67781D2C-A3E0-45A0-8567-4ED3E24D18D3}" type="presParOf" srcId="{1A090935-0C22-42B0-93C3-911357E7AC27}" destId="{0BFF8DD9-EA59-430E-8BFC-A925E00DBDD9}" srcOrd="6" destOrd="0" presId="urn:microsoft.com/office/officeart/2018/2/layout/IconLabelList"/>
    <dgm:cxn modelId="{A25210F2-9F26-4257-B7BB-3B5DCCAD9467}" type="presParOf" srcId="{0BFF8DD9-EA59-430E-8BFC-A925E00DBDD9}" destId="{5BD27C13-1F75-44ED-AC29-010E8FC3EDE3}" srcOrd="0" destOrd="0" presId="urn:microsoft.com/office/officeart/2018/2/layout/IconLabelList"/>
    <dgm:cxn modelId="{D8B6E226-7AF3-4F30-B0B9-5777D7819CCE}" type="presParOf" srcId="{0BFF8DD9-EA59-430E-8BFC-A925E00DBDD9}" destId="{8931545A-C31C-4062-BE0E-854550C39D19}" srcOrd="1" destOrd="0" presId="urn:microsoft.com/office/officeart/2018/2/layout/IconLabelList"/>
    <dgm:cxn modelId="{FCDB42D1-4D3B-4797-9606-63149DA0F0DB}" type="presParOf" srcId="{0BFF8DD9-EA59-430E-8BFC-A925E00DBDD9}" destId="{E35990CC-FB5A-4DA5-8266-F0DDD71311F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FBD83E-8816-42DE-AEDE-6A44AF965E47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B8247BE-A09E-4C8A-8C60-784115F2F096}">
      <dgm:prSet/>
      <dgm:spPr/>
      <dgm:t>
        <a:bodyPr/>
        <a:lstStyle/>
        <a:p>
          <a:r>
            <a:rPr lang="en-US" b="0" i="0" baseline="0"/>
            <a:t>The mnemonic CIAPOAR can help users to remember the six key elements of the NDM. It also acts as an aide-memoire in aspects of decision making.</a:t>
          </a:r>
          <a:endParaRPr lang="en-US"/>
        </a:p>
      </dgm:t>
    </dgm:pt>
    <dgm:pt modelId="{4269BE44-961B-4D48-9FA3-016A5E094728}" type="parTrans" cxnId="{18BC712B-54BA-4FCC-B4D2-07F56D385490}">
      <dgm:prSet/>
      <dgm:spPr/>
      <dgm:t>
        <a:bodyPr/>
        <a:lstStyle/>
        <a:p>
          <a:endParaRPr lang="en-US"/>
        </a:p>
      </dgm:t>
    </dgm:pt>
    <dgm:pt modelId="{AEF9F29A-DE52-4064-A4DB-7DC1FC553F2B}" type="sibTrans" cxnId="{18BC712B-54BA-4FCC-B4D2-07F56D385490}">
      <dgm:prSet/>
      <dgm:spPr/>
      <dgm:t>
        <a:bodyPr/>
        <a:lstStyle/>
        <a:p>
          <a:endParaRPr lang="en-US"/>
        </a:p>
      </dgm:t>
    </dgm:pt>
    <dgm:pt modelId="{C8836049-0B08-498D-8BBD-EC4AE1C92612}">
      <dgm:prSet/>
      <dgm:spPr/>
      <dgm:t>
        <a:bodyPr/>
        <a:lstStyle/>
        <a:p>
          <a:r>
            <a:rPr lang="en-US" b="1" i="0" baseline="0"/>
            <a:t>Code of Ethics</a:t>
          </a:r>
          <a:r>
            <a:rPr lang="en-US" b="0" i="0" baseline="0"/>
            <a:t> – Principles and standards of professional behaviour</a:t>
          </a:r>
          <a:endParaRPr lang="en-US"/>
        </a:p>
      </dgm:t>
    </dgm:pt>
    <dgm:pt modelId="{2969A351-8B93-4F5F-BEFE-99C2BB381316}" type="parTrans" cxnId="{340458DD-1D75-40CF-8F70-617177A79911}">
      <dgm:prSet/>
      <dgm:spPr/>
      <dgm:t>
        <a:bodyPr/>
        <a:lstStyle/>
        <a:p>
          <a:endParaRPr lang="en-US"/>
        </a:p>
      </dgm:t>
    </dgm:pt>
    <dgm:pt modelId="{F6002079-6964-42D6-BC4C-E0D12592821D}" type="sibTrans" cxnId="{340458DD-1D75-40CF-8F70-617177A79911}">
      <dgm:prSet/>
      <dgm:spPr/>
      <dgm:t>
        <a:bodyPr/>
        <a:lstStyle/>
        <a:p>
          <a:endParaRPr lang="en-US"/>
        </a:p>
      </dgm:t>
    </dgm:pt>
    <dgm:pt modelId="{4222F214-ECC4-4006-B763-7367CD69E618}">
      <dgm:prSet/>
      <dgm:spPr/>
      <dgm:t>
        <a:bodyPr/>
        <a:lstStyle/>
        <a:p>
          <a:r>
            <a:rPr lang="en-US" b="1" i="0" baseline="0"/>
            <a:t>Information</a:t>
          </a:r>
          <a:r>
            <a:rPr lang="en-US" b="0" i="0" baseline="0"/>
            <a:t> – Gather information and intelligence</a:t>
          </a:r>
          <a:endParaRPr lang="en-US"/>
        </a:p>
      </dgm:t>
    </dgm:pt>
    <dgm:pt modelId="{F0BECD96-CDB9-4CEE-9D01-919E60B26B8D}" type="parTrans" cxnId="{B6B3F212-22F4-4E4C-B484-4A024B19E426}">
      <dgm:prSet/>
      <dgm:spPr/>
      <dgm:t>
        <a:bodyPr/>
        <a:lstStyle/>
        <a:p>
          <a:endParaRPr lang="en-US"/>
        </a:p>
      </dgm:t>
    </dgm:pt>
    <dgm:pt modelId="{5451862F-7585-4F2D-A85C-8C9D6024A3EA}" type="sibTrans" cxnId="{B6B3F212-22F4-4E4C-B484-4A024B19E426}">
      <dgm:prSet/>
      <dgm:spPr/>
      <dgm:t>
        <a:bodyPr/>
        <a:lstStyle/>
        <a:p>
          <a:endParaRPr lang="en-US"/>
        </a:p>
      </dgm:t>
    </dgm:pt>
    <dgm:pt modelId="{54B7EFE4-4417-48EF-857E-5155EAC8C2E1}">
      <dgm:prSet/>
      <dgm:spPr/>
      <dgm:t>
        <a:bodyPr/>
        <a:lstStyle/>
        <a:p>
          <a:r>
            <a:rPr lang="en-US" b="1" i="0" baseline="0"/>
            <a:t>Assessment</a:t>
          </a:r>
          <a:r>
            <a:rPr lang="en-US" b="0" i="0" baseline="0"/>
            <a:t> – Assess threat and risk and develop a working strategy</a:t>
          </a:r>
          <a:endParaRPr lang="en-US"/>
        </a:p>
      </dgm:t>
    </dgm:pt>
    <dgm:pt modelId="{B289A993-7A21-4B0E-8F2D-3D03C29FFF3B}" type="parTrans" cxnId="{45406076-7A72-4AFC-B151-2DB4036971FD}">
      <dgm:prSet/>
      <dgm:spPr/>
      <dgm:t>
        <a:bodyPr/>
        <a:lstStyle/>
        <a:p>
          <a:endParaRPr lang="en-US"/>
        </a:p>
      </dgm:t>
    </dgm:pt>
    <dgm:pt modelId="{98D03A21-4F6B-437F-86E6-4CF18E050B30}" type="sibTrans" cxnId="{45406076-7A72-4AFC-B151-2DB4036971FD}">
      <dgm:prSet/>
      <dgm:spPr/>
      <dgm:t>
        <a:bodyPr/>
        <a:lstStyle/>
        <a:p>
          <a:endParaRPr lang="en-US"/>
        </a:p>
      </dgm:t>
    </dgm:pt>
    <dgm:pt modelId="{54277BDB-34B4-429E-9DF4-03EE504745F9}">
      <dgm:prSet/>
      <dgm:spPr/>
      <dgm:t>
        <a:bodyPr/>
        <a:lstStyle/>
        <a:p>
          <a:r>
            <a:rPr lang="en-US" b="1" i="0" baseline="0"/>
            <a:t>Powers and policy</a:t>
          </a:r>
          <a:r>
            <a:rPr lang="en-US" b="0" i="0" baseline="0"/>
            <a:t> – Consider powers and policy</a:t>
          </a:r>
          <a:endParaRPr lang="en-US"/>
        </a:p>
      </dgm:t>
    </dgm:pt>
    <dgm:pt modelId="{FD4C10EC-2577-4429-9273-70927F0E4D2C}" type="parTrans" cxnId="{9395245F-26D2-46E9-BB47-C5064781EE70}">
      <dgm:prSet/>
      <dgm:spPr/>
      <dgm:t>
        <a:bodyPr/>
        <a:lstStyle/>
        <a:p>
          <a:endParaRPr lang="en-US"/>
        </a:p>
      </dgm:t>
    </dgm:pt>
    <dgm:pt modelId="{3794D386-437B-4915-9948-59EC48CF74D3}" type="sibTrans" cxnId="{9395245F-26D2-46E9-BB47-C5064781EE70}">
      <dgm:prSet/>
      <dgm:spPr/>
      <dgm:t>
        <a:bodyPr/>
        <a:lstStyle/>
        <a:p>
          <a:endParaRPr lang="en-US"/>
        </a:p>
      </dgm:t>
    </dgm:pt>
    <dgm:pt modelId="{30E1BCB7-CE50-4D60-BFC6-16CA8B39ABA3}">
      <dgm:prSet/>
      <dgm:spPr/>
      <dgm:t>
        <a:bodyPr/>
        <a:lstStyle/>
        <a:p>
          <a:r>
            <a:rPr lang="en-US" b="1" i="0" baseline="0"/>
            <a:t>Options</a:t>
          </a:r>
          <a:r>
            <a:rPr lang="en-US" b="0" i="0" baseline="0"/>
            <a:t> – Identify options and contingencies</a:t>
          </a:r>
          <a:endParaRPr lang="en-US"/>
        </a:p>
      </dgm:t>
    </dgm:pt>
    <dgm:pt modelId="{E9864AAE-CAE4-4327-BE62-3D7CB904F1AA}" type="parTrans" cxnId="{5E3450E3-9161-4D2F-8455-CEB160B5FACB}">
      <dgm:prSet/>
      <dgm:spPr/>
      <dgm:t>
        <a:bodyPr/>
        <a:lstStyle/>
        <a:p>
          <a:endParaRPr lang="en-US"/>
        </a:p>
      </dgm:t>
    </dgm:pt>
    <dgm:pt modelId="{FADB8355-C5F9-466D-B459-EE22CABCF939}" type="sibTrans" cxnId="{5E3450E3-9161-4D2F-8455-CEB160B5FACB}">
      <dgm:prSet/>
      <dgm:spPr/>
      <dgm:t>
        <a:bodyPr/>
        <a:lstStyle/>
        <a:p>
          <a:endParaRPr lang="en-US"/>
        </a:p>
      </dgm:t>
    </dgm:pt>
    <dgm:pt modelId="{7BA76141-8E52-4A82-83D8-A7AF7569202B}">
      <dgm:prSet/>
      <dgm:spPr/>
      <dgm:t>
        <a:bodyPr/>
        <a:lstStyle/>
        <a:p>
          <a:r>
            <a:rPr lang="en-US" b="1" i="0" baseline="0"/>
            <a:t>Action and review</a:t>
          </a:r>
          <a:r>
            <a:rPr lang="en-US" b="0" i="0" baseline="0"/>
            <a:t> – Take action and review what happened</a:t>
          </a:r>
          <a:endParaRPr lang="en-US"/>
        </a:p>
      </dgm:t>
    </dgm:pt>
    <dgm:pt modelId="{E531EE7A-E004-4DD2-ABD4-D8EA5A6C5DC1}" type="parTrans" cxnId="{F2BB70CE-CB93-40AA-A533-FBDD2BCFC791}">
      <dgm:prSet/>
      <dgm:spPr/>
      <dgm:t>
        <a:bodyPr/>
        <a:lstStyle/>
        <a:p>
          <a:endParaRPr lang="en-US"/>
        </a:p>
      </dgm:t>
    </dgm:pt>
    <dgm:pt modelId="{50AC05B1-CB38-4EAD-9DB0-AF749A59EE5B}" type="sibTrans" cxnId="{F2BB70CE-CB93-40AA-A533-FBDD2BCFC791}">
      <dgm:prSet/>
      <dgm:spPr/>
      <dgm:t>
        <a:bodyPr/>
        <a:lstStyle/>
        <a:p>
          <a:endParaRPr lang="en-US"/>
        </a:p>
      </dgm:t>
    </dgm:pt>
    <dgm:pt modelId="{6365F783-7A41-43CA-922E-3AA3074EA3FA}" type="pres">
      <dgm:prSet presAssocID="{4EFBD83E-8816-42DE-AEDE-6A44AF965E47}" presName="diagram" presStyleCnt="0">
        <dgm:presLayoutVars>
          <dgm:dir/>
          <dgm:resizeHandles val="exact"/>
        </dgm:presLayoutVars>
      </dgm:prSet>
      <dgm:spPr/>
    </dgm:pt>
    <dgm:pt modelId="{FF847BC4-31F5-451A-AF14-A9C3B2E4ACC4}" type="pres">
      <dgm:prSet presAssocID="{9B8247BE-A09E-4C8A-8C60-784115F2F096}" presName="node" presStyleLbl="node1" presStyleIdx="0" presStyleCnt="7">
        <dgm:presLayoutVars>
          <dgm:bulletEnabled val="1"/>
        </dgm:presLayoutVars>
      </dgm:prSet>
      <dgm:spPr/>
    </dgm:pt>
    <dgm:pt modelId="{9E24AE2C-2398-4125-B72B-1EBBD170686C}" type="pres">
      <dgm:prSet presAssocID="{AEF9F29A-DE52-4064-A4DB-7DC1FC553F2B}" presName="sibTrans" presStyleCnt="0"/>
      <dgm:spPr/>
    </dgm:pt>
    <dgm:pt modelId="{91566691-F907-4BF3-947D-28BE78500F8C}" type="pres">
      <dgm:prSet presAssocID="{C8836049-0B08-498D-8BBD-EC4AE1C92612}" presName="node" presStyleLbl="node1" presStyleIdx="1" presStyleCnt="7">
        <dgm:presLayoutVars>
          <dgm:bulletEnabled val="1"/>
        </dgm:presLayoutVars>
      </dgm:prSet>
      <dgm:spPr/>
    </dgm:pt>
    <dgm:pt modelId="{775D38AC-9F35-48A2-B3C4-E9F9B7B624C6}" type="pres">
      <dgm:prSet presAssocID="{F6002079-6964-42D6-BC4C-E0D12592821D}" presName="sibTrans" presStyleCnt="0"/>
      <dgm:spPr/>
    </dgm:pt>
    <dgm:pt modelId="{2B94DA15-9ECC-4688-B175-D852D49C69C5}" type="pres">
      <dgm:prSet presAssocID="{4222F214-ECC4-4006-B763-7367CD69E618}" presName="node" presStyleLbl="node1" presStyleIdx="2" presStyleCnt="7">
        <dgm:presLayoutVars>
          <dgm:bulletEnabled val="1"/>
        </dgm:presLayoutVars>
      </dgm:prSet>
      <dgm:spPr/>
    </dgm:pt>
    <dgm:pt modelId="{62EBBDB6-B43A-431F-BFE6-883B3C255523}" type="pres">
      <dgm:prSet presAssocID="{5451862F-7585-4F2D-A85C-8C9D6024A3EA}" presName="sibTrans" presStyleCnt="0"/>
      <dgm:spPr/>
    </dgm:pt>
    <dgm:pt modelId="{1340D532-3C2C-4E43-BDC8-80303A9AF42C}" type="pres">
      <dgm:prSet presAssocID="{54B7EFE4-4417-48EF-857E-5155EAC8C2E1}" presName="node" presStyleLbl="node1" presStyleIdx="3" presStyleCnt="7">
        <dgm:presLayoutVars>
          <dgm:bulletEnabled val="1"/>
        </dgm:presLayoutVars>
      </dgm:prSet>
      <dgm:spPr/>
    </dgm:pt>
    <dgm:pt modelId="{5F4852E3-7C1E-4030-AD35-34EA83E9E413}" type="pres">
      <dgm:prSet presAssocID="{98D03A21-4F6B-437F-86E6-4CF18E050B30}" presName="sibTrans" presStyleCnt="0"/>
      <dgm:spPr/>
    </dgm:pt>
    <dgm:pt modelId="{21E7CC18-887D-4A7B-9BCD-407084220B11}" type="pres">
      <dgm:prSet presAssocID="{54277BDB-34B4-429E-9DF4-03EE504745F9}" presName="node" presStyleLbl="node1" presStyleIdx="4" presStyleCnt="7">
        <dgm:presLayoutVars>
          <dgm:bulletEnabled val="1"/>
        </dgm:presLayoutVars>
      </dgm:prSet>
      <dgm:spPr/>
    </dgm:pt>
    <dgm:pt modelId="{4CE7F353-FC5E-499B-9300-06A0E6BFC6A8}" type="pres">
      <dgm:prSet presAssocID="{3794D386-437B-4915-9948-59EC48CF74D3}" presName="sibTrans" presStyleCnt="0"/>
      <dgm:spPr/>
    </dgm:pt>
    <dgm:pt modelId="{3102546E-C288-4110-B6AA-6E0CC777A010}" type="pres">
      <dgm:prSet presAssocID="{30E1BCB7-CE50-4D60-BFC6-16CA8B39ABA3}" presName="node" presStyleLbl="node1" presStyleIdx="5" presStyleCnt="7">
        <dgm:presLayoutVars>
          <dgm:bulletEnabled val="1"/>
        </dgm:presLayoutVars>
      </dgm:prSet>
      <dgm:spPr/>
    </dgm:pt>
    <dgm:pt modelId="{175D8B9F-D291-40D3-981A-72F936284CAC}" type="pres">
      <dgm:prSet presAssocID="{FADB8355-C5F9-466D-B459-EE22CABCF939}" presName="sibTrans" presStyleCnt="0"/>
      <dgm:spPr/>
    </dgm:pt>
    <dgm:pt modelId="{B83B5B0A-2CC8-42B7-94D7-AEEE966E697D}" type="pres">
      <dgm:prSet presAssocID="{7BA76141-8E52-4A82-83D8-A7AF7569202B}" presName="node" presStyleLbl="node1" presStyleIdx="6" presStyleCnt="7">
        <dgm:presLayoutVars>
          <dgm:bulletEnabled val="1"/>
        </dgm:presLayoutVars>
      </dgm:prSet>
      <dgm:spPr/>
    </dgm:pt>
  </dgm:ptLst>
  <dgm:cxnLst>
    <dgm:cxn modelId="{B6B3F212-22F4-4E4C-B484-4A024B19E426}" srcId="{4EFBD83E-8816-42DE-AEDE-6A44AF965E47}" destId="{4222F214-ECC4-4006-B763-7367CD69E618}" srcOrd="2" destOrd="0" parTransId="{F0BECD96-CDB9-4CEE-9D01-919E60B26B8D}" sibTransId="{5451862F-7585-4F2D-A85C-8C9D6024A3EA}"/>
    <dgm:cxn modelId="{C6411314-8E16-44FA-8F69-59FB1CB59DC8}" type="presOf" srcId="{30E1BCB7-CE50-4D60-BFC6-16CA8B39ABA3}" destId="{3102546E-C288-4110-B6AA-6E0CC777A010}" srcOrd="0" destOrd="0" presId="urn:microsoft.com/office/officeart/2005/8/layout/default"/>
    <dgm:cxn modelId="{18BC712B-54BA-4FCC-B4D2-07F56D385490}" srcId="{4EFBD83E-8816-42DE-AEDE-6A44AF965E47}" destId="{9B8247BE-A09E-4C8A-8C60-784115F2F096}" srcOrd="0" destOrd="0" parTransId="{4269BE44-961B-4D48-9FA3-016A5E094728}" sibTransId="{AEF9F29A-DE52-4064-A4DB-7DC1FC553F2B}"/>
    <dgm:cxn modelId="{9395245F-26D2-46E9-BB47-C5064781EE70}" srcId="{4EFBD83E-8816-42DE-AEDE-6A44AF965E47}" destId="{54277BDB-34B4-429E-9DF4-03EE504745F9}" srcOrd="4" destOrd="0" parTransId="{FD4C10EC-2577-4429-9273-70927F0E4D2C}" sibTransId="{3794D386-437B-4915-9948-59EC48CF74D3}"/>
    <dgm:cxn modelId="{B7E0E565-BD6A-46F9-A78D-B7A744A4C2EE}" type="presOf" srcId="{9B8247BE-A09E-4C8A-8C60-784115F2F096}" destId="{FF847BC4-31F5-451A-AF14-A9C3B2E4ACC4}" srcOrd="0" destOrd="0" presId="urn:microsoft.com/office/officeart/2005/8/layout/default"/>
    <dgm:cxn modelId="{80E1996D-BFBB-4F5E-A98C-B006EB7637CB}" type="presOf" srcId="{54277BDB-34B4-429E-9DF4-03EE504745F9}" destId="{21E7CC18-887D-4A7B-9BCD-407084220B11}" srcOrd="0" destOrd="0" presId="urn:microsoft.com/office/officeart/2005/8/layout/default"/>
    <dgm:cxn modelId="{85E9CA4D-C7F0-40A4-BFCB-80744FD64D33}" type="presOf" srcId="{54B7EFE4-4417-48EF-857E-5155EAC8C2E1}" destId="{1340D532-3C2C-4E43-BDC8-80303A9AF42C}" srcOrd="0" destOrd="0" presId="urn:microsoft.com/office/officeart/2005/8/layout/default"/>
    <dgm:cxn modelId="{45406076-7A72-4AFC-B151-2DB4036971FD}" srcId="{4EFBD83E-8816-42DE-AEDE-6A44AF965E47}" destId="{54B7EFE4-4417-48EF-857E-5155EAC8C2E1}" srcOrd="3" destOrd="0" parTransId="{B289A993-7A21-4B0E-8F2D-3D03C29FFF3B}" sibTransId="{98D03A21-4F6B-437F-86E6-4CF18E050B30}"/>
    <dgm:cxn modelId="{AFE1B889-64FC-4A27-8DE0-52C35E2AFE58}" type="presOf" srcId="{C8836049-0B08-498D-8BBD-EC4AE1C92612}" destId="{91566691-F907-4BF3-947D-28BE78500F8C}" srcOrd="0" destOrd="0" presId="urn:microsoft.com/office/officeart/2005/8/layout/default"/>
    <dgm:cxn modelId="{8E8292A8-EB16-41EE-ABD9-EB21F1BB361C}" type="presOf" srcId="{4222F214-ECC4-4006-B763-7367CD69E618}" destId="{2B94DA15-9ECC-4688-B175-D852D49C69C5}" srcOrd="0" destOrd="0" presId="urn:microsoft.com/office/officeart/2005/8/layout/default"/>
    <dgm:cxn modelId="{F2BB70CE-CB93-40AA-A533-FBDD2BCFC791}" srcId="{4EFBD83E-8816-42DE-AEDE-6A44AF965E47}" destId="{7BA76141-8E52-4A82-83D8-A7AF7569202B}" srcOrd="6" destOrd="0" parTransId="{E531EE7A-E004-4DD2-ABD4-D8EA5A6C5DC1}" sibTransId="{50AC05B1-CB38-4EAD-9DB0-AF749A59EE5B}"/>
    <dgm:cxn modelId="{340458DD-1D75-40CF-8F70-617177A79911}" srcId="{4EFBD83E-8816-42DE-AEDE-6A44AF965E47}" destId="{C8836049-0B08-498D-8BBD-EC4AE1C92612}" srcOrd="1" destOrd="0" parTransId="{2969A351-8B93-4F5F-BEFE-99C2BB381316}" sibTransId="{F6002079-6964-42D6-BC4C-E0D12592821D}"/>
    <dgm:cxn modelId="{5E3450E3-9161-4D2F-8455-CEB160B5FACB}" srcId="{4EFBD83E-8816-42DE-AEDE-6A44AF965E47}" destId="{30E1BCB7-CE50-4D60-BFC6-16CA8B39ABA3}" srcOrd="5" destOrd="0" parTransId="{E9864AAE-CAE4-4327-BE62-3D7CB904F1AA}" sibTransId="{FADB8355-C5F9-466D-B459-EE22CABCF939}"/>
    <dgm:cxn modelId="{AD2645F3-EB39-4336-A125-AA10F664B6A1}" type="presOf" srcId="{4EFBD83E-8816-42DE-AEDE-6A44AF965E47}" destId="{6365F783-7A41-43CA-922E-3AA3074EA3FA}" srcOrd="0" destOrd="0" presId="urn:microsoft.com/office/officeart/2005/8/layout/default"/>
    <dgm:cxn modelId="{898376F6-474B-4CFB-A3A8-695BBD9F796C}" type="presOf" srcId="{7BA76141-8E52-4A82-83D8-A7AF7569202B}" destId="{B83B5B0A-2CC8-42B7-94D7-AEEE966E697D}" srcOrd="0" destOrd="0" presId="urn:microsoft.com/office/officeart/2005/8/layout/default"/>
    <dgm:cxn modelId="{8D724029-EDE2-4969-A360-9060FA83BA1E}" type="presParOf" srcId="{6365F783-7A41-43CA-922E-3AA3074EA3FA}" destId="{FF847BC4-31F5-451A-AF14-A9C3B2E4ACC4}" srcOrd="0" destOrd="0" presId="urn:microsoft.com/office/officeart/2005/8/layout/default"/>
    <dgm:cxn modelId="{EA6D98BE-4906-45D7-962C-65410F3EC7D7}" type="presParOf" srcId="{6365F783-7A41-43CA-922E-3AA3074EA3FA}" destId="{9E24AE2C-2398-4125-B72B-1EBBD170686C}" srcOrd="1" destOrd="0" presId="urn:microsoft.com/office/officeart/2005/8/layout/default"/>
    <dgm:cxn modelId="{2D8AABA8-E794-4721-8E11-53214EBBF8A7}" type="presParOf" srcId="{6365F783-7A41-43CA-922E-3AA3074EA3FA}" destId="{91566691-F907-4BF3-947D-28BE78500F8C}" srcOrd="2" destOrd="0" presId="urn:microsoft.com/office/officeart/2005/8/layout/default"/>
    <dgm:cxn modelId="{FBABE863-D878-4A2A-9B78-04B66E6C577F}" type="presParOf" srcId="{6365F783-7A41-43CA-922E-3AA3074EA3FA}" destId="{775D38AC-9F35-48A2-B3C4-E9F9B7B624C6}" srcOrd="3" destOrd="0" presId="urn:microsoft.com/office/officeart/2005/8/layout/default"/>
    <dgm:cxn modelId="{C09D3887-80F7-4AB6-8B07-EA20D72DF8D3}" type="presParOf" srcId="{6365F783-7A41-43CA-922E-3AA3074EA3FA}" destId="{2B94DA15-9ECC-4688-B175-D852D49C69C5}" srcOrd="4" destOrd="0" presId="urn:microsoft.com/office/officeart/2005/8/layout/default"/>
    <dgm:cxn modelId="{3B94F8A9-3356-4DE2-BB02-930F2F660AC5}" type="presParOf" srcId="{6365F783-7A41-43CA-922E-3AA3074EA3FA}" destId="{62EBBDB6-B43A-431F-BFE6-883B3C255523}" srcOrd="5" destOrd="0" presId="urn:microsoft.com/office/officeart/2005/8/layout/default"/>
    <dgm:cxn modelId="{BE7D5638-F175-4812-A5B4-CC0385D3FC1A}" type="presParOf" srcId="{6365F783-7A41-43CA-922E-3AA3074EA3FA}" destId="{1340D532-3C2C-4E43-BDC8-80303A9AF42C}" srcOrd="6" destOrd="0" presId="urn:microsoft.com/office/officeart/2005/8/layout/default"/>
    <dgm:cxn modelId="{A3404354-8636-4A57-A59F-073A444FE50C}" type="presParOf" srcId="{6365F783-7A41-43CA-922E-3AA3074EA3FA}" destId="{5F4852E3-7C1E-4030-AD35-34EA83E9E413}" srcOrd="7" destOrd="0" presId="urn:microsoft.com/office/officeart/2005/8/layout/default"/>
    <dgm:cxn modelId="{BF31ADBB-BCDB-45A2-BB1E-4EF691698064}" type="presParOf" srcId="{6365F783-7A41-43CA-922E-3AA3074EA3FA}" destId="{21E7CC18-887D-4A7B-9BCD-407084220B11}" srcOrd="8" destOrd="0" presId="urn:microsoft.com/office/officeart/2005/8/layout/default"/>
    <dgm:cxn modelId="{96AAE9CC-AE6F-468D-8986-E8BDB2C485EC}" type="presParOf" srcId="{6365F783-7A41-43CA-922E-3AA3074EA3FA}" destId="{4CE7F353-FC5E-499B-9300-06A0E6BFC6A8}" srcOrd="9" destOrd="0" presId="urn:microsoft.com/office/officeart/2005/8/layout/default"/>
    <dgm:cxn modelId="{B1C00F54-ABA9-4F98-9BDF-90F9F2AD1E0B}" type="presParOf" srcId="{6365F783-7A41-43CA-922E-3AA3074EA3FA}" destId="{3102546E-C288-4110-B6AA-6E0CC777A010}" srcOrd="10" destOrd="0" presId="urn:microsoft.com/office/officeart/2005/8/layout/default"/>
    <dgm:cxn modelId="{9F03BF39-402C-4688-A6B0-BCFEA1692B0A}" type="presParOf" srcId="{6365F783-7A41-43CA-922E-3AA3074EA3FA}" destId="{175D8B9F-D291-40D3-981A-72F936284CAC}" srcOrd="11" destOrd="0" presId="urn:microsoft.com/office/officeart/2005/8/layout/default"/>
    <dgm:cxn modelId="{86E8B45E-7437-45A9-9B8E-71D40BEA0712}" type="presParOf" srcId="{6365F783-7A41-43CA-922E-3AA3074EA3FA}" destId="{B83B5B0A-2CC8-42B7-94D7-AEEE966E697D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4D488A-0F44-425C-921F-0F0E717E51DD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C9C606-153B-447D-9A40-C0940D2F8576}">
      <dgm:prSet/>
      <dgm:spPr/>
      <dgm:t>
        <a:bodyPr/>
        <a:lstStyle/>
        <a:p>
          <a:r>
            <a:rPr lang="en-GB"/>
            <a:t>Goleman P. Boyatzis R. and McKee A. (Author(2011) </a:t>
          </a:r>
          <a:r>
            <a:rPr lang="en-GB" i="1"/>
            <a:t>Primal Leadership: Unleashing the Power of Emotional Intelligence. New York. Havard. </a:t>
          </a:r>
          <a:endParaRPr lang="en-US"/>
        </a:p>
      </dgm:t>
    </dgm:pt>
    <dgm:pt modelId="{E558C020-77CB-4781-AAA9-0F7641512DD8}" type="parTrans" cxnId="{202B31F0-EAA7-440C-9151-0021D52675D8}">
      <dgm:prSet/>
      <dgm:spPr/>
      <dgm:t>
        <a:bodyPr/>
        <a:lstStyle/>
        <a:p>
          <a:endParaRPr lang="en-US"/>
        </a:p>
      </dgm:t>
    </dgm:pt>
    <dgm:pt modelId="{CC355C5D-34CF-461F-8A5D-277DE2584CD8}" type="sibTrans" cxnId="{202B31F0-EAA7-440C-9151-0021D52675D8}">
      <dgm:prSet/>
      <dgm:spPr/>
      <dgm:t>
        <a:bodyPr/>
        <a:lstStyle/>
        <a:p>
          <a:endParaRPr lang="en-US"/>
        </a:p>
      </dgm:t>
    </dgm:pt>
    <dgm:pt modelId="{89C4CF44-3749-429A-BD51-8FE602FA12A9}">
      <dgm:prSet/>
      <dgm:spPr/>
      <dgm:t>
        <a:bodyPr/>
        <a:lstStyle/>
        <a:p>
          <a:r>
            <a:rPr lang="en-GB" i="1"/>
            <a:t>National Policing Improvement Agency (2011) Core Leadership Programme. </a:t>
          </a:r>
          <a:endParaRPr lang="en-US"/>
        </a:p>
      </dgm:t>
    </dgm:pt>
    <dgm:pt modelId="{7D8CFD7F-F94A-4DF3-BBFA-00AFBFBAD88A}" type="parTrans" cxnId="{EBAF0DB8-3139-4951-9212-474B9AA6A0B8}">
      <dgm:prSet/>
      <dgm:spPr/>
      <dgm:t>
        <a:bodyPr/>
        <a:lstStyle/>
        <a:p>
          <a:endParaRPr lang="en-US"/>
        </a:p>
      </dgm:t>
    </dgm:pt>
    <dgm:pt modelId="{8B7C5A1A-FF85-48EC-B104-A2BC4EB1B776}" type="sibTrans" cxnId="{EBAF0DB8-3139-4951-9212-474B9AA6A0B8}">
      <dgm:prSet/>
      <dgm:spPr/>
      <dgm:t>
        <a:bodyPr/>
        <a:lstStyle/>
        <a:p>
          <a:endParaRPr lang="en-US"/>
        </a:p>
      </dgm:t>
    </dgm:pt>
    <dgm:pt modelId="{42760DDA-DE95-4561-A0F6-7231EE8276D2}" type="pres">
      <dgm:prSet presAssocID="{234D488A-0F44-425C-921F-0F0E717E51DD}" presName="linear" presStyleCnt="0">
        <dgm:presLayoutVars>
          <dgm:animLvl val="lvl"/>
          <dgm:resizeHandles val="exact"/>
        </dgm:presLayoutVars>
      </dgm:prSet>
      <dgm:spPr/>
    </dgm:pt>
    <dgm:pt modelId="{AAF33E65-AF18-4C0D-8731-CA34049D7C8B}" type="pres">
      <dgm:prSet presAssocID="{5BC9C606-153B-447D-9A40-C0940D2F857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3770AA6-A836-4848-9891-73881658AC7F}" type="pres">
      <dgm:prSet presAssocID="{CC355C5D-34CF-461F-8A5D-277DE2584CD8}" presName="spacer" presStyleCnt="0"/>
      <dgm:spPr/>
    </dgm:pt>
    <dgm:pt modelId="{B74FE975-44A2-42E1-8844-797D9D20C763}" type="pres">
      <dgm:prSet presAssocID="{89C4CF44-3749-429A-BD51-8FE602FA12A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E8E332D-6AA1-41B7-A5B0-7CDE7982D59E}" type="presOf" srcId="{89C4CF44-3749-429A-BD51-8FE602FA12A9}" destId="{B74FE975-44A2-42E1-8844-797D9D20C763}" srcOrd="0" destOrd="0" presId="urn:microsoft.com/office/officeart/2005/8/layout/vList2"/>
    <dgm:cxn modelId="{AA65789F-CFF7-419A-BD1E-7F8750F19053}" type="presOf" srcId="{5BC9C606-153B-447D-9A40-C0940D2F8576}" destId="{AAF33E65-AF18-4C0D-8731-CA34049D7C8B}" srcOrd="0" destOrd="0" presId="urn:microsoft.com/office/officeart/2005/8/layout/vList2"/>
    <dgm:cxn modelId="{7A365CA5-B638-45BC-9331-7844C9599DA0}" type="presOf" srcId="{234D488A-0F44-425C-921F-0F0E717E51DD}" destId="{42760DDA-DE95-4561-A0F6-7231EE8276D2}" srcOrd="0" destOrd="0" presId="urn:microsoft.com/office/officeart/2005/8/layout/vList2"/>
    <dgm:cxn modelId="{EBAF0DB8-3139-4951-9212-474B9AA6A0B8}" srcId="{234D488A-0F44-425C-921F-0F0E717E51DD}" destId="{89C4CF44-3749-429A-BD51-8FE602FA12A9}" srcOrd="1" destOrd="0" parTransId="{7D8CFD7F-F94A-4DF3-BBFA-00AFBFBAD88A}" sibTransId="{8B7C5A1A-FF85-48EC-B104-A2BC4EB1B776}"/>
    <dgm:cxn modelId="{202B31F0-EAA7-440C-9151-0021D52675D8}" srcId="{234D488A-0F44-425C-921F-0F0E717E51DD}" destId="{5BC9C606-153B-447D-9A40-C0940D2F8576}" srcOrd="0" destOrd="0" parTransId="{E558C020-77CB-4781-AAA9-0F7641512DD8}" sibTransId="{CC355C5D-34CF-461F-8A5D-277DE2584CD8}"/>
    <dgm:cxn modelId="{4D38BCA9-1E30-4C11-B5F6-6B48162F083D}" type="presParOf" srcId="{42760DDA-DE95-4561-A0F6-7231EE8276D2}" destId="{AAF33E65-AF18-4C0D-8731-CA34049D7C8B}" srcOrd="0" destOrd="0" presId="urn:microsoft.com/office/officeart/2005/8/layout/vList2"/>
    <dgm:cxn modelId="{9E001AE9-B6CF-44B8-851E-FBF47B83763B}" type="presParOf" srcId="{42760DDA-DE95-4561-A0F6-7231EE8276D2}" destId="{C3770AA6-A836-4848-9891-73881658AC7F}" srcOrd="1" destOrd="0" presId="urn:microsoft.com/office/officeart/2005/8/layout/vList2"/>
    <dgm:cxn modelId="{5326B81E-96B0-4E61-97B6-96F09CB03DC2}" type="presParOf" srcId="{42760DDA-DE95-4561-A0F6-7231EE8276D2}" destId="{B74FE975-44A2-42E1-8844-797D9D20C76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647C5-3336-44DC-94B9-11EE52FEE47A}">
      <dsp:nvSpPr>
        <dsp:cNvPr id="0" name=""/>
        <dsp:cNvSpPr/>
      </dsp:nvSpPr>
      <dsp:spPr>
        <a:xfrm>
          <a:off x="0" y="69649"/>
          <a:ext cx="3771900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Emotional Intelligence is a skill which can enable you to:</a:t>
          </a:r>
          <a:endParaRPr lang="en-US" sz="1900" kern="1200"/>
        </a:p>
      </dsp:txBody>
      <dsp:txXfrm>
        <a:off x="36896" y="106545"/>
        <a:ext cx="3698108" cy="682028"/>
      </dsp:txXfrm>
    </dsp:sp>
    <dsp:sp modelId="{EA4F667A-9330-46F8-9C47-43A652CB98D2}">
      <dsp:nvSpPr>
        <dsp:cNvPr id="0" name=""/>
        <dsp:cNvSpPr/>
      </dsp:nvSpPr>
      <dsp:spPr>
        <a:xfrm>
          <a:off x="0" y="880189"/>
          <a:ext cx="3771900" cy="755820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Recognise and control your </a:t>
          </a:r>
          <a:endParaRPr lang="en-US" sz="1900" kern="1200"/>
        </a:p>
      </dsp:txBody>
      <dsp:txXfrm>
        <a:off x="36896" y="917085"/>
        <a:ext cx="3698108" cy="682028"/>
      </dsp:txXfrm>
    </dsp:sp>
    <dsp:sp modelId="{A3DDB7FC-7835-4404-84C8-83B5938FBD24}">
      <dsp:nvSpPr>
        <dsp:cNvPr id="0" name=""/>
        <dsp:cNvSpPr/>
      </dsp:nvSpPr>
      <dsp:spPr>
        <a:xfrm>
          <a:off x="0" y="1690729"/>
          <a:ext cx="3771900" cy="755820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emotions and behaviours,</a:t>
          </a:r>
          <a:endParaRPr lang="en-US" sz="1900" kern="1200"/>
        </a:p>
      </dsp:txBody>
      <dsp:txXfrm>
        <a:off x="36896" y="1727625"/>
        <a:ext cx="3698108" cy="682028"/>
      </dsp:txXfrm>
    </dsp:sp>
    <dsp:sp modelId="{95049EDA-2C18-4C13-9EBB-437FF3FD92E6}">
      <dsp:nvSpPr>
        <dsp:cNvPr id="0" name=""/>
        <dsp:cNvSpPr/>
      </dsp:nvSpPr>
      <dsp:spPr>
        <a:xfrm>
          <a:off x="0" y="2501269"/>
          <a:ext cx="3771900" cy="755820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Recognise emotions in others,</a:t>
          </a:r>
          <a:endParaRPr lang="en-US" sz="1900" kern="1200"/>
        </a:p>
      </dsp:txBody>
      <dsp:txXfrm>
        <a:off x="36896" y="2538165"/>
        <a:ext cx="3698108" cy="682028"/>
      </dsp:txXfrm>
    </dsp:sp>
    <dsp:sp modelId="{5AD6826D-5242-4937-81AB-3C8F7553DE3F}">
      <dsp:nvSpPr>
        <dsp:cNvPr id="0" name=""/>
        <dsp:cNvSpPr/>
      </dsp:nvSpPr>
      <dsp:spPr>
        <a:xfrm>
          <a:off x="0" y="3311809"/>
          <a:ext cx="3771900" cy="755820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 working relationships in a </a:t>
          </a:r>
          <a:endParaRPr lang="en-US" sz="1900" kern="1200"/>
        </a:p>
      </dsp:txBody>
      <dsp:txXfrm>
        <a:off x="36896" y="3348705"/>
        <a:ext cx="3698108" cy="682028"/>
      </dsp:txXfrm>
    </dsp:sp>
    <dsp:sp modelId="{340BC5A3-AEF9-4917-B40F-4B418A247989}">
      <dsp:nvSpPr>
        <dsp:cNvPr id="0" name=""/>
        <dsp:cNvSpPr/>
      </dsp:nvSpPr>
      <dsp:spPr>
        <a:xfrm>
          <a:off x="0" y="4122349"/>
          <a:ext cx="3771900" cy="7558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changing environment.</a:t>
          </a:r>
          <a:endParaRPr lang="en-US" sz="1900" kern="1200"/>
        </a:p>
      </dsp:txBody>
      <dsp:txXfrm>
        <a:off x="36896" y="4159245"/>
        <a:ext cx="3698108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712C3-E405-462C-B6AD-41D1E3463D4A}">
      <dsp:nvSpPr>
        <dsp:cNvPr id="0" name=""/>
        <dsp:cNvSpPr/>
      </dsp:nvSpPr>
      <dsp:spPr>
        <a:xfrm>
          <a:off x="520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68BB35-1DA3-44F0-A528-910CF3E056D4}">
      <dsp:nvSpPr>
        <dsp:cNvPr id="0" name=""/>
        <dsp:cNvSpPr/>
      </dsp:nvSpPr>
      <dsp:spPr>
        <a:xfrm>
          <a:off x="2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Encourage discussion about issues which affect the team. </a:t>
          </a:r>
          <a:endParaRPr lang="en-US" sz="1200" kern="1200"/>
        </a:p>
      </dsp:txBody>
      <dsp:txXfrm>
        <a:off x="25435" y="2276522"/>
        <a:ext cx="1800000" cy="720000"/>
      </dsp:txXfrm>
    </dsp:sp>
    <dsp:sp modelId="{7C8752B2-5409-4D02-A16A-66AFF1B26AC9}">
      <dsp:nvSpPr>
        <dsp:cNvPr id="0" name=""/>
        <dsp:cNvSpPr/>
      </dsp:nvSpPr>
      <dsp:spPr>
        <a:xfrm>
          <a:off x="2635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93A7E-78B3-4807-87DF-FD4A0A94F7F2}">
      <dsp:nvSpPr>
        <dsp:cNvPr id="0" name=""/>
        <dsp:cNvSpPr/>
      </dsp:nvSpPr>
      <dsp:spPr>
        <a:xfrm>
          <a:off x="214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 aware of your own and others biases, </a:t>
          </a:r>
          <a:endParaRPr lang="en-US" sz="1200" kern="1200"/>
        </a:p>
      </dsp:txBody>
      <dsp:txXfrm>
        <a:off x="2140435" y="2276522"/>
        <a:ext cx="1800000" cy="720000"/>
      </dsp:txXfrm>
    </dsp:sp>
    <dsp:sp modelId="{C4B0894B-B133-400A-BAF1-1B8E945B1E07}">
      <dsp:nvSpPr>
        <dsp:cNvPr id="0" name=""/>
        <dsp:cNvSpPr/>
      </dsp:nvSpPr>
      <dsp:spPr>
        <a:xfrm>
          <a:off x="4750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3204F-277E-4A0E-BB43-F5F11B50FD60}">
      <dsp:nvSpPr>
        <dsp:cNvPr id="0" name=""/>
        <dsp:cNvSpPr/>
      </dsp:nvSpPr>
      <dsp:spPr>
        <a:xfrm>
          <a:off x="425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Explore all options put forward, identifying and highlighting potential obstacles,</a:t>
          </a:r>
          <a:endParaRPr lang="en-US" sz="1200" kern="1200"/>
        </a:p>
      </dsp:txBody>
      <dsp:txXfrm>
        <a:off x="4255435" y="2276522"/>
        <a:ext cx="1800000" cy="720000"/>
      </dsp:txXfrm>
    </dsp:sp>
    <dsp:sp modelId="{5BD27C13-1F75-44ED-AC29-010E8FC3EDE3}">
      <dsp:nvSpPr>
        <dsp:cNvPr id="0" name=""/>
        <dsp:cNvSpPr/>
      </dsp:nvSpPr>
      <dsp:spPr>
        <a:xfrm>
          <a:off x="6865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990CC-FB5A-4DA5-8266-F0DDD71311FC}">
      <dsp:nvSpPr>
        <dsp:cNvPr id="0" name=""/>
        <dsp:cNvSpPr/>
      </dsp:nvSpPr>
      <dsp:spPr>
        <a:xfrm>
          <a:off x="637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Make decisions based upon good (best) practice. </a:t>
          </a:r>
          <a:endParaRPr lang="en-US" sz="1200" kern="1200"/>
        </a:p>
      </dsp:txBody>
      <dsp:txXfrm>
        <a:off x="6370435" y="227652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47BC4-31F5-451A-AF14-A9C3B2E4ACC4}">
      <dsp:nvSpPr>
        <dsp:cNvPr id="0" name=""/>
        <dsp:cNvSpPr/>
      </dsp:nvSpPr>
      <dsp:spPr>
        <a:xfrm>
          <a:off x="575071" y="536"/>
          <a:ext cx="2196454" cy="13178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The mnemonic CIAPOAR can help users to remember the six key elements of the NDM. It also acts as an aide-memoire in aspects of decision making.</a:t>
          </a:r>
          <a:endParaRPr lang="en-US" sz="1400" kern="1200"/>
        </a:p>
      </dsp:txBody>
      <dsp:txXfrm>
        <a:off x="575071" y="536"/>
        <a:ext cx="2196454" cy="1317872"/>
      </dsp:txXfrm>
    </dsp:sp>
    <dsp:sp modelId="{91566691-F907-4BF3-947D-28BE78500F8C}">
      <dsp:nvSpPr>
        <dsp:cNvPr id="0" name=""/>
        <dsp:cNvSpPr/>
      </dsp:nvSpPr>
      <dsp:spPr>
        <a:xfrm>
          <a:off x="2991172" y="536"/>
          <a:ext cx="2196454" cy="13178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Code of Ethics</a:t>
          </a:r>
          <a:r>
            <a:rPr lang="en-US" sz="1400" b="0" i="0" kern="1200" baseline="0"/>
            <a:t> – Principles and standards of professional behaviour</a:t>
          </a:r>
          <a:endParaRPr lang="en-US" sz="1400" kern="1200"/>
        </a:p>
      </dsp:txBody>
      <dsp:txXfrm>
        <a:off x="2991172" y="536"/>
        <a:ext cx="2196454" cy="1317872"/>
      </dsp:txXfrm>
    </dsp:sp>
    <dsp:sp modelId="{2B94DA15-9ECC-4688-B175-D852D49C69C5}">
      <dsp:nvSpPr>
        <dsp:cNvPr id="0" name=""/>
        <dsp:cNvSpPr/>
      </dsp:nvSpPr>
      <dsp:spPr>
        <a:xfrm>
          <a:off x="5407272" y="536"/>
          <a:ext cx="2196454" cy="13178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Information</a:t>
          </a:r>
          <a:r>
            <a:rPr lang="en-US" sz="1400" b="0" i="0" kern="1200" baseline="0"/>
            <a:t> – Gather information and intelligence</a:t>
          </a:r>
          <a:endParaRPr lang="en-US" sz="1400" kern="1200"/>
        </a:p>
      </dsp:txBody>
      <dsp:txXfrm>
        <a:off x="5407272" y="536"/>
        <a:ext cx="2196454" cy="1317872"/>
      </dsp:txXfrm>
    </dsp:sp>
    <dsp:sp modelId="{1340D532-3C2C-4E43-BDC8-80303A9AF42C}">
      <dsp:nvSpPr>
        <dsp:cNvPr id="0" name=""/>
        <dsp:cNvSpPr/>
      </dsp:nvSpPr>
      <dsp:spPr>
        <a:xfrm>
          <a:off x="575071" y="1538054"/>
          <a:ext cx="2196454" cy="13178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Assessment</a:t>
          </a:r>
          <a:r>
            <a:rPr lang="en-US" sz="1400" b="0" i="0" kern="1200" baseline="0"/>
            <a:t> – Assess threat and risk and develop a working strategy</a:t>
          </a:r>
          <a:endParaRPr lang="en-US" sz="1400" kern="1200"/>
        </a:p>
      </dsp:txBody>
      <dsp:txXfrm>
        <a:off x="575071" y="1538054"/>
        <a:ext cx="2196454" cy="1317872"/>
      </dsp:txXfrm>
    </dsp:sp>
    <dsp:sp modelId="{21E7CC18-887D-4A7B-9BCD-407084220B11}">
      <dsp:nvSpPr>
        <dsp:cNvPr id="0" name=""/>
        <dsp:cNvSpPr/>
      </dsp:nvSpPr>
      <dsp:spPr>
        <a:xfrm>
          <a:off x="2991172" y="1538054"/>
          <a:ext cx="2196454" cy="131787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Powers and policy</a:t>
          </a:r>
          <a:r>
            <a:rPr lang="en-US" sz="1400" b="0" i="0" kern="1200" baseline="0"/>
            <a:t> – Consider powers and policy</a:t>
          </a:r>
          <a:endParaRPr lang="en-US" sz="1400" kern="1200"/>
        </a:p>
      </dsp:txBody>
      <dsp:txXfrm>
        <a:off x="2991172" y="1538054"/>
        <a:ext cx="2196454" cy="1317872"/>
      </dsp:txXfrm>
    </dsp:sp>
    <dsp:sp modelId="{3102546E-C288-4110-B6AA-6E0CC777A010}">
      <dsp:nvSpPr>
        <dsp:cNvPr id="0" name=""/>
        <dsp:cNvSpPr/>
      </dsp:nvSpPr>
      <dsp:spPr>
        <a:xfrm>
          <a:off x="5407272" y="1538054"/>
          <a:ext cx="2196454" cy="13178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Options</a:t>
          </a:r>
          <a:r>
            <a:rPr lang="en-US" sz="1400" b="0" i="0" kern="1200" baseline="0"/>
            <a:t> – Identify options and contingencies</a:t>
          </a:r>
          <a:endParaRPr lang="en-US" sz="1400" kern="1200"/>
        </a:p>
      </dsp:txBody>
      <dsp:txXfrm>
        <a:off x="5407272" y="1538054"/>
        <a:ext cx="2196454" cy="1317872"/>
      </dsp:txXfrm>
    </dsp:sp>
    <dsp:sp modelId="{B83B5B0A-2CC8-42B7-94D7-AEEE966E697D}">
      <dsp:nvSpPr>
        <dsp:cNvPr id="0" name=""/>
        <dsp:cNvSpPr/>
      </dsp:nvSpPr>
      <dsp:spPr>
        <a:xfrm>
          <a:off x="2991172" y="3075572"/>
          <a:ext cx="2196454" cy="13178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Action and review</a:t>
          </a:r>
          <a:r>
            <a:rPr lang="en-US" sz="1400" b="0" i="0" kern="1200" baseline="0"/>
            <a:t> – Take action and review what happened</a:t>
          </a:r>
          <a:endParaRPr lang="en-US" sz="1400" kern="1200"/>
        </a:p>
      </dsp:txBody>
      <dsp:txXfrm>
        <a:off x="2991172" y="3075572"/>
        <a:ext cx="2196454" cy="13178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F33E65-AF18-4C0D-8731-CA34049D7C8B}">
      <dsp:nvSpPr>
        <dsp:cNvPr id="0" name=""/>
        <dsp:cNvSpPr/>
      </dsp:nvSpPr>
      <dsp:spPr>
        <a:xfrm>
          <a:off x="0" y="59244"/>
          <a:ext cx="3733184" cy="1731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Goleman P. Boyatzis R. and McKee A. (Author(2011) </a:t>
          </a:r>
          <a:r>
            <a:rPr lang="en-GB" sz="2000" i="1" kern="1200"/>
            <a:t>Primal Leadership: Unleashing the Power of Emotional Intelligence. New York. Havard. </a:t>
          </a:r>
          <a:endParaRPr lang="en-US" sz="2000" kern="1200"/>
        </a:p>
      </dsp:txBody>
      <dsp:txXfrm>
        <a:off x="84530" y="143774"/>
        <a:ext cx="3564124" cy="1562540"/>
      </dsp:txXfrm>
    </dsp:sp>
    <dsp:sp modelId="{B74FE975-44A2-42E1-8844-797D9D20C763}">
      <dsp:nvSpPr>
        <dsp:cNvPr id="0" name=""/>
        <dsp:cNvSpPr/>
      </dsp:nvSpPr>
      <dsp:spPr>
        <a:xfrm>
          <a:off x="0" y="1848444"/>
          <a:ext cx="3733184" cy="1731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/>
            <a:t>National Policing Improvement Agency (2011) Core Leadership Programme. </a:t>
          </a:r>
          <a:endParaRPr lang="en-US" sz="2000" kern="1200"/>
        </a:p>
      </dsp:txBody>
      <dsp:txXfrm>
        <a:off x="84530" y="1932974"/>
        <a:ext cx="3564124" cy="1562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75A3DD-0466-4BBB-A8B0-4E173E8AFC48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1941DB-2AC4-4200-A811-8B91EEC6C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2812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130709-8FBF-4FFD-9AD4-50A6B5EE4AEC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36F6A-7EFF-4FA6-B19D-6CE19950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853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Directing (S1): (high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directive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/low supportive) Leader provides specific instructions (e.g. roles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and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goals) for the follower and closely supervises task accomplishment,</a:t>
            </a:r>
          </a:p>
          <a:p>
            <a:endParaRPr lang="en-GB" dirty="0"/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Coaching (S2): (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high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directive/high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supportive) Leader explains decisions and solicits suggestions from the follower but continues to direct task accomplishment. </a:t>
            </a:r>
          </a:p>
          <a:p>
            <a:endParaRPr lang="en-GB" dirty="0"/>
          </a:p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Supporting (S3): (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high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supportive/Low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directive) Leader makes decisions together with the follower and supports efforts towards task accomplishment.</a:t>
            </a:r>
          </a:p>
          <a:p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Delegating (S4): (low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action="ppaction://hlinksldjump"/>
              </a:rPr>
              <a:t>directive/low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supportive) Leader turns over decision and responsibility for implementation to follower. </a:t>
            </a:r>
          </a:p>
          <a:p>
            <a:endParaRPr lang="en-GB" dirty="0"/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(D1): (Follower has low competence, high commitment) The follower does not have the capability to complete the task but they are motivated to complete it.</a:t>
            </a:r>
          </a:p>
          <a:p>
            <a:endParaRPr lang="en-GB" dirty="0"/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(D2): (Follower has moderate competence, low commitment) The follower has some ability to do a task but is not motivated to complete it. 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D3): (Follower has moderate to high competence, variable commitment) The follower has the ability to do the task but they are uncertain that they can complete the task alone.</a:t>
            </a: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(D4): (Follower has high competence, high commitment) The follower has the ability and motivation to complete task alone.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36F6A-7EFF-4FA6-B19D-6CE19950B67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003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has been explained by noting that even if a person is extremely intelligent their success relies on how well they can communicate their ideas and work together with others.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36F6A-7EFF-4FA6-B19D-6CE19950B67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853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 b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2D15-C69B-4FD9-A086-D466406E9C6C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650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2D15-C69B-4FD9-A086-D466406E9C6C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953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32D15-C69B-4FD9-A086-D466406E9C6C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88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RSEluog4M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gUCyWhJf6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7m9eNoB3NU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9Kd2f0BOpw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39356" y="1"/>
            <a:ext cx="3196506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20746" y="62352"/>
            <a:ext cx="4521523" cy="6795648"/>
            <a:chOff x="6160995" y="62352"/>
            <a:chExt cx="6028697" cy="6795648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1055098"/>
            <a:ext cx="4320539" cy="47478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3500">
                <a:solidFill>
                  <a:schemeClr val="tx2"/>
                </a:solidFill>
              </a:rPr>
              <a:t>Situational</a:t>
            </a:r>
            <a:r>
              <a:rPr lang="en-US" sz="35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Leadership &amp; the Tannenbaum and Schmidt Continuum</a:t>
            </a:r>
          </a:p>
        </p:txBody>
      </p:sp>
    </p:spTree>
    <p:extLst>
      <p:ext uri="{BB962C8B-B14F-4D97-AF65-F5344CB8AC3E}">
        <p14:creationId xmlns:p14="http://schemas.microsoft.com/office/powerpoint/2010/main" val="20479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Authoritarian - 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600">
              <a:solidFill>
                <a:schemeClr val="tx2"/>
              </a:solidFill>
            </a:endParaRP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This theory looks at how much freedom is given to team members and how much authority is used by the leader.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Tannenbaum and Schmidt (1957) developed this model based on a continuum from authoritarian (dominant) to democratic (participative) leadership style. 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This demonstrates the leadership can often be very fluid.</a:t>
            </a:r>
          </a:p>
        </p:txBody>
      </p:sp>
    </p:spTree>
    <p:extLst>
      <p:ext uri="{BB962C8B-B14F-4D97-AF65-F5344CB8AC3E}">
        <p14:creationId xmlns:p14="http://schemas.microsoft.com/office/powerpoint/2010/main" val="295252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Authoritarian - 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600">
              <a:solidFill>
                <a:schemeClr val="tx2"/>
              </a:solidFill>
            </a:endParaRP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At the lower end of the continuum the leader has most of the control over decision making. </a:t>
            </a:r>
          </a:p>
          <a:p>
            <a:endParaRPr lang="en-GB" sz="1600">
              <a:solidFill>
                <a:schemeClr val="tx2"/>
              </a:solidFill>
              <a:cs typeface="Calibri" panose="020F0502020204030204"/>
            </a:endParaRPr>
          </a:p>
          <a:p>
            <a:r>
              <a:rPr lang="en-GB" sz="1600">
                <a:solidFill>
                  <a:schemeClr val="tx2"/>
                </a:solidFill>
              </a:rPr>
              <a:t>This gradually changes to allow followers more and more freedom and control in decision making. 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In your assignments you may have discussed some of these issues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What are they?</a:t>
            </a:r>
          </a:p>
        </p:txBody>
      </p:sp>
    </p:spTree>
    <p:extLst>
      <p:ext uri="{BB962C8B-B14F-4D97-AF65-F5344CB8AC3E}">
        <p14:creationId xmlns:p14="http://schemas.microsoft.com/office/powerpoint/2010/main" val="4055258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314D791-4D8A-4854-B8FC-6959656D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5076E76-3EB3-4269-8135-07CAB20E5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0D007-50B1-4BD4-B2BE-185A8352C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709" y="1741337"/>
            <a:ext cx="5054352" cy="23879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5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Tannenbaum and Schmidt Continuum</a:t>
            </a:r>
            <a:endParaRPr lang="en-US" sz="4500" b="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algn="ctr" defTabSz="914400"/>
            <a:endParaRPr lang="en-US" sz="45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B3C7E5-50E1-4F9E-AEA3-A6D219039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28" y="0"/>
            <a:ext cx="3872286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0233B5C-C5A9-48C0-8C07-21E6F6B36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0F3AF96-AAC1-41E3-9F66-0A6277845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DF38A98-557F-4C23-935A-42806B67AA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CEB13D-EBFC-4288-B604-572C2F779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988F9A4-0578-4C59-8B4A-346E02C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6553998" y="4267997"/>
            <a:ext cx="3142400" cy="2037604"/>
            <a:chOff x="-305" y="-4155"/>
            <a:chExt cx="2514948" cy="2174333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63F827B-FA00-442A-A09C-806F1FFA3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C876680-EE75-4791-842F-E23509221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B9819B2-70D4-4E0A-8D51-6B359B44C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FA8033D-6A70-4FA5-8F37-7F8C117C9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28144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Tannenbaum and Schmidt Continuum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2987" y="1508050"/>
            <a:ext cx="5085525" cy="383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603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Authoritarian - Democratic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188947"/>
              </p:ext>
            </p:extLst>
          </p:nvPr>
        </p:nvGraphicFramePr>
        <p:xfrm>
          <a:off x="3582987" y="1037257"/>
          <a:ext cx="5085526" cy="4781159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462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30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01409">
                <a:tc>
                  <a:txBody>
                    <a:bodyPr/>
                    <a:lstStyle/>
                    <a:p>
                      <a:r>
                        <a:rPr lang="en-GB" sz="16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1. Deciding and Announcing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Leader decides what needs to be done and tells people what to do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3732"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2. Deciding and Selling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Leader decides</a:t>
                      </a:r>
                      <a:r>
                        <a:rPr lang="en-GB" sz="1100" b="1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what needs to be done and persuades team to agree a plan</a:t>
                      </a: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3732"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3. Presenting and Inviting Questions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After making decisions leader asks for Q’s and comments, is prepared to change 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11"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4. Presenting a tentative decision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Leader presents a possible plan and asks for suggestions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2411"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5. Seeking Suggestions before planning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Group discuss options before leader decides plan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3732"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6. Defining limits requesting decision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Leader states problem and sets limits, team free to come up with plan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3732"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7. Team decision making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Leader becomes one member of group, decisions taken by all members equally</a:t>
                      </a:r>
                    </a:p>
                  </a:txBody>
                  <a:tcPr marL="158142" marR="118606" marT="79071" marB="790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817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443" y="1321056"/>
            <a:ext cx="8013114" cy="1991979"/>
          </a:xfrm>
        </p:spPr>
        <p:txBody>
          <a:bodyPr anchor="b">
            <a:normAutofit/>
          </a:bodyPr>
          <a:lstStyle/>
          <a:p>
            <a:r>
              <a:rPr lang="en-GB" sz="4500">
                <a:solidFill>
                  <a:schemeClr val="tx2"/>
                </a:solidFill>
              </a:rPr>
              <a:t>Situational Leadership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00351" y="0"/>
            <a:ext cx="3243649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799165" y="4001437"/>
            <a:ext cx="3655725" cy="2057400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3430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Situational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The situational style of leadership dictates that differing situations demand different styles of leadership. 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Therefore an effective leader must be able to adapt their leadership style according to the situation. 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The model is based upon the leader assessing each individual follower’s development level toward a specific task and matching the most appropriate leadership style. 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What do you think about this approach to leadership?</a:t>
            </a:r>
          </a:p>
        </p:txBody>
      </p:sp>
    </p:spTree>
    <p:extLst>
      <p:ext uri="{BB962C8B-B14F-4D97-AF65-F5344CB8AC3E}">
        <p14:creationId xmlns:p14="http://schemas.microsoft.com/office/powerpoint/2010/main" val="1311167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323" y="3985"/>
            <a:ext cx="7329573" cy="6858000"/>
            <a:chOff x="1303402" y="3985"/>
            <a:chExt cx="9772765" cy="6858000"/>
          </a:xfrm>
        </p:grpSpPr>
        <p:sp>
          <p:nvSpPr>
            <p:cNvPr id="2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1A6296-9B53-4E25-B7BB-D8A7F78FE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099" y="991261"/>
            <a:ext cx="4316022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100" dirty="0">
                <a:solidFill>
                  <a:schemeClr val="tx2"/>
                </a:solidFill>
                <a:cs typeface="Calibri Light"/>
              </a:rPr>
              <a:t>Situational Leadership</a:t>
            </a:r>
            <a:endParaRPr lang="en-GB" sz="31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FC220-DA2D-4C70-9A33-BC31C314F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1965" y="2979336"/>
            <a:ext cx="428229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700">
              <a:solidFill>
                <a:schemeClr val="tx2"/>
              </a:solidFill>
            </a:endParaRPr>
          </a:p>
          <a:p>
            <a:endParaRPr lang="en-GB" sz="1700">
              <a:solidFill>
                <a:schemeClr val="tx2"/>
              </a:solidFill>
              <a:cs typeface="Calibri"/>
            </a:endParaRPr>
          </a:p>
          <a:p>
            <a:endParaRPr lang="en-GB" sz="1700">
              <a:solidFill>
                <a:schemeClr val="tx2"/>
              </a:solidFill>
              <a:cs typeface="Calibri"/>
            </a:endParaRPr>
          </a:p>
          <a:p>
            <a:pPr>
              <a:buNone/>
            </a:pPr>
            <a:r>
              <a:rPr lang="en-GB" sz="1700" b="0">
                <a:solidFill>
                  <a:schemeClr val="tx2"/>
                </a:solidFill>
                <a:ea typeface="+mn-lt"/>
                <a:cs typeface="+mn-lt"/>
                <a:hlinkClick r:id="rId2"/>
              </a:rPr>
              <a:t>https://www.youtube.com/watch?v=vRSEluog4M0</a:t>
            </a:r>
          </a:p>
          <a:p>
            <a:pPr marL="0" indent="0">
              <a:buNone/>
            </a:pPr>
            <a:endParaRPr lang="en-GB" sz="1700" b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0597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17957-B46D-D459-9EB1-A9E7378E9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43" y="1321056"/>
            <a:ext cx="8013114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Directive and Supportive </a:t>
            </a:r>
            <a:r>
              <a:rPr lang="en-US" sz="45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Behaviour</a:t>
            </a:r>
            <a:endParaRPr lang="en-US" sz="45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00351" y="0"/>
            <a:ext cx="3243649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799165" y="4001437"/>
            <a:ext cx="3655725" cy="2057400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51159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2" y="0"/>
            <a:ext cx="4235228" cy="6483075"/>
            <a:chOff x="-19221" y="0"/>
            <a:chExt cx="5646974" cy="6483075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053641"/>
            <a:ext cx="2751870" cy="2760098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chemeClr val="tx2"/>
                </a:solidFill>
              </a:rPr>
              <a:t>Directive  Behaviour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 b="1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 b="1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Involves one way communication from the leader telling the follower what to do, how to do it and involves close supervision. 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A one way flow perhaps!</a:t>
            </a:r>
          </a:p>
          <a:p>
            <a:pPr marL="0" indent="0">
              <a:buNone/>
            </a:pPr>
            <a:endParaRPr lang="en-GB" sz="1600" b="1">
              <a:solidFill>
                <a:schemeClr val="tx2"/>
              </a:solidFill>
            </a:endParaRPr>
          </a:p>
          <a:p>
            <a:endParaRPr lang="en-GB" sz="1600" b="1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249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2" y="0"/>
            <a:ext cx="4235228" cy="6483075"/>
            <a:chOff x="-19221" y="0"/>
            <a:chExt cx="5646974" cy="6483075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053641"/>
            <a:ext cx="2751870" cy="2760098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chemeClr val="tx2"/>
                </a:solidFill>
              </a:rPr>
              <a:t>Supportive Behaviour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600" b="1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r>
              <a:rPr lang="en-GB" sz="1600" b="1">
                <a:solidFill>
                  <a:schemeClr val="tx2"/>
                </a:solidFill>
              </a:rPr>
              <a:t>Supportive Behaviour</a:t>
            </a:r>
            <a:endParaRPr lang="en-GB" sz="1600" b="1">
              <a:solidFill>
                <a:schemeClr val="tx2"/>
              </a:solidFill>
              <a:cs typeface="Calibri"/>
            </a:endParaRP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Involves two-way communication in which the leader listens, supports and encourages the follower to make decisions for themselves.  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At least some 2 way considerations</a:t>
            </a:r>
          </a:p>
          <a:p>
            <a:endParaRPr lang="en-GB" sz="1600" b="1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335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 descr="A picture containing screenshot, sign&#10;&#10;Description generated with very high confidence">
            <a:extLst>
              <a:ext uri="{FF2B5EF4-FFF2-40B4-BE49-F238E27FC236}">
                <a16:creationId xmlns:a16="http://schemas.microsoft.com/office/drawing/2014/main" id="{93BC666D-A89E-4628-88DE-88FC96776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492" r="3506" b="-2"/>
          <a:stretch/>
        </p:blipFill>
        <p:spPr>
          <a:xfrm>
            <a:off x="609595" y="457200"/>
            <a:ext cx="792480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80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116632"/>
            <a:ext cx="7886700" cy="1325563"/>
          </a:xfrm>
        </p:spPr>
        <p:txBody>
          <a:bodyPr/>
          <a:lstStyle/>
          <a:p>
            <a:r>
              <a:rPr lang="en-GB" dirty="0"/>
              <a:t>Development levels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92896"/>
            <a:ext cx="7488832" cy="3455789"/>
          </a:xfrm>
        </p:spPr>
      </p:pic>
    </p:spTree>
    <p:extLst>
      <p:ext uri="{BB962C8B-B14F-4D97-AF65-F5344CB8AC3E}">
        <p14:creationId xmlns:p14="http://schemas.microsoft.com/office/powerpoint/2010/main" val="4247319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Development Level</a:t>
            </a:r>
          </a:p>
        </p:txBody>
      </p:sp>
      <p:grpSp>
        <p:nvGrpSpPr>
          <p:cNvPr id="22" name="Group 12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73011" y="5285"/>
            <a:ext cx="5470989" cy="6858000"/>
            <a:chOff x="4897348" y="-5799"/>
            <a:chExt cx="7294653" cy="6858000"/>
          </a:xfrm>
        </p:grpSpPr>
        <p:sp>
          <p:nvSpPr>
            <p:cNvPr id="23" name="Freeform: Shape 13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4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4609" y="1032987"/>
            <a:ext cx="3689331" cy="4792027"/>
          </a:xfrm>
        </p:spPr>
        <p:txBody>
          <a:bodyPr anchor="ctr">
            <a:normAutofit/>
          </a:bodyPr>
          <a:lstStyle/>
          <a:p>
            <a:endParaRPr lang="en-GB" sz="1700">
              <a:solidFill>
                <a:schemeClr val="tx2"/>
              </a:solidFill>
            </a:endParaRPr>
          </a:p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A follower may be highly developed (D4) in one aspect of their job but less developed (D1) in others, </a:t>
            </a:r>
          </a:p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The leader should assess the developmental level of each follower and adapt their leadership style accordingly.</a:t>
            </a:r>
          </a:p>
        </p:txBody>
      </p:sp>
      <p:sp>
        <p:nvSpPr>
          <p:cNvPr id="4" name="Rectangle 3"/>
          <p:cNvSpPr/>
          <p:nvPr/>
        </p:nvSpPr>
        <p:spPr>
          <a:xfrm>
            <a:off x="4453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923173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550" y="3985"/>
            <a:ext cx="7329573" cy="6858000"/>
            <a:chOff x="1303402" y="36937"/>
            <a:chExt cx="9772765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2043663"/>
            <a:ext cx="4578895" cy="2031055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4500">
                <a:solidFill>
                  <a:schemeClr val="tx2"/>
                </a:solidFill>
              </a:rPr>
              <a:t>Session 2</a:t>
            </a:r>
            <a:endParaRPr lang="en-US" sz="45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06040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42996" y="4267832"/>
            <a:ext cx="3604497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chemeClr val="tx2"/>
                </a:solidFill>
              </a:rPr>
              <a:t>Emotional Intelligence</a:t>
            </a:r>
          </a:p>
        </p:txBody>
      </p:sp>
      <p:pic>
        <p:nvPicPr>
          <p:cNvPr id="6" name="Graphic 5" descr="Head with Gears">
            <a:extLst>
              <a:ext uri="{FF2B5EF4-FFF2-40B4-BE49-F238E27FC236}">
                <a16:creationId xmlns:a16="http://schemas.microsoft.com/office/drawing/2014/main" id="{43C4070B-CA31-9A1B-7945-7187FFE37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5352" y="2333040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6695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8086AEC-04C2-4BC4-BFB8-0135965C7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C3BE3F-B8A9-4DC9-A867-EC91736FA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A2F3D1-53F2-478B-949B-6D4EA2E4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455386"/>
            <a:ext cx="4033966" cy="6402614"/>
            <a:chOff x="-19221" y="197691"/>
            <a:chExt cx="5378624" cy="64026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E53A4EE-6F9B-4EC8-9840-708F509D9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D8289AA-777C-4230-BABC-203458BF6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D76777-71BF-4FFF-B568-E58E46EB1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2CDCD53-6393-431A-9E75-109BC8362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62198F-7D76-4A2A-9669-40E5E8A3C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97691"/>
              <a:ext cx="5378623" cy="6402614"/>
            </a:xfrm>
            <a:custGeom>
              <a:avLst/>
              <a:gdLst>
                <a:gd name="connsiteX0" fmla="*/ 2220349 w 5378623"/>
                <a:gd name="connsiteY0" fmla="*/ 67 h 6402614"/>
                <a:gd name="connsiteX1" fmla="*/ 3018161 w 5378623"/>
                <a:gd name="connsiteY1" fmla="*/ 108191 h 6402614"/>
                <a:gd name="connsiteX2" fmla="*/ 5265831 w 5378623"/>
                <a:gd name="connsiteY2" fmla="*/ 4066338 h 6402614"/>
                <a:gd name="connsiteX3" fmla="*/ 2912752 w 5378623"/>
                <a:gd name="connsiteY3" fmla="*/ 6386691 h 6402614"/>
                <a:gd name="connsiteX4" fmla="*/ 2840648 w 5378623"/>
                <a:gd name="connsiteY4" fmla="*/ 6402614 h 6402614"/>
                <a:gd name="connsiteX5" fmla="*/ 1474249 w 5378623"/>
                <a:gd name="connsiteY5" fmla="*/ 6402614 h 6402614"/>
                <a:gd name="connsiteX6" fmla="*/ 1340218 w 5378623"/>
                <a:gd name="connsiteY6" fmla="*/ 6370360 h 6402614"/>
                <a:gd name="connsiteX7" fmla="*/ 204687 w 5378623"/>
                <a:gd name="connsiteY7" fmla="*/ 5802379 h 6402614"/>
                <a:gd name="connsiteX8" fmla="*/ 0 w 5378623"/>
                <a:gd name="connsiteY8" fmla="*/ 5624181 h 6402614"/>
                <a:gd name="connsiteX9" fmla="*/ 0 w 5378623"/>
                <a:gd name="connsiteY9" fmla="*/ 5197118 h 6402614"/>
                <a:gd name="connsiteX10" fmla="*/ 120950 w 5378623"/>
                <a:gd name="connsiteY10" fmla="*/ 5327736 h 6402614"/>
                <a:gd name="connsiteX11" fmla="*/ 553277 w 5378623"/>
                <a:gd name="connsiteY11" fmla="*/ 5674143 h 6402614"/>
                <a:gd name="connsiteX12" fmla="*/ 1048951 w 5378623"/>
                <a:gd name="connsiteY12" fmla="*/ 5913372 h 6402614"/>
                <a:gd name="connsiteX13" fmla="*/ 1114406 w 5378623"/>
                <a:gd name="connsiteY13" fmla="*/ 5935664 h 6402614"/>
                <a:gd name="connsiteX14" fmla="*/ 1180375 w 5378623"/>
                <a:gd name="connsiteY14" fmla="*/ 5956470 h 6402614"/>
                <a:gd name="connsiteX15" fmla="*/ 1247107 w 5378623"/>
                <a:gd name="connsiteY15" fmla="*/ 5975278 h 6402614"/>
                <a:gd name="connsiteX16" fmla="*/ 1313053 w 5378623"/>
                <a:gd name="connsiteY16" fmla="*/ 5991905 h 6402614"/>
                <a:gd name="connsiteX17" fmla="*/ 1578771 w 5378623"/>
                <a:gd name="connsiteY17" fmla="*/ 6035400 h 6402614"/>
                <a:gd name="connsiteX18" fmla="*/ 2116969 w 5378623"/>
                <a:gd name="connsiteY18" fmla="*/ 6005033 h 6402614"/>
                <a:gd name="connsiteX19" fmla="*/ 2648341 w 5378623"/>
                <a:gd name="connsiteY19" fmla="*/ 5837212 h 6402614"/>
                <a:gd name="connsiteX20" fmla="*/ 3166862 w 5378623"/>
                <a:gd name="connsiteY20" fmla="*/ 5582136 h 6402614"/>
                <a:gd name="connsiteX21" fmla="*/ 3295551 w 5378623"/>
                <a:gd name="connsiteY21" fmla="*/ 5510900 h 6402614"/>
                <a:gd name="connsiteX22" fmla="*/ 3426292 w 5378623"/>
                <a:gd name="connsiteY22" fmla="*/ 5437546 h 6402614"/>
                <a:gd name="connsiteX23" fmla="*/ 3693498 w 5378623"/>
                <a:gd name="connsiteY23" fmla="*/ 5296779 h 6402614"/>
                <a:gd name="connsiteX24" fmla="*/ 3957511 w 5378623"/>
                <a:gd name="connsiteY24" fmla="*/ 5162806 h 6402614"/>
                <a:gd name="connsiteX25" fmla="*/ 4212170 w 5378623"/>
                <a:gd name="connsiteY25" fmla="*/ 5024936 h 6402614"/>
                <a:gd name="connsiteX26" fmla="*/ 4449651 w 5378623"/>
                <a:gd name="connsiteY26" fmla="*/ 4870986 h 6402614"/>
                <a:gd name="connsiteX27" fmla="*/ 4659728 w 5378623"/>
                <a:gd name="connsiteY27" fmla="*/ 4689640 h 6402614"/>
                <a:gd name="connsiteX28" fmla="*/ 4830457 w 5378623"/>
                <a:gd name="connsiteY28" fmla="*/ 4472596 h 6402614"/>
                <a:gd name="connsiteX29" fmla="*/ 4955705 w 5378623"/>
                <a:gd name="connsiteY29" fmla="*/ 4222268 h 6402614"/>
                <a:gd name="connsiteX30" fmla="*/ 4968352 w 5378623"/>
                <a:gd name="connsiteY30" fmla="*/ 4189141 h 6402614"/>
                <a:gd name="connsiteX31" fmla="*/ 4979564 w 5378623"/>
                <a:gd name="connsiteY31" fmla="*/ 4155400 h 6402614"/>
                <a:gd name="connsiteX32" fmla="*/ 4990913 w 5378623"/>
                <a:gd name="connsiteY32" fmla="*/ 4121577 h 6402614"/>
                <a:gd name="connsiteX33" fmla="*/ 5000865 w 5378623"/>
                <a:gd name="connsiteY33" fmla="*/ 4086570 h 6402614"/>
                <a:gd name="connsiteX34" fmla="*/ 5020612 w 5378623"/>
                <a:gd name="connsiteY34" fmla="*/ 4016281 h 6402614"/>
                <a:gd name="connsiteX35" fmla="*/ 5030486 w 5378623"/>
                <a:gd name="connsiteY35" fmla="*/ 3981137 h 6402614"/>
                <a:gd name="connsiteX36" fmla="*/ 5035423 w 5378623"/>
                <a:gd name="connsiteY36" fmla="*/ 3963565 h 6402614"/>
                <a:gd name="connsiteX37" fmla="*/ 5039507 w 5378623"/>
                <a:gd name="connsiteY37" fmla="*/ 3945765 h 6402614"/>
                <a:gd name="connsiteX38" fmla="*/ 5071597 w 5378623"/>
                <a:gd name="connsiteY38" fmla="*/ 3802972 h 6402614"/>
                <a:gd name="connsiteX39" fmla="*/ 5096108 w 5378623"/>
                <a:gd name="connsiteY39" fmla="*/ 3658610 h 6402614"/>
                <a:gd name="connsiteX40" fmla="*/ 5113299 w 5378623"/>
                <a:gd name="connsiteY40" fmla="*/ 3512985 h 6402614"/>
                <a:gd name="connsiteX41" fmla="*/ 5115328 w 5378623"/>
                <a:gd name="connsiteY41" fmla="*/ 3494749 h 6402614"/>
                <a:gd name="connsiteX42" fmla="*/ 5116446 w 5378623"/>
                <a:gd name="connsiteY42" fmla="*/ 3476502 h 6402614"/>
                <a:gd name="connsiteX43" fmla="*/ 5118711 w 5378623"/>
                <a:gd name="connsiteY43" fmla="*/ 3439898 h 6402614"/>
                <a:gd name="connsiteX44" fmla="*/ 5123270 w 5378623"/>
                <a:gd name="connsiteY44" fmla="*/ 3366583 h 6402614"/>
                <a:gd name="connsiteX45" fmla="*/ 5121172 w 5378623"/>
                <a:gd name="connsiteY45" fmla="*/ 3072860 h 6402614"/>
                <a:gd name="connsiteX46" fmla="*/ 5119473 w 5378623"/>
                <a:gd name="connsiteY46" fmla="*/ 3036121 h 6402614"/>
                <a:gd name="connsiteX47" fmla="*/ 5116244 w 5378623"/>
                <a:gd name="connsiteY47" fmla="*/ 2999552 h 6402614"/>
                <a:gd name="connsiteX48" fmla="*/ 5109221 w 5378623"/>
                <a:gd name="connsiteY48" fmla="*/ 2926379 h 6402614"/>
                <a:gd name="connsiteX49" fmla="*/ 5089643 w 5378623"/>
                <a:gd name="connsiteY49" fmla="*/ 2780639 h 6402614"/>
                <a:gd name="connsiteX50" fmla="*/ 5084078 w 5378623"/>
                <a:gd name="connsiteY50" fmla="*/ 2744255 h 6402614"/>
                <a:gd name="connsiteX51" fmla="*/ 5077785 w 5378623"/>
                <a:gd name="connsiteY51" fmla="*/ 2708026 h 6402614"/>
                <a:gd name="connsiteX52" fmla="*/ 5063128 w 5378623"/>
                <a:gd name="connsiteY52" fmla="*/ 2636053 h 6402614"/>
                <a:gd name="connsiteX53" fmla="*/ 5047530 w 5378623"/>
                <a:gd name="connsiteY53" fmla="*/ 2564176 h 6402614"/>
                <a:gd name="connsiteX54" fmla="*/ 5028967 w 5378623"/>
                <a:gd name="connsiteY54" fmla="*/ 2493127 h 6402614"/>
                <a:gd name="connsiteX55" fmla="*/ 4822623 w 5378623"/>
                <a:gd name="connsiteY55" fmla="*/ 1944830 h 6402614"/>
                <a:gd name="connsiteX56" fmla="*/ 4108183 w 5378623"/>
                <a:gd name="connsiteY56" fmla="*/ 1038170 h 6402614"/>
                <a:gd name="connsiteX57" fmla="*/ 3638213 w 5378623"/>
                <a:gd name="connsiteY57" fmla="*/ 712395 h 6402614"/>
                <a:gd name="connsiteX58" fmla="*/ 3575480 w 5378623"/>
                <a:gd name="connsiteY58" fmla="*/ 678662 h 6402614"/>
                <a:gd name="connsiteX59" fmla="*/ 3512574 w 5378623"/>
                <a:gd name="connsiteY59" fmla="*/ 645577 h 6402614"/>
                <a:gd name="connsiteX60" fmla="*/ 3448603 w 5378623"/>
                <a:gd name="connsiteY60" fmla="*/ 614757 h 6402614"/>
                <a:gd name="connsiteX61" fmla="*/ 3416617 w 5378623"/>
                <a:gd name="connsiteY61" fmla="*/ 599347 h 6402614"/>
                <a:gd name="connsiteX62" fmla="*/ 3384352 w 5378623"/>
                <a:gd name="connsiteY62" fmla="*/ 584559 h 6402614"/>
                <a:gd name="connsiteX63" fmla="*/ 3254088 w 5378623"/>
                <a:gd name="connsiteY63" fmla="*/ 529021 h 6402614"/>
                <a:gd name="connsiteX64" fmla="*/ 3121640 w 5378623"/>
                <a:gd name="connsiteY64" fmla="*/ 479505 h 6402614"/>
                <a:gd name="connsiteX65" fmla="*/ 2987193 w 5378623"/>
                <a:gd name="connsiteY65" fmla="*/ 436176 h 6402614"/>
                <a:gd name="connsiteX66" fmla="*/ 2851296 w 5378623"/>
                <a:gd name="connsiteY66" fmla="*/ 398256 h 6402614"/>
                <a:gd name="connsiteX67" fmla="*/ 2573611 w 5378623"/>
                <a:gd name="connsiteY67" fmla="*/ 336717 h 6402614"/>
                <a:gd name="connsiteX68" fmla="*/ 2014208 w 5378623"/>
                <a:gd name="connsiteY68" fmla="*/ 276896 h 6402614"/>
                <a:gd name="connsiteX69" fmla="*/ 1457097 w 5378623"/>
                <a:gd name="connsiteY69" fmla="*/ 322828 h 6402614"/>
                <a:gd name="connsiteX70" fmla="*/ 914684 w 5378623"/>
                <a:gd name="connsiteY70" fmla="*/ 486648 h 6402614"/>
                <a:gd name="connsiteX71" fmla="*/ 848661 w 5378623"/>
                <a:gd name="connsiteY71" fmla="*/ 515093 h 6402614"/>
                <a:gd name="connsiteX72" fmla="*/ 782834 w 5378623"/>
                <a:gd name="connsiteY72" fmla="*/ 544519 h 6402614"/>
                <a:gd name="connsiteX73" fmla="*/ 717715 w 5378623"/>
                <a:gd name="connsiteY73" fmla="*/ 575988 h 6402614"/>
                <a:gd name="connsiteX74" fmla="*/ 653112 w 5378623"/>
                <a:gd name="connsiteY74" fmla="*/ 608523 h 6402614"/>
                <a:gd name="connsiteX75" fmla="*/ 406671 w 5378623"/>
                <a:gd name="connsiteY75" fmla="*/ 756246 h 6402614"/>
                <a:gd name="connsiteX76" fmla="*/ 191033 w 5378623"/>
                <a:gd name="connsiteY76" fmla="*/ 942131 h 6402614"/>
                <a:gd name="connsiteX77" fmla="*/ 143339 w 5378623"/>
                <a:gd name="connsiteY77" fmla="*/ 996006 h 6402614"/>
                <a:gd name="connsiteX78" fmla="*/ 98848 w 5378623"/>
                <a:gd name="connsiteY78" fmla="*/ 1053288 h 6402614"/>
                <a:gd name="connsiteX79" fmla="*/ 56083 w 5378623"/>
                <a:gd name="connsiteY79" fmla="*/ 1112657 h 6402614"/>
                <a:gd name="connsiteX80" fmla="*/ 14889 w 5378623"/>
                <a:gd name="connsiteY80" fmla="*/ 1173837 h 6402614"/>
                <a:gd name="connsiteX81" fmla="*/ 0 w 5378623"/>
                <a:gd name="connsiteY81" fmla="*/ 1198088 h 6402614"/>
                <a:gd name="connsiteX82" fmla="*/ 0 w 5378623"/>
                <a:gd name="connsiteY82" fmla="*/ 888809 h 6402614"/>
                <a:gd name="connsiteX83" fmla="*/ 88781 w 5378623"/>
                <a:gd name="connsiteY83" fmla="*/ 802825 h 6402614"/>
                <a:gd name="connsiteX84" fmla="*/ 2220349 w 5378623"/>
                <a:gd name="connsiteY84" fmla="*/ 67 h 640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5378623" h="6402614">
                  <a:moveTo>
                    <a:pt x="2220349" y="67"/>
                  </a:moveTo>
                  <a:cubicBezTo>
                    <a:pt x="2484151" y="1784"/>
                    <a:pt x="2751801" y="36820"/>
                    <a:pt x="3018161" y="108191"/>
                  </a:cubicBezTo>
                  <a:cubicBezTo>
                    <a:pt x="4722867" y="564965"/>
                    <a:pt x="5729192" y="2337049"/>
                    <a:pt x="5265831" y="4066338"/>
                  </a:cubicBezTo>
                  <a:cubicBezTo>
                    <a:pt x="4947269" y="5255224"/>
                    <a:pt x="4017004" y="6114300"/>
                    <a:pt x="2912752" y="6386691"/>
                  </a:cubicBezTo>
                  <a:lnTo>
                    <a:pt x="2840648" y="6402614"/>
                  </a:lnTo>
                  <a:lnTo>
                    <a:pt x="1474249" y="6402614"/>
                  </a:lnTo>
                  <a:lnTo>
                    <a:pt x="1340218" y="6370360"/>
                  </a:lnTo>
                  <a:cubicBezTo>
                    <a:pt x="914042" y="6256167"/>
                    <a:pt x="531514" y="6059766"/>
                    <a:pt x="204687" y="5802379"/>
                  </a:cubicBezTo>
                  <a:lnTo>
                    <a:pt x="0" y="5624181"/>
                  </a:lnTo>
                  <a:lnTo>
                    <a:pt x="0" y="5197118"/>
                  </a:lnTo>
                  <a:lnTo>
                    <a:pt x="120950" y="5327736"/>
                  </a:lnTo>
                  <a:cubicBezTo>
                    <a:pt x="253827" y="5458395"/>
                    <a:pt x="397634" y="5575985"/>
                    <a:pt x="553277" y="5674143"/>
                  </a:cubicBezTo>
                  <a:cubicBezTo>
                    <a:pt x="708978" y="5772084"/>
                    <a:pt x="875421" y="5851690"/>
                    <a:pt x="1048951" y="5913372"/>
                  </a:cubicBezTo>
                  <a:cubicBezTo>
                    <a:pt x="1070860" y="5920750"/>
                    <a:pt x="1092382" y="5928719"/>
                    <a:pt x="1114406" y="5935664"/>
                  </a:cubicBezTo>
                  <a:lnTo>
                    <a:pt x="1180375" y="5956470"/>
                  </a:lnTo>
                  <a:lnTo>
                    <a:pt x="1247107" y="5975278"/>
                  </a:lnTo>
                  <a:cubicBezTo>
                    <a:pt x="1269462" y="5981848"/>
                    <a:pt x="1291029" y="5986236"/>
                    <a:pt x="1313053" y="5991905"/>
                  </a:cubicBezTo>
                  <a:cubicBezTo>
                    <a:pt x="1400808" y="6012869"/>
                    <a:pt x="1489584" y="6027036"/>
                    <a:pt x="1578771" y="6035400"/>
                  </a:cubicBezTo>
                  <a:cubicBezTo>
                    <a:pt x="1757312" y="6051941"/>
                    <a:pt x="1937844" y="6040152"/>
                    <a:pt x="2116969" y="6005033"/>
                  </a:cubicBezTo>
                  <a:cubicBezTo>
                    <a:pt x="2296104" y="5969454"/>
                    <a:pt x="2473717" y="5910978"/>
                    <a:pt x="2648341" y="5837212"/>
                  </a:cubicBezTo>
                  <a:cubicBezTo>
                    <a:pt x="2823148" y="5763610"/>
                    <a:pt x="2995347" y="5675863"/>
                    <a:pt x="3166862" y="5582136"/>
                  </a:cubicBezTo>
                  <a:cubicBezTo>
                    <a:pt x="3209843" y="5558645"/>
                    <a:pt x="3252667" y="5534880"/>
                    <a:pt x="3295551" y="5510900"/>
                  </a:cubicBezTo>
                  <a:lnTo>
                    <a:pt x="3426292" y="5437546"/>
                  </a:lnTo>
                  <a:cubicBezTo>
                    <a:pt x="3515217" y="5388460"/>
                    <a:pt x="3604599" y="5341930"/>
                    <a:pt x="3693498" y="5296779"/>
                  </a:cubicBezTo>
                  <a:lnTo>
                    <a:pt x="3957511" y="5162806"/>
                  </a:lnTo>
                  <a:cubicBezTo>
                    <a:pt x="4044259" y="5118005"/>
                    <a:pt x="4129592" y="5072941"/>
                    <a:pt x="4212170" y="5024936"/>
                  </a:cubicBezTo>
                  <a:cubicBezTo>
                    <a:pt x="4294563" y="4976766"/>
                    <a:pt x="4374532" y="4926554"/>
                    <a:pt x="4449651" y="4870986"/>
                  </a:cubicBezTo>
                  <a:cubicBezTo>
                    <a:pt x="4524973" y="4815937"/>
                    <a:pt x="4596075" y="4756163"/>
                    <a:pt x="4659728" y="4689640"/>
                  </a:cubicBezTo>
                  <a:cubicBezTo>
                    <a:pt x="4723566" y="4623283"/>
                    <a:pt x="4780828" y="4550758"/>
                    <a:pt x="4830457" y="4472596"/>
                  </a:cubicBezTo>
                  <a:cubicBezTo>
                    <a:pt x="4880087" y="4394434"/>
                    <a:pt x="4921716" y="4310302"/>
                    <a:pt x="4955705" y="4222268"/>
                  </a:cubicBezTo>
                  <a:lnTo>
                    <a:pt x="4968352" y="4189141"/>
                  </a:lnTo>
                  <a:lnTo>
                    <a:pt x="4979564" y="4155400"/>
                  </a:lnTo>
                  <a:lnTo>
                    <a:pt x="4990913" y="4121577"/>
                  </a:lnTo>
                  <a:cubicBezTo>
                    <a:pt x="4994441" y="4110119"/>
                    <a:pt x="4997522" y="4098194"/>
                    <a:pt x="5000865" y="4086570"/>
                  </a:cubicBezTo>
                  <a:lnTo>
                    <a:pt x="5020612" y="4016281"/>
                  </a:lnTo>
                  <a:lnTo>
                    <a:pt x="5030486" y="3981137"/>
                  </a:lnTo>
                  <a:lnTo>
                    <a:pt x="5035423" y="3963565"/>
                  </a:lnTo>
                  <a:lnTo>
                    <a:pt x="5039507" y="3945765"/>
                  </a:lnTo>
                  <a:cubicBezTo>
                    <a:pt x="5050088" y="3898175"/>
                    <a:pt x="5061308" y="3850756"/>
                    <a:pt x="5071597" y="3802972"/>
                  </a:cubicBezTo>
                  <a:lnTo>
                    <a:pt x="5096108" y="3658610"/>
                  </a:lnTo>
                  <a:cubicBezTo>
                    <a:pt x="5102684" y="3610180"/>
                    <a:pt x="5107604" y="3561536"/>
                    <a:pt x="5113299" y="3512985"/>
                  </a:cubicBezTo>
                  <a:lnTo>
                    <a:pt x="5115328" y="3494749"/>
                  </a:lnTo>
                  <a:lnTo>
                    <a:pt x="5116446" y="3476502"/>
                  </a:lnTo>
                  <a:lnTo>
                    <a:pt x="5118711" y="3439898"/>
                  </a:lnTo>
                  <a:lnTo>
                    <a:pt x="5123270" y="3366583"/>
                  </a:lnTo>
                  <a:cubicBezTo>
                    <a:pt x="5126606" y="3268829"/>
                    <a:pt x="5127431" y="3170634"/>
                    <a:pt x="5121172" y="3072860"/>
                  </a:cubicBezTo>
                  <a:lnTo>
                    <a:pt x="5119473" y="3036121"/>
                  </a:lnTo>
                  <a:cubicBezTo>
                    <a:pt x="5118968" y="3023930"/>
                    <a:pt x="5117310" y="3011778"/>
                    <a:pt x="5116244" y="2999552"/>
                  </a:cubicBezTo>
                  <a:lnTo>
                    <a:pt x="5109221" y="2926379"/>
                  </a:lnTo>
                  <a:cubicBezTo>
                    <a:pt x="5105544" y="2877404"/>
                    <a:pt x="5096760" y="2829145"/>
                    <a:pt x="5089643" y="2780639"/>
                  </a:cubicBezTo>
                  <a:lnTo>
                    <a:pt x="5084078" y="2744255"/>
                  </a:lnTo>
                  <a:cubicBezTo>
                    <a:pt x="5082420" y="2732104"/>
                    <a:pt x="5080412" y="2719974"/>
                    <a:pt x="5077785" y="2708026"/>
                  </a:cubicBezTo>
                  <a:lnTo>
                    <a:pt x="5063128" y="2636053"/>
                  </a:lnTo>
                  <a:cubicBezTo>
                    <a:pt x="5057902" y="2612048"/>
                    <a:pt x="5053511" y="2587920"/>
                    <a:pt x="5047530" y="2564176"/>
                  </a:cubicBezTo>
                  <a:lnTo>
                    <a:pt x="5028967" y="2493127"/>
                  </a:lnTo>
                  <a:cubicBezTo>
                    <a:pt x="4979424" y="2303537"/>
                    <a:pt x="4909775" y="2119458"/>
                    <a:pt x="4822623" y="1944830"/>
                  </a:cubicBezTo>
                  <a:cubicBezTo>
                    <a:pt x="4648947" y="1594931"/>
                    <a:pt x="4401749" y="1285261"/>
                    <a:pt x="4108183" y="1038170"/>
                  </a:cubicBezTo>
                  <a:cubicBezTo>
                    <a:pt x="3961444" y="914460"/>
                    <a:pt x="3803854" y="805232"/>
                    <a:pt x="3638213" y="712395"/>
                  </a:cubicBezTo>
                  <a:lnTo>
                    <a:pt x="3575480" y="678662"/>
                  </a:lnTo>
                  <a:cubicBezTo>
                    <a:pt x="3554450" y="667578"/>
                    <a:pt x="3534194" y="655311"/>
                    <a:pt x="3512574" y="645577"/>
                  </a:cubicBezTo>
                  <a:lnTo>
                    <a:pt x="3448603" y="614757"/>
                  </a:lnTo>
                  <a:lnTo>
                    <a:pt x="3416617" y="599347"/>
                  </a:lnTo>
                  <a:cubicBezTo>
                    <a:pt x="3406000" y="594185"/>
                    <a:pt x="3395413" y="588913"/>
                    <a:pt x="3384352" y="584559"/>
                  </a:cubicBezTo>
                  <a:cubicBezTo>
                    <a:pt x="3340850" y="566062"/>
                    <a:pt x="3297707" y="547083"/>
                    <a:pt x="3254088" y="529021"/>
                  </a:cubicBezTo>
                  <a:cubicBezTo>
                    <a:pt x="3209736" y="512847"/>
                    <a:pt x="3165607" y="496270"/>
                    <a:pt x="3121640" y="479505"/>
                  </a:cubicBezTo>
                  <a:lnTo>
                    <a:pt x="2987193" y="436176"/>
                  </a:lnTo>
                  <a:cubicBezTo>
                    <a:pt x="2942116" y="422708"/>
                    <a:pt x="2896575" y="410968"/>
                    <a:pt x="2851296" y="398256"/>
                  </a:cubicBezTo>
                  <a:cubicBezTo>
                    <a:pt x="2759507" y="375285"/>
                    <a:pt x="2666373" y="353923"/>
                    <a:pt x="2573611" y="336717"/>
                  </a:cubicBezTo>
                  <a:cubicBezTo>
                    <a:pt x="2387776" y="301762"/>
                    <a:pt x="2200839" y="280304"/>
                    <a:pt x="2014208" y="276896"/>
                  </a:cubicBezTo>
                  <a:cubicBezTo>
                    <a:pt x="1827605" y="273381"/>
                    <a:pt x="1641223" y="288238"/>
                    <a:pt x="1457097" y="322828"/>
                  </a:cubicBezTo>
                  <a:cubicBezTo>
                    <a:pt x="1272912" y="357634"/>
                    <a:pt x="1091595" y="413727"/>
                    <a:pt x="914684" y="486648"/>
                  </a:cubicBezTo>
                  <a:lnTo>
                    <a:pt x="848661" y="515093"/>
                  </a:lnTo>
                  <a:cubicBezTo>
                    <a:pt x="826573" y="524592"/>
                    <a:pt x="804281" y="533573"/>
                    <a:pt x="782834" y="544519"/>
                  </a:cubicBezTo>
                  <a:lnTo>
                    <a:pt x="717715" y="575988"/>
                  </a:lnTo>
                  <a:cubicBezTo>
                    <a:pt x="696005" y="586632"/>
                    <a:pt x="673986" y="596729"/>
                    <a:pt x="653112" y="608523"/>
                  </a:cubicBezTo>
                  <a:cubicBezTo>
                    <a:pt x="568070" y="653782"/>
                    <a:pt x="483901" y="700897"/>
                    <a:pt x="406671" y="756246"/>
                  </a:cubicBezTo>
                  <a:cubicBezTo>
                    <a:pt x="327441" y="809669"/>
                    <a:pt x="256836" y="872706"/>
                    <a:pt x="191033" y="942131"/>
                  </a:cubicBezTo>
                  <a:cubicBezTo>
                    <a:pt x="175048" y="959988"/>
                    <a:pt x="159064" y="977846"/>
                    <a:pt x="143339" y="996006"/>
                  </a:cubicBezTo>
                  <a:lnTo>
                    <a:pt x="98848" y="1053288"/>
                  </a:lnTo>
                  <a:cubicBezTo>
                    <a:pt x="83542" y="1072023"/>
                    <a:pt x="70312" y="1092822"/>
                    <a:pt x="56083" y="1112657"/>
                  </a:cubicBezTo>
                  <a:cubicBezTo>
                    <a:pt x="42010" y="1132765"/>
                    <a:pt x="27965" y="1152765"/>
                    <a:pt x="14889" y="1173837"/>
                  </a:cubicBezTo>
                  <a:lnTo>
                    <a:pt x="0" y="1198088"/>
                  </a:lnTo>
                  <a:lnTo>
                    <a:pt x="0" y="888809"/>
                  </a:lnTo>
                  <a:lnTo>
                    <a:pt x="88781" y="802825"/>
                  </a:lnTo>
                  <a:cubicBezTo>
                    <a:pt x="672175" y="289643"/>
                    <a:pt x="1428944" y="-5083"/>
                    <a:pt x="2220349" y="6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023236"/>
            <a:ext cx="2744832" cy="2820908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chemeClr val="tx2"/>
                </a:solidFill>
              </a:rPr>
              <a:t>What is ‘Emotional Intelligence?’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5A4982-1127-02CA-ABB4-5736293601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8954291"/>
              </p:ext>
            </p:extLst>
          </p:nvPr>
        </p:nvGraphicFramePr>
        <p:xfrm>
          <a:off x="4766310" y="955653"/>
          <a:ext cx="37719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62873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323" y="3985"/>
            <a:ext cx="7329573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239E0B-0E2B-4B36-9973-00D9BC91D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099" y="991261"/>
            <a:ext cx="4316022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100">
                <a:solidFill>
                  <a:schemeClr val="tx2"/>
                </a:solidFill>
                <a:cs typeface="Calibri Light"/>
              </a:rPr>
              <a:t>Emotional Intelligence</a:t>
            </a:r>
            <a:endParaRPr lang="en-GB" sz="31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38814-5983-4600-A882-4A001E826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1965" y="2979336"/>
            <a:ext cx="428229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  <a:ea typeface="+mn-lt"/>
                <a:cs typeface="+mn-lt"/>
                <a:hlinkClick r:id="rId2"/>
              </a:rPr>
              <a:t>https://www.youtube.com/watch?v=LgUCyWhJf6s</a:t>
            </a:r>
            <a:endParaRPr lang="en-GB" sz="1700">
              <a:solidFill>
                <a:schemeClr val="tx2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42082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7DC48AA5-17D8-0FD0-4B30-ED12DED76E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81" r="28157" b="1"/>
          <a:stretch/>
        </p:blipFill>
        <p:spPr>
          <a:xfrm>
            <a:off x="-7145" y="3725"/>
            <a:ext cx="4384623" cy="685054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145" y="-6558"/>
            <a:ext cx="4691122" cy="6874766"/>
            <a:chOff x="-9149" y="3725"/>
            <a:chExt cx="6254832" cy="688720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977" y="1268760"/>
            <a:ext cx="3733184" cy="3639289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endParaRPr lang="en-GB" sz="12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2"/>
                </a:solidFill>
                <a:cs typeface="Calibri"/>
              </a:rPr>
              <a:t>Emotional Intelligence</a:t>
            </a:r>
            <a:endParaRPr lang="en-GB" sz="22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Research suggests that there is a significant link between higher levels of Emotional Intelligence and positive work outcomes including better performance and reduced levels of stress, </a:t>
            </a:r>
          </a:p>
          <a:p>
            <a:pPr marL="0" indent="0">
              <a:buNone/>
            </a:pPr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Some research suggests that an individuals Emotional Intelligence is often a more accurate predictor of job success than the intellectual ability of the individual. </a:t>
            </a:r>
          </a:p>
        </p:txBody>
      </p:sp>
    </p:spTree>
    <p:extLst>
      <p:ext uri="{BB962C8B-B14F-4D97-AF65-F5344CB8AC3E}">
        <p14:creationId xmlns:p14="http://schemas.microsoft.com/office/powerpoint/2010/main" val="876671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Goleman’s model of Emotional Intelligence</a:t>
            </a:r>
          </a:p>
        </p:txBody>
      </p:sp>
      <p:pic>
        <p:nvPicPr>
          <p:cNvPr id="20" name="Graphic 6" descr="Connections">
            <a:extLst>
              <a:ext uri="{FF2B5EF4-FFF2-40B4-BE49-F238E27FC236}">
                <a16:creationId xmlns:a16="http://schemas.microsoft.com/office/drawing/2014/main" id="{83BE421E-A9B6-4A13-C0CB-6532CED9E8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This model identifies four areas of emotional intelligence:</a:t>
            </a:r>
          </a:p>
          <a:p>
            <a:pPr marL="0" indent="0">
              <a:buNone/>
            </a:pPr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Self awareness,</a:t>
            </a:r>
          </a:p>
          <a:p>
            <a:r>
              <a:rPr lang="en-GB" sz="1600">
                <a:solidFill>
                  <a:schemeClr val="tx2"/>
                </a:solidFill>
              </a:rPr>
              <a:t>Self management,</a:t>
            </a:r>
          </a:p>
          <a:p>
            <a:r>
              <a:rPr lang="en-GB" sz="1600">
                <a:solidFill>
                  <a:schemeClr val="tx2"/>
                </a:solidFill>
              </a:rPr>
              <a:t>Social awareness, and</a:t>
            </a:r>
          </a:p>
          <a:p>
            <a:r>
              <a:rPr lang="en-GB" sz="1600">
                <a:solidFill>
                  <a:schemeClr val="tx2"/>
                </a:solidFill>
              </a:rPr>
              <a:t>Relationship management. </a:t>
            </a:r>
          </a:p>
        </p:txBody>
      </p:sp>
      <p:grpSp>
        <p:nvGrpSpPr>
          <p:cNvPr id="22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3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59641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45" y="457200"/>
            <a:ext cx="751551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927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Improving Self Awareness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73011" y="5285"/>
            <a:ext cx="5470989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4609" y="1032987"/>
            <a:ext cx="3689331" cy="47920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dirty="0">
                <a:solidFill>
                  <a:schemeClr val="tx2"/>
                </a:solidFill>
              </a:rPr>
              <a:t>Do a self-evaluation to help identify your strengths and weaknesses and set yourself targets for where you think you could make changes, think about: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Situations that irritate you (traffic, change),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List how you can make best use of your skills,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Keep a record to assist you to reflect,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Work on your self confidence. </a:t>
            </a:r>
          </a:p>
        </p:txBody>
      </p:sp>
    </p:spTree>
    <p:extLst>
      <p:ext uri="{BB962C8B-B14F-4D97-AF65-F5344CB8AC3E}">
        <p14:creationId xmlns:p14="http://schemas.microsoft.com/office/powerpoint/2010/main" val="6696263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Improving Self Management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73011" y="5285"/>
            <a:ext cx="5470989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4609" y="1032987"/>
            <a:ext cx="3689331" cy="4792027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2"/>
                </a:solidFill>
              </a:rPr>
              <a:t>Take responsibility for your own ‘bad moods’,</a:t>
            </a:r>
          </a:p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Manage negative emotions – develop optimism,</a:t>
            </a:r>
          </a:p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Be open and enthusiastic to new ways of working,</a:t>
            </a:r>
          </a:p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Volunteer for training.</a:t>
            </a:r>
          </a:p>
        </p:txBody>
      </p:sp>
    </p:spTree>
    <p:extLst>
      <p:ext uri="{BB962C8B-B14F-4D97-AF65-F5344CB8AC3E}">
        <p14:creationId xmlns:p14="http://schemas.microsoft.com/office/powerpoint/2010/main" val="2269632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Increase Social Awareness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73011" y="5285"/>
            <a:ext cx="5470989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4609" y="1032987"/>
            <a:ext cx="3689331" cy="4792027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2"/>
                </a:solidFill>
              </a:rPr>
              <a:t>Take time to listen to people and their feelings,</a:t>
            </a:r>
          </a:p>
          <a:p>
            <a:r>
              <a:rPr lang="en-GB" sz="1700">
                <a:solidFill>
                  <a:schemeClr val="tx2"/>
                </a:solidFill>
              </a:rPr>
              <a:t>Try to understand their viewpoint,</a:t>
            </a:r>
          </a:p>
          <a:p>
            <a:r>
              <a:rPr lang="en-GB" sz="1700">
                <a:solidFill>
                  <a:schemeClr val="tx2"/>
                </a:solidFill>
              </a:rPr>
              <a:t>Use and develop your listening skills,</a:t>
            </a:r>
          </a:p>
          <a:p>
            <a:r>
              <a:rPr lang="en-GB" sz="1700">
                <a:solidFill>
                  <a:schemeClr val="tx2"/>
                </a:solidFill>
              </a:rPr>
              <a:t>Be interested in what others have to say,</a:t>
            </a:r>
          </a:p>
          <a:p>
            <a:r>
              <a:rPr lang="en-GB" sz="1700">
                <a:solidFill>
                  <a:schemeClr val="tx2"/>
                </a:solidFill>
              </a:rPr>
              <a:t>Resist the temptation to interrupt,</a:t>
            </a:r>
          </a:p>
          <a:p>
            <a:r>
              <a:rPr lang="en-GB" sz="1700">
                <a:solidFill>
                  <a:schemeClr val="tx2"/>
                </a:solidFill>
              </a:rPr>
              <a:t>Pay attention, (take notes!)</a:t>
            </a:r>
          </a:p>
          <a:p>
            <a:r>
              <a:rPr lang="en-GB" sz="1700">
                <a:solidFill>
                  <a:schemeClr val="tx2"/>
                </a:solidFill>
              </a:rPr>
              <a:t>Check back,</a:t>
            </a:r>
          </a:p>
          <a:p>
            <a:r>
              <a:rPr lang="en-GB" sz="1700">
                <a:solidFill>
                  <a:schemeClr val="tx2"/>
                </a:solidFill>
              </a:rPr>
              <a:t>Summarise,</a:t>
            </a:r>
          </a:p>
          <a:p>
            <a:r>
              <a:rPr lang="en-GB" sz="1700">
                <a:solidFill>
                  <a:schemeClr val="tx2"/>
                </a:solidFill>
              </a:rPr>
              <a:t>Make time for people</a:t>
            </a:r>
          </a:p>
        </p:txBody>
      </p:sp>
    </p:spTree>
    <p:extLst>
      <p:ext uri="{BB962C8B-B14F-4D97-AF65-F5344CB8AC3E}">
        <p14:creationId xmlns:p14="http://schemas.microsoft.com/office/powerpoint/2010/main" val="16254024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323" y="3985"/>
            <a:ext cx="7329573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5B68D-3710-F3BA-3B55-FC4ADFFD9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7824" y="2780928"/>
            <a:ext cx="428229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6000" dirty="0">
                <a:solidFill>
                  <a:schemeClr val="tx2"/>
                </a:solidFill>
              </a:rPr>
              <a:t>Session 3</a:t>
            </a:r>
          </a:p>
        </p:txBody>
      </p:sp>
    </p:spTree>
    <p:extLst>
      <p:ext uri="{BB962C8B-B14F-4D97-AF65-F5344CB8AC3E}">
        <p14:creationId xmlns:p14="http://schemas.microsoft.com/office/powerpoint/2010/main" val="42300829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Enhancing Relationship Management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endParaRPr lang="en-GB" sz="1600" dirty="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</a:rPr>
              <a:t>Think about how you communicate (always use e mails?, face to face?, newsletter?)</a:t>
            </a: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4268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Enhancing Relationship Management Skills</a:t>
            </a:r>
          </a:p>
        </p:txBody>
      </p:sp>
      <p:grpSp>
        <p:nvGrpSpPr>
          <p:cNvPr id="26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73011" y="5285"/>
            <a:ext cx="5470989" cy="6858000"/>
            <a:chOff x="4897348" y="-5799"/>
            <a:chExt cx="7294653" cy="6858000"/>
          </a:xfrm>
        </p:grpSpPr>
        <p:sp>
          <p:nvSpPr>
            <p:cNvPr id="27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4609" y="1032987"/>
            <a:ext cx="3689331" cy="47920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Talking to your team: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Is the entire message relevant to the entire team? 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With large teams cascading may prove useful,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Understand the issues for discussion,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r>
              <a:rPr lang="en-GB" sz="1700" dirty="0">
                <a:solidFill>
                  <a:schemeClr val="tx2"/>
                </a:solidFill>
              </a:rPr>
              <a:t>Check understanding, provide feedback. </a:t>
            </a:r>
          </a:p>
          <a:p>
            <a:endParaRPr lang="en-GB" sz="1700" dirty="0">
              <a:solidFill>
                <a:schemeClr val="tx2"/>
              </a:solidFill>
            </a:endParaRPr>
          </a:p>
          <a:p>
            <a:endParaRPr lang="en-GB" sz="1700" dirty="0">
              <a:solidFill>
                <a:schemeClr val="tx2"/>
              </a:solidFill>
            </a:endParaRPr>
          </a:p>
          <a:p>
            <a:endParaRPr lang="en-GB" sz="17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700" dirty="0">
              <a:solidFill>
                <a:schemeClr val="tx2"/>
              </a:solidFill>
            </a:endParaRPr>
          </a:p>
          <a:p>
            <a:endParaRPr lang="en-GB" sz="17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8056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323" y="3985"/>
            <a:ext cx="7329573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2C6EBD-F54C-45C9-87D7-59D1F4A1C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099" y="991261"/>
            <a:ext cx="4316022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100">
                <a:solidFill>
                  <a:schemeClr val="tx2"/>
                </a:solidFill>
                <a:cs typeface="Calibri Light"/>
              </a:rPr>
              <a:t>Daniel Goleman (EI)</a:t>
            </a:r>
            <a:endParaRPr lang="en-GB" sz="31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314D6-3157-4F11-86AC-AB564BC9F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3197" y="2213568"/>
            <a:ext cx="428229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 b="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700" b="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700" b="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  <a:ea typeface="+mn-lt"/>
                <a:cs typeface="+mn-lt"/>
                <a:hlinkClick r:id="rId2"/>
              </a:rPr>
              <a:t>https://www.youtube.com/watch?v=Y7m9eNoB3NU</a:t>
            </a:r>
            <a:endParaRPr lang="en-GB" sz="1700" dirty="0">
              <a:solidFill>
                <a:schemeClr val="tx2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314166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401859"/>
            <a:ext cx="3097638" cy="4054282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Leadership &amp; Decision Making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379" y="0"/>
            <a:ext cx="3243649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3350" y="1553134"/>
            <a:ext cx="4596404" cy="3751732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What allows us to make good decisions?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Experience,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Data,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Analysis,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Judgement,</a:t>
            </a:r>
          </a:p>
          <a:p>
            <a:endParaRPr lang="en-GB" dirty="0">
              <a:solidFill>
                <a:schemeClr val="tx2"/>
              </a:solidFill>
              <a:cs typeface="Calibri" panose="020F0502020204030204"/>
            </a:endParaRPr>
          </a:p>
          <a:p>
            <a:r>
              <a:rPr lang="en-GB" dirty="0">
                <a:solidFill>
                  <a:schemeClr val="tx2"/>
                </a:solidFill>
                <a:cs typeface="Calibri" panose="020F0502020204030204"/>
              </a:rPr>
              <a:t>Arguably.....</a:t>
            </a:r>
          </a:p>
          <a:p>
            <a:endParaRPr lang="en-GB" dirty="0">
              <a:solidFill>
                <a:schemeClr val="tx2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cs typeface="Calibri" panose="020F0502020204030204"/>
              </a:rPr>
              <a:t>Emotional Intelligence</a:t>
            </a:r>
          </a:p>
          <a:p>
            <a:endParaRPr lang="en-GB" sz="1200" dirty="0">
              <a:solidFill>
                <a:schemeClr val="tx2"/>
              </a:solidFill>
              <a:cs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401977" y="4114799"/>
            <a:ext cx="2741794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337413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Making Good Decisions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73011" y="5285"/>
            <a:ext cx="5470989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4609" y="1032987"/>
            <a:ext cx="3689331" cy="4792027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2"/>
                </a:solidFill>
              </a:rPr>
              <a:t>Is about being patient enough to collect the available information, being prepared to ask other peoples opinions and then making decisions. </a:t>
            </a:r>
          </a:p>
          <a:p>
            <a:endParaRPr lang="en-GB" sz="1700">
              <a:solidFill>
                <a:schemeClr val="tx2"/>
              </a:solidFill>
            </a:endParaRPr>
          </a:p>
          <a:p>
            <a:r>
              <a:rPr lang="en-GB" sz="1700">
                <a:solidFill>
                  <a:schemeClr val="tx2"/>
                </a:solidFill>
              </a:rPr>
              <a:t>In emergency situations however, decisions have to be taken quickly and there may not be time to consider the relative pro’s and con’s of different options. </a:t>
            </a:r>
          </a:p>
        </p:txBody>
      </p:sp>
    </p:spTree>
    <p:extLst>
      <p:ext uri="{BB962C8B-B14F-4D97-AF65-F5344CB8AC3E}">
        <p14:creationId xmlns:p14="http://schemas.microsoft.com/office/powerpoint/2010/main" val="17491028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2080" y="457200"/>
            <a:ext cx="63398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456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Team Meetings Should: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AD4C85-2C7E-380C-17DB-D374FB069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22814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06384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7E394-AEB3-47CF-B791-77DEB4C96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4" y="323622"/>
            <a:ext cx="8178799" cy="1135737"/>
          </a:xfrm>
        </p:spPr>
        <p:txBody>
          <a:bodyPr>
            <a:normAutofit/>
          </a:bodyPr>
          <a:lstStyle/>
          <a:p>
            <a:r>
              <a:rPr lang="en-US" altLang="en-US" sz="3100" dirty="0">
                <a:latin typeface="Helvetica Neue"/>
              </a:rPr>
              <a:t>Six key elements (CIAPOAR)</a:t>
            </a:r>
            <a:br>
              <a:rPr lang="en-US" altLang="en-US" sz="3100" dirty="0">
                <a:latin typeface="Helvetica Neue"/>
              </a:rPr>
            </a:br>
            <a:endParaRPr lang="en-GB" sz="31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Rectangle 1">
            <a:extLst>
              <a:ext uri="{FF2B5EF4-FFF2-40B4-BE49-F238E27FC236}">
                <a16:creationId xmlns:a16="http://schemas.microsoft.com/office/drawing/2014/main" id="{9839E0B1-A196-E80B-142B-D0D7FF244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4824387"/>
              </p:ext>
            </p:extLst>
          </p:nvPr>
        </p:nvGraphicFramePr>
        <p:xfrm>
          <a:off x="482600" y="1782981"/>
          <a:ext cx="8178799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95676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551" y="3985"/>
            <a:ext cx="7329573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394DF2-D2A0-4DC5-AB3B-66FD84A4F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680" y="476672"/>
            <a:ext cx="4320635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5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Code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3ED34-83C5-47A7-9293-09E99648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3863" y="3501008"/>
            <a:ext cx="4320635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defTabSz="914400">
              <a:spcBef>
                <a:spcPts val="1000"/>
              </a:spcBef>
              <a:buNone/>
            </a:pPr>
            <a:r>
              <a:rPr lang="en-GB" sz="2000" dirty="0">
                <a:hlinkClick r:id="rId2"/>
              </a:rPr>
              <a:t>Professor John Lippitt: Ethics of Policing - YouTube</a:t>
            </a:r>
            <a:endParaRPr lang="en-US" sz="20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17432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Yellow question mark">
            <a:extLst>
              <a:ext uri="{FF2B5EF4-FFF2-40B4-BE49-F238E27FC236}">
                <a16:creationId xmlns:a16="http://schemas.microsoft.com/office/drawing/2014/main" id="{587A79B7-1BCD-3DBD-E8D9-4357D38D4D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73" r="13324"/>
          <a:stretch/>
        </p:blipFill>
        <p:spPr>
          <a:xfrm>
            <a:off x="-7145" y="3725"/>
            <a:ext cx="4384623" cy="685054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145" y="-6558"/>
            <a:ext cx="4691122" cy="6874766"/>
            <a:chOff x="-9149" y="3725"/>
            <a:chExt cx="6254832" cy="688720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2415756"/>
            <a:ext cx="373318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Any Questions Please</a:t>
            </a:r>
          </a:p>
        </p:txBody>
      </p:sp>
    </p:spTree>
    <p:extLst>
      <p:ext uri="{BB962C8B-B14F-4D97-AF65-F5344CB8AC3E}">
        <p14:creationId xmlns:p14="http://schemas.microsoft.com/office/powerpoint/2010/main" val="17414019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1837D5-148C-7846-F6AA-AAB4E7DD37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56" r="23321" b="-1"/>
          <a:stretch/>
        </p:blipFill>
        <p:spPr>
          <a:xfrm>
            <a:off x="-7145" y="3725"/>
            <a:ext cx="4384623" cy="685054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145" y="-6558"/>
            <a:ext cx="4691122" cy="6874766"/>
            <a:chOff x="-9149" y="3725"/>
            <a:chExt cx="6254832" cy="6887203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 anchor="b"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Bibliography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54AFE1-158D-0FBD-D24A-1CBB68124D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9023320"/>
              </p:ext>
            </p:extLst>
          </p:nvPr>
        </p:nvGraphicFramePr>
        <p:xfrm>
          <a:off x="4567930" y="2415756"/>
          <a:ext cx="3733184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0972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1350</Words>
  <Application>Microsoft Office PowerPoint</Application>
  <PresentationFormat>On-screen Show (4:3)</PresentationFormat>
  <Paragraphs>211</Paragraphs>
  <Slides>37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Helvetica Neue</vt:lpstr>
      <vt:lpstr>Arial</vt:lpstr>
      <vt:lpstr>Calibri</vt:lpstr>
      <vt:lpstr>Calibri Light</vt:lpstr>
      <vt:lpstr>Office Theme</vt:lpstr>
      <vt:lpstr>Situational Leadership &amp; the Tannenbaum and Schmidt Continuum</vt:lpstr>
      <vt:lpstr>Authoritarian - Democratic</vt:lpstr>
      <vt:lpstr>Authoritarian - Democratic</vt:lpstr>
      <vt:lpstr>Tannenbaum and Schmidt Continuum </vt:lpstr>
      <vt:lpstr>Tannenbaum and Schmidt Continuum</vt:lpstr>
      <vt:lpstr>Authoritarian - Democratic</vt:lpstr>
      <vt:lpstr>Situational Leadership</vt:lpstr>
      <vt:lpstr>Situational Leadership</vt:lpstr>
      <vt:lpstr>Situational Leadership</vt:lpstr>
      <vt:lpstr>Directive and Supportive Behaviour</vt:lpstr>
      <vt:lpstr>Directive  Behaviour </vt:lpstr>
      <vt:lpstr>Supportive Behaviour </vt:lpstr>
      <vt:lpstr>PowerPoint Presentation</vt:lpstr>
      <vt:lpstr>Development levels</vt:lpstr>
      <vt:lpstr>Development Level</vt:lpstr>
      <vt:lpstr>Session 2</vt:lpstr>
      <vt:lpstr>Emotional Intelligence</vt:lpstr>
      <vt:lpstr>What is ‘Emotional Intelligence?’</vt:lpstr>
      <vt:lpstr>Emotional Intelligence</vt:lpstr>
      <vt:lpstr>PowerPoint Presentation</vt:lpstr>
      <vt:lpstr>Goleman’s model of Emotional Intelligence</vt:lpstr>
      <vt:lpstr>PowerPoint Presentation</vt:lpstr>
      <vt:lpstr>Improving Self Awareness</vt:lpstr>
      <vt:lpstr>Improving Self Management</vt:lpstr>
      <vt:lpstr>Increase Social Awareness</vt:lpstr>
      <vt:lpstr>PowerPoint Presentation</vt:lpstr>
      <vt:lpstr>Enhancing Relationship Management Skills</vt:lpstr>
      <vt:lpstr>Enhancing Relationship Management Skills</vt:lpstr>
      <vt:lpstr>Daniel Goleman (EI)</vt:lpstr>
      <vt:lpstr>Leadership &amp; Decision Making</vt:lpstr>
      <vt:lpstr>Making Good Decisions </vt:lpstr>
      <vt:lpstr>PowerPoint Presentation</vt:lpstr>
      <vt:lpstr>Team Meetings Should:</vt:lpstr>
      <vt:lpstr>Six key elements (CIAPOAR) </vt:lpstr>
      <vt:lpstr>Code of Ethics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Situational Leadership</dc:title>
  <dc:creator>Jones, Wynne</dc:creator>
  <cp:lastModifiedBy>Rachel Smith</cp:lastModifiedBy>
  <cp:revision>168</cp:revision>
  <cp:lastPrinted>2015-02-12T16:10:37Z</cp:lastPrinted>
  <dcterms:created xsi:type="dcterms:W3CDTF">2015-02-04T10:55:07Z</dcterms:created>
  <dcterms:modified xsi:type="dcterms:W3CDTF">2022-11-07T16:18:22Z</dcterms:modified>
</cp:coreProperties>
</file>