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25"/>
  </p:notesMasterIdLst>
  <p:sldIdLst>
    <p:sldId id="342" r:id="rId2"/>
    <p:sldId id="422" r:id="rId3"/>
    <p:sldId id="457" r:id="rId4"/>
    <p:sldId id="421" r:id="rId5"/>
    <p:sldId id="366" r:id="rId6"/>
    <p:sldId id="456" r:id="rId7"/>
    <p:sldId id="437" r:id="rId8"/>
    <p:sldId id="438" r:id="rId9"/>
    <p:sldId id="439" r:id="rId10"/>
    <p:sldId id="441" r:id="rId11"/>
    <p:sldId id="442" r:id="rId12"/>
    <p:sldId id="440" r:id="rId13"/>
    <p:sldId id="444" r:id="rId14"/>
    <p:sldId id="445" r:id="rId15"/>
    <p:sldId id="446" r:id="rId16"/>
    <p:sldId id="404" r:id="rId17"/>
    <p:sldId id="405" r:id="rId18"/>
    <p:sldId id="447" r:id="rId19"/>
    <p:sldId id="448" r:id="rId20"/>
    <p:sldId id="455" r:id="rId21"/>
    <p:sldId id="433" r:id="rId22"/>
    <p:sldId id="373" r:id="rId23"/>
    <p:sldId id="363"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1587F2-CA59-47B0-8B0F-61FB82108B85}" v="60" dt="2024-01-10T21:02:49.941"/>
    <p1510:client id="{8C2A0E93-8F1C-446B-9990-0CFBEDAB9355}" v="2" dt="2024-01-11T16:52:15.8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9659" autoAdjust="0"/>
  </p:normalViewPr>
  <p:slideViewPr>
    <p:cSldViewPr snapToGrid="0">
      <p:cViewPr varScale="1">
        <p:scale>
          <a:sx n="95" d="100"/>
          <a:sy n="95" d="100"/>
        </p:scale>
        <p:origin x="6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4176C480-C5DF-44DD-80A8-3C6CA5F971F1}"/>
    <pc:docChg chg="undo custSel addSld delSld modSld">
      <pc:chgData name="Hoang Dang Nguyen" userId="1de6b3a7-5191-4a0c-8968-b8f905305e1d" providerId="ADAL" clId="{4176C480-C5DF-44DD-80A8-3C6CA5F971F1}" dt="2023-09-21T10:39:16.764" v="1308" actId="20577"/>
      <pc:docMkLst>
        <pc:docMk/>
      </pc:docMkLst>
      <pc:sldChg chg="del">
        <pc:chgData name="Hoang Dang Nguyen" userId="1de6b3a7-5191-4a0c-8968-b8f905305e1d" providerId="ADAL" clId="{4176C480-C5DF-44DD-80A8-3C6CA5F971F1}" dt="2023-09-20T13:48:19.445" v="1" actId="47"/>
        <pc:sldMkLst>
          <pc:docMk/>
          <pc:sldMk cId="3661340027" sldId="256"/>
        </pc:sldMkLst>
      </pc:sldChg>
      <pc:sldChg chg="del">
        <pc:chgData name="Hoang Dang Nguyen" userId="1de6b3a7-5191-4a0c-8968-b8f905305e1d" providerId="ADAL" clId="{4176C480-C5DF-44DD-80A8-3C6CA5F971F1}" dt="2023-09-20T13:48:20.181" v="2" actId="47"/>
        <pc:sldMkLst>
          <pc:docMk/>
          <pc:sldMk cId="2543127053" sldId="257"/>
        </pc:sldMkLst>
      </pc:sldChg>
      <pc:sldChg chg="add">
        <pc:chgData name="Hoang Dang Nguyen" userId="1de6b3a7-5191-4a0c-8968-b8f905305e1d" providerId="ADAL" clId="{4176C480-C5DF-44DD-80A8-3C6CA5F971F1}" dt="2023-09-20T13:48:17.753" v="0"/>
        <pc:sldMkLst>
          <pc:docMk/>
          <pc:sldMk cId="0" sldId="342"/>
        </pc:sldMkLst>
      </pc:sldChg>
      <pc:sldChg chg="add">
        <pc:chgData name="Hoang Dang Nguyen" userId="1de6b3a7-5191-4a0c-8968-b8f905305e1d" providerId="ADAL" clId="{4176C480-C5DF-44DD-80A8-3C6CA5F971F1}" dt="2023-09-20T13:48:17.753" v="0"/>
        <pc:sldMkLst>
          <pc:docMk/>
          <pc:sldMk cId="0" sldId="363"/>
        </pc:sldMkLst>
      </pc:sldChg>
      <pc:sldChg chg="add">
        <pc:chgData name="Hoang Dang Nguyen" userId="1de6b3a7-5191-4a0c-8968-b8f905305e1d" providerId="ADAL" clId="{4176C480-C5DF-44DD-80A8-3C6CA5F971F1}" dt="2023-09-20T13:48:17.753" v="0"/>
        <pc:sldMkLst>
          <pc:docMk/>
          <pc:sldMk cId="0" sldId="366"/>
        </pc:sldMkLst>
      </pc:sldChg>
      <pc:sldChg chg="add">
        <pc:chgData name="Hoang Dang Nguyen" userId="1de6b3a7-5191-4a0c-8968-b8f905305e1d" providerId="ADAL" clId="{4176C480-C5DF-44DD-80A8-3C6CA5F971F1}" dt="2023-09-20T13:48:17.753" v="0"/>
        <pc:sldMkLst>
          <pc:docMk/>
          <pc:sldMk cId="0" sldId="367"/>
        </pc:sldMkLst>
      </pc:sldChg>
      <pc:sldChg chg="modSp add mod">
        <pc:chgData name="Hoang Dang Nguyen" userId="1de6b3a7-5191-4a0c-8968-b8f905305e1d" providerId="ADAL" clId="{4176C480-C5DF-44DD-80A8-3C6CA5F971F1}" dt="2023-09-20T14:01:56.965" v="570" actId="113"/>
        <pc:sldMkLst>
          <pc:docMk/>
          <pc:sldMk cId="0" sldId="368"/>
        </pc:sldMkLst>
        <pc:spChg chg="mod">
          <ac:chgData name="Hoang Dang Nguyen" userId="1de6b3a7-5191-4a0c-8968-b8f905305e1d" providerId="ADAL" clId="{4176C480-C5DF-44DD-80A8-3C6CA5F971F1}" dt="2023-09-20T14:01:56.965" v="570" actId="113"/>
          <ac:spMkLst>
            <pc:docMk/>
            <pc:sldMk cId="0" sldId="368"/>
            <ac:spMk id="44035" creationId="{32CB01ED-1053-659D-FFA2-0F165697C76F}"/>
          </ac:spMkLst>
        </pc:spChg>
      </pc:sldChg>
      <pc:sldChg chg="add">
        <pc:chgData name="Hoang Dang Nguyen" userId="1de6b3a7-5191-4a0c-8968-b8f905305e1d" providerId="ADAL" clId="{4176C480-C5DF-44DD-80A8-3C6CA5F971F1}" dt="2023-09-20T13:48:17.753" v="0"/>
        <pc:sldMkLst>
          <pc:docMk/>
          <pc:sldMk cId="0" sldId="369"/>
        </pc:sldMkLst>
      </pc:sldChg>
      <pc:sldChg chg="modSp add mod">
        <pc:chgData name="Hoang Dang Nguyen" userId="1de6b3a7-5191-4a0c-8968-b8f905305e1d" providerId="ADAL" clId="{4176C480-C5DF-44DD-80A8-3C6CA5F971F1}" dt="2023-09-21T10:39:16.764" v="1308" actId="20577"/>
        <pc:sldMkLst>
          <pc:docMk/>
          <pc:sldMk cId="0" sldId="373"/>
        </pc:sldMkLst>
        <pc:spChg chg="mod">
          <ac:chgData name="Hoang Dang Nguyen" userId="1de6b3a7-5191-4a0c-8968-b8f905305e1d" providerId="ADAL" clId="{4176C480-C5DF-44DD-80A8-3C6CA5F971F1}" dt="2023-09-21T10:39:16.764" v="1308" actId="20577"/>
          <ac:spMkLst>
            <pc:docMk/>
            <pc:sldMk cId="0" sldId="373"/>
            <ac:spMk id="3" creationId="{C1384EE9-6F40-1556-CB6F-BEDBE6E6A81C}"/>
          </ac:spMkLst>
        </pc:spChg>
      </pc:sldChg>
      <pc:sldChg chg="addSp modSp add">
        <pc:chgData name="Hoang Dang Nguyen" userId="1de6b3a7-5191-4a0c-8968-b8f905305e1d" providerId="ADAL" clId="{4176C480-C5DF-44DD-80A8-3C6CA5F971F1}" dt="2023-09-20T15:15:30.890" v="1000" actId="1035"/>
        <pc:sldMkLst>
          <pc:docMk/>
          <pc:sldMk cId="0" sldId="380"/>
        </pc:sldMkLst>
        <pc:picChg chg="add mod">
          <ac:chgData name="Hoang Dang Nguyen" userId="1de6b3a7-5191-4a0c-8968-b8f905305e1d" providerId="ADAL" clId="{4176C480-C5DF-44DD-80A8-3C6CA5F971F1}" dt="2023-09-20T15:15:30.890" v="1000" actId="1035"/>
          <ac:picMkLst>
            <pc:docMk/>
            <pc:sldMk cId="0" sldId="380"/>
            <ac:picMk id="2" creationId="{AB0C55B5-FC4C-2F8E-271A-62FD986A913E}"/>
          </ac:picMkLst>
        </pc:picChg>
      </pc:sldChg>
      <pc:sldChg chg="add">
        <pc:chgData name="Hoang Dang Nguyen" userId="1de6b3a7-5191-4a0c-8968-b8f905305e1d" providerId="ADAL" clId="{4176C480-C5DF-44DD-80A8-3C6CA5F971F1}" dt="2023-09-20T13:48:17.753" v="0"/>
        <pc:sldMkLst>
          <pc:docMk/>
          <pc:sldMk cId="0" sldId="399"/>
        </pc:sldMkLst>
      </pc:sldChg>
      <pc:sldChg chg="add">
        <pc:chgData name="Hoang Dang Nguyen" userId="1de6b3a7-5191-4a0c-8968-b8f905305e1d" providerId="ADAL" clId="{4176C480-C5DF-44DD-80A8-3C6CA5F971F1}" dt="2023-09-20T13:48:17.753" v="0"/>
        <pc:sldMkLst>
          <pc:docMk/>
          <pc:sldMk cId="0" sldId="400"/>
        </pc:sldMkLst>
      </pc:sldChg>
      <pc:sldChg chg="add">
        <pc:chgData name="Hoang Dang Nguyen" userId="1de6b3a7-5191-4a0c-8968-b8f905305e1d" providerId="ADAL" clId="{4176C480-C5DF-44DD-80A8-3C6CA5F971F1}" dt="2023-09-20T13:48:17.753" v="0"/>
        <pc:sldMkLst>
          <pc:docMk/>
          <pc:sldMk cId="0" sldId="401"/>
        </pc:sldMkLst>
      </pc:sldChg>
      <pc:sldChg chg="add">
        <pc:chgData name="Hoang Dang Nguyen" userId="1de6b3a7-5191-4a0c-8968-b8f905305e1d" providerId="ADAL" clId="{4176C480-C5DF-44DD-80A8-3C6CA5F971F1}" dt="2023-09-20T13:48:17.753" v="0"/>
        <pc:sldMkLst>
          <pc:docMk/>
          <pc:sldMk cId="0" sldId="402"/>
        </pc:sldMkLst>
      </pc:sldChg>
      <pc:sldChg chg="add">
        <pc:chgData name="Hoang Dang Nguyen" userId="1de6b3a7-5191-4a0c-8968-b8f905305e1d" providerId="ADAL" clId="{4176C480-C5DF-44DD-80A8-3C6CA5F971F1}" dt="2023-09-20T13:48:17.753" v="0"/>
        <pc:sldMkLst>
          <pc:docMk/>
          <pc:sldMk cId="0" sldId="403"/>
        </pc:sldMkLst>
      </pc:sldChg>
      <pc:sldChg chg="add">
        <pc:chgData name="Hoang Dang Nguyen" userId="1de6b3a7-5191-4a0c-8968-b8f905305e1d" providerId="ADAL" clId="{4176C480-C5DF-44DD-80A8-3C6CA5F971F1}" dt="2023-09-20T13:48:17.753" v="0"/>
        <pc:sldMkLst>
          <pc:docMk/>
          <pc:sldMk cId="3613172321" sldId="404"/>
        </pc:sldMkLst>
      </pc:sldChg>
      <pc:sldChg chg="add">
        <pc:chgData name="Hoang Dang Nguyen" userId="1de6b3a7-5191-4a0c-8968-b8f905305e1d" providerId="ADAL" clId="{4176C480-C5DF-44DD-80A8-3C6CA5F971F1}" dt="2023-09-20T13:48:17.753" v="0"/>
        <pc:sldMkLst>
          <pc:docMk/>
          <pc:sldMk cId="2772748589" sldId="405"/>
        </pc:sldMkLst>
      </pc:sldChg>
      <pc:sldChg chg="add">
        <pc:chgData name="Hoang Dang Nguyen" userId="1de6b3a7-5191-4a0c-8968-b8f905305e1d" providerId="ADAL" clId="{4176C480-C5DF-44DD-80A8-3C6CA5F971F1}" dt="2023-09-20T13:48:17.753" v="0"/>
        <pc:sldMkLst>
          <pc:docMk/>
          <pc:sldMk cId="0" sldId="406"/>
        </pc:sldMkLst>
      </pc:sldChg>
      <pc:sldChg chg="add">
        <pc:chgData name="Hoang Dang Nguyen" userId="1de6b3a7-5191-4a0c-8968-b8f905305e1d" providerId="ADAL" clId="{4176C480-C5DF-44DD-80A8-3C6CA5F971F1}" dt="2023-09-20T13:48:17.753" v="0"/>
        <pc:sldMkLst>
          <pc:docMk/>
          <pc:sldMk cId="0" sldId="407"/>
        </pc:sldMkLst>
      </pc:sldChg>
      <pc:sldChg chg="add">
        <pc:chgData name="Hoang Dang Nguyen" userId="1de6b3a7-5191-4a0c-8968-b8f905305e1d" providerId="ADAL" clId="{4176C480-C5DF-44DD-80A8-3C6CA5F971F1}" dt="2023-09-20T13:48:17.753" v="0"/>
        <pc:sldMkLst>
          <pc:docMk/>
          <pc:sldMk cId="0" sldId="408"/>
        </pc:sldMkLst>
      </pc:sldChg>
      <pc:sldChg chg="add">
        <pc:chgData name="Hoang Dang Nguyen" userId="1de6b3a7-5191-4a0c-8968-b8f905305e1d" providerId="ADAL" clId="{4176C480-C5DF-44DD-80A8-3C6CA5F971F1}" dt="2023-09-20T13:48:17.753" v="0"/>
        <pc:sldMkLst>
          <pc:docMk/>
          <pc:sldMk cId="0" sldId="409"/>
        </pc:sldMkLst>
      </pc:sldChg>
      <pc:sldChg chg="modSp add mod">
        <pc:chgData name="Hoang Dang Nguyen" userId="1de6b3a7-5191-4a0c-8968-b8f905305e1d" providerId="ADAL" clId="{4176C480-C5DF-44DD-80A8-3C6CA5F971F1}" dt="2023-09-20T14:02:51.104" v="572" actId="113"/>
        <pc:sldMkLst>
          <pc:docMk/>
          <pc:sldMk cId="0" sldId="410"/>
        </pc:sldMkLst>
        <pc:spChg chg="mod">
          <ac:chgData name="Hoang Dang Nguyen" userId="1de6b3a7-5191-4a0c-8968-b8f905305e1d" providerId="ADAL" clId="{4176C480-C5DF-44DD-80A8-3C6CA5F971F1}" dt="2023-09-20T14:02:51.104" v="572" actId="113"/>
          <ac:spMkLst>
            <pc:docMk/>
            <pc:sldMk cId="0" sldId="410"/>
            <ac:spMk id="46083" creationId="{0A211206-E33B-BE34-FF3A-87ADCD770B47}"/>
          </ac:spMkLst>
        </pc:spChg>
      </pc:sldChg>
      <pc:sldChg chg="add">
        <pc:chgData name="Hoang Dang Nguyen" userId="1de6b3a7-5191-4a0c-8968-b8f905305e1d" providerId="ADAL" clId="{4176C480-C5DF-44DD-80A8-3C6CA5F971F1}" dt="2023-09-20T13:48:17.753" v="0"/>
        <pc:sldMkLst>
          <pc:docMk/>
          <pc:sldMk cId="0" sldId="411"/>
        </pc:sldMkLst>
      </pc:sldChg>
      <pc:sldChg chg="add">
        <pc:chgData name="Hoang Dang Nguyen" userId="1de6b3a7-5191-4a0c-8968-b8f905305e1d" providerId="ADAL" clId="{4176C480-C5DF-44DD-80A8-3C6CA5F971F1}" dt="2023-09-20T13:48:17.753" v="0"/>
        <pc:sldMkLst>
          <pc:docMk/>
          <pc:sldMk cId="0" sldId="412"/>
        </pc:sldMkLst>
      </pc:sldChg>
      <pc:sldChg chg="add">
        <pc:chgData name="Hoang Dang Nguyen" userId="1de6b3a7-5191-4a0c-8968-b8f905305e1d" providerId="ADAL" clId="{4176C480-C5DF-44DD-80A8-3C6CA5F971F1}" dt="2023-09-20T13:48:17.753" v="0"/>
        <pc:sldMkLst>
          <pc:docMk/>
          <pc:sldMk cId="0" sldId="413"/>
        </pc:sldMkLst>
      </pc:sldChg>
      <pc:sldChg chg="add">
        <pc:chgData name="Hoang Dang Nguyen" userId="1de6b3a7-5191-4a0c-8968-b8f905305e1d" providerId="ADAL" clId="{4176C480-C5DF-44DD-80A8-3C6CA5F971F1}" dt="2023-09-20T13:48:17.753" v="0"/>
        <pc:sldMkLst>
          <pc:docMk/>
          <pc:sldMk cId="0" sldId="414"/>
        </pc:sldMkLst>
      </pc:sldChg>
      <pc:sldChg chg="add">
        <pc:chgData name="Hoang Dang Nguyen" userId="1de6b3a7-5191-4a0c-8968-b8f905305e1d" providerId="ADAL" clId="{4176C480-C5DF-44DD-80A8-3C6CA5F971F1}" dt="2023-09-20T13:48:17.753" v="0"/>
        <pc:sldMkLst>
          <pc:docMk/>
          <pc:sldMk cId="0" sldId="416"/>
        </pc:sldMkLst>
      </pc:sldChg>
      <pc:sldChg chg="add">
        <pc:chgData name="Hoang Dang Nguyen" userId="1de6b3a7-5191-4a0c-8968-b8f905305e1d" providerId="ADAL" clId="{4176C480-C5DF-44DD-80A8-3C6CA5F971F1}" dt="2023-09-20T13:48:17.753" v="0"/>
        <pc:sldMkLst>
          <pc:docMk/>
          <pc:sldMk cId="0" sldId="417"/>
        </pc:sldMkLst>
      </pc:sldChg>
      <pc:sldChg chg="add">
        <pc:chgData name="Hoang Dang Nguyen" userId="1de6b3a7-5191-4a0c-8968-b8f905305e1d" providerId="ADAL" clId="{4176C480-C5DF-44DD-80A8-3C6CA5F971F1}" dt="2023-09-20T13:48:17.753" v="0"/>
        <pc:sldMkLst>
          <pc:docMk/>
          <pc:sldMk cId="0" sldId="418"/>
        </pc:sldMkLst>
      </pc:sldChg>
      <pc:sldChg chg="add">
        <pc:chgData name="Hoang Dang Nguyen" userId="1de6b3a7-5191-4a0c-8968-b8f905305e1d" providerId="ADAL" clId="{4176C480-C5DF-44DD-80A8-3C6CA5F971F1}" dt="2023-09-20T13:48:17.753" v="0"/>
        <pc:sldMkLst>
          <pc:docMk/>
          <pc:sldMk cId="0" sldId="419"/>
        </pc:sldMkLst>
      </pc:sldChg>
      <pc:sldChg chg="add">
        <pc:chgData name="Hoang Dang Nguyen" userId="1de6b3a7-5191-4a0c-8968-b8f905305e1d" providerId="ADAL" clId="{4176C480-C5DF-44DD-80A8-3C6CA5F971F1}" dt="2023-09-20T13:48:17.753" v="0"/>
        <pc:sldMkLst>
          <pc:docMk/>
          <pc:sldMk cId="0" sldId="420"/>
        </pc:sldMkLst>
      </pc:sldChg>
      <pc:sldChg chg="add">
        <pc:chgData name="Hoang Dang Nguyen" userId="1de6b3a7-5191-4a0c-8968-b8f905305e1d" providerId="ADAL" clId="{4176C480-C5DF-44DD-80A8-3C6CA5F971F1}" dt="2023-09-20T13:48:17.753" v="0"/>
        <pc:sldMkLst>
          <pc:docMk/>
          <pc:sldMk cId="0" sldId="421"/>
        </pc:sldMkLst>
      </pc:sldChg>
      <pc:sldChg chg="modSp add mod modNotesTx">
        <pc:chgData name="Hoang Dang Nguyen" userId="1de6b3a7-5191-4a0c-8968-b8f905305e1d" providerId="ADAL" clId="{4176C480-C5DF-44DD-80A8-3C6CA5F971F1}" dt="2023-09-21T09:15:52.422" v="1305" actId="5793"/>
        <pc:sldMkLst>
          <pc:docMk/>
          <pc:sldMk cId="290787176" sldId="422"/>
        </pc:sldMkLst>
        <pc:spChg chg="mod">
          <ac:chgData name="Hoang Dang Nguyen" userId="1de6b3a7-5191-4a0c-8968-b8f905305e1d" providerId="ADAL" clId="{4176C480-C5DF-44DD-80A8-3C6CA5F971F1}" dt="2023-09-20T14:22:31.356" v="994" actId="20577"/>
          <ac:spMkLst>
            <pc:docMk/>
            <pc:sldMk cId="290787176" sldId="422"/>
            <ac:spMk id="9218" creationId="{4E088C09-A337-52A5-8063-1E9134F65A62}"/>
          </ac:spMkLst>
        </pc:spChg>
      </pc:sldChg>
      <pc:sldChg chg="modSp add mod">
        <pc:chgData name="Hoang Dang Nguyen" userId="1de6b3a7-5191-4a0c-8968-b8f905305e1d" providerId="ADAL" clId="{4176C480-C5DF-44DD-80A8-3C6CA5F971F1}" dt="2023-09-20T13:56:16.440" v="258" actId="20577"/>
        <pc:sldMkLst>
          <pc:docMk/>
          <pc:sldMk cId="714084256" sldId="423"/>
        </pc:sldMkLst>
        <pc:spChg chg="mod">
          <ac:chgData name="Hoang Dang Nguyen" userId="1de6b3a7-5191-4a0c-8968-b8f905305e1d" providerId="ADAL" clId="{4176C480-C5DF-44DD-80A8-3C6CA5F971F1}" dt="2023-09-20T13:56:16.440" v="258" actId="20577"/>
          <ac:spMkLst>
            <pc:docMk/>
            <pc:sldMk cId="714084256" sldId="423"/>
            <ac:spMk id="12" creationId="{3C976E9C-3007-A345-D8C5-097FC6FF0039}"/>
          </ac:spMkLst>
        </pc:spChg>
      </pc:sldChg>
      <pc:sldChg chg="add">
        <pc:chgData name="Hoang Dang Nguyen" userId="1de6b3a7-5191-4a0c-8968-b8f905305e1d" providerId="ADAL" clId="{4176C480-C5DF-44DD-80A8-3C6CA5F971F1}" dt="2023-09-20T13:52:18.158" v="5"/>
        <pc:sldMkLst>
          <pc:docMk/>
          <pc:sldMk cId="2388187305" sldId="424"/>
        </pc:sldMkLst>
      </pc:sldChg>
      <pc:sldChg chg="modSp add mod">
        <pc:chgData name="Hoang Dang Nguyen" userId="1de6b3a7-5191-4a0c-8968-b8f905305e1d" providerId="ADAL" clId="{4176C480-C5DF-44DD-80A8-3C6CA5F971F1}" dt="2023-09-20T13:59:50.425" v="383" actId="20577"/>
        <pc:sldMkLst>
          <pc:docMk/>
          <pc:sldMk cId="1954790182" sldId="425"/>
        </pc:sldMkLst>
        <pc:spChg chg="mod">
          <ac:chgData name="Hoang Dang Nguyen" userId="1de6b3a7-5191-4a0c-8968-b8f905305e1d" providerId="ADAL" clId="{4176C480-C5DF-44DD-80A8-3C6CA5F971F1}" dt="2023-09-20T13:58:59.257" v="261" actId="20577"/>
          <ac:spMkLst>
            <pc:docMk/>
            <pc:sldMk cId="1954790182" sldId="425"/>
            <ac:spMk id="2" creationId="{007D365B-71E8-EEA1-3C2D-EE7B7FEDE7A4}"/>
          </ac:spMkLst>
        </pc:spChg>
        <pc:spChg chg="mod">
          <ac:chgData name="Hoang Dang Nguyen" userId="1de6b3a7-5191-4a0c-8968-b8f905305e1d" providerId="ADAL" clId="{4176C480-C5DF-44DD-80A8-3C6CA5F971F1}" dt="2023-09-20T13:59:50.425" v="383" actId="20577"/>
          <ac:spMkLst>
            <pc:docMk/>
            <pc:sldMk cId="1954790182" sldId="425"/>
            <ac:spMk id="12" creationId="{3C976E9C-3007-A345-D8C5-097FC6FF0039}"/>
          </ac:spMkLst>
        </pc:spChg>
      </pc:sldChg>
      <pc:sldChg chg="add">
        <pc:chgData name="Hoang Dang Nguyen" userId="1de6b3a7-5191-4a0c-8968-b8f905305e1d" providerId="ADAL" clId="{4176C480-C5DF-44DD-80A8-3C6CA5F971F1}" dt="2023-09-20T13:58:56.494" v="259"/>
        <pc:sldMkLst>
          <pc:docMk/>
          <pc:sldMk cId="2849146447" sldId="426"/>
        </pc:sldMkLst>
      </pc:sldChg>
      <pc:sldChg chg="modSp add mod">
        <pc:chgData name="Hoang Dang Nguyen" userId="1de6b3a7-5191-4a0c-8968-b8f905305e1d" providerId="ADAL" clId="{4176C480-C5DF-44DD-80A8-3C6CA5F971F1}" dt="2023-09-20T14:01:23.441" v="565" actId="6549"/>
        <pc:sldMkLst>
          <pc:docMk/>
          <pc:sldMk cId="4224723609" sldId="427"/>
        </pc:sldMkLst>
        <pc:spChg chg="mod">
          <ac:chgData name="Hoang Dang Nguyen" userId="1de6b3a7-5191-4a0c-8968-b8f905305e1d" providerId="ADAL" clId="{4176C480-C5DF-44DD-80A8-3C6CA5F971F1}" dt="2023-09-20T14:01:23.441" v="565" actId="6549"/>
          <ac:spMkLst>
            <pc:docMk/>
            <pc:sldMk cId="4224723609" sldId="427"/>
            <ac:spMk id="12" creationId="{3C976E9C-3007-A345-D8C5-097FC6FF0039}"/>
          </ac:spMkLst>
        </pc:spChg>
      </pc:sldChg>
      <pc:sldChg chg="add">
        <pc:chgData name="Hoang Dang Nguyen" userId="1de6b3a7-5191-4a0c-8968-b8f905305e1d" providerId="ADAL" clId="{4176C480-C5DF-44DD-80A8-3C6CA5F971F1}" dt="2023-09-20T14:00:17.939" v="384"/>
        <pc:sldMkLst>
          <pc:docMk/>
          <pc:sldMk cId="2618352493" sldId="428"/>
        </pc:sldMkLst>
      </pc:sldChg>
      <pc:sldChg chg="modSp add mod">
        <pc:chgData name="Hoang Dang Nguyen" userId="1de6b3a7-5191-4a0c-8968-b8f905305e1d" providerId="ADAL" clId="{4176C480-C5DF-44DD-80A8-3C6CA5F971F1}" dt="2023-09-20T14:05:27.806" v="741" actId="6549"/>
        <pc:sldMkLst>
          <pc:docMk/>
          <pc:sldMk cId="238811503" sldId="429"/>
        </pc:sldMkLst>
        <pc:spChg chg="mod">
          <ac:chgData name="Hoang Dang Nguyen" userId="1de6b3a7-5191-4a0c-8968-b8f905305e1d" providerId="ADAL" clId="{4176C480-C5DF-44DD-80A8-3C6CA5F971F1}" dt="2023-09-20T14:04:36.354" v="645" actId="20577"/>
          <ac:spMkLst>
            <pc:docMk/>
            <pc:sldMk cId="238811503" sldId="429"/>
            <ac:spMk id="2" creationId="{007D365B-71E8-EEA1-3C2D-EE7B7FEDE7A4}"/>
          </ac:spMkLst>
        </pc:spChg>
        <pc:spChg chg="mod">
          <ac:chgData name="Hoang Dang Nguyen" userId="1de6b3a7-5191-4a0c-8968-b8f905305e1d" providerId="ADAL" clId="{4176C480-C5DF-44DD-80A8-3C6CA5F971F1}" dt="2023-09-20T14:05:27.806" v="741" actId="6549"/>
          <ac:spMkLst>
            <pc:docMk/>
            <pc:sldMk cId="238811503" sldId="429"/>
            <ac:spMk id="12" creationId="{3C976E9C-3007-A345-D8C5-097FC6FF0039}"/>
          </ac:spMkLst>
        </pc:spChg>
      </pc:sldChg>
      <pc:sldChg chg="add del">
        <pc:chgData name="Hoang Dang Nguyen" userId="1de6b3a7-5191-4a0c-8968-b8f905305e1d" providerId="ADAL" clId="{4176C480-C5DF-44DD-80A8-3C6CA5F971F1}" dt="2023-09-21T09:52:45.991" v="1306" actId="47"/>
        <pc:sldMkLst>
          <pc:docMk/>
          <pc:sldMk cId="1619021294" sldId="430"/>
        </pc:sldMkLst>
      </pc:sldChg>
      <pc:sldChg chg="modSp add mod">
        <pc:chgData name="Hoang Dang Nguyen" userId="1de6b3a7-5191-4a0c-8968-b8f905305e1d" providerId="ADAL" clId="{4176C480-C5DF-44DD-80A8-3C6CA5F971F1}" dt="2023-09-20T14:04:14.179" v="643" actId="20577"/>
        <pc:sldMkLst>
          <pc:docMk/>
          <pc:sldMk cId="1436413093" sldId="431"/>
        </pc:sldMkLst>
        <pc:spChg chg="mod">
          <ac:chgData name="Hoang Dang Nguyen" userId="1de6b3a7-5191-4a0c-8968-b8f905305e1d" providerId="ADAL" clId="{4176C480-C5DF-44DD-80A8-3C6CA5F971F1}" dt="2023-09-20T14:03:48.340" v="575" actId="20577"/>
          <ac:spMkLst>
            <pc:docMk/>
            <pc:sldMk cId="1436413093" sldId="431"/>
            <ac:spMk id="2" creationId="{007D365B-71E8-EEA1-3C2D-EE7B7FEDE7A4}"/>
          </ac:spMkLst>
        </pc:spChg>
        <pc:spChg chg="mod">
          <ac:chgData name="Hoang Dang Nguyen" userId="1de6b3a7-5191-4a0c-8968-b8f905305e1d" providerId="ADAL" clId="{4176C480-C5DF-44DD-80A8-3C6CA5F971F1}" dt="2023-09-20T14:04:14.179" v="643" actId="20577"/>
          <ac:spMkLst>
            <pc:docMk/>
            <pc:sldMk cId="1436413093" sldId="431"/>
            <ac:spMk id="12" creationId="{3C976E9C-3007-A345-D8C5-097FC6FF0039}"/>
          </ac:spMkLst>
        </pc:spChg>
      </pc:sldChg>
      <pc:sldChg chg="add">
        <pc:chgData name="Hoang Dang Nguyen" userId="1de6b3a7-5191-4a0c-8968-b8f905305e1d" providerId="ADAL" clId="{4176C480-C5DF-44DD-80A8-3C6CA5F971F1}" dt="2023-09-20T14:03:45.361" v="573"/>
        <pc:sldMkLst>
          <pc:docMk/>
          <pc:sldMk cId="62040637" sldId="432"/>
        </pc:sldMkLst>
      </pc:sldChg>
      <pc:sldChg chg="modSp add mod">
        <pc:chgData name="Hoang Dang Nguyen" userId="1de6b3a7-5191-4a0c-8968-b8f905305e1d" providerId="ADAL" clId="{4176C480-C5DF-44DD-80A8-3C6CA5F971F1}" dt="2023-09-20T14:42:01.777" v="998" actId="20577"/>
        <pc:sldMkLst>
          <pc:docMk/>
          <pc:sldMk cId="2124964315" sldId="433"/>
        </pc:sldMkLst>
        <pc:spChg chg="mod">
          <ac:chgData name="Hoang Dang Nguyen" userId="1de6b3a7-5191-4a0c-8968-b8f905305e1d" providerId="ADAL" clId="{4176C480-C5DF-44DD-80A8-3C6CA5F971F1}" dt="2023-09-20T14:06:51.936" v="757" actId="404"/>
          <ac:spMkLst>
            <pc:docMk/>
            <pc:sldMk cId="2124964315" sldId="433"/>
            <ac:spMk id="3" creationId="{362B46A2-8D14-3CF2-4830-85B7761379B4}"/>
          </ac:spMkLst>
        </pc:spChg>
        <pc:spChg chg="mod">
          <ac:chgData name="Hoang Dang Nguyen" userId="1de6b3a7-5191-4a0c-8968-b8f905305e1d" providerId="ADAL" clId="{4176C480-C5DF-44DD-80A8-3C6CA5F971F1}" dt="2023-09-20T14:42:01.777" v="998" actId="20577"/>
          <ac:spMkLst>
            <pc:docMk/>
            <pc:sldMk cId="2124964315" sldId="433"/>
            <ac:spMk id="6" creationId="{12C77B3C-9D92-ACE7-D4D2-B345FB18B400}"/>
          </ac:spMkLst>
        </pc:spChg>
      </pc:sldChg>
      <pc:sldChg chg="add">
        <pc:chgData name="Hoang Dang Nguyen" userId="1de6b3a7-5191-4a0c-8968-b8f905305e1d" providerId="ADAL" clId="{4176C480-C5DF-44DD-80A8-3C6CA5F971F1}" dt="2023-09-20T14:07:31.628" v="765"/>
        <pc:sldMkLst>
          <pc:docMk/>
          <pc:sldMk cId="4288001336" sldId="434"/>
        </pc:sldMkLst>
      </pc:sldChg>
      <pc:sldChg chg="add">
        <pc:chgData name="Hoang Dang Nguyen" userId="1de6b3a7-5191-4a0c-8968-b8f905305e1d" providerId="ADAL" clId="{4176C480-C5DF-44DD-80A8-3C6CA5F971F1}" dt="2023-09-20T14:07:36.705" v="766"/>
        <pc:sldMkLst>
          <pc:docMk/>
          <pc:sldMk cId="1233194692" sldId="435"/>
        </pc:sldMkLst>
      </pc:sldChg>
      <pc:sldChg chg="addSp modSp add mod modNotesTx">
        <pc:chgData name="Hoang Dang Nguyen" userId="1de6b3a7-5191-4a0c-8968-b8f905305e1d" providerId="ADAL" clId="{4176C480-C5DF-44DD-80A8-3C6CA5F971F1}" dt="2023-09-21T09:10:51.968" v="1083" actId="6549"/>
        <pc:sldMkLst>
          <pc:docMk/>
          <pc:sldMk cId="3814033428" sldId="436"/>
        </pc:sldMkLst>
        <pc:spChg chg="mod">
          <ac:chgData name="Hoang Dang Nguyen" userId="1de6b3a7-5191-4a0c-8968-b8f905305e1d" providerId="ADAL" clId="{4176C480-C5DF-44DD-80A8-3C6CA5F971F1}" dt="2023-09-21T09:10:51.968" v="1083" actId="6549"/>
          <ac:spMkLst>
            <pc:docMk/>
            <pc:sldMk cId="3814033428" sldId="436"/>
            <ac:spMk id="3" creationId="{1115277C-4362-B22D-0C37-362DB9B801AC}"/>
          </ac:spMkLst>
        </pc:spChg>
        <pc:picChg chg="add mod">
          <ac:chgData name="Hoang Dang Nguyen" userId="1de6b3a7-5191-4a0c-8968-b8f905305e1d" providerId="ADAL" clId="{4176C480-C5DF-44DD-80A8-3C6CA5F971F1}" dt="2023-09-20T14:14:25.920" v="906" actId="1076"/>
          <ac:picMkLst>
            <pc:docMk/>
            <pc:sldMk cId="3814033428" sldId="436"/>
            <ac:picMk id="1026" creationId="{2BEFBA33-9D04-C184-A04B-E2E3A11EA751}"/>
          </ac:picMkLst>
        </pc:picChg>
      </pc:sldChg>
      <pc:sldChg chg="add del">
        <pc:chgData name="Hoang Dang Nguyen" userId="1de6b3a7-5191-4a0c-8968-b8f905305e1d" providerId="ADAL" clId="{4176C480-C5DF-44DD-80A8-3C6CA5F971F1}" dt="2023-09-20T15:17:52.646" v="1001" actId="47"/>
        <pc:sldMkLst>
          <pc:docMk/>
          <pc:sldMk cId="1235186761" sldId="437"/>
        </pc:sldMkLst>
      </pc:sldChg>
      <pc:sldChg chg="add del replId">
        <pc:chgData name="Hoang Dang Nguyen" userId="1de6b3a7-5191-4a0c-8968-b8f905305e1d" providerId="ADAL" clId="{4176C480-C5DF-44DD-80A8-3C6CA5F971F1}" dt="2023-09-20T15:17:56.679" v="1002" actId="47"/>
        <pc:sldMkLst>
          <pc:docMk/>
          <pc:sldMk cId="2040149829" sldId="438"/>
        </pc:sldMkLst>
      </pc:sldChg>
    </pc:docChg>
  </pc:docChgLst>
  <pc:docChgLst>
    <pc:chgData name="Hoang Dang Nguyen" userId="1de6b3a7-5191-4a0c-8968-b8f905305e1d" providerId="ADAL" clId="{8C2A0E93-8F1C-446B-9990-0CFBEDAB9355}"/>
    <pc:docChg chg="undo custSel addSld delSld modSld">
      <pc:chgData name="Hoang Dang Nguyen" userId="1de6b3a7-5191-4a0c-8968-b8f905305e1d" providerId="ADAL" clId="{8C2A0E93-8F1C-446B-9990-0CFBEDAB9355}" dt="2024-01-11T16:54:16.228" v="524" actId="20577"/>
      <pc:docMkLst>
        <pc:docMk/>
      </pc:docMkLst>
      <pc:sldChg chg="modSp mod">
        <pc:chgData name="Hoang Dang Nguyen" userId="1de6b3a7-5191-4a0c-8968-b8f905305e1d" providerId="ADAL" clId="{8C2A0E93-8F1C-446B-9990-0CFBEDAB9355}" dt="2024-01-11T16:08:49.636" v="28" actId="20577"/>
        <pc:sldMkLst>
          <pc:docMk/>
          <pc:sldMk cId="0" sldId="342"/>
        </pc:sldMkLst>
        <pc:spChg chg="mod">
          <ac:chgData name="Hoang Dang Nguyen" userId="1de6b3a7-5191-4a0c-8968-b8f905305e1d" providerId="ADAL" clId="{8C2A0E93-8F1C-446B-9990-0CFBEDAB9355}" dt="2024-01-11T16:08:49.636" v="28" actId="20577"/>
          <ac:spMkLst>
            <pc:docMk/>
            <pc:sldMk cId="0" sldId="342"/>
            <ac:spMk id="6" creationId="{8390C1D6-BD16-1FF6-FD0F-1BCB5338DA27}"/>
          </ac:spMkLst>
        </pc:spChg>
      </pc:sldChg>
      <pc:sldChg chg="del">
        <pc:chgData name="Hoang Dang Nguyen" userId="1de6b3a7-5191-4a0c-8968-b8f905305e1d" providerId="ADAL" clId="{8C2A0E93-8F1C-446B-9990-0CFBEDAB9355}" dt="2024-01-11T16:05:08.577" v="7" actId="47"/>
        <pc:sldMkLst>
          <pc:docMk/>
          <pc:sldMk cId="0" sldId="369"/>
        </pc:sldMkLst>
      </pc:sldChg>
      <pc:sldChg chg="del">
        <pc:chgData name="Hoang Dang Nguyen" userId="1de6b3a7-5191-4a0c-8968-b8f905305e1d" providerId="ADAL" clId="{8C2A0E93-8F1C-446B-9990-0CFBEDAB9355}" dt="2024-01-11T16:05:07.250" v="2" actId="47"/>
        <pc:sldMkLst>
          <pc:docMk/>
          <pc:sldMk cId="0" sldId="419"/>
        </pc:sldMkLst>
      </pc:sldChg>
      <pc:sldChg chg="modSp mod">
        <pc:chgData name="Hoang Dang Nguyen" userId="1de6b3a7-5191-4a0c-8968-b8f905305e1d" providerId="ADAL" clId="{8C2A0E93-8F1C-446B-9990-0CFBEDAB9355}" dt="2024-01-11T16:04:56.588" v="0" actId="6549"/>
        <pc:sldMkLst>
          <pc:docMk/>
          <pc:sldMk cId="0" sldId="421"/>
        </pc:sldMkLst>
        <pc:spChg chg="mod">
          <ac:chgData name="Hoang Dang Nguyen" userId="1de6b3a7-5191-4a0c-8968-b8f905305e1d" providerId="ADAL" clId="{8C2A0E93-8F1C-446B-9990-0CFBEDAB9355}" dt="2024-01-11T16:04:56.588" v="0" actId="6549"/>
          <ac:spMkLst>
            <pc:docMk/>
            <pc:sldMk cId="0" sldId="421"/>
            <ac:spMk id="7171" creationId="{2A2F879C-01D9-3C8A-0F3C-4A9703AA2CE4}"/>
          </ac:spMkLst>
        </pc:spChg>
      </pc:sldChg>
      <pc:sldChg chg="modSp mod">
        <pc:chgData name="Hoang Dang Nguyen" userId="1de6b3a7-5191-4a0c-8968-b8f905305e1d" providerId="ADAL" clId="{8C2A0E93-8F1C-446B-9990-0CFBEDAB9355}" dt="2024-01-11T16:07:27.564" v="18" actId="403"/>
        <pc:sldMkLst>
          <pc:docMk/>
          <pc:sldMk cId="2124964315" sldId="433"/>
        </pc:sldMkLst>
        <pc:spChg chg="mod">
          <ac:chgData name="Hoang Dang Nguyen" userId="1de6b3a7-5191-4a0c-8968-b8f905305e1d" providerId="ADAL" clId="{8C2A0E93-8F1C-446B-9990-0CFBEDAB9355}" dt="2024-01-11T16:07:25.946" v="16" actId="403"/>
          <ac:spMkLst>
            <pc:docMk/>
            <pc:sldMk cId="2124964315" sldId="433"/>
            <ac:spMk id="3" creationId="{362B46A2-8D14-3CF2-4830-85B7761379B4}"/>
          </ac:spMkLst>
        </pc:spChg>
        <pc:spChg chg="mod">
          <ac:chgData name="Hoang Dang Nguyen" userId="1de6b3a7-5191-4a0c-8968-b8f905305e1d" providerId="ADAL" clId="{8C2A0E93-8F1C-446B-9990-0CFBEDAB9355}" dt="2024-01-11T16:07:27.564" v="18" actId="403"/>
          <ac:spMkLst>
            <pc:docMk/>
            <pc:sldMk cId="2124964315" sldId="433"/>
            <ac:spMk id="6" creationId="{12C77B3C-9D92-ACE7-D4D2-B345FB18B400}"/>
          </ac:spMkLst>
        </pc:spChg>
      </pc:sldChg>
      <pc:sldChg chg="del">
        <pc:chgData name="Hoang Dang Nguyen" userId="1de6b3a7-5191-4a0c-8968-b8f905305e1d" providerId="ADAL" clId="{8C2A0E93-8F1C-446B-9990-0CFBEDAB9355}" dt="2024-01-11T16:05:18.597" v="11" actId="47"/>
        <pc:sldMkLst>
          <pc:docMk/>
          <pc:sldMk cId="3814033428" sldId="436"/>
        </pc:sldMkLst>
      </pc:sldChg>
      <pc:sldChg chg="del">
        <pc:chgData name="Hoang Dang Nguyen" userId="1de6b3a7-5191-4a0c-8968-b8f905305e1d" providerId="ADAL" clId="{8C2A0E93-8F1C-446B-9990-0CFBEDAB9355}" dt="2024-01-11T16:05:07.504" v="3" actId="47"/>
        <pc:sldMkLst>
          <pc:docMk/>
          <pc:sldMk cId="3238805129" sldId="449"/>
        </pc:sldMkLst>
      </pc:sldChg>
      <pc:sldChg chg="del">
        <pc:chgData name="Hoang Dang Nguyen" userId="1de6b3a7-5191-4a0c-8968-b8f905305e1d" providerId="ADAL" clId="{8C2A0E93-8F1C-446B-9990-0CFBEDAB9355}" dt="2024-01-11T16:05:07.009" v="1" actId="47"/>
        <pc:sldMkLst>
          <pc:docMk/>
          <pc:sldMk cId="3612913559" sldId="450"/>
        </pc:sldMkLst>
      </pc:sldChg>
      <pc:sldChg chg="del">
        <pc:chgData name="Hoang Dang Nguyen" userId="1de6b3a7-5191-4a0c-8968-b8f905305e1d" providerId="ADAL" clId="{8C2A0E93-8F1C-446B-9990-0CFBEDAB9355}" dt="2024-01-11T16:05:07.702" v="4" actId="47"/>
        <pc:sldMkLst>
          <pc:docMk/>
          <pc:sldMk cId="3011267330" sldId="452"/>
        </pc:sldMkLst>
      </pc:sldChg>
      <pc:sldChg chg="del">
        <pc:chgData name="Hoang Dang Nguyen" userId="1de6b3a7-5191-4a0c-8968-b8f905305e1d" providerId="ADAL" clId="{8C2A0E93-8F1C-446B-9990-0CFBEDAB9355}" dt="2024-01-11T16:05:07.957" v="5" actId="47"/>
        <pc:sldMkLst>
          <pc:docMk/>
          <pc:sldMk cId="1770967947" sldId="453"/>
        </pc:sldMkLst>
      </pc:sldChg>
      <pc:sldChg chg="del">
        <pc:chgData name="Hoang Dang Nguyen" userId="1de6b3a7-5191-4a0c-8968-b8f905305e1d" providerId="ADAL" clId="{8C2A0E93-8F1C-446B-9990-0CFBEDAB9355}" dt="2024-01-11T16:05:08.333" v="6" actId="47"/>
        <pc:sldMkLst>
          <pc:docMk/>
          <pc:sldMk cId="2571157775" sldId="454"/>
        </pc:sldMkLst>
      </pc:sldChg>
      <pc:sldChg chg="delSp modSp add del mod">
        <pc:chgData name="Hoang Dang Nguyen" userId="1de6b3a7-5191-4a0c-8968-b8f905305e1d" providerId="ADAL" clId="{8C2A0E93-8F1C-446B-9990-0CFBEDAB9355}" dt="2024-01-11T16:54:16.228" v="524" actId="20577"/>
        <pc:sldMkLst>
          <pc:docMk/>
          <pc:sldMk cId="2647263247" sldId="455"/>
        </pc:sldMkLst>
        <pc:spChg chg="mod">
          <ac:chgData name="Hoang Dang Nguyen" userId="1de6b3a7-5191-4a0c-8968-b8f905305e1d" providerId="ADAL" clId="{8C2A0E93-8F1C-446B-9990-0CFBEDAB9355}" dt="2024-01-11T16:51:27.825" v="141" actId="20577"/>
          <ac:spMkLst>
            <pc:docMk/>
            <pc:sldMk cId="2647263247" sldId="455"/>
            <ac:spMk id="2" creationId="{07099AA1-6A93-82D6-1E63-2E55516844BE}"/>
          </ac:spMkLst>
        </pc:spChg>
        <pc:spChg chg="mod">
          <ac:chgData name="Hoang Dang Nguyen" userId="1de6b3a7-5191-4a0c-8968-b8f905305e1d" providerId="ADAL" clId="{8C2A0E93-8F1C-446B-9990-0CFBEDAB9355}" dt="2024-01-11T16:54:16.228" v="524" actId="20577"/>
          <ac:spMkLst>
            <pc:docMk/>
            <pc:sldMk cId="2647263247" sldId="455"/>
            <ac:spMk id="9" creationId="{C543B1CB-9D3C-FA69-7F72-AB2B10412785}"/>
          </ac:spMkLst>
        </pc:spChg>
        <pc:picChg chg="del">
          <ac:chgData name="Hoang Dang Nguyen" userId="1de6b3a7-5191-4a0c-8968-b8f905305e1d" providerId="ADAL" clId="{8C2A0E93-8F1C-446B-9990-0CFBEDAB9355}" dt="2024-01-11T16:52:12.843" v="145" actId="478"/>
          <ac:picMkLst>
            <pc:docMk/>
            <pc:sldMk cId="2647263247" sldId="455"/>
            <ac:picMk id="7" creationId="{2C12B800-F9F6-52F7-8B36-8EDFB2316758}"/>
          </ac:picMkLst>
        </pc:picChg>
      </pc:sldChg>
      <pc:sldChg chg="modSp new mod">
        <pc:chgData name="Hoang Dang Nguyen" userId="1de6b3a7-5191-4a0c-8968-b8f905305e1d" providerId="ADAL" clId="{8C2A0E93-8F1C-446B-9990-0CFBEDAB9355}" dt="2024-01-11T16:47:16.264" v="102" actId="20577"/>
        <pc:sldMkLst>
          <pc:docMk/>
          <pc:sldMk cId="68568122" sldId="457"/>
        </pc:sldMkLst>
        <pc:spChg chg="mod">
          <ac:chgData name="Hoang Dang Nguyen" userId="1de6b3a7-5191-4a0c-8968-b8f905305e1d" providerId="ADAL" clId="{8C2A0E93-8F1C-446B-9990-0CFBEDAB9355}" dt="2024-01-11T16:47:05.354" v="45" actId="20577"/>
          <ac:spMkLst>
            <pc:docMk/>
            <pc:sldMk cId="68568122" sldId="457"/>
            <ac:spMk id="2" creationId="{BD42A061-7702-C06F-D10E-A86E7D2D52DC}"/>
          </ac:spMkLst>
        </pc:spChg>
        <pc:spChg chg="mod">
          <ac:chgData name="Hoang Dang Nguyen" userId="1de6b3a7-5191-4a0c-8968-b8f905305e1d" providerId="ADAL" clId="{8C2A0E93-8F1C-446B-9990-0CFBEDAB9355}" dt="2024-01-11T16:47:16.264" v="102" actId="20577"/>
          <ac:spMkLst>
            <pc:docMk/>
            <pc:sldMk cId="68568122" sldId="457"/>
            <ac:spMk id="3" creationId="{E8EF269C-7EED-D103-F847-2FA5DC7A886D}"/>
          </ac:spMkLst>
        </pc:spChg>
      </pc:sldChg>
      <pc:sldChg chg="del">
        <pc:chgData name="Hoang Dang Nguyen" userId="1de6b3a7-5191-4a0c-8968-b8f905305e1d" providerId="ADAL" clId="{8C2A0E93-8F1C-446B-9990-0CFBEDAB9355}" dt="2024-01-11T16:05:08.791" v="8" actId="47"/>
        <pc:sldMkLst>
          <pc:docMk/>
          <pc:sldMk cId="1030707217" sldId="457"/>
        </pc:sldMkLst>
      </pc:sldChg>
      <pc:sldChg chg="del">
        <pc:chgData name="Hoang Dang Nguyen" userId="1de6b3a7-5191-4a0c-8968-b8f905305e1d" providerId="ADAL" clId="{8C2A0E93-8F1C-446B-9990-0CFBEDAB9355}" dt="2024-01-11T16:05:09.151" v="9" actId="47"/>
        <pc:sldMkLst>
          <pc:docMk/>
          <pc:sldMk cId="1782795287" sldId="458"/>
        </pc:sldMkLst>
      </pc:sldChg>
    </pc:docChg>
  </pc:docChgLst>
  <pc:docChgLst>
    <pc:chgData name="Hoang Dang Nguyen" userId="1de6b3a7-5191-4a0c-8968-b8f905305e1d" providerId="ADAL" clId="{321587F2-CA59-47B0-8B0F-61FB82108B85}"/>
    <pc:docChg chg="undo custSel addSld delSld modSld sldOrd">
      <pc:chgData name="Hoang Dang Nguyen" userId="1de6b3a7-5191-4a0c-8968-b8f905305e1d" providerId="ADAL" clId="{321587F2-CA59-47B0-8B0F-61FB82108B85}" dt="2024-01-10T21:09:50.813" v="2154" actId="20577"/>
      <pc:docMkLst>
        <pc:docMk/>
      </pc:docMkLst>
      <pc:sldChg chg="addSp delSp modSp mod">
        <pc:chgData name="Hoang Dang Nguyen" userId="1de6b3a7-5191-4a0c-8968-b8f905305e1d" providerId="ADAL" clId="{321587F2-CA59-47B0-8B0F-61FB82108B85}" dt="2024-01-10T21:09:50.813" v="2154" actId="20577"/>
        <pc:sldMkLst>
          <pc:docMk/>
          <pc:sldMk cId="0" sldId="342"/>
        </pc:sldMkLst>
        <pc:spChg chg="add del mod">
          <ac:chgData name="Hoang Dang Nguyen" userId="1de6b3a7-5191-4a0c-8968-b8f905305e1d" providerId="ADAL" clId="{321587F2-CA59-47B0-8B0F-61FB82108B85}" dt="2024-01-10T20:56:00.041" v="1912" actId="478"/>
          <ac:spMkLst>
            <pc:docMk/>
            <pc:sldMk cId="0" sldId="342"/>
            <ac:spMk id="2" creationId="{9E7DD10B-4CE4-374B-A16A-920848AC128E}"/>
          </ac:spMkLst>
        </pc:spChg>
        <pc:spChg chg="add del mod">
          <ac:chgData name="Hoang Dang Nguyen" userId="1de6b3a7-5191-4a0c-8968-b8f905305e1d" providerId="ADAL" clId="{321587F2-CA59-47B0-8B0F-61FB82108B85}" dt="2024-01-05T10:34:36.399" v="1" actId="478"/>
          <ac:spMkLst>
            <pc:docMk/>
            <pc:sldMk cId="0" sldId="342"/>
            <ac:spMk id="2" creationId="{BCA0C89D-41B8-575C-1A69-477321E48D4E}"/>
          </ac:spMkLst>
        </pc:spChg>
        <pc:spChg chg="add del mod">
          <ac:chgData name="Hoang Dang Nguyen" userId="1de6b3a7-5191-4a0c-8968-b8f905305e1d" providerId="ADAL" clId="{321587F2-CA59-47B0-8B0F-61FB82108B85}" dt="2024-01-10T20:55:57.456" v="1911" actId="478"/>
          <ac:spMkLst>
            <pc:docMk/>
            <pc:sldMk cId="0" sldId="342"/>
            <ac:spMk id="3" creationId="{6EE7328A-7AFC-5A70-26CA-1FC24C1E5B73}"/>
          </ac:spMkLst>
        </pc:spChg>
        <pc:spChg chg="add del mod">
          <ac:chgData name="Hoang Dang Nguyen" userId="1de6b3a7-5191-4a0c-8968-b8f905305e1d" providerId="ADAL" clId="{321587F2-CA59-47B0-8B0F-61FB82108B85}" dt="2024-01-10T20:55:57.456" v="1911" actId="478"/>
          <ac:spMkLst>
            <pc:docMk/>
            <pc:sldMk cId="0" sldId="342"/>
            <ac:spMk id="4" creationId="{A3648278-0377-1DB2-E191-49A4B3EDB40A}"/>
          </ac:spMkLst>
        </pc:spChg>
        <pc:spChg chg="del">
          <ac:chgData name="Hoang Dang Nguyen" userId="1de6b3a7-5191-4a0c-8968-b8f905305e1d" providerId="ADAL" clId="{321587F2-CA59-47B0-8B0F-61FB82108B85}" dt="2024-01-05T10:34:34.697" v="0" actId="478"/>
          <ac:spMkLst>
            <pc:docMk/>
            <pc:sldMk cId="0" sldId="342"/>
            <ac:spMk id="5" creationId="{7974858A-6A14-27B4-0C6D-E4C1313B50E1}"/>
          </ac:spMkLst>
        </pc:spChg>
        <pc:spChg chg="add mod">
          <ac:chgData name="Hoang Dang Nguyen" userId="1de6b3a7-5191-4a0c-8968-b8f905305e1d" providerId="ADAL" clId="{321587F2-CA59-47B0-8B0F-61FB82108B85}" dt="2024-01-10T20:56:02.741" v="1913"/>
          <ac:spMkLst>
            <pc:docMk/>
            <pc:sldMk cId="0" sldId="342"/>
            <ac:spMk id="5" creationId="{CBD5E4C1-49DF-561B-CC9C-41F99FEE2815}"/>
          </ac:spMkLst>
        </pc:spChg>
        <pc:spChg chg="add mod">
          <ac:chgData name="Hoang Dang Nguyen" userId="1de6b3a7-5191-4a0c-8968-b8f905305e1d" providerId="ADAL" clId="{321587F2-CA59-47B0-8B0F-61FB82108B85}" dt="2024-01-10T21:09:50.813" v="2154" actId="20577"/>
          <ac:spMkLst>
            <pc:docMk/>
            <pc:sldMk cId="0" sldId="342"/>
            <ac:spMk id="6" creationId="{8390C1D6-BD16-1FF6-FD0F-1BCB5338DA27}"/>
          </ac:spMkLst>
        </pc:spChg>
        <pc:spChg chg="add mod">
          <ac:chgData name="Hoang Dang Nguyen" userId="1de6b3a7-5191-4a0c-8968-b8f905305e1d" providerId="ADAL" clId="{321587F2-CA59-47B0-8B0F-61FB82108B85}" dt="2024-01-10T20:56:02.741" v="1913"/>
          <ac:spMkLst>
            <pc:docMk/>
            <pc:sldMk cId="0" sldId="342"/>
            <ac:spMk id="7" creationId="{57365DAB-DE95-3132-3A77-68CFFC27AD4B}"/>
          </ac:spMkLst>
        </pc:spChg>
        <pc:spChg chg="del">
          <ac:chgData name="Hoang Dang Nguyen" userId="1de6b3a7-5191-4a0c-8968-b8f905305e1d" providerId="ADAL" clId="{321587F2-CA59-47B0-8B0F-61FB82108B85}" dt="2024-01-05T10:34:34.697" v="0" actId="478"/>
          <ac:spMkLst>
            <pc:docMk/>
            <pc:sldMk cId="0" sldId="342"/>
            <ac:spMk id="6146" creationId="{49D274A4-3AB5-993F-0196-27BECAE9E3C6}"/>
          </ac:spMkLst>
        </pc:spChg>
        <pc:spChg chg="del mod">
          <ac:chgData name="Hoang Dang Nguyen" userId="1de6b3a7-5191-4a0c-8968-b8f905305e1d" providerId="ADAL" clId="{321587F2-CA59-47B0-8B0F-61FB82108B85}" dt="2024-01-10T20:55:57.456" v="1911" actId="478"/>
          <ac:spMkLst>
            <pc:docMk/>
            <pc:sldMk cId="0" sldId="342"/>
            <ac:spMk id="6148" creationId="{B03C41A6-7F92-3E98-4A55-C01F05788F39}"/>
          </ac:spMkLst>
        </pc:spChg>
      </pc:sldChg>
      <pc:sldChg chg="modSp mod">
        <pc:chgData name="Hoang Dang Nguyen" userId="1de6b3a7-5191-4a0c-8968-b8f905305e1d" providerId="ADAL" clId="{321587F2-CA59-47B0-8B0F-61FB82108B85}" dt="2024-01-10T21:00:03.763" v="2056" actId="6549"/>
        <pc:sldMkLst>
          <pc:docMk/>
          <pc:sldMk cId="0" sldId="366"/>
        </pc:sldMkLst>
        <pc:spChg chg="mod">
          <ac:chgData name="Hoang Dang Nguyen" userId="1de6b3a7-5191-4a0c-8968-b8f905305e1d" providerId="ADAL" clId="{321587F2-CA59-47B0-8B0F-61FB82108B85}" dt="2024-01-10T21:00:03.763" v="2056" actId="6549"/>
          <ac:spMkLst>
            <pc:docMk/>
            <pc:sldMk cId="0" sldId="366"/>
            <ac:spMk id="9218" creationId="{1CA15F00-959D-6A33-495F-E30AAFD4C10E}"/>
          </ac:spMkLst>
        </pc:spChg>
      </pc:sldChg>
      <pc:sldChg chg="del">
        <pc:chgData name="Hoang Dang Nguyen" userId="1de6b3a7-5191-4a0c-8968-b8f905305e1d" providerId="ADAL" clId="{321587F2-CA59-47B0-8B0F-61FB82108B85}" dt="2024-01-05T15:41:15.794" v="1083" actId="47"/>
        <pc:sldMkLst>
          <pc:docMk/>
          <pc:sldMk cId="0" sldId="367"/>
        </pc:sldMkLst>
      </pc:sldChg>
      <pc:sldChg chg="del">
        <pc:chgData name="Hoang Dang Nguyen" userId="1de6b3a7-5191-4a0c-8968-b8f905305e1d" providerId="ADAL" clId="{321587F2-CA59-47B0-8B0F-61FB82108B85}" dt="2024-01-05T15:42:46.311" v="1092" actId="47"/>
        <pc:sldMkLst>
          <pc:docMk/>
          <pc:sldMk cId="0" sldId="368"/>
        </pc:sldMkLst>
      </pc:sldChg>
      <pc:sldChg chg="modSp mod modNotesTx">
        <pc:chgData name="Hoang Dang Nguyen" userId="1de6b3a7-5191-4a0c-8968-b8f905305e1d" providerId="ADAL" clId="{321587F2-CA59-47B0-8B0F-61FB82108B85}" dt="2024-01-10T21:01:41.432" v="2112" actId="113"/>
        <pc:sldMkLst>
          <pc:docMk/>
          <pc:sldMk cId="0" sldId="369"/>
        </pc:sldMkLst>
        <pc:spChg chg="mod">
          <ac:chgData name="Hoang Dang Nguyen" userId="1de6b3a7-5191-4a0c-8968-b8f905305e1d" providerId="ADAL" clId="{321587F2-CA59-47B0-8B0F-61FB82108B85}" dt="2024-01-10T21:01:41.432" v="2112" actId="113"/>
          <ac:spMkLst>
            <pc:docMk/>
            <pc:sldMk cId="0" sldId="369"/>
            <ac:spMk id="27650" creationId="{D7F055EF-2EBB-643B-CF8B-06A8E157E35C}"/>
          </ac:spMkLst>
        </pc:spChg>
        <pc:spChg chg="mod">
          <ac:chgData name="Hoang Dang Nguyen" userId="1de6b3a7-5191-4a0c-8968-b8f905305e1d" providerId="ADAL" clId="{321587F2-CA59-47B0-8B0F-61FB82108B85}" dt="2024-01-05T16:02:57.923" v="1889" actId="113"/>
          <ac:spMkLst>
            <pc:docMk/>
            <pc:sldMk cId="0" sldId="369"/>
            <ac:spMk id="27651" creationId="{40C9D677-77BB-63DF-AC88-286D196D7A7D}"/>
          </ac:spMkLst>
        </pc:spChg>
      </pc:sldChg>
      <pc:sldChg chg="modSp mod">
        <pc:chgData name="Hoang Dang Nguyen" userId="1de6b3a7-5191-4a0c-8968-b8f905305e1d" providerId="ADAL" clId="{321587F2-CA59-47B0-8B0F-61FB82108B85}" dt="2024-01-10T21:01:59.891" v="2118" actId="6549"/>
        <pc:sldMkLst>
          <pc:docMk/>
          <pc:sldMk cId="0" sldId="373"/>
        </pc:sldMkLst>
        <pc:spChg chg="mod">
          <ac:chgData name="Hoang Dang Nguyen" userId="1de6b3a7-5191-4a0c-8968-b8f905305e1d" providerId="ADAL" clId="{321587F2-CA59-47B0-8B0F-61FB82108B85}" dt="2024-01-10T21:01:59.891" v="2118" actId="6549"/>
          <ac:spMkLst>
            <pc:docMk/>
            <pc:sldMk cId="0" sldId="373"/>
            <ac:spMk id="3" creationId="{C1384EE9-6F40-1556-CB6F-BEDBE6E6A81C}"/>
          </ac:spMkLst>
        </pc:spChg>
      </pc:sldChg>
      <pc:sldChg chg="del">
        <pc:chgData name="Hoang Dang Nguyen" userId="1de6b3a7-5191-4a0c-8968-b8f905305e1d" providerId="ADAL" clId="{321587F2-CA59-47B0-8B0F-61FB82108B85}" dt="2024-01-08T11:03:51.752" v="1892" actId="47"/>
        <pc:sldMkLst>
          <pc:docMk/>
          <pc:sldMk cId="0" sldId="380"/>
        </pc:sldMkLst>
      </pc:sldChg>
      <pc:sldChg chg="del">
        <pc:chgData name="Hoang Dang Nguyen" userId="1de6b3a7-5191-4a0c-8968-b8f905305e1d" providerId="ADAL" clId="{321587F2-CA59-47B0-8B0F-61FB82108B85}" dt="2024-01-05T10:40:53.881" v="183" actId="47"/>
        <pc:sldMkLst>
          <pc:docMk/>
          <pc:sldMk cId="0" sldId="399"/>
        </pc:sldMkLst>
      </pc:sldChg>
      <pc:sldChg chg="del">
        <pc:chgData name="Hoang Dang Nguyen" userId="1de6b3a7-5191-4a0c-8968-b8f905305e1d" providerId="ADAL" clId="{321587F2-CA59-47B0-8B0F-61FB82108B85}" dt="2024-01-05T10:40:57.178" v="185" actId="47"/>
        <pc:sldMkLst>
          <pc:docMk/>
          <pc:sldMk cId="0" sldId="400"/>
        </pc:sldMkLst>
      </pc:sldChg>
      <pc:sldChg chg="del">
        <pc:chgData name="Hoang Dang Nguyen" userId="1de6b3a7-5191-4a0c-8968-b8f905305e1d" providerId="ADAL" clId="{321587F2-CA59-47B0-8B0F-61FB82108B85}" dt="2024-01-05T10:40:58.516" v="186" actId="47"/>
        <pc:sldMkLst>
          <pc:docMk/>
          <pc:sldMk cId="0" sldId="401"/>
        </pc:sldMkLst>
      </pc:sldChg>
      <pc:sldChg chg="del">
        <pc:chgData name="Hoang Dang Nguyen" userId="1de6b3a7-5191-4a0c-8968-b8f905305e1d" providerId="ADAL" clId="{321587F2-CA59-47B0-8B0F-61FB82108B85}" dt="2024-01-05T10:40:55.398" v="184" actId="47"/>
        <pc:sldMkLst>
          <pc:docMk/>
          <pc:sldMk cId="0" sldId="402"/>
        </pc:sldMkLst>
      </pc:sldChg>
      <pc:sldChg chg="del">
        <pc:chgData name="Hoang Dang Nguyen" userId="1de6b3a7-5191-4a0c-8968-b8f905305e1d" providerId="ADAL" clId="{321587F2-CA59-47B0-8B0F-61FB82108B85}" dt="2024-01-05T15:38:12.682" v="956" actId="47"/>
        <pc:sldMkLst>
          <pc:docMk/>
          <pc:sldMk cId="0" sldId="403"/>
        </pc:sldMkLst>
      </pc:sldChg>
      <pc:sldChg chg="modSp del mod">
        <pc:chgData name="Hoang Dang Nguyen" userId="1de6b3a7-5191-4a0c-8968-b8f905305e1d" providerId="ADAL" clId="{321587F2-CA59-47B0-8B0F-61FB82108B85}" dt="2024-01-10T21:01:04.413" v="2090"/>
        <pc:sldMkLst>
          <pc:docMk/>
          <pc:sldMk cId="3613172321" sldId="404"/>
        </pc:sldMkLst>
        <pc:spChg chg="mod">
          <ac:chgData name="Hoang Dang Nguyen" userId="1de6b3a7-5191-4a0c-8968-b8f905305e1d" providerId="ADAL" clId="{321587F2-CA59-47B0-8B0F-61FB82108B85}" dt="2024-01-10T21:01:04.413" v="2090"/>
          <ac:spMkLst>
            <pc:docMk/>
            <pc:sldMk cId="3613172321" sldId="404"/>
            <ac:spMk id="31746" creationId="{29A95312-2DF4-740C-C34A-74700F00A735}"/>
          </ac:spMkLst>
        </pc:spChg>
      </pc:sldChg>
      <pc:sldChg chg="modSp add mod">
        <pc:chgData name="Hoang Dang Nguyen" userId="1de6b3a7-5191-4a0c-8968-b8f905305e1d" providerId="ADAL" clId="{321587F2-CA59-47B0-8B0F-61FB82108B85}" dt="2024-01-10T21:01:05.680" v="2091"/>
        <pc:sldMkLst>
          <pc:docMk/>
          <pc:sldMk cId="2772748589" sldId="405"/>
        </pc:sldMkLst>
        <pc:spChg chg="mod">
          <ac:chgData name="Hoang Dang Nguyen" userId="1de6b3a7-5191-4a0c-8968-b8f905305e1d" providerId="ADAL" clId="{321587F2-CA59-47B0-8B0F-61FB82108B85}" dt="2024-01-10T21:01:05.680" v="2091"/>
          <ac:spMkLst>
            <pc:docMk/>
            <pc:sldMk cId="2772748589" sldId="405"/>
            <ac:spMk id="33794" creationId="{0763E77B-4C25-EA23-911E-B03A58E6DA82}"/>
          </ac:spMkLst>
        </pc:spChg>
      </pc:sldChg>
      <pc:sldChg chg="del">
        <pc:chgData name="Hoang Dang Nguyen" userId="1de6b3a7-5191-4a0c-8968-b8f905305e1d" providerId="ADAL" clId="{321587F2-CA59-47B0-8B0F-61FB82108B85}" dt="2024-01-05T15:41:33.422" v="1084" actId="47"/>
        <pc:sldMkLst>
          <pc:docMk/>
          <pc:sldMk cId="0" sldId="406"/>
        </pc:sldMkLst>
      </pc:sldChg>
      <pc:sldChg chg="del">
        <pc:chgData name="Hoang Dang Nguyen" userId="1de6b3a7-5191-4a0c-8968-b8f905305e1d" providerId="ADAL" clId="{321587F2-CA59-47B0-8B0F-61FB82108B85}" dt="2024-01-05T15:42:40.078" v="1089" actId="47"/>
        <pc:sldMkLst>
          <pc:docMk/>
          <pc:sldMk cId="0" sldId="407"/>
        </pc:sldMkLst>
      </pc:sldChg>
      <pc:sldChg chg="del">
        <pc:chgData name="Hoang Dang Nguyen" userId="1de6b3a7-5191-4a0c-8968-b8f905305e1d" providerId="ADAL" clId="{321587F2-CA59-47B0-8B0F-61FB82108B85}" dt="2024-01-05T15:42:44.944" v="1091" actId="47"/>
        <pc:sldMkLst>
          <pc:docMk/>
          <pc:sldMk cId="0" sldId="408"/>
        </pc:sldMkLst>
      </pc:sldChg>
      <pc:sldChg chg="del">
        <pc:chgData name="Hoang Dang Nguyen" userId="1de6b3a7-5191-4a0c-8968-b8f905305e1d" providerId="ADAL" clId="{321587F2-CA59-47B0-8B0F-61FB82108B85}" dt="2024-01-05T15:42:43.294" v="1090" actId="47"/>
        <pc:sldMkLst>
          <pc:docMk/>
          <pc:sldMk cId="0" sldId="409"/>
        </pc:sldMkLst>
      </pc:sldChg>
      <pc:sldChg chg="del">
        <pc:chgData name="Hoang Dang Nguyen" userId="1de6b3a7-5191-4a0c-8968-b8f905305e1d" providerId="ADAL" clId="{321587F2-CA59-47B0-8B0F-61FB82108B85}" dt="2024-01-05T15:42:46.846" v="1093" actId="47"/>
        <pc:sldMkLst>
          <pc:docMk/>
          <pc:sldMk cId="0" sldId="410"/>
        </pc:sldMkLst>
      </pc:sldChg>
      <pc:sldChg chg="del">
        <pc:chgData name="Hoang Dang Nguyen" userId="1de6b3a7-5191-4a0c-8968-b8f905305e1d" providerId="ADAL" clId="{321587F2-CA59-47B0-8B0F-61FB82108B85}" dt="2024-01-05T15:42:47.255" v="1094" actId="47"/>
        <pc:sldMkLst>
          <pc:docMk/>
          <pc:sldMk cId="0" sldId="411"/>
        </pc:sldMkLst>
      </pc:sldChg>
      <pc:sldChg chg="del">
        <pc:chgData name="Hoang Dang Nguyen" userId="1de6b3a7-5191-4a0c-8968-b8f905305e1d" providerId="ADAL" clId="{321587F2-CA59-47B0-8B0F-61FB82108B85}" dt="2024-01-05T15:42:50.620" v="1096" actId="47"/>
        <pc:sldMkLst>
          <pc:docMk/>
          <pc:sldMk cId="0" sldId="412"/>
        </pc:sldMkLst>
      </pc:sldChg>
      <pc:sldChg chg="del">
        <pc:chgData name="Hoang Dang Nguyen" userId="1de6b3a7-5191-4a0c-8968-b8f905305e1d" providerId="ADAL" clId="{321587F2-CA59-47B0-8B0F-61FB82108B85}" dt="2024-01-05T15:42:49.975" v="1095" actId="47"/>
        <pc:sldMkLst>
          <pc:docMk/>
          <pc:sldMk cId="0" sldId="413"/>
        </pc:sldMkLst>
      </pc:sldChg>
      <pc:sldChg chg="del">
        <pc:chgData name="Hoang Dang Nguyen" userId="1de6b3a7-5191-4a0c-8968-b8f905305e1d" providerId="ADAL" clId="{321587F2-CA59-47B0-8B0F-61FB82108B85}" dt="2024-01-05T15:42:51.186" v="1097" actId="47"/>
        <pc:sldMkLst>
          <pc:docMk/>
          <pc:sldMk cId="0" sldId="414"/>
        </pc:sldMkLst>
      </pc:sldChg>
      <pc:sldChg chg="del">
        <pc:chgData name="Hoang Dang Nguyen" userId="1de6b3a7-5191-4a0c-8968-b8f905305e1d" providerId="ADAL" clId="{321587F2-CA59-47B0-8B0F-61FB82108B85}" dt="2024-01-05T15:42:56.782" v="1101" actId="47"/>
        <pc:sldMkLst>
          <pc:docMk/>
          <pc:sldMk cId="0" sldId="416"/>
        </pc:sldMkLst>
      </pc:sldChg>
      <pc:sldChg chg="del">
        <pc:chgData name="Hoang Dang Nguyen" userId="1de6b3a7-5191-4a0c-8968-b8f905305e1d" providerId="ADAL" clId="{321587F2-CA59-47B0-8B0F-61FB82108B85}" dt="2024-01-05T15:42:55.561" v="1100" actId="47"/>
        <pc:sldMkLst>
          <pc:docMk/>
          <pc:sldMk cId="0" sldId="417"/>
        </pc:sldMkLst>
      </pc:sldChg>
      <pc:sldChg chg="modSp del mod">
        <pc:chgData name="Hoang Dang Nguyen" userId="1de6b3a7-5191-4a0c-8968-b8f905305e1d" providerId="ADAL" clId="{321587F2-CA59-47B0-8B0F-61FB82108B85}" dt="2024-01-05T15:53:52.838" v="1359" actId="47"/>
        <pc:sldMkLst>
          <pc:docMk/>
          <pc:sldMk cId="0" sldId="418"/>
        </pc:sldMkLst>
        <pc:spChg chg="mod">
          <ac:chgData name="Hoang Dang Nguyen" userId="1de6b3a7-5191-4a0c-8968-b8f905305e1d" providerId="ADAL" clId="{321587F2-CA59-47B0-8B0F-61FB82108B85}" dt="2024-01-05T15:40:15.909" v="1066" actId="20577"/>
          <ac:spMkLst>
            <pc:docMk/>
            <pc:sldMk cId="0" sldId="418"/>
            <ac:spMk id="23554" creationId="{3AE0A5AC-AB37-6C6D-5706-5B6844BD3CE2}"/>
          </ac:spMkLst>
        </pc:spChg>
        <pc:spChg chg="mod">
          <ac:chgData name="Hoang Dang Nguyen" userId="1de6b3a7-5191-4a0c-8968-b8f905305e1d" providerId="ADAL" clId="{321587F2-CA59-47B0-8B0F-61FB82108B85}" dt="2024-01-05T15:40:49.007" v="1082" actId="5793"/>
          <ac:spMkLst>
            <pc:docMk/>
            <pc:sldMk cId="0" sldId="418"/>
            <ac:spMk id="23555" creationId="{46075DC6-C66E-FF66-89C6-628E8AB44043}"/>
          </ac:spMkLst>
        </pc:spChg>
      </pc:sldChg>
      <pc:sldChg chg="delSp modSp mod ord">
        <pc:chgData name="Hoang Dang Nguyen" userId="1de6b3a7-5191-4a0c-8968-b8f905305e1d" providerId="ADAL" clId="{321587F2-CA59-47B0-8B0F-61FB82108B85}" dt="2024-01-10T21:01:18.336" v="2098"/>
        <pc:sldMkLst>
          <pc:docMk/>
          <pc:sldMk cId="0" sldId="419"/>
        </pc:sldMkLst>
        <pc:spChg chg="mod">
          <ac:chgData name="Hoang Dang Nguyen" userId="1de6b3a7-5191-4a0c-8968-b8f905305e1d" providerId="ADAL" clId="{321587F2-CA59-47B0-8B0F-61FB82108B85}" dt="2024-01-10T20:57:26.089" v="1979" actId="14100"/>
          <ac:spMkLst>
            <pc:docMk/>
            <pc:sldMk cId="0" sldId="419"/>
            <ac:spMk id="2" creationId="{E0F5B6FE-6823-3071-4939-CA131CFEECCF}"/>
          </ac:spMkLst>
        </pc:spChg>
        <pc:spChg chg="mod">
          <ac:chgData name="Hoang Dang Nguyen" userId="1de6b3a7-5191-4a0c-8968-b8f905305e1d" providerId="ADAL" clId="{321587F2-CA59-47B0-8B0F-61FB82108B85}" dt="2024-01-10T21:01:18.336" v="2098"/>
          <ac:spMkLst>
            <pc:docMk/>
            <pc:sldMk cId="0" sldId="419"/>
            <ac:spMk id="25602" creationId="{D8663D99-71EB-452D-938A-6CACA34FFA04}"/>
          </ac:spMkLst>
        </pc:spChg>
        <pc:spChg chg="del">
          <ac:chgData name="Hoang Dang Nguyen" userId="1de6b3a7-5191-4a0c-8968-b8f905305e1d" providerId="ADAL" clId="{321587F2-CA59-47B0-8B0F-61FB82108B85}" dt="2024-01-10T20:57:39.839" v="1984" actId="478"/>
          <ac:spMkLst>
            <pc:docMk/>
            <pc:sldMk cId="0" sldId="419"/>
            <ac:spMk id="25603" creationId="{8B071CBC-6C2C-AD96-BEB4-3661A2713510}"/>
          </ac:spMkLst>
        </pc:spChg>
        <pc:picChg chg="mod">
          <ac:chgData name="Hoang Dang Nguyen" userId="1de6b3a7-5191-4a0c-8968-b8f905305e1d" providerId="ADAL" clId="{321587F2-CA59-47B0-8B0F-61FB82108B85}" dt="2024-01-10T20:57:35.928" v="1983" actId="1035"/>
          <ac:picMkLst>
            <pc:docMk/>
            <pc:sldMk cId="0" sldId="419"/>
            <ac:picMk id="25606" creationId="{E2569E21-144A-249F-232E-873D0DAD3597}"/>
          </ac:picMkLst>
        </pc:picChg>
      </pc:sldChg>
      <pc:sldChg chg="del">
        <pc:chgData name="Hoang Dang Nguyen" userId="1de6b3a7-5191-4a0c-8968-b8f905305e1d" providerId="ADAL" clId="{321587F2-CA59-47B0-8B0F-61FB82108B85}" dt="2024-01-05T10:40:52.483" v="182" actId="47"/>
        <pc:sldMkLst>
          <pc:docMk/>
          <pc:sldMk cId="0" sldId="420"/>
        </pc:sldMkLst>
      </pc:sldChg>
      <pc:sldChg chg="delSp modSp mod">
        <pc:chgData name="Hoang Dang Nguyen" userId="1de6b3a7-5191-4a0c-8968-b8f905305e1d" providerId="ADAL" clId="{321587F2-CA59-47B0-8B0F-61FB82108B85}" dt="2024-01-10T21:00:00.898" v="2052" actId="113"/>
        <pc:sldMkLst>
          <pc:docMk/>
          <pc:sldMk cId="0" sldId="421"/>
        </pc:sldMkLst>
        <pc:spChg chg="mod">
          <ac:chgData name="Hoang Dang Nguyen" userId="1de6b3a7-5191-4a0c-8968-b8f905305e1d" providerId="ADAL" clId="{321587F2-CA59-47B0-8B0F-61FB82108B85}" dt="2024-01-10T21:00:00.898" v="2052" actId="113"/>
          <ac:spMkLst>
            <pc:docMk/>
            <pc:sldMk cId="0" sldId="421"/>
            <ac:spMk id="7170" creationId="{1D7E4AAF-7E7E-8772-E65C-A7102971F0DB}"/>
          </ac:spMkLst>
        </pc:spChg>
        <pc:spChg chg="mod">
          <ac:chgData name="Hoang Dang Nguyen" userId="1de6b3a7-5191-4a0c-8968-b8f905305e1d" providerId="ADAL" clId="{321587F2-CA59-47B0-8B0F-61FB82108B85}" dt="2024-01-05T10:40:38.151" v="181" actId="20577"/>
          <ac:spMkLst>
            <pc:docMk/>
            <pc:sldMk cId="0" sldId="421"/>
            <ac:spMk id="7171" creationId="{2A2F879C-01D9-3C8A-0F3C-4A9703AA2CE4}"/>
          </ac:spMkLst>
        </pc:spChg>
        <pc:graphicFrameChg chg="del mod modGraphic">
          <ac:chgData name="Hoang Dang Nguyen" userId="1de6b3a7-5191-4a0c-8968-b8f905305e1d" providerId="ADAL" clId="{321587F2-CA59-47B0-8B0F-61FB82108B85}" dt="2024-01-05T10:40:03.312" v="114" actId="478"/>
          <ac:graphicFrameMkLst>
            <pc:docMk/>
            <pc:sldMk cId="0" sldId="421"/>
            <ac:graphicFrameMk id="2" creationId="{81EAAD08-0A7E-4832-C236-291640BC3B37}"/>
          </ac:graphicFrameMkLst>
        </pc:graphicFrameChg>
      </pc:sldChg>
      <pc:sldChg chg="delSp modSp mod modNotesTx">
        <pc:chgData name="Hoang Dang Nguyen" userId="1de6b3a7-5191-4a0c-8968-b8f905305e1d" providerId="ADAL" clId="{321587F2-CA59-47B0-8B0F-61FB82108B85}" dt="2024-01-10T20:59:59.229" v="2051" actId="113"/>
        <pc:sldMkLst>
          <pc:docMk/>
          <pc:sldMk cId="290787176" sldId="422"/>
        </pc:sldMkLst>
        <pc:spChg chg="del">
          <ac:chgData name="Hoang Dang Nguyen" userId="1de6b3a7-5191-4a0c-8968-b8f905305e1d" providerId="ADAL" clId="{321587F2-CA59-47B0-8B0F-61FB82108B85}" dt="2024-01-10T20:56:36.416" v="1972" actId="478"/>
          <ac:spMkLst>
            <pc:docMk/>
            <pc:sldMk cId="290787176" sldId="422"/>
            <ac:spMk id="2" creationId="{FF76BB6B-B5FE-A1A2-091B-8D534A430396}"/>
          </ac:spMkLst>
        </pc:spChg>
        <pc:spChg chg="mod">
          <ac:chgData name="Hoang Dang Nguyen" userId="1de6b3a7-5191-4a0c-8968-b8f905305e1d" providerId="ADAL" clId="{321587F2-CA59-47B0-8B0F-61FB82108B85}" dt="2024-01-10T20:59:59.229" v="2051" actId="113"/>
          <ac:spMkLst>
            <pc:docMk/>
            <pc:sldMk cId="290787176" sldId="422"/>
            <ac:spMk id="9218" creationId="{4E088C09-A337-52A5-8063-1E9134F65A62}"/>
          </ac:spMkLst>
        </pc:spChg>
        <pc:spChg chg="mod">
          <ac:chgData name="Hoang Dang Nguyen" userId="1de6b3a7-5191-4a0c-8968-b8f905305e1d" providerId="ADAL" clId="{321587F2-CA59-47B0-8B0F-61FB82108B85}" dt="2024-01-10T20:56:34.416" v="1971" actId="14100"/>
          <ac:spMkLst>
            <pc:docMk/>
            <pc:sldMk cId="290787176" sldId="422"/>
            <ac:spMk id="9219" creationId="{E4088145-02D0-5CB0-D664-EDE0E96BCBE0}"/>
          </ac:spMkLst>
        </pc:spChg>
        <pc:picChg chg="del">
          <ac:chgData name="Hoang Dang Nguyen" userId="1de6b3a7-5191-4a0c-8968-b8f905305e1d" providerId="ADAL" clId="{321587F2-CA59-47B0-8B0F-61FB82108B85}" dt="2024-01-10T20:56:22.065" v="1952" actId="478"/>
          <ac:picMkLst>
            <pc:docMk/>
            <pc:sldMk cId="290787176" sldId="422"/>
            <ac:picMk id="1026" creationId="{2C705E9E-4DD2-92E0-FB0C-87238C0E4BDC}"/>
          </ac:picMkLst>
        </pc:picChg>
      </pc:sldChg>
      <pc:sldChg chg="del">
        <pc:chgData name="Hoang Dang Nguyen" userId="1de6b3a7-5191-4a0c-8968-b8f905305e1d" providerId="ADAL" clId="{321587F2-CA59-47B0-8B0F-61FB82108B85}" dt="2024-01-05T10:41:21.410" v="187" actId="47"/>
        <pc:sldMkLst>
          <pc:docMk/>
          <pc:sldMk cId="714084256" sldId="423"/>
        </pc:sldMkLst>
      </pc:sldChg>
      <pc:sldChg chg="del">
        <pc:chgData name="Hoang Dang Nguyen" userId="1de6b3a7-5191-4a0c-8968-b8f905305e1d" providerId="ADAL" clId="{321587F2-CA59-47B0-8B0F-61FB82108B85}" dt="2024-01-05T10:41:22.019" v="188" actId="47"/>
        <pc:sldMkLst>
          <pc:docMk/>
          <pc:sldMk cId="2388187305" sldId="424"/>
        </pc:sldMkLst>
      </pc:sldChg>
      <pc:sldChg chg="del">
        <pc:chgData name="Hoang Dang Nguyen" userId="1de6b3a7-5191-4a0c-8968-b8f905305e1d" providerId="ADAL" clId="{321587F2-CA59-47B0-8B0F-61FB82108B85}" dt="2024-01-05T10:41:37.540" v="189" actId="47"/>
        <pc:sldMkLst>
          <pc:docMk/>
          <pc:sldMk cId="1954790182" sldId="425"/>
        </pc:sldMkLst>
      </pc:sldChg>
      <pc:sldChg chg="del">
        <pc:chgData name="Hoang Dang Nguyen" userId="1de6b3a7-5191-4a0c-8968-b8f905305e1d" providerId="ADAL" clId="{321587F2-CA59-47B0-8B0F-61FB82108B85}" dt="2024-01-05T10:41:37.833" v="190" actId="47"/>
        <pc:sldMkLst>
          <pc:docMk/>
          <pc:sldMk cId="2849146447" sldId="426"/>
        </pc:sldMkLst>
      </pc:sldChg>
      <pc:sldChg chg="del">
        <pc:chgData name="Hoang Dang Nguyen" userId="1de6b3a7-5191-4a0c-8968-b8f905305e1d" providerId="ADAL" clId="{321587F2-CA59-47B0-8B0F-61FB82108B85}" dt="2024-01-05T10:41:42.830" v="191" actId="47"/>
        <pc:sldMkLst>
          <pc:docMk/>
          <pc:sldMk cId="4224723609" sldId="427"/>
        </pc:sldMkLst>
      </pc:sldChg>
      <pc:sldChg chg="del">
        <pc:chgData name="Hoang Dang Nguyen" userId="1de6b3a7-5191-4a0c-8968-b8f905305e1d" providerId="ADAL" clId="{321587F2-CA59-47B0-8B0F-61FB82108B85}" dt="2024-01-05T10:41:43.680" v="192" actId="47"/>
        <pc:sldMkLst>
          <pc:docMk/>
          <pc:sldMk cId="2618352493" sldId="428"/>
        </pc:sldMkLst>
      </pc:sldChg>
      <pc:sldChg chg="del">
        <pc:chgData name="Hoang Dang Nguyen" userId="1de6b3a7-5191-4a0c-8968-b8f905305e1d" providerId="ADAL" clId="{321587F2-CA59-47B0-8B0F-61FB82108B85}" dt="2024-01-05T15:42:57.568" v="1102" actId="47"/>
        <pc:sldMkLst>
          <pc:docMk/>
          <pc:sldMk cId="238811503" sldId="429"/>
        </pc:sldMkLst>
      </pc:sldChg>
      <pc:sldChg chg="del">
        <pc:chgData name="Hoang Dang Nguyen" userId="1de6b3a7-5191-4a0c-8968-b8f905305e1d" providerId="ADAL" clId="{321587F2-CA59-47B0-8B0F-61FB82108B85}" dt="2024-01-05T15:42:52.585" v="1098" actId="47"/>
        <pc:sldMkLst>
          <pc:docMk/>
          <pc:sldMk cId="1436413093" sldId="431"/>
        </pc:sldMkLst>
      </pc:sldChg>
      <pc:sldChg chg="del">
        <pc:chgData name="Hoang Dang Nguyen" userId="1de6b3a7-5191-4a0c-8968-b8f905305e1d" providerId="ADAL" clId="{321587F2-CA59-47B0-8B0F-61FB82108B85}" dt="2024-01-05T15:42:53.528" v="1099" actId="47"/>
        <pc:sldMkLst>
          <pc:docMk/>
          <pc:sldMk cId="62040637" sldId="432"/>
        </pc:sldMkLst>
      </pc:sldChg>
      <pc:sldChg chg="modSp mod">
        <pc:chgData name="Hoang Dang Nguyen" userId="1de6b3a7-5191-4a0c-8968-b8f905305e1d" providerId="ADAL" clId="{321587F2-CA59-47B0-8B0F-61FB82108B85}" dt="2024-01-10T21:01:50.848" v="2116" actId="113"/>
        <pc:sldMkLst>
          <pc:docMk/>
          <pc:sldMk cId="2124964315" sldId="433"/>
        </pc:sldMkLst>
        <pc:spChg chg="mod">
          <ac:chgData name="Hoang Dang Nguyen" userId="1de6b3a7-5191-4a0c-8968-b8f905305e1d" providerId="ADAL" clId="{321587F2-CA59-47B0-8B0F-61FB82108B85}" dt="2024-01-10T21:01:50.848" v="2116" actId="113"/>
          <ac:spMkLst>
            <pc:docMk/>
            <pc:sldMk cId="2124964315" sldId="433"/>
            <ac:spMk id="2" creationId="{C4390D44-9FCD-B0FF-6FF1-2956B6C2081B}"/>
          </ac:spMkLst>
        </pc:spChg>
        <pc:spChg chg="mod">
          <ac:chgData name="Hoang Dang Nguyen" userId="1de6b3a7-5191-4a0c-8968-b8f905305e1d" providerId="ADAL" clId="{321587F2-CA59-47B0-8B0F-61FB82108B85}" dt="2024-01-05T16:02:02.189" v="1808"/>
          <ac:spMkLst>
            <pc:docMk/>
            <pc:sldMk cId="2124964315" sldId="433"/>
            <ac:spMk id="3" creationId="{362B46A2-8D14-3CF2-4830-85B7761379B4}"/>
          </ac:spMkLst>
        </pc:spChg>
        <pc:spChg chg="mod">
          <ac:chgData name="Hoang Dang Nguyen" userId="1de6b3a7-5191-4a0c-8968-b8f905305e1d" providerId="ADAL" clId="{321587F2-CA59-47B0-8B0F-61FB82108B85}" dt="2024-01-05T16:02:19.272" v="1887" actId="20577"/>
          <ac:spMkLst>
            <pc:docMk/>
            <pc:sldMk cId="2124964315" sldId="433"/>
            <ac:spMk id="6" creationId="{12C77B3C-9D92-ACE7-D4D2-B345FB18B400}"/>
          </ac:spMkLst>
        </pc:spChg>
      </pc:sldChg>
      <pc:sldChg chg="del">
        <pc:chgData name="Hoang Dang Nguyen" userId="1de6b3a7-5191-4a0c-8968-b8f905305e1d" providerId="ADAL" clId="{321587F2-CA59-47B0-8B0F-61FB82108B85}" dt="2024-01-05T15:43:01.197" v="1103" actId="47"/>
        <pc:sldMkLst>
          <pc:docMk/>
          <pc:sldMk cId="4288001336" sldId="434"/>
        </pc:sldMkLst>
      </pc:sldChg>
      <pc:sldChg chg="del">
        <pc:chgData name="Hoang Dang Nguyen" userId="1de6b3a7-5191-4a0c-8968-b8f905305e1d" providerId="ADAL" clId="{321587F2-CA59-47B0-8B0F-61FB82108B85}" dt="2024-01-05T15:43:02.093" v="1104" actId="47"/>
        <pc:sldMkLst>
          <pc:docMk/>
          <pc:sldMk cId="1233194692" sldId="435"/>
        </pc:sldMkLst>
      </pc:sldChg>
      <pc:sldChg chg="modSp mod">
        <pc:chgData name="Hoang Dang Nguyen" userId="1de6b3a7-5191-4a0c-8968-b8f905305e1d" providerId="ADAL" clId="{321587F2-CA59-47B0-8B0F-61FB82108B85}" dt="2024-01-10T21:02:50.835" v="2134" actId="403"/>
        <pc:sldMkLst>
          <pc:docMk/>
          <pc:sldMk cId="3814033428" sldId="436"/>
        </pc:sldMkLst>
        <pc:spChg chg="mod">
          <ac:chgData name="Hoang Dang Nguyen" userId="1de6b3a7-5191-4a0c-8968-b8f905305e1d" providerId="ADAL" clId="{321587F2-CA59-47B0-8B0F-61FB82108B85}" dt="2024-01-10T21:01:52.525" v="2117" actId="113"/>
          <ac:spMkLst>
            <pc:docMk/>
            <pc:sldMk cId="3814033428" sldId="436"/>
            <ac:spMk id="2" creationId="{C7330774-A81E-1D91-87ED-E6F5CE327A30}"/>
          </ac:spMkLst>
        </pc:spChg>
        <pc:spChg chg="mod">
          <ac:chgData name="Hoang Dang Nguyen" userId="1de6b3a7-5191-4a0c-8968-b8f905305e1d" providerId="ADAL" clId="{321587F2-CA59-47B0-8B0F-61FB82108B85}" dt="2024-01-10T21:02:50.835" v="2134" actId="403"/>
          <ac:spMkLst>
            <pc:docMk/>
            <pc:sldMk cId="3814033428" sldId="436"/>
            <ac:spMk id="3" creationId="{1115277C-4362-B22D-0C37-362DB9B801AC}"/>
          </ac:spMkLst>
        </pc:spChg>
        <pc:picChg chg="mod">
          <ac:chgData name="Hoang Dang Nguyen" userId="1de6b3a7-5191-4a0c-8968-b8f905305e1d" providerId="ADAL" clId="{321587F2-CA59-47B0-8B0F-61FB82108B85}" dt="2024-01-10T21:02:48.309" v="2132" actId="1076"/>
          <ac:picMkLst>
            <pc:docMk/>
            <pc:sldMk cId="3814033428" sldId="436"/>
            <ac:picMk id="1026" creationId="{2BEFBA33-9D04-C184-A04B-E2E3A11EA751}"/>
          </ac:picMkLst>
        </pc:picChg>
      </pc:sldChg>
      <pc:sldChg chg="modSp new mod">
        <pc:chgData name="Hoang Dang Nguyen" userId="1de6b3a7-5191-4a0c-8968-b8f905305e1d" providerId="ADAL" clId="{321587F2-CA59-47B0-8B0F-61FB82108B85}" dt="2024-01-10T21:00:09.081" v="2064" actId="6549"/>
        <pc:sldMkLst>
          <pc:docMk/>
          <pc:sldMk cId="3846736167" sldId="437"/>
        </pc:sldMkLst>
        <pc:spChg chg="mod">
          <ac:chgData name="Hoang Dang Nguyen" userId="1de6b3a7-5191-4a0c-8968-b8f905305e1d" providerId="ADAL" clId="{321587F2-CA59-47B0-8B0F-61FB82108B85}" dt="2024-01-10T21:00:09.081" v="2064" actId="6549"/>
          <ac:spMkLst>
            <pc:docMk/>
            <pc:sldMk cId="3846736167" sldId="437"/>
            <ac:spMk id="2" creationId="{71D82C60-9FDB-ACFC-AF6D-E0E97E8B59C8}"/>
          </ac:spMkLst>
        </pc:spChg>
        <pc:spChg chg="mod">
          <ac:chgData name="Hoang Dang Nguyen" userId="1de6b3a7-5191-4a0c-8968-b8f905305e1d" providerId="ADAL" clId="{321587F2-CA59-47B0-8B0F-61FB82108B85}" dt="2024-01-05T10:45:22.770" v="417" actId="12"/>
          <ac:spMkLst>
            <pc:docMk/>
            <pc:sldMk cId="3846736167" sldId="437"/>
            <ac:spMk id="3" creationId="{F6D23ED0-9D36-F218-7AE2-D21BC0290C8E}"/>
          </ac:spMkLst>
        </pc:spChg>
      </pc:sldChg>
      <pc:sldChg chg="addSp delSp modSp add mod">
        <pc:chgData name="Hoang Dang Nguyen" userId="1de6b3a7-5191-4a0c-8968-b8f905305e1d" providerId="ADAL" clId="{321587F2-CA59-47B0-8B0F-61FB82108B85}" dt="2024-01-10T21:03:24.232" v="2143" actId="20577"/>
        <pc:sldMkLst>
          <pc:docMk/>
          <pc:sldMk cId="4147534294" sldId="438"/>
        </pc:sldMkLst>
        <pc:spChg chg="add mod">
          <ac:chgData name="Hoang Dang Nguyen" userId="1de6b3a7-5191-4a0c-8968-b8f905305e1d" providerId="ADAL" clId="{321587F2-CA59-47B0-8B0F-61FB82108B85}" dt="2024-01-10T21:03:24.232" v="2143" actId="20577"/>
          <ac:spMkLst>
            <pc:docMk/>
            <pc:sldMk cId="4147534294" sldId="438"/>
            <ac:spMk id="2" creationId="{578982F3-4214-87B1-A9F5-B81FAE455709}"/>
          </ac:spMkLst>
        </pc:spChg>
        <pc:spChg chg="add del mod">
          <ac:chgData name="Hoang Dang Nguyen" userId="1de6b3a7-5191-4a0c-8968-b8f905305e1d" providerId="ADAL" clId="{321587F2-CA59-47B0-8B0F-61FB82108B85}" dt="2024-01-05T10:46:20.100" v="434" actId="478"/>
          <ac:spMkLst>
            <pc:docMk/>
            <pc:sldMk cId="4147534294" sldId="438"/>
            <ac:spMk id="5" creationId="{63066885-E57F-ACC7-DE61-1B13717ED250}"/>
          </ac:spMkLst>
        </pc:spChg>
        <pc:spChg chg="mod">
          <ac:chgData name="Hoang Dang Nguyen" userId="1de6b3a7-5191-4a0c-8968-b8f905305e1d" providerId="ADAL" clId="{321587F2-CA59-47B0-8B0F-61FB82108B85}" dt="2024-01-10T21:00:11.506" v="2068" actId="113"/>
          <ac:spMkLst>
            <pc:docMk/>
            <pc:sldMk cId="4147534294" sldId="438"/>
            <ac:spMk id="21506" creationId="{5ECADEB2-5F70-1427-1884-69117563F2ED}"/>
          </ac:spMkLst>
        </pc:spChg>
        <pc:spChg chg="mod">
          <ac:chgData name="Hoang Dang Nguyen" userId="1de6b3a7-5191-4a0c-8968-b8f905305e1d" providerId="ADAL" clId="{321587F2-CA59-47B0-8B0F-61FB82108B85}" dt="2024-01-05T10:46:11.825" v="431" actId="14100"/>
          <ac:spMkLst>
            <pc:docMk/>
            <pc:sldMk cId="4147534294" sldId="438"/>
            <ac:spMk id="21507" creationId="{F155AA06-9AA3-31FA-644C-665A787C485B}"/>
          </ac:spMkLst>
        </pc:spChg>
        <pc:picChg chg="add mod ord modCrop">
          <ac:chgData name="Hoang Dang Nguyen" userId="1de6b3a7-5191-4a0c-8968-b8f905305e1d" providerId="ADAL" clId="{321587F2-CA59-47B0-8B0F-61FB82108B85}" dt="2024-01-10T21:03:12.408" v="2138" actId="1035"/>
          <ac:picMkLst>
            <pc:docMk/>
            <pc:sldMk cId="4147534294" sldId="438"/>
            <ac:picMk id="3" creationId="{CFA97FA0-88B4-B965-64FA-8128BE874CC9}"/>
          </ac:picMkLst>
        </pc:picChg>
      </pc:sldChg>
      <pc:sldChg chg="modSp add mod">
        <pc:chgData name="Hoang Dang Nguyen" userId="1de6b3a7-5191-4a0c-8968-b8f905305e1d" providerId="ADAL" clId="{321587F2-CA59-47B0-8B0F-61FB82108B85}" dt="2024-01-10T21:00:21.202" v="2074" actId="6549"/>
        <pc:sldMkLst>
          <pc:docMk/>
          <pc:sldMk cId="3825696754" sldId="439"/>
        </pc:sldMkLst>
        <pc:spChg chg="mod">
          <ac:chgData name="Hoang Dang Nguyen" userId="1de6b3a7-5191-4a0c-8968-b8f905305e1d" providerId="ADAL" clId="{321587F2-CA59-47B0-8B0F-61FB82108B85}" dt="2024-01-10T21:00:21.202" v="2074" actId="6549"/>
          <ac:spMkLst>
            <pc:docMk/>
            <pc:sldMk cId="3825696754" sldId="439"/>
            <ac:spMk id="2" creationId="{71D82C60-9FDB-ACFC-AF6D-E0E97E8B59C8}"/>
          </ac:spMkLst>
        </pc:spChg>
        <pc:spChg chg="mod">
          <ac:chgData name="Hoang Dang Nguyen" userId="1de6b3a7-5191-4a0c-8968-b8f905305e1d" providerId="ADAL" clId="{321587F2-CA59-47B0-8B0F-61FB82108B85}" dt="2024-01-05T10:49:03.171" v="663" actId="20577"/>
          <ac:spMkLst>
            <pc:docMk/>
            <pc:sldMk cId="3825696754" sldId="439"/>
            <ac:spMk id="3" creationId="{F6D23ED0-9D36-F218-7AE2-D21BC0290C8E}"/>
          </ac:spMkLst>
        </pc:spChg>
      </pc:sldChg>
      <pc:sldChg chg="addSp modSp add mod">
        <pc:chgData name="Hoang Dang Nguyen" userId="1de6b3a7-5191-4a0c-8968-b8f905305e1d" providerId="ADAL" clId="{321587F2-CA59-47B0-8B0F-61FB82108B85}" dt="2024-01-10T21:00:38.114" v="2082" actId="1076"/>
        <pc:sldMkLst>
          <pc:docMk/>
          <pc:sldMk cId="827091277" sldId="440"/>
        </pc:sldMkLst>
        <pc:spChg chg="mod">
          <ac:chgData name="Hoang Dang Nguyen" userId="1de6b3a7-5191-4a0c-8968-b8f905305e1d" providerId="ADAL" clId="{321587F2-CA59-47B0-8B0F-61FB82108B85}" dt="2024-01-10T21:00:28.261" v="2079"/>
          <ac:spMkLst>
            <pc:docMk/>
            <pc:sldMk cId="827091277" sldId="440"/>
            <ac:spMk id="2" creationId="{71D82C60-9FDB-ACFC-AF6D-E0E97E8B59C8}"/>
          </ac:spMkLst>
        </pc:spChg>
        <pc:spChg chg="mod">
          <ac:chgData name="Hoang Dang Nguyen" userId="1de6b3a7-5191-4a0c-8968-b8f905305e1d" providerId="ADAL" clId="{321587F2-CA59-47B0-8B0F-61FB82108B85}" dt="2024-01-05T10:49:08.847" v="665" actId="6549"/>
          <ac:spMkLst>
            <pc:docMk/>
            <pc:sldMk cId="827091277" sldId="440"/>
            <ac:spMk id="3" creationId="{F6D23ED0-9D36-F218-7AE2-D21BC0290C8E}"/>
          </ac:spMkLst>
        </pc:spChg>
        <pc:picChg chg="add mod">
          <ac:chgData name="Hoang Dang Nguyen" userId="1de6b3a7-5191-4a0c-8968-b8f905305e1d" providerId="ADAL" clId="{321587F2-CA59-47B0-8B0F-61FB82108B85}" dt="2024-01-05T10:49:20.753" v="669" actId="1076"/>
          <ac:picMkLst>
            <pc:docMk/>
            <pc:sldMk cId="827091277" sldId="440"/>
            <ac:picMk id="4" creationId="{C2DA83ED-F873-8A9D-2210-76D644A94461}"/>
          </ac:picMkLst>
        </pc:picChg>
        <pc:picChg chg="mod">
          <ac:chgData name="Hoang Dang Nguyen" userId="1de6b3a7-5191-4a0c-8968-b8f905305e1d" providerId="ADAL" clId="{321587F2-CA59-47B0-8B0F-61FB82108B85}" dt="2024-01-10T21:00:38.114" v="2082" actId="1076"/>
          <ac:picMkLst>
            <pc:docMk/>
            <pc:sldMk cId="827091277" sldId="440"/>
            <ac:picMk id="7" creationId="{FB2D7997-459D-6070-A428-F72C75A28AB7}"/>
          </ac:picMkLst>
        </pc:picChg>
      </pc:sldChg>
      <pc:sldChg chg="addSp delSp modSp add mod ord">
        <pc:chgData name="Hoang Dang Nguyen" userId="1de6b3a7-5191-4a0c-8968-b8f905305e1d" providerId="ADAL" clId="{321587F2-CA59-47B0-8B0F-61FB82108B85}" dt="2024-01-10T21:00:52.743" v="2087" actId="1076"/>
        <pc:sldMkLst>
          <pc:docMk/>
          <pc:sldMk cId="2742646009" sldId="441"/>
        </pc:sldMkLst>
        <pc:spChg chg="mod">
          <ac:chgData name="Hoang Dang Nguyen" userId="1de6b3a7-5191-4a0c-8968-b8f905305e1d" providerId="ADAL" clId="{321587F2-CA59-47B0-8B0F-61FB82108B85}" dt="2024-01-10T21:00:23.702" v="2075"/>
          <ac:spMkLst>
            <pc:docMk/>
            <pc:sldMk cId="2742646009" sldId="441"/>
            <ac:spMk id="2" creationId="{71D82C60-9FDB-ACFC-AF6D-E0E97E8B59C8}"/>
          </ac:spMkLst>
        </pc:spChg>
        <pc:picChg chg="del">
          <ac:chgData name="Hoang Dang Nguyen" userId="1de6b3a7-5191-4a0c-8968-b8f905305e1d" providerId="ADAL" clId="{321587F2-CA59-47B0-8B0F-61FB82108B85}" dt="2024-01-05T10:49:25.691" v="671" actId="478"/>
          <ac:picMkLst>
            <pc:docMk/>
            <pc:sldMk cId="2742646009" sldId="441"/>
            <ac:picMk id="4" creationId="{C2DA83ED-F873-8A9D-2210-76D644A94461}"/>
          </ac:picMkLst>
        </pc:picChg>
        <pc:picChg chg="add mod">
          <ac:chgData name="Hoang Dang Nguyen" userId="1de6b3a7-5191-4a0c-8968-b8f905305e1d" providerId="ADAL" clId="{321587F2-CA59-47B0-8B0F-61FB82108B85}" dt="2024-01-10T21:00:52.743" v="2087" actId="1076"/>
          <ac:picMkLst>
            <pc:docMk/>
            <pc:sldMk cId="2742646009" sldId="441"/>
            <ac:picMk id="5" creationId="{5FC158C8-22AA-6C18-AD1C-C76F111B380C}"/>
          </ac:picMkLst>
        </pc:picChg>
      </pc:sldChg>
      <pc:sldChg chg="addSp delSp modSp add mod">
        <pc:chgData name="Hoang Dang Nguyen" userId="1de6b3a7-5191-4a0c-8968-b8f905305e1d" providerId="ADAL" clId="{321587F2-CA59-47B0-8B0F-61FB82108B85}" dt="2024-01-10T21:00:44.974" v="2085" actId="1076"/>
        <pc:sldMkLst>
          <pc:docMk/>
          <pc:sldMk cId="3351957265" sldId="442"/>
        </pc:sldMkLst>
        <pc:spChg chg="mod">
          <ac:chgData name="Hoang Dang Nguyen" userId="1de6b3a7-5191-4a0c-8968-b8f905305e1d" providerId="ADAL" clId="{321587F2-CA59-47B0-8B0F-61FB82108B85}" dt="2024-01-10T21:00:26.817" v="2078" actId="20577"/>
          <ac:spMkLst>
            <pc:docMk/>
            <pc:sldMk cId="3351957265" sldId="442"/>
            <ac:spMk id="2" creationId="{71D82C60-9FDB-ACFC-AF6D-E0E97E8B59C8}"/>
          </ac:spMkLst>
        </pc:spChg>
        <pc:picChg chg="del">
          <ac:chgData name="Hoang Dang Nguyen" userId="1de6b3a7-5191-4a0c-8968-b8f905305e1d" providerId="ADAL" clId="{321587F2-CA59-47B0-8B0F-61FB82108B85}" dt="2024-01-05T10:49:52.451" v="681" actId="478"/>
          <ac:picMkLst>
            <pc:docMk/>
            <pc:sldMk cId="3351957265" sldId="442"/>
            <ac:picMk id="4" creationId="{C2DA83ED-F873-8A9D-2210-76D644A94461}"/>
          </ac:picMkLst>
        </pc:picChg>
        <pc:picChg chg="add mod">
          <ac:chgData name="Hoang Dang Nguyen" userId="1de6b3a7-5191-4a0c-8968-b8f905305e1d" providerId="ADAL" clId="{321587F2-CA59-47B0-8B0F-61FB82108B85}" dt="2024-01-10T21:00:44.974" v="2085" actId="1076"/>
          <ac:picMkLst>
            <pc:docMk/>
            <pc:sldMk cId="3351957265" sldId="442"/>
            <ac:picMk id="5" creationId="{CD57B0DF-303F-9100-B750-A49B20F7D35B}"/>
          </ac:picMkLst>
        </pc:picChg>
      </pc:sldChg>
      <pc:sldChg chg="add del">
        <pc:chgData name="Hoang Dang Nguyen" userId="1de6b3a7-5191-4a0c-8968-b8f905305e1d" providerId="ADAL" clId="{321587F2-CA59-47B0-8B0F-61FB82108B85}" dt="2024-01-05T10:54:15.978" v="941" actId="47"/>
        <pc:sldMkLst>
          <pc:docMk/>
          <pc:sldMk cId="1180680998" sldId="443"/>
        </pc:sldMkLst>
      </pc:sldChg>
      <pc:sldChg chg="modSp add mod">
        <pc:chgData name="Hoang Dang Nguyen" userId="1de6b3a7-5191-4a0c-8968-b8f905305e1d" providerId="ADAL" clId="{321587F2-CA59-47B0-8B0F-61FB82108B85}" dt="2024-01-10T21:00:30.172" v="2080"/>
        <pc:sldMkLst>
          <pc:docMk/>
          <pc:sldMk cId="338656571" sldId="444"/>
        </pc:sldMkLst>
        <pc:spChg chg="mod">
          <ac:chgData name="Hoang Dang Nguyen" userId="1de6b3a7-5191-4a0c-8968-b8f905305e1d" providerId="ADAL" clId="{321587F2-CA59-47B0-8B0F-61FB82108B85}" dt="2024-01-10T21:00:30.172" v="2080"/>
          <ac:spMkLst>
            <pc:docMk/>
            <pc:sldMk cId="338656571" sldId="444"/>
            <ac:spMk id="2" creationId="{71D82C60-9FDB-ACFC-AF6D-E0E97E8B59C8}"/>
          </ac:spMkLst>
        </pc:spChg>
        <pc:spChg chg="mod">
          <ac:chgData name="Hoang Dang Nguyen" userId="1de6b3a7-5191-4a0c-8968-b8f905305e1d" providerId="ADAL" clId="{321587F2-CA59-47B0-8B0F-61FB82108B85}" dt="2024-01-05T10:54:21.513" v="943" actId="403"/>
          <ac:spMkLst>
            <pc:docMk/>
            <pc:sldMk cId="338656571" sldId="444"/>
            <ac:spMk id="3" creationId="{F6D23ED0-9D36-F218-7AE2-D21BC0290C8E}"/>
          </ac:spMkLst>
        </pc:spChg>
      </pc:sldChg>
      <pc:sldChg chg="addSp modSp add mod modNotesTx">
        <pc:chgData name="Hoang Dang Nguyen" userId="1de6b3a7-5191-4a0c-8968-b8f905305e1d" providerId="ADAL" clId="{321587F2-CA59-47B0-8B0F-61FB82108B85}" dt="2024-01-10T21:01:01.821" v="2088"/>
        <pc:sldMkLst>
          <pc:docMk/>
          <pc:sldMk cId="99216182" sldId="445"/>
        </pc:sldMkLst>
        <pc:spChg chg="mod">
          <ac:chgData name="Hoang Dang Nguyen" userId="1de6b3a7-5191-4a0c-8968-b8f905305e1d" providerId="ADAL" clId="{321587F2-CA59-47B0-8B0F-61FB82108B85}" dt="2024-01-10T21:01:01.821" v="2088"/>
          <ac:spMkLst>
            <pc:docMk/>
            <pc:sldMk cId="99216182" sldId="445"/>
            <ac:spMk id="2" creationId="{71D82C60-9FDB-ACFC-AF6D-E0E97E8B59C8}"/>
          </ac:spMkLst>
        </pc:spChg>
        <pc:spChg chg="mod">
          <ac:chgData name="Hoang Dang Nguyen" userId="1de6b3a7-5191-4a0c-8968-b8f905305e1d" providerId="ADAL" clId="{321587F2-CA59-47B0-8B0F-61FB82108B85}" dt="2024-01-05T10:51:52.930" v="771" actId="12"/>
          <ac:spMkLst>
            <pc:docMk/>
            <pc:sldMk cId="99216182" sldId="445"/>
            <ac:spMk id="3" creationId="{F6D23ED0-9D36-F218-7AE2-D21BC0290C8E}"/>
          </ac:spMkLst>
        </pc:spChg>
        <pc:picChg chg="add mod">
          <ac:chgData name="Hoang Dang Nguyen" userId="1de6b3a7-5191-4a0c-8968-b8f905305e1d" providerId="ADAL" clId="{321587F2-CA59-47B0-8B0F-61FB82108B85}" dt="2024-01-05T10:52:03.963" v="776" actId="1076"/>
          <ac:picMkLst>
            <pc:docMk/>
            <pc:sldMk cId="99216182" sldId="445"/>
            <ac:picMk id="4" creationId="{985BC4E1-E857-5D68-2D76-93E014AB2416}"/>
          </ac:picMkLst>
        </pc:picChg>
      </pc:sldChg>
      <pc:sldChg chg="modSp add mod">
        <pc:chgData name="Hoang Dang Nguyen" userId="1de6b3a7-5191-4a0c-8968-b8f905305e1d" providerId="ADAL" clId="{321587F2-CA59-47B0-8B0F-61FB82108B85}" dt="2024-01-10T21:01:03.077" v="2089"/>
        <pc:sldMkLst>
          <pc:docMk/>
          <pc:sldMk cId="1456666734" sldId="446"/>
        </pc:sldMkLst>
        <pc:spChg chg="mod">
          <ac:chgData name="Hoang Dang Nguyen" userId="1de6b3a7-5191-4a0c-8968-b8f905305e1d" providerId="ADAL" clId="{321587F2-CA59-47B0-8B0F-61FB82108B85}" dt="2024-01-10T21:01:03.077" v="2089"/>
          <ac:spMkLst>
            <pc:docMk/>
            <pc:sldMk cId="1456666734" sldId="446"/>
            <ac:spMk id="2" creationId="{71D82C60-9FDB-ACFC-AF6D-E0E97E8B59C8}"/>
          </ac:spMkLst>
        </pc:spChg>
        <pc:spChg chg="mod">
          <ac:chgData name="Hoang Dang Nguyen" userId="1de6b3a7-5191-4a0c-8968-b8f905305e1d" providerId="ADAL" clId="{321587F2-CA59-47B0-8B0F-61FB82108B85}" dt="2024-01-05T10:53:55.717" v="940" actId="20577"/>
          <ac:spMkLst>
            <pc:docMk/>
            <pc:sldMk cId="1456666734" sldId="446"/>
            <ac:spMk id="3" creationId="{F6D23ED0-9D36-F218-7AE2-D21BC0290C8E}"/>
          </ac:spMkLst>
        </pc:spChg>
      </pc:sldChg>
      <pc:sldChg chg="addSp modSp add mod">
        <pc:chgData name="Hoang Dang Nguyen" userId="1de6b3a7-5191-4a0c-8968-b8f905305e1d" providerId="ADAL" clId="{321587F2-CA59-47B0-8B0F-61FB82108B85}" dt="2024-01-10T21:02:33.465" v="2130" actId="403"/>
        <pc:sldMkLst>
          <pc:docMk/>
          <pc:sldMk cId="2877152714" sldId="447"/>
        </pc:sldMkLst>
        <pc:spChg chg="mod">
          <ac:chgData name="Hoang Dang Nguyen" userId="1de6b3a7-5191-4a0c-8968-b8f905305e1d" providerId="ADAL" clId="{321587F2-CA59-47B0-8B0F-61FB82108B85}" dt="2024-01-10T21:01:07.702" v="2092"/>
          <ac:spMkLst>
            <pc:docMk/>
            <pc:sldMk cId="2877152714" sldId="447"/>
            <ac:spMk id="2" creationId="{71D82C60-9FDB-ACFC-AF6D-E0E97E8B59C8}"/>
          </ac:spMkLst>
        </pc:spChg>
        <pc:spChg chg="mod">
          <ac:chgData name="Hoang Dang Nguyen" userId="1de6b3a7-5191-4a0c-8968-b8f905305e1d" providerId="ADAL" clId="{321587F2-CA59-47B0-8B0F-61FB82108B85}" dt="2024-01-05T10:52:56.458" v="839" actId="6549"/>
          <ac:spMkLst>
            <pc:docMk/>
            <pc:sldMk cId="2877152714" sldId="447"/>
            <ac:spMk id="3" creationId="{F6D23ED0-9D36-F218-7AE2-D21BC0290C8E}"/>
          </ac:spMkLst>
        </pc:spChg>
        <pc:spChg chg="mod">
          <ac:chgData name="Hoang Dang Nguyen" userId="1de6b3a7-5191-4a0c-8968-b8f905305e1d" providerId="ADAL" clId="{321587F2-CA59-47B0-8B0F-61FB82108B85}" dt="2024-01-10T21:02:28.647" v="2128" actId="1076"/>
          <ac:spMkLst>
            <pc:docMk/>
            <pc:sldMk cId="2877152714" sldId="447"/>
            <ac:spMk id="5" creationId="{71CAEB77-C8A3-E3E9-B3E3-3609AE9E3AC2}"/>
          </ac:spMkLst>
        </pc:spChg>
        <pc:graphicFrameChg chg="add mod modGraphic">
          <ac:chgData name="Hoang Dang Nguyen" userId="1de6b3a7-5191-4a0c-8968-b8f905305e1d" providerId="ADAL" clId="{321587F2-CA59-47B0-8B0F-61FB82108B85}" dt="2024-01-10T21:02:33.465" v="2130" actId="403"/>
          <ac:graphicFrameMkLst>
            <pc:docMk/>
            <pc:sldMk cId="2877152714" sldId="447"/>
            <ac:graphicFrameMk id="4" creationId="{B88308EB-510D-92F5-9259-5C7B445C7CE2}"/>
          </ac:graphicFrameMkLst>
        </pc:graphicFrameChg>
      </pc:sldChg>
      <pc:sldChg chg="modSp add mod">
        <pc:chgData name="Hoang Dang Nguyen" userId="1de6b3a7-5191-4a0c-8968-b8f905305e1d" providerId="ADAL" clId="{321587F2-CA59-47B0-8B0F-61FB82108B85}" dt="2024-01-10T21:01:09.077" v="2093"/>
        <pc:sldMkLst>
          <pc:docMk/>
          <pc:sldMk cId="1856680686" sldId="448"/>
        </pc:sldMkLst>
        <pc:spChg chg="mod">
          <ac:chgData name="Hoang Dang Nguyen" userId="1de6b3a7-5191-4a0c-8968-b8f905305e1d" providerId="ADAL" clId="{321587F2-CA59-47B0-8B0F-61FB82108B85}" dt="2024-01-10T21:01:09.077" v="2093"/>
          <ac:spMkLst>
            <pc:docMk/>
            <pc:sldMk cId="1856680686" sldId="448"/>
            <ac:spMk id="2" creationId="{71D82C60-9FDB-ACFC-AF6D-E0E97E8B59C8}"/>
          </ac:spMkLst>
        </pc:spChg>
        <pc:spChg chg="mod">
          <ac:chgData name="Hoang Dang Nguyen" userId="1de6b3a7-5191-4a0c-8968-b8f905305e1d" providerId="ADAL" clId="{321587F2-CA59-47B0-8B0F-61FB82108B85}" dt="2024-01-05T10:54:41.168" v="955" actId="12"/>
          <ac:spMkLst>
            <pc:docMk/>
            <pc:sldMk cId="1856680686" sldId="448"/>
            <ac:spMk id="3" creationId="{F6D23ED0-9D36-F218-7AE2-D21BC0290C8E}"/>
          </ac:spMkLst>
        </pc:spChg>
      </pc:sldChg>
      <pc:sldChg chg="modSp add mod">
        <pc:chgData name="Hoang Dang Nguyen" userId="1de6b3a7-5191-4a0c-8968-b8f905305e1d" providerId="ADAL" clId="{321587F2-CA59-47B0-8B0F-61FB82108B85}" dt="2024-01-10T21:01:28.460" v="2104" actId="113"/>
        <pc:sldMkLst>
          <pc:docMk/>
          <pc:sldMk cId="3238805129" sldId="449"/>
        </pc:sldMkLst>
        <pc:spChg chg="mod">
          <ac:chgData name="Hoang Dang Nguyen" userId="1de6b3a7-5191-4a0c-8968-b8f905305e1d" providerId="ADAL" clId="{321587F2-CA59-47B0-8B0F-61FB82108B85}" dt="2024-01-10T21:01:28.460" v="2104" actId="113"/>
          <ac:spMkLst>
            <pc:docMk/>
            <pc:sldMk cId="3238805129" sldId="449"/>
            <ac:spMk id="2" creationId="{71D82C60-9FDB-ACFC-AF6D-E0E97E8B59C8}"/>
          </ac:spMkLst>
        </pc:spChg>
        <pc:spChg chg="mod">
          <ac:chgData name="Hoang Dang Nguyen" userId="1de6b3a7-5191-4a0c-8968-b8f905305e1d" providerId="ADAL" clId="{321587F2-CA59-47B0-8B0F-61FB82108B85}" dt="2024-01-05T15:53:38.998" v="1352" actId="12"/>
          <ac:spMkLst>
            <pc:docMk/>
            <pc:sldMk cId="3238805129" sldId="449"/>
            <ac:spMk id="3" creationId="{F6D23ED0-9D36-F218-7AE2-D21BC0290C8E}"/>
          </ac:spMkLst>
        </pc:spChg>
      </pc:sldChg>
      <pc:sldChg chg="modSp add mod">
        <pc:chgData name="Hoang Dang Nguyen" userId="1de6b3a7-5191-4a0c-8968-b8f905305e1d" providerId="ADAL" clId="{321587F2-CA59-47B0-8B0F-61FB82108B85}" dt="2024-01-10T21:03:52.200" v="2145" actId="113"/>
        <pc:sldMkLst>
          <pc:docMk/>
          <pc:sldMk cId="3612913559" sldId="450"/>
        </pc:sldMkLst>
        <pc:spChg chg="mod">
          <ac:chgData name="Hoang Dang Nguyen" userId="1de6b3a7-5191-4a0c-8968-b8f905305e1d" providerId="ADAL" clId="{321587F2-CA59-47B0-8B0F-61FB82108B85}" dt="2024-01-10T21:01:12.179" v="2097" actId="113"/>
          <ac:spMkLst>
            <pc:docMk/>
            <pc:sldMk cId="3612913559" sldId="450"/>
            <ac:spMk id="23554" creationId="{3AE0A5AC-AB37-6C6D-5706-5B6844BD3CE2}"/>
          </ac:spMkLst>
        </pc:spChg>
        <pc:spChg chg="mod">
          <ac:chgData name="Hoang Dang Nguyen" userId="1de6b3a7-5191-4a0c-8968-b8f905305e1d" providerId="ADAL" clId="{321587F2-CA59-47B0-8B0F-61FB82108B85}" dt="2024-01-10T21:03:52.200" v="2145" actId="113"/>
          <ac:spMkLst>
            <pc:docMk/>
            <pc:sldMk cId="3612913559" sldId="450"/>
            <ac:spMk id="23555" creationId="{46075DC6-C66E-FF66-89C6-628E8AB44043}"/>
          </ac:spMkLst>
        </pc:spChg>
      </pc:sldChg>
      <pc:sldChg chg="add del">
        <pc:chgData name="Hoang Dang Nguyen" userId="1de6b3a7-5191-4a0c-8968-b8f905305e1d" providerId="ADAL" clId="{321587F2-CA59-47B0-8B0F-61FB82108B85}" dt="2024-01-05T15:53:51.785" v="1358" actId="47"/>
        <pc:sldMkLst>
          <pc:docMk/>
          <pc:sldMk cId="1397445565" sldId="451"/>
        </pc:sldMkLst>
      </pc:sldChg>
      <pc:sldChg chg="addSp modSp add mod ord">
        <pc:chgData name="Hoang Dang Nguyen" userId="1de6b3a7-5191-4a0c-8968-b8f905305e1d" providerId="ADAL" clId="{321587F2-CA59-47B0-8B0F-61FB82108B85}" dt="2024-01-10T21:01:35.357" v="2106"/>
        <pc:sldMkLst>
          <pc:docMk/>
          <pc:sldMk cId="3011267330" sldId="452"/>
        </pc:sldMkLst>
        <pc:spChg chg="mod">
          <ac:chgData name="Hoang Dang Nguyen" userId="1de6b3a7-5191-4a0c-8968-b8f905305e1d" providerId="ADAL" clId="{321587F2-CA59-47B0-8B0F-61FB82108B85}" dt="2024-01-10T21:01:35.357" v="2106"/>
          <ac:spMkLst>
            <pc:docMk/>
            <pc:sldMk cId="3011267330" sldId="452"/>
            <ac:spMk id="2" creationId="{71D82C60-9FDB-ACFC-AF6D-E0E97E8B59C8}"/>
          </ac:spMkLst>
        </pc:spChg>
        <pc:spChg chg="mod">
          <ac:chgData name="Hoang Dang Nguyen" userId="1de6b3a7-5191-4a0c-8968-b8f905305e1d" providerId="ADAL" clId="{321587F2-CA59-47B0-8B0F-61FB82108B85}" dt="2024-01-05T15:54:30.391" v="1370" actId="20577"/>
          <ac:spMkLst>
            <pc:docMk/>
            <pc:sldMk cId="3011267330" sldId="452"/>
            <ac:spMk id="3" creationId="{F6D23ED0-9D36-F218-7AE2-D21BC0290C8E}"/>
          </ac:spMkLst>
        </pc:spChg>
        <pc:spChg chg="add mod">
          <ac:chgData name="Hoang Dang Nguyen" userId="1de6b3a7-5191-4a0c-8968-b8f905305e1d" providerId="ADAL" clId="{321587F2-CA59-47B0-8B0F-61FB82108B85}" dt="2024-01-10T20:57:47.464" v="1986" actId="1035"/>
          <ac:spMkLst>
            <pc:docMk/>
            <pc:sldMk cId="3011267330" sldId="452"/>
            <ac:spMk id="6" creationId="{0323FCD0-0BF6-A4B7-E2F8-23529E9E17A5}"/>
          </ac:spMkLst>
        </pc:spChg>
        <pc:picChg chg="add mod modCrop">
          <ac:chgData name="Hoang Dang Nguyen" userId="1de6b3a7-5191-4a0c-8968-b8f905305e1d" providerId="ADAL" clId="{321587F2-CA59-47B0-8B0F-61FB82108B85}" dt="2024-01-05T15:53:44.257" v="1354" actId="1076"/>
          <ac:picMkLst>
            <pc:docMk/>
            <pc:sldMk cId="3011267330" sldId="452"/>
            <ac:picMk id="5" creationId="{E74E6838-6B19-BBF3-3E50-3E1A866B1D79}"/>
          </ac:picMkLst>
        </pc:picChg>
      </pc:sldChg>
      <pc:sldChg chg="addSp delSp modSp add mod">
        <pc:chgData name="Hoang Dang Nguyen" userId="1de6b3a7-5191-4a0c-8968-b8f905305e1d" providerId="ADAL" clId="{321587F2-CA59-47B0-8B0F-61FB82108B85}" dt="2024-01-10T21:01:36.906" v="2107"/>
        <pc:sldMkLst>
          <pc:docMk/>
          <pc:sldMk cId="1770967947" sldId="453"/>
        </pc:sldMkLst>
        <pc:spChg chg="mod">
          <ac:chgData name="Hoang Dang Nguyen" userId="1de6b3a7-5191-4a0c-8968-b8f905305e1d" providerId="ADAL" clId="{321587F2-CA59-47B0-8B0F-61FB82108B85}" dt="2024-01-10T21:01:36.906" v="2107"/>
          <ac:spMkLst>
            <pc:docMk/>
            <pc:sldMk cId="1770967947" sldId="453"/>
            <ac:spMk id="2" creationId="{71D82C60-9FDB-ACFC-AF6D-E0E97E8B59C8}"/>
          </ac:spMkLst>
        </pc:spChg>
        <pc:spChg chg="mod">
          <ac:chgData name="Hoang Dang Nguyen" userId="1de6b3a7-5191-4a0c-8968-b8f905305e1d" providerId="ADAL" clId="{321587F2-CA59-47B0-8B0F-61FB82108B85}" dt="2024-01-05T15:54:34.612" v="1371"/>
          <ac:spMkLst>
            <pc:docMk/>
            <pc:sldMk cId="1770967947" sldId="453"/>
            <ac:spMk id="3" creationId="{F6D23ED0-9D36-F218-7AE2-D21BC0290C8E}"/>
          </ac:spMkLst>
        </pc:spChg>
        <pc:spChg chg="mod">
          <ac:chgData name="Hoang Dang Nguyen" userId="1de6b3a7-5191-4a0c-8968-b8f905305e1d" providerId="ADAL" clId="{321587F2-CA59-47B0-8B0F-61FB82108B85}" dt="2024-01-10T20:57:52.273" v="1988" actId="1035"/>
          <ac:spMkLst>
            <pc:docMk/>
            <pc:sldMk cId="1770967947" sldId="453"/>
            <ac:spMk id="6" creationId="{0323FCD0-0BF6-A4B7-E2F8-23529E9E17A5}"/>
          </ac:spMkLst>
        </pc:spChg>
        <pc:picChg chg="mod modCrop">
          <ac:chgData name="Hoang Dang Nguyen" userId="1de6b3a7-5191-4a0c-8968-b8f905305e1d" providerId="ADAL" clId="{321587F2-CA59-47B0-8B0F-61FB82108B85}" dt="2024-01-05T15:54:08.562" v="1362" actId="732"/>
          <ac:picMkLst>
            <pc:docMk/>
            <pc:sldMk cId="1770967947" sldId="453"/>
            <ac:picMk id="5" creationId="{E74E6838-6B19-BBF3-3E50-3E1A866B1D79}"/>
          </ac:picMkLst>
        </pc:picChg>
        <pc:picChg chg="add del mod">
          <ac:chgData name="Hoang Dang Nguyen" userId="1de6b3a7-5191-4a0c-8968-b8f905305e1d" providerId="ADAL" clId="{321587F2-CA59-47B0-8B0F-61FB82108B85}" dt="2024-01-05T15:55:16.334" v="1379" actId="478"/>
          <ac:picMkLst>
            <pc:docMk/>
            <pc:sldMk cId="1770967947" sldId="453"/>
            <ac:picMk id="7" creationId="{9C7625C2-D7F5-9E06-C16C-782156D0D1F0}"/>
          </ac:picMkLst>
        </pc:picChg>
        <pc:picChg chg="add mod">
          <ac:chgData name="Hoang Dang Nguyen" userId="1de6b3a7-5191-4a0c-8968-b8f905305e1d" providerId="ADAL" clId="{321587F2-CA59-47B0-8B0F-61FB82108B85}" dt="2024-01-05T15:55:27.570" v="1388" actId="1037"/>
          <ac:picMkLst>
            <pc:docMk/>
            <pc:sldMk cId="1770967947" sldId="453"/>
            <ac:picMk id="9" creationId="{9A7414CF-EBDD-2623-40F1-566C7EBD0917}"/>
          </ac:picMkLst>
        </pc:picChg>
      </pc:sldChg>
      <pc:sldChg chg="addSp delSp modSp add mod">
        <pc:chgData name="Hoang Dang Nguyen" userId="1de6b3a7-5191-4a0c-8968-b8f905305e1d" providerId="ADAL" clId="{321587F2-CA59-47B0-8B0F-61FB82108B85}" dt="2024-01-10T21:01:38.356" v="2108"/>
        <pc:sldMkLst>
          <pc:docMk/>
          <pc:sldMk cId="2571157775" sldId="454"/>
        </pc:sldMkLst>
        <pc:spChg chg="mod">
          <ac:chgData name="Hoang Dang Nguyen" userId="1de6b3a7-5191-4a0c-8968-b8f905305e1d" providerId="ADAL" clId="{321587F2-CA59-47B0-8B0F-61FB82108B85}" dt="2024-01-10T21:01:38.356" v="2108"/>
          <ac:spMkLst>
            <pc:docMk/>
            <pc:sldMk cId="2571157775" sldId="454"/>
            <ac:spMk id="2" creationId="{71D82C60-9FDB-ACFC-AF6D-E0E97E8B59C8}"/>
          </ac:spMkLst>
        </pc:spChg>
        <pc:spChg chg="mod">
          <ac:chgData name="Hoang Dang Nguyen" userId="1de6b3a7-5191-4a0c-8968-b8f905305e1d" providerId="ADAL" clId="{321587F2-CA59-47B0-8B0F-61FB82108B85}" dt="2024-01-05T15:54:02.328" v="1361"/>
          <ac:spMkLst>
            <pc:docMk/>
            <pc:sldMk cId="2571157775" sldId="454"/>
            <ac:spMk id="3" creationId="{F6D23ED0-9D36-F218-7AE2-D21BC0290C8E}"/>
          </ac:spMkLst>
        </pc:spChg>
        <pc:spChg chg="mod">
          <ac:chgData name="Hoang Dang Nguyen" userId="1de6b3a7-5191-4a0c-8968-b8f905305e1d" providerId="ADAL" clId="{321587F2-CA59-47B0-8B0F-61FB82108B85}" dt="2024-01-10T20:57:54.657" v="1990" actId="1035"/>
          <ac:spMkLst>
            <pc:docMk/>
            <pc:sldMk cId="2571157775" sldId="454"/>
            <ac:spMk id="6" creationId="{0323FCD0-0BF6-A4B7-E2F8-23529E9E17A5}"/>
          </ac:spMkLst>
        </pc:spChg>
        <pc:picChg chg="add mod">
          <ac:chgData name="Hoang Dang Nguyen" userId="1de6b3a7-5191-4a0c-8968-b8f905305e1d" providerId="ADAL" clId="{321587F2-CA59-47B0-8B0F-61FB82108B85}" dt="2024-01-05T15:54:57.199" v="1378"/>
          <ac:picMkLst>
            <pc:docMk/>
            <pc:sldMk cId="2571157775" sldId="454"/>
            <ac:picMk id="4" creationId="{7F93946C-2DA1-4A3E-0751-A69B85D9112A}"/>
          </ac:picMkLst>
        </pc:picChg>
        <pc:picChg chg="del">
          <ac:chgData name="Hoang Dang Nguyen" userId="1de6b3a7-5191-4a0c-8968-b8f905305e1d" providerId="ADAL" clId="{321587F2-CA59-47B0-8B0F-61FB82108B85}" dt="2024-01-05T15:54:55.081" v="1377" actId="478"/>
          <ac:picMkLst>
            <pc:docMk/>
            <pc:sldMk cId="2571157775" sldId="454"/>
            <ac:picMk id="5" creationId="{E74E6838-6B19-BBF3-3E50-3E1A866B1D79}"/>
          </ac:picMkLst>
        </pc:picChg>
        <pc:picChg chg="add mod">
          <ac:chgData name="Hoang Dang Nguyen" userId="1de6b3a7-5191-4a0c-8968-b8f905305e1d" providerId="ADAL" clId="{321587F2-CA59-47B0-8B0F-61FB82108B85}" dt="2024-01-05T15:55:43.488" v="1392" actId="1076"/>
          <ac:picMkLst>
            <pc:docMk/>
            <pc:sldMk cId="2571157775" sldId="454"/>
            <ac:picMk id="8" creationId="{FD90902A-A7B2-1BB0-D10F-701CE5BC9244}"/>
          </ac:picMkLst>
        </pc:picChg>
      </pc:sldChg>
      <pc:sldChg chg="addSp delSp modSp new mod modShow modNotesTx">
        <pc:chgData name="Hoang Dang Nguyen" userId="1de6b3a7-5191-4a0c-8968-b8f905305e1d" providerId="ADAL" clId="{321587F2-CA59-47B0-8B0F-61FB82108B85}" dt="2024-01-10T21:01:48.299" v="2115" actId="113"/>
        <pc:sldMkLst>
          <pc:docMk/>
          <pc:sldMk cId="2647263247" sldId="455"/>
        </pc:sldMkLst>
        <pc:spChg chg="mod">
          <ac:chgData name="Hoang Dang Nguyen" userId="1de6b3a7-5191-4a0c-8968-b8f905305e1d" providerId="ADAL" clId="{321587F2-CA59-47B0-8B0F-61FB82108B85}" dt="2024-01-10T21:01:48.299" v="2115" actId="113"/>
          <ac:spMkLst>
            <pc:docMk/>
            <pc:sldMk cId="2647263247" sldId="455"/>
            <ac:spMk id="2" creationId="{07099AA1-6A93-82D6-1E63-2E55516844BE}"/>
          </ac:spMkLst>
        </pc:spChg>
        <pc:spChg chg="del">
          <ac:chgData name="Hoang Dang Nguyen" userId="1de6b3a7-5191-4a0c-8968-b8f905305e1d" providerId="ADAL" clId="{321587F2-CA59-47B0-8B0F-61FB82108B85}" dt="2024-01-05T15:59:10.396" v="1466" actId="478"/>
          <ac:spMkLst>
            <pc:docMk/>
            <pc:sldMk cId="2647263247" sldId="455"/>
            <ac:spMk id="3" creationId="{AE2BE92D-26A7-5299-27F7-D7199FA4F561}"/>
          </ac:spMkLst>
        </pc:spChg>
        <pc:spChg chg="add del">
          <ac:chgData name="Hoang Dang Nguyen" userId="1de6b3a7-5191-4a0c-8968-b8f905305e1d" providerId="ADAL" clId="{321587F2-CA59-47B0-8B0F-61FB82108B85}" dt="2024-01-05T15:59:12.346" v="1468" actId="22"/>
          <ac:spMkLst>
            <pc:docMk/>
            <pc:sldMk cId="2647263247" sldId="455"/>
            <ac:spMk id="5" creationId="{831E6E81-3FC6-42ED-6EA0-A5FD439EC151}"/>
          </ac:spMkLst>
        </pc:spChg>
        <pc:spChg chg="add mod">
          <ac:chgData name="Hoang Dang Nguyen" userId="1de6b3a7-5191-4a0c-8968-b8f905305e1d" providerId="ADAL" clId="{321587F2-CA59-47B0-8B0F-61FB82108B85}" dt="2024-01-05T15:59:38.774" v="1473"/>
          <ac:spMkLst>
            <pc:docMk/>
            <pc:sldMk cId="2647263247" sldId="455"/>
            <ac:spMk id="8" creationId="{AC3F0BCA-7570-7D81-CE59-25C6AD41F9C2}"/>
          </ac:spMkLst>
        </pc:spChg>
        <pc:spChg chg="add mod">
          <ac:chgData name="Hoang Dang Nguyen" userId="1de6b3a7-5191-4a0c-8968-b8f905305e1d" providerId="ADAL" clId="{321587F2-CA59-47B0-8B0F-61FB82108B85}" dt="2024-01-10T20:59:38.374" v="2050" actId="14100"/>
          <ac:spMkLst>
            <pc:docMk/>
            <pc:sldMk cId="2647263247" sldId="455"/>
            <ac:spMk id="9" creationId="{C543B1CB-9D3C-FA69-7F72-AB2B10412785}"/>
          </ac:spMkLst>
        </pc:spChg>
        <pc:picChg chg="add mod">
          <ac:chgData name="Hoang Dang Nguyen" userId="1de6b3a7-5191-4a0c-8968-b8f905305e1d" providerId="ADAL" clId="{321587F2-CA59-47B0-8B0F-61FB82108B85}" dt="2024-01-10T20:59:36.248" v="2049" actId="1076"/>
          <ac:picMkLst>
            <pc:docMk/>
            <pc:sldMk cId="2647263247" sldId="455"/>
            <ac:picMk id="7" creationId="{2C12B800-F9F6-52F7-8B36-8EDFB2316758}"/>
          </ac:picMkLst>
        </pc:picChg>
      </pc:sldChg>
      <pc:sldChg chg="modSp add mod modNotesTx">
        <pc:chgData name="Hoang Dang Nguyen" userId="1de6b3a7-5191-4a0c-8968-b8f905305e1d" providerId="ADAL" clId="{321587F2-CA59-47B0-8B0F-61FB82108B85}" dt="2024-01-10T21:00:06.593" v="2060" actId="6549"/>
        <pc:sldMkLst>
          <pc:docMk/>
          <pc:sldMk cId="983519093" sldId="456"/>
        </pc:sldMkLst>
        <pc:spChg chg="mod">
          <ac:chgData name="Hoang Dang Nguyen" userId="1de6b3a7-5191-4a0c-8968-b8f905305e1d" providerId="ADAL" clId="{321587F2-CA59-47B0-8B0F-61FB82108B85}" dt="2024-01-10T21:00:06.593" v="2060" actId="6549"/>
          <ac:spMkLst>
            <pc:docMk/>
            <pc:sldMk cId="983519093" sldId="456"/>
            <ac:spMk id="9218" creationId="{1CA15F00-959D-6A33-495F-E30AAFD4C10E}"/>
          </ac:spMkLst>
        </pc:spChg>
        <pc:spChg chg="mod">
          <ac:chgData name="Hoang Dang Nguyen" userId="1de6b3a7-5191-4a0c-8968-b8f905305e1d" providerId="ADAL" clId="{321587F2-CA59-47B0-8B0F-61FB82108B85}" dt="2024-01-08T11:14:44.351" v="1909" actId="20577"/>
          <ac:spMkLst>
            <pc:docMk/>
            <pc:sldMk cId="983519093" sldId="456"/>
            <ac:spMk id="9219" creationId="{CC9080E7-7437-1057-6AA4-225BBDCDCC00}"/>
          </ac:spMkLst>
        </pc:spChg>
      </pc:sldChg>
      <pc:sldChg chg="modSp mod ord">
        <pc:chgData name="Hoang Dang Nguyen" userId="1de6b3a7-5191-4a0c-8968-b8f905305e1d" providerId="ADAL" clId="{321587F2-CA59-47B0-8B0F-61FB82108B85}" dt="2024-01-10T21:01:44.382" v="2113"/>
        <pc:sldMkLst>
          <pc:docMk/>
          <pc:sldMk cId="1030707217" sldId="457"/>
        </pc:sldMkLst>
        <pc:spChg chg="mod">
          <ac:chgData name="Hoang Dang Nguyen" userId="1de6b3a7-5191-4a0c-8968-b8f905305e1d" providerId="ADAL" clId="{321587F2-CA59-47B0-8B0F-61FB82108B85}" dt="2024-01-10T21:01:44.382" v="2113"/>
          <ac:spMkLst>
            <pc:docMk/>
            <pc:sldMk cId="1030707217" sldId="457"/>
            <ac:spMk id="27650" creationId="{D7F055EF-2EBB-643B-CF8B-06A8E157E35C}"/>
          </ac:spMkLst>
        </pc:spChg>
      </pc:sldChg>
      <pc:sldChg chg="addSp delSp modSp mod modClrScheme chgLayout modNotesTx">
        <pc:chgData name="Hoang Dang Nguyen" userId="1de6b3a7-5191-4a0c-8968-b8f905305e1d" providerId="ADAL" clId="{321587F2-CA59-47B0-8B0F-61FB82108B85}" dt="2024-01-10T21:01:46.151" v="2114"/>
        <pc:sldMkLst>
          <pc:docMk/>
          <pc:sldMk cId="1782795287" sldId="458"/>
        </pc:sldMkLst>
        <pc:spChg chg="mod modVis">
          <ac:chgData name="Hoang Dang Nguyen" userId="1de6b3a7-5191-4a0c-8968-b8f905305e1d" providerId="ADAL" clId="{321587F2-CA59-47B0-8B0F-61FB82108B85}" dt="2024-01-10T20:58:05.123" v="1994" actId="26606"/>
          <ac:spMkLst>
            <pc:docMk/>
            <pc:sldMk cId="1782795287" sldId="458"/>
            <ac:spMk id="4" creationId="{1CF7BC4F-4AAC-0688-BD57-8A5C08EB7953}"/>
          </ac:spMkLst>
        </pc:spChg>
        <pc:spChg chg="mod">
          <ac:chgData name="Hoang Dang Nguyen" userId="1de6b3a7-5191-4a0c-8968-b8f905305e1d" providerId="ADAL" clId="{321587F2-CA59-47B0-8B0F-61FB82108B85}" dt="2024-01-10T21:01:46.151" v="2114"/>
          <ac:spMkLst>
            <pc:docMk/>
            <pc:sldMk cId="1782795287" sldId="458"/>
            <ac:spMk id="27650" creationId="{D7F055EF-2EBB-643B-CF8B-06A8E157E35C}"/>
          </ac:spMkLst>
        </pc:spChg>
        <pc:spChg chg="mod">
          <ac:chgData name="Hoang Dang Nguyen" userId="1de6b3a7-5191-4a0c-8968-b8f905305e1d" providerId="ADAL" clId="{321587F2-CA59-47B0-8B0F-61FB82108B85}" dt="2024-01-10T20:58:48.265" v="2012" actId="14100"/>
          <ac:spMkLst>
            <pc:docMk/>
            <pc:sldMk cId="1782795287" sldId="458"/>
            <ac:spMk id="27651" creationId="{40C9D677-77BB-63DF-AC88-286D196D7A7D}"/>
          </ac:spMkLst>
        </pc:spChg>
        <pc:spChg chg="mod modVis">
          <ac:chgData name="Hoang Dang Nguyen" userId="1de6b3a7-5191-4a0c-8968-b8f905305e1d" providerId="ADAL" clId="{321587F2-CA59-47B0-8B0F-61FB82108B85}" dt="2024-01-10T20:58:05.123" v="1994" actId="26606"/>
          <ac:spMkLst>
            <pc:docMk/>
            <pc:sldMk cId="1782795287" sldId="458"/>
            <ac:spMk id="27653" creationId="{FEE17480-119A-91A4-72CC-70DCCC0890A3}"/>
          </ac:spMkLst>
        </pc:spChg>
        <pc:picChg chg="add mod ord">
          <ac:chgData name="Hoang Dang Nguyen" userId="1de6b3a7-5191-4a0c-8968-b8f905305e1d" providerId="ADAL" clId="{321587F2-CA59-47B0-8B0F-61FB82108B85}" dt="2024-01-10T20:59:11.423" v="2045" actId="1036"/>
          <ac:picMkLst>
            <pc:docMk/>
            <pc:sldMk cId="1782795287" sldId="458"/>
            <ac:picMk id="2" creationId="{B4BBD057-F192-F104-3925-CC605DC97BC0}"/>
          </ac:picMkLst>
        </pc:picChg>
        <pc:picChg chg="del mod">
          <ac:chgData name="Hoang Dang Nguyen" userId="1de6b3a7-5191-4a0c-8968-b8f905305e1d" providerId="ADAL" clId="{321587F2-CA59-47B0-8B0F-61FB82108B85}" dt="2024-01-10T20:58:00.810" v="1992" actId="21"/>
          <ac:picMkLst>
            <pc:docMk/>
            <pc:sldMk cId="1782795287" sldId="458"/>
            <ac:picMk id="1026" creationId="{B4BBD057-F192-F104-3925-CC605DC97BC0}"/>
          </ac:picMkLst>
        </pc:picChg>
      </pc:sldChg>
    </pc:docChg>
  </pc:docChgLst>
  <pc:docChgLst>
    <pc:chgData name="Hoang Dang Nguyen" userId="1de6b3a7-5191-4a0c-8968-b8f905305e1d" providerId="ADAL" clId="{6D401948-2A4F-465E-BF55-18C2209D1283}"/>
    <pc:docChg chg="undo custSel addSld modSld">
      <pc:chgData name="Hoang Dang Nguyen" userId="1de6b3a7-5191-4a0c-8968-b8f905305e1d" providerId="ADAL" clId="{6D401948-2A4F-465E-BF55-18C2209D1283}" dt="2024-01-10T15:00:24.352" v="690" actId="6549"/>
      <pc:docMkLst>
        <pc:docMk/>
      </pc:docMkLst>
      <pc:sldChg chg="modSp mod modNotesTx">
        <pc:chgData name="Hoang Dang Nguyen" userId="1de6b3a7-5191-4a0c-8968-b8f905305e1d" providerId="ADAL" clId="{6D401948-2A4F-465E-BF55-18C2209D1283}" dt="2024-01-10T15:00:24.352" v="690" actId="6549"/>
        <pc:sldMkLst>
          <pc:docMk/>
          <pc:sldMk cId="0" sldId="369"/>
        </pc:sldMkLst>
        <pc:spChg chg="mod">
          <ac:chgData name="Hoang Dang Nguyen" userId="1de6b3a7-5191-4a0c-8968-b8f905305e1d" providerId="ADAL" clId="{6D401948-2A4F-465E-BF55-18C2209D1283}" dt="2024-01-10T15:00:24.352" v="690" actId="6549"/>
          <ac:spMkLst>
            <pc:docMk/>
            <pc:sldMk cId="0" sldId="369"/>
            <ac:spMk id="27651" creationId="{40C9D677-77BB-63DF-AC88-286D196D7A7D}"/>
          </ac:spMkLst>
        </pc:spChg>
      </pc:sldChg>
      <pc:sldChg chg="modSp mod">
        <pc:chgData name="Hoang Dang Nguyen" userId="1de6b3a7-5191-4a0c-8968-b8f905305e1d" providerId="ADAL" clId="{6D401948-2A4F-465E-BF55-18C2209D1283}" dt="2024-01-10T09:39:16.632" v="0"/>
        <pc:sldMkLst>
          <pc:docMk/>
          <pc:sldMk cId="0" sldId="373"/>
        </pc:sldMkLst>
        <pc:spChg chg="mod">
          <ac:chgData name="Hoang Dang Nguyen" userId="1de6b3a7-5191-4a0c-8968-b8f905305e1d" providerId="ADAL" clId="{6D401948-2A4F-465E-BF55-18C2209D1283}" dt="2024-01-10T09:39:16.632" v="0"/>
          <ac:spMkLst>
            <pc:docMk/>
            <pc:sldMk cId="0" sldId="373"/>
            <ac:spMk id="3" creationId="{C1384EE9-6F40-1556-CB6F-BEDBE6E6A81C}"/>
          </ac:spMkLst>
        </pc:spChg>
      </pc:sldChg>
      <pc:sldChg chg="addSp modSp mod">
        <pc:chgData name="Hoang Dang Nguyen" userId="1de6b3a7-5191-4a0c-8968-b8f905305e1d" providerId="ADAL" clId="{6D401948-2A4F-465E-BF55-18C2209D1283}" dt="2024-01-10T14:56:35.760" v="616" actId="1035"/>
        <pc:sldMkLst>
          <pc:docMk/>
          <pc:sldMk cId="0" sldId="419"/>
        </pc:sldMkLst>
        <pc:spChg chg="add mod">
          <ac:chgData name="Hoang Dang Nguyen" userId="1de6b3a7-5191-4a0c-8968-b8f905305e1d" providerId="ADAL" clId="{6D401948-2A4F-465E-BF55-18C2209D1283}" dt="2024-01-10T14:56:35.760" v="616" actId="1035"/>
          <ac:spMkLst>
            <pc:docMk/>
            <pc:sldMk cId="0" sldId="419"/>
            <ac:spMk id="2" creationId="{E0F5B6FE-6823-3071-4939-CA131CFEECCF}"/>
          </ac:spMkLst>
        </pc:spChg>
        <pc:picChg chg="mod">
          <ac:chgData name="Hoang Dang Nguyen" userId="1de6b3a7-5191-4a0c-8968-b8f905305e1d" providerId="ADAL" clId="{6D401948-2A4F-465E-BF55-18C2209D1283}" dt="2024-01-10T14:56:31.736" v="608" actId="14100"/>
          <ac:picMkLst>
            <pc:docMk/>
            <pc:sldMk cId="0" sldId="419"/>
            <ac:picMk id="25606" creationId="{E2569E21-144A-249F-232E-873D0DAD3597}"/>
          </ac:picMkLst>
        </pc:picChg>
      </pc:sldChg>
      <pc:sldChg chg="modSp mod">
        <pc:chgData name="Hoang Dang Nguyen" userId="1de6b3a7-5191-4a0c-8968-b8f905305e1d" providerId="ADAL" clId="{6D401948-2A4F-465E-BF55-18C2209D1283}" dt="2024-01-10T15:00:17.898" v="689" actId="6549"/>
        <pc:sldMkLst>
          <pc:docMk/>
          <pc:sldMk cId="2124964315" sldId="433"/>
        </pc:sldMkLst>
        <pc:spChg chg="mod">
          <ac:chgData name="Hoang Dang Nguyen" userId="1de6b3a7-5191-4a0c-8968-b8f905305e1d" providerId="ADAL" clId="{6D401948-2A4F-465E-BF55-18C2209D1283}" dt="2024-01-10T15:00:17.898" v="689" actId="6549"/>
          <ac:spMkLst>
            <pc:docMk/>
            <pc:sldMk cId="2124964315" sldId="433"/>
            <ac:spMk id="6" creationId="{12C77B3C-9D92-ACE7-D4D2-B345FB18B400}"/>
          </ac:spMkLst>
        </pc:spChg>
      </pc:sldChg>
      <pc:sldChg chg="modSp mod">
        <pc:chgData name="Hoang Dang Nguyen" userId="1de6b3a7-5191-4a0c-8968-b8f905305e1d" providerId="ADAL" clId="{6D401948-2A4F-465E-BF55-18C2209D1283}" dt="2024-01-10T14:55:37.611" v="592" actId="20577"/>
        <pc:sldMkLst>
          <pc:docMk/>
          <pc:sldMk cId="4147534294" sldId="438"/>
        </pc:sldMkLst>
        <pc:spChg chg="mod">
          <ac:chgData name="Hoang Dang Nguyen" userId="1de6b3a7-5191-4a0c-8968-b8f905305e1d" providerId="ADAL" clId="{6D401948-2A4F-465E-BF55-18C2209D1283}" dt="2024-01-10T14:55:37.611" v="592" actId="20577"/>
          <ac:spMkLst>
            <pc:docMk/>
            <pc:sldMk cId="4147534294" sldId="438"/>
            <ac:spMk id="2" creationId="{578982F3-4214-87B1-A9F5-B81FAE455709}"/>
          </ac:spMkLst>
        </pc:spChg>
        <pc:picChg chg="mod">
          <ac:chgData name="Hoang Dang Nguyen" userId="1de6b3a7-5191-4a0c-8968-b8f905305e1d" providerId="ADAL" clId="{6D401948-2A4F-465E-BF55-18C2209D1283}" dt="2024-01-10T10:02:36.789" v="484" actId="1076"/>
          <ac:picMkLst>
            <pc:docMk/>
            <pc:sldMk cId="4147534294" sldId="438"/>
            <ac:picMk id="3" creationId="{CFA97FA0-88B4-B965-64FA-8128BE874CC9}"/>
          </ac:picMkLst>
        </pc:picChg>
      </pc:sldChg>
      <pc:sldChg chg="modSp mod">
        <pc:chgData name="Hoang Dang Nguyen" userId="1de6b3a7-5191-4a0c-8968-b8f905305e1d" providerId="ADAL" clId="{6D401948-2A4F-465E-BF55-18C2209D1283}" dt="2024-01-10T10:05:48.053" v="563" actId="20577"/>
        <pc:sldMkLst>
          <pc:docMk/>
          <pc:sldMk cId="3825696754" sldId="439"/>
        </pc:sldMkLst>
        <pc:spChg chg="mod">
          <ac:chgData name="Hoang Dang Nguyen" userId="1de6b3a7-5191-4a0c-8968-b8f905305e1d" providerId="ADAL" clId="{6D401948-2A4F-465E-BF55-18C2209D1283}" dt="2024-01-10T10:05:48.053" v="563" actId="20577"/>
          <ac:spMkLst>
            <pc:docMk/>
            <pc:sldMk cId="3825696754" sldId="439"/>
            <ac:spMk id="3" creationId="{F6D23ED0-9D36-F218-7AE2-D21BC0290C8E}"/>
          </ac:spMkLst>
        </pc:spChg>
      </pc:sldChg>
      <pc:sldChg chg="addSp delSp modSp mod">
        <pc:chgData name="Hoang Dang Nguyen" userId="1de6b3a7-5191-4a0c-8968-b8f905305e1d" providerId="ADAL" clId="{6D401948-2A4F-465E-BF55-18C2209D1283}" dt="2024-01-10T10:05:07.138" v="536" actId="1076"/>
        <pc:sldMkLst>
          <pc:docMk/>
          <pc:sldMk cId="827091277" sldId="440"/>
        </pc:sldMkLst>
        <pc:spChg chg="add mod">
          <ac:chgData name="Hoang Dang Nguyen" userId="1de6b3a7-5191-4a0c-8968-b8f905305e1d" providerId="ADAL" clId="{6D401948-2A4F-465E-BF55-18C2209D1283}" dt="2024-01-10T10:04:38.179" v="533"/>
          <ac:spMkLst>
            <pc:docMk/>
            <pc:sldMk cId="827091277" sldId="440"/>
            <ac:spMk id="5" creationId="{CBD9249A-D88B-E209-EF36-2055E69A0023}"/>
          </ac:spMkLst>
        </pc:spChg>
        <pc:picChg chg="del">
          <ac:chgData name="Hoang Dang Nguyen" userId="1de6b3a7-5191-4a0c-8968-b8f905305e1d" providerId="ADAL" clId="{6D401948-2A4F-465E-BF55-18C2209D1283}" dt="2024-01-10T10:05:01.684" v="534" actId="478"/>
          <ac:picMkLst>
            <pc:docMk/>
            <pc:sldMk cId="827091277" sldId="440"/>
            <ac:picMk id="4" creationId="{C2DA83ED-F873-8A9D-2210-76D644A94461}"/>
          </ac:picMkLst>
        </pc:picChg>
        <pc:picChg chg="add mod">
          <ac:chgData name="Hoang Dang Nguyen" userId="1de6b3a7-5191-4a0c-8968-b8f905305e1d" providerId="ADAL" clId="{6D401948-2A4F-465E-BF55-18C2209D1283}" dt="2024-01-10T10:05:07.138" v="536" actId="1076"/>
          <ac:picMkLst>
            <pc:docMk/>
            <pc:sldMk cId="827091277" sldId="440"/>
            <ac:picMk id="7" creationId="{FB2D7997-459D-6070-A428-F72C75A28AB7}"/>
          </ac:picMkLst>
        </pc:picChg>
      </pc:sldChg>
      <pc:sldChg chg="addSp modSp mod">
        <pc:chgData name="Hoang Dang Nguyen" userId="1de6b3a7-5191-4a0c-8968-b8f905305e1d" providerId="ADAL" clId="{6D401948-2A4F-465E-BF55-18C2209D1283}" dt="2024-01-10T10:04:21.386" v="531" actId="1076"/>
        <pc:sldMkLst>
          <pc:docMk/>
          <pc:sldMk cId="2742646009" sldId="441"/>
        </pc:sldMkLst>
        <pc:spChg chg="add mod">
          <ac:chgData name="Hoang Dang Nguyen" userId="1de6b3a7-5191-4a0c-8968-b8f905305e1d" providerId="ADAL" clId="{6D401948-2A4F-465E-BF55-18C2209D1283}" dt="2024-01-10T10:04:21.386" v="531" actId="1076"/>
          <ac:spMkLst>
            <pc:docMk/>
            <pc:sldMk cId="2742646009" sldId="441"/>
            <ac:spMk id="4" creationId="{8C88AD6F-7EE3-B23C-E45E-37D8838E3508}"/>
          </ac:spMkLst>
        </pc:spChg>
      </pc:sldChg>
      <pc:sldChg chg="addSp modSp">
        <pc:chgData name="Hoang Dang Nguyen" userId="1de6b3a7-5191-4a0c-8968-b8f905305e1d" providerId="ADAL" clId="{6D401948-2A4F-465E-BF55-18C2209D1283}" dt="2024-01-10T10:04:32.978" v="532"/>
        <pc:sldMkLst>
          <pc:docMk/>
          <pc:sldMk cId="3351957265" sldId="442"/>
        </pc:sldMkLst>
        <pc:spChg chg="add mod">
          <ac:chgData name="Hoang Dang Nguyen" userId="1de6b3a7-5191-4a0c-8968-b8f905305e1d" providerId="ADAL" clId="{6D401948-2A4F-465E-BF55-18C2209D1283}" dt="2024-01-10T10:04:32.978" v="532"/>
          <ac:spMkLst>
            <pc:docMk/>
            <pc:sldMk cId="3351957265" sldId="442"/>
            <ac:spMk id="4" creationId="{06D7EC3C-2773-15A5-A13D-F98CAB89E823}"/>
          </ac:spMkLst>
        </pc:spChg>
      </pc:sldChg>
      <pc:sldChg chg="addSp modSp mod">
        <pc:chgData name="Hoang Dang Nguyen" userId="1de6b3a7-5191-4a0c-8968-b8f905305e1d" providerId="ADAL" clId="{6D401948-2A4F-465E-BF55-18C2209D1283}" dt="2024-01-10T10:06:13.106" v="567" actId="20577"/>
        <pc:sldMkLst>
          <pc:docMk/>
          <pc:sldMk cId="99216182" sldId="445"/>
        </pc:sldMkLst>
        <pc:spChg chg="add mod">
          <ac:chgData name="Hoang Dang Nguyen" userId="1de6b3a7-5191-4a0c-8968-b8f905305e1d" providerId="ADAL" clId="{6D401948-2A4F-465E-BF55-18C2209D1283}" dt="2024-01-10T10:06:13.106" v="567" actId="20577"/>
          <ac:spMkLst>
            <pc:docMk/>
            <pc:sldMk cId="99216182" sldId="445"/>
            <ac:spMk id="5" creationId="{4FC836C4-547B-995F-89D5-0726A2D1AA38}"/>
          </ac:spMkLst>
        </pc:spChg>
      </pc:sldChg>
      <pc:sldChg chg="addSp modSp mod">
        <pc:chgData name="Hoang Dang Nguyen" userId="1de6b3a7-5191-4a0c-8968-b8f905305e1d" providerId="ADAL" clId="{6D401948-2A4F-465E-BF55-18C2209D1283}" dt="2024-01-10T10:07:00.756" v="579" actId="20577"/>
        <pc:sldMkLst>
          <pc:docMk/>
          <pc:sldMk cId="2877152714" sldId="447"/>
        </pc:sldMkLst>
        <pc:spChg chg="add mod">
          <ac:chgData name="Hoang Dang Nguyen" userId="1de6b3a7-5191-4a0c-8968-b8f905305e1d" providerId="ADAL" clId="{6D401948-2A4F-465E-BF55-18C2209D1283}" dt="2024-01-10T10:07:00.756" v="579" actId="20577"/>
          <ac:spMkLst>
            <pc:docMk/>
            <pc:sldMk cId="2877152714" sldId="447"/>
            <ac:spMk id="5" creationId="{71CAEB77-C8A3-E3E9-B3E3-3609AE9E3AC2}"/>
          </ac:spMkLst>
        </pc:spChg>
        <pc:graphicFrameChg chg="mod modGraphic">
          <ac:chgData name="Hoang Dang Nguyen" userId="1de6b3a7-5191-4a0c-8968-b8f905305e1d" providerId="ADAL" clId="{6D401948-2A4F-465E-BF55-18C2209D1283}" dt="2024-01-10T10:06:48.947" v="572" actId="14100"/>
          <ac:graphicFrameMkLst>
            <pc:docMk/>
            <pc:sldMk cId="2877152714" sldId="447"/>
            <ac:graphicFrameMk id="4" creationId="{B88308EB-510D-92F5-9259-5C7B445C7CE2}"/>
          </ac:graphicFrameMkLst>
        </pc:graphicFrameChg>
      </pc:sldChg>
      <pc:sldChg chg="modSp mod">
        <pc:chgData name="Hoang Dang Nguyen" userId="1de6b3a7-5191-4a0c-8968-b8f905305e1d" providerId="ADAL" clId="{6D401948-2A4F-465E-BF55-18C2209D1283}" dt="2024-01-10T14:56:07.870" v="593" actId="21"/>
        <pc:sldMkLst>
          <pc:docMk/>
          <pc:sldMk cId="3612913559" sldId="450"/>
        </pc:sldMkLst>
        <pc:spChg chg="mod">
          <ac:chgData name="Hoang Dang Nguyen" userId="1de6b3a7-5191-4a0c-8968-b8f905305e1d" providerId="ADAL" clId="{6D401948-2A4F-465E-BF55-18C2209D1283}" dt="2024-01-10T14:56:07.870" v="593" actId="21"/>
          <ac:spMkLst>
            <pc:docMk/>
            <pc:sldMk cId="3612913559" sldId="450"/>
            <ac:spMk id="23555" creationId="{46075DC6-C66E-FF66-89C6-628E8AB44043}"/>
          </ac:spMkLst>
        </pc:spChg>
      </pc:sldChg>
      <pc:sldChg chg="modSp mod">
        <pc:chgData name="Hoang Dang Nguyen" userId="1de6b3a7-5191-4a0c-8968-b8f905305e1d" providerId="ADAL" clId="{6D401948-2A4F-465E-BF55-18C2209D1283}" dt="2024-01-10T14:58:00.383" v="638" actId="20577"/>
        <pc:sldMkLst>
          <pc:docMk/>
          <pc:sldMk cId="3011267330" sldId="452"/>
        </pc:sldMkLst>
        <pc:spChg chg="mod">
          <ac:chgData name="Hoang Dang Nguyen" userId="1de6b3a7-5191-4a0c-8968-b8f905305e1d" providerId="ADAL" clId="{6D401948-2A4F-465E-BF55-18C2209D1283}" dt="2024-01-10T14:58:00.383" v="638" actId="20577"/>
          <ac:spMkLst>
            <pc:docMk/>
            <pc:sldMk cId="3011267330" sldId="452"/>
            <ac:spMk id="6" creationId="{0323FCD0-0BF6-A4B7-E2F8-23529E9E17A5}"/>
          </ac:spMkLst>
        </pc:spChg>
      </pc:sldChg>
      <pc:sldChg chg="modSp mod">
        <pc:chgData name="Hoang Dang Nguyen" userId="1de6b3a7-5191-4a0c-8968-b8f905305e1d" providerId="ADAL" clId="{6D401948-2A4F-465E-BF55-18C2209D1283}" dt="2024-01-10T14:58:14.579" v="639"/>
        <pc:sldMkLst>
          <pc:docMk/>
          <pc:sldMk cId="1770967947" sldId="453"/>
        </pc:sldMkLst>
        <pc:spChg chg="mod">
          <ac:chgData name="Hoang Dang Nguyen" userId="1de6b3a7-5191-4a0c-8968-b8f905305e1d" providerId="ADAL" clId="{6D401948-2A4F-465E-BF55-18C2209D1283}" dt="2024-01-10T14:58:14.579" v="639"/>
          <ac:spMkLst>
            <pc:docMk/>
            <pc:sldMk cId="1770967947" sldId="453"/>
            <ac:spMk id="6" creationId="{0323FCD0-0BF6-A4B7-E2F8-23529E9E17A5}"/>
          </ac:spMkLst>
        </pc:spChg>
      </pc:sldChg>
      <pc:sldChg chg="modSp mod">
        <pc:chgData name="Hoang Dang Nguyen" userId="1de6b3a7-5191-4a0c-8968-b8f905305e1d" providerId="ADAL" clId="{6D401948-2A4F-465E-BF55-18C2209D1283}" dt="2024-01-10T14:58:16.383" v="640"/>
        <pc:sldMkLst>
          <pc:docMk/>
          <pc:sldMk cId="2571157775" sldId="454"/>
        </pc:sldMkLst>
        <pc:spChg chg="mod">
          <ac:chgData name="Hoang Dang Nguyen" userId="1de6b3a7-5191-4a0c-8968-b8f905305e1d" providerId="ADAL" clId="{6D401948-2A4F-465E-BF55-18C2209D1283}" dt="2024-01-10T14:58:16.383" v="640"/>
          <ac:spMkLst>
            <pc:docMk/>
            <pc:sldMk cId="2571157775" sldId="454"/>
            <ac:spMk id="6" creationId="{0323FCD0-0BF6-A4B7-E2F8-23529E9E17A5}"/>
          </ac:spMkLst>
        </pc:spChg>
      </pc:sldChg>
      <pc:sldChg chg="addSp modSp add mod">
        <pc:chgData name="Hoang Dang Nguyen" userId="1de6b3a7-5191-4a0c-8968-b8f905305e1d" providerId="ADAL" clId="{6D401948-2A4F-465E-BF55-18C2209D1283}" dt="2024-01-10T10:01:41.583" v="481" actId="20577"/>
        <pc:sldMkLst>
          <pc:docMk/>
          <pc:sldMk cId="1030707217" sldId="457"/>
        </pc:sldMkLst>
        <pc:spChg chg="add mod">
          <ac:chgData name="Hoang Dang Nguyen" userId="1de6b3a7-5191-4a0c-8968-b8f905305e1d" providerId="ADAL" clId="{6D401948-2A4F-465E-BF55-18C2209D1283}" dt="2024-01-10T10:01:41.583" v="481" actId="20577"/>
          <ac:spMkLst>
            <pc:docMk/>
            <pc:sldMk cId="1030707217" sldId="457"/>
            <ac:spMk id="6" creationId="{A5D4D05E-235A-0DBC-C6C2-95B1F7385FC3}"/>
          </ac:spMkLst>
        </pc:spChg>
        <pc:spChg chg="mod">
          <ac:chgData name="Hoang Dang Nguyen" userId="1de6b3a7-5191-4a0c-8968-b8f905305e1d" providerId="ADAL" clId="{6D401948-2A4F-465E-BF55-18C2209D1283}" dt="2024-01-10T10:01:16.117" v="461" actId="20577"/>
          <ac:spMkLst>
            <pc:docMk/>
            <pc:sldMk cId="1030707217" sldId="457"/>
            <ac:spMk id="27651" creationId="{40C9D677-77BB-63DF-AC88-286D196D7A7D}"/>
          </ac:spMkLst>
        </pc:spChg>
        <pc:picChg chg="add mod">
          <ac:chgData name="Hoang Dang Nguyen" userId="1de6b3a7-5191-4a0c-8968-b8f905305e1d" providerId="ADAL" clId="{6D401948-2A4F-465E-BF55-18C2209D1283}" dt="2024-01-10T10:01:19.193" v="463" actId="1076"/>
          <ac:picMkLst>
            <pc:docMk/>
            <pc:sldMk cId="1030707217" sldId="457"/>
            <ac:picMk id="3" creationId="{3D4A139C-22E9-05A9-C3CD-02D90735DA2A}"/>
          </ac:picMkLst>
        </pc:picChg>
      </pc:sldChg>
      <pc:sldChg chg="addSp modSp add mod">
        <pc:chgData name="Hoang Dang Nguyen" userId="1de6b3a7-5191-4a0c-8968-b8f905305e1d" providerId="ADAL" clId="{6D401948-2A4F-465E-BF55-18C2209D1283}" dt="2024-01-10T14:59:54.125" v="652" actId="1076"/>
        <pc:sldMkLst>
          <pc:docMk/>
          <pc:sldMk cId="1782795287" sldId="458"/>
        </pc:sldMkLst>
        <pc:spChg chg="mod">
          <ac:chgData name="Hoang Dang Nguyen" userId="1de6b3a7-5191-4a0c-8968-b8f905305e1d" providerId="ADAL" clId="{6D401948-2A4F-465E-BF55-18C2209D1283}" dt="2024-01-10T14:59:06.861" v="647" actId="113"/>
          <ac:spMkLst>
            <pc:docMk/>
            <pc:sldMk cId="1782795287" sldId="458"/>
            <ac:spMk id="27651" creationId="{40C9D677-77BB-63DF-AC88-286D196D7A7D}"/>
          </ac:spMkLst>
        </pc:spChg>
        <pc:picChg chg="add mod">
          <ac:chgData name="Hoang Dang Nguyen" userId="1de6b3a7-5191-4a0c-8968-b8f905305e1d" providerId="ADAL" clId="{6D401948-2A4F-465E-BF55-18C2209D1283}" dt="2024-01-10T14:59:54.125" v="652" actId="1076"/>
          <ac:picMkLst>
            <pc:docMk/>
            <pc:sldMk cId="1782795287" sldId="458"/>
            <ac:picMk id="1026" creationId="{B4BBD057-F192-F104-3925-CC605DC97BC0}"/>
          </ac:picMkLst>
        </pc:picChg>
      </pc:sldChg>
    </pc:docChg>
  </pc:docChgLst>
  <pc:docChgLst>
    <pc:chgData name="Hoang Dang Nguyen" userId="1de6b3a7-5191-4a0c-8968-b8f905305e1d" providerId="ADAL" clId="{5DF5C864-30D2-4468-A82F-233504C09182}"/>
    <pc:docChg chg="modSld modMainMaster">
      <pc:chgData name="Hoang Dang Nguyen" userId="1de6b3a7-5191-4a0c-8968-b8f905305e1d" providerId="ADAL" clId="{5DF5C864-30D2-4468-A82F-233504C09182}" dt="2023-09-20T13:25:19.967" v="0"/>
      <pc:docMkLst>
        <pc:docMk/>
      </pc:docMkLst>
      <pc:sldChg chg="modSp">
        <pc:chgData name="Hoang Dang Nguyen" userId="1de6b3a7-5191-4a0c-8968-b8f905305e1d" providerId="ADAL" clId="{5DF5C864-30D2-4468-A82F-233504C09182}" dt="2023-09-20T13:25:19.967" v="0"/>
        <pc:sldMkLst>
          <pc:docMk/>
          <pc:sldMk cId="3661340027" sldId="256"/>
        </pc:sldMkLst>
        <pc:spChg chg="mod">
          <ac:chgData name="Hoang Dang Nguyen" userId="1de6b3a7-5191-4a0c-8968-b8f905305e1d" providerId="ADAL" clId="{5DF5C864-30D2-4468-A82F-233504C09182}" dt="2023-09-20T13:25:19.967" v="0"/>
          <ac:spMkLst>
            <pc:docMk/>
            <pc:sldMk cId="3661340027" sldId="256"/>
            <ac:spMk id="4" creationId="{F7F435BA-7D13-2A2A-3218-88D775370155}"/>
          </ac:spMkLst>
        </pc:spChg>
        <pc:spChg chg="mod">
          <ac:chgData name="Hoang Dang Nguyen" userId="1de6b3a7-5191-4a0c-8968-b8f905305e1d" providerId="ADAL" clId="{5DF5C864-30D2-4468-A82F-233504C09182}" dt="2023-09-20T13:25:19.967" v="0"/>
          <ac:spMkLst>
            <pc:docMk/>
            <pc:sldMk cId="3661340027" sldId="256"/>
            <ac:spMk id="5" creationId="{D5520C09-344C-5086-48D5-55B49BD92B42}"/>
          </ac:spMkLst>
        </pc:spChg>
        <pc:spChg chg="mod">
          <ac:chgData name="Hoang Dang Nguyen" userId="1de6b3a7-5191-4a0c-8968-b8f905305e1d" providerId="ADAL" clId="{5DF5C864-30D2-4468-A82F-233504C09182}" dt="2023-09-20T13:25:19.967" v="0"/>
          <ac:spMkLst>
            <pc:docMk/>
            <pc:sldMk cId="3661340027" sldId="256"/>
            <ac:spMk id="6" creationId="{5E33CEC2-4CCC-CBE6-2D77-B35CDDBE7A37}"/>
          </ac:spMkLst>
        </pc:spChg>
      </pc:sldChg>
      <pc:sldMasterChg chg="modSp modSldLayout">
        <pc:chgData name="Hoang Dang Nguyen" userId="1de6b3a7-5191-4a0c-8968-b8f905305e1d" providerId="ADAL" clId="{5DF5C864-30D2-4468-A82F-233504C09182}" dt="2023-09-20T13:25:19.967" v="0"/>
        <pc:sldMasterMkLst>
          <pc:docMk/>
          <pc:sldMasterMk cId="1297012552" sldId="2147483650"/>
        </pc:sldMasterMkLst>
        <pc:spChg chg="mod">
          <ac:chgData name="Hoang Dang Nguyen" userId="1de6b3a7-5191-4a0c-8968-b8f905305e1d" providerId="ADAL" clId="{5DF5C864-30D2-4468-A82F-233504C09182}" dt="2023-09-20T13:25:19.967" v="0"/>
          <ac:spMkLst>
            <pc:docMk/>
            <pc:sldMasterMk cId="1297012552" sldId="2147483650"/>
            <ac:spMk id="4" creationId="{120753DE-CDF2-3A70-F374-C39104479BA5}"/>
          </ac:spMkLst>
        </pc:spChg>
        <pc:spChg chg="mod">
          <ac:chgData name="Hoang Dang Nguyen" userId="1de6b3a7-5191-4a0c-8968-b8f905305e1d" providerId="ADAL" clId="{5DF5C864-30D2-4468-A82F-233504C09182}" dt="2023-09-20T13:25:19.967" v="0"/>
          <ac:spMkLst>
            <pc:docMk/>
            <pc:sldMasterMk cId="1297012552" sldId="2147483650"/>
            <ac:spMk id="6" creationId="{8C428B4E-29EA-F6CE-AB70-F9447AE6A863}"/>
          </ac:spMkLst>
        </pc:spChg>
        <pc:spChg chg="mod">
          <ac:chgData name="Hoang Dang Nguyen" userId="1de6b3a7-5191-4a0c-8968-b8f905305e1d" providerId="ADAL" clId="{5DF5C864-30D2-4468-A82F-233504C09182}" dt="2023-09-20T13:25:19.967" v="0"/>
          <ac:spMkLst>
            <pc:docMk/>
            <pc:sldMasterMk cId="1297012552" sldId="2147483650"/>
            <ac:spMk id="1026" creationId="{33E9FF1B-67D2-3290-BB63-5D347C50FA88}"/>
          </ac:spMkLst>
        </pc:spChg>
        <pc:spChg chg="mod">
          <ac:chgData name="Hoang Dang Nguyen" userId="1de6b3a7-5191-4a0c-8968-b8f905305e1d" providerId="ADAL" clId="{5DF5C864-30D2-4468-A82F-233504C09182}" dt="2023-09-20T13:25:19.967" v="0"/>
          <ac:spMkLst>
            <pc:docMk/>
            <pc:sldMasterMk cId="1297012552" sldId="2147483650"/>
            <ac:spMk id="1027" creationId="{E5FF2184-C087-A594-151D-0BF63EBA5DDC}"/>
          </ac:spMkLst>
        </pc:spChg>
        <pc:sldLayoutChg chg="modSp">
          <pc:chgData name="Hoang Dang Nguyen" userId="1de6b3a7-5191-4a0c-8968-b8f905305e1d" providerId="ADAL" clId="{5DF5C864-30D2-4468-A82F-233504C09182}" dt="2023-09-20T13:25:19.967" v="0"/>
          <pc:sldLayoutMkLst>
            <pc:docMk/>
            <pc:sldMasterMk cId="1297012552" sldId="2147483650"/>
            <pc:sldLayoutMk cId="2704473638" sldId="2147483651"/>
          </pc:sldLayoutMkLst>
          <pc:spChg chg="mod">
            <ac:chgData name="Hoang Dang Nguyen" userId="1de6b3a7-5191-4a0c-8968-b8f905305e1d" providerId="ADAL" clId="{5DF5C864-30D2-4468-A82F-233504C09182}" dt="2023-09-20T13:25:19.967" v="0"/>
            <ac:spMkLst>
              <pc:docMk/>
              <pc:sldMasterMk cId="1297012552" sldId="2147483650"/>
              <pc:sldLayoutMk cId="2704473638" sldId="214748365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4" creationId="{03BF8CE1-620C-8EF8-80A0-01FDC5668FFD}"/>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5" creationId="{2E7C71EF-7BE2-E495-ED93-2F86E2F0DC9F}"/>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670981451" sldId="2147483652"/>
          </pc:sldLayoutMkLst>
          <pc:spChg chg="mod">
            <ac:chgData name="Hoang Dang Nguyen" userId="1de6b3a7-5191-4a0c-8968-b8f905305e1d" providerId="ADAL" clId="{5DF5C864-30D2-4468-A82F-233504C09182}" dt="2023-09-20T13:25:19.967" v="0"/>
            <ac:spMkLst>
              <pc:docMk/>
              <pc:sldMasterMk cId="1297012552" sldId="2147483650"/>
              <pc:sldLayoutMk cId="670981451" sldId="2147483652"/>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670981451" sldId="2147483652"/>
              <ac:spMk id="5" creationId="{187DF35D-8F8B-031B-ED97-C527A0C661F3}"/>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047955019" sldId="2147483653"/>
          </pc:sldLayoutMkLst>
          <pc:spChg chg="mod">
            <ac:chgData name="Hoang Dang Nguyen" userId="1de6b3a7-5191-4a0c-8968-b8f905305e1d" providerId="ADAL" clId="{5DF5C864-30D2-4468-A82F-233504C09182}" dt="2023-09-20T13:25:19.967" v="0"/>
            <ac:spMkLst>
              <pc:docMk/>
              <pc:sldMasterMk cId="1297012552" sldId="2147483650"/>
              <pc:sldLayoutMk cId="1047955019" sldId="2147483653"/>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047955019" sldId="2147483653"/>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098441978" sldId="2147483654"/>
          </pc:sldLayoutMkLst>
          <pc:spChg chg="mod">
            <ac:chgData name="Hoang Dang Nguyen" userId="1de6b3a7-5191-4a0c-8968-b8f905305e1d" providerId="ADAL" clId="{5DF5C864-30D2-4468-A82F-233504C09182}" dt="2023-09-20T13:25:19.967" v="0"/>
            <ac:spMkLst>
              <pc:docMk/>
              <pc:sldMasterMk cId="1297012552" sldId="2147483650"/>
              <pc:sldLayoutMk cId="3098441978" sldId="2147483654"/>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098441978" sldId="2147483654"/>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04693733" sldId="2147483655"/>
          </pc:sldLayoutMkLst>
          <pc:spChg chg="mod">
            <ac:chgData name="Hoang Dang Nguyen" userId="1de6b3a7-5191-4a0c-8968-b8f905305e1d" providerId="ADAL" clId="{5DF5C864-30D2-4468-A82F-233504C09182}" dt="2023-09-20T13:25:19.967" v="0"/>
            <ac:spMkLst>
              <pc:docMk/>
              <pc:sldMasterMk cId="1297012552" sldId="2147483650"/>
              <pc:sldLayoutMk cId="704693733" sldId="214748365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4"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5"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6"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789567457" sldId="2147483658"/>
          </pc:sldLayoutMkLst>
          <pc:spChg chg="mod">
            <ac:chgData name="Hoang Dang Nguyen" userId="1de6b3a7-5191-4a0c-8968-b8f905305e1d" providerId="ADAL" clId="{5DF5C864-30D2-4468-A82F-233504C09182}" dt="2023-09-20T13:25:19.967" v="0"/>
            <ac:spMkLst>
              <pc:docMk/>
              <pc:sldMasterMk cId="1297012552" sldId="2147483650"/>
              <pc:sldLayoutMk cId="1789567457" sldId="2147483658"/>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539240596" sldId="2147483659"/>
          </pc:sldLayoutMkLst>
          <pc:spChg chg="mod">
            <ac:chgData name="Hoang Dang Nguyen" userId="1de6b3a7-5191-4a0c-8968-b8f905305e1d" providerId="ADAL" clId="{5DF5C864-30D2-4468-A82F-233504C09182}" dt="2023-09-20T13:25:19.967" v="0"/>
            <ac:spMkLst>
              <pc:docMk/>
              <pc:sldMasterMk cId="1297012552" sldId="2147483650"/>
              <pc:sldLayoutMk cId="1539240596" sldId="2147483659"/>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192073434" sldId="2147483661"/>
          </pc:sldLayoutMkLst>
          <pc:spChg chg="mod">
            <ac:chgData name="Hoang Dang Nguyen" userId="1de6b3a7-5191-4a0c-8968-b8f905305e1d" providerId="ADAL" clId="{5DF5C864-30D2-4468-A82F-233504C09182}" dt="2023-09-20T13:25:19.967" v="0"/>
            <ac:spMkLst>
              <pc:docMk/>
              <pc:sldMasterMk cId="1297012552" sldId="2147483650"/>
              <pc:sldLayoutMk cId="4192073434" sldId="214748366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192073434" sldId="2147483661"/>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7194917" sldId="2147483667"/>
          </pc:sldLayoutMkLst>
          <pc:spChg chg="mod">
            <ac:chgData name="Hoang Dang Nguyen" userId="1de6b3a7-5191-4a0c-8968-b8f905305e1d" providerId="ADAL" clId="{5DF5C864-30D2-4468-A82F-233504C09182}" dt="2023-09-20T13:25:19.967" v="0"/>
            <ac:spMkLst>
              <pc:docMk/>
              <pc:sldMasterMk cId="1297012552" sldId="2147483650"/>
              <pc:sldLayoutMk cId="77194917" sldId="214748366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7194917" sldId="214748366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103775201" sldId="2147483669"/>
          </pc:sldLayoutMkLst>
          <pc:spChg chg="mod">
            <ac:chgData name="Hoang Dang Nguyen" userId="1de6b3a7-5191-4a0c-8968-b8f905305e1d" providerId="ADAL" clId="{5DF5C864-30D2-4468-A82F-233504C09182}" dt="2023-09-20T13:25:19.967" v="0"/>
            <ac:spMkLst>
              <pc:docMk/>
              <pc:sldMasterMk cId="1297012552" sldId="2147483650"/>
              <pc:sldLayoutMk cId="3103775201" sldId="214748366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103775201" sldId="214748366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047460266" sldId="2147483671"/>
          </pc:sldLayoutMkLst>
          <pc:spChg chg="mod">
            <ac:chgData name="Hoang Dang Nguyen" userId="1de6b3a7-5191-4a0c-8968-b8f905305e1d" providerId="ADAL" clId="{5DF5C864-30D2-4468-A82F-233504C09182}" dt="2023-09-20T13:25:19.967" v="0"/>
            <ac:spMkLst>
              <pc:docMk/>
              <pc:sldMasterMk cId="1297012552" sldId="2147483650"/>
              <pc:sldLayoutMk cId="4047460266" sldId="214748367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047460266" sldId="2147483671"/>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115292161" sldId="2147483673"/>
          </pc:sldLayoutMkLst>
          <pc:spChg chg="mod">
            <ac:chgData name="Hoang Dang Nguyen" userId="1de6b3a7-5191-4a0c-8968-b8f905305e1d" providerId="ADAL" clId="{5DF5C864-30D2-4468-A82F-233504C09182}" dt="2023-09-20T13:25:19.967" v="0"/>
            <ac:spMkLst>
              <pc:docMk/>
              <pc:sldMasterMk cId="1297012552" sldId="2147483650"/>
              <pc:sldLayoutMk cId="1115292161" sldId="2147483673"/>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115292161" sldId="2147483673"/>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829623015" sldId="2147483675"/>
          </pc:sldLayoutMkLst>
          <pc:spChg chg="mod">
            <ac:chgData name="Hoang Dang Nguyen" userId="1de6b3a7-5191-4a0c-8968-b8f905305e1d" providerId="ADAL" clId="{5DF5C864-30D2-4468-A82F-233504C09182}" dt="2023-09-20T13:25:19.967" v="0"/>
            <ac:spMkLst>
              <pc:docMk/>
              <pc:sldMasterMk cId="1297012552" sldId="2147483650"/>
              <pc:sldLayoutMk cId="2829623015" sldId="214748367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829623015" sldId="2147483675"/>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940630683" sldId="2147483677"/>
          </pc:sldLayoutMkLst>
          <pc:spChg chg="mod">
            <ac:chgData name="Hoang Dang Nguyen" userId="1de6b3a7-5191-4a0c-8968-b8f905305e1d" providerId="ADAL" clId="{5DF5C864-30D2-4468-A82F-233504C09182}" dt="2023-09-20T13:25:19.967" v="0"/>
            <ac:spMkLst>
              <pc:docMk/>
              <pc:sldMasterMk cId="1297012552" sldId="2147483650"/>
              <pc:sldLayoutMk cId="2940630683" sldId="214748367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940630683" sldId="214748367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76128282" sldId="2147483679"/>
          </pc:sldLayoutMkLst>
          <pc:spChg chg="mod">
            <ac:chgData name="Hoang Dang Nguyen" userId="1de6b3a7-5191-4a0c-8968-b8f905305e1d" providerId="ADAL" clId="{5DF5C864-30D2-4468-A82F-233504C09182}" dt="2023-09-20T13:25:19.967" v="0"/>
            <ac:spMkLst>
              <pc:docMk/>
              <pc:sldMasterMk cId="1297012552" sldId="2147483650"/>
              <pc:sldLayoutMk cId="376128282" sldId="214748367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76128282" sldId="2147483679"/>
              <ac:spMk id="4"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483598-E19B-4528-94CA-FD9CB073F4AF}" type="datetimeFigureOut">
              <a:rPr lang="en-GB" smtClean="0"/>
              <a:t>11/01/2024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47724D-926C-431E-8EFA-03FCC795E6D6}" type="slidenum">
              <a:rPr lang="en-GB" smtClean="0"/>
              <a:t>‹#›</a:t>
            </a:fld>
            <a:endParaRPr lang="en-GB"/>
          </a:p>
        </p:txBody>
      </p:sp>
    </p:spTree>
    <p:extLst>
      <p:ext uri="{BB962C8B-B14F-4D97-AF65-F5344CB8AC3E}">
        <p14:creationId xmlns:p14="http://schemas.microsoft.com/office/powerpoint/2010/main" val="1622400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22165820-782E-D596-59A2-F870F90932BF}"/>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7D77E2EF-E95A-8EA5-A528-56494B53E8A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0" dirty="0">
                <a:cs typeface="Arial" panose="020B0604020202020204" pitchFamily="34" charset="0"/>
              </a:rPr>
              <a:t>The lecturer can ask students to take turn writing key words on the board, read their notes, give examples, show their homework, or do case studies.</a:t>
            </a:r>
          </a:p>
          <a:p>
            <a:pPr eaLnBrk="1" hangingPunct="1"/>
            <a:endParaRPr lang="en-US" altLang="en-US" b="0" dirty="0">
              <a:cs typeface="Arial" panose="020B0604020202020204" pitchFamily="34" charset="0"/>
            </a:endParaRPr>
          </a:p>
          <a:p>
            <a:pPr eaLnBrk="1" hangingPunct="1"/>
            <a:r>
              <a:rPr lang="en-GB" altLang="en-US" sz="1200" b="0" dirty="0">
                <a:cs typeface="Arial" panose="020B0604020202020204" pitchFamily="34" charset="0"/>
              </a:rPr>
              <a:t>Can link the student’s answer to the content of this week – what organisational structure would best fit this company?</a:t>
            </a:r>
            <a:endParaRPr lang="en-US" altLang="en-US" b="0" dirty="0">
              <a:cs typeface="Arial" panose="020B0604020202020204" pitchFamily="34" charset="0"/>
            </a:endParaRPr>
          </a:p>
        </p:txBody>
      </p:sp>
      <p:sp>
        <p:nvSpPr>
          <p:cNvPr id="10244" name="Slide Number Placeholder 3">
            <a:extLst>
              <a:ext uri="{FF2B5EF4-FFF2-40B4-BE49-F238E27FC236}">
                <a16:creationId xmlns:a16="http://schemas.microsoft.com/office/drawing/2014/main" id="{EB7454CA-DC16-6E88-C270-1A8729F6423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A9DFB14-8B2A-4B2B-BBF8-413465CE1E97}" type="slidenum">
              <a:rPr lang="en-GB" altLang="en-US" smtClean="0">
                <a:latin typeface="Verdana" panose="020B0604030504040204" pitchFamily="34" charset="0"/>
              </a:rPr>
              <a:pPr/>
              <a:t>2</a:t>
            </a:fld>
            <a:endParaRPr lang="en-GB" altLang="en-US" dirty="0">
              <a:latin typeface="Verdana" panose="020B0604030504040204" pitchFamily="34" charset="0"/>
            </a:endParaRPr>
          </a:p>
        </p:txBody>
      </p:sp>
    </p:spTree>
    <p:extLst>
      <p:ext uri="{BB962C8B-B14F-4D97-AF65-F5344CB8AC3E}">
        <p14:creationId xmlns:p14="http://schemas.microsoft.com/office/powerpoint/2010/main" val="3881491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5</a:t>
            </a:fld>
            <a:endParaRPr lang="en-GB"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F0F0F"/>
                </a:solidFill>
                <a:effectLst/>
                <a:latin typeface="Roboto" panose="02000000000000000000" pitchFamily="2" charset="0"/>
              </a:rPr>
              <a:t>Steve Jobs - Organizational Structure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https://www.youtube.com/watch?v=xcTtQ0hiHbE</a:t>
            </a:r>
          </a:p>
          <a:p>
            <a:pPr eaLnBrk="1" hangingPunct="1"/>
            <a:r>
              <a:rPr lang="en-GB" altLang="en-US" dirty="0"/>
              <a:t>1:28</a:t>
            </a:r>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6</a:t>
            </a:fld>
            <a:endParaRPr lang="en-GB" altLang="en-US">
              <a:latin typeface="Verdana" panose="020B0604030504040204" pitchFamily="34" charset="0"/>
            </a:endParaRPr>
          </a:p>
        </p:txBody>
      </p:sp>
    </p:spTree>
    <p:extLst>
      <p:ext uri="{BB962C8B-B14F-4D97-AF65-F5344CB8AC3E}">
        <p14:creationId xmlns:p14="http://schemas.microsoft.com/office/powerpoint/2010/main" val="23537278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410D3344-BCEB-EF8A-100D-9B17DD85B76F}"/>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13875416-D652-8FC2-11C5-25BFC88AD7B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buFont typeface="Calibri Light" panose="020F0302020204030204" pitchFamily="34" charset="0"/>
              <a:buAutoNum type="arabicPeriod"/>
            </a:pPr>
            <a:r>
              <a:rPr lang="en-GB" altLang="en-US">
                <a:solidFill>
                  <a:srgbClr val="555555"/>
                </a:solidFill>
                <a:latin typeface="robotoregular"/>
              </a:rPr>
              <a:t>Major purpose or function – The most common basis for grouping activities is according to specialisation, the use of the same set of resources, or the shared expertise of members of staff. It is a matter for decision in each organisation as to which activities are important enough to be organised into separate functions, departments or sections. Work may be departmentalised and based, for example, on differentiation between task and element functions.</a:t>
            </a:r>
          </a:p>
          <a:p>
            <a:pPr marL="228600" indent="-228600" eaLnBrk="1" hangingPunct="1">
              <a:buFont typeface="Calibri Light" panose="020F0302020204030204" pitchFamily="34" charset="0"/>
              <a:buAutoNum type="arabicPeriod"/>
            </a:pPr>
            <a:r>
              <a:rPr lang="en-GB" altLang="en-US">
                <a:solidFill>
                  <a:srgbClr val="555555"/>
                </a:solidFill>
                <a:latin typeface="robotoregular"/>
              </a:rPr>
              <a:t>Product or service – Contributions of different specialists are integrated into separate, semi-autonomous units with collective responsibility for a major part of the business process or for a complete cycle of work. An example is the bringing together of all activities concerned with a particular production line, product or service. Another example is a hospital where staff are grouped together in different units dealing with particular treatments such as accidents and emergency, medical or surgery.</a:t>
            </a:r>
          </a:p>
          <a:p>
            <a:pPr marL="228600" indent="-228600" eaLnBrk="1" hangingPunct="1">
              <a:buFont typeface="Calibri Light" panose="020F0302020204030204" pitchFamily="34" charset="0"/>
              <a:buAutoNum type="arabicPeriod"/>
            </a:pPr>
            <a:r>
              <a:rPr lang="en-GB" altLang="en-US">
                <a:solidFill>
                  <a:srgbClr val="555555"/>
                </a:solidFill>
                <a:latin typeface="robotoregular"/>
              </a:rPr>
              <a:t>Location – Different services are provided by area or geographical boundaries according to particular needs or demands, the convenience of consumers, or for ease of administration. Examples are the provision of local authority services for people living in a particular locality, sales territories for business firms or the grouping of a number of retail shops under an area manager </a:t>
            </a:r>
          </a:p>
          <a:p>
            <a:pPr marL="228600" indent="-228600" eaLnBrk="1" hangingPunct="1">
              <a:buFont typeface="Calibri Light" panose="020F0302020204030204" pitchFamily="34" charset="0"/>
              <a:buAutoNum type="arabicPeriod"/>
            </a:pPr>
            <a:r>
              <a:rPr lang="en-GB" altLang="en-US">
                <a:solidFill>
                  <a:srgbClr val="555555"/>
                </a:solidFill>
                <a:latin typeface="robotoregular"/>
              </a:rPr>
              <a:t>Nature of work performed – Where there is some special common feature of the work such as the need for speedy decisions, accuracy, confidentiality/security, or where local conditions require first-hand knowledge not immediately available elsewhere. Another example may be the grouping of equipment or machinery which is noisy or which produces dust, fumes or unpleasant odours.</a:t>
            </a:r>
          </a:p>
          <a:p>
            <a:pPr marL="228600" indent="-228600" eaLnBrk="1" hangingPunct="1">
              <a:buFont typeface="Calibri Light" panose="020F0302020204030204" pitchFamily="34" charset="0"/>
              <a:buAutoNum type="arabicPeriod"/>
            </a:pPr>
            <a:r>
              <a:rPr lang="en-GB" altLang="en-US">
                <a:solidFill>
                  <a:srgbClr val="555555"/>
                </a:solidFill>
                <a:latin typeface="robotoregular"/>
              </a:rPr>
              <a:t>Common time scales – Division according to time scales, for example shift working. In a further education college there may be separate departments or groupings to deal with the different needs of full-time day and part-time evening students. In a hotel, activities in the kitchen tend to be short-term with a range of different tasks to be co-ordinated very quickly. Other activities, for example forecasting future room occupancy, are longer-term decisions and subject to different organisational requirements.</a:t>
            </a:r>
          </a:p>
          <a:p>
            <a:pPr marL="228600" indent="-228600" eaLnBrk="1" hangingPunct="1">
              <a:buFont typeface="Calibri Light" panose="020F0302020204030204" pitchFamily="34" charset="0"/>
              <a:buAutoNum type="arabicPeriod"/>
            </a:pPr>
            <a:r>
              <a:rPr lang="en-GB" altLang="en-US">
                <a:solidFill>
                  <a:srgbClr val="555555"/>
                </a:solidFill>
                <a:latin typeface="robotoregular"/>
              </a:rPr>
              <a:t>Nature of staff employed – Division based on a particular skill, special qualification or responsibility – for example, the division of work between surgeons, doctors and nurses, or between barristers, solicitors and legal executives. Work may also be planned deliberately to give a variety of tasks and responsibilities to provide improved job satisfaction or to assist in the training of staff.</a:t>
            </a:r>
          </a:p>
          <a:p>
            <a:pPr marL="228600" indent="-228600" eaLnBrk="1" hangingPunct="1">
              <a:buFont typeface="Calibri Light" panose="020F0302020204030204" pitchFamily="34" charset="0"/>
              <a:buAutoNum type="arabicPeriod"/>
            </a:pPr>
            <a:r>
              <a:rPr lang="en-GB" altLang="en-US">
                <a:solidFill>
                  <a:srgbClr val="555555"/>
                </a:solidFill>
                <a:latin typeface="robotoregular"/>
              </a:rPr>
              <a:t>Customers of clients served – Separate groups may be established to deal with different consumer requirements – for example, division between trade or retail customers or between home or export sales. In hospitals there are different groupings dealing with, for example, patients in the gynaecology, geriatric and children’s wards. Government departments are often grouped according to whom services are provided for example the unemployed, low-pay families, students, or senior citizens.</a:t>
            </a:r>
            <a:endParaRPr lang="en-GB" altLang="en-US"/>
          </a:p>
        </p:txBody>
      </p:sp>
      <p:sp>
        <p:nvSpPr>
          <p:cNvPr id="22532" name="Slide Number Placeholder 3">
            <a:extLst>
              <a:ext uri="{FF2B5EF4-FFF2-40B4-BE49-F238E27FC236}">
                <a16:creationId xmlns:a16="http://schemas.microsoft.com/office/drawing/2014/main" id="{2BD42162-BA57-AB65-18EC-47980B4BE94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5149AC4-6F9C-429F-A62C-253F4BFFD43D}" type="slidenum">
              <a:rPr lang="en-GB" altLang="en-US" smtClean="0">
                <a:latin typeface="Verdana" panose="020B0604030504040204" pitchFamily="34" charset="0"/>
              </a:rPr>
              <a:pPr/>
              <a:t>8</a:t>
            </a:fld>
            <a:endParaRPr lang="en-GB" altLang="en-US">
              <a:latin typeface="Verdana" panose="020B0604030504040204" pitchFamily="34" charset="0"/>
            </a:endParaRPr>
          </a:p>
        </p:txBody>
      </p:sp>
    </p:spTree>
    <p:extLst>
      <p:ext uri="{BB962C8B-B14F-4D97-AF65-F5344CB8AC3E}">
        <p14:creationId xmlns:p14="http://schemas.microsoft.com/office/powerpoint/2010/main" val="39777523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Which span is more effective? Efficient? Why?</a:t>
            </a:r>
          </a:p>
        </p:txBody>
      </p:sp>
      <p:sp>
        <p:nvSpPr>
          <p:cNvPr id="4" name="Slide Number Placeholder 3"/>
          <p:cNvSpPr>
            <a:spLocks noGrp="1"/>
          </p:cNvSpPr>
          <p:nvPr>
            <p:ph type="sldNum" sz="quarter" idx="5"/>
          </p:nvPr>
        </p:nvSpPr>
        <p:spPr/>
        <p:txBody>
          <a:bodyPr/>
          <a:lstStyle/>
          <a:p>
            <a:fld id="{7147724D-926C-431E-8EFA-03FCC795E6D6}" type="slidenum">
              <a:rPr lang="en-GB" smtClean="0"/>
              <a:t>14</a:t>
            </a:fld>
            <a:endParaRPr lang="en-GB"/>
          </a:p>
        </p:txBody>
      </p:sp>
    </p:spTree>
    <p:extLst>
      <p:ext uri="{BB962C8B-B14F-4D97-AF65-F5344CB8AC3E}">
        <p14:creationId xmlns:p14="http://schemas.microsoft.com/office/powerpoint/2010/main" val="2251290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34C6DD2D-C401-AB65-1511-C5823B527077}"/>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39444CAF-E015-017F-35A2-D310191FBD9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2772" name="Slide Number Placeholder 3">
            <a:extLst>
              <a:ext uri="{FF2B5EF4-FFF2-40B4-BE49-F238E27FC236}">
                <a16:creationId xmlns:a16="http://schemas.microsoft.com/office/drawing/2014/main" id="{64BEFA2B-6AF7-EE24-CD28-0A9720F43E8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2F899E5-333F-48A0-A82E-B0DE12302A28}" type="slidenum">
              <a:rPr lang="en-GB" altLang="en-US" smtClean="0">
                <a:latin typeface="Verdana" panose="020B0604030504040204" pitchFamily="34" charset="0"/>
              </a:rPr>
              <a:pPr/>
              <a:t>16</a:t>
            </a:fld>
            <a:endParaRPr lang="en-GB" altLang="en-US">
              <a:latin typeface="Verdana" panose="020B0604030504040204" pitchFamily="34" charset="0"/>
            </a:endParaRPr>
          </a:p>
        </p:txBody>
      </p:sp>
    </p:spTree>
    <p:extLst>
      <p:ext uri="{BB962C8B-B14F-4D97-AF65-F5344CB8AC3E}">
        <p14:creationId xmlns:p14="http://schemas.microsoft.com/office/powerpoint/2010/main" val="1249229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4B2D8AF4-730E-C572-A0DA-F966AE5DE782}"/>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E8C1D45C-8136-596E-296C-55FC8BCD050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4820" name="Slide Number Placeholder 3">
            <a:extLst>
              <a:ext uri="{FF2B5EF4-FFF2-40B4-BE49-F238E27FC236}">
                <a16:creationId xmlns:a16="http://schemas.microsoft.com/office/drawing/2014/main" id="{81AFCA3F-7F0A-B306-F58C-CC8EBBC07FB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96D7F9E-F491-45D7-9744-9EEE65C564DC}" type="slidenum">
              <a:rPr lang="en-GB" altLang="en-US" smtClean="0">
                <a:latin typeface="Verdana" panose="020B0604030504040204" pitchFamily="34" charset="0"/>
              </a:rPr>
              <a:pPr/>
              <a:t>17</a:t>
            </a:fld>
            <a:endParaRPr lang="en-GB" altLang="en-US">
              <a:latin typeface="Verdana" panose="020B0604030504040204" pitchFamily="34" charset="0"/>
            </a:endParaRPr>
          </a:p>
        </p:txBody>
      </p:sp>
    </p:spTree>
    <p:extLst>
      <p:ext uri="{BB962C8B-B14F-4D97-AF65-F5344CB8AC3E}">
        <p14:creationId xmlns:p14="http://schemas.microsoft.com/office/powerpoint/2010/main" val="12198526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20</a:t>
            </a:fld>
            <a:endParaRPr lang="en-GB"/>
          </a:p>
        </p:txBody>
      </p:sp>
    </p:spTree>
    <p:extLst>
      <p:ext uri="{BB962C8B-B14F-4D97-AF65-F5344CB8AC3E}">
        <p14:creationId xmlns:p14="http://schemas.microsoft.com/office/powerpoint/2010/main" val="549040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xcTtQ0hiHbE"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C6A5AC8B-D83E-DA2C-B371-3191EDB78EC9}"/>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dirty="0"/>
          </a:p>
        </p:txBody>
      </p:sp>
      <p:sp>
        <p:nvSpPr>
          <p:cNvPr id="5" name="Title 1">
            <a:extLst>
              <a:ext uri="{FF2B5EF4-FFF2-40B4-BE49-F238E27FC236}">
                <a16:creationId xmlns:a16="http://schemas.microsoft.com/office/drawing/2014/main" id="{CBD5E4C1-49DF-561B-CC9C-41F99FEE2815}"/>
              </a:ext>
            </a:extLst>
          </p:cNvPr>
          <p:cNvSpPr>
            <a:spLocks noGrp="1"/>
          </p:cNvSpPr>
          <p:nvPr>
            <p:ph type="ctrTitle"/>
          </p:nvPr>
        </p:nvSpPr>
        <p:spPr>
          <a:xfrm>
            <a:off x="2555799" y="2748434"/>
            <a:ext cx="4392613" cy="936625"/>
          </a:xfrm>
        </p:spPr>
        <p:txBody>
          <a:bodyPr/>
          <a:lstStyle/>
          <a:p>
            <a:r>
              <a:rPr lang="en-GB" altLang="en-US" b="1" dirty="0"/>
              <a:t>LCBB4009</a:t>
            </a:r>
          </a:p>
        </p:txBody>
      </p:sp>
      <p:sp>
        <p:nvSpPr>
          <p:cNvPr id="6" name="TextBox 1">
            <a:extLst>
              <a:ext uri="{FF2B5EF4-FFF2-40B4-BE49-F238E27FC236}">
                <a16:creationId xmlns:a16="http://schemas.microsoft.com/office/drawing/2014/main" id="{8390C1D6-BD16-1FF6-FD0F-1BCB5338DA27}"/>
              </a:ext>
            </a:extLst>
          </p:cNvPr>
          <p:cNvSpPr txBox="1">
            <a:spLocks noChangeArrowheads="1"/>
          </p:cNvSpPr>
          <p:nvPr/>
        </p:nvSpPr>
        <p:spPr bwMode="auto">
          <a:xfrm>
            <a:off x="1600200" y="3816421"/>
            <a:ext cx="7496907" cy="1305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a:lnSpc>
                <a:spcPct val="150000"/>
              </a:lnSpc>
              <a:spcBef>
                <a:spcPct val="0"/>
              </a:spcBef>
              <a:buFontTx/>
              <a:buNone/>
            </a:pPr>
            <a:r>
              <a:rPr lang="en-GB" altLang="en-US" sz="2800" b="1" dirty="0">
                <a:latin typeface="Arial" panose="020B0604020202020204" pitchFamily="34" charset="0"/>
              </a:rPr>
              <a:t>Week 2</a:t>
            </a:r>
            <a:r>
              <a:rPr lang="en-GB" altLang="en-US" sz="2800" b="1">
                <a:latin typeface="Arial" panose="020B0604020202020204" pitchFamily="34" charset="0"/>
              </a:rPr>
              <a:t>: Session 1</a:t>
            </a:r>
            <a:endParaRPr lang="en-GB" altLang="en-US" sz="2800" b="1" dirty="0">
              <a:latin typeface="Arial" panose="020B0604020202020204" pitchFamily="34" charset="0"/>
            </a:endParaRPr>
          </a:p>
          <a:p>
            <a:pPr algn="r">
              <a:lnSpc>
                <a:spcPct val="150000"/>
              </a:lnSpc>
              <a:spcBef>
                <a:spcPct val="0"/>
              </a:spcBef>
              <a:buFontTx/>
              <a:buNone/>
            </a:pPr>
            <a:r>
              <a:rPr lang="en-GB" altLang="en-US" sz="2800" b="1" dirty="0">
                <a:latin typeface="Arial" panose="020B0604020202020204" pitchFamily="34" charset="0"/>
              </a:rPr>
              <a:t>Organisational structure – part 1</a:t>
            </a:r>
          </a:p>
        </p:txBody>
      </p:sp>
      <p:sp>
        <p:nvSpPr>
          <p:cNvPr id="7" name="Subtitle 4">
            <a:extLst>
              <a:ext uri="{FF2B5EF4-FFF2-40B4-BE49-F238E27FC236}">
                <a16:creationId xmlns:a16="http://schemas.microsoft.com/office/drawing/2014/main" id="{57365DAB-DE95-3132-3A77-68CFFC27AD4B}"/>
              </a:ext>
            </a:extLst>
          </p:cNvPr>
          <p:cNvSpPr txBox="1">
            <a:spLocks/>
          </p:cNvSpPr>
          <p:nvPr/>
        </p:nvSpPr>
        <p:spPr bwMode="auto">
          <a:xfrm>
            <a:off x="629692" y="1299459"/>
            <a:ext cx="8244829" cy="1448976"/>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44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rPr>
              <a:t>Understanding Organisational Structure and Culture (UOS)</a:t>
            </a:r>
            <a:endParaRPr lang="en-GB" altLang="en-US" sz="40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E088C09-A337-52A5-8063-1E9134F65A62}"/>
              </a:ext>
            </a:extLst>
          </p:cNvPr>
          <p:cNvSpPr>
            <a:spLocks noGrp="1"/>
          </p:cNvSpPr>
          <p:nvPr>
            <p:ph type="title"/>
          </p:nvPr>
        </p:nvSpPr>
        <p:spPr/>
        <p:txBody>
          <a:bodyPr/>
          <a:lstStyle/>
          <a:p>
            <a:r>
              <a:rPr lang="en-US" altLang="en-US" b="1" dirty="0"/>
              <a:t>What we did the last time</a:t>
            </a:r>
            <a:endParaRPr lang="en-GB" altLang="en-US" b="1" dirty="0"/>
          </a:p>
        </p:txBody>
      </p:sp>
      <p:sp>
        <p:nvSpPr>
          <p:cNvPr id="9219" name="Content Placeholder 2">
            <a:extLst>
              <a:ext uri="{FF2B5EF4-FFF2-40B4-BE49-F238E27FC236}">
                <a16:creationId xmlns:a16="http://schemas.microsoft.com/office/drawing/2014/main" id="{E4088145-02D0-5CB0-D664-EDE0E96BCBE0}"/>
              </a:ext>
            </a:extLst>
          </p:cNvPr>
          <p:cNvSpPr>
            <a:spLocks noGrp="1"/>
          </p:cNvSpPr>
          <p:nvPr>
            <p:ph idx="1"/>
          </p:nvPr>
        </p:nvSpPr>
        <p:spPr>
          <a:xfrm>
            <a:off x="457200" y="1600200"/>
            <a:ext cx="8120743" cy="3916363"/>
          </a:xfrm>
        </p:spPr>
        <p:txBody>
          <a:bodyPr/>
          <a:lstStyle/>
          <a:p>
            <a:pPr marL="457200" indent="-457200">
              <a:buFont typeface="+mj-lt"/>
              <a:buAutoNum type="arabicPeriod"/>
            </a:pPr>
            <a:r>
              <a:rPr lang="en-US" altLang="en-US" sz="2800" dirty="0"/>
              <a:t>What did you learn last class?</a:t>
            </a:r>
          </a:p>
          <a:p>
            <a:pPr marL="457200" indent="-457200">
              <a:buFont typeface="+mj-lt"/>
              <a:buAutoNum type="arabicPeriod"/>
            </a:pPr>
            <a:r>
              <a:rPr lang="en-US" altLang="en-US" sz="2800" dirty="0"/>
              <a:t>What were the key terms?</a:t>
            </a:r>
          </a:p>
          <a:p>
            <a:pPr marL="457200" indent="-457200">
              <a:buFont typeface="+mj-lt"/>
              <a:buAutoNum type="arabicPeriod"/>
            </a:pPr>
            <a:r>
              <a:rPr lang="en-US" altLang="en-US" sz="2800" dirty="0"/>
              <a:t>Do you have any questions?</a:t>
            </a:r>
            <a:endParaRPr lang="en-GB" altLang="en-US" sz="2800" dirty="0"/>
          </a:p>
        </p:txBody>
      </p:sp>
      <p:sp>
        <p:nvSpPr>
          <p:cNvPr id="4" name="Date Placeholder 3">
            <a:extLst>
              <a:ext uri="{FF2B5EF4-FFF2-40B4-BE49-F238E27FC236}">
                <a16:creationId xmlns:a16="http://schemas.microsoft.com/office/drawing/2014/main" id="{80FEFF52-BF87-E56F-8300-304B8BFB9781}"/>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dirty="0"/>
          </a:p>
        </p:txBody>
      </p:sp>
      <p:sp>
        <p:nvSpPr>
          <p:cNvPr id="9221" name="Slide Number Placeholder 4">
            <a:extLst>
              <a:ext uri="{FF2B5EF4-FFF2-40B4-BE49-F238E27FC236}">
                <a16:creationId xmlns:a16="http://schemas.microsoft.com/office/drawing/2014/main" id="{52EA0701-2A1A-A95E-F436-D586228E49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E3581A-EF95-49A9-96A3-967EDE5F5F01}" type="slidenum">
              <a:rPr lang="en-GB" altLang="en-US" sz="1200" smtClean="0">
                <a:solidFill>
                  <a:srgbClr val="898989"/>
                </a:solidFill>
              </a:rPr>
              <a:pPr>
                <a:spcBef>
                  <a:spcPct val="0"/>
                </a:spcBef>
                <a:buFontTx/>
                <a:buNone/>
              </a:pPr>
              <a:t>2</a:t>
            </a:fld>
            <a:endParaRPr lang="en-GB" altLang="en-US" sz="1200" dirty="0">
              <a:solidFill>
                <a:srgbClr val="898989"/>
              </a:solidFill>
            </a:endParaRPr>
          </a:p>
        </p:txBody>
      </p:sp>
    </p:spTree>
    <p:extLst>
      <p:ext uri="{BB962C8B-B14F-4D97-AF65-F5344CB8AC3E}">
        <p14:creationId xmlns:p14="http://schemas.microsoft.com/office/powerpoint/2010/main" val="2907871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2A061-7702-C06F-D10E-A86E7D2D52DC}"/>
              </a:ext>
            </a:extLst>
          </p:cNvPr>
          <p:cNvSpPr>
            <a:spLocks noGrp="1"/>
          </p:cNvSpPr>
          <p:nvPr>
            <p:ph type="title"/>
          </p:nvPr>
        </p:nvSpPr>
        <p:spPr/>
        <p:txBody>
          <a:bodyPr/>
          <a:lstStyle/>
          <a:p>
            <a:r>
              <a:rPr lang="en-GB" dirty="0"/>
              <a:t>Assessment guide</a:t>
            </a:r>
          </a:p>
        </p:txBody>
      </p:sp>
      <p:sp>
        <p:nvSpPr>
          <p:cNvPr id="3" name="Content Placeholder 2">
            <a:extLst>
              <a:ext uri="{FF2B5EF4-FFF2-40B4-BE49-F238E27FC236}">
                <a16:creationId xmlns:a16="http://schemas.microsoft.com/office/drawing/2014/main" id="{E8EF269C-7EED-D103-F847-2FA5DC7A886D}"/>
              </a:ext>
            </a:extLst>
          </p:cNvPr>
          <p:cNvSpPr>
            <a:spLocks noGrp="1"/>
          </p:cNvSpPr>
          <p:nvPr>
            <p:ph idx="1"/>
          </p:nvPr>
        </p:nvSpPr>
        <p:spPr/>
        <p:txBody>
          <a:bodyPr/>
          <a:lstStyle/>
          <a:p>
            <a:pPr marL="0" indent="0">
              <a:buNone/>
            </a:pPr>
            <a:r>
              <a:rPr lang="en-GB" dirty="0"/>
              <a:t>Reviewing and clarifying </a:t>
            </a:r>
            <a:r>
              <a:rPr lang="en-GB"/>
              <a:t>the assessment</a:t>
            </a:r>
            <a:endParaRPr lang="en-GB" dirty="0"/>
          </a:p>
        </p:txBody>
      </p:sp>
    </p:spTree>
    <p:extLst>
      <p:ext uri="{BB962C8B-B14F-4D97-AF65-F5344CB8AC3E}">
        <p14:creationId xmlns:p14="http://schemas.microsoft.com/office/powerpoint/2010/main" val="68568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D7E4AAF-7E7E-8772-E65C-A7102971F0DB}"/>
              </a:ext>
            </a:extLst>
          </p:cNvPr>
          <p:cNvSpPr>
            <a:spLocks noGrp="1"/>
          </p:cNvSpPr>
          <p:nvPr>
            <p:ph type="title"/>
          </p:nvPr>
        </p:nvSpPr>
        <p:spPr/>
        <p:txBody>
          <a:bodyPr/>
          <a:lstStyle/>
          <a:p>
            <a:r>
              <a:rPr lang="en-GB" altLang="en-US" b="1" dirty="0"/>
              <a:t>Lesson Aims</a:t>
            </a:r>
          </a:p>
        </p:txBody>
      </p:sp>
      <p:sp>
        <p:nvSpPr>
          <p:cNvPr id="7171" name="Content Placeholder 2">
            <a:extLst>
              <a:ext uri="{FF2B5EF4-FFF2-40B4-BE49-F238E27FC236}">
                <a16:creationId xmlns:a16="http://schemas.microsoft.com/office/drawing/2014/main" id="{2A2F879C-01D9-3C8A-0F3C-4A9703AA2CE4}"/>
              </a:ext>
            </a:extLst>
          </p:cNvPr>
          <p:cNvSpPr>
            <a:spLocks noGrp="1"/>
          </p:cNvSpPr>
          <p:nvPr>
            <p:ph idx="1"/>
          </p:nvPr>
        </p:nvSpPr>
        <p:spPr>
          <a:xfrm>
            <a:off x="457200" y="1600200"/>
            <a:ext cx="8229600" cy="3916363"/>
          </a:xfrm>
        </p:spPr>
        <p:txBody>
          <a:bodyPr/>
          <a:lstStyle/>
          <a:p>
            <a:pPr marL="0" indent="0" algn="just" eaLnBrk="1" hangingPunct="1">
              <a:buFont typeface="Arial" panose="020B0604020202020204" pitchFamily="34" charset="0"/>
              <a:buNone/>
              <a:defRPr/>
            </a:pPr>
            <a:r>
              <a:rPr lang="en-GB" altLang="en-US" sz="2800" dirty="0"/>
              <a:t>By the end of this session, students should be aware of important aspects of organisational structure, including:</a:t>
            </a:r>
            <a:r>
              <a:rPr lang="en-GB" altLang="en-US" sz="2000" dirty="0"/>
              <a:t> </a:t>
            </a:r>
          </a:p>
          <a:p>
            <a:pPr marL="457200" indent="-457200" algn="just" eaLnBrk="1" hangingPunct="1">
              <a:buFont typeface="+mj-lt"/>
              <a:buAutoNum type="arabicPeriod"/>
              <a:defRPr/>
            </a:pPr>
            <a:r>
              <a:rPr lang="en-GB" altLang="en-US" dirty="0"/>
              <a:t>Definition of organisational structure.</a:t>
            </a:r>
          </a:p>
          <a:p>
            <a:pPr marL="457200" indent="-457200" algn="just" eaLnBrk="1" hangingPunct="1">
              <a:buFont typeface="+mj-lt"/>
              <a:buAutoNum type="arabicPeriod"/>
              <a:defRPr/>
            </a:pPr>
            <a:r>
              <a:rPr lang="en-GB" altLang="en-US" dirty="0"/>
              <a:t>Designing organisational structure.</a:t>
            </a:r>
          </a:p>
          <a:p>
            <a:pPr marL="457200" indent="-457200" algn="just" eaLnBrk="1" hangingPunct="1">
              <a:buFont typeface="+mj-lt"/>
              <a:buAutoNum type="arabicPeriod"/>
              <a:defRPr/>
            </a:pPr>
            <a:endParaRPr lang="en-GB" altLang="en-US" dirty="0"/>
          </a:p>
          <a:p>
            <a:pPr marL="355600" indent="-355600" eaLnBrk="1" hangingPunct="1">
              <a:buFont typeface="Myriad Pro"/>
              <a:buAutoNum type="arabicPeriod"/>
              <a:defRPr/>
            </a:pPr>
            <a:endParaRPr lang="en-GB" altLang="en-US" sz="2800" dirty="0"/>
          </a:p>
        </p:txBody>
      </p:sp>
      <p:sp>
        <p:nvSpPr>
          <p:cNvPr id="4" name="Date Placeholder 3">
            <a:extLst>
              <a:ext uri="{FF2B5EF4-FFF2-40B4-BE49-F238E27FC236}">
                <a16:creationId xmlns:a16="http://schemas.microsoft.com/office/drawing/2014/main" id="{F11019CF-1FDA-4CF5-7D27-AD81006F4A09}"/>
              </a:ext>
            </a:extLst>
          </p:cNvPr>
          <p:cNvSpPr>
            <a:spLocks noGrp="1"/>
          </p:cNvSpPr>
          <p:nvPr>
            <p:ph type="dt" sz="quarter" idx="10"/>
          </p:nvPr>
        </p:nvSpPr>
        <p:spPr/>
        <p:txBody>
          <a:bodyPr/>
          <a:lstStyle/>
          <a:p>
            <a:pPr>
              <a:defRPr/>
            </a:pPr>
            <a:fld id="{A537843A-38BC-484B-8097-D4EBC93D768D}" type="datetime1">
              <a:rPr lang="en-GB" altLang="en-US" smtClean="0"/>
              <a:pPr>
                <a:defRPr/>
              </a:pPr>
              <a:t>11/01/2024</a:t>
            </a:fld>
            <a:endParaRPr lang="en-GB" altLang="en-US" dirty="0"/>
          </a:p>
        </p:txBody>
      </p:sp>
      <p:sp>
        <p:nvSpPr>
          <p:cNvPr id="7173" name="Slide Number Placeholder 4">
            <a:extLst>
              <a:ext uri="{FF2B5EF4-FFF2-40B4-BE49-F238E27FC236}">
                <a16:creationId xmlns:a16="http://schemas.microsoft.com/office/drawing/2014/main" id="{65F077D7-E374-6BC0-4DC7-B8F374DC92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816AF5E-E6BD-4B4B-8048-320E30D566AE}" type="slidenum">
              <a:rPr lang="en-GB" altLang="en-US" sz="1200" smtClean="0">
                <a:solidFill>
                  <a:srgbClr val="898989"/>
                </a:solidFill>
              </a:rPr>
              <a:pPr>
                <a:spcBef>
                  <a:spcPct val="0"/>
                </a:spcBef>
                <a:buFontTx/>
                <a:buNone/>
              </a:pPr>
              <a:t>4</a:t>
            </a:fld>
            <a:endParaRPr lang="en-GB" altLang="en-US" sz="1200" dirty="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b="1" dirty="0"/>
              <a:t>Definition</a:t>
            </a:r>
            <a:endParaRPr lang="en-GB" altLang="en-US" b="1"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r>
              <a:rPr lang="en-US" altLang="en-US" sz="2400" b="1" dirty="0" err="1"/>
              <a:t>Organisational</a:t>
            </a:r>
            <a:r>
              <a:rPr lang="en-US" altLang="en-US" sz="2400" b="1" dirty="0"/>
              <a:t> structure </a:t>
            </a:r>
            <a:r>
              <a:rPr lang="en-US" altLang="en-US" sz="2400" dirty="0"/>
              <a:t>is the formal system of task and authority relationships that controls how people are to cooperate and use resources to achieve the organization’s goals.</a:t>
            </a:r>
          </a:p>
          <a:p>
            <a:r>
              <a:rPr lang="en-US" altLang="en-US" sz="2400" b="1" dirty="0" err="1"/>
              <a:t>Organisational</a:t>
            </a:r>
            <a:r>
              <a:rPr lang="en-US" altLang="en-US" sz="2400" b="1" dirty="0"/>
              <a:t> chart </a:t>
            </a:r>
            <a:r>
              <a:rPr lang="en-US" altLang="en-US" sz="2400" dirty="0"/>
              <a:t>is the visual description of the organizational structure.</a:t>
            </a:r>
            <a:endParaRPr lang="en-GB" altLang="en-US" sz="2400" dirty="0"/>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b="1" dirty="0"/>
              <a:t>Definition</a:t>
            </a:r>
            <a:endParaRPr lang="en-GB" altLang="en-US" b="1"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600" b="1" i="0" dirty="0">
                <a:solidFill>
                  <a:srgbClr val="0F0F0F"/>
                </a:solidFill>
                <a:effectLst/>
                <a:latin typeface="Roboto" panose="02000000000000000000" pitchFamily="2" charset="0"/>
              </a:rPr>
              <a:t>Steve Jobs - Organizational Structure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3600" dirty="0">
                <a:hlinkClick r:id="rId3"/>
              </a:rPr>
              <a:t>https://www.youtube.com/watch?v=xcTtQ0hiHbE</a:t>
            </a:r>
            <a:r>
              <a:rPr lang="en-GB" altLang="en-US" sz="3600" dirty="0"/>
              <a:t> </a:t>
            </a:r>
          </a:p>
          <a:p>
            <a:pPr marL="0" indent="0" eaLnBrk="1" hangingPunct="1">
              <a:buNone/>
            </a:pPr>
            <a:r>
              <a:rPr lang="en-GB" altLang="en-US" sz="3600" dirty="0"/>
              <a:t>1:28</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Tree>
    <p:extLst>
      <p:ext uri="{BB962C8B-B14F-4D97-AF65-F5344CB8AC3E}">
        <p14:creationId xmlns:p14="http://schemas.microsoft.com/office/powerpoint/2010/main" val="9835190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82C60-9FDB-ACFC-AF6D-E0E97E8B59C8}"/>
              </a:ext>
            </a:extLst>
          </p:cNvPr>
          <p:cNvSpPr>
            <a:spLocks noGrp="1"/>
          </p:cNvSpPr>
          <p:nvPr>
            <p:ph type="title"/>
          </p:nvPr>
        </p:nvSpPr>
        <p:spPr/>
        <p:txBody>
          <a:bodyPr/>
          <a:lstStyle/>
          <a:p>
            <a:r>
              <a:rPr lang="en-GB" altLang="en-US" b="1" dirty="0"/>
              <a:t>Designing organisational structure</a:t>
            </a:r>
            <a:endParaRPr lang="en-GB" b="1" dirty="0"/>
          </a:p>
        </p:txBody>
      </p:sp>
      <p:sp>
        <p:nvSpPr>
          <p:cNvPr id="3" name="Content Placeholder 2">
            <a:extLst>
              <a:ext uri="{FF2B5EF4-FFF2-40B4-BE49-F238E27FC236}">
                <a16:creationId xmlns:a16="http://schemas.microsoft.com/office/drawing/2014/main" id="{F6D23ED0-9D36-F218-7AE2-D21BC0290C8E}"/>
              </a:ext>
            </a:extLst>
          </p:cNvPr>
          <p:cNvSpPr>
            <a:spLocks noGrp="1"/>
          </p:cNvSpPr>
          <p:nvPr>
            <p:ph idx="1"/>
          </p:nvPr>
        </p:nvSpPr>
        <p:spPr/>
        <p:txBody>
          <a:bodyPr/>
          <a:lstStyle/>
          <a:p>
            <a:pPr marL="0" indent="0">
              <a:buNone/>
            </a:pPr>
            <a:r>
              <a:rPr lang="en-GB" dirty="0"/>
              <a:t>Six key elements in organisational designs:</a:t>
            </a:r>
          </a:p>
          <a:p>
            <a:pPr marL="457200" indent="-457200">
              <a:buFont typeface="+mj-lt"/>
              <a:buAutoNum type="arabicPeriod"/>
            </a:pPr>
            <a:r>
              <a:rPr lang="en-GB" dirty="0"/>
              <a:t>Work specialisation</a:t>
            </a:r>
          </a:p>
          <a:p>
            <a:pPr marL="457200" indent="-457200">
              <a:buFont typeface="+mj-lt"/>
              <a:buAutoNum type="arabicPeriod"/>
            </a:pPr>
            <a:r>
              <a:rPr lang="en-GB" dirty="0"/>
              <a:t>Departmentalisation</a:t>
            </a:r>
          </a:p>
          <a:p>
            <a:pPr marL="457200" indent="-457200">
              <a:buFont typeface="+mj-lt"/>
              <a:buAutoNum type="arabicPeriod"/>
            </a:pPr>
            <a:r>
              <a:rPr lang="en-GB" dirty="0"/>
              <a:t>Chain of command</a:t>
            </a:r>
          </a:p>
          <a:p>
            <a:pPr marL="457200" indent="-457200">
              <a:buFont typeface="+mj-lt"/>
              <a:buAutoNum type="arabicPeriod"/>
            </a:pPr>
            <a:r>
              <a:rPr lang="en-GB" dirty="0"/>
              <a:t>Span of control</a:t>
            </a:r>
          </a:p>
          <a:p>
            <a:pPr marL="457200" indent="-457200">
              <a:buFont typeface="+mj-lt"/>
              <a:buAutoNum type="arabicPeriod"/>
            </a:pPr>
            <a:r>
              <a:rPr lang="en-GB" dirty="0"/>
              <a:t>Centralisation and decentralisation</a:t>
            </a:r>
          </a:p>
          <a:p>
            <a:pPr marL="457200" indent="-457200">
              <a:buFont typeface="+mj-lt"/>
              <a:buAutoNum type="arabicPeriod"/>
            </a:pPr>
            <a:r>
              <a:rPr lang="en-GB" dirty="0"/>
              <a:t>Formalisation</a:t>
            </a:r>
          </a:p>
        </p:txBody>
      </p:sp>
    </p:spTree>
    <p:extLst>
      <p:ext uri="{BB962C8B-B14F-4D97-AF65-F5344CB8AC3E}">
        <p14:creationId xmlns:p14="http://schemas.microsoft.com/office/powerpoint/2010/main" val="3846736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6" descr="A line chart explains the economies and diseconomies of work specialization.&#10;Long description is available in notes,&#10;press F6">
            <a:extLst>
              <a:ext uri="{FF2B5EF4-FFF2-40B4-BE49-F238E27FC236}">
                <a16:creationId xmlns:a16="http://schemas.microsoft.com/office/drawing/2014/main" id="{CFA97FA0-88B4-B965-64FA-8128BE874CC9}"/>
              </a:ext>
            </a:extLst>
          </p:cNvPr>
          <p:cNvPicPr>
            <a:picLocks noChangeAspect="1"/>
          </p:cNvPicPr>
          <p:nvPr/>
        </p:nvPicPr>
        <p:blipFill rotWithShape="1">
          <a:blip r:embed="rId3" cstate="print"/>
          <a:srcRect l="3505" t="-1008" r="3559" b="1992"/>
          <a:stretch/>
        </p:blipFill>
        <p:spPr>
          <a:xfrm>
            <a:off x="3799113" y="1895536"/>
            <a:ext cx="5344887" cy="3826122"/>
          </a:xfrm>
          <a:prstGeom prst="rect">
            <a:avLst/>
          </a:prstGeom>
        </p:spPr>
      </p:pic>
      <p:sp>
        <p:nvSpPr>
          <p:cNvPr id="21506" name="Title 1">
            <a:extLst>
              <a:ext uri="{FF2B5EF4-FFF2-40B4-BE49-F238E27FC236}">
                <a16:creationId xmlns:a16="http://schemas.microsoft.com/office/drawing/2014/main" id="{5ECADEB2-5F70-1427-1884-69117563F2ED}"/>
              </a:ext>
            </a:extLst>
          </p:cNvPr>
          <p:cNvSpPr>
            <a:spLocks noGrp="1"/>
          </p:cNvSpPr>
          <p:nvPr>
            <p:ph type="title"/>
          </p:nvPr>
        </p:nvSpPr>
        <p:spPr>
          <a:xfrm>
            <a:off x="457200" y="198438"/>
            <a:ext cx="8229600" cy="1143000"/>
          </a:xfrm>
        </p:spPr>
        <p:txBody>
          <a:bodyPr/>
          <a:lstStyle/>
          <a:p>
            <a:r>
              <a:rPr lang="en-GB" altLang="en-US" b="1" dirty="0"/>
              <a:t>Designing organisational structure</a:t>
            </a:r>
          </a:p>
        </p:txBody>
      </p:sp>
      <p:sp>
        <p:nvSpPr>
          <p:cNvPr id="21507" name="Content Placeholder 2">
            <a:extLst>
              <a:ext uri="{FF2B5EF4-FFF2-40B4-BE49-F238E27FC236}">
                <a16:creationId xmlns:a16="http://schemas.microsoft.com/office/drawing/2014/main" id="{F155AA06-9AA3-31FA-644C-665A787C485B}"/>
              </a:ext>
            </a:extLst>
          </p:cNvPr>
          <p:cNvSpPr>
            <a:spLocks noGrp="1"/>
          </p:cNvSpPr>
          <p:nvPr>
            <p:ph idx="1"/>
          </p:nvPr>
        </p:nvSpPr>
        <p:spPr>
          <a:xfrm>
            <a:off x="457200" y="1600200"/>
            <a:ext cx="8229600" cy="500743"/>
          </a:xfrm>
        </p:spPr>
        <p:txBody>
          <a:bodyPr/>
          <a:lstStyle/>
          <a:p>
            <a:pPr marL="0" indent="0">
              <a:buNone/>
            </a:pPr>
            <a:r>
              <a:rPr lang="en-GB" sz="2000" dirty="0"/>
              <a:t>1. Work specialisation: </a:t>
            </a:r>
            <a:r>
              <a:rPr lang="en-US" sz="2000" dirty="0"/>
              <a:t>dividing work activities into separate job tasks</a:t>
            </a:r>
            <a:endParaRPr lang="en-GB" sz="2000" dirty="0"/>
          </a:p>
        </p:txBody>
      </p:sp>
      <p:sp>
        <p:nvSpPr>
          <p:cNvPr id="4" name="Date Placeholder 3">
            <a:extLst>
              <a:ext uri="{FF2B5EF4-FFF2-40B4-BE49-F238E27FC236}">
                <a16:creationId xmlns:a16="http://schemas.microsoft.com/office/drawing/2014/main" id="{4462836E-9F7C-E3BA-CF05-737F452980A7}"/>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a:p>
        </p:txBody>
      </p:sp>
      <p:sp>
        <p:nvSpPr>
          <p:cNvPr id="21509" name="Slide Number Placeholder 4">
            <a:extLst>
              <a:ext uri="{FF2B5EF4-FFF2-40B4-BE49-F238E27FC236}">
                <a16:creationId xmlns:a16="http://schemas.microsoft.com/office/drawing/2014/main" id="{5104D089-C527-BE75-E5C7-5C70E8F8E87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5E99465-089A-4A37-A5C6-D0B5017386FE}"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
        <p:nvSpPr>
          <p:cNvPr id="2" name="Title 1">
            <a:extLst>
              <a:ext uri="{FF2B5EF4-FFF2-40B4-BE49-F238E27FC236}">
                <a16:creationId xmlns:a16="http://schemas.microsoft.com/office/drawing/2014/main" id="{578982F3-4214-87B1-A9F5-B81FAE455709}"/>
              </a:ext>
            </a:extLst>
          </p:cNvPr>
          <p:cNvSpPr txBox="1">
            <a:spLocks/>
          </p:cNvSpPr>
          <p:nvPr/>
        </p:nvSpPr>
        <p:spPr bwMode="auto">
          <a:xfrm>
            <a:off x="561031" y="2656003"/>
            <a:ext cx="2889739" cy="1794556"/>
          </a:xfrm>
          <a:prstGeom prst="rect">
            <a:avLst/>
          </a:prstGeom>
          <a:solidFill>
            <a:schemeClr val="bg1"/>
          </a:solidFill>
          <a:ln>
            <a:noFill/>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a:lstStyle>
          <a:p>
            <a:r>
              <a:rPr lang="en-US" sz="1800" dirty="0"/>
              <a:t>Exhibit 1 Economies and Diseconomies of Work Specialization</a:t>
            </a:r>
          </a:p>
          <a:p>
            <a:endParaRPr lang="en-US" sz="1800" dirty="0"/>
          </a:p>
          <a:p>
            <a:r>
              <a:rPr lang="en-US" sz="1800" dirty="0"/>
              <a:t>Source: </a:t>
            </a:r>
            <a:r>
              <a:rPr lang="en-GB" sz="1800" dirty="0"/>
              <a:t>Robbins and Coulter (2021, p. 308)</a:t>
            </a:r>
            <a:endParaRPr lang="en-US" sz="1800" dirty="0"/>
          </a:p>
        </p:txBody>
      </p:sp>
    </p:spTree>
    <p:extLst>
      <p:ext uri="{BB962C8B-B14F-4D97-AF65-F5344CB8AC3E}">
        <p14:creationId xmlns:p14="http://schemas.microsoft.com/office/powerpoint/2010/main" val="4147534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82C60-9FDB-ACFC-AF6D-E0E97E8B59C8}"/>
              </a:ext>
            </a:extLst>
          </p:cNvPr>
          <p:cNvSpPr>
            <a:spLocks noGrp="1"/>
          </p:cNvSpPr>
          <p:nvPr>
            <p:ph type="title"/>
          </p:nvPr>
        </p:nvSpPr>
        <p:spPr/>
        <p:txBody>
          <a:bodyPr/>
          <a:lstStyle/>
          <a:p>
            <a:r>
              <a:rPr lang="en-GB" altLang="en-US" b="1" dirty="0"/>
              <a:t>Designing organisational structure</a:t>
            </a:r>
            <a:endParaRPr lang="en-GB" b="1" dirty="0"/>
          </a:p>
        </p:txBody>
      </p:sp>
      <p:sp>
        <p:nvSpPr>
          <p:cNvPr id="3" name="Content Placeholder 2">
            <a:extLst>
              <a:ext uri="{FF2B5EF4-FFF2-40B4-BE49-F238E27FC236}">
                <a16:creationId xmlns:a16="http://schemas.microsoft.com/office/drawing/2014/main" id="{F6D23ED0-9D36-F218-7AE2-D21BC0290C8E}"/>
              </a:ext>
            </a:extLst>
          </p:cNvPr>
          <p:cNvSpPr>
            <a:spLocks noGrp="1"/>
          </p:cNvSpPr>
          <p:nvPr>
            <p:ph idx="1"/>
          </p:nvPr>
        </p:nvSpPr>
        <p:spPr/>
        <p:txBody>
          <a:bodyPr/>
          <a:lstStyle/>
          <a:p>
            <a:pPr marL="0" indent="0">
              <a:buNone/>
            </a:pPr>
            <a:r>
              <a:rPr lang="en-GB" dirty="0"/>
              <a:t>2. Departmentalisation:</a:t>
            </a:r>
          </a:p>
          <a:p>
            <a:r>
              <a:rPr lang="en-GB" sz="2400" dirty="0"/>
              <a:t>T</a:t>
            </a:r>
            <a:r>
              <a:rPr lang="en-US" sz="2400" dirty="0"/>
              <a:t>he basis by which jobs are grouped together</a:t>
            </a:r>
          </a:p>
          <a:p>
            <a:r>
              <a:rPr lang="en-US" dirty="0"/>
              <a:t>Also called division of work</a:t>
            </a:r>
          </a:p>
          <a:p>
            <a:r>
              <a:rPr lang="en-US" dirty="0"/>
              <a:t>There are five common departmentalization approaches: function, geographic region, product line, product or customer flow, and customer’s common needs.</a:t>
            </a:r>
            <a:endParaRPr lang="en-GB" dirty="0"/>
          </a:p>
          <a:p>
            <a:pPr marL="0" indent="0">
              <a:buNone/>
            </a:pPr>
            <a:endParaRPr lang="en-GB" dirty="0"/>
          </a:p>
        </p:txBody>
      </p:sp>
    </p:spTree>
    <p:extLst>
      <p:ext uri="{BB962C8B-B14F-4D97-AF65-F5344CB8AC3E}">
        <p14:creationId xmlns:p14="http://schemas.microsoft.com/office/powerpoint/2010/main" val="38256967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82C60-9FDB-ACFC-AF6D-E0E97E8B59C8}"/>
              </a:ext>
            </a:extLst>
          </p:cNvPr>
          <p:cNvSpPr>
            <a:spLocks noGrp="1"/>
          </p:cNvSpPr>
          <p:nvPr>
            <p:ph type="title"/>
          </p:nvPr>
        </p:nvSpPr>
        <p:spPr/>
        <p:txBody>
          <a:bodyPr/>
          <a:lstStyle/>
          <a:p>
            <a:r>
              <a:rPr lang="en-GB" altLang="en-US" b="1" dirty="0"/>
              <a:t>Designing organisational structure</a:t>
            </a:r>
            <a:endParaRPr lang="en-GB" dirty="0"/>
          </a:p>
        </p:txBody>
      </p:sp>
      <p:sp>
        <p:nvSpPr>
          <p:cNvPr id="3" name="Content Placeholder 2">
            <a:extLst>
              <a:ext uri="{FF2B5EF4-FFF2-40B4-BE49-F238E27FC236}">
                <a16:creationId xmlns:a16="http://schemas.microsoft.com/office/drawing/2014/main" id="{F6D23ED0-9D36-F218-7AE2-D21BC0290C8E}"/>
              </a:ext>
            </a:extLst>
          </p:cNvPr>
          <p:cNvSpPr>
            <a:spLocks noGrp="1"/>
          </p:cNvSpPr>
          <p:nvPr>
            <p:ph idx="1"/>
          </p:nvPr>
        </p:nvSpPr>
        <p:spPr/>
        <p:txBody>
          <a:bodyPr/>
          <a:lstStyle/>
          <a:p>
            <a:pPr marL="0" indent="0">
              <a:buNone/>
            </a:pPr>
            <a:r>
              <a:rPr lang="en-GB" dirty="0"/>
              <a:t>2. Departmentalisation:</a:t>
            </a:r>
          </a:p>
          <a:p>
            <a:pPr marL="0" indent="0">
              <a:buNone/>
            </a:pPr>
            <a:endParaRPr lang="en-GB" dirty="0"/>
          </a:p>
        </p:txBody>
      </p:sp>
      <p:pic>
        <p:nvPicPr>
          <p:cNvPr id="5" name="Picture Placeholder 6" descr="A chart explains the five common forms of departmentalization.&#10;Long description is available in notes,&#10;press F6">
            <a:extLst>
              <a:ext uri="{FF2B5EF4-FFF2-40B4-BE49-F238E27FC236}">
                <a16:creationId xmlns:a16="http://schemas.microsoft.com/office/drawing/2014/main" id="{5FC158C8-22AA-6C18-AD1C-C76F111B380C}"/>
              </a:ext>
            </a:extLst>
          </p:cNvPr>
          <p:cNvPicPr>
            <a:picLocks noChangeAspect="1"/>
          </p:cNvPicPr>
          <p:nvPr/>
        </p:nvPicPr>
        <p:blipFill>
          <a:blip r:embed="rId2" cstate="print"/>
          <a:stretch>
            <a:fillRect/>
          </a:stretch>
        </p:blipFill>
        <p:spPr>
          <a:xfrm>
            <a:off x="1423307" y="2039526"/>
            <a:ext cx="6297386" cy="3556857"/>
          </a:xfrm>
          <a:prstGeom prst="rect">
            <a:avLst/>
          </a:prstGeom>
        </p:spPr>
      </p:pic>
      <p:sp>
        <p:nvSpPr>
          <p:cNvPr id="4" name="Title 1">
            <a:extLst>
              <a:ext uri="{FF2B5EF4-FFF2-40B4-BE49-F238E27FC236}">
                <a16:creationId xmlns:a16="http://schemas.microsoft.com/office/drawing/2014/main" id="{8C88AD6F-7EE3-B23C-E45E-37D8838E3508}"/>
              </a:ext>
            </a:extLst>
          </p:cNvPr>
          <p:cNvSpPr txBox="1">
            <a:spLocks/>
          </p:cNvSpPr>
          <p:nvPr/>
        </p:nvSpPr>
        <p:spPr bwMode="auto">
          <a:xfrm>
            <a:off x="4004268" y="1679351"/>
            <a:ext cx="5139732" cy="425926"/>
          </a:xfrm>
          <a:prstGeom prst="rect">
            <a:avLst/>
          </a:prstGeom>
          <a:solidFill>
            <a:schemeClr val="bg1"/>
          </a:solidFill>
          <a:ln>
            <a:noFill/>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a:lstStyle>
          <a:p>
            <a:r>
              <a:rPr lang="en-US" sz="1800" dirty="0"/>
              <a:t>Source: </a:t>
            </a:r>
            <a:r>
              <a:rPr lang="en-GB" sz="1800" dirty="0"/>
              <a:t>Robbins and Coulter (2021, p. 310)</a:t>
            </a:r>
            <a:endParaRPr lang="en-US" sz="1800" dirty="0"/>
          </a:p>
        </p:txBody>
      </p:sp>
    </p:spTree>
    <p:extLst>
      <p:ext uri="{BB962C8B-B14F-4D97-AF65-F5344CB8AC3E}">
        <p14:creationId xmlns:p14="http://schemas.microsoft.com/office/powerpoint/2010/main" val="27426460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82C60-9FDB-ACFC-AF6D-E0E97E8B59C8}"/>
              </a:ext>
            </a:extLst>
          </p:cNvPr>
          <p:cNvSpPr>
            <a:spLocks noGrp="1"/>
          </p:cNvSpPr>
          <p:nvPr>
            <p:ph type="title"/>
          </p:nvPr>
        </p:nvSpPr>
        <p:spPr/>
        <p:txBody>
          <a:bodyPr/>
          <a:lstStyle/>
          <a:p>
            <a:r>
              <a:rPr lang="en-GB" altLang="en-US" b="1" dirty="0"/>
              <a:t>Designing organisational structure</a:t>
            </a:r>
            <a:endParaRPr lang="en-GB" dirty="0"/>
          </a:p>
        </p:txBody>
      </p:sp>
      <p:sp>
        <p:nvSpPr>
          <p:cNvPr id="3" name="Content Placeholder 2">
            <a:extLst>
              <a:ext uri="{FF2B5EF4-FFF2-40B4-BE49-F238E27FC236}">
                <a16:creationId xmlns:a16="http://schemas.microsoft.com/office/drawing/2014/main" id="{F6D23ED0-9D36-F218-7AE2-D21BC0290C8E}"/>
              </a:ext>
            </a:extLst>
          </p:cNvPr>
          <p:cNvSpPr>
            <a:spLocks noGrp="1"/>
          </p:cNvSpPr>
          <p:nvPr>
            <p:ph idx="1"/>
          </p:nvPr>
        </p:nvSpPr>
        <p:spPr/>
        <p:txBody>
          <a:bodyPr/>
          <a:lstStyle/>
          <a:p>
            <a:pPr marL="0" indent="0">
              <a:buNone/>
            </a:pPr>
            <a:r>
              <a:rPr lang="en-GB" dirty="0"/>
              <a:t>2. Departmentalisation:</a:t>
            </a:r>
          </a:p>
          <a:p>
            <a:pPr marL="0" indent="0">
              <a:buNone/>
            </a:pPr>
            <a:endParaRPr lang="en-GB" dirty="0"/>
          </a:p>
        </p:txBody>
      </p:sp>
      <p:pic>
        <p:nvPicPr>
          <p:cNvPr id="5" name="Picture Placeholder 6" descr="A chart explains the five common forms of departmentalization.&#10;Long description is available in notes,&#10;press F6">
            <a:extLst>
              <a:ext uri="{FF2B5EF4-FFF2-40B4-BE49-F238E27FC236}">
                <a16:creationId xmlns:a16="http://schemas.microsoft.com/office/drawing/2014/main" id="{CD57B0DF-303F-9100-B750-A49B20F7D35B}"/>
              </a:ext>
            </a:extLst>
          </p:cNvPr>
          <p:cNvPicPr>
            <a:picLocks noChangeAspect="1"/>
          </p:cNvPicPr>
          <p:nvPr/>
        </p:nvPicPr>
        <p:blipFill>
          <a:blip r:embed="rId2" cstate="print"/>
          <a:stretch>
            <a:fillRect/>
          </a:stretch>
        </p:blipFill>
        <p:spPr>
          <a:xfrm>
            <a:off x="832387" y="2153739"/>
            <a:ext cx="7733087" cy="3379648"/>
          </a:xfrm>
          <a:prstGeom prst="rect">
            <a:avLst/>
          </a:prstGeom>
        </p:spPr>
      </p:pic>
      <p:sp>
        <p:nvSpPr>
          <p:cNvPr id="4" name="Title 1">
            <a:extLst>
              <a:ext uri="{FF2B5EF4-FFF2-40B4-BE49-F238E27FC236}">
                <a16:creationId xmlns:a16="http://schemas.microsoft.com/office/drawing/2014/main" id="{06D7EC3C-2773-15A5-A13D-F98CAB89E823}"/>
              </a:ext>
            </a:extLst>
          </p:cNvPr>
          <p:cNvSpPr txBox="1">
            <a:spLocks/>
          </p:cNvSpPr>
          <p:nvPr/>
        </p:nvSpPr>
        <p:spPr bwMode="auto">
          <a:xfrm>
            <a:off x="4004268" y="1679351"/>
            <a:ext cx="5139732" cy="425926"/>
          </a:xfrm>
          <a:prstGeom prst="rect">
            <a:avLst/>
          </a:prstGeom>
          <a:solidFill>
            <a:schemeClr val="bg1"/>
          </a:solidFill>
          <a:ln>
            <a:noFill/>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a:lstStyle>
          <a:p>
            <a:r>
              <a:rPr lang="en-US" sz="1800" dirty="0"/>
              <a:t>Source: </a:t>
            </a:r>
            <a:r>
              <a:rPr lang="en-GB" sz="1800" dirty="0"/>
              <a:t>Robbins and Coulter (2021, p. 310)</a:t>
            </a:r>
            <a:endParaRPr lang="en-US" sz="1800" dirty="0"/>
          </a:p>
        </p:txBody>
      </p:sp>
    </p:spTree>
    <p:extLst>
      <p:ext uri="{BB962C8B-B14F-4D97-AF65-F5344CB8AC3E}">
        <p14:creationId xmlns:p14="http://schemas.microsoft.com/office/powerpoint/2010/main" val="3351957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82C60-9FDB-ACFC-AF6D-E0E97E8B59C8}"/>
              </a:ext>
            </a:extLst>
          </p:cNvPr>
          <p:cNvSpPr>
            <a:spLocks noGrp="1"/>
          </p:cNvSpPr>
          <p:nvPr>
            <p:ph type="title"/>
          </p:nvPr>
        </p:nvSpPr>
        <p:spPr/>
        <p:txBody>
          <a:bodyPr/>
          <a:lstStyle/>
          <a:p>
            <a:r>
              <a:rPr lang="en-GB" altLang="en-US" b="1" dirty="0"/>
              <a:t>Designing organisational structure</a:t>
            </a:r>
            <a:endParaRPr lang="en-GB" dirty="0"/>
          </a:p>
        </p:txBody>
      </p:sp>
      <p:sp>
        <p:nvSpPr>
          <p:cNvPr id="3" name="Content Placeholder 2">
            <a:extLst>
              <a:ext uri="{FF2B5EF4-FFF2-40B4-BE49-F238E27FC236}">
                <a16:creationId xmlns:a16="http://schemas.microsoft.com/office/drawing/2014/main" id="{F6D23ED0-9D36-F218-7AE2-D21BC0290C8E}"/>
              </a:ext>
            </a:extLst>
          </p:cNvPr>
          <p:cNvSpPr>
            <a:spLocks noGrp="1"/>
          </p:cNvSpPr>
          <p:nvPr>
            <p:ph idx="1"/>
          </p:nvPr>
        </p:nvSpPr>
        <p:spPr/>
        <p:txBody>
          <a:bodyPr/>
          <a:lstStyle/>
          <a:p>
            <a:pPr marL="0" indent="0">
              <a:buNone/>
            </a:pPr>
            <a:r>
              <a:rPr lang="en-GB" dirty="0"/>
              <a:t>2. Departmentalisation:</a:t>
            </a:r>
          </a:p>
          <a:p>
            <a:pPr marL="0" indent="0">
              <a:buNone/>
            </a:pPr>
            <a:endParaRPr lang="en-GB" dirty="0"/>
          </a:p>
        </p:txBody>
      </p:sp>
      <p:sp>
        <p:nvSpPr>
          <p:cNvPr id="5" name="Title 1">
            <a:extLst>
              <a:ext uri="{FF2B5EF4-FFF2-40B4-BE49-F238E27FC236}">
                <a16:creationId xmlns:a16="http://schemas.microsoft.com/office/drawing/2014/main" id="{CBD9249A-D88B-E209-EF36-2055E69A0023}"/>
              </a:ext>
            </a:extLst>
          </p:cNvPr>
          <p:cNvSpPr txBox="1">
            <a:spLocks/>
          </p:cNvSpPr>
          <p:nvPr/>
        </p:nvSpPr>
        <p:spPr bwMode="auto">
          <a:xfrm>
            <a:off x="4004268" y="1679351"/>
            <a:ext cx="5139732" cy="425926"/>
          </a:xfrm>
          <a:prstGeom prst="rect">
            <a:avLst/>
          </a:prstGeom>
          <a:solidFill>
            <a:schemeClr val="bg1"/>
          </a:solidFill>
          <a:ln>
            <a:noFill/>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a:lstStyle>
          <a:p>
            <a:r>
              <a:rPr lang="en-US" sz="1800" dirty="0"/>
              <a:t>Source: </a:t>
            </a:r>
            <a:r>
              <a:rPr lang="en-GB" sz="1800" dirty="0"/>
              <a:t>Robbins and Coulter (2021, p. 310)</a:t>
            </a:r>
            <a:endParaRPr lang="en-US" sz="1800" dirty="0"/>
          </a:p>
        </p:txBody>
      </p:sp>
      <p:pic>
        <p:nvPicPr>
          <p:cNvPr id="7" name="Picture 6">
            <a:extLst>
              <a:ext uri="{FF2B5EF4-FFF2-40B4-BE49-F238E27FC236}">
                <a16:creationId xmlns:a16="http://schemas.microsoft.com/office/drawing/2014/main" id="{FB2D7997-459D-6070-A428-F72C75A28AB7}"/>
              </a:ext>
            </a:extLst>
          </p:cNvPr>
          <p:cNvPicPr>
            <a:picLocks noChangeAspect="1"/>
          </p:cNvPicPr>
          <p:nvPr/>
        </p:nvPicPr>
        <p:blipFill>
          <a:blip r:embed="rId2"/>
          <a:stretch>
            <a:fillRect/>
          </a:stretch>
        </p:blipFill>
        <p:spPr>
          <a:xfrm>
            <a:off x="1262743" y="2261401"/>
            <a:ext cx="7043057" cy="3438395"/>
          </a:xfrm>
          <a:prstGeom prst="rect">
            <a:avLst/>
          </a:prstGeom>
        </p:spPr>
      </p:pic>
    </p:spTree>
    <p:extLst>
      <p:ext uri="{BB962C8B-B14F-4D97-AF65-F5344CB8AC3E}">
        <p14:creationId xmlns:p14="http://schemas.microsoft.com/office/powerpoint/2010/main" val="827091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82C60-9FDB-ACFC-AF6D-E0E97E8B59C8}"/>
              </a:ext>
            </a:extLst>
          </p:cNvPr>
          <p:cNvSpPr>
            <a:spLocks noGrp="1"/>
          </p:cNvSpPr>
          <p:nvPr>
            <p:ph type="title"/>
          </p:nvPr>
        </p:nvSpPr>
        <p:spPr/>
        <p:txBody>
          <a:bodyPr/>
          <a:lstStyle/>
          <a:p>
            <a:r>
              <a:rPr lang="en-GB" altLang="en-US" b="1" dirty="0"/>
              <a:t>Designing organisational structure</a:t>
            </a:r>
            <a:endParaRPr lang="en-GB" dirty="0"/>
          </a:p>
        </p:txBody>
      </p:sp>
      <p:sp>
        <p:nvSpPr>
          <p:cNvPr id="3" name="Content Placeholder 2">
            <a:extLst>
              <a:ext uri="{FF2B5EF4-FFF2-40B4-BE49-F238E27FC236}">
                <a16:creationId xmlns:a16="http://schemas.microsoft.com/office/drawing/2014/main" id="{F6D23ED0-9D36-F218-7AE2-D21BC0290C8E}"/>
              </a:ext>
            </a:extLst>
          </p:cNvPr>
          <p:cNvSpPr>
            <a:spLocks noGrp="1"/>
          </p:cNvSpPr>
          <p:nvPr>
            <p:ph idx="1"/>
          </p:nvPr>
        </p:nvSpPr>
        <p:spPr/>
        <p:txBody>
          <a:bodyPr/>
          <a:lstStyle/>
          <a:p>
            <a:pPr marL="0" indent="0">
              <a:buNone/>
            </a:pPr>
            <a:r>
              <a:rPr lang="en-GB" dirty="0"/>
              <a:t>3. Chain of command:</a:t>
            </a:r>
          </a:p>
          <a:p>
            <a:r>
              <a:rPr lang="en-GB" sz="1800" dirty="0"/>
              <a:t>Chain of command: </a:t>
            </a:r>
            <a:r>
              <a:rPr lang="en-US" sz="1800" dirty="0"/>
              <a:t>the line of authority extending from upper organizational levels to the lowest levels, which clarifies who reports to whom</a:t>
            </a:r>
          </a:p>
          <a:p>
            <a:r>
              <a:rPr lang="en-US" sz="1800" dirty="0"/>
              <a:t>Authority: the line of authority extending from upper organizational levels to the lowest levels, which clarifies who reports to whom</a:t>
            </a:r>
          </a:p>
          <a:p>
            <a:r>
              <a:rPr lang="en-US" sz="1800" dirty="0"/>
              <a:t>Line authority: authority that entitles a manager to direct the work of an employee</a:t>
            </a:r>
          </a:p>
          <a:p>
            <a:r>
              <a:rPr lang="en-US" sz="1800" dirty="0"/>
              <a:t>Staff authority: positions with some authority that have been created to support, assist, and advise those holding line authority</a:t>
            </a:r>
          </a:p>
          <a:p>
            <a:r>
              <a:rPr lang="en-US" sz="1800" dirty="0"/>
              <a:t>Responsibility: the obligation or expectation to perform any assigned duties</a:t>
            </a:r>
          </a:p>
          <a:p>
            <a:r>
              <a:rPr lang="en-US" sz="1800" dirty="0"/>
              <a:t>Unity of command: the management principle that each person should report to only one manager</a:t>
            </a:r>
            <a:endParaRPr lang="en-GB" sz="1800" dirty="0"/>
          </a:p>
          <a:p>
            <a:pPr marL="0" indent="0">
              <a:buNone/>
            </a:pPr>
            <a:endParaRPr lang="en-GB" sz="1800" dirty="0"/>
          </a:p>
        </p:txBody>
      </p:sp>
    </p:spTree>
    <p:extLst>
      <p:ext uri="{BB962C8B-B14F-4D97-AF65-F5344CB8AC3E}">
        <p14:creationId xmlns:p14="http://schemas.microsoft.com/office/powerpoint/2010/main" val="3386565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82C60-9FDB-ACFC-AF6D-E0E97E8B59C8}"/>
              </a:ext>
            </a:extLst>
          </p:cNvPr>
          <p:cNvSpPr>
            <a:spLocks noGrp="1"/>
          </p:cNvSpPr>
          <p:nvPr>
            <p:ph type="title"/>
          </p:nvPr>
        </p:nvSpPr>
        <p:spPr/>
        <p:txBody>
          <a:bodyPr/>
          <a:lstStyle/>
          <a:p>
            <a:r>
              <a:rPr lang="en-GB" altLang="en-US" b="1" dirty="0"/>
              <a:t>Designing organisational structure</a:t>
            </a:r>
            <a:endParaRPr lang="en-GB" dirty="0"/>
          </a:p>
        </p:txBody>
      </p:sp>
      <p:sp>
        <p:nvSpPr>
          <p:cNvPr id="3" name="Content Placeholder 2">
            <a:extLst>
              <a:ext uri="{FF2B5EF4-FFF2-40B4-BE49-F238E27FC236}">
                <a16:creationId xmlns:a16="http://schemas.microsoft.com/office/drawing/2014/main" id="{F6D23ED0-9D36-F218-7AE2-D21BC0290C8E}"/>
              </a:ext>
            </a:extLst>
          </p:cNvPr>
          <p:cNvSpPr>
            <a:spLocks noGrp="1"/>
          </p:cNvSpPr>
          <p:nvPr>
            <p:ph idx="1"/>
          </p:nvPr>
        </p:nvSpPr>
        <p:spPr/>
        <p:txBody>
          <a:bodyPr/>
          <a:lstStyle/>
          <a:p>
            <a:pPr marL="0" indent="0">
              <a:buNone/>
            </a:pPr>
            <a:r>
              <a:rPr lang="en-GB" dirty="0"/>
              <a:t>4. Span of control</a:t>
            </a:r>
          </a:p>
          <a:p>
            <a:r>
              <a:rPr lang="en-US" sz="2400" dirty="0"/>
              <a:t>The number of employees a manager can efficiently and effectively manage</a:t>
            </a:r>
            <a:endParaRPr lang="en-GB" dirty="0"/>
          </a:p>
        </p:txBody>
      </p:sp>
      <p:pic>
        <p:nvPicPr>
          <p:cNvPr id="4" name="Picture Placeholder 6" descr="A figure shows two triangles to explain spans of 4 and 8.&#10;Long description is available in notes,&#10;press F6">
            <a:extLst>
              <a:ext uri="{FF2B5EF4-FFF2-40B4-BE49-F238E27FC236}">
                <a16:creationId xmlns:a16="http://schemas.microsoft.com/office/drawing/2014/main" id="{985BC4E1-E857-5D68-2D76-93E014AB2416}"/>
              </a:ext>
            </a:extLst>
          </p:cNvPr>
          <p:cNvPicPr>
            <a:picLocks noChangeAspect="1"/>
          </p:cNvPicPr>
          <p:nvPr/>
        </p:nvPicPr>
        <p:blipFill>
          <a:blip r:embed="rId3" cstate="print"/>
          <a:stretch>
            <a:fillRect/>
          </a:stretch>
        </p:blipFill>
        <p:spPr>
          <a:xfrm>
            <a:off x="1092306" y="2832111"/>
            <a:ext cx="6959387" cy="3917032"/>
          </a:xfrm>
          <a:prstGeom prst="rect">
            <a:avLst/>
          </a:prstGeom>
        </p:spPr>
      </p:pic>
      <p:sp>
        <p:nvSpPr>
          <p:cNvPr id="5" name="Title 1">
            <a:extLst>
              <a:ext uri="{FF2B5EF4-FFF2-40B4-BE49-F238E27FC236}">
                <a16:creationId xmlns:a16="http://schemas.microsoft.com/office/drawing/2014/main" id="{4FC836C4-547B-995F-89D5-0726A2D1AA38}"/>
              </a:ext>
            </a:extLst>
          </p:cNvPr>
          <p:cNvSpPr txBox="1">
            <a:spLocks/>
          </p:cNvSpPr>
          <p:nvPr/>
        </p:nvSpPr>
        <p:spPr bwMode="auto">
          <a:xfrm>
            <a:off x="3864622" y="2649548"/>
            <a:ext cx="5139732" cy="425926"/>
          </a:xfrm>
          <a:prstGeom prst="rect">
            <a:avLst/>
          </a:prstGeom>
          <a:solidFill>
            <a:schemeClr val="bg1"/>
          </a:solidFill>
          <a:ln>
            <a:noFill/>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a:lstStyle>
          <a:p>
            <a:r>
              <a:rPr lang="en-US" sz="1800" dirty="0"/>
              <a:t>Source: </a:t>
            </a:r>
            <a:r>
              <a:rPr lang="en-GB" sz="1800" dirty="0"/>
              <a:t>Robbins and Coulter (2021, p. 313)</a:t>
            </a:r>
            <a:endParaRPr lang="en-US" sz="1800" dirty="0"/>
          </a:p>
        </p:txBody>
      </p:sp>
    </p:spTree>
    <p:extLst>
      <p:ext uri="{BB962C8B-B14F-4D97-AF65-F5344CB8AC3E}">
        <p14:creationId xmlns:p14="http://schemas.microsoft.com/office/powerpoint/2010/main" val="992161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82C60-9FDB-ACFC-AF6D-E0E97E8B59C8}"/>
              </a:ext>
            </a:extLst>
          </p:cNvPr>
          <p:cNvSpPr>
            <a:spLocks noGrp="1"/>
          </p:cNvSpPr>
          <p:nvPr>
            <p:ph type="title"/>
          </p:nvPr>
        </p:nvSpPr>
        <p:spPr/>
        <p:txBody>
          <a:bodyPr/>
          <a:lstStyle/>
          <a:p>
            <a:r>
              <a:rPr lang="en-GB" altLang="en-US" b="1" dirty="0"/>
              <a:t>Designing organisational structure</a:t>
            </a:r>
            <a:endParaRPr lang="en-GB" dirty="0"/>
          </a:p>
        </p:txBody>
      </p:sp>
      <p:sp>
        <p:nvSpPr>
          <p:cNvPr id="3" name="Content Placeholder 2">
            <a:extLst>
              <a:ext uri="{FF2B5EF4-FFF2-40B4-BE49-F238E27FC236}">
                <a16:creationId xmlns:a16="http://schemas.microsoft.com/office/drawing/2014/main" id="{F6D23ED0-9D36-F218-7AE2-D21BC0290C8E}"/>
              </a:ext>
            </a:extLst>
          </p:cNvPr>
          <p:cNvSpPr>
            <a:spLocks noGrp="1"/>
          </p:cNvSpPr>
          <p:nvPr>
            <p:ph idx="1"/>
          </p:nvPr>
        </p:nvSpPr>
        <p:spPr/>
        <p:txBody>
          <a:bodyPr/>
          <a:lstStyle/>
          <a:p>
            <a:pPr marL="0" indent="0">
              <a:buNone/>
            </a:pPr>
            <a:r>
              <a:rPr lang="en-GB" dirty="0"/>
              <a:t>5. Centralisation and decentralisation</a:t>
            </a:r>
          </a:p>
          <a:p>
            <a:r>
              <a:rPr lang="en-US" sz="2400" dirty="0" err="1"/>
              <a:t>Centralisation</a:t>
            </a:r>
            <a:r>
              <a:rPr lang="en-US" sz="2400" dirty="0"/>
              <a:t>: the degree to which decision making is concentrated at upper levels of the organization</a:t>
            </a:r>
          </a:p>
          <a:p>
            <a:r>
              <a:rPr lang="en-US" sz="2400" dirty="0" err="1"/>
              <a:t>Decentralisation</a:t>
            </a:r>
            <a:r>
              <a:rPr lang="en-US" sz="2400" dirty="0"/>
              <a:t>: the degree to which lower-level employees provide input or actually make decisions</a:t>
            </a:r>
          </a:p>
          <a:p>
            <a:r>
              <a:rPr lang="en-US" sz="2400" dirty="0"/>
              <a:t>Employee empowerment: giving employees more authority (power) to make decisions</a:t>
            </a:r>
          </a:p>
          <a:p>
            <a:r>
              <a:rPr lang="en-US" dirty="0"/>
              <a:t>Delegation: giving the power of making decision to lower levels of management.</a:t>
            </a:r>
            <a:endParaRPr lang="en-US" sz="2400" dirty="0"/>
          </a:p>
          <a:p>
            <a:endParaRPr lang="en-US" sz="2400" dirty="0"/>
          </a:p>
          <a:p>
            <a:pPr marL="0" indent="0">
              <a:buNone/>
            </a:pPr>
            <a:endParaRPr lang="en-GB" dirty="0"/>
          </a:p>
        </p:txBody>
      </p:sp>
    </p:spTree>
    <p:extLst>
      <p:ext uri="{BB962C8B-B14F-4D97-AF65-F5344CB8AC3E}">
        <p14:creationId xmlns:p14="http://schemas.microsoft.com/office/powerpoint/2010/main" val="14566667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29A95312-2DF4-740C-C34A-74700F00A735}"/>
              </a:ext>
            </a:extLst>
          </p:cNvPr>
          <p:cNvSpPr>
            <a:spLocks noGrp="1"/>
          </p:cNvSpPr>
          <p:nvPr>
            <p:ph type="title"/>
          </p:nvPr>
        </p:nvSpPr>
        <p:spPr/>
        <p:txBody>
          <a:bodyPr/>
          <a:lstStyle/>
          <a:p>
            <a:r>
              <a:rPr lang="en-GB" altLang="en-US" b="1" dirty="0"/>
              <a:t>Designing organisational structure</a:t>
            </a:r>
            <a:endParaRPr lang="en-GB" altLang="en-US" dirty="0"/>
          </a:p>
        </p:txBody>
      </p:sp>
      <p:sp>
        <p:nvSpPr>
          <p:cNvPr id="12291" name="Content Placeholder 2">
            <a:extLst>
              <a:ext uri="{FF2B5EF4-FFF2-40B4-BE49-F238E27FC236}">
                <a16:creationId xmlns:a16="http://schemas.microsoft.com/office/drawing/2014/main" id="{E8A067C1-F1DD-6635-2E9A-FA857042EF84}"/>
              </a:ext>
            </a:extLst>
          </p:cNvPr>
          <p:cNvSpPr>
            <a:spLocks noGrp="1"/>
          </p:cNvSpPr>
          <p:nvPr>
            <p:ph idx="1"/>
          </p:nvPr>
        </p:nvSpPr>
        <p:spPr>
          <a:xfrm>
            <a:off x="457200" y="1600200"/>
            <a:ext cx="8229600" cy="3916363"/>
          </a:xfrm>
        </p:spPr>
        <p:txBody>
          <a:bodyPr/>
          <a:lstStyle/>
          <a:p>
            <a:pPr marL="0" indent="0" hangingPunct="1">
              <a:spcBef>
                <a:spcPts val="600"/>
              </a:spcBef>
              <a:buFont typeface="Arial" panose="020B0604020202020204" pitchFamily="34" charset="0"/>
              <a:buNone/>
              <a:defRPr/>
            </a:pPr>
            <a:r>
              <a:rPr lang="en-GB" sz="2000" b="1" dirty="0"/>
              <a:t>Advantages of centralisation</a:t>
            </a:r>
            <a:endParaRPr lang="en-GB" sz="1800" b="1" dirty="0"/>
          </a:p>
          <a:p>
            <a:pPr hangingPunct="1">
              <a:spcBef>
                <a:spcPts val="600"/>
              </a:spcBef>
              <a:buFont typeface="+mj-lt"/>
              <a:buAutoNum type="arabicPeriod"/>
              <a:defRPr/>
            </a:pPr>
            <a:r>
              <a:rPr lang="en-GB" sz="1800" dirty="0"/>
              <a:t>the easier implementation of a common policy for the organisation as a whole;</a:t>
            </a:r>
          </a:p>
          <a:p>
            <a:pPr hangingPunct="1">
              <a:spcBef>
                <a:spcPts val="600"/>
              </a:spcBef>
              <a:buFont typeface="+mj-lt"/>
              <a:buAutoNum type="arabicPeriod"/>
              <a:defRPr/>
            </a:pPr>
            <a:r>
              <a:rPr lang="en-GB" sz="1800" dirty="0"/>
              <a:t>provides a consistent strategy across the organisation;</a:t>
            </a:r>
          </a:p>
          <a:p>
            <a:pPr hangingPunct="1">
              <a:spcBef>
                <a:spcPts val="600"/>
              </a:spcBef>
              <a:buFont typeface="+mj-lt"/>
              <a:buAutoNum type="arabicPeriod"/>
              <a:defRPr/>
            </a:pPr>
            <a:r>
              <a:rPr lang="en-GB" sz="1800" dirty="0"/>
              <a:t>prevents sub-units from becoming too independent;</a:t>
            </a:r>
          </a:p>
          <a:p>
            <a:pPr hangingPunct="1">
              <a:spcBef>
                <a:spcPts val="600"/>
              </a:spcBef>
              <a:buFont typeface="+mj-lt"/>
              <a:buAutoNum type="arabicPeriod"/>
              <a:defRPr/>
            </a:pPr>
            <a:r>
              <a:rPr lang="en-GB" sz="1800" dirty="0"/>
              <a:t>makes for easier co-ordination and management control;</a:t>
            </a:r>
          </a:p>
          <a:p>
            <a:pPr hangingPunct="1">
              <a:spcBef>
                <a:spcPts val="600"/>
              </a:spcBef>
              <a:buFont typeface="+mj-lt"/>
              <a:buAutoNum type="arabicPeriod"/>
              <a:defRPr/>
            </a:pPr>
            <a:r>
              <a:rPr lang="en-GB" sz="1800" dirty="0"/>
              <a:t>improved economies of scale and a reduction in overhead costs;</a:t>
            </a:r>
          </a:p>
          <a:p>
            <a:pPr hangingPunct="1">
              <a:spcBef>
                <a:spcPts val="600"/>
              </a:spcBef>
              <a:buFont typeface="+mj-lt"/>
              <a:buAutoNum type="arabicPeriod"/>
              <a:defRPr/>
            </a:pPr>
            <a:r>
              <a:rPr lang="en-GB" sz="1800" dirty="0"/>
              <a:t>greater use of specialisation, including better facilities and equipment;</a:t>
            </a:r>
          </a:p>
          <a:p>
            <a:pPr hangingPunct="1">
              <a:spcBef>
                <a:spcPts val="600"/>
              </a:spcBef>
              <a:buFont typeface="+mj-lt"/>
              <a:buAutoNum type="arabicPeriod"/>
              <a:defRPr/>
            </a:pPr>
            <a:r>
              <a:rPr lang="en-GB" sz="1800" dirty="0"/>
              <a:t>improved decision-making, which might otherwise be slower and a result of compromise because of diﬀused authority.</a:t>
            </a:r>
            <a:endParaRPr lang="en-GB" altLang="en-US" dirty="0"/>
          </a:p>
        </p:txBody>
      </p:sp>
      <p:sp>
        <p:nvSpPr>
          <p:cNvPr id="4" name="Date Placeholder 3">
            <a:extLst>
              <a:ext uri="{FF2B5EF4-FFF2-40B4-BE49-F238E27FC236}">
                <a16:creationId xmlns:a16="http://schemas.microsoft.com/office/drawing/2014/main" id="{85EAAEE4-DF25-4F21-8979-8E7CA81F8DF4}"/>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a:p>
        </p:txBody>
      </p:sp>
      <p:sp>
        <p:nvSpPr>
          <p:cNvPr id="31749" name="Slide Number Placeholder 4">
            <a:extLst>
              <a:ext uri="{FF2B5EF4-FFF2-40B4-BE49-F238E27FC236}">
                <a16:creationId xmlns:a16="http://schemas.microsoft.com/office/drawing/2014/main" id="{59C9DE0D-726E-B240-C9D2-385FCFFCE44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1AB88BA-7B3D-4255-AAF7-1812B8ED0156}"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Tree>
    <p:extLst>
      <p:ext uri="{BB962C8B-B14F-4D97-AF65-F5344CB8AC3E}">
        <p14:creationId xmlns:p14="http://schemas.microsoft.com/office/powerpoint/2010/main" val="36131723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0763E77B-4C25-EA23-911E-B03A58E6DA82}"/>
              </a:ext>
            </a:extLst>
          </p:cNvPr>
          <p:cNvSpPr>
            <a:spLocks noGrp="1"/>
          </p:cNvSpPr>
          <p:nvPr>
            <p:ph type="title"/>
          </p:nvPr>
        </p:nvSpPr>
        <p:spPr/>
        <p:txBody>
          <a:bodyPr/>
          <a:lstStyle/>
          <a:p>
            <a:r>
              <a:rPr lang="en-GB" altLang="en-US" b="1" dirty="0"/>
              <a:t>Designing organisational structure</a:t>
            </a:r>
            <a:endParaRPr lang="en-GB" altLang="en-US" dirty="0"/>
          </a:p>
        </p:txBody>
      </p:sp>
      <p:sp>
        <p:nvSpPr>
          <p:cNvPr id="12291" name="Content Placeholder 2">
            <a:extLst>
              <a:ext uri="{FF2B5EF4-FFF2-40B4-BE49-F238E27FC236}">
                <a16:creationId xmlns:a16="http://schemas.microsoft.com/office/drawing/2014/main" id="{599C27D4-BFE3-AB0A-0545-C639C95E9A8A}"/>
              </a:ext>
            </a:extLst>
          </p:cNvPr>
          <p:cNvSpPr>
            <a:spLocks noGrp="1"/>
          </p:cNvSpPr>
          <p:nvPr>
            <p:ph idx="1"/>
          </p:nvPr>
        </p:nvSpPr>
        <p:spPr>
          <a:xfrm>
            <a:off x="457200" y="1600200"/>
            <a:ext cx="8229600" cy="3916363"/>
          </a:xfrm>
        </p:spPr>
        <p:txBody>
          <a:bodyPr/>
          <a:lstStyle/>
          <a:p>
            <a:pPr marL="0" indent="0" hangingPunct="1">
              <a:spcBef>
                <a:spcPts val="600"/>
              </a:spcBef>
              <a:buFont typeface="Arial" panose="020B0604020202020204" pitchFamily="34" charset="0"/>
              <a:buNone/>
              <a:defRPr/>
            </a:pPr>
            <a:r>
              <a:rPr lang="en-GB" sz="2000" b="1"/>
              <a:t>Advantages of decentralisation</a:t>
            </a:r>
          </a:p>
          <a:p>
            <a:pPr marL="457200" indent="-457200" hangingPunct="1">
              <a:spcBef>
                <a:spcPts val="600"/>
              </a:spcBef>
              <a:buFont typeface="+mj-lt"/>
              <a:buAutoNum type="arabicPeriod"/>
              <a:defRPr/>
            </a:pPr>
            <a:r>
              <a:rPr lang="en-GB" sz="1800"/>
              <a:t>enables decisions to be made closer to the operational level of work</a:t>
            </a:r>
          </a:p>
          <a:p>
            <a:pPr marL="457200" indent="-457200" hangingPunct="1">
              <a:spcBef>
                <a:spcPts val="600"/>
              </a:spcBef>
              <a:buFont typeface="+mj-lt"/>
              <a:buAutoNum type="arabicPeriod"/>
              <a:defRPr/>
            </a:pPr>
            <a:r>
              <a:rPr lang="en-GB" sz="1800"/>
              <a:t>increased responsiveness to local circumstances;</a:t>
            </a:r>
          </a:p>
          <a:p>
            <a:pPr marL="457200" indent="-457200" hangingPunct="1">
              <a:spcBef>
                <a:spcPts val="600"/>
              </a:spcBef>
              <a:buFont typeface="+mj-lt"/>
              <a:buAutoNum type="arabicPeriod"/>
              <a:defRPr/>
            </a:pPr>
            <a:r>
              <a:rPr lang="en-GB" sz="1800"/>
              <a:t>improved level of personal customer service;</a:t>
            </a:r>
          </a:p>
          <a:p>
            <a:pPr marL="457200" indent="-457200" hangingPunct="1">
              <a:spcBef>
                <a:spcPts val="600"/>
              </a:spcBef>
              <a:buFont typeface="+mj-lt"/>
              <a:buAutoNum type="arabicPeriod"/>
              <a:defRPr/>
            </a:pPr>
            <a:r>
              <a:rPr lang="en-GB" sz="1800"/>
              <a:t>more in keeping with developments in ﬂatter and more ﬂexible structures;</a:t>
            </a:r>
          </a:p>
          <a:p>
            <a:pPr marL="457200" indent="-457200" hangingPunct="1">
              <a:spcBef>
                <a:spcPts val="600"/>
              </a:spcBef>
              <a:buFont typeface="+mj-lt"/>
              <a:buAutoNum type="arabicPeriod"/>
              <a:defRPr/>
            </a:pPr>
            <a:r>
              <a:rPr lang="en-GB" sz="1800"/>
              <a:t>support services, such as administration, are more likely to be eﬀective if provided as close as possible to the activities they are intended to serve;</a:t>
            </a:r>
          </a:p>
          <a:p>
            <a:pPr marL="457200" indent="-457200" hangingPunct="1">
              <a:spcBef>
                <a:spcPts val="600"/>
              </a:spcBef>
              <a:buFont typeface="+mj-lt"/>
              <a:buAutoNum type="arabicPeriod"/>
              <a:defRPr/>
            </a:pPr>
            <a:r>
              <a:rPr lang="en-GB" sz="1800"/>
              <a:t>provides opportunities for training and development in management;</a:t>
            </a:r>
          </a:p>
          <a:p>
            <a:pPr marL="457200" indent="-457200" hangingPunct="1">
              <a:spcBef>
                <a:spcPts val="600"/>
              </a:spcBef>
              <a:buFont typeface="+mj-lt"/>
              <a:buAutoNum type="arabicPeriod"/>
              <a:defRPr/>
            </a:pPr>
            <a:r>
              <a:rPr lang="en-GB" sz="1800"/>
              <a:t>usually, it has an encouraging eﬀect on the motivation and morale of staﬀ.</a:t>
            </a:r>
            <a:endParaRPr lang="en-GB" altLang="en-US" sz="2800"/>
          </a:p>
        </p:txBody>
      </p:sp>
      <p:sp>
        <p:nvSpPr>
          <p:cNvPr id="4" name="Date Placeholder 3">
            <a:extLst>
              <a:ext uri="{FF2B5EF4-FFF2-40B4-BE49-F238E27FC236}">
                <a16:creationId xmlns:a16="http://schemas.microsoft.com/office/drawing/2014/main" id="{F58A8865-E3AE-3156-C865-F35D3A859CB2}"/>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a:p>
        </p:txBody>
      </p:sp>
      <p:sp>
        <p:nvSpPr>
          <p:cNvPr id="33797" name="Slide Number Placeholder 4">
            <a:extLst>
              <a:ext uri="{FF2B5EF4-FFF2-40B4-BE49-F238E27FC236}">
                <a16:creationId xmlns:a16="http://schemas.microsoft.com/office/drawing/2014/main" id="{F9B63F1E-E522-B6E6-3703-1A085EC503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0903DBD-29BD-4477-AD9B-C7EA64057DDA}"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Tree>
    <p:extLst>
      <p:ext uri="{BB962C8B-B14F-4D97-AF65-F5344CB8AC3E}">
        <p14:creationId xmlns:p14="http://schemas.microsoft.com/office/powerpoint/2010/main" val="27727485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82C60-9FDB-ACFC-AF6D-E0E97E8B59C8}"/>
              </a:ext>
            </a:extLst>
          </p:cNvPr>
          <p:cNvSpPr>
            <a:spLocks noGrp="1"/>
          </p:cNvSpPr>
          <p:nvPr>
            <p:ph type="title"/>
          </p:nvPr>
        </p:nvSpPr>
        <p:spPr/>
        <p:txBody>
          <a:bodyPr/>
          <a:lstStyle/>
          <a:p>
            <a:r>
              <a:rPr lang="en-GB" altLang="en-US" b="1" dirty="0"/>
              <a:t>Designing organisational structure</a:t>
            </a:r>
            <a:endParaRPr lang="en-GB" dirty="0"/>
          </a:p>
        </p:txBody>
      </p:sp>
      <p:sp>
        <p:nvSpPr>
          <p:cNvPr id="3" name="Content Placeholder 2">
            <a:extLst>
              <a:ext uri="{FF2B5EF4-FFF2-40B4-BE49-F238E27FC236}">
                <a16:creationId xmlns:a16="http://schemas.microsoft.com/office/drawing/2014/main" id="{F6D23ED0-9D36-F218-7AE2-D21BC0290C8E}"/>
              </a:ext>
            </a:extLst>
          </p:cNvPr>
          <p:cNvSpPr>
            <a:spLocks noGrp="1"/>
          </p:cNvSpPr>
          <p:nvPr>
            <p:ph idx="1"/>
          </p:nvPr>
        </p:nvSpPr>
        <p:spPr/>
        <p:txBody>
          <a:bodyPr/>
          <a:lstStyle/>
          <a:p>
            <a:pPr marL="0" indent="0">
              <a:buNone/>
            </a:pPr>
            <a:r>
              <a:rPr lang="en-GB" dirty="0"/>
              <a:t>5. Centralisation and decentralisation</a:t>
            </a:r>
          </a:p>
          <a:p>
            <a:pPr marL="0" indent="0">
              <a:buNone/>
            </a:pPr>
            <a:endParaRPr lang="en-GB" dirty="0"/>
          </a:p>
        </p:txBody>
      </p:sp>
      <p:graphicFrame>
        <p:nvGraphicFramePr>
          <p:cNvPr id="4" name="Table 3" descr="Headers: More Centralization; More Decentralization">
            <a:extLst>
              <a:ext uri="{FF2B5EF4-FFF2-40B4-BE49-F238E27FC236}">
                <a16:creationId xmlns:a16="http://schemas.microsoft.com/office/drawing/2014/main" id="{B88308EB-510D-92F5-9259-5C7B445C7CE2}"/>
              </a:ext>
            </a:extLst>
          </p:cNvPr>
          <p:cNvGraphicFramePr>
            <a:graphicFrameLocks noGrp="1"/>
          </p:cNvGraphicFramePr>
          <p:nvPr>
            <p:extLst>
              <p:ext uri="{D42A27DB-BD31-4B8C-83A1-F6EECF244321}">
                <p14:modId xmlns:p14="http://schemas.microsoft.com/office/powerpoint/2010/main" val="851748671"/>
              </p:ext>
            </p:extLst>
          </p:nvPr>
        </p:nvGraphicFramePr>
        <p:xfrm>
          <a:off x="0" y="2035629"/>
          <a:ext cx="9143999" cy="3331322"/>
        </p:xfrm>
        <a:graphic>
          <a:graphicData uri="http://schemas.openxmlformats.org/drawingml/2006/table">
            <a:tbl>
              <a:tblPr firstRow="1" bandRow="1">
                <a:tableStyleId>{3B4B98B0-60AC-42C2-AFA5-B58CD77FA1E5}</a:tableStyleId>
              </a:tblPr>
              <a:tblGrid>
                <a:gridCol w="4611077">
                  <a:extLst>
                    <a:ext uri="{9D8B030D-6E8A-4147-A177-3AD203B41FA5}">
                      <a16:colId xmlns:a16="http://schemas.microsoft.com/office/drawing/2014/main" val="20000"/>
                    </a:ext>
                  </a:extLst>
                </a:gridCol>
                <a:gridCol w="4532922">
                  <a:extLst>
                    <a:ext uri="{9D8B030D-6E8A-4147-A177-3AD203B41FA5}">
                      <a16:colId xmlns:a16="http://schemas.microsoft.com/office/drawing/2014/main" val="20001"/>
                    </a:ext>
                  </a:extLst>
                </a:gridCol>
              </a:tblGrid>
              <a:tr h="210945">
                <a:tc>
                  <a:txBody>
                    <a:bodyPr/>
                    <a:lstStyle/>
                    <a:p>
                      <a:r>
                        <a:rPr lang="en-US" sz="1400" dirty="0">
                          <a:solidFill>
                            <a:schemeClr val="tx1"/>
                          </a:solidFill>
                        </a:rPr>
                        <a:t>More Centralization</a:t>
                      </a:r>
                    </a:p>
                  </a:txBody>
                  <a:tcPr>
                    <a:lnL>
                      <a:noFill/>
                    </a:lnL>
                    <a:lnR>
                      <a:noFill/>
                    </a:lnR>
                    <a:lnT w="12700" cmpd="sng">
                      <a:noFill/>
                    </a:lnT>
                    <a:lnB w="12700" cmpd="sng">
                      <a:noFill/>
                    </a:lnB>
                    <a:lnTlToBr w="12700" cmpd="sng">
                      <a:noFill/>
                      <a:prstDash val="solid"/>
                    </a:lnTlToBr>
                    <a:lnBlToTr w="12700" cmpd="sng">
                      <a:noFill/>
                      <a:prstDash val="solid"/>
                    </a:lnBlToTr>
                    <a:solidFill>
                      <a:schemeClr val="bg2"/>
                    </a:solidFill>
                  </a:tcPr>
                </a:tc>
                <a:tc>
                  <a:txBody>
                    <a:bodyPr/>
                    <a:lstStyle/>
                    <a:p>
                      <a:r>
                        <a:rPr lang="en-US" sz="1400" dirty="0">
                          <a:solidFill>
                            <a:schemeClr val="tx1"/>
                          </a:solidFill>
                        </a:rPr>
                        <a:t>More</a:t>
                      </a:r>
                      <a:r>
                        <a:rPr lang="en-US" sz="1400" baseline="0" dirty="0">
                          <a:solidFill>
                            <a:schemeClr val="tx1"/>
                          </a:solidFill>
                        </a:rPr>
                        <a:t> Decentralization</a:t>
                      </a:r>
                      <a:endParaRPr lang="en-US" sz="1400" dirty="0">
                        <a:solidFill>
                          <a:schemeClr val="tx1"/>
                        </a:solidFill>
                      </a:endParaRPr>
                    </a:p>
                  </a:txBody>
                  <a:tcPr>
                    <a:lnL>
                      <a:noFill/>
                    </a:lnL>
                    <a:lnR>
                      <a:noFill/>
                    </a:lnR>
                    <a:lnT w="12700" cmpd="sng">
                      <a:noFill/>
                    </a:lnT>
                    <a:lnB w="12700" cmpd="sng">
                      <a:noFill/>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10000"/>
                  </a:ext>
                </a:extLst>
              </a:tr>
              <a:tr h="21094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Environment is stable.</a:t>
                      </a:r>
                    </a:p>
                  </a:txBody>
                  <a:tcPr>
                    <a:lnL>
                      <a:noFill/>
                    </a:lnL>
                    <a:lnR>
                      <a:noFill/>
                    </a:lnR>
                    <a:lnT w="12700" cmpd="sng">
                      <a:noFill/>
                    </a:lnT>
                    <a:lnB>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Environment is complex, uncertain.</a:t>
                      </a:r>
                      <a:endParaRPr lang="en-US" sz="1400" dirty="0"/>
                    </a:p>
                  </a:txBody>
                  <a:tcPr>
                    <a:lnL>
                      <a:noFill/>
                    </a:lnL>
                    <a:lnR>
                      <a:noFill/>
                    </a:lnR>
                    <a:lnT w="12700" cmpd="sng">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1"/>
                  </a:ext>
                </a:extLst>
              </a:tr>
              <a:tr h="491832">
                <a:tc>
                  <a:txBody>
                    <a:bodyPr/>
                    <a:lstStyle/>
                    <a:p>
                      <a:r>
                        <a:rPr lang="en-US" sz="1400" kern="1200" dirty="0">
                          <a:solidFill>
                            <a:schemeClr val="tx1"/>
                          </a:solidFill>
                          <a:effectLst/>
                          <a:latin typeface="+mn-lt"/>
                          <a:ea typeface="+mn-ea"/>
                          <a:cs typeface="+mn-cs"/>
                        </a:rPr>
                        <a:t>Lower-level managers are not as capable or experienced at making decisions as upper-level managers.</a:t>
                      </a:r>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Lower-level managers are capable and experienced at making decisions.</a:t>
                      </a:r>
                      <a:endParaRPr lang="en-US" sz="1400" dirty="0"/>
                    </a:p>
                  </a:txBody>
                  <a:tcPr>
                    <a:lnL>
                      <a:noFill/>
                    </a:lnL>
                    <a:lnR>
                      <a:noFill/>
                    </a:lnR>
                    <a:lnT>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2"/>
                  </a:ext>
                </a:extLst>
              </a:tr>
              <a:tr h="344282">
                <a:tc>
                  <a:txBody>
                    <a:bodyPr/>
                    <a:lstStyle/>
                    <a:p>
                      <a:r>
                        <a:rPr lang="en-US" sz="1400" kern="1200" dirty="0">
                          <a:solidFill>
                            <a:schemeClr val="tx1"/>
                          </a:solidFill>
                          <a:effectLst/>
                          <a:latin typeface="+mn-lt"/>
                          <a:ea typeface="+mn-ea"/>
                          <a:cs typeface="+mn-cs"/>
                        </a:rPr>
                        <a:t>Lower-level managers do not want a say in decisions.</a:t>
                      </a:r>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Lower-level managers want a voice in decisions.</a:t>
                      </a:r>
                      <a:endParaRPr lang="en-US" sz="1400" dirty="0"/>
                    </a:p>
                  </a:txBody>
                  <a:tcPr>
                    <a:lnL>
                      <a:noFill/>
                    </a:lnL>
                    <a:lnR>
                      <a:noFill/>
                    </a:lnR>
                    <a:lnT>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21094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Decisions are relatively minor.</a:t>
                      </a:r>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Decisions are significant.</a:t>
                      </a:r>
                      <a:endParaRPr lang="en-US" sz="1400" dirty="0"/>
                    </a:p>
                  </a:txBody>
                  <a:tcPr>
                    <a:lnL>
                      <a:noFill/>
                    </a:lnL>
                    <a:lnR>
                      <a:noFill/>
                    </a:lnR>
                    <a:lnT>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r h="358607">
                <a:tc>
                  <a:txBody>
                    <a:bodyPr/>
                    <a:lstStyle/>
                    <a:p>
                      <a:r>
                        <a:rPr lang="en-US" sz="1400" kern="1200" dirty="0">
                          <a:solidFill>
                            <a:schemeClr val="tx1"/>
                          </a:solidFill>
                          <a:effectLst/>
                          <a:latin typeface="+mn-lt"/>
                          <a:ea typeface="+mn-ea"/>
                          <a:cs typeface="+mn-cs"/>
                        </a:rPr>
                        <a:t>Organization is facing a crisis or the risk of company failure.</a:t>
                      </a:r>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Corporate culture is open to allowing managers a say in what happens.</a:t>
                      </a:r>
                      <a:endParaRPr lang="en-US" sz="1400" dirty="0"/>
                    </a:p>
                  </a:txBody>
                  <a:tcPr>
                    <a:lnL>
                      <a:noFill/>
                    </a:lnL>
                    <a:lnR>
                      <a:noFill/>
                    </a:lnR>
                    <a:lnT>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5"/>
                  </a:ext>
                </a:extLst>
              </a:tr>
              <a:tr h="21094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Company is large.</a:t>
                      </a:r>
                    </a:p>
                  </a:txBody>
                  <a:tcPr>
                    <a:lnL>
                      <a:noFill/>
                    </a:lnL>
                    <a:lnR>
                      <a:noFill/>
                    </a:lnR>
                    <a:lnT>
                      <a:noFill/>
                    </a:lnT>
                    <a:lnB>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Company is geographically dispersed.</a:t>
                      </a:r>
                    </a:p>
                  </a:txBody>
                  <a:tcPr>
                    <a:lnL>
                      <a:noFill/>
                    </a:lnL>
                    <a:lnR>
                      <a:noFill/>
                    </a:lnR>
                    <a:lnT>
                      <a:noFill/>
                    </a:lnT>
                    <a:lnB>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6"/>
                  </a:ext>
                </a:extLst>
              </a:tr>
              <a:tr h="639382">
                <a:tc>
                  <a:txBody>
                    <a:bodyPr/>
                    <a:lstStyle/>
                    <a:p>
                      <a:r>
                        <a:rPr lang="en-US" sz="1400" kern="1200" dirty="0">
                          <a:solidFill>
                            <a:schemeClr val="tx1"/>
                          </a:solidFill>
                          <a:effectLst/>
                          <a:latin typeface="+mn-lt"/>
                          <a:ea typeface="+mn-ea"/>
                          <a:cs typeface="+mn-cs"/>
                        </a:rPr>
                        <a:t>Effective implementation of company strategies depends on managers retaining say over what happens.</a:t>
                      </a:r>
                    </a:p>
                  </a:txBody>
                  <a:tcPr>
                    <a:lnL>
                      <a:noFill/>
                    </a:lnL>
                    <a:lnR>
                      <a:noFill/>
                    </a:lnR>
                    <a:lnT>
                      <a:noFill/>
                    </a:lnT>
                    <a:lnB w="12700" cmpd="sng">
                      <a:noFill/>
                    </a:lnB>
                    <a:lnTlToBr w="12700" cmpd="sng">
                      <a:noFill/>
                      <a:prstDash val="solid"/>
                    </a:lnTlToBr>
                    <a:lnBlToTr w="12700" cmpd="sng">
                      <a:noFill/>
                      <a:prstDash val="solid"/>
                    </a:lnBlToTr>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a:solidFill>
                            <a:schemeClr val="tx1"/>
                          </a:solidFill>
                          <a:effectLst/>
                          <a:latin typeface="+mn-lt"/>
                          <a:ea typeface="+mn-ea"/>
                          <a:cs typeface="+mn-cs"/>
                        </a:rPr>
                        <a:t>Effective implementation of company strategies depends on managers having involvement and flexibility to make decisions.</a:t>
                      </a:r>
                      <a:endParaRPr lang="en-US" sz="1400" dirty="0"/>
                    </a:p>
                  </a:txBody>
                  <a:tcPr>
                    <a:lnL>
                      <a:noFill/>
                    </a:lnL>
                    <a:lnR>
                      <a:noFill/>
                    </a:lnR>
                    <a:lnT>
                      <a:noFill/>
                    </a:lnT>
                    <a:lnB w="12700" cmpd="sng">
                      <a:noFill/>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7"/>
                  </a:ext>
                </a:extLst>
              </a:tr>
            </a:tbl>
          </a:graphicData>
        </a:graphic>
      </p:graphicFrame>
      <p:sp>
        <p:nvSpPr>
          <p:cNvPr id="5" name="Title 1">
            <a:extLst>
              <a:ext uri="{FF2B5EF4-FFF2-40B4-BE49-F238E27FC236}">
                <a16:creationId xmlns:a16="http://schemas.microsoft.com/office/drawing/2014/main" id="{71CAEB77-C8A3-E3E9-B3E3-3609AE9E3AC2}"/>
              </a:ext>
            </a:extLst>
          </p:cNvPr>
          <p:cNvSpPr txBox="1">
            <a:spLocks/>
          </p:cNvSpPr>
          <p:nvPr/>
        </p:nvSpPr>
        <p:spPr bwMode="auto">
          <a:xfrm>
            <a:off x="4397828" y="1174275"/>
            <a:ext cx="4659922" cy="425926"/>
          </a:xfrm>
          <a:prstGeom prst="rect">
            <a:avLst/>
          </a:prstGeom>
          <a:solidFill>
            <a:schemeClr val="bg1"/>
          </a:solidFill>
          <a:ln>
            <a:noFill/>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a:lstStyle>
          <a:p>
            <a:r>
              <a:rPr lang="en-US" sz="1800" dirty="0"/>
              <a:t>Source: </a:t>
            </a:r>
            <a:r>
              <a:rPr lang="en-GB" sz="1800" dirty="0"/>
              <a:t>Robbins and Coulter (2021, p. 314)</a:t>
            </a:r>
            <a:endParaRPr lang="en-US" sz="1800" dirty="0"/>
          </a:p>
        </p:txBody>
      </p:sp>
    </p:spTree>
    <p:extLst>
      <p:ext uri="{BB962C8B-B14F-4D97-AF65-F5344CB8AC3E}">
        <p14:creationId xmlns:p14="http://schemas.microsoft.com/office/powerpoint/2010/main" val="28771527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82C60-9FDB-ACFC-AF6D-E0E97E8B59C8}"/>
              </a:ext>
            </a:extLst>
          </p:cNvPr>
          <p:cNvSpPr>
            <a:spLocks noGrp="1"/>
          </p:cNvSpPr>
          <p:nvPr>
            <p:ph type="title"/>
          </p:nvPr>
        </p:nvSpPr>
        <p:spPr/>
        <p:txBody>
          <a:bodyPr/>
          <a:lstStyle/>
          <a:p>
            <a:r>
              <a:rPr lang="en-GB" altLang="en-US" b="1" dirty="0"/>
              <a:t>Designing organisational structure</a:t>
            </a:r>
            <a:endParaRPr lang="en-GB" dirty="0"/>
          </a:p>
        </p:txBody>
      </p:sp>
      <p:sp>
        <p:nvSpPr>
          <p:cNvPr id="3" name="Content Placeholder 2">
            <a:extLst>
              <a:ext uri="{FF2B5EF4-FFF2-40B4-BE49-F238E27FC236}">
                <a16:creationId xmlns:a16="http://schemas.microsoft.com/office/drawing/2014/main" id="{F6D23ED0-9D36-F218-7AE2-D21BC0290C8E}"/>
              </a:ext>
            </a:extLst>
          </p:cNvPr>
          <p:cNvSpPr>
            <a:spLocks noGrp="1"/>
          </p:cNvSpPr>
          <p:nvPr>
            <p:ph idx="1"/>
          </p:nvPr>
        </p:nvSpPr>
        <p:spPr/>
        <p:txBody>
          <a:bodyPr/>
          <a:lstStyle/>
          <a:p>
            <a:pPr marL="0" indent="0">
              <a:buNone/>
            </a:pPr>
            <a:r>
              <a:rPr lang="en-GB" dirty="0"/>
              <a:t>6. Formalisation</a:t>
            </a:r>
          </a:p>
          <a:p>
            <a:r>
              <a:rPr lang="en-US" sz="2400" dirty="0"/>
              <a:t>How standardized an organization’s jobs are and the extent to which employee behavior is guided by rules and procedures</a:t>
            </a:r>
          </a:p>
          <a:p>
            <a:pPr marL="0" indent="0">
              <a:buNone/>
            </a:pPr>
            <a:endParaRPr lang="en-GB" dirty="0"/>
          </a:p>
        </p:txBody>
      </p:sp>
    </p:spTree>
    <p:extLst>
      <p:ext uri="{BB962C8B-B14F-4D97-AF65-F5344CB8AC3E}">
        <p14:creationId xmlns:p14="http://schemas.microsoft.com/office/powerpoint/2010/main" val="18566806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Dimensions of organisational structure</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8124093" cy="3917032"/>
          </a:xfrm>
        </p:spPr>
        <p:txBody>
          <a:bodyPr/>
          <a:lstStyle/>
          <a:p>
            <a:pPr marL="0" indent="0">
              <a:buNone/>
            </a:pPr>
            <a:r>
              <a:rPr lang="en-GB" dirty="0"/>
              <a:t>Activity: Groupwork work. </a:t>
            </a:r>
            <a:r>
              <a:rPr lang="en-GB"/>
              <a:t>10-15 </a:t>
            </a:r>
            <a:r>
              <a:rPr lang="en-GB" dirty="0"/>
              <a:t>minutes.</a:t>
            </a:r>
          </a:p>
          <a:p>
            <a:pPr marL="0" indent="0">
              <a:buNone/>
            </a:pPr>
            <a:r>
              <a:rPr lang="en-GB" dirty="0"/>
              <a:t>The class is divided into four group. Each group is tasked with creating an organisational structure for your group’s  start-up company. Each member of your group should hold a key position in that structure. </a:t>
            </a:r>
          </a:p>
          <a:p>
            <a:pPr marL="0" indent="0">
              <a:buNone/>
            </a:pPr>
            <a:endParaRPr lang="en-GB" dirty="0"/>
          </a:p>
          <a:p>
            <a:pPr marL="0" indent="0">
              <a:buNone/>
            </a:pPr>
            <a:r>
              <a:rPr lang="en-GB" dirty="0"/>
              <a:t>Prepare to present your answer to the class.</a:t>
            </a:r>
          </a:p>
        </p:txBody>
      </p:sp>
    </p:spTree>
    <p:extLst>
      <p:ext uri="{BB962C8B-B14F-4D97-AF65-F5344CB8AC3E}">
        <p14:creationId xmlns:p14="http://schemas.microsoft.com/office/powerpoint/2010/main" val="26472632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eywords concept with a cartoon key and tag with the text Words on it  isolated on white, simple outline vector illustration Stock Vector Image &amp;  Art - Alamy">
            <a:extLst>
              <a:ext uri="{FF2B5EF4-FFF2-40B4-BE49-F238E27FC236}">
                <a16:creationId xmlns:a16="http://schemas.microsoft.com/office/drawing/2014/main" id="{075D9FC2-2AFE-8F41-70C6-3ED5B45EC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443"/>
          <a:stretch/>
        </p:blipFill>
        <p:spPr bwMode="auto">
          <a:xfrm>
            <a:off x="6948264" y="200387"/>
            <a:ext cx="1886148" cy="129150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390D44-9FCD-B0FF-6FF1-2956B6C2081B}"/>
              </a:ext>
            </a:extLst>
          </p:cNvPr>
          <p:cNvSpPr>
            <a:spLocks noGrp="1"/>
          </p:cNvSpPr>
          <p:nvPr>
            <p:ph type="title"/>
          </p:nvPr>
        </p:nvSpPr>
        <p:spPr/>
        <p:txBody>
          <a:bodyPr/>
          <a:lstStyle/>
          <a:p>
            <a:r>
              <a:rPr lang="en-GB" b="1" dirty="0"/>
              <a:t>Key terms</a:t>
            </a:r>
          </a:p>
        </p:txBody>
      </p:sp>
      <p:sp>
        <p:nvSpPr>
          <p:cNvPr id="3" name="Content Placeholder 2">
            <a:extLst>
              <a:ext uri="{FF2B5EF4-FFF2-40B4-BE49-F238E27FC236}">
                <a16:creationId xmlns:a16="http://schemas.microsoft.com/office/drawing/2014/main" id="{362B46A2-8D14-3CF2-4830-85B7761379B4}"/>
              </a:ext>
            </a:extLst>
          </p:cNvPr>
          <p:cNvSpPr>
            <a:spLocks noGrp="1"/>
          </p:cNvSpPr>
          <p:nvPr>
            <p:ph idx="1"/>
          </p:nvPr>
        </p:nvSpPr>
        <p:spPr>
          <a:xfrm>
            <a:off x="457200" y="1600201"/>
            <a:ext cx="3837709" cy="3917032"/>
          </a:xfrm>
          <a:custGeom>
            <a:avLst/>
            <a:gdLst>
              <a:gd name="connsiteX0" fmla="*/ 0 w 3837709"/>
              <a:gd name="connsiteY0" fmla="*/ 0 h 3917032"/>
              <a:gd name="connsiteX1" fmla="*/ 716372 w 3837709"/>
              <a:gd name="connsiteY1" fmla="*/ 0 h 3917032"/>
              <a:gd name="connsiteX2" fmla="*/ 1240859 w 3837709"/>
              <a:gd name="connsiteY2" fmla="*/ 0 h 3917032"/>
              <a:gd name="connsiteX3" fmla="*/ 1918855 w 3837709"/>
              <a:gd name="connsiteY3" fmla="*/ 0 h 3917032"/>
              <a:gd name="connsiteX4" fmla="*/ 2635227 w 3837709"/>
              <a:gd name="connsiteY4" fmla="*/ 0 h 3917032"/>
              <a:gd name="connsiteX5" fmla="*/ 3837709 w 3837709"/>
              <a:gd name="connsiteY5" fmla="*/ 0 h 3917032"/>
              <a:gd name="connsiteX6" fmla="*/ 3837709 w 3837709"/>
              <a:gd name="connsiteY6" fmla="*/ 692009 h 3917032"/>
              <a:gd name="connsiteX7" fmla="*/ 3837709 w 3837709"/>
              <a:gd name="connsiteY7" fmla="*/ 1423188 h 3917032"/>
              <a:gd name="connsiteX8" fmla="*/ 3837709 w 3837709"/>
              <a:gd name="connsiteY8" fmla="*/ 2154368 h 3917032"/>
              <a:gd name="connsiteX9" fmla="*/ 3837709 w 3837709"/>
              <a:gd name="connsiteY9" fmla="*/ 2885547 h 3917032"/>
              <a:gd name="connsiteX10" fmla="*/ 3837709 w 3837709"/>
              <a:gd name="connsiteY10" fmla="*/ 3917032 h 3917032"/>
              <a:gd name="connsiteX11" fmla="*/ 3313222 w 3837709"/>
              <a:gd name="connsiteY11" fmla="*/ 3917032 h 3917032"/>
              <a:gd name="connsiteX12" fmla="*/ 2750358 w 3837709"/>
              <a:gd name="connsiteY12" fmla="*/ 3917032 h 3917032"/>
              <a:gd name="connsiteX13" fmla="*/ 2110740 w 3837709"/>
              <a:gd name="connsiteY13" fmla="*/ 3917032 h 3917032"/>
              <a:gd name="connsiteX14" fmla="*/ 1586253 w 3837709"/>
              <a:gd name="connsiteY14" fmla="*/ 3917032 h 3917032"/>
              <a:gd name="connsiteX15" fmla="*/ 985012 w 3837709"/>
              <a:gd name="connsiteY15" fmla="*/ 3917032 h 3917032"/>
              <a:gd name="connsiteX16" fmla="*/ 0 w 3837709"/>
              <a:gd name="connsiteY16" fmla="*/ 3917032 h 3917032"/>
              <a:gd name="connsiteX17" fmla="*/ 0 w 3837709"/>
              <a:gd name="connsiteY17" fmla="*/ 3225023 h 3917032"/>
              <a:gd name="connsiteX18" fmla="*/ 0 w 3837709"/>
              <a:gd name="connsiteY18" fmla="*/ 2493844 h 3917032"/>
              <a:gd name="connsiteX19" fmla="*/ 0 w 3837709"/>
              <a:gd name="connsiteY19" fmla="*/ 1801835 h 3917032"/>
              <a:gd name="connsiteX20" fmla="*/ 0 w 3837709"/>
              <a:gd name="connsiteY20" fmla="*/ 1266507 h 3917032"/>
              <a:gd name="connsiteX21" fmla="*/ 0 w 3837709"/>
              <a:gd name="connsiteY21" fmla="*/ 731179 h 3917032"/>
              <a:gd name="connsiteX22" fmla="*/ 0 w 3837709"/>
              <a:gd name="connsiteY22"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37709" h="3917032" extrusionOk="0">
                <a:moveTo>
                  <a:pt x="0" y="0"/>
                </a:moveTo>
                <a:cubicBezTo>
                  <a:pt x="245845" y="-34738"/>
                  <a:pt x="495190" y="-23254"/>
                  <a:pt x="716372" y="0"/>
                </a:cubicBezTo>
                <a:cubicBezTo>
                  <a:pt x="937554" y="23254"/>
                  <a:pt x="1037487" y="-15172"/>
                  <a:pt x="1240859" y="0"/>
                </a:cubicBezTo>
                <a:cubicBezTo>
                  <a:pt x="1444231" y="15172"/>
                  <a:pt x="1642262" y="-18371"/>
                  <a:pt x="1918855" y="0"/>
                </a:cubicBezTo>
                <a:cubicBezTo>
                  <a:pt x="2195448" y="18371"/>
                  <a:pt x="2286265" y="33263"/>
                  <a:pt x="2635227" y="0"/>
                </a:cubicBezTo>
                <a:cubicBezTo>
                  <a:pt x="2984189" y="-33263"/>
                  <a:pt x="3310616" y="-38499"/>
                  <a:pt x="3837709" y="0"/>
                </a:cubicBezTo>
                <a:cubicBezTo>
                  <a:pt x="3871184" y="148044"/>
                  <a:pt x="3807832" y="410906"/>
                  <a:pt x="3837709" y="692009"/>
                </a:cubicBezTo>
                <a:cubicBezTo>
                  <a:pt x="3867586" y="973112"/>
                  <a:pt x="3847735" y="1133672"/>
                  <a:pt x="3837709" y="1423188"/>
                </a:cubicBezTo>
                <a:cubicBezTo>
                  <a:pt x="3827683" y="1712704"/>
                  <a:pt x="3823175" y="1804838"/>
                  <a:pt x="3837709" y="2154368"/>
                </a:cubicBezTo>
                <a:cubicBezTo>
                  <a:pt x="3852243" y="2503898"/>
                  <a:pt x="3809717" y="2713231"/>
                  <a:pt x="3837709" y="2885547"/>
                </a:cubicBezTo>
                <a:cubicBezTo>
                  <a:pt x="3865701" y="3057863"/>
                  <a:pt x="3803657" y="3406595"/>
                  <a:pt x="3837709" y="3917032"/>
                </a:cubicBezTo>
                <a:cubicBezTo>
                  <a:pt x="3719964" y="3923652"/>
                  <a:pt x="3426679" y="3912227"/>
                  <a:pt x="3313222" y="3917032"/>
                </a:cubicBezTo>
                <a:cubicBezTo>
                  <a:pt x="3199765" y="3921837"/>
                  <a:pt x="2993245" y="3918752"/>
                  <a:pt x="2750358" y="3917032"/>
                </a:cubicBezTo>
                <a:cubicBezTo>
                  <a:pt x="2507471" y="3915312"/>
                  <a:pt x="2422373" y="3891511"/>
                  <a:pt x="2110740" y="3917032"/>
                </a:cubicBezTo>
                <a:cubicBezTo>
                  <a:pt x="1799107" y="3942553"/>
                  <a:pt x="1756114" y="3894893"/>
                  <a:pt x="1586253" y="3917032"/>
                </a:cubicBezTo>
                <a:cubicBezTo>
                  <a:pt x="1416392" y="3939171"/>
                  <a:pt x="1173383" y="3894983"/>
                  <a:pt x="985012" y="3917032"/>
                </a:cubicBezTo>
                <a:cubicBezTo>
                  <a:pt x="796641" y="3939081"/>
                  <a:pt x="408032" y="3941551"/>
                  <a:pt x="0" y="3917032"/>
                </a:cubicBezTo>
                <a:cubicBezTo>
                  <a:pt x="-12664" y="3722212"/>
                  <a:pt x="-25243" y="3433104"/>
                  <a:pt x="0" y="3225023"/>
                </a:cubicBezTo>
                <a:cubicBezTo>
                  <a:pt x="25243" y="3016942"/>
                  <a:pt x="5411" y="2668514"/>
                  <a:pt x="0" y="2493844"/>
                </a:cubicBezTo>
                <a:cubicBezTo>
                  <a:pt x="-5411" y="2319174"/>
                  <a:pt x="6077" y="2072744"/>
                  <a:pt x="0" y="1801835"/>
                </a:cubicBezTo>
                <a:cubicBezTo>
                  <a:pt x="-6077" y="1530926"/>
                  <a:pt x="14491" y="1375558"/>
                  <a:pt x="0" y="1266507"/>
                </a:cubicBezTo>
                <a:cubicBezTo>
                  <a:pt x="-14491" y="1157456"/>
                  <a:pt x="-21127" y="854455"/>
                  <a:pt x="0" y="731179"/>
                </a:cubicBezTo>
                <a:cubicBezTo>
                  <a:pt x="21127" y="607903"/>
                  <a:pt x="16108" y="330602"/>
                  <a:pt x="0" y="0"/>
                </a:cubicBezTo>
                <a:close/>
              </a:path>
            </a:pathLst>
          </a:custGeom>
          <a:ln>
            <a:solidFill>
              <a:schemeClr val="accent3">
                <a:lumMod val="75000"/>
              </a:schemeClr>
            </a:solidFill>
            <a:prstDash val="lgDash"/>
            <a:extLst>
              <a:ext uri="{C807C97D-BFC1-408E-A445-0C87EB9F89A2}">
                <ask:lineSketchStyleProps xmlns:ask="http://schemas.microsoft.com/office/drawing/2018/sketchyshapes" sd="2441213965">
                  <ask:type>
                    <ask:lineSketchFreehand/>
                  </ask:type>
                </ask:lineSketchStyleProps>
              </a:ext>
            </a:extLst>
          </a:ln>
        </p:spPr>
        <p:txBody>
          <a:bodyPr/>
          <a:lstStyle/>
          <a:p>
            <a:r>
              <a:rPr lang="en-GB" sz="2000" dirty="0"/>
              <a:t>Organisational structure</a:t>
            </a:r>
          </a:p>
          <a:p>
            <a:r>
              <a:rPr lang="en-GB" sz="2000" dirty="0"/>
              <a:t>Organisational chart</a:t>
            </a:r>
          </a:p>
          <a:p>
            <a:r>
              <a:rPr lang="en-GB" sz="2000" dirty="0"/>
              <a:t>Work specialisation</a:t>
            </a:r>
          </a:p>
          <a:p>
            <a:r>
              <a:rPr lang="en-GB" sz="2000" dirty="0"/>
              <a:t>Departmentalisation</a:t>
            </a:r>
          </a:p>
          <a:p>
            <a:r>
              <a:rPr lang="en-GB" sz="2000" dirty="0"/>
              <a:t>Chain of command</a:t>
            </a:r>
          </a:p>
          <a:p>
            <a:r>
              <a:rPr lang="en-GB" sz="2000" dirty="0"/>
              <a:t>Span of control</a:t>
            </a:r>
          </a:p>
          <a:p>
            <a:r>
              <a:rPr lang="en-GB" sz="2000" dirty="0"/>
              <a:t>Centralisation and decentralisation</a:t>
            </a:r>
          </a:p>
          <a:p>
            <a:endParaRPr lang="en-GB" sz="2000" dirty="0"/>
          </a:p>
        </p:txBody>
      </p:sp>
      <p:sp>
        <p:nvSpPr>
          <p:cNvPr id="4" name="Date Placeholder 3">
            <a:extLst>
              <a:ext uri="{FF2B5EF4-FFF2-40B4-BE49-F238E27FC236}">
                <a16:creationId xmlns:a16="http://schemas.microsoft.com/office/drawing/2014/main" id="{2BCD1C38-2A62-815C-2407-268504546D45}"/>
              </a:ext>
            </a:extLst>
          </p:cNvPr>
          <p:cNvSpPr>
            <a:spLocks noGrp="1"/>
          </p:cNvSpPr>
          <p:nvPr>
            <p:ph type="dt" sz="half" idx="10"/>
          </p:nvPr>
        </p:nvSpPr>
        <p:spPr/>
        <p:txBody>
          <a:bodyPr/>
          <a:lstStyle/>
          <a:p>
            <a:pPr>
              <a:defRPr/>
            </a:pPr>
            <a:fld id="{842CFAC4-2C7F-4861-A89F-BA2B10A35058}" type="datetime1">
              <a:rPr lang="en-GB" altLang="en-US" smtClean="0"/>
              <a:pPr>
                <a:defRPr/>
              </a:pPr>
              <a:t>11/01/2024</a:t>
            </a:fld>
            <a:endParaRPr lang="en-GB" altLang="en-US"/>
          </a:p>
        </p:txBody>
      </p:sp>
      <p:sp>
        <p:nvSpPr>
          <p:cNvPr id="5" name="Slide Number Placeholder 4">
            <a:extLst>
              <a:ext uri="{FF2B5EF4-FFF2-40B4-BE49-F238E27FC236}">
                <a16:creationId xmlns:a16="http://schemas.microsoft.com/office/drawing/2014/main" id="{09E8A505-7EF4-3F12-CE90-B4C00198E7A4}"/>
              </a:ext>
            </a:extLst>
          </p:cNvPr>
          <p:cNvSpPr>
            <a:spLocks noGrp="1"/>
          </p:cNvSpPr>
          <p:nvPr>
            <p:ph type="sldNum" sz="quarter" idx="12"/>
          </p:nvPr>
        </p:nvSpPr>
        <p:spPr/>
        <p:txBody>
          <a:bodyPr/>
          <a:lstStyle/>
          <a:p>
            <a:pPr>
              <a:defRPr/>
            </a:pPr>
            <a:fld id="{0A693F5B-1C3B-4885-B62D-B41009808F97}" type="slidenum">
              <a:rPr lang="en-GB" altLang="en-US" smtClean="0"/>
              <a:pPr>
                <a:defRPr/>
              </a:pPr>
              <a:t>21</a:t>
            </a:fld>
            <a:endParaRPr lang="en-GB" altLang="en-US"/>
          </a:p>
        </p:txBody>
      </p:sp>
      <p:sp>
        <p:nvSpPr>
          <p:cNvPr id="6" name="Content Placeholder 2">
            <a:extLst>
              <a:ext uri="{FF2B5EF4-FFF2-40B4-BE49-F238E27FC236}">
                <a16:creationId xmlns:a16="http://schemas.microsoft.com/office/drawing/2014/main" id="{12C77B3C-9D92-ACE7-D4D2-B345FB18B400}"/>
              </a:ext>
            </a:extLst>
          </p:cNvPr>
          <p:cNvSpPr txBox="1">
            <a:spLocks/>
          </p:cNvSpPr>
          <p:nvPr/>
        </p:nvSpPr>
        <p:spPr bwMode="auto">
          <a:xfrm>
            <a:off x="4853420" y="1600201"/>
            <a:ext cx="3837709" cy="3917032"/>
          </a:xfrm>
          <a:custGeom>
            <a:avLst/>
            <a:gdLst>
              <a:gd name="connsiteX0" fmla="*/ 0 w 3837709"/>
              <a:gd name="connsiteY0" fmla="*/ 0 h 3917032"/>
              <a:gd name="connsiteX1" fmla="*/ 562864 w 3837709"/>
              <a:gd name="connsiteY1" fmla="*/ 0 h 3917032"/>
              <a:gd name="connsiteX2" fmla="*/ 1164105 w 3837709"/>
              <a:gd name="connsiteY2" fmla="*/ 0 h 3917032"/>
              <a:gd name="connsiteX3" fmla="*/ 1842100 w 3837709"/>
              <a:gd name="connsiteY3" fmla="*/ 0 h 3917032"/>
              <a:gd name="connsiteX4" fmla="*/ 2404964 w 3837709"/>
              <a:gd name="connsiteY4" fmla="*/ 0 h 3917032"/>
              <a:gd name="connsiteX5" fmla="*/ 3006205 w 3837709"/>
              <a:gd name="connsiteY5" fmla="*/ 0 h 3917032"/>
              <a:gd name="connsiteX6" fmla="*/ 3837709 w 3837709"/>
              <a:gd name="connsiteY6" fmla="*/ 0 h 3917032"/>
              <a:gd name="connsiteX7" fmla="*/ 3837709 w 3837709"/>
              <a:gd name="connsiteY7" fmla="*/ 692009 h 3917032"/>
              <a:gd name="connsiteX8" fmla="*/ 3837709 w 3837709"/>
              <a:gd name="connsiteY8" fmla="*/ 1423188 h 3917032"/>
              <a:gd name="connsiteX9" fmla="*/ 3837709 w 3837709"/>
              <a:gd name="connsiteY9" fmla="*/ 2154368 h 3917032"/>
              <a:gd name="connsiteX10" fmla="*/ 3837709 w 3837709"/>
              <a:gd name="connsiteY10" fmla="*/ 2846377 h 3917032"/>
              <a:gd name="connsiteX11" fmla="*/ 3837709 w 3837709"/>
              <a:gd name="connsiteY11" fmla="*/ 3917032 h 3917032"/>
              <a:gd name="connsiteX12" fmla="*/ 3274845 w 3837709"/>
              <a:gd name="connsiteY12" fmla="*/ 3917032 h 3917032"/>
              <a:gd name="connsiteX13" fmla="*/ 2711981 w 3837709"/>
              <a:gd name="connsiteY13" fmla="*/ 3917032 h 3917032"/>
              <a:gd name="connsiteX14" fmla="*/ 2187494 w 3837709"/>
              <a:gd name="connsiteY14" fmla="*/ 3917032 h 3917032"/>
              <a:gd name="connsiteX15" fmla="*/ 1547876 w 3837709"/>
              <a:gd name="connsiteY15" fmla="*/ 3917032 h 3917032"/>
              <a:gd name="connsiteX16" fmla="*/ 908258 w 3837709"/>
              <a:gd name="connsiteY16" fmla="*/ 3917032 h 3917032"/>
              <a:gd name="connsiteX17" fmla="*/ 0 w 3837709"/>
              <a:gd name="connsiteY17" fmla="*/ 3917032 h 3917032"/>
              <a:gd name="connsiteX18" fmla="*/ 0 w 3837709"/>
              <a:gd name="connsiteY18" fmla="*/ 3264193 h 3917032"/>
              <a:gd name="connsiteX19" fmla="*/ 0 w 3837709"/>
              <a:gd name="connsiteY19" fmla="*/ 2533014 h 3917032"/>
              <a:gd name="connsiteX20" fmla="*/ 0 w 3837709"/>
              <a:gd name="connsiteY20" fmla="*/ 1841005 h 3917032"/>
              <a:gd name="connsiteX21" fmla="*/ 0 w 3837709"/>
              <a:gd name="connsiteY21" fmla="*/ 1109826 h 3917032"/>
              <a:gd name="connsiteX22" fmla="*/ 0 w 3837709"/>
              <a:gd name="connsiteY22" fmla="*/ 574498 h 3917032"/>
              <a:gd name="connsiteX23" fmla="*/ 0 w 3837709"/>
              <a:gd name="connsiteY23"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37709" h="3917032" extrusionOk="0">
                <a:moveTo>
                  <a:pt x="0" y="0"/>
                </a:moveTo>
                <a:cubicBezTo>
                  <a:pt x="279197" y="-15717"/>
                  <a:pt x="329150" y="2600"/>
                  <a:pt x="562864" y="0"/>
                </a:cubicBezTo>
                <a:cubicBezTo>
                  <a:pt x="796578" y="-2600"/>
                  <a:pt x="962782" y="17375"/>
                  <a:pt x="1164105" y="0"/>
                </a:cubicBezTo>
                <a:cubicBezTo>
                  <a:pt x="1365428" y="-17375"/>
                  <a:pt x="1545316" y="-2707"/>
                  <a:pt x="1842100" y="0"/>
                </a:cubicBezTo>
                <a:cubicBezTo>
                  <a:pt x="2138884" y="2707"/>
                  <a:pt x="2255078" y="20613"/>
                  <a:pt x="2404964" y="0"/>
                </a:cubicBezTo>
                <a:cubicBezTo>
                  <a:pt x="2554850" y="-20613"/>
                  <a:pt x="2791326" y="27993"/>
                  <a:pt x="3006205" y="0"/>
                </a:cubicBezTo>
                <a:cubicBezTo>
                  <a:pt x="3221084" y="-27993"/>
                  <a:pt x="3434851" y="-15827"/>
                  <a:pt x="3837709" y="0"/>
                </a:cubicBezTo>
                <a:cubicBezTo>
                  <a:pt x="3867200" y="255993"/>
                  <a:pt x="3819372" y="509466"/>
                  <a:pt x="3837709" y="692009"/>
                </a:cubicBezTo>
                <a:cubicBezTo>
                  <a:pt x="3856046" y="874552"/>
                  <a:pt x="3844659" y="1119253"/>
                  <a:pt x="3837709" y="1423188"/>
                </a:cubicBezTo>
                <a:cubicBezTo>
                  <a:pt x="3830759" y="1727123"/>
                  <a:pt x="3854461" y="1925884"/>
                  <a:pt x="3837709" y="2154368"/>
                </a:cubicBezTo>
                <a:cubicBezTo>
                  <a:pt x="3820957" y="2382852"/>
                  <a:pt x="3818435" y="2620781"/>
                  <a:pt x="3837709" y="2846377"/>
                </a:cubicBezTo>
                <a:cubicBezTo>
                  <a:pt x="3856983" y="3071973"/>
                  <a:pt x="3826311" y="3546939"/>
                  <a:pt x="3837709" y="3917032"/>
                </a:cubicBezTo>
                <a:cubicBezTo>
                  <a:pt x="3606762" y="3938247"/>
                  <a:pt x="3467033" y="3912502"/>
                  <a:pt x="3274845" y="3917032"/>
                </a:cubicBezTo>
                <a:cubicBezTo>
                  <a:pt x="3082657" y="3921562"/>
                  <a:pt x="2877095" y="3920676"/>
                  <a:pt x="2711981" y="3917032"/>
                </a:cubicBezTo>
                <a:cubicBezTo>
                  <a:pt x="2546867" y="3913388"/>
                  <a:pt x="2365286" y="3934527"/>
                  <a:pt x="2187494" y="3917032"/>
                </a:cubicBezTo>
                <a:cubicBezTo>
                  <a:pt x="2009702" y="3899537"/>
                  <a:pt x="1771223" y="3891365"/>
                  <a:pt x="1547876" y="3917032"/>
                </a:cubicBezTo>
                <a:cubicBezTo>
                  <a:pt x="1324529" y="3942699"/>
                  <a:pt x="1053520" y="3905961"/>
                  <a:pt x="908258" y="3917032"/>
                </a:cubicBezTo>
                <a:cubicBezTo>
                  <a:pt x="762996" y="3928103"/>
                  <a:pt x="433872" y="3887900"/>
                  <a:pt x="0" y="3917032"/>
                </a:cubicBezTo>
                <a:cubicBezTo>
                  <a:pt x="-20405" y="3758991"/>
                  <a:pt x="2153" y="3554223"/>
                  <a:pt x="0" y="3264193"/>
                </a:cubicBezTo>
                <a:cubicBezTo>
                  <a:pt x="-2153" y="2974163"/>
                  <a:pt x="-15549" y="2760119"/>
                  <a:pt x="0" y="2533014"/>
                </a:cubicBezTo>
                <a:cubicBezTo>
                  <a:pt x="15549" y="2305909"/>
                  <a:pt x="14825" y="2006986"/>
                  <a:pt x="0" y="1841005"/>
                </a:cubicBezTo>
                <a:cubicBezTo>
                  <a:pt x="-14825" y="1675024"/>
                  <a:pt x="-21645" y="1375260"/>
                  <a:pt x="0" y="1109826"/>
                </a:cubicBezTo>
                <a:cubicBezTo>
                  <a:pt x="21645" y="844392"/>
                  <a:pt x="-5146" y="791555"/>
                  <a:pt x="0" y="574498"/>
                </a:cubicBezTo>
                <a:cubicBezTo>
                  <a:pt x="5146" y="357441"/>
                  <a:pt x="-19193" y="154800"/>
                  <a:pt x="0" y="0"/>
                </a:cubicBezTo>
                <a:close/>
              </a:path>
            </a:pathLst>
          </a:custGeom>
          <a:noFill/>
          <a:ln w="9525">
            <a:solidFill>
              <a:srgbClr val="000000"/>
            </a:solidFill>
            <a:prstDash val="lgDash"/>
            <a:miter lim="800000"/>
            <a:headEnd/>
            <a:tailEnd/>
            <a:extLst>
              <a:ext uri="{C807C97D-BFC1-408E-A445-0C87EB9F89A2}">
                <ask:lineSketchStyleProps xmlns:ask="http://schemas.microsoft.com/office/drawing/2018/sketchyshapes" sd="2533799587">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a:t>Formalisation</a:t>
            </a:r>
          </a:p>
          <a:p>
            <a:r>
              <a:rPr lang="en-GB" sz="2000" dirty="0"/>
              <a:t>Chain of command</a:t>
            </a:r>
          </a:p>
          <a:p>
            <a:r>
              <a:rPr lang="en-GB" sz="2000" dirty="0"/>
              <a:t>Authority</a:t>
            </a:r>
          </a:p>
          <a:p>
            <a:r>
              <a:rPr lang="en-GB" sz="2000" dirty="0"/>
              <a:t>Line authority</a:t>
            </a:r>
          </a:p>
          <a:p>
            <a:r>
              <a:rPr lang="en-GB" sz="2000" dirty="0"/>
              <a:t>Staff authority</a:t>
            </a:r>
          </a:p>
          <a:p>
            <a:r>
              <a:rPr lang="en-GB" sz="2000" dirty="0"/>
              <a:t>Responsibility</a:t>
            </a:r>
          </a:p>
          <a:p>
            <a:r>
              <a:rPr lang="en-GB" sz="2000" dirty="0"/>
              <a:t>Unity of command</a:t>
            </a:r>
          </a:p>
          <a:p>
            <a:r>
              <a:rPr lang="en-GB" sz="2000" dirty="0"/>
              <a:t>Employee empowerment</a:t>
            </a:r>
          </a:p>
          <a:p>
            <a:r>
              <a:rPr lang="en-GB" sz="2000" dirty="0"/>
              <a:t>Delegation</a:t>
            </a:r>
          </a:p>
        </p:txBody>
      </p:sp>
    </p:spTree>
    <p:extLst>
      <p:ext uri="{BB962C8B-B14F-4D97-AF65-F5344CB8AC3E}">
        <p14:creationId xmlns:p14="http://schemas.microsoft.com/office/powerpoint/2010/main" val="21249643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99ABB4E6-669B-42B0-A3EA-9218ECC21F80}"/>
              </a:ext>
            </a:extLst>
          </p:cNvPr>
          <p:cNvSpPr>
            <a:spLocks noGrp="1"/>
          </p:cNvSpPr>
          <p:nvPr>
            <p:ph type="title"/>
          </p:nvPr>
        </p:nvSpPr>
        <p:spPr/>
        <p:txBody>
          <a:bodyPr/>
          <a:lstStyle/>
          <a:p>
            <a:r>
              <a:rPr lang="en-GB" altLang="en-US" b="1" dirty="0"/>
              <a:t>References</a:t>
            </a:r>
            <a:endParaRPr lang="en-GB" altLang="en-US" dirty="0"/>
          </a:p>
        </p:txBody>
      </p:sp>
      <p:sp>
        <p:nvSpPr>
          <p:cNvPr id="3" name="Content Placeholder 2">
            <a:extLst>
              <a:ext uri="{FF2B5EF4-FFF2-40B4-BE49-F238E27FC236}">
                <a16:creationId xmlns:a16="http://schemas.microsoft.com/office/drawing/2014/main" id="{C1384EE9-6F40-1556-CB6F-BEDBE6E6A81C}"/>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000" dirty="0">
                <a:ea typeface="Calibri" panose="020F0502020204030204" pitchFamily="34" charset="0"/>
              </a:rPr>
              <a:t>Mullins, L. J. and McLean, J.E. (2019) </a:t>
            </a:r>
            <a:r>
              <a:rPr lang="en-GB" altLang="en-US" sz="2000" i="1" dirty="0">
                <a:ea typeface="Calibri" panose="020F0502020204030204" pitchFamily="34" charset="0"/>
              </a:rPr>
              <a:t>Organisational behaviour in the workplace</a:t>
            </a:r>
            <a:r>
              <a:rPr lang="en-GB" altLang="en-US" sz="2000" dirty="0">
                <a:ea typeface="Calibri" panose="020F0502020204030204" pitchFamily="34" charset="0"/>
              </a:rPr>
              <a:t>. 12th </a:t>
            </a:r>
            <a:r>
              <a:rPr lang="en-GB" altLang="en-US" sz="2000" dirty="0" err="1">
                <a:ea typeface="Calibri" panose="020F0502020204030204" pitchFamily="34" charset="0"/>
              </a:rPr>
              <a:t>edn</a:t>
            </a:r>
            <a:r>
              <a:rPr lang="en-GB" altLang="en-US" sz="2000" dirty="0">
                <a:ea typeface="Calibri" panose="020F0502020204030204" pitchFamily="34" charset="0"/>
              </a:rPr>
              <a:t>. Harlow: Pearson Education Limited.</a:t>
            </a:r>
          </a:p>
          <a:p>
            <a:pPr marL="514350" indent="-514350" algn="just">
              <a:buFont typeface="+mj-lt"/>
              <a:buAutoNum type="arabicPeriod"/>
              <a:defRPr/>
            </a:pPr>
            <a:r>
              <a:rPr lang="en-GB" altLang="en-US" sz="2000" dirty="0">
                <a:ea typeface="Calibri" panose="020F0502020204030204" pitchFamily="34" charset="0"/>
              </a:rPr>
              <a:t>Huczynski, A. and Buchanan, D.A. (2019) </a:t>
            </a:r>
            <a:r>
              <a:rPr lang="en-GB" altLang="en-US" sz="2000" i="1" dirty="0">
                <a:ea typeface="Calibri" panose="020F0502020204030204" pitchFamily="34" charset="0"/>
              </a:rPr>
              <a:t>Organizational behaviour</a:t>
            </a:r>
            <a:r>
              <a:rPr lang="en-GB" altLang="en-US" sz="2000" dirty="0">
                <a:ea typeface="Calibri" panose="020F0502020204030204" pitchFamily="34" charset="0"/>
              </a:rPr>
              <a:t>. 10th </a:t>
            </a:r>
            <a:r>
              <a:rPr lang="en-GB" altLang="en-US" sz="2000" dirty="0" err="1">
                <a:ea typeface="Calibri" panose="020F0502020204030204" pitchFamily="34" charset="0"/>
              </a:rPr>
              <a:t>edn</a:t>
            </a:r>
            <a:r>
              <a:rPr lang="en-GB" altLang="en-US" sz="2000" dirty="0">
                <a:ea typeface="Calibri" panose="020F0502020204030204" pitchFamily="34" charset="0"/>
              </a:rPr>
              <a:t>. Harlow: Pearson</a:t>
            </a:r>
          </a:p>
          <a:p>
            <a:pPr marL="514350" indent="-514350" algn="just">
              <a:buFont typeface="+mj-lt"/>
              <a:buAutoNum type="arabicPeriod"/>
              <a:defRPr/>
            </a:pPr>
            <a:r>
              <a:rPr lang="en-GB" altLang="en-US" sz="2000" dirty="0">
                <a:ea typeface="Calibri" panose="020F0502020204030204" pitchFamily="34" charset="0"/>
              </a:rPr>
              <a:t>Robbins, S. and Coulter, M. (2021) </a:t>
            </a:r>
            <a:r>
              <a:rPr lang="en-GB" altLang="en-US" sz="2000" i="1" dirty="0">
                <a:ea typeface="Calibri" panose="020F0502020204030204" pitchFamily="34" charset="0"/>
              </a:rPr>
              <a:t>Management, Global Edition</a:t>
            </a:r>
            <a:r>
              <a:rPr lang="en-GB" altLang="en-US" sz="2000" dirty="0">
                <a:ea typeface="Calibri" panose="020F0502020204030204" pitchFamily="34" charset="0"/>
              </a:rPr>
              <a:t>. 15th </a:t>
            </a:r>
            <a:r>
              <a:rPr lang="en-GB" altLang="en-US" sz="2000" dirty="0" err="1">
                <a:ea typeface="Calibri" panose="020F0502020204030204" pitchFamily="34" charset="0"/>
              </a:rPr>
              <a:t>edn</a:t>
            </a:r>
            <a:r>
              <a:rPr lang="en-GB" altLang="en-US" sz="2000" dirty="0">
                <a:ea typeface="Calibri" panose="020F0502020204030204" pitchFamily="34" charset="0"/>
              </a:rPr>
              <a:t>. Pearson.</a:t>
            </a:r>
          </a:p>
          <a:p>
            <a:pPr marL="514350" indent="-514350" algn="just">
              <a:buFont typeface="+mj-lt"/>
              <a:buAutoNum type="arabicPeriod"/>
              <a:defRPr/>
            </a:pPr>
            <a:r>
              <a:rPr lang="en-GB" altLang="en-US" sz="2000" dirty="0">
                <a:ea typeface="Calibri" panose="020F0502020204030204" pitchFamily="34" charset="0"/>
              </a:rPr>
              <a:t>Cole, G. A. and Kelly, P. (2020) </a:t>
            </a:r>
            <a:r>
              <a:rPr lang="en-GB" altLang="en-US" sz="2000" i="1" dirty="0">
                <a:ea typeface="Calibri" panose="020F0502020204030204" pitchFamily="34" charset="0"/>
              </a:rPr>
              <a:t>Management theory and practice</a:t>
            </a:r>
            <a:r>
              <a:rPr lang="en-GB" altLang="en-US" sz="2000" dirty="0">
                <a:ea typeface="Calibri" panose="020F0502020204030204" pitchFamily="34" charset="0"/>
              </a:rPr>
              <a:t>. 9th </a:t>
            </a:r>
            <a:r>
              <a:rPr lang="en-GB" altLang="en-US" sz="2000" dirty="0" err="1">
                <a:ea typeface="Calibri" panose="020F0502020204030204" pitchFamily="34" charset="0"/>
              </a:rPr>
              <a:t>edn</a:t>
            </a:r>
            <a:r>
              <a:rPr lang="en-GB" altLang="en-US" sz="2000" dirty="0">
                <a:ea typeface="Calibri" panose="020F0502020204030204" pitchFamily="34" charset="0"/>
              </a:rPr>
              <a:t>. Hampshire: Cengage Learning EMEA.</a:t>
            </a:r>
          </a:p>
        </p:txBody>
      </p:sp>
      <p:sp>
        <p:nvSpPr>
          <p:cNvPr id="4" name="Date Placeholder 3">
            <a:extLst>
              <a:ext uri="{FF2B5EF4-FFF2-40B4-BE49-F238E27FC236}">
                <a16:creationId xmlns:a16="http://schemas.microsoft.com/office/drawing/2014/main" id="{B05BD664-4610-08F3-9322-1554BF6403E2}"/>
              </a:ext>
            </a:extLst>
          </p:cNvPr>
          <p:cNvSpPr>
            <a:spLocks noGrp="1"/>
          </p:cNvSpPr>
          <p:nvPr>
            <p:ph type="dt" sz="quarter" idx="10"/>
          </p:nvPr>
        </p:nvSpPr>
        <p:spPr/>
        <p:txBody>
          <a:bodyPr/>
          <a:lstStyle/>
          <a:p>
            <a:pPr>
              <a:defRPr/>
            </a:pPr>
            <a:fld id="{D2A88EF9-FD6A-4E22-AD5B-99F4A855266A}" type="datetime1">
              <a:rPr lang="en-GB" altLang="en-US" smtClean="0"/>
              <a:pPr>
                <a:defRPr/>
              </a:pPr>
              <a:t>11/01/2024</a:t>
            </a:fld>
            <a:endParaRPr lang="en-GB" altLang="en-US"/>
          </a:p>
        </p:txBody>
      </p:sp>
      <p:sp>
        <p:nvSpPr>
          <p:cNvPr id="60421" name="Slide Number Placeholder 4">
            <a:extLst>
              <a:ext uri="{FF2B5EF4-FFF2-40B4-BE49-F238E27FC236}">
                <a16:creationId xmlns:a16="http://schemas.microsoft.com/office/drawing/2014/main" id="{ED915BBD-4E5A-D57D-D9C3-59D9E531D2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5FF9A3-D1F7-49E0-A611-F81A6F5A2CDB}"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A picture containing text, people&#10;&#10;Description automatically generated">
            <a:extLst>
              <a:ext uri="{FF2B5EF4-FFF2-40B4-BE49-F238E27FC236}">
                <a16:creationId xmlns:a16="http://schemas.microsoft.com/office/drawing/2014/main" id="{C1CBE29A-75DC-633D-6818-DCCFC6DDCA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88B32086-942D-C8A5-DAFA-F71219648925}"/>
              </a:ext>
            </a:extLst>
          </p:cNvPr>
          <p:cNvSpPr>
            <a:spLocks noGrp="1"/>
          </p:cNvSpPr>
          <p:nvPr>
            <p:ph type="dt" sz="quarter" idx="10"/>
          </p:nvPr>
        </p:nvSpPr>
        <p:spPr/>
        <p:txBody>
          <a:bodyPr/>
          <a:lstStyle/>
          <a:p>
            <a:pPr>
              <a:defRPr/>
            </a:pPr>
            <a:fld id="{F3D86518-6479-48A0-A9D3-08C8076AEFA7}" type="datetime1">
              <a:rPr lang="en-GB" altLang="en-US"/>
              <a:pPr>
                <a:defRPr/>
              </a:pPr>
              <a:t>11/01/2024</a:t>
            </a:fld>
            <a:endParaRPr lang="en-GB" altLang="en-US"/>
          </a:p>
        </p:txBody>
      </p:sp>
      <p:sp>
        <p:nvSpPr>
          <p:cNvPr id="61444" name="Slide Number Placeholder 5">
            <a:extLst>
              <a:ext uri="{FF2B5EF4-FFF2-40B4-BE49-F238E27FC236}">
                <a16:creationId xmlns:a16="http://schemas.microsoft.com/office/drawing/2014/main" id="{C93C190D-CA9C-0AD7-12AC-FF0AD733F9A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4C9C1F8-A82F-4DFA-B9AC-B4BFF5DDB941}" type="slidenum">
              <a:rPr lang="en-GB" altLang="en-US" sz="1200" smtClean="0">
                <a:solidFill>
                  <a:srgbClr val="898989"/>
                </a:solidFill>
              </a:rPr>
              <a:pPr>
                <a:spcBef>
                  <a:spcPct val="0"/>
                </a:spcBef>
                <a:buFontTx/>
                <a:buNone/>
              </a:pPr>
              <a:t>23</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DBCA5D71-F00A-634A-8081-3E954315DCDE}"/>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1703</Words>
  <Application>Microsoft Office PowerPoint</Application>
  <PresentationFormat>On-screen Show (4:3)</PresentationFormat>
  <Paragraphs>177</Paragraphs>
  <Slides>23</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Myriad Pro</vt:lpstr>
      <vt:lpstr>robotoregular</vt:lpstr>
      <vt:lpstr>Aharoni</vt:lpstr>
      <vt:lpstr>Arial</vt:lpstr>
      <vt:lpstr>Calibri</vt:lpstr>
      <vt:lpstr>Calibri Light</vt:lpstr>
      <vt:lpstr>Roboto</vt:lpstr>
      <vt:lpstr>Verdana</vt:lpstr>
      <vt:lpstr>20140311PresentationUWTSDTemplate</vt:lpstr>
      <vt:lpstr>LCBB4009</vt:lpstr>
      <vt:lpstr>What we did the last time</vt:lpstr>
      <vt:lpstr>Assessment guide</vt:lpstr>
      <vt:lpstr>Lesson Aims</vt:lpstr>
      <vt:lpstr>Definition</vt:lpstr>
      <vt:lpstr>Definition</vt:lpstr>
      <vt:lpstr>Designing organisational structure</vt:lpstr>
      <vt:lpstr>Designing organisational structure</vt:lpstr>
      <vt:lpstr>Designing organisational structure</vt:lpstr>
      <vt:lpstr>Designing organisational structure</vt:lpstr>
      <vt:lpstr>Designing organisational structure</vt:lpstr>
      <vt:lpstr>Designing organisational structure</vt:lpstr>
      <vt:lpstr>Designing organisational structure</vt:lpstr>
      <vt:lpstr>Designing organisational structure</vt:lpstr>
      <vt:lpstr>Designing organisational structure</vt:lpstr>
      <vt:lpstr>Designing organisational structure</vt:lpstr>
      <vt:lpstr>Designing organisational structure</vt:lpstr>
      <vt:lpstr>Designing organisational structure</vt:lpstr>
      <vt:lpstr>Designing organisational structure</vt:lpstr>
      <vt:lpstr>Dimensions of organisational structure</vt:lpstr>
      <vt:lpstr>Key terms</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2024-01-11T16:54:17Z</dcterms:modified>
</cp:coreProperties>
</file>