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3" r:id="rId2"/>
  </p:sldMasterIdLst>
  <p:notesMasterIdLst>
    <p:notesMasterId r:id="rId15"/>
  </p:notesMasterIdLst>
  <p:sldIdLst>
    <p:sldId id="271" r:id="rId3"/>
    <p:sldId id="256" r:id="rId4"/>
    <p:sldId id="267" r:id="rId5"/>
    <p:sldId id="260" r:id="rId6"/>
    <p:sldId id="274" r:id="rId7"/>
    <p:sldId id="275" r:id="rId8"/>
    <p:sldId id="268" r:id="rId9"/>
    <p:sldId id="270" r:id="rId10"/>
    <p:sldId id="273" r:id="rId11"/>
    <p:sldId id="266" r:id="rId12"/>
    <p:sldId id="272"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33C0E4-236F-4EB2-A22F-B42F2AC1120B}" v="26" dt="2023-10-22T12:19:12.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791" autoAdjust="0"/>
  </p:normalViewPr>
  <p:slideViewPr>
    <p:cSldViewPr snapToGrid="0">
      <p:cViewPr varScale="1">
        <p:scale>
          <a:sx n="71" d="100"/>
          <a:sy n="71" d="100"/>
        </p:scale>
        <p:origin x="6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zma Ali" userId="c952e192-b8f6-4e47-ad4f-e79fc8eb8b3d" providerId="ADAL" clId="{41CF0891-4EB7-4DDC-9C9A-1A1A26769C5E}"/>
    <pc:docChg chg="custSel addSld delSld modSld sldOrd">
      <pc:chgData name="Uzma Ali" userId="c952e192-b8f6-4e47-ad4f-e79fc8eb8b3d" providerId="ADAL" clId="{41CF0891-4EB7-4DDC-9C9A-1A1A26769C5E}" dt="2023-06-25T08:01:52.250" v="553" actId="20577"/>
      <pc:docMkLst>
        <pc:docMk/>
      </pc:docMkLst>
      <pc:sldChg chg="modSp mod">
        <pc:chgData name="Uzma Ali" userId="c952e192-b8f6-4e47-ad4f-e79fc8eb8b3d" providerId="ADAL" clId="{41CF0891-4EB7-4DDC-9C9A-1A1A26769C5E}" dt="2023-06-24T15:55:50.061" v="513" actId="14100"/>
        <pc:sldMkLst>
          <pc:docMk/>
          <pc:sldMk cId="0" sldId="256"/>
        </pc:sldMkLst>
        <pc:spChg chg="mod">
          <ac:chgData name="Uzma Ali" userId="c952e192-b8f6-4e47-ad4f-e79fc8eb8b3d" providerId="ADAL" clId="{41CF0891-4EB7-4DDC-9C9A-1A1A26769C5E}" dt="2023-06-24T13:19:37.749" v="0" actId="207"/>
          <ac:spMkLst>
            <pc:docMk/>
            <pc:sldMk cId="0" sldId="256"/>
            <ac:spMk id="2" creationId="{3894B5E1-5CFE-FBA5-4B1B-0F0419F90E9B}"/>
          </ac:spMkLst>
        </pc:spChg>
        <pc:spChg chg="mod">
          <ac:chgData name="Uzma Ali" userId="c952e192-b8f6-4e47-ad4f-e79fc8eb8b3d" providerId="ADAL" clId="{41CF0891-4EB7-4DDC-9C9A-1A1A26769C5E}" dt="2023-06-24T15:55:39.877" v="512" actId="14100"/>
          <ac:spMkLst>
            <pc:docMk/>
            <pc:sldMk cId="0" sldId="256"/>
            <ac:spMk id="3" creationId="{48FE87FC-C676-41A1-8C16-A5B21ACF2170}"/>
          </ac:spMkLst>
        </pc:spChg>
        <pc:picChg chg="mod">
          <ac:chgData name="Uzma Ali" userId="c952e192-b8f6-4e47-ad4f-e79fc8eb8b3d" providerId="ADAL" clId="{41CF0891-4EB7-4DDC-9C9A-1A1A26769C5E}" dt="2023-06-24T15:55:50.061" v="513" actId="14100"/>
          <ac:picMkLst>
            <pc:docMk/>
            <pc:sldMk cId="0" sldId="256"/>
            <ac:picMk id="5" creationId="{E262781A-9C78-3D8B-BFD9-E5787F273A34}"/>
          </ac:picMkLst>
        </pc:picChg>
      </pc:sldChg>
      <pc:sldChg chg="del">
        <pc:chgData name="Uzma Ali" userId="c952e192-b8f6-4e47-ad4f-e79fc8eb8b3d" providerId="ADAL" clId="{41CF0891-4EB7-4DDC-9C9A-1A1A26769C5E}" dt="2023-06-24T13:20:11.146" v="1" actId="47"/>
        <pc:sldMkLst>
          <pc:docMk/>
          <pc:sldMk cId="0" sldId="262"/>
        </pc:sldMkLst>
      </pc:sldChg>
      <pc:sldChg chg="modSp mod">
        <pc:chgData name="Uzma Ali" userId="c952e192-b8f6-4e47-ad4f-e79fc8eb8b3d" providerId="ADAL" clId="{41CF0891-4EB7-4DDC-9C9A-1A1A26769C5E}" dt="2023-06-24T15:55:00.687" v="405" actId="27636"/>
        <pc:sldMkLst>
          <pc:docMk/>
          <pc:sldMk cId="0" sldId="266"/>
        </pc:sldMkLst>
        <pc:spChg chg="mod">
          <ac:chgData name="Uzma Ali" userId="c952e192-b8f6-4e47-ad4f-e79fc8eb8b3d" providerId="ADAL" clId="{41CF0891-4EB7-4DDC-9C9A-1A1A26769C5E}" dt="2023-06-24T15:55:00.687" v="405" actId="27636"/>
          <ac:spMkLst>
            <pc:docMk/>
            <pc:sldMk cId="0" sldId="266"/>
            <ac:spMk id="3" creationId="{6C1D3686-0E57-C9BD-CDF6-C492D3484C97}"/>
          </ac:spMkLst>
        </pc:spChg>
      </pc:sldChg>
      <pc:sldChg chg="new del">
        <pc:chgData name="Uzma Ali" userId="c952e192-b8f6-4e47-ad4f-e79fc8eb8b3d" providerId="ADAL" clId="{41CF0891-4EB7-4DDC-9C9A-1A1A26769C5E}" dt="2023-06-24T15:53:59.827" v="326" actId="47"/>
        <pc:sldMkLst>
          <pc:docMk/>
          <pc:sldMk cId="2427705368" sldId="269"/>
        </pc:sldMkLst>
      </pc:sldChg>
      <pc:sldChg chg="addSp modSp new del mod chgLayout">
        <pc:chgData name="Uzma Ali" userId="c952e192-b8f6-4e47-ad4f-e79fc8eb8b3d" providerId="ADAL" clId="{41CF0891-4EB7-4DDC-9C9A-1A1A26769C5E}" dt="2023-06-24T15:50:29.786" v="27" actId="2696"/>
        <pc:sldMkLst>
          <pc:docMk/>
          <pc:sldMk cId="1655558816" sldId="270"/>
        </pc:sldMkLst>
        <pc:spChg chg="add mod">
          <ac:chgData name="Uzma Ali" userId="c952e192-b8f6-4e47-ad4f-e79fc8eb8b3d" providerId="ADAL" clId="{41CF0891-4EB7-4DDC-9C9A-1A1A26769C5E}" dt="2023-06-24T15:50:25.252" v="26" actId="20577"/>
          <ac:spMkLst>
            <pc:docMk/>
            <pc:sldMk cId="1655558816" sldId="270"/>
            <ac:spMk id="3" creationId="{5A566A40-0D49-C931-3BAF-ADC7BDE026FD}"/>
          </ac:spMkLst>
        </pc:spChg>
      </pc:sldChg>
      <pc:sldChg chg="modSp add mod ord">
        <pc:chgData name="Uzma Ali" userId="c952e192-b8f6-4e47-ad4f-e79fc8eb8b3d" providerId="ADAL" clId="{41CF0891-4EB7-4DDC-9C9A-1A1A26769C5E}" dt="2023-06-24T15:54:49.506" v="387" actId="20577"/>
        <pc:sldMkLst>
          <pc:docMk/>
          <pc:sldMk cId="4240988552" sldId="270"/>
        </pc:sldMkLst>
        <pc:spChg chg="mod">
          <ac:chgData name="Uzma Ali" userId="c952e192-b8f6-4e47-ad4f-e79fc8eb8b3d" providerId="ADAL" clId="{41CF0891-4EB7-4DDC-9C9A-1A1A26769C5E}" dt="2023-06-24T15:50:43.347" v="42" actId="20577"/>
          <ac:spMkLst>
            <pc:docMk/>
            <pc:sldMk cId="4240988552" sldId="270"/>
            <ac:spMk id="2" creationId="{3894B5E1-5CFE-FBA5-4B1B-0F0419F90E9B}"/>
          </ac:spMkLst>
        </pc:spChg>
        <pc:spChg chg="mod">
          <ac:chgData name="Uzma Ali" userId="c952e192-b8f6-4e47-ad4f-e79fc8eb8b3d" providerId="ADAL" clId="{41CF0891-4EB7-4DDC-9C9A-1A1A26769C5E}" dt="2023-06-24T15:54:49.506" v="387" actId="20577"/>
          <ac:spMkLst>
            <pc:docMk/>
            <pc:sldMk cId="4240988552" sldId="270"/>
            <ac:spMk id="3" creationId="{48FE87FC-C676-41A1-8C16-A5B21ACF2170}"/>
          </ac:spMkLst>
        </pc:spChg>
      </pc:sldChg>
      <pc:sldChg chg="addSp delSp modSp mod modClrScheme chgLayout">
        <pc:chgData name="Uzma Ali" userId="c952e192-b8f6-4e47-ad4f-e79fc8eb8b3d" providerId="ADAL" clId="{41CF0891-4EB7-4DDC-9C9A-1A1A26769C5E}" dt="2023-06-25T08:01:52.250" v="553" actId="20577"/>
        <pc:sldMkLst>
          <pc:docMk/>
          <pc:sldMk cId="2906710" sldId="271"/>
        </pc:sldMkLst>
        <pc:spChg chg="del mod ord">
          <ac:chgData name="Uzma Ali" userId="c952e192-b8f6-4e47-ad4f-e79fc8eb8b3d" providerId="ADAL" clId="{41CF0891-4EB7-4DDC-9C9A-1A1A26769C5E}" dt="2023-06-25T08:01:36.001" v="515" actId="700"/>
          <ac:spMkLst>
            <pc:docMk/>
            <pc:sldMk cId="2906710" sldId="271"/>
            <ac:spMk id="2" creationId="{ADD39BFC-E65A-AFE9-BCD1-1876E11D046A}"/>
          </ac:spMkLst>
        </pc:spChg>
        <pc:spChg chg="add mod ord">
          <ac:chgData name="Uzma Ali" userId="c952e192-b8f6-4e47-ad4f-e79fc8eb8b3d" providerId="ADAL" clId="{41CF0891-4EB7-4DDC-9C9A-1A1A26769C5E}" dt="2023-06-25T08:01:43.057" v="534" actId="20577"/>
          <ac:spMkLst>
            <pc:docMk/>
            <pc:sldMk cId="2906710" sldId="271"/>
            <ac:spMk id="4" creationId="{E742A8C6-58C8-4ECB-1BF3-DCA0A67B7FD6}"/>
          </ac:spMkLst>
        </pc:spChg>
        <pc:spChg chg="add mod">
          <ac:chgData name="Uzma Ali" userId="c952e192-b8f6-4e47-ad4f-e79fc8eb8b3d" providerId="ADAL" clId="{41CF0891-4EB7-4DDC-9C9A-1A1A26769C5E}" dt="2023-06-25T08:01:52.250" v="553" actId="20577"/>
          <ac:spMkLst>
            <pc:docMk/>
            <pc:sldMk cId="2906710" sldId="271"/>
            <ac:spMk id="5" creationId="{76188A55-A66C-0DBD-91D9-677253519F80}"/>
          </ac:spMkLst>
        </pc:spChg>
        <pc:picChg chg="mod ord modCrop">
          <ac:chgData name="Uzma Ali" userId="c952e192-b8f6-4e47-ad4f-e79fc8eb8b3d" providerId="ADAL" clId="{41CF0891-4EB7-4DDC-9C9A-1A1A26769C5E}" dt="2023-06-25T08:01:36.001" v="515" actId="700"/>
          <ac:picMkLst>
            <pc:docMk/>
            <pc:sldMk cId="2906710" sldId="271"/>
            <ac:picMk id="3" creationId="{17A88BA6-2E1F-E9B6-B0F3-DFBD8CD2E27C}"/>
          </ac:picMkLst>
        </pc:picChg>
      </pc:sldChg>
    </pc:docChg>
  </pc:docChgLst>
  <pc:docChgLst>
    <pc:chgData name="Uzma Ali" userId="S::u.ali@uwtsd.ac.uk::c952e192-b8f6-4e47-ad4f-e79fc8eb8b3d" providerId="AD" clId="Web-{C9071A2F-5EA4-4805-9292-60DE74385FEC}"/>
    <pc:docChg chg="modSld">
      <pc:chgData name="Uzma Ali" userId="S::u.ali@uwtsd.ac.uk::c952e192-b8f6-4e47-ad4f-e79fc8eb8b3d" providerId="AD" clId="Web-{C9071A2F-5EA4-4805-9292-60DE74385FEC}" dt="2023-06-25T09:18:26.335" v="3" actId="1076"/>
      <pc:docMkLst>
        <pc:docMk/>
      </pc:docMkLst>
      <pc:sldChg chg="modSp">
        <pc:chgData name="Uzma Ali" userId="S::u.ali@uwtsd.ac.uk::c952e192-b8f6-4e47-ad4f-e79fc8eb8b3d" providerId="AD" clId="Web-{C9071A2F-5EA4-4805-9292-60DE74385FEC}" dt="2023-06-25T09:18:26.335" v="3" actId="1076"/>
        <pc:sldMkLst>
          <pc:docMk/>
          <pc:sldMk cId="2906710" sldId="271"/>
        </pc:sldMkLst>
        <pc:picChg chg="mod">
          <ac:chgData name="Uzma Ali" userId="S::u.ali@uwtsd.ac.uk::c952e192-b8f6-4e47-ad4f-e79fc8eb8b3d" providerId="AD" clId="Web-{C9071A2F-5EA4-4805-9292-60DE74385FEC}" dt="2023-06-25T09:18:26.335" v="3" actId="1076"/>
          <ac:picMkLst>
            <pc:docMk/>
            <pc:sldMk cId="2906710" sldId="271"/>
            <ac:picMk id="3" creationId="{17A88BA6-2E1F-E9B6-B0F3-DFBD8CD2E27C}"/>
          </ac:picMkLst>
        </pc:picChg>
      </pc:sldChg>
    </pc:docChg>
  </pc:docChgLst>
  <pc:docChgLst>
    <pc:chgData name="Uzma Ali" userId="c952e192-b8f6-4e47-ad4f-e79fc8eb8b3d" providerId="ADAL" clId="{1AA07446-6ABB-479F-AEFC-17A0962BD39A}"/>
    <pc:docChg chg="custSel modSld">
      <pc:chgData name="Uzma Ali" userId="c952e192-b8f6-4e47-ad4f-e79fc8eb8b3d" providerId="ADAL" clId="{1AA07446-6ABB-479F-AEFC-17A0962BD39A}" dt="2023-08-24T15:46:51.698" v="228" actId="20577"/>
      <pc:docMkLst>
        <pc:docMk/>
      </pc:docMkLst>
      <pc:sldChg chg="modSp mod modNotesTx">
        <pc:chgData name="Uzma Ali" userId="c952e192-b8f6-4e47-ad4f-e79fc8eb8b3d" providerId="ADAL" clId="{1AA07446-6ABB-479F-AEFC-17A0962BD39A}" dt="2023-08-24T15:46:04.086" v="205" actId="27636"/>
        <pc:sldMkLst>
          <pc:docMk/>
          <pc:sldMk cId="0" sldId="256"/>
        </pc:sldMkLst>
        <pc:spChg chg="mod">
          <ac:chgData name="Uzma Ali" userId="c952e192-b8f6-4e47-ad4f-e79fc8eb8b3d" providerId="ADAL" clId="{1AA07446-6ABB-479F-AEFC-17A0962BD39A}" dt="2023-08-24T15:46:04.086" v="205" actId="27636"/>
          <ac:spMkLst>
            <pc:docMk/>
            <pc:sldMk cId="0" sldId="256"/>
            <ac:spMk id="3" creationId="{48FE87FC-C676-41A1-8C16-A5B21ACF2170}"/>
          </ac:spMkLst>
        </pc:spChg>
      </pc:sldChg>
      <pc:sldChg chg="modNotesTx">
        <pc:chgData name="Uzma Ali" userId="c952e192-b8f6-4e47-ad4f-e79fc8eb8b3d" providerId="ADAL" clId="{1AA07446-6ABB-479F-AEFC-17A0962BD39A}" dt="2023-08-24T15:46:51.698" v="228" actId="20577"/>
        <pc:sldMkLst>
          <pc:docMk/>
          <pc:sldMk cId="0" sldId="260"/>
        </pc:sldMkLst>
      </pc:sldChg>
    </pc:docChg>
  </pc:docChgLst>
  <pc:docChgLst>
    <pc:chgData name="Uzma Ali" userId="c952e192-b8f6-4e47-ad4f-e79fc8eb8b3d" providerId="ADAL" clId="{7133C0E4-236F-4EB2-A22F-B42F2AC1120B}"/>
    <pc:docChg chg="undo custSel addSld delSld modSld sldOrd">
      <pc:chgData name="Uzma Ali" userId="c952e192-b8f6-4e47-ad4f-e79fc8eb8b3d" providerId="ADAL" clId="{7133C0E4-236F-4EB2-A22F-B42F2AC1120B}" dt="2023-10-22T12:23:33.069" v="2509" actId="1076"/>
      <pc:docMkLst>
        <pc:docMk/>
      </pc:docMkLst>
      <pc:sldChg chg="modSp mod">
        <pc:chgData name="Uzma Ali" userId="c952e192-b8f6-4e47-ad4f-e79fc8eb8b3d" providerId="ADAL" clId="{7133C0E4-236F-4EB2-A22F-B42F2AC1120B}" dt="2023-10-14T10:45:28.083" v="94" actId="113"/>
        <pc:sldMkLst>
          <pc:docMk/>
          <pc:sldMk cId="0" sldId="256"/>
        </pc:sldMkLst>
        <pc:spChg chg="mod">
          <ac:chgData name="Uzma Ali" userId="c952e192-b8f6-4e47-ad4f-e79fc8eb8b3d" providerId="ADAL" clId="{7133C0E4-236F-4EB2-A22F-B42F2AC1120B}" dt="2023-10-14T10:45:28.083" v="94" actId="113"/>
          <ac:spMkLst>
            <pc:docMk/>
            <pc:sldMk cId="0" sldId="256"/>
            <ac:spMk id="3" creationId="{48FE87FC-C676-41A1-8C16-A5B21ACF2170}"/>
          </ac:spMkLst>
        </pc:spChg>
      </pc:sldChg>
      <pc:sldChg chg="addSp modSp mod">
        <pc:chgData name="Uzma Ali" userId="c952e192-b8f6-4e47-ad4f-e79fc8eb8b3d" providerId="ADAL" clId="{7133C0E4-236F-4EB2-A22F-B42F2AC1120B}" dt="2023-10-22T12:20:58.461" v="2292" actId="113"/>
        <pc:sldMkLst>
          <pc:docMk/>
          <pc:sldMk cId="0" sldId="260"/>
        </pc:sldMkLst>
        <pc:spChg chg="add mod">
          <ac:chgData name="Uzma Ali" userId="c952e192-b8f6-4e47-ad4f-e79fc8eb8b3d" providerId="ADAL" clId="{7133C0E4-236F-4EB2-A22F-B42F2AC1120B}" dt="2023-10-22T12:20:55.029" v="2291" actId="113"/>
          <ac:spMkLst>
            <pc:docMk/>
            <pc:sldMk cId="0" sldId="260"/>
            <ac:spMk id="2" creationId="{BBB693CC-C558-40CA-1F04-A9007DF6D10F}"/>
          </ac:spMkLst>
        </pc:spChg>
        <pc:spChg chg="add mod">
          <ac:chgData name="Uzma Ali" userId="c952e192-b8f6-4e47-ad4f-e79fc8eb8b3d" providerId="ADAL" clId="{7133C0E4-236F-4EB2-A22F-B42F2AC1120B}" dt="2023-10-22T12:20:58.461" v="2292" actId="113"/>
          <ac:spMkLst>
            <pc:docMk/>
            <pc:sldMk cId="0" sldId="260"/>
            <ac:spMk id="3" creationId="{6D5D4109-C191-3666-E5CA-7E451BD2E831}"/>
          </ac:spMkLst>
        </pc:spChg>
        <pc:cxnChg chg="add mod">
          <ac:chgData name="Uzma Ali" userId="c952e192-b8f6-4e47-ad4f-e79fc8eb8b3d" providerId="ADAL" clId="{7133C0E4-236F-4EB2-A22F-B42F2AC1120B}" dt="2023-10-22T10:31:28.319" v="1085" actId="14100"/>
          <ac:cxnSpMkLst>
            <pc:docMk/>
            <pc:sldMk cId="0" sldId="260"/>
            <ac:cxnSpMk id="4" creationId="{9B7B7A84-745A-678D-178D-FC0F21EA2685}"/>
          </ac:cxnSpMkLst>
        </pc:cxnChg>
        <pc:cxnChg chg="add mod">
          <ac:chgData name="Uzma Ali" userId="c952e192-b8f6-4e47-ad4f-e79fc8eb8b3d" providerId="ADAL" clId="{7133C0E4-236F-4EB2-A22F-B42F2AC1120B}" dt="2023-10-22T10:32:01.880" v="1092" actId="14100"/>
          <ac:cxnSpMkLst>
            <pc:docMk/>
            <pc:sldMk cId="0" sldId="260"/>
            <ac:cxnSpMk id="7" creationId="{CDE4119E-87FE-FD7B-D6C3-2EC16A9C4452}"/>
          </ac:cxnSpMkLst>
        </pc:cxnChg>
      </pc:sldChg>
      <pc:sldChg chg="modSp mod">
        <pc:chgData name="Uzma Ali" userId="c952e192-b8f6-4e47-ad4f-e79fc8eb8b3d" providerId="ADAL" clId="{7133C0E4-236F-4EB2-A22F-B42F2AC1120B}" dt="2023-10-14T10:44:55.485" v="91" actId="5793"/>
        <pc:sldMkLst>
          <pc:docMk/>
          <pc:sldMk cId="0" sldId="266"/>
        </pc:sldMkLst>
        <pc:spChg chg="mod">
          <ac:chgData name="Uzma Ali" userId="c952e192-b8f6-4e47-ad4f-e79fc8eb8b3d" providerId="ADAL" clId="{7133C0E4-236F-4EB2-A22F-B42F2AC1120B}" dt="2023-10-14T10:44:55.485" v="91" actId="5793"/>
          <ac:spMkLst>
            <pc:docMk/>
            <pc:sldMk cId="0" sldId="266"/>
            <ac:spMk id="3" creationId="{6C1D3686-0E57-C9BD-CDF6-C492D3484C97}"/>
          </ac:spMkLst>
        </pc:spChg>
        <pc:spChg chg="mod">
          <ac:chgData name="Uzma Ali" userId="c952e192-b8f6-4e47-ad4f-e79fc8eb8b3d" providerId="ADAL" clId="{7133C0E4-236F-4EB2-A22F-B42F2AC1120B}" dt="2023-10-14T10:44:04.876" v="62" actId="20577"/>
          <ac:spMkLst>
            <pc:docMk/>
            <pc:sldMk cId="0" sldId="266"/>
            <ac:spMk id="4" creationId="{D68B1852-E7F8-92DA-1E1C-55FF952CB542}"/>
          </ac:spMkLst>
        </pc:spChg>
      </pc:sldChg>
      <pc:sldChg chg="addSp modSp mod">
        <pc:chgData name="Uzma Ali" userId="c952e192-b8f6-4e47-ad4f-e79fc8eb8b3d" providerId="ADAL" clId="{7133C0E4-236F-4EB2-A22F-B42F2AC1120B}" dt="2023-10-22T12:20:38.839" v="2290" actId="20577"/>
        <pc:sldMkLst>
          <pc:docMk/>
          <pc:sldMk cId="661664687" sldId="267"/>
        </pc:sldMkLst>
        <pc:spChg chg="mod">
          <ac:chgData name="Uzma Ali" userId="c952e192-b8f6-4e47-ad4f-e79fc8eb8b3d" providerId="ADAL" clId="{7133C0E4-236F-4EB2-A22F-B42F2AC1120B}" dt="2023-10-22T12:20:38.839" v="2290" actId="20577"/>
          <ac:spMkLst>
            <pc:docMk/>
            <pc:sldMk cId="661664687" sldId="267"/>
            <ac:spMk id="3" creationId="{4FF15E48-A6A8-02E6-8D09-784B524B34BA}"/>
          </ac:spMkLst>
        </pc:spChg>
        <pc:spChg chg="add mod">
          <ac:chgData name="Uzma Ali" userId="c952e192-b8f6-4e47-ad4f-e79fc8eb8b3d" providerId="ADAL" clId="{7133C0E4-236F-4EB2-A22F-B42F2AC1120B}" dt="2023-10-21T11:15:22.094" v="831" actId="207"/>
          <ac:spMkLst>
            <pc:docMk/>
            <pc:sldMk cId="661664687" sldId="267"/>
            <ac:spMk id="14" creationId="{893BAE77-EB84-D584-7ADC-DBB508E5B03C}"/>
          </ac:spMkLst>
        </pc:spChg>
        <pc:picChg chg="mod">
          <ac:chgData name="Uzma Ali" userId="c952e192-b8f6-4e47-ad4f-e79fc8eb8b3d" providerId="ADAL" clId="{7133C0E4-236F-4EB2-A22F-B42F2AC1120B}" dt="2023-10-21T11:14:16.084" v="816" actId="14100"/>
          <ac:picMkLst>
            <pc:docMk/>
            <pc:sldMk cId="661664687" sldId="267"/>
            <ac:picMk id="5" creationId="{0A40B7E8-2E96-7FED-263F-4E4CB4356EED}"/>
          </ac:picMkLst>
        </pc:picChg>
        <pc:picChg chg="add mod">
          <ac:chgData name="Uzma Ali" userId="c952e192-b8f6-4e47-ad4f-e79fc8eb8b3d" providerId="ADAL" clId="{7133C0E4-236F-4EB2-A22F-B42F2AC1120B}" dt="2023-10-21T11:14:22.219" v="819" actId="1076"/>
          <ac:picMkLst>
            <pc:docMk/>
            <pc:sldMk cId="661664687" sldId="267"/>
            <ac:picMk id="6" creationId="{45611C6C-9DBF-6611-3228-7AE378EBD191}"/>
          </ac:picMkLst>
        </pc:picChg>
        <pc:cxnChg chg="mod">
          <ac:chgData name="Uzma Ali" userId="c952e192-b8f6-4e47-ad4f-e79fc8eb8b3d" providerId="ADAL" clId="{7133C0E4-236F-4EB2-A22F-B42F2AC1120B}" dt="2023-10-21T11:14:28.776" v="820" actId="14100"/>
          <ac:cxnSpMkLst>
            <pc:docMk/>
            <pc:sldMk cId="661664687" sldId="267"/>
            <ac:cxnSpMk id="7" creationId="{0BE33333-E1BC-AC8F-D946-6FFC647557E3}"/>
          </ac:cxnSpMkLst>
        </pc:cxnChg>
        <pc:cxnChg chg="add mod">
          <ac:chgData name="Uzma Ali" userId="c952e192-b8f6-4e47-ad4f-e79fc8eb8b3d" providerId="ADAL" clId="{7133C0E4-236F-4EB2-A22F-B42F2AC1120B}" dt="2023-10-22T07:50:40.805" v="833" actId="14100"/>
          <ac:cxnSpMkLst>
            <pc:docMk/>
            <pc:sldMk cId="661664687" sldId="267"/>
            <ac:cxnSpMk id="9" creationId="{6F7E84B1-08C8-7D45-ECB8-CA1B41335650}"/>
          </ac:cxnSpMkLst>
        </pc:cxnChg>
        <pc:cxnChg chg="add mod">
          <ac:chgData name="Uzma Ali" userId="c952e192-b8f6-4e47-ad4f-e79fc8eb8b3d" providerId="ADAL" clId="{7133C0E4-236F-4EB2-A22F-B42F2AC1120B}" dt="2023-10-22T07:51:02.573" v="837" actId="14100"/>
          <ac:cxnSpMkLst>
            <pc:docMk/>
            <pc:sldMk cId="661664687" sldId="267"/>
            <ac:cxnSpMk id="17" creationId="{1FAD5B58-73A8-79EE-0E7C-19136079BCF7}"/>
          </ac:cxnSpMkLst>
        </pc:cxnChg>
      </pc:sldChg>
      <pc:sldChg chg="addSp modSp mod modNotesTx">
        <pc:chgData name="Uzma Ali" userId="c952e192-b8f6-4e47-ad4f-e79fc8eb8b3d" providerId="ADAL" clId="{7133C0E4-236F-4EB2-A22F-B42F2AC1120B}" dt="2023-10-22T12:19:19.137" v="2235" actId="14100"/>
        <pc:sldMkLst>
          <pc:docMk/>
          <pc:sldMk cId="3194101240" sldId="268"/>
        </pc:sldMkLst>
        <pc:spChg chg="add mod">
          <ac:chgData name="Uzma Ali" userId="c952e192-b8f6-4e47-ad4f-e79fc8eb8b3d" providerId="ADAL" clId="{7133C0E4-236F-4EB2-A22F-B42F2AC1120B}" dt="2023-10-22T12:18:57.787" v="2231" actId="20577"/>
          <ac:spMkLst>
            <pc:docMk/>
            <pc:sldMk cId="3194101240" sldId="268"/>
            <ac:spMk id="3" creationId="{B50ED671-BD5F-7C8B-7F24-35D94A714179}"/>
          </ac:spMkLst>
        </pc:spChg>
        <pc:picChg chg="mod">
          <ac:chgData name="Uzma Ali" userId="c952e192-b8f6-4e47-ad4f-e79fc8eb8b3d" providerId="ADAL" clId="{7133C0E4-236F-4EB2-A22F-B42F2AC1120B}" dt="2023-10-22T12:19:03.431" v="2232" actId="14100"/>
          <ac:picMkLst>
            <pc:docMk/>
            <pc:sldMk cId="3194101240" sldId="268"/>
            <ac:picMk id="2" creationId="{7CD469AD-26E3-8269-889B-56CF9CDE0275}"/>
          </ac:picMkLst>
        </pc:picChg>
        <pc:cxnChg chg="add mod">
          <ac:chgData name="Uzma Ali" userId="c952e192-b8f6-4e47-ad4f-e79fc8eb8b3d" providerId="ADAL" clId="{7133C0E4-236F-4EB2-A22F-B42F2AC1120B}" dt="2023-10-22T12:19:19.137" v="2235" actId="14100"/>
          <ac:cxnSpMkLst>
            <pc:docMk/>
            <pc:sldMk cId="3194101240" sldId="268"/>
            <ac:cxnSpMk id="4" creationId="{E346B3D9-A5FA-50AC-8099-3A44DDCE8DEF}"/>
          </ac:cxnSpMkLst>
        </pc:cxnChg>
      </pc:sldChg>
      <pc:sldChg chg="addSp delSp modSp mod setBg">
        <pc:chgData name="Uzma Ali" userId="c952e192-b8f6-4e47-ad4f-e79fc8eb8b3d" providerId="ADAL" clId="{7133C0E4-236F-4EB2-A22F-B42F2AC1120B}" dt="2023-10-14T10:45:11.709" v="92" actId="478"/>
        <pc:sldMkLst>
          <pc:docMk/>
          <pc:sldMk cId="2906710" sldId="271"/>
        </pc:sldMkLst>
        <pc:spChg chg="mod">
          <ac:chgData name="Uzma Ali" userId="c952e192-b8f6-4e47-ad4f-e79fc8eb8b3d" providerId="ADAL" clId="{7133C0E4-236F-4EB2-A22F-B42F2AC1120B}" dt="2023-10-14T10:26:29.875" v="14" actId="20577"/>
          <ac:spMkLst>
            <pc:docMk/>
            <pc:sldMk cId="2906710" sldId="271"/>
            <ac:spMk id="4" creationId="{E742A8C6-58C8-4ECB-1BF3-DCA0A67B7FD6}"/>
          </ac:spMkLst>
        </pc:spChg>
        <pc:spChg chg="del mod">
          <ac:chgData name="Uzma Ali" userId="c952e192-b8f6-4e47-ad4f-e79fc8eb8b3d" providerId="ADAL" clId="{7133C0E4-236F-4EB2-A22F-B42F2AC1120B}" dt="2023-10-14T10:45:11.709" v="92" actId="478"/>
          <ac:spMkLst>
            <pc:docMk/>
            <pc:sldMk cId="2906710" sldId="271"/>
            <ac:spMk id="5" creationId="{76188A55-A66C-0DBD-91D9-677253519F80}"/>
          </ac:spMkLst>
        </pc:spChg>
        <pc:spChg chg="add del">
          <ac:chgData name="Uzma Ali" userId="c952e192-b8f6-4e47-ad4f-e79fc8eb8b3d" providerId="ADAL" clId="{7133C0E4-236F-4EB2-A22F-B42F2AC1120B}" dt="2023-10-14T10:26:17.985" v="1" actId="26606"/>
          <ac:spMkLst>
            <pc:docMk/>
            <pc:sldMk cId="2906710" sldId="271"/>
            <ac:spMk id="10" creationId="{0DBF1ABE-8590-450D-BB49-BDDCCF3EEA9E}"/>
          </ac:spMkLst>
        </pc:spChg>
        <pc:spChg chg="add del">
          <ac:chgData name="Uzma Ali" userId="c952e192-b8f6-4e47-ad4f-e79fc8eb8b3d" providerId="ADAL" clId="{7133C0E4-236F-4EB2-A22F-B42F2AC1120B}" dt="2023-10-14T10:26:17.985" v="1" actId="26606"/>
          <ac:spMkLst>
            <pc:docMk/>
            <pc:sldMk cId="2906710" sldId="271"/>
            <ac:spMk id="12" creationId="{18D32C3D-8F76-4E99-BE56-0836CC38CC84}"/>
          </ac:spMkLst>
        </pc:spChg>
        <pc:spChg chg="add del">
          <ac:chgData name="Uzma Ali" userId="c952e192-b8f6-4e47-ad4f-e79fc8eb8b3d" providerId="ADAL" clId="{7133C0E4-236F-4EB2-A22F-B42F2AC1120B}" dt="2023-10-14T10:26:17.985" v="1" actId="26606"/>
          <ac:spMkLst>
            <pc:docMk/>
            <pc:sldMk cId="2906710" sldId="271"/>
            <ac:spMk id="14" creationId="{70766076-46F5-42D5-A773-2B3BEF2B8B74}"/>
          </ac:spMkLst>
        </pc:spChg>
        <pc:spChg chg="add del">
          <ac:chgData name="Uzma Ali" userId="c952e192-b8f6-4e47-ad4f-e79fc8eb8b3d" providerId="ADAL" clId="{7133C0E4-236F-4EB2-A22F-B42F2AC1120B}" dt="2023-10-14T10:26:17.985" v="1" actId="26606"/>
          <ac:spMkLst>
            <pc:docMk/>
            <pc:sldMk cId="2906710" sldId="271"/>
            <ac:spMk id="16" creationId="{CB7B90D9-1EC2-4A12-B24A-342C1BCA2FA1}"/>
          </ac:spMkLst>
        </pc:spChg>
        <pc:spChg chg="add">
          <ac:chgData name="Uzma Ali" userId="c952e192-b8f6-4e47-ad4f-e79fc8eb8b3d" providerId="ADAL" clId="{7133C0E4-236F-4EB2-A22F-B42F2AC1120B}" dt="2023-10-14T10:26:18.025" v="2" actId="26606"/>
          <ac:spMkLst>
            <pc:docMk/>
            <pc:sldMk cId="2906710" sldId="271"/>
            <ac:spMk id="18" creationId="{657F69E0-C4B0-4BEC-A689-4F8D877F05D4}"/>
          </ac:spMkLst>
        </pc:spChg>
        <pc:spChg chg="add">
          <ac:chgData name="Uzma Ali" userId="c952e192-b8f6-4e47-ad4f-e79fc8eb8b3d" providerId="ADAL" clId="{7133C0E4-236F-4EB2-A22F-B42F2AC1120B}" dt="2023-10-14T10:26:18.025" v="2" actId="26606"/>
          <ac:spMkLst>
            <pc:docMk/>
            <pc:sldMk cId="2906710" sldId="271"/>
            <ac:spMk id="19" creationId="{9F6380B4-6A1C-481E-8408-B4E6C75B9B81}"/>
          </ac:spMkLst>
        </pc:spChg>
        <pc:picChg chg="mod ord">
          <ac:chgData name="Uzma Ali" userId="c952e192-b8f6-4e47-ad4f-e79fc8eb8b3d" providerId="ADAL" clId="{7133C0E4-236F-4EB2-A22F-B42F2AC1120B}" dt="2023-10-14T10:26:18.025" v="2" actId="26606"/>
          <ac:picMkLst>
            <pc:docMk/>
            <pc:sldMk cId="2906710" sldId="271"/>
            <ac:picMk id="3" creationId="{17A88BA6-2E1F-E9B6-B0F3-DFBD8CD2E27C}"/>
          </ac:picMkLst>
        </pc:picChg>
      </pc:sldChg>
      <pc:sldChg chg="add">
        <pc:chgData name="Uzma Ali" userId="c952e192-b8f6-4e47-ad4f-e79fc8eb8b3d" providerId="ADAL" clId="{7133C0E4-236F-4EB2-A22F-B42F2AC1120B}" dt="2023-10-14T10:43:49.031" v="16" actId="2890"/>
        <pc:sldMkLst>
          <pc:docMk/>
          <pc:sldMk cId="4227187618" sldId="272"/>
        </pc:sldMkLst>
      </pc:sldChg>
      <pc:sldChg chg="modSp add mod ord">
        <pc:chgData name="Uzma Ali" userId="c952e192-b8f6-4e47-ad4f-e79fc8eb8b3d" providerId="ADAL" clId="{7133C0E4-236F-4EB2-A22F-B42F2AC1120B}" dt="2023-10-22T12:19:44.025" v="2237"/>
        <pc:sldMkLst>
          <pc:docMk/>
          <pc:sldMk cId="53580209" sldId="273"/>
        </pc:sldMkLst>
        <pc:spChg chg="mod">
          <ac:chgData name="Uzma Ali" userId="c952e192-b8f6-4e47-ad4f-e79fc8eb8b3d" providerId="ADAL" clId="{7133C0E4-236F-4EB2-A22F-B42F2AC1120B}" dt="2023-10-16T09:59:12.030" v="667" actId="20577"/>
          <ac:spMkLst>
            <pc:docMk/>
            <pc:sldMk cId="53580209" sldId="273"/>
            <ac:spMk id="3" creationId="{6C1D3686-0E57-C9BD-CDF6-C492D3484C97}"/>
          </ac:spMkLst>
        </pc:spChg>
        <pc:spChg chg="mod">
          <ac:chgData name="Uzma Ali" userId="c952e192-b8f6-4e47-ad4f-e79fc8eb8b3d" providerId="ADAL" clId="{7133C0E4-236F-4EB2-A22F-B42F2AC1120B}" dt="2023-10-22T10:27:26.254" v="897" actId="20577"/>
          <ac:spMkLst>
            <pc:docMk/>
            <pc:sldMk cId="53580209" sldId="273"/>
            <ac:spMk id="4" creationId="{D68B1852-E7F8-92DA-1E1C-55FF952CB542}"/>
          </ac:spMkLst>
        </pc:spChg>
      </pc:sldChg>
      <pc:sldChg chg="new del mod modClrScheme chgLayout">
        <pc:chgData name="Uzma Ali" userId="c952e192-b8f6-4e47-ad4f-e79fc8eb8b3d" providerId="ADAL" clId="{7133C0E4-236F-4EB2-A22F-B42F2AC1120B}" dt="2023-10-16T09:55:30.444" v="98" actId="2696"/>
        <pc:sldMkLst>
          <pc:docMk/>
          <pc:sldMk cId="3635963781" sldId="273"/>
        </pc:sldMkLst>
      </pc:sldChg>
      <pc:sldChg chg="addSp delSp modSp mod">
        <pc:chgData name="Uzma Ali" userId="c952e192-b8f6-4e47-ad4f-e79fc8eb8b3d" providerId="ADAL" clId="{7133C0E4-236F-4EB2-A22F-B42F2AC1120B}" dt="2023-10-22T12:23:33.069" v="2509" actId="1076"/>
        <pc:sldMkLst>
          <pc:docMk/>
          <pc:sldMk cId="1054031084" sldId="274"/>
        </pc:sldMkLst>
        <pc:spChg chg="mod">
          <ac:chgData name="Uzma Ali" userId="c952e192-b8f6-4e47-ad4f-e79fc8eb8b3d" providerId="ADAL" clId="{7133C0E4-236F-4EB2-A22F-B42F2AC1120B}" dt="2023-10-22T12:21:10.832" v="2294" actId="113"/>
          <ac:spMkLst>
            <pc:docMk/>
            <pc:sldMk cId="1054031084" sldId="274"/>
            <ac:spMk id="2" creationId="{BBB693CC-C558-40CA-1F04-A9007DF6D10F}"/>
          </ac:spMkLst>
        </pc:spChg>
        <pc:spChg chg="mod">
          <ac:chgData name="Uzma Ali" userId="c952e192-b8f6-4e47-ad4f-e79fc8eb8b3d" providerId="ADAL" clId="{7133C0E4-236F-4EB2-A22F-B42F2AC1120B}" dt="2023-10-22T12:21:14.508" v="2295" actId="113"/>
          <ac:spMkLst>
            <pc:docMk/>
            <pc:sldMk cId="1054031084" sldId="274"/>
            <ac:spMk id="3" creationId="{6D5D4109-C191-3666-E5CA-7E451BD2E831}"/>
          </ac:spMkLst>
        </pc:spChg>
        <pc:spChg chg="add mod">
          <ac:chgData name="Uzma Ali" userId="c952e192-b8f6-4e47-ad4f-e79fc8eb8b3d" providerId="ADAL" clId="{7133C0E4-236F-4EB2-A22F-B42F2AC1120B}" dt="2023-10-22T12:21:06.860" v="2293" actId="113"/>
          <ac:spMkLst>
            <pc:docMk/>
            <pc:sldMk cId="1054031084" sldId="274"/>
            <ac:spMk id="8" creationId="{6BCC15C3-9F0D-6064-F525-900754289078}"/>
          </ac:spMkLst>
        </pc:spChg>
        <pc:spChg chg="add del">
          <ac:chgData name="Uzma Ali" userId="c952e192-b8f6-4e47-ad4f-e79fc8eb8b3d" providerId="ADAL" clId="{7133C0E4-236F-4EB2-A22F-B42F2AC1120B}" dt="2023-10-22T12:21:26.124" v="2297" actId="22"/>
          <ac:spMkLst>
            <pc:docMk/>
            <pc:sldMk cId="1054031084" sldId="274"/>
            <ac:spMk id="25" creationId="{07FC3447-154C-E8BF-55F8-E2E297440AEB}"/>
          </ac:spMkLst>
        </pc:spChg>
        <pc:spChg chg="add del mod">
          <ac:chgData name="Uzma Ali" userId="c952e192-b8f6-4e47-ad4f-e79fc8eb8b3d" providerId="ADAL" clId="{7133C0E4-236F-4EB2-A22F-B42F2AC1120B}" dt="2023-10-22T12:23:00.300" v="2459" actId="478"/>
          <ac:spMkLst>
            <pc:docMk/>
            <pc:sldMk cId="1054031084" sldId="274"/>
            <ac:spMk id="27" creationId="{CDE055D8-D538-5327-F148-7B990F4B05D5}"/>
          </ac:spMkLst>
        </pc:spChg>
        <pc:spChg chg="add mod">
          <ac:chgData name="Uzma Ali" userId="c952e192-b8f6-4e47-ad4f-e79fc8eb8b3d" providerId="ADAL" clId="{7133C0E4-236F-4EB2-A22F-B42F2AC1120B}" dt="2023-10-22T12:23:33.069" v="2509" actId="1076"/>
          <ac:spMkLst>
            <pc:docMk/>
            <pc:sldMk cId="1054031084" sldId="274"/>
            <ac:spMk id="29" creationId="{E7D9BADF-EE10-24C7-16DD-011F00016A98}"/>
          </ac:spMkLst>
        </pc:spChg>
        <pc:picChg chg="add del mod">
          <ac:chgData name="Uzma Ali" userId="c952e192-b8f6-4e47-ad4f-e79fc8eb8b3d" providerId="ADAL" clId="{7133C0E4-236F-4EB2-A22F-B42F2AC1120B}" dt="2023-10-22T10:34:50.685" v="1255" actId="478"/>
          <ac:picMkLst>
            <pc:docMk/>
            <pc:sldMk cId="1054031084" sldId="274"/>
            <ac:picMk id="6" creationId="{D8AFAA1E-7E87-0A2E-3A1B-C134C20F0F61}"/>
          </ac:picMkLst>
        </pc:picChg>
        <pc:picChg chg="add mod modCrop">
          <ac:chgData name="Uzma Ali" userId="c952e192-b8f6-4e47-ad4f-e79fc8eb8b3d" providerId="ADAL" clId="{7133C0E4-236F-4EB2-A22F-B42F2AC1120B}" dt="2023-10-22T10:36:08.361" v="1270" actId="732"/>
          <ac:picMkLst>
            <pc:docMk/>
            <pc:sldMk cId="1054031084" sldId="274"/>
            <ac:picMk id="10" creationId="{051E0513-9311-30C3-4380-A38077474000}"/>
          </ac:picMkLst>
        </pc:picChg>
        <pc:picChg chg="del">
          <ac:chgData name="Uzma Ali" userId="c952e192-b8f6-4e47-ad4f-e79fc8eb8b3d" providerId="ADAL" clId="{7133C0E4-236F-4EB2-A22F-B42F2AC1120B}" dt="2023-10-22T10:32:45.069" v="1094" actId="478"/>
          <ac:picMkLst>
            <pc:docMk/>
            <pc:sldMk cId="1054031084" sldId="274"/>
            <ac:picMk id="12" creationId="{770B48F1-9692-2235-6053-60ECA2947ABE}"/>
          </ac:picMkLst>
        </pc:picChg>
        <pc:picChg chg="add mod">
          <ac:chgData name="Uzma Ali" userId="c952e192-b8f6-4e47-ad4f-e79fc8eb8b3d" providerId="ADAL" clId="{7133C0E4-236F-4EB2-A22F-B42F2AC1120B}" dt="2023-10-22T10:36:53.868" v="1276" actId="1076"/>
          <ac:picMkLst>
            <pc:docMk/>
            <pc:sldMk cId="1054031084" sldId="274"/>
            <ac:picMk id="19" creationId="{91224430-9812-BD20-4A7B-2C0EEFCAB8D2}"/>
          </ac:picMkLst>
        </pc:picChg>
        <pc:cxnChg chg="del mod">
          <ac:chgData name="Uzma Ali" userId="c952e192-b8f6-4e47-ad4f-e79fc8eb8b3d" providerId="ADAL" clId="{7133C0E4-236F-4EB2-A22F-B42F2AC1120B}" dt="2023-10-22T10:35:30.793" v="1261" actId="21"/>
          <ac:cxnSpMkLst>
            <pc:docMk/>
            <pc:sldMk cId="1054031084" sldId="274"/>
            <ac:cxnSpMk id="4" creationId="{9B7B7A84-745A-678D-178D-FC0F21EA2685}"/>
          </ac:cxnSpMkLst>
        </pc:cxnChg>
        <pc:cxnChg chg="del mod">
          <ac:chgData name="Uzma Ali" userId="c952e192-b8f6-4e47-ad4f-e79fc8eb8b3d" providerId="ADAL" clId="{7133C0E4-236F-4EB2-A22F-B42F2AC1120B}" dt="2023-10-22T10:37:59.337" v="1368" actId="21"/>
          <ac:cxnSpMkLst>
            <pc:docMk/>
            <pc:sldMk cId="1054031084" sldId="274"/>
            <ac:cxnSpMk id="7" creationId="{CDE4119E-87FE-FD7B-D6C3-2EC16A9C4452}"/>
          </ac:cxnSpMkLst>
        </pc:cxnChg>
        <pc:cxnChg chg="add mod">
          <ac:chgData name="Uzma Ali" userId="c952e192-b8f6-4e47-ad4f-e79fc8eb8b3d" providerId="ADAL" clId="{7133C0E4-236F-4EB2-A22F-B42F2AC1120B}" dt="2023-10-22T10:35:38.359" v="1263" actId="1076"/>
          <ac:cxnSpMkLst>
            <pc:docMk/>
            <pc:sldMk cId="1054031084" sldId="274"/>
            <ac:cxnSpMk id="13" creationId="{24EC7753-BFFC-45E4-50C1-8C3E790CC0EF}"/>
          </ac:cxnSpMkLst>
        </pc:cxnChg>
        <pc:cxnChg chg="add mod">
          <ac:chgData name="Uzma Ali" userId="c952e192-b8f6-4e47-ad4f-e79fc8eb8b3d" providerId="ADAL" clId="{7133C0E4-236F-4EB2-A22F-B42F2AC1120B}" dt="2023-10-22T10:35:55.490" v="1268" actId="14100"/>
          <ac:cxnSpMkLst>
            <pc:docMk/>
            <pc:sldMk cId="1054031084" sldId="274"/>
            <ac:cxnSpMk id="14" creationId="{E5267C9F-EECD-EC4C-B4AD-CCB18FB6E4B9}"/>
          </ac:cxnSpMkLst>
        </pc:cxnChg>
        <pc:cxnChg chg="add mod">
          <ac:chgData name="Uzma Ali" userId="c952e192-b8f6-4e47-ad4f-e79fc8eb8b3d" providerId="ADAL" clId="{7133C0E4-236F-4EB2-A22F-B42F2AC1120B}" dt="2023-10-22T10:39:36.182" v="1427" actId="14100"/>
          <ac:cxnSpMkLst>
            <pc:docMk/>
            <pc:sldMk cId="1054031084" sldId="274"/>
            <ac:cxnSpMk id="22" creationId="{86D92CFD-5973-C237-2EFF-4BA5A2F13A59}"/>
          </ac:cxnSpMkLst>
        </pc:cxnChg>
      </pc:sldChg>
      <pc:sldChg chg="addSp modSp new del mod ord modNotes">
        <pc:chgData name="Uzma Ali" userId="c952e192-b8f6-4e47-ad4f-e79fc8eb8b3d" providerId="ADAL" clId="{7133C0E4-236F-4EB2-A22F-B42F2AC1120B}" dt="2023-10-22T10:32:13.875" v="1093" actId="47"/>
        <pc:sldMkLst>
          <pc:docMk/>
          <pc:sldMk cId="1818340713" sldId="274"/>
        </pc:sldMkLst>
        <pc:spChg chg="add mod">
          <ac:chgData name="Uzma Ali" userId="c952e192-b8f6-4e47-ad4f-e79fc8eb8b3d" providerId="ADAL" clId="{7133C0E4-236F-4EB2-A22F-B42F2AC1120B}" dt="2023-10-22T10:29:04.794" v="1021" actId="1076"/>
          <ac:spMkLst>
            <pc:docMk/>
            <pc:sldMk cId="1818340713" sldId="274"/>
            <ac:spMk id="3" creationId="{2722AE50-2660-15B5-251C-B165871AA13B}"/>
          </ac:spMkLst>
        </pc:spChg>
        <pc:spChg chg="add mod">
          <ac:chgData name="Uzma Ali" userId="c952e192-b8f6-4e47-ad4f-e79fc8eb8b3d" providerId="ADAL" clId="{7133C0E4-236F-4EB2-A22F-B42F2AC1120B}" dt="2023-10-22T10:30:26.996" v="1072" actId="1076"/>
          <ac:spMkLst>
            <pc:docMk/>
            <pc:sldMk cId="1818340713" sldId="274"/>
            <ac:spMk id="4" creationId="{1BF6CAD5-AD0F-9EA2-524C-78740281F746}"/>
          </ac:spMkLst>
        </pc:spChg>
        <pc:picChg chg="add mod modCrop">
          <ac:chgData name="Uzma Ali" userId="c952e192-b8f6-4e47-ad4f-e79fc8eb8b3d" providerId="ADAL" clId="{7133C0E4-236F-4EB2-A22F-B42F2AC1120B}" dt="2023-10-22T10:30:23.308" v="1071" actId="1076"/>
          <ac:picMkLst>
            <pc:docMk/>
            <pc:sldMk cId="1818340713" sldId="274"/>
            <ac:picMk id="2" creationId="{F5124B0E-0A89-A440-C02C-91A40087830A}"/>
          </ac:picMkLst>
        </pc:picChg>
      </pc:sldChg>
      <pc:sldChg chg="modSp new del mod">
        <pc:chgData name="Uzma Ali" userId="c952e192-b8f6-4e47-ad4f-e79fc8eb8b3d" providerId="ADAL" clId="{7133C0E4-236F-4EB2-A22F-B42F2AC1120B}" dt="2023-10-22T10:26:35.579" v="838" actId="47"/>
        <pc:sldMkLst>
          <pc:docMk/>
          <pc:sldMk cId="2168177520" sldId="274"/>
        </pc:sldMkLst>
        <pc:spChg chg="mod">
          <ac:chgData name="Uzma Ali" userId="c952e192-b8f6-4e47-ad4f-e79fc8eb8b3d" providerId="ADAL" clId="{7133C0E4-236F-4EB2-A22F-B42F2AC1120B}" dt="2023-10-21T10:56:23.322" v="808" actId="20577"/>
          <ac:spMkLst>
            <pc:docMk/>
            <pc:sldMk cId="2168177520" sldId="274"/>
            <ac:spMk id="2" creationId="{3387A31D-33DC-64D1-5FC1-00384D77646D}"/>
          </ac:spMkLst>
        </pc:spChg>
      </pc:sldChg>
      <pc:sldChg chg="addSp delSp modSp new mod modClrScheme chgLayout">
        <pc:chgData name="Uzma Ali" userId="c952e192-b8f6-4e47-ad4f-e79fc8eb8b3d" providerId="ADAL" clId="{7133C0E4-236F-4EB2-A22F-B42F2AC1120B}" dt="2023-10-22T12:17:52.311" v="2000" actId="20577"/>
        <pc:sldMkLst>
          <pc:docMk/>
          <pc:sldMk cId="167422354" sldId="275"/>
        </pc:sldMkLst>
        <pc:spChg chg="add mod">
          <ac:chgData name="Uzma Ali" userId="c952e192-b8f6-4e47-ad4f-e79fc8eb8b3d" providerId="ADAL" clId="{7133C0E4-236F-4EB2-A22F-B42F2AC1120B}" dt="2023-10-22T12:17:52.311" v="2000" actId="20577"/>
          <ac:spMkLst>
            <pc:docMk/>
            <pc:sldMk cId="167422354" sldId="275"/>
            <ac:spMk id="2" creationId="{3F2E8226-B983-75ED-8D93-EEC4D2869CDF}"/>
          </ac:spMkLst>
        </pc:spChg>
        <pc:spChg chg="add del mod">
          <ac:chgData name="Uzma Ali" userId="c952e192-b8f6-4e47-ad4f-e79fc8eb8b3d" providerId="ADAL" clId="{7133C0E4-236F-4EB2-A22F-B42F2AC1120B}" dt="2023-10-22T12:06:47.884" v="1481" actId="478"/>
          <ac:spMkLst>
            <pc:docMk/>
            <pc:sldMk cId="167422354" sldId="275"/>
            <ac:spMk id="3" creationId="{15AFB992-B697-4A82-18C4-7613B7C8C2F3}"/>
          </ac:spMkLst>
        </pc:spChg>
        <pc:spChg chg="add mod">
          <ac:chgData name="Uzma Ali" userId="c952e192-b8f6-4e47-ad4f-e79fc8eb8b3d" providerId="ADAL" clId="{7133C0E4-236F-4EB2-A22F-B42F2AC1120B}" dt="2023-10-22T12:15:44.132" v="1854" actId="14100"/>
          <ac:spMkLst>
            <pc:docMk/>
            <pc:sldMk cId="167422354" sldId="275"/>
            <ac:spMk id="6" creationId="{A196944F-1FE9-9414-26F2-56849682E51F}"/>
          </ac:spMkLst>
        </pc:spChg>
        <pc:spChg chg="add mod">
          <ac:chgData name="Uzma Ali" userId="c952e192-b8f6-4e47-ad4f-e79fc8eb8b3d" providerId="ADAL" clId="{7133C0E4-236F-4EB2-A22F-B42F2AC1120B}" dt="2023-10-22T12:13:38.480" v="1720" actId="113"/>
          <ac:spMkLst>
            <pc:docMk/>
            <pc:sldMk cId="167422354" sldId="275"/>
            <ac:spMk id="16" creationId="{5871AB36-8528-1455-9A55-AFE610F253E7}"/>
          </ac:spMkLst>
        </pc:spChg>
        <pc:spChg chg="add mod">
          <ac:chgData name="Uzma Ali" userId="c952e192-b8f6-4e47-ad4f-e79fc8eb8b3d" providerId="ADAL" clId="{7133C0E4-236F-4EB2-A22F-B42F2AC1120B}" dt="2023-10-22T12:16:29.052" v="1865" actId="113"/>
          <ac:spMkLst>
            <pc:docMk/>
            <pc:sldMk cId="167422354" sldId="275"/>
            <ac:spMk id="19" creationId="{8D4630AC-7014-EFFD-BB94-B57DF60D0027}"/>
          </ac:spMkLst>
        </pc:spChg>
        <pc:spChg chg="add mod">
          <ac:chgData name="Uzma Ali" userId="c952e192-b8f6-4e47-ad4f-e79fc8eb8b3d" providerId="ADAL" clId="{7133C0E4-236F-4EB2-A22F-B42F2AC1120B}" dt="2023-10-22T12:17:17.434" v="1979" actId="14100"/>
          <ac:spMkLst>
            <pc:docMk/>
            <pc:sldMk cId="167422354" sldId="275"/>
            <ac:spMk id="27" creationId="{A78B20B9-CC46-14F1-2B14-8D1840E10C33}"/>
          </ac:spMkLst>
        </pc:spChg>
        <pc:picChg chg="add del mod">
          <ac:chgData name="Uzma Ali" userId="c952e192-b8f6-4e47-ad4f-e79fc8eb8b3d" providerId="ADAL" clId="{7133C0E4-236F-4EB2-A22F-B42F2AC1120B}" dt="2023-10-22T12:09:30.135" v="1557" actId="478"/>
          <ac:picMkLst>
            <pc:docMk/>
            <pc:sldMk cId="167422354" sldId="275"/>
            <ac:picMk id="5" creationId="{92BF25CC-52D7-898F-4FA4-1EB3621F7ADB}"/>
          </ac:picMkLst>
        </pc:picChg>
        <pc:picChg chg="add mod">
          <ac:chgData name="Uzma Ali" userId="c952e192-b8f6-4e47-ad4f-e79fc8eb8b3d" providerId="ADAL" clId="{7133C0E4-236F-4EB2-A22F-B42F2AC1120B}" dt="2023-10-22T12:11:19.082" v="1649" actId="1076"/>
          <ac:picMkLst>
            <pc:docMk/>
            <pc:sldMk cId="167422354" sldId="275"/>
            <ac:picMk id="8" creationId="{386E7EC6-F1E5-6C19-ADE1-E74A104FA306}"/>
          </ac:picMkLst>
        </pc:picChg>
        <pc:picChg chg="add mod">
          <ac:chgData name="Uzma Ali" userId="c952e192-b8f6-4e47-ad4f-e79fc8eb8b3d" providerId="ADAL" clId="{7133C0E4-236F-4EB2-A22F-B42F2AC1120B}" dt="2023-10-22T12:15:53.378" v="1856" actId="1076"/>
          <ac:picMkLst>
            <pc:docMk/>
            <pc:sldMk cId="167422354" sldId="275"/>
            <ac:picMk id="15" creationId="{9C73204E-CE8A-7FC6-7EAF-B7BDE2211C71}"/>
          </ac:picMkLst>
        </pc:picChg>
        <pc:cxnChg chg="add mod">
          <ac:chgData name="Uzma Ali" userId="c952e192-b8f6-4e47-ad4f-e79fc8eb8b3d" providerId="ADAL" clId="{7133C0E4-236F-4EB2-A22F-B42F2AC1120B}" dt="2023-10-22T12:13:32.717" v="1719" actId="14100"/>
          <ac:cxnSpMkLst>
            <pc:docMk/>
            <pc:sldMk cId="167422354" sldId="275"/>
            <ac:cxnSpMk id="9" creationId="{C79CCB81-446D-3C73-405F-75C0E5EC864A}"/>
          </ac:cxnSpMkLst>
        </pc:cxnChg>
        <pc:cxnChg chg="add mod">
          <ac:chgData name="Uzma Ali" userId="c952e192-b8f6-4e47-ad4f-e79fc8eb8b3d" providerId="ADAL" clId="{7133C0E4-236F-4EB2-A22F-B42F2AC1120B}" dt="2023-10-22T12:16:15.192" v="1861" actId="14100"/>
          <ac:cxnSpMkLst>
            <pc:docMk/>
            <pc:sldMk cId="167422354" sldId="275"/>
            <ac:cxnSpMk id="20" creationId="{C59FB3C0-B22E-BF53-6B47-A61FE73BFB5B}"/>
          </ac:cxnSpMkLst>
        </pc:cxnChg>
        <pc:cxnChg chg="add mod">
          <ac:chgData name="Uzma Ali" userId="c952e192-b8f6-4e47-ad4f-e79fc8eb8b3d" providerId="ADAL" clId="{7133C0E4-236F-4EB2-A22F-B42F2AC1120B}" dt="2023-10-22T12:16:25.601" v="1864" actId="14100"/>
          <ac:cxnSpMkLst>
            <pc:docMk/>
            <pc:sldMk cId="167422354" sldId="275"/>
            <ac:cxnSpMk id="24" creationId="{D764A83E-1699-5C5A-6FD4-B9F62BBF11E7}"/>
          </ac:cxnSpMkLst>
        </pc:cxnChg>
        <pc:cxnChg chg="add mod">
          <ac:chgData name="Uzma Ali" userId="c952e192-b8f6-4e47-ad4f-e79fc8eb8b3d" providerId="ADAL" clId="{7133C0E4-236F-4EB2-A22F-B42F2AC1120B}" dt="2023-10-22T12:17:40.139" v="1983" actId="14100"/>
          <ac:cxnSpMkLst>
            <pc:docMk/>
            <pc:sldMk cId="167422354" sldId="275"/>
            <ac:cxnSpMk id="28" creationId="{EAF22E4E-0D19-BB40-56ED-7ABB15F4A84C}"/>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C9F40E-F355-E545-06B7-8625F3FC798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C847377C-7AA4-0732-74FA-EE8DE906AB1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F30F9BF-1097-4AD2-BFE0-FB98FA2169E4}" type="datetime1">
              <a:rPr lang="en-GB"/>
              <a:pPr lvl="0"/>
              <a:t>14/10/2023</a:t>
            </a:fld>
            <a:endParaRPr lang="en-GB"/>
          </a:p>
        </p:txBody>
      </p:sp>
      <p:sp>
        <p:nvSpPr>
          <p:cNvPr id="4" name="Slide Image Placeholder 3">
            <a:extLst>
              <a:ext uri="{FF2B5EF4-FFF2-40B4-BE49-F238E27FC236}">
                <a16:creationId xmlns:a16="http://schemas.microsoft.com/office/drawing/2014/main" id="{3987F4D4-6B61-492E-744A-F1B65859A3A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DD8B935-2152-777E-FF16-1FCE4C17BD4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A7A5A485-B480-5112-E767-7FB8B8A9839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7E65E413-9672-6B24-ACC0-B64D9D6EF91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D41A86C-E5A1-4AEC-8889-22A0BFB967BA}" type="slidenum">
              <a:t>‹#›</a:t>
            </a:fld>
            <a:endParaRPr lang="en-GB"/>
          </a:p>
        </p:txBody>
      </p:sp>
    </p:spTree>
    <p:extLst>
      <p:ext uri="{BB962C8B-B14F-4D97-AF65-F5344CB8AC3E}">
        <p14:creationId xmlns:p14="http://schemas.microsoft.com/office/powerpoint/2010/main" val="315875048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D41A86C-E5A1-4AEC-8889-22A0BFB967BA}" type="slidenum">
              <a:rPr lang="en-GB" smtClean="0"/>
              <a:t>1</a:t>
            </a:fld>
            <a:endParaRPr lang="en-GB"/>
          </a:p>
        </p:txBody>
      </p:sp>
    </p:spTree>
    <p:extLst>
      <p:ext uri="{BB962C8B-B14F-4D97-AF65-F5344CB8AC3E}">
        <p14:creationId xmlns:p14="http://schemas.microsoft.com/office/powerpoint/2010/main" val="291855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Physical library is open and staffed 9-5 (either in person or via email / phone).</a:t>
            </a:r>
          </a:p>
        </p:txBody>
      </p:sp>
      <p:sp>
        <p:nvSpPr>
          <p:cNvPr id="4" name="Slide Number Placeholder 3"/>
          <p:cNvSpPr>
            <a:spLocks noGrp="1"/>
          </p:cNvSpPr>
          <p:nvPr>
            <p:ph type="sldNum" sz="quarter" idx="5"/>
          </p:nvPr>
        </p:nvSpPr>
        <p:spPr/>
        <p:txBody>
          <a:bodyPr/>
          <a:lstStyle/>
          <a:p>
            <a:pPr lvl="0"/>
            <a:fld id="{5D41A86C-E5A1-4AEC-8889-22A0BFB967BA}" type="slidenum">
              <a:rPr lang="en-GB" smtClean="0"/>
              <a:t>2</a:t>
            </a:fld>
            <a:endParaRPr lang="en-GB"/>
          </a:p>
        </p:txBody>
      </p:sp>
    </p:spTree>
    <p:extLst>
      <p:ext uri="{BB962C8B-B14F-4D97-AF65-F5344CB8AC3E}">
        <p14:creationId xmlns:p14="http://schemas.microsoft.com/office/powerpoint/2010/main" val="3583866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351434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From here you can navigate to all the key spaces where you have access to a variety of resources that will support you in your studies. This includes:</a:t>
            </a:r>
          </a:p>
          <a:p>
            <a:endParaRPr lang="en-GB" dirty="0"/>
          </a:p>
          <a:p>
            <a:r>
              <a:rPr lang="en-GB" dirty="0"/>
              <a:t>Searching the library catalogue, either using the search box or clicking on Advanced Search (the better option).</a:t>
            </a:r>
          </a:p>
          <a:p>
            <a:r>
              <a:rPr lang="en-GB" dirty="0"/>
              <a:t>My Account – where you can sign in and access details about your account, any loans you have and other features.</a:t>
            </a:r>
          </a:p>
          <a:p>
            <a:r>
              <a:rPr lang="en-GB" dirty="0"/>
              <a:t>Online Resource Lists also known as Reading Lists – which we’ll talk about more in a minute.</a:t>
            </a:r>
          </a:p>
          <a:p>
            <a:r>
              <a:rPr lang="en-GB" dirty="0"/>
              <a:t>Opening Hours.</a:t>
            </a:r>
          </a:p>
          <a:p>
            <a:r>
              <a:rPr lang="en-GB" dirty="0"/>
              <a:t>Getting Started Guides – which are Subject Guides that contain links to key resources by subject, useful to see which databases will be helpful for your subject, as well as books and other resources.</a:t>
            </a:r>
          </a:p>
          <a:p>
            <a:endParaRPr lang="en-GB" dirty="0"/>
          </a:p>
        </p:txBody>
      </p:sp>
      <p:sp>
        <p:nvSpPr>
          <p:cNvPr id="4" name="Slide Number Placeholder 3"/>
          <p:cNvSpPr>
            <a:spLocks noGrp="1"/>
          </p:cNvSpPr>
          <p:nvPr>
            <p:ph type="sldNum" sz="quarter" idx="5"/>
          </p:nvPr>
        </p:nvSpPr>
        <p:spPr/>
        <p:txBody>
          <a:bodyPr/>
          <a:lstStyle/>
          <a:p>
            <a:pPr lvl="0"/>
            <a:fld id="{5D41A86C-E5A1-4AEC-8889-22A0BFB967BA}" type="slidenum">
              <a:rPr lang="en-GB" smtClean="0"/>
              <a:t>4</a:t>
            </a:fld>
            <a:endParaRPr lang="en-GB"/>
          </a:p>
        </p:txBody>
      </p:sp>
    </p:spTree>
    <p:extLst>
      <p:ext uri="{BB962C8B-B14F-4D97-AF65-F5344CB8AC3E}">
        <p14:creationId xmlns:p14="http://schemas.microsoft.com/office/powerpoint/2010/main" val="249032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From here you can navigate to all the key spaces where you have access to a variety of resources that will support you in your studies. This includes:</a:t>
            </a:r>
          </a:p>
          <a:p>
            <a:endParaRPr lang="en-GB" dirty="0"/>
          </a:p>
          <a:p>
            <a:r>
              <a:rPr lang="en-GB" dirty="0"/>
              <a:t>Searching the library catalogue, either using the search box or clicking on Advanced Search (the better option).</a:t>
            </a:r>
          </a:p>
          <a:p>
            <a:r>
              <a:rPr lang="en-GB" dirty="0"/>
              <a:t>My Account – where you can sign in and access details about your account, any loans you have and other features.</a:t>
            </a:r>
          </a:p>
          <a:p>
            <a:r>
              <a:rPr lang="en-GB" dirty="0"/>
              <a:t>Online Resource Lists also known as Reading Lists – which we’ll talk about more in a minute.</a:t>
            </a:r>
          </a:p>
          <a:p>
            <a:r>
              <a:rPr lang="en-GB" dirty="0"/>
              <a:t>Opening Hours.</a:t>
            </a:r>
          </a:p>
          <a:p>
            <a:r>
              <a:rPr lang="en-GB" dirty="0"/>
              <a:t>Getting Started Guides – which are Subject Guides that contain links to key resources by subject, useful to see which databases will be helpful for your subject, as well as books and other resources.</a:t>
            </a:r>
          </a:p>
          <a:p>
            <a:endParaRPr lang="en-GB" dirty="0"/>
          </a:p>
        </p:txBody>
      </p:sp>
      <p:sp>
        <p:nvSpPr>
          <p:cNvPr id="4" name="Slide Number Placeholder 3"/>
          <p:cNvSpPr>
            <a:spLocks noGrp="1"/>
          </p:cNvSpPr>
          <p:nvPr>
            <p:ph type="sldNum" sz="quarter" idx="5"/>
          </p:nvPr>
        </p:nvSpPr>
        <p:spPr/>
        <p:txBody>
          <a:bodyPr/>
          <a:lstStyle/>
          <a:p>
            <a:pPr lvl="0"/>
            <a:fld id="{5D41A86C-E5A1-4AEC-8889-22A0BFB967BA}" type="slidenum">
              <a:rPr lang="en-GB" smtClean="0"/>
              <a:t>5</a:t>
            </a:fld>
            <a:endParaRPr lang="en-GB"/>
          </a:p>
        </p:txBody>
      </p:sp>
    </p:spTree>
    <p:extLst>
      <p:ext uri="{BB962C8B-B14F-4D97-AF65-F5344CB8AC3E}">
        <p14:creationId xmlns:p14="http://schemas.microsoft.com/office/powerpoint/2010/main" val="176755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D41A86C-E5A1-4AEC-8889-22A0BFB967BA}" type="slidenum">
              <a:rPr lang="en-GB" smtClean="0"/>
              <a:t>6</a:t>
            </a:fld>
            <a:endParaRPr lang="en-GB"/>
          </a:p>
        </p:txBody>
      </p:sp>
    </p:spTree>
    <p:extLst>
      <p:ext uri="{BB962C8B-B14F-4D97-AF65-F5344CB8AC3E}">
        <p14:creationId xmlns:p14="http://schemas.microsoft.com/office/powerpoint/2010/main" val="1488211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From here you can navigate to all the key spaces where you have access to a variety of resources that will support you in your studies. This includes:</a:t>
            </a:r>
          </a:p>
          <a:p>
            <a:endParaRPr lang="en-GB" dirty="0"/>
          </a:p>
          <a:p>
            <a:r>
              <a:rPr lang="en-GB" dirty="0"/>
              <a:t>Links to our Info Skills and Digital Skills pages where you can work through some online learning to support you in your academic studies. </a:t>
            </a:r>
          </a:p>
          <a:p>
            <a:endParaRPr lang="en-GB" dirty="0"/>
          </a:p>
          <a:p>
            <a:r>
              <a:rPr lang="en-GB" dirty="0"/>
              <a:t>A calendar of events and courses. </a:t>
            </a:r>
          </a:p>
          <a:p>
            <a:endParaRPr lang="en-GB" dirty="0"/>
          </a:p>
        </p:txBody>
      </p:sp>
      <p:sp>
        <p:nvSpPr>
          <p:cNvPr id="4" name="Slide Number Placeholder 3"/>
          <p:cNvSpPr>
            <a:spLocks noGrp="1"/>
          </p:cNvSpPr>
          <p:nvPr>
            <p:ph type="sldNum" sz="quarter" idx="5"/>
          </p:nvPr>
        </p:nvSpPr>
        <p:spPr/>
        <p:txBody>
          <a:bodyPr/>
          <a:lstStyle/>
          <a:p>
            <a:pPr lvl="0"/>
            <a:fld id="{5D41A86C-E5A1-4AEC-8889-22A0BFB967BA}" type="slidenum">
              <a:rPr lang="en-GB" smtClean="0"/>
              <a:t>7</a:t>
            </a:fld>
            <a:endParaRPr lang="en-GB"/>
          </a:p>
        </p:txBody>
      </p:sp>
    </p:spTree>
    <p:extLst>
      <p:ext uri="{BB962C8B-B14F-4D97-AF65-F5344CB8AC3E}">
        <p14:creationId xmlns:p14="http://schemas.microsoft.com/office/powerpoint/2010/main" val="3337736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D41A86C-E5A1-4AEC-8889-22A0BFB967BA}" type="slidenum">
              <a:rPr lang="en-GB" smtClean="0"/>
              <a:t>8</a:t>
            </a:fld>
            <a:endParaRPr lang="en-GB"/>
          </a:p>
        </p:txBody>
      </p:sp>
    </p:spTree>
    <p:extLst>
      <p:ext uri="{BB962C8B-B14F-4D97-AF65-F5344CB8AC3E}">
        <p14:creationId xmlns:p14="http://schemas.microsoft.com/office/powerpoint/2010/main" val="810251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E6D4E6-A74F-C203-63ED-38FA456FF3F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BE37D85-EF2F-660F-B683-4FB622CE4054}"/>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0064FBD4-1934-DECD-D8C2-979A268BBFB6}"/>
              </a:ext>
            </a:extLst>
          </p:cNvPr>
          <p:cNvSpPr txBox="1">
            <a:spLocks noGrp="1"/>
          </p:cNvSpPr>
          <p:nvPr>
            <p:ph type="sldNum" sz="quarter" idx="8"/>
          </p:nvPr>
        </p:nvSpPr>
        <p:spPr/>
        <p:txBody>
          <a:bodyPr/>
          <a:lstStyle/>
          <a:p>
            <a:pPr lvl="0"/>
            <a:fld id="{C27F1B82-7814-467D-BD33-27042906723E}" type="slidenum">
              <a:t>9</a:t>
            </a:fld>
            <a:endParaRPr lang="en-GB"/>
          </a:p>
        </p:txBody>
      </p:sp>
    </p:spTree>
    <p:extLst>
      <p:ext uri="{BB962C8B-B14F-4D97-AF65-F5344CB8AC3E}">
        <p14:creationId xmlns:p14="http://schemas.microsoft.com/office/powerpoint/2010/main" val="4049493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E6D4E6-A74F-C203-63ED-38FA456FF3F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BE37D85-EF2F-660F-B683-4FB622CE40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064FBD4-1934-DECD-D8C2-979A268BBFB6}"/>
              </a:ext>
            </a:extLst>
          </p:cNvPr>
          <p:cNvSpPr txBox="1">
            <a:spLocks noGrp="1"/>
          </p:cNvSpPr>
          <p:nvPr>
            <p:ph type="sldNum" sz="quarter" idx="8"/>
          </p:nvPr>
        </p:nvSpPr>
        <p:spPr/>
        <p:txBody>
          <a:bodyPr/>
          <a:lstStyle/>
          <a:p>
            <a:pPr lvl="0"/>
            <a:fld id="{C27F1B82-7814-467D-BD33-27042906723E}" type="slidenum">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E6D4E6-A74F-C203-63ED-38FA456FF3F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BE37D85-EF2F-660F-B683-4FB622CE40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064FBD4-1934-DECD-D8C2-979A268BBFB6}"/>
              </a:ext>
            </a:extLst>
          </p:cNvPr>
          <p:cNvSpPr txBox="1">
            <a:spLocks noGrp="1"/>
          </p:cNvSpPr>
          <p:nvPr>
            <p:ph type="sldNum" sz="quarter" idx="8"/>
          </p:nvPr>
        </p:nvSpPr>
        <p:spPr/>
        <p:txBody>
          <a:bodyPr/>
          <a:lstStyle/>
          <a:p>
            <a:pPr lvl="0"/>
            <a:fld id="{C27F1B82-7814-467D-BD33-27042906723E}" type="slidenum">
              <a:t>11</a:t>
            </a:fld>
            <a:endParaRPr lang="en-GB"/>
          </a:p>
        </p:txBody>
      </p:sp>
    </p:spTree>
    <p:extLst>
      <p:ext uri="{BB962C8B-B14F-4D97-AF65-F5344CB8AC3E}">
        <p14:creationId xmlns:p14="http://schemas.microsoft.com/office/powerpoint/2010/main" val="16939614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bg>
      <p:bgPr>
        <a:solidFill>
          <a:srgbClr val="F9F9F9"/>
        </a:solidFill>
        <a:effectLst/>
      </p:bgPr>
    </p:bg>
    <p:spTree>
      <p:nvGrpSpPr>
        <p:cNvPr id="1" name=""/>
        <p:cNvGrpSpPr/>
        <p:nvPr/>
      </p:nvGrpSpPr>
      <p:grpSpPr>
        <a:xfrm>
          <a:off x="0" y="0"/>
          <a:ext cx="0" cy="0"/>
          <a:chOff x="0" y="0"/>
          <a:chExt cx="0" cy="0"/>
        </a:xfrm>
      </p:grpSpPr>
      <p:sp>
        <p:nvSpPr>
          <p:cNvPr id="2" name="Picture Placeholder 10">
            <a:extLst>
              <a:ext uri="{FF2B5EF4-FFF2-40B4-BE49-F238E27FC236}">
                <a16:creationId xmlns:a16="http://schemas.microsoft.com/office/drawing/2014/main" id="{D5A98964-FD47-1B81-19B1-1DF50B6F868F}"/>
              </a:ext>
            </a:extLst>
          </p:cNvPr>
          <p:cNvSpPr txBox="1">
            <a:spLocks noGrp="1"/>
          </p:cNvSpPr>
          <p:nvPr>
            <p:ph type="pic" idx="4294967295"/>
          </p:nvPr>
        </p:nvSpPr>
        <p:spPr>
          <a:xfrm>
            <a:off x="0" y="0"/>
            <a:ext cx="6102348" cy="6858000"/>
          </a:xfrm>
        </p:spPr>
        <p:txBody>
          <a:bodyPr/>
          <a:lstStyle>
            <a:lvl1pPr>
              <a:defRPr/>
            </a:lvl1pPr>
          </a:lstStyle>
          <a:p>
            <a:pPr lvl="0"/>
            <a:r>
              <a:rPr lang="en-US"/>
              <a:t>Click icon to add picture</a:t>
            </a:r>
            <a:endParaRPr lang="en-GB"/>
          </a:p>
        </p:txBody>
      </p:sp>
      <p:sp>
        <p:nvSpPr>
          <p:cNvPr id="3" name="Rectangle 6">
            <a:extLst>
              <a:ext uri="{FF2B5EF4-FFF2-40B4-BE49-F238E27FC236}">
                <a16:creationId xmlns:a16="http://schemas.microsoft.com/office/drawing/2014/main" id="{327B05CD-602A-3831-D8EB-087710703DA3}"/>
              </a:ext>
            </a:extLst>
          </p:cNvPr>
          <p:cNvSpPr/>
          <p:nvPr/>
        </p:nvSpPr>
        <p:spPr>
          <a:xfrm>
            <a:off x="6096003" y="0"/>
            <a:ext cx="6089775" cy="6857222"/>
          </a:xfrm>
          <a:prstGeom prst="rect">
            <a:avLst/>
          </a:prstGeom>
          <a:solidFill>
            <a:srgbClr val="D8AE4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4" name="Subtitle 2">
            <a:extLst>
              <a:ext uri="{FF2B5EF4-FFF2-40B4-BE49-F238E27FC236}">
                <a16:creationId xmlns:a16="http://schemas.microsoft.com/office/drawing/2014/main" id="{69938A51-6930-6CA3-13DE-2B4836733968}"/>
              </a:ext>
            </a:extLst>
          </p:cNvPr>
          <p:cNvSpPr txBox="1">
            <a:spLocks noGrp="1"/>
          </p:cNvSpPr>
          <p:nvPr>
            <p:ph type="subTitle" idx="4294967295"/>
          </p:nvPr>
        </p:nvSpPr>
        <p:spPr>
          <a:xfrm>
            <a:off x="6378927" y="4698068"/>
            <a:ext cx="5435248" cy="1046859"/>
          </a:xfrm>
        </p:spPr>
        <p:txBody>
          <a:bodyPr/>
          <a:lstStyle>
            <a:lvl1pPr marL="0" indent="0">
              <a:buNone/>
              <a:defRPr sz="2400">
                <a:solidFill>
                  <a:srgbClr val="FFFFFF"/>
                </a:solidFill>
              </a:defRPr>
            </a:lvl1pPr>
          </a:lstStyle>
          <a:p>
            <a:pPr lvl="0"/>
            <a:r>
              <a:rPr lang="en-US"/>
              <a:t>Click to edit Master subtitle style</a:t>
            </a:r>
            <a:endParaRPr lang="en-GB"/>
          </a:p>
        </p:txBody>
      </p:sp>
      <p:pic>
        <p:nvPicPr>
          <p:cNvPr id="5" name="Picture 8">
            <a:extLst>
              <a:ext uri="{FF2B5EF4-FFF2-40B4-BE49-F238E27FC236}">
                <a16:creationId xmlns:a16="http://schemas.microsoft.com/office/drawing/2014/main" id="{F1E830C0-CABF-F1F7-B8B8-066E37B666FB}"/>
              </a:ext>
            </a:extLst>
          </p:cNvPr>
          <p:cNvPicPr>
            <a:picLocks noChangeAspect="1"/>
          </p:cNvPicPr>
          <p:nvPr/>
        </p:nvPicPr>
        <p:blipFill>
          <a:blip r:embed="rId2"/>
          <a:stretch>
            <a:fillRect/>
          </a:stretch>
        </p:blipFill>
        <p:spPr>
          <a:xfrm>
            <a:off x="10430277" y="777"/>
            <a:ext cx="1372733" cy="1062139"/>
          </a:xfrm>
          <a:prstGeom prst="rect">
            <a:avLst/>
          </a:prstGeom>
          <a:noFill/>
          <a:ln cap="flat">
            <a:noFill/>
          </a:ln>
        </p:spPr>
      </p:pic>
      <p:pic>
        <p:nvPicPr>
          <p:cNvPr id="6" name="Picture 9">
            <a:extLst>
              <a:ext uri="{FF2B5EF4-FFF2-40B4-BE49-F238E27FC236}">
                <a16:creationId xmlns:a16="http://schemas.microsoft.com/office/drawing/2014/main" id="{FD7E2B6A-565C-99F6-4D13-1DC43516590B}"/>
              </a:ext>
            </a:extLst>
          </p:cNvPr>
          <p:cNvPicPr>
            <a:picLocks noChangeAspect="1"/>
          </p:cNvPicPr>
          <p:nvPr/>
        </p:nvPicPr>
        <p:blipFill>
          <a:blip r:embed="rId3"/>
          <a:stretch>
            <a:fillRect/>
          </a:stretch>
        </p:blipFill>
        <p:spPr>
          <a:xfrm>
            <a:off x="6424766" y="447653"/>
            <a:ext cx="1419916" cy="542385"/>
          </a:xfrm>
          <a:prstGeom prst="rect">
            <a:avLst/>
          </a:prstGeom>
          <a:noFill/>
          <a:ln cap="flat">
            <a:noFill/>
          </a:ln>
        </p:spPr>
      </p:pic>
      <p:pic>
        <p:nvPicPr>
          <p:cNvPr id="7" name="Picture 11">
            <a:extLst>
              <a:ext uri="{FF2B5EF4-FFF2-40B4-BE49-F238E27FC236}">
                <a16:creationId xmlns:a16="http://schemas.microsoft.com/office/drawing/2014/main" id="{A49D04BE-9A6B-36C1-2A4C-94A18669F2F3}"/>
              </a:ext>
            </a:extLst>
          </p:cNvPr>
          <p:cNvPicPr>
            <a:picLocks noChangeAspect="1"/>
          </p:cNvPicPr>
          <p:nvPr/>
        </p:nvPicPr>
        <p:blipFill>
          <a:blip r:embed="rId4"/>
          <a:stretch>
            <a:fillRect/>
          </a:stretch>
        </p:blipFill>
        <p:spPr>
          <a:xfrm>
            <a:off x="10217020" y="6460720"/>
            <a:ext cx="1597155" cy="225555"/>
          </a:xfrm>
          <a:prstGeom prst="rect">
            <a:avLst/>
          </a:prstGeom>
          <a:noFill/>
          <a:ln cap="flat">
            <a:noFill/>
          </a:ln>
        </p:spPr>
      </p:pic>
      <p:pic>
        <p:nvPicPr>
          <p:cNvPr id="8" name="Picture 13">
            <a:extLst>
              <a:ext uri="{FF2B5EF4-FFF2-40B4-BE49-F238E27FC236}">
                <a16:creationId xmlns:a16="http://schemas.microsoft.com/office/drawing/2014/main" id="{CFF597C0-2419-3772-5EAC-B665917E4E8C}"/>
              </a:ext>
            </a:extLst>
          </p:cNvPr>
          <p:cNvPicPr>
            <a:picLocks noChangeAspect="1"/>
          </p:cNvPicPr>
          <p:nvPr/>
        </p:nvPicPr>
        <p:blipFill>
          <a:blip r:embed="rId5"/>
          <a:stretch>
            <a:fillRect/>
          </a:stretch>
        </p:blipFill>
        <p:spPr>
          <a:xfrm>
            <a:off x="8400345" y="6472461"/>
            <a:ext cx="1493526" cy="234699"/>
          </a:xfrm>
          <a:prstGeom prst="rect">
            <a:avLst/>
          </a:prstGeom>
          <a:noFill/>
          <a:ln cap="flat">
            <a:noFill/>
          </a:ln>
        </p:spPr>
      </p:pic>
      <p:pic>
        <p:nvPicPr>
          <p:cNvPr id="9" name="Picture 14">
            <a:extLst>
              <a:ext uri="{FF2B5EF4-FFF2-40B4-BE49-F238E27FC236}">
                <a16:creationId xmlns:a16="http://schemas.microsoft.com/office/drawing/2014/main" id="{3323D3F9-1ECD-23BA-E28F-EEA3418D9911}"/>
              </a:ext>
            </a:extLst>
          </p:cNvPr>
          <p:cNvPicPr>
            <a:picLocks noChangeAspect="1"/>
          </p:cNvPicPr>
          <p:nvPr/>
        </p:nvPicPr>
        <p:blipFill>
          <a:blip r:embed="rId6"/>
          <a:stretch>
            <a:fillRect/>
          </a:stretch>
        </p:blipFill>
        <p:spPr>
          <a:xfrm>
            <a:off x="6246997" y="6411946"/>
            <a:ext cx="1859286" cy="323084"/>
          </a:xfrm>
          <a:prstGeom prst="rect">
            <a:avLst/>
          </a:prstGeom>
          <a:noFill/>
          <a:ln cap="flat">
            <a:noFill/>
          </a:ln>
        </p:spPr>
      </p:pic>
      <p:cxnSp>
        <p:nvCxnSpPr>
          <p:cNvPr id="10" name="Straight Connector 17">
            <a:extLst>
              <a:ext uri="{FF2B5EF4-FFF2-40B4-BE49-F238E27FC236}">
                <a16:creationId xmlns:a16="http://schemas.microsoft.com/office/drawing/2014/main" id="{BAA93397-69E3-3A4B-1303-BB27FAA5DD19}"/>
              </a:ext>
            </a:extLst>
          </p:cNvPr>
          <p:cNvCxnSpPr/>
          <p:nvPr/>
        </p:nvCxnSpPr>
        <p:spPr>
          <a:xfrm>
            <a:off x="6367973" y="1143000"/>
            <a:ext cx="5446203" cy="0"/>
          </a:xfrm>
          <a:prstGeom prst="straightConnector1">
            <a:avLst/>
          </a:prstGeom>
          <a:noFill/>
          <a:ln w="22229" cap="flat">
            <a:solidFill>
              <a:srgbClr val="FFFFFF"/>
            </a:solidFill>
            <a:prstDash val="solid"/>
            <a:miter/>
          </a:ln>
        </p:spPr>
      </p:cxnSp>
      <p:sp>
        <p:nvSpPr>
          <p:cNvPr id="11" name="Title 1">
            <a:extLst>
              <a:ext uri="{FF2B5EF4-FFF2-40B4-BE49-F238E27FC236}">
                <a16:creationId xmlns:a16="http://schemas.microsoft.com/office/drawing/2014/main" id="{FD24B42B-08EE-54A8-84B8-2276FB8BE09A}"/>
              </a:ext>
            </a:extLst>
          </p:cNvPr>
          <p:cNvSpPr txBox="1"/>
          <p:nvPr/>
        </p:nvSpPr>
        <p:spPr>
          <a:xfrm>
            <a:off x="6367973" y="2109155"/>
            <a:ext cx="5446193" cy="1873111"/>
          </a:xfrm>
          <a:prstGeom prst="rect">
            <a:avLst/>
          </a:prstGeom>
          <a:noFill/>
          <a:ln cap="flat">
            <a:noFill/>
          </a:ln>
        </p:spPr>
        <p:txBody>
          <a:bodyPr vert="horz" wrap="square" lIns="91440" tIns="45720" rIns="91440" bIns="45720" anchor="b" anchorCtr="0" compatLnSpc="1">
            <a:norm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FFFFFF"/>
              </a:solidFill>
              <a:uFillTx/>
              <a:latin typeface="Lucida Sans"/>
            </a:endParaRPr>
          </a:p>
        </p:txBody>
      </p:sp>
      <p:sp>
        <p:nvSpPr>
          <p:cNvPr id="12" name="Title 3">
            <a:extLst>
              <a:ext uri="{FF2B5EF4-FFF2-40B4-BE49-F238E27FC236}">
                <a16:creationId xmlns:a16="http://schemas.microsoft.com/office/drawing/2014/main" id="{DED975A3-AE9A-18C1-D87C-8A7CECBC01AD}"/>
              </a:ext>
            </a:extLst>
          </p:cNvPr>
          <p:cNvSpPr txBox="1">
            <a:spLocks noGrp="1"/>
          </p:cNvSpPr>
          <p:nvPr>
            <p:ph type="title"/>
          </p:nvPr>
        </p:nvSpPr>
        <p:spPr>
          <a:xfrm>
            <a:off x="6367973" y="2286000"/>
            <a:ext cx="5446193" cy="2225402"/>
          </a:xfrm>
        </p:spPr>
        <p:txBody>
          <a:bodyPr/>
          <a:lstStyle>
            <a:lvl1pPr>
              <a:defRPr/>
            </a:lvl1pPr>
          </a:lstStyle>
          <a:p>
            <a:pPr lvl="0"/>
            <a:r>
              <a:rPr lang="en-US"/>
              <a:t>Click to edit Master title style</a:t>
            </a:r>
            <a:endParaRPr lang="en-GB"/>
          </a:p>
        </p:txBody>
      </p:sp>
    </p:spTree>
    <p:extLst>
      <p:ext uri="{BB962C8B-B14F-4D97-AF65-F5344CB8AC3E}">
        <p14:creationId xmlns:p14="http://schemas.microsoft.com/office/powerpoint/2010/main" val="697569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Quote">
    <p:bg>
      <p:bgPr>
        <a:solidFill>
          <a:srgbClr val="F9F9F9"/>
        </a:solidFill>
        <a:effectLst/>
      </p:bgPr>
    </p:bg>
    <p:spTree>
      <p:nvGrpSpPr>
        <p:cNvPr id="1" name=""/>
        <p:cNvGrpSpPr/>
        <p:nvPr/>
      </p:nvGrpSpPr>
      <p:grpSpPr>
        <a:xfrm>
          <a:off x="0" y="0"/>
          <a:ext cx="0" cy="0"/>
          <a:chOff x="0" y="0"/>
          <a:chExt cx="0" cy="0"/>
        </a:xfrm>
      </p:grpSpPr>
      <p:sp>
        <p:nvSpPr>
          <p:cNvPr id="2" name="Picture Placeholder 10">
            <a:extLst>
              <a:ext uri="{FF2B5EF4-FFF2-40B4-BE49-F238E27FC236}">
                <a16:creationId xmlns:a16="http://schemas.microsoft.com/office/drawing/2014/main" id="{AC5FE46C-9076-5659-14D3-3BF4A6641D0F}"/>
              </a:ext>
            </a:extLst>
          </p:cNvPr>
          <p:cNvSpPr txBox="1">
            <a:spLocks noGrp="1"/>
          </p:cNvSpPr>
          <p:nvPr>
            <p:ph type="pic" idx="4294967295"/>
          </p:nvPr>
        </p:nvSpPr>
        <p:spPr>
          <a:xfrm>
            <a:off x="4315629" y="0"/>
            <a:ext cx="7876376" cy="6858000"/>
          </a:xfrm>
        </p:spPr>
        <p:txBody>
          <a:bodyPr/>
          <a:lstStyle>
            <a:lvl1pPr>
              <a:defRPr/>
            </a:lvl1pPr>
          </a:lstStyle>
          <a:p>
            <a:pPr lvl="0"/>
            <a:r>
              <a:rPr lang="en-US"/>
              <a:t>Click icon to add picture</a:t>
            </a:r>
            <a:endParaRPr lang="en-GB"/>
          </a:p>
        </p:txBody>
      </p:sp>
      <p:sp>
        <p:nvSpPr>
          <p:cNvPr id="3" name="Rectangle 6">
            <a:extLst>
              <a:ext uri="{FF2B5EF4-FFF2-40B4-BE49-F238E27FC236}">
                <a16:creationId xmlns:a16="http://schemas.microsoft.com/office/drawing/2014/main" id="{D90AB4D5-5A0B-C960-1CB3-BFAC60C60690}"/>
              </a:ext>
            </a:extLst>
          </p:cNvPr>
          <p:cNvSpPr/>
          <p:nvPr/>
        </p:nvSpPr>
        <p:spPr>
          <a:xfrm>
            <a:off x="0" y="0"/>
            <a:ext cx="4315629" cy="6857222"/>
          </a:xfrm>
          <a:prstGeom prst="rect">
            <a:avLst/>
          </a:prstGeom>
          <a:solidFill>
            <a:srgbClr val="D8AE4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4" name="Subtitle 2">
            <a:extLst>
              <a:ext uri="{FF2B5EF4-FFF2-40B4-BE49-F238E27FC236}">
                <a16:creationId xmlns:a16="http://schemas.microsoft.com/office/drawing/2014/main" id="{F124BE01-5D2C-3840-3E06-E0E83C8938F0}"/>
              </a:ext>
            </a:extLst>
          </p:cNvPr>
          <p:cNvSpPr txBox="1">
            <a:spLocks noGrp="1"/>
          </p:cNvSpPr>
          <p:nvPr>
            <p:ph type="subTitle" idx="4294967295"/>
          </p:nvPr>
        </p:nvSpPr>
        <p:spPr>
          <a:xfrm>
            <a:off x="286225" y="1263536"/>
            <a:ext cx="3670483" cy="3641844"/>
          </a:xfrm>
        </p:spPr>
        <p:txBody>
          <a:bodyPr/>
          <a:lstStyle>
            <a:lvl1pPr marL="0" indent="0">
              <a:buNone/>
              <a:defRPr sz="4000" i="1">
                <a:solidFill>
                  <a:srgbClr val="FFFFFF"/>
                </a:solidFill>
              </a:defRPr>
            </a:lvl1pPr>
          </a:lstStyle>
          <a:p>
            <a:pPr lvl="0"/>
            <a:r>
              <a:rPr lang="en-US"/>
              <a:t>Click to edit Master subtitle style</a:t>
            </a:r>
            <a:endParaRPr lang="en-GB"/>
          </a:p>
        </p:txBody>
      </p:sp>
      <p:pic>
        <p:nvPicPr>
          <p:cNvPr id="5" name="Picture 3">
            <a:extLst>
              <a:ext uri="{FF2B5EF4-FFF2-40B4-BE49-F238E27FC236}">
                <a16:creationId xmlns:a16="http://schemas.microsoft.com/office/drawing/2014/main" id="{CB46A297-A9C2-494B-84CF-71D4E2406820}"/>
              </a:ext>
            </a:extLst>
          </p:cNvPr>
          <p:cNvPicPr>
            <a:picLocks noChangeAspect="1"/>
          </p:cNvPicPr>
          <p:nvPr/>
        </p:nvPicPr>
        <p:blipFill>
          <a:blip r:embed="rId2"/>
          <a:stretch>
            <a:fillRect/>
          </a:stretch>
        </p:blipFill>
        <p:spPr>
          <a:xfrm>
            <a:off x="267644" y="218258"/>
            <a:ext cx="1023113" cy="1023113"/>
          </a:xfrm>
          <a:prstGeom prst="rect">
            <a:avLst/>
          </a:prstGeom>
          <a:noFill/>
          <a:ln cap="flat">
            <a:noFill/>
          </a:ln>
        </p:spPr>
      </p:pic>
    </p:spTree>
    <p:extLst>
      <p:ext uri="{BB962C8B-B14F-4D97-AF65-F5344CB8AC3E}">
        <p14:creationId xmlns:p14="http://schemas.microsoft.com/office/powerpoint/2010/main" val="315807209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s slide">
    <p:spTree>
      <p:nvGrpSpPr>
        <p:cNvPr id="1" name=""/>
        <p:cNvGrpSpPr/>
        <p:nvPr/>
      </p:nvGrpSpPr>
      <p:grpSpPr>
        <a:xfrm>
          <a:off x="0" y="0"/>
          <a:ext cx="0" cy="0"/>
          <a:chOff x="0" y="0"/>
          <a:chExt cx="0" cy="0"/>
        </a:xfrm>
      </p:grpSpPr>
      <p:sp>
        <p:nvSpPr>
          <p:cNvPr id="2" name="Text Placeholder 31">
            <a:extLst>
              <a:ext uri="{FF2B5EF4-FFF2-40B4-BE49-F238E27FC236}">
                <a16:creationId xmlns:a16="http://schemas.microsoft.com/office/drawing/2014/main" id="{0042A562-8961-736C-D8E0-4D5DC17DCC93}"/>
              </a:ext>
            </a:extLst>
          </p:cNvPr>
          <p:cNvSpPr txBox="1">
            <a:spLocks noGrp="1"/>
          </p:cNvSpPr>
          <p:nvPr>
            <p:ph type="body" idx="4294967295"/>
          </p:nvPr>
        </p:nvSpPr>
        <p:spPr>
          <a:xfrm>
            <a:off x="698244" y="3887745"/>
            <a:ext cx="707846" cy="685800"/>
          </a:xfrm>
          <a:solidFill>
            <a:srgbClr val="D9D9D9"/>
          </a:solidFill>
        </p:spPr>
        <p:txBody>
          <a:bodyPr anchor="ctr" anchorCtr="1"/>
          <a:lstStyle>
            <a:lvl1pPr marL="0" indent="0" algn="ctr">
              <a:buNone/>
              <a:defRPr lang="en-GB"/>
            </a:lvl1pPr>
          </a:lstStyle>
          <a:p>
            <a:pPr lvl="0"/>
            <a:r>
              <a:rPr lang="en-GB"/>
              <a:t>#</a:t>
            </a:r>
          </a:p>
        </p:txBody>
      </p:sp>
      <p:sp>
        <p:nvSpPr>
          <p:cNvPr id="3" name="Text Placeholder 3">
            <a:extLst>
              <a:ext uri="{FF2B5EF4-FFF2-40B4-BE49-F238E27FC236}">
                <a16:creationId xmlns:a16="http://schemas.microsoft.com/office/drawing/2014/main" id="{BB5B0F2E-A0F2-6351-4DC6-FDB12B0EBAEF}"/>
              </a:ext>
            </a:extLst>
          </p:cNvPr>
          <p:cNvSpPr txBox="1">
            <a:spLocks noGrp="1"/>
          </p:cNvSpPr>
          <p:nvPr>
            <p:ph type="body" idx="4294967295"/>
          </p:nvPr>
        </p:nvSpPr>
        <p:spPr>
          <a:xfrm>
            <a:off x="1580970" y="4846850"/>
            <a:ext cx="4272899" cy="685717"/>
          </a:xfrm>
        </p:spPr>
        <p:txBody>
          <a:bodyPr anchor="ctr"/>
          <a:lstStyle>
            <a:lvl1pPr marL="0" indent="0">
              <a:buNone/>
              <a:defRPr/>
            </a:lvl1pPr>
          </a:lstStyle>
          <a:p>
            <a:pPr lvl="0"/>
            <a:r>
              <a:rPr lang="en-US"/>
              <a:t>Edit Master text styles</a:t>
            </a:r>
          </a:p>
        </p:txBody>
      </p:sp>
      <p:sp>
        <p:nvSpPr>
          <p:cNvPr id="4" name="Text Placeholder 31">
            <a:extLst>
              <a:ext uri="{FF2B5EF4-FFF2-40B4-BE49-F238E27FC236}">
                <a16:creationId xmlns:a16="http://schemas.microsoft.com/office/drawing/2014/main" id="{0ABFCA6D-CF75-EBA6-C523-AE43D12EFD06}"/>
              </a:ext>
            </a:extLst>
          </p:cNvPr>
          <p:cNvSpPr txBox="1">
            <a:spLocks noGrp="1"/>
          </p:cNvSpPr>
          <p:nvPr>
            <p:ph type="body" idx="4294967295"/>
          </p:nvPr>
        </p:nvSpPr>
        <p:spPr>
          <a:xfrm>
            <a:off x="698244" y="4838383"/>
            <a:ext cx="707846" cy="685800"/>
          </a:xfrm>
          <a:solidFill>
            <a:srgbClr val="D9D9D9"/>
          </a:solidFill>
        </p:spPr>
        <p:txBody>
          <a:bodyPr anchor="ctr" anchorCtr="1"/>
          <a:lstStyle>
            <a:lvl1pPr marL="0" indent="0" algn="ctr">
              <a:buNone/>
              <a:defRPr lang="en-GB"/>
            </a:lvl1pPr>
          </a:lstStyle>
          <a:p>
            <a:pPr lvl="0"/>
            <a:r>
              <a:rPr lang="en-GB"/>
              <a:t>#</a:t>
            </a:r>
          </a:p>
        </p:txBody>
      </p:sp>
      <p:sp>
        <p:nvSpPr>
          <p:cNvPr id="5" name="Text Placeholder 3">
            <a:extLst>
              <a:ext uri="{FF2B5EF4-FFF2-40B4-BE49-F238E27FC236}">
                <a16:creationId xmlns:a16="http://schemas.microsoft.com/office/drawing/2014/main" id="{A9754D84-3739-C856-E7F8-2EDF50452AFA}"/>
              </a:ext>
            </a:extLst>
          </p:cNvPr>
          <p:cNvSpPr txBox="1">
            <a:spLocks noGrp="1"/>
          </p:cNvSpPr>
          <p:nvPr>
            <p:ph type="body" idx="4294967295"/>
          </p:nvPr>
        </p:nvSpPr>
        <p:spPr>
          <a:xfrm>
            <a:off x="7263060" y="1999591"/>
            <a:ext cx="4272899" cy="685717"/>
          </a:xfrm>
        </p:spPr>
        <p:txBody>
          <a:bodyPr anchor="ctr"/>
          <a:lstStyle>
            <a:lvl1pPr marL="0" indent="0">
              <a:buNone/>
              <a:defRPr/>
            </a:lvl1pPr>
          </a:lstStyle>
          <a:p>
            <a:pPr lvl="0"/>
            <a:r>
              <a:rPr lang="en-US"/>
              <a:t>Edit Master text styles</a:t>
            </a:r>
          </a:p>
        </p:txBody>
      </p:sp>
      <p:sp>
        <p:nvSpPr>
          <p:cNvPr id="6" name="Text Placeholder 31">
            <a:extLst>
              <a:ext uri="{FF2B5EF4-FFF2-40B4-BE49-F238E27FC236}">
                <a16:creationId xmlns:a16="http://schemas.microsoft.com/office/drawing/2014/main" id="{65D94B65-A72D-B191-F587-D8C02CC398BB}"/>
              </a:ext>
            </a:extLst>
          </p:cNvPr>
          <p:cNvSpPr txBox="1">
            <a:spLocks noGrp="1"/>
          </p:cNvSpPr>
          <p:nvPr>
            <p:ph type="body" idx="4294967295"/>
          </p:nvPr>
        </p:nvSpPr>
        <p:spPr>
          <a:xfrm>
            <a:off x="6380326" y="1991115"/>
            <a:ext cx="707846" cy="685800"/>
          </a:xfrm>
          <a:solidFill>
            <a:srgbClr val="D9D9D9"/>
          </a:solidFill>
        </p:spPr>
        <p:txBody>
          <a:bodyPr anchor="ctr" anchorCtr="1"/>
          <a:lstStyle>
            <a:lvl1pPr marL="0" indent="0" algn="ctr">
              <a:buNone/>
              <a:defRPr lang="en-GB"/>
            </a:lvl1pPr>
          </a:lstStyle>
          <a:p>
            <a:pPr lvl="0"/>
            <a:r>
              <a:rPr lang="en-GB"/>
              <a:t>#</a:t>
            </a:r>
          </a:p>
        </p:txBody>
      </p:sp>
      <p:sp>
        <p:nvSpPr>
          <p:cNvPr id="7" name="Text Placeholder 3">
            <a:extLst>
              <a:ext uri="{FF2B5EF4-FFF2-40B4-BE49-F238E27FC236}">
                <a16:creationId xmlns:a16="http://schemas.microsoft.com/office/drawing/2014/main" id="{E8714633-566C-2EAD-7F10-A49BD3DB8842}"/>
              </a:ext>
            </a:extLst>
          </p:cNvPr>
          <p:cNvSpPr txBox="1">
            <a:spLocks noGrp="1"/>
          </p:cNvSpPr>
          <p:nvPr>
            <p:ph type="body" idx="4294967295"/>
          </p:nvPr>
        </p:nvSpPr>
        <p:spPr>
          <a:xfrm>
            <a:off x="7263060" y="2950220"/>
            <a:ext cx="4272899" cy="685717"/>
          </a:xfrm>
        </p:spPr>
        <p:txBody>
          <a:bodyPr anchor="ctr"/>
          <a:lstStyle>
            <a:lvl1pPr marL="0" indent="0">
              <a:buNone/>
              <a:defRPr/>
            </a:lvl1pPr>
          </a:lstStyle>
          <a:p>
            <a:pPr lvl="0"/>
            <a:r>
              <a:rPr lang="en-US"/>
              <a:t>Edit Master text styles</a:t>
            </a:r>
          </a:p>
        </p:txBody>
      </p:sp>
      <p:sp>
        <p:nvSpPr>
          <p:cNvPr id="8" name="Text Placeholder 31">
            <a:extLst>
              <a:ext uri="{FF2B5EF4-FFF2-40B4-BE49-F238E27FC236}">
                <a16:creationId xmlns:a16="http://schemas.microsoft.com/office/drawing/2014/main" id="{C8A86B87-2FB8-6C6F-E330-6229D9C9054A}"/>
              </a:ext>
            </a:extLst>
          </p:cNvPr>
          <p:cNvSpPr txBox="1">
            <a:spLocks noGrp="1"/>
          </p:cNvSpPr>
          <p:nvPr>
            <p:ph type="body" idx="4294967295"/>
          </p:nvPr>
        </p:nvSpPr>
        <p:spPr>
          <a:xfrm>
            <a:off x="6380326" y="2941752"/>
            <a:ext cx="707846" cy="685800"/>
          </a:xfrm>
          <a:solidFill>
            <a:srgbClr val="D9D9D9"/>
          </a:solidFill>
        </p:spPr>
        <p:txBody>
          <a:bodyPr anchor="ctr" anchorCtr="1"/>
          <a:lstStyle>
            <a:lvl1pPr marL="0" indent="0" algn="ctr">
              <a:buNone/>
              <a:defRPr lang="en-GB"/>
            </a:lvl1pPr>
          </a:lstStyle>
          <a:p>
            <a:pPr lvl="0"/>
            <a:r>
              <a:rPr lang="en-GB"/>
              <a:t>#</a:t>
            </a:r>
          </a:p>
        </p:txBody>
      </p:sp>
      <p:sp>
        <p:nvSpPr>
          <p:cNvPr id="9" name="Text Placeholder 3">
            <a:extLst>
              <a:ext uri="{FF2B5EF4-FFF2-40B4-BE49-F238E27FC236}">
                <a16:creationId xmlns:a16="http://schemas.microsoft.com/office/drawing/2014/main" id="{4F20240B-0AEA-4C79-D398-290078806180}"/>
              </a:ext>
            </a:extLst>
          </p:cNvPr>
          <p:cNvSpPr txBox="1">
            <a:spLocks noGrp="1"/>
          </p:cNvSpPr>
          <p:nvPr>
            <p:ph type="body" idx="4294967295"/>
          </p:nvPr>
        </p:nvSpPr>
        <p:spPr>
          <a:xfrm>
            <a:off x="7263060" y="3887827"/>
            <a:ext cx="4272899" cy="685717"/>
          </a:xfrm>
        </p:spPr>
        <p:txBody>
          <a:bodyPr anchor="ctr"/>
          <a:lstStyle>
            <a:lvl1pPr marL="0" indent="0">
              <a:buNone/>
              <a:defRPr/>
            </a:lvl1pPr>
          </a:lstStyle>
          <a:p>
            <a:pPr lvl="0"/>
            <a:r>
              <a:rPr lang="en-US"/>
              <a:t>Edit Master text styles</a:t>
            </a:r>
          </a:p>
        </p:txBody>
      </p:sp>
      <p:sp>
        <p:nvSpPr>
          <p:cNvPr id="10" name="Text Placeholder 31">
            <a:extLst>
              <a:ext uri="{FF2B5EF4-FFF2-40B4-BE49-F238E27FC236}">
                <a16:creationId xmlns:a16="http://schemas.microsoft.com/office/drawing/2014/main" id="{E86D2CEA-8464-5EE9-798D-779FCC00A09A}"/>
              </a:ext>
            </a:extLst>
          </p:cNvPr>
          <p:cNvSpPr txBox="1">
            <a:spLocks noGrp="1"/>
          </p:cNvSpPr>
          <p:nvPr>
            <p:ph type="body" idx="4294967295"/>
          </p:nvPr>
        </p:nvSpPr>
        <p:spPr>
          <a:xfrm>
            <a:off x="6380326" y="3879351"/>
            <a:ext cx="707846" cy="685800"/>
          </a:xfrm>
          <a:solidFill>
            <a:srgbClr val="D9D9D9"/>
          </a:solidFill>
        </p:spPr>
        <p:txBody>
          <a:bodyPr anchor="ctr" anchorCtr="1"/>
          <a:lstStyle>
            <a:lvl1pPr marL="0" indent="0" algn="ctr">
              <a:buNone/>
              <a:defRPr lang="en-GB"/>
            </a:lvl1pPr>
          </a:lstStyle>
          <a:p>
            <a:pPr lvl="0"/>
            <a:r>
              <a:rPr lang="en-GB"/>
              <a:t>#</a:t>
            </a:r>
          </a:p>
        </p:txBody>
      </p:sp>
      <p:sp>
        <p:nvSpPr>
          <p:cNvPr id="11" name="Text Placeholder 3">
            <a:extLst>
              <a:ext uri="{FF2B5EF4-FFF2-40B4-BE49-F238E27FC236}">
                <a16:creationId xmlns:a16="http://schemas.microsoft.com/office/drawing/2014/main" id="{A651580C-D190-9A32-AAA8-FF1B5E7E13E5}"/>
              </a:ext>
            </a:extLst>
          </p:cNvPr>
          <p:cNvSpPr txBox="1">
            <a:spLocks noGrp="1"/>
          </p:cNvSpPr>
          <p:nvPr>
            <p:ph type="body" idx="4294967295"/>
          </p:nvPr>
        </p:nvSpPr>
        <p:spPr>
          <a:xfrm>
            <a:off x="7263060" y="4838465"/>
            <a:ext cx="4272899" cy="685717"/>
          </a:xfrm>
        </p:spPr>
        <p:txBody>
          <a:bodyPr anchor="ctr"/>
          <a:lstStyle>
            <a:lvl1pPr marL="0" indent="0">
              <a:buNone/>
              <a:defRPr/>
            </a:lvl1pPr>
          </a:lstStyle>
          <a:p>
            <a:pPr lvl="0"/>
            <a:r>
              <a:rPr lang="en-US"/>
              <a:t>Edit Master text styles</a:t>
            </a:r>
          </a:p>
        </p:txBody>
      </p:sp>
      <p:sp>
        <p:nvSpPr>
          <p:cNvPr id="12" name="Text Placeholder 31">
            <a:extLst>
              <a:ext uri="{FF2B5EF4-FFF2-40B4-BE49-F238E27FC236}">
                <a16:creationId xmlns:a16="http://schemas.microsoft.com/office/drawing/2014/main" id="{E27169F1-E90F-4A28-C6D6-8034CF7BB923}"/>
              </a:ext>
            </a:extLst>
          </p:cNvPr>
          <p:cNvSpPr txBox="1">
            <a:spLocks noGrp="1"/>
          </p:cNvSpPr>
          <p:nvPr>
            <p:ph type="body" idx="4294967295"/>
          </p:nvPr>
        </p:nvSpPr>
        <p:spPr>
          <a:xfrm>
            <a:off x="6380326" y="4829988"/>
            <a:ext cx="707846" cy="685800"/>
          </a:xfrm>
          <a:solidFill>
            <a:srgbClr val="D9D9D9"/>
          </a:solidFill>
        </p:spPr>
        <p:txBody>
          <a:bodyPr anchor="ctr" anchorCtr="1"/>
          <a:lstStyle>
            <a:lvl1pPr marL="0" indent="0" algn="ctr">
              <a:buNone/>
              <a:defRPr lang="en-GB"/>
            </a:lvl1pPr>
          </a:lstStyle>
          <a:p>
            <a:pPr lvl="0"/>
            <a:r>
              <a:rPr lang="en-GB"/>
              <a:t>#</a:t>
            </a:r>
          </a:p>
        </p:txBody>
      </p:sp>
    </p:spTree>
    <p:extLst>
      <p:ext uri="{BB962C8B-B14F-4D97-AF65-F5344CB8AC3E}">
        <p14:creationId xmlns:p14="http://schemas.microsoft.com/office/powerpoint/2010/main" val="2613605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ext and pictur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1793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ext and tex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010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7528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812390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and pictur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120672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F515778A-1BCB-30BD-9300-E1324950A0AE}"/>
              </a:ext>
            </a:extLst>
          </p:cNvPr>
          <p:cNvSpPr/>
          <p:nvPr/>
        </p:nvSpPr>
        <p:spPr>
          <a:xfrm>
            <a:off x="0" y="1709735"/>
            <a:ext cx="12191996" cy="4379911"/>
          </a:xfrm>
          <a:prstGeom prst="rect">
            <a:avLst/>
          </a:prstGeom>
          <a:solidFill>
            <a:srgbClr val="D8AE4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3" name="Title 1">
            <a:extLst>
              <a:ext uri="{FF2B5EF4-FFF2-40B4-BE49-F238E27FC236}">
                <a16:creationId xmlns:a16="http://schemas.microsoft.com/office/drawing/2014/main" id="{FB19317C-0BDC-79FF-D257-B7B8B484ECDF}"/>
              </a:ext>
            </a:extLst>
          </p:cNvPr>
          <p:cNvSpPr txBox="1">
            <a:spLocks noGrp="1"/>
          </p:cNvSpPr>
          <p:nvPr>
            <p:ph type="title"/>
          </p:nvPr>
        </p:nvSpPr>
        <p:spPr>
          <a:xfrm>
            <a:off x="1063684" y="1709735"/>
            <a:ext cx="10283763" cy="2852735"/>
          </a:xfrm>
        </p:spPr>
        <p:txBody>
          <a:bodyPr/>
          <a:lstStyle>
            <a:lvl1pPr>
              <a:defRPr sz="6000"/>
            </a:lvl1p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B82552DB-318B-03EA-3B0B-0D34237FE6A3}"/>
              </a:ext>
            </a:extLst>
          </p:cNvPr>
          <p:cNvSpPr txBox="1">
            <a:spLocks noGrp="1"/>
          </p:cNvSpPr>
          <p:nvPr>
            <p:ph type="body" idx="1"/>
          </p:nvPr>
        </p:nvSpPr>
        <p:spPr>
          <a:xfrm>
            <a:off x="1063684" y="4589465"/>
            <a:ext cx="10283763" cy="1500182"/>
          </a:xfrm>
        </p:spPr>
        <p:txBody>
          <a:bodyPr/>
          <a:lstStyle>
            <a:lvl1pPr marL="0" indent="0">
              <a:buNone/>
              <a:defRPr sz="2400">
                <a:solidFill>
                  <a:srgbClr val="FFFFFF"/>
                </a:solidFill>
              </a:defRPr>
            </a:lvl1pPr>
          </a:lstStyle>
          <a:p>
            <a:pPr lvl="0"/>
            <a:r>
              <a:rPr lang="en-US"/>
              <a:t>Edit Master text styles</a:t>
            </a:r>
          </a:p>
        </p:txBody>
      </p:sp>
    </p:spTree>
    <p:extLst>
      <p:ext uri="{BB962C8B-B14F-4D97-AF65-F5344CB8AC3E}">
        <p14:creationId xmlns:p14="http://schemas.microsoft.com/office/powerpoint/2010/main" val="448362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226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9729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ac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51867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ocial media">
    <p:spTree>
      <p:nvGrpSpPr>
        <p:cNvPr id="1" name=""/>
        <p:cNvGrpSpPr/>
        <p:nvPr/>
      </p:nvGrpSpPr>
      <p:grpSpPr>
        <a:xfrm>
          <a:off x="0" y="0"/>
          <a:ext cx="0" cy="0"/>
          <a:chOff x="0" y="0"/>
          <a:chExt cx="0" cy="0"/>
        </a:xfrm>
      </p:grpSpPr>
    </p:spTree>
    <p:extLst>
      <p:ext uri="{BB962C8B-B14F-4D97-AF65-F5344CB8AC3E}">
        <p14:creationId xmlns:p14="http://schemas.microsoft.com/office/powerpoint/2010/main" val="50570992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725148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9239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543663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6.xml"/><Relationship Id="rId5" Type="http://schemas.openxmlformats.org/officeDocument/2006/relationships/image" Target="../media/image3.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CED2030E-4474-A667-BDF4-B67B0F5D6C9A}"/>
              </a:ext>
            </a:extLst>
          </p:cNvPr>
          <p:cNvSpPr/>
          <p:nvPr/>
        </p:nvSpPr>
        <p:spPr>
          <a:xfrm>
            <a:off x="0" y="713"/>
            <a:ext cx="12191996" cy="6867070"/>
          </a:xfrm>
          <a:prstGeom prst="rect">
            <a:avLst/>
          </a:prstGeom>
          <a:solidFill>
            <a:srgbClr val="F9F9F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3" name="Rectangle 25">
            <a:extLst>
              <a:ext uri="{FF2B5EF4-FFF2-40B4-BE49-F238E27FC236}">
                <a16:creationId xmlns:a16="http://schemas.microsoft.com/office/drawing/2014/main" id="{68D812F6-F9A2-3B96-ED28-C59DEE4BE1B0}"/>
              </a:ext>
            </a:extLst>
          </p:cNvPr>
          <p:cNvSpPr/>
          <p:nvPr/>
        </p:nvSpPr>
        <p:spPr>
          <a:xfrm>
            <a:off x="0" y="713"/>
            <a:ext cx="12191996" cy="1276154"/>
          </a:xfrm>
          <a:prstGeom prst="rect">
            <a:avLst/>
          </a:prstGeom>
          <a:solidFill>
            <a:srgbClr val="D8AE4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4" name="Rectangle 17">
            <a:extLst>
              <a:ext uri="{FF2B5EF4-FFF2-40B4-BE49-F238E27FC236}">
                <a16:creationId xmlns:a16="http://schemas.microsoft.com/office/drawing/2014/main" id="{05E97B37-EF5A-1F45-38C7-9B4C2C4AF61C}"/>
              </a:ext>
            </a:extLst>
          </p:cNvPr>
          <p:cNvSpPr/>
          <p:nvPr/>
        </p:nvSpPr>
        <p:spPr>
          <a:xfrm>
            <a:off x="0" y="6311902"/>
            <a:ext cx="12191996" cy="555168"/>
          </a:xfrm>
          <a:prstGeom prst="rect">
            <a:avLst/>
          </a:prstGeom>
          <a:solidFill>
            <a:srgbClr val="33333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5" name="Title Placeholder 1">
            <a:extLst>
              <a:ext uri="{FF2B5EF4-FFF2-40B4-BE49-F238E27FC236}">
                <a16:creationId xmlns:a16="http://schemas.microsoft.com/office/drawing/2014/main" id="{F70529AB-5C8F-BE54-BBFC-DAD85660C7FE}"/>
              </a:ext>
            </a:extLst>
          </p:cNvPr>
          <p:cNvSpPr txBox="1">
            <a:spLocks noGrp="1"/>
          </p:cNvSpPr>
          <p:nvPr>
            <p:ph type="title"/>
          </p:nvPr>
        </p:nvSpPr>
        <p:spPr>
          <a:xfrm>
            <a:off x="698244" y="252282"/>
            <a:ext cx="10795516" cy="100391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endParaRPr lang="en-GB"/>
          </a:p>
        </p:txBody>
      </p:sp>
      <p:sp>
        <p:nvSpPr>
          <p:cNvPr id="6" name="Text Placeholder 2">
            <a:extLst>
              <a:ext uri="{FF2B5EF4-FFF2-40B4-BE49-F238E27FC236}">
                <a16:creationId xmlns:a16="http://schemas.microsoft.com/office/drawing/2014/main" id="{C6F94F4F-3ECF-DFBB-83B7-772394608F2E}"/>
              </a:ext>
            </a:extLst>
          </p:cNvPr>
          <p:cNvSpPr txBox="1">
            <a:spLocks noGrp="1"/>
          </p:cNvSpPr>
          <p:nvPr>
            <p:ph type="body" idx="1"/>
          </p:nvPr>
        </p:nvSpPr>
        <p:spPr>
          <a:xfrm>
            <a:off x="698235" y="1592263"/>
            <a:ext cx="10795516" cy="4574039"/>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Picture 9">
            <a:extLst>
              <a:ext uri="{FF2B5EF4-FFF2-40B4-BE49-F238E27FC236}">
                <a16:creationId xmlns:a16="http://schemas.microsoft.com/office/drawing/2014/main" id="{30CE1C31-0C04-BAF7-E19C-4F2191CA7E36}"/>
              </a:ext>
            </a:extLst>
          </p:cNvPr>
          <p:cNvPicPr>
            <a:picLocks noChangeAspect="1"/>
          </p:cNvPicPr>
          <p:nvPr/>
        </p:nvPicPr>
        <p:blipFill>
          <a:blip r:embed="rId17"/>
          <a:stretch>
            <a:fillRect/>
          </a:stretch>
        </p:blipFill>
        <p:spPr>
          <a:xfrm>
            <a:off x="9896606" y="6468044"/>
            <a:ext cx="1597155" cy="225555"/>
          </a:xfrm>
          <a:prstGeom prst="rect">
            <a:avLst/>
          </a:prstGeom>
          <a:noFill/>
          <a:ln cap="flat">
            <a:noFill/>
          </a:ln>
        </p:spPr>
      </p:pic>
      <p:pic>
        <p:nvPicPr>
          <p:cNvPr id="8" name="Picture 10">
            <a:extLst>
              <a:ext uri="{FF2B5EF4-FFF2-40B4-BE49-F238E27FC236}">
                <a16:creationId xmlns:a16="http://schemas.microsoft.com/office/drawing/2014/main" id="{91EBCF47-373D-9044-B700-03A6A616B3CE}"/>
              </a:ext>
            </a:extLst>
          </p:cNvPr>
          <p:cNvPicPr>
            <a:picLocks noChangeAspect="1"/>
          </p:cNvPicPr>
          <p:nvPr/>
        </p:nvPicPr>
        <p:blipFill>
          <a:blip r:embed="rId18"/>
          <a:stretch>
            <a:fillRect/>
          </a:stretch>
        </p:blipFill>
        <p:spPr>
          <a:xfrm>
            <a:off x="5349240" y="6452993"/>
            <a:ext cx="1493526" cy="234699"/>
          </a:xfrm>
          <a:prstGeom prst="rect">
            <a:avLst/>
          </a:prstGeom>
          <a:noFill/>
          <a:ln cap="flat">
            <a:noFill/>
          </a:ln>
        </p:spPr>
      </p:pic>
      <p:pic>
        <p:nvPicPr>
          <p:cNvPr id="9" name="Picture 11">
            <a:extLst>
              <a:ext uri="{FF2B5EF4-FFF2-40B4-BE49-F238E27FC236}">
                <a16:creationId xmlns:a16="http://schemas.microsoft.com/office/drawing/2014/main" id="{05AC3CA4-E377-A1FF-7E69-86FD398C2371}"/>
              </a:ext>
            </a:extLst>
          </p:cNvPr>
          <p:cNvPicPr>
            <a:picLocks noChangeAspect="1"/>
          </p:cNvPicPr>
          <p:nvPr/>
        </p:nvPicPr>
        <p:blipFill>
          <a:blip r:embed="rId19"/>
          <a:stretch>
            <a:fillRect/>
          </a:stretch>
        </p:blipFill>
        <p:spPr>
          <a:xfrm>
            <a:off x="698244" y="6419280"/>
            <a:ext cx="1859286" cy="323084"/>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FFFFFF"/>
          </a:solidFill>
          <a:uFillTx/>
          <a:latin typeface="Lucida Sans"/>
        </a:defRPr>
      </a:lvl1pPr>
    </p:titleStyle>
    <p:bodyStyle>
      <a:lvl1pPr marL="228600" marR="0" lvl="0" indent="-228600" algn="l" defTabSz="914400" rtl="0" fontAlgn="auto" hangingPunct="1">
        <a:lnSpc>
          <a:spcPct val="90000"/>
        </a:lnSpc>
        <a:spcBef>
          <a:spcPts val="1000"/>
        </a:spcBef>
        <a:spcAft>
          <a:spcPts val="0"/>
        </a:spcAft>
        <a:buSzPct val="100000"/>
        <a:buFont typeface="Wingdings" pitchFamily="2"/>
        <a:buChar char="§"/>
        <a:tabLst/>
        <a:defRPr lang="en-US" sz="2800" b="0" i="0" u="none" strike="noStrike" kern="1200" cap="none" spc="0" baseline="0">
          <a:solidFill>
            <a:srgbClr val="000000"/>
          </a:solidFill>
          <a:uFillTx/>
          <a:latin typeface="Calibri Light"/>
        </a:defRPr>
      </a:lvl1pPr>
      <a:lvl2pPr marL="685800" marR="0" lvl="1" indent="-228600" algn="l" defTabSz="914400" rtl="0" fontAlgn="auto" hangingPunct="1">
        <a:lnSpc>
          <a:spcPct val="90000"/>
        </a:lnSpc>
        <a:spcBef>
          <a:spcPts val="500"/>
        </a:spcBef>
        <a:spcAft>
          <a:spcPts val="0"/>
        </a:spcAft>
        <a:buSzPct val="100000"/>
        <a:buFont typeface="Wingdings" pitchFamily="2"/>
        <a:buChar char="§"/>
        <a:tabLst/>
        <a:defRPr lang="en-US" sz="2400" b="0" i="0" u="none" strike="noStrike" kern="1200" cap="none" spc="0" baseline="0">
          <a:solidFill>
            <a:srgbClr val="000000"/>
          </a:solidFill>
          <a:uFillTx/>
          <a:latin typeface="Calibri Light"/>
        </a:defRPr>
      </a:lvl2pPr>
      <a:lvl3pPr marL="1143000" marR="0" lvl="2" indent="-228600" algn="l" defTabSz="914400" rtl="0" fontAlgn="auto" hangingPunct="1">
        <a:lnSpc>
          <a:spcPct val="90000"/>
        </a:lnSpc>
        <a:spcBef>
          <a:spcPts val="500"/>
        </a:spcBef>
        <a:spcAft>
          <a:spcPts val="0"/>
        </a:spcAft>
        <a:buSzPct val="100000"/>
        <a:buFont typeface="Wingdings" pitchFamily="2"/>
        <a:buChar char="§"/>
        <a:tabLst/>
        <a:defRPr lang="en-US" sz="2000" b="0" i="0" u="none" strike="noStrike" kern="1200" cap="none" spc="0" baseline="0">
          <a:solidFill>
            <a:srgbClr val="000000"/>
          </a:solidFill>
          <a:uFillTx/>
          <a:latin typeface="Calibri Light"/>
        </a:defRPr>
      </a:lvl3pPr>
      <a:lvl4pPr marL="1600200" marR="0" lvl="3" indent="-228600" algn="l" defTabSz="914400" rtl="0" fontAlgn="auto" hangingPunct="1">
        <a:lnSpc>
          <a:spcPct val="90000"/>
        </a:lnSpc>
        <a:spcBef>
          <a:spcPts val="500"/>
        </a:spcBef>
        <a:spcAft>
          <a:spcPts val="0"/>
        </a:spcAft>
        <a:buSzPct val="100000"/>
        <a:buFont typeface="Wingdings" pitchFamily="2"/>
        <a:buChar char="§"/>
        <a:tabLst/>
        <a:defRPr lang="en-US" sz="1800" b="0" i="0" u="none" strike="noStrike" kern="1200" cap="none" spc="0" baseline="0">
          <a:solidFill>
            <a:srgbClr val="000000"/>
          </a:solidFill>
          <a:uFillTx/>
          <a:latin typeface="Calibri Light"/>
        </a:defRPr>
      </a:lvl4pPr>
      <a:lvl5pPr marL="2057400" marR="0" lvl="4" indent="-228600" algn="l" defTabSz="914400" rtl="0" fontAlgn="auto" hangingPunct="1">
        <a:lnSpc>
          <a:spcPct val="90000"/>
        </a:lnSpc>
        <a:spcBef>
          <a:spcPts val="500"/>
        </a:spcBef>
        <a:spcAft>
          <a:spcPts val="0"/>
        </a:spcAft>
        <a:buSzPct val="100000"/>
        <a:buFont typeface="Wingdings" pitchFamily="2"/>
        <a:buChar char="§"/>
        <a:tabLst/>
        <a:defRPr lang="en-US" sz="1800" b="0" i="0" u="none" strike="noStrike" kern="1200" cap="none" spc="0" baseline="0">
          <a:solidFill>
            <a:srgbClr val="000000"/>
          </a:solidFill>
          <a:uFillTx/>
          <a:latin typeface="Calibri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BF7B17F2-6780-F70E-B369-5D759E4B8284}"/>
              </a:ext>
            </a:extLst>
          </p:cNvPr>
          <p:cNvSpPr/>
          <p:nvPr/>
        </p:nvSpPr>
        <p:spPr>
          <a:xfrm>
            <a:off x="0" y="713"/>
            <a:ext cx="12191996" cy="6867070"/>
          </a:xfrm>
          <a:prstGeom prst="rect">
            <a:avLst/>
          </a:prstGeom>
          <a:solidFill>
            <a:srgbClr val="F9F9F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3" name="Rectangle 25">
            <a:extLst>
              <a:ext uri="{FF2B5EF4-FFF2-40B4-BE49-F238E27FC236}">
                <a16:creationId xmlns:a16="http://schemas.microsoft.com/office/drawing/2014/main" id="{DBF6B5A3-5D0B-06A0-EDCA-AAD715B299C1}"/>
              </a:ext>
            </a:extLst>
          </p:cNvPr>
          <p:cNvSpPr/>
          <p:nvPr/>
        </p:nvSpPr>
        <p:spPr>
          <a:xfrm>
            <a:off x="0" y="713"/>
            <a:ext cx="12191996" cy="1276154"/>
          </a:xfrm>
          <a:prstGeom prst="rect">
            <a:avLst/>
          </a:prstGeom>
          <a:solidFill>
            <a:srgbClr val="D8AE4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4" name="Rectangle 17">
            <a:extLst>
              <a:ext uri="{FF2B5EF4-FFF2-40B4-BE49-F238E27FC236}">
                <a16:creationId xmlns:a16="http://schemas.microsoft.com/office/drawing/2014/main" id="{4194FA67-F28E-CFE2-AB62-EFA5C8AE6468}"/>
              </a:ext>
            </a:extLst>
          </p:cNvPr>
          <p:cNvSpPr/>
          <p:nvPr/>
        </p:nvSpPr>
        <p:spPr>
          <a:xfrm>
            <a:off x="0" y="6311902"/>
            <a:ext cx="12191996" cy="555168"/>
          </a:xfrm>
          <a:prstGeom prst="rect">
            <a:avLst/>
          </a:prstGeom>
          <a:solidFill>
            <a:srgbClr val="33333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Light"/>
            </a:endParaRPr>
          </a:p>
        </p:txBody>
      </p:sp>
      <p:sp>
        <p:nvSpPr>
          <p:cNvPr id="5" name="Title Placeholder 1">
            <a:extLst>
              <a:ext uri="{FF2B5EF4-FFF2-40B4-BE49-F238E27FC236}">
                <a16:creationId xmlns:a16="http://schemas.microsoft.com/office/drawing/2014/main" id="{8E1FB99D-2CC5-E53B-2A10-65CC3B0A2677}"/>
              </a:ext>
            </a:extLst>
          </p:cNvPr>
          <p:cNvSpPr txBox="1">
            <a:spLocks noGrp="1"/>
          </p:cNvSpPr>
          <p:nvPr>
            <p:ph type="title"/>
          </p:nvPr>
        </p:nvSpPr>
        <p:spPr>
          <a:xfrm>
            <a:off x="698244" y="252282"/>
            <a:ext cx="10795516" cy="1003919"/>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p>
        </p:txBody>
      </p:sp>
      <p:sp>
        <p:nvSpPr>
          <p:cNvPr id="6" name="Text Placeholder 2">
            <a:extLst>
              <a:ext uri="{FF2B5EF4-FFF2-40B4-BE49-F238E27FC236}">
                <a16:creationId xmlns:a16="http://schemas.microsoft.com/office/drawing/2014/main" id="{781F412F-8209-9BDF-44E2-D62E76AA190C}"/>
              </a:ext>
            </a:extLst>
          </p:cNvPr>
          <p:cNvSpPr txBox="1">
            <a:spLocks noGrp="1"/>
          </p:cNvSpPr>
          <p:nvPr>
            <p:ph type="body" idx="1"/>
          </p:nvPr>
        </p:nvSpPr>
        <p:spPr>
          <a:xfrm>
            <a:off x="698235" y="1592263"/>
            <a:ext cx="10795516" cy="4574039"/>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pic>
        <p:nvPicPr>
          <p:cNvPr id="7" name="Picture 9">
            <a:extLst>
              <a:ext uri="{FF2B5EF4-FFF2-40B4-BE49-F238E27FC236}">
                <a16:creationId xmlns:a16="http://schemas.microsoft.com/office/drawing/2014/main" id="{E6080661-A302-CC3E-E3A9-C67310133A3D}"/>
              </a:ext>
            </a:extLst>
          </p:cNvPr>
          <p:cNvPicPr>
            <a:picLocks noChangeAspect="1"/>
          </p:cNvPicPr>
          <p:nvPr/>
        </p:nvPicPr>
        <p:blipFill>
          <a:blip r:embed="rId3"/>
          <a:stretch>
            <a:fillRect/>
          </a:stretch>
        </p:blipFill>
        <p:spPr>
          <a:xfrm>
            <a:off x="9896606" y="6468044"/>
            <a:ext cx="1597155" cy="225555"/>
          </a:xfrm>
          <a:prstGeom prst="rect">
            <a:avLst/>
          </a:prstGeom>
          <a:noFill/>
          <a:ln cap="flat">
            <a:noFill/>
          </a:ln>
        </p:spPr>
      </p:pic>
      <p:pic>
        <p:nvPicPr>
          <p:cNvPr id="8" name="Picture 10">
            <a:extLst>
              <a:ext uri="{FF2B5EF4-FFF2-40B4-BE49-F238E27FC236}">
                <a16:creationId xmlns:a16="http://schemas.microsoft.com/office/drawing/2014/main" id="{FE3A1050-6591-290D-FDDA-F4A5AA2992C0}"/>
              </a:ext>
            </a:extLst>
          </p:cNvPr>
          <p:cNvPicPr>
            <a:picLocks noChangeAspect="1"/>
          </p:cNvPicPr>
          <p:nvPr/>
        </p:nvPicPr>
        <p:blipFill>
          <a:blip r:embed="rId4"/>
          <a:stretch>
            <a:fillRect/>
          </a:stretch>
        </p:blipFill>
        <p:spPr>
          <a:xfrm>
            <a:off x="5349240" y="6452993"/>
            <a:ext cx="1493526" cy="234699"/>
          </a:xfrm>
          <a:prstGeom prst="rect">
            <a:avLst/>
          </a:prstGeom>
          <a:noFill/>
          <a:ln cap="flat">
            <a:noFill/>
          </a:ln>
        </p:spPr>
      </p:pic>
      <p:pic>
        <p:nvPicPr>
          <p:cNvPr id="9" name="Picture 11">
            <a:extLst>
              <a:ext uri="{FF2B5EF4-FFF2-40B4-BE49-F238E27FC236}">
                <a16:creationId xmlns:a16="http://schemas.microsoft.com/office/drawing/2014/main" id="{84B5B3AF-D43C-3D13-316F-DA957465D081}"/>
              </a:ext>
            </a:extLst>
          </p:cNvPr>
          <p:cNvPicPr>
            <a:picLocks noChangeAspect="1"/>
          </p:cNvPicPr>
          <p:nvPr/>
        </p:nvPicPr>
        <p:blipFill>
          <a:blip r:embed="rId5"/>
          <a:stretch>
            <a:fillRect/>
          </a:stretch>
        </p:blipFill>
        <p:spPr>
          <a:xfrm>
            <a:off x="698244" y="6419280"/>
            <a:ext cx="1859286" cy="323084"/>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64" r:id="rId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FFFFFF"/>
          </a:solidFill>
          <a:uFillTx/>
          <a:latin typeface="Lucida Sans"/>
        </a:defRPr>
      </a:lvl1pPr>
    </p:titleStyle>
    <p:bodyStyle>
      <a:lvl1pPr marL="228600" marR="0" lvl="0" indent="-228600" algn="l" defTabSz="914400" rtl="0" fontAlgn="auto" hangingPunct="1">
        <a:lnSpc>
          <a:spcPct val="90000"/>
        </a:lnSpc>
        <a:spcBef>
          <a:spcPts val="1000"/>
        </a:spcBef>
        <a:spcAft>
          <a:spcPts val="0"/>
        </a:spcAft>
        <a:buSzPct val="100000"/>
        <a:buFont typeface="Wingdings" pitchFamily="2"/>
        <a:buChar char="§"/>
        <a:tabLst/>
        <a:defRPr lang="en-GB" sz="2800" b="0" i="0" u="none" strike="noStrike" kern="1200" cap="none" spc="0" baseline="0">
          <a:solidFill>
            <a:srgbClr val="000000"/>
          </a:solidFill>
          <a:uFillTx/>
          <a:latin typeface="Calibri Light"/>
        </a:defRPr>
      </a:lvl1pPr>
      <a:lvl2pPr marL="685800" marR="0" lvl="1" indent="-228600" algn="l" defTabSz="914400" rtl="0" fontAlgn="auto" hangingPunct="1">
        <a:lnSpc>
          <a:spcPct val="90000"/>
        </a:lnSpc>
        <a:spcBef>
          <a:spcPts val="500"/>
        </a:spcBef>
        <a:spcAft>
          <a:spcPts val="0"/>
        </a:spcAft>
        <a:buSzPct val="100000"/>
        <a:buFont typeface="Wingdings" pitchFamily="2"/>
        <a:buChar char="§"/>
        <a:tabLst/>
        <a:defRPr lang="en-GB" sz="2400" b="0" i="0" u="none" strike="noStrike" kern="1200" cap="none" spc="0" baseline="0">
          <a:solidFill>
            <a:srgbClr val="000000"/>
          </a:solidFill>
          <a:uFillTx/>
          <a:latin typeface="Calibri Light"/>
        </a:defRPr>
      </a:lvl2pPr>
      <a:lvl3pPr marL="1143000" marR="0" lvl="2" indent="-228600" algn="l" defTabSz="914400" rtl="0" fontAlgn="auto" hangingPunct="1">
        <a:lnSpc>
          <a:spcPct val="90000"/>
        </a:lnSpc>
        <a:spcBef>
          <a:spcPts val="500"/>
        </a:spcBef>
        <a:spcAft>
          <a:spcPts val="0"/>
        </a:spcAft>
        <a:buSzPct val="100000"/>
        <a:buFont typeface="Wingdings" pitchFamily="2"/>
        <a:buChar char="§"/>
        <a:tabLst/>
        <a:defRPr lang="en-GB" sz="2000" b="0" i="0" u="none" strike="noStrike" kern="1200" cap="none" spc="0" baseline="0">
          <a:solidFill>
            <a:srgbClr val="000000"/>
          </a:solidFill>
          <a:uFillTx/>
          <a:latin typeface="Calibri Light"/>
        </a:defRPr>
      </a:lvl3pPr>
      <a:lvl4pPr marL="1600200" marR="0" lvl="3" indent="-228600" algn="l" defTabSz="914400" rtl="0" fontAlgn="auto" hangingPunct="1">
        <a:lnSpc>
          <a:spcPct val="90000"/>
        </a:lnSpc>
        <a:spcBef>
          <a:spcPts val="500"/>
        </a:spcBef>
        <a:spcAft>
          <a:spcPts val="0"/>
        </a:spcAft>
        <a:buSzPct val="100000"/>
        <a:buFont typeface="Wingdings" pitchFamily="2"/>
        <a:buChar char="§"/>
        <a:tabLst/>
        <a:defRPr lang="en-GB" sz="1800" b="0" i="0" u="none" strike="noStrike" kern="1200" cap="none" spc="0" baseline="0">
          <a:solidFill>
            <a:srgbClr val="000000"/>
          </a:solidFill>
          <a:uFillTx/>
          <a:latin typeface="Calibri Light"/>
        </a:defRPr>
      </a:lvl4pPr>
      <a:lvl5pPr marL="2057400" marR="0" lvl="4" indent="-228600" algn="l" defTabSz="914400" rtl="0" fontAlgn="auto" hangingPunct="1">
        <a:lnSpc>
          <a:spcPct val="90000"/>
        </a:lnSpc>
        <a:spcBef>
          <a:spcPts val="500"/>
        </a:spcBef>
        <a:spcAft>
          <a:spcPts val="0"/>
        </a:spcAft>
        <a:buSzPct val="100000"/>
        <a:buFont typeface="Wingdings" pitchFamily="2"/>
        <a:buChar char="§"/>
        <a:tabLst/>
        <a:defRPr lang="en-GB" sz="1800" b="0" i="0" u="none" strike="noStrike" kern="1200" cap="none" spc="0" baseline="0">
          <a:solidFill>
            <a:srgbClr val="000000"/>
          </a:solidFill>
          <a:uFillTx/>
          <a:latin typeface="Calibri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print/"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hyperlink" Target="https://myprint.uwtsd.ac.uk/"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library/help-and-support/accessing-libraries-outside-uwtsd/" TargetMode="External"/><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hyperlink" Target="https://www.sconul.ac.uk/sconul-acces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eur01.safelinks.protection.outlook.com/?url=https%3A%2F%2Fmoodle.uwtsd.ac.uk%2Fcourse%2Fview.php%3Fid%3D11455%26section%3D1&amp;data=05%7C01%7Cu.ali%40uwtsd.ac.uk%7Cc8c041c4f0da4ac4fd4808dbc99d4a66%7C4e0f11f9046e45059cb8db2152311e21%7C0%7C0%7C638325449615465968%7CUnknown%7CTWFpbGZsb3d8eyJWIjoiMC4wLjAwMDAiLCJQIjoiV2luMzIiLCJBTiI6Ik1haWwiLCJXVCI6Mn0%3D%7C3000%7C%7C%7C&amp;sdata=fTIa8AvD%2FJhtOmze2xynXW2FfFTce15pURf%2BFG3KwCM%3D&amp;reserved=0" TargetMode="External"/><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hyperlink" Target="mailto:londonlibrary@uwtsd.ac.uk" TargetMode="External"/><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Placeholder 23" descr="Graduates tossing caps into the air">
            <a:extLst>
              <a:ext uri="{FF2B5EF4-FFF2-40B4-BE49-F238E27FC236}">
                <a16:creationId xmlns:a16="http://schemas.microsoft.com/office/drawing/2014/main" id="{17A88BA6-2E1F-E9B6-B0F3-DFBD8CD2E27C}"/>
              </a:ext>
            </a:extLst>
          </p:cNvPr>
          <p:cNvPicPr>
            <a:picLocks noGrp="1" noChangeAspect="1"/>
          </p:cNvPicPr>
          <p:nvPr>
            <p:ph type="pic" idx="4294967295"/>
          </p:nvPr>
        </p:nvPicPr>
        <p:blipFill rotWithShape="1">
          <a:blip r:embed="rId3">
            <a:alphaModFix amt="50000"/>
          </a:blip>
          <a:srcRect t="15709" r="-1" b="-1"/>
          <a:stretch/>
        </p:blipFill>
        <p:spPr>
          <a:xfrm>
            <a:off x="20" y="10"/>
            <a:ext cx="12188930" cy="6857990"/>
          </a:xfrm>
          <a:prstGeom prst="rect">
            <a:avLst/>
          </a:prstGeom>
        </p:spPr>
      </p:pic>
      <p:sp>
        <p:nvSpPr>
          <p:cNvPr id="4" name="Title 3">
            <a:extLst>
              <a:ext uri="{FF2B5EF4-FFF2-40B4-BE49-F238E27FC236}">
                <a16:creationId xmlns:a16="http://schemas.microsoft.com/office/drawing/2014/main" id="{E742A8C6-58C8-4ECB-1BF3-DCA0A67B7FD6}"/>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spcBef>
                <a:spcPct val="0"/>
              </a:spcBef>
            </a:pPr>
            <a:r>
              <a:rPr lang="en-US" sz="6600" dirty="0">
                <a:solidFill>
                  <a:schemeClr val="bg1"/>
                </a:solidFill>
                <a:latin typeface="+mj-lt"/>
                <a:ea typeface="+mj-ea"/>
                <a:cs typeface="+mj-cs"/>
              </a:rPr>
              <a:t>Introduction to the Library</a:t>
            </a:r>
          </a:p>
        </p:txBody>
      </p:sp>
      <p:sp>
        <p:nvSpPr>
          <p:cNvPr id="1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6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3894B5E1-5CFE-FBA5-4B1B-0F0419F90E9B}"/>
              </a:ext>
            </a:extLst>
          </p:cNvPr>
          <p:cNvSpPr txBox="1">
            <a:spLocks noGrp="1"/>
          </p:cNvSpPr>
          <p:nvPr>
            <p:ph type="title"/>
          </p:nvPr>
        </p:nvSpPr>
        <p:spPr>
          <a:xfrm>
            <a:off x="698244" y="252282"/>
            <a:ext cx="10795516" cy="1003919"/>
          </a:xfrm>
          <a:prstGeom prst="rect">
            <a:avLst/>
          </a:prstGeom>
          <a:noFill/>
          <a:ln>
            <a:noFill/>
          </a:ln>
        </p:spPr>
        <p:txBody>
          <a:bodyPr vert="horz" wrap="square" lIns="91440" tIns="45720" rIns="91440" bIns="45720" anchor="b" anchorCtr="0" compatLnSpc="1">
            <a:normAutofit/>
          </a:bodyPr>
          <a:lstStyle/>
          <a:p>
            <a:pPr lvl="0"/>
            <a:r>
              <a:rPr lang="en-GB" sz="3700" dirty="0">
                <a:solidFill>
                  <a:schemeClr val="bg1"/>
                </a:solidFill>
              </a:rPr>
              <a:t>Welcome to </a:t>
            </a:r>
            <a:r>
              <a:rPr lang="en-GB" sz="3700" dirty="0">
                <a:solidFill>
                  <a:schemeClr val="bg1"/>
                </a:solidFill>
                <a:hlinkClick r:id="rId3">
                  <a:extLst>
                    <a:ext uri="{A12FA001-AC4F-418D-AE19-62706E023703}">
                      <ahyp:hlinkClr xmlns:ahyp="http://schemas.microsoft.com/office/drawing/2018/hyperlinkcolor" val="tx"/>
                    </a:ext>
                  </a:extLst>
                </a:hlinkClick>
              </a:rPr>
              <a:t>Library and Learning Resources </a:t>
            </a:r>
            <a:endParaRPr lang="en-GB" sz="3700" dirty="0">
              <a:solidFill>
                <a:schemeClr val="bg1"/>
              </a:solidFill>
            </a:endParaRPr>
          </a:p>
        </p:txBody>
      </p:sp>
      <p:sp>
        <p:nvSpPr>
          <p:cNvPr id="3" name="Subtitle 2">
            <a:extLst>
              <a:ext uri="{FF2B5EF4-FFF2-40B4-BE49-F238E27FC236}">
                <a16:creationId xmlns:a16="http://schemas.microsoft.com/office/drawing/2014/main" id="{48FE87FC-C676-41A1-8C16-A5B21ACF2170}"/>
              </a:ext>
            </a:extLst>
          </p:cNvPr>
          <p:cNvSpPr txBox="1">
            <a:spLocks noGrp="1"/>
          </p:cNvSpPr>
          <p:nvPr>
            <p:ph type="body" idx="4294967295"/>
          </p:nvPr>
        </p:nvSpPr>
        <p:spPr>
          <a:xfrm>
            <a:off x="-1" y="1488350"/>
            <a:ext cx="5834743" cy="4792707"/>
          </a:xfrm>
        </p:spPr>
        <p:txBody>
          <a:bodyPr>
            <a:normAutofit fontScale="77500" lnSpcReduction="20000"/>
          </a:bodyPr>
          <a:lstStyle/>
          <a:p>
            <a:pPr marL="0" lvl="0" indent="0">
              <a:buNone/>
            </a:pPr>
            <a:r>
              <a:rPr lang="en-GB" dirty="0"/>
              <a:t>We are a </a:t>
            </a:r>
            <a:r>
              <a:rPr lang="en-GB" b="1" dirty="0"/>
              <a:t>24/7 digital library with t</a:t>
            </a:r>
            <a:r>
              <a:rPr lang="en-GB" dirty="0"/>
              <a:t>housands of:</a:t>
            </a:r>
          </a:p>
          <a:p>
            <a:pPr marL="0" lvl="0" indent="0">
              <a:buNone/>
            </a:pPr>
            <a:endParaRPr lang="en-GB" dirty="0"/>
          </a:p>
          <a:p>
            <a:r>
              <a:rPr lang="en-GB" dirty="0"/>
              <a:t>E-books</a:t>
            </a:r>
          </a:p>
          <a:p>
            <a:r>
              <a:rPr lang="en-GB" dirty="0"/>
              <a:t>Journals and Databases</a:t>
            </a:r>
          </a:p>
          <a:p>
            <a:r>
              <a:rPr lang="en-GB" dirty="0"/>
              <a:t>Newspapers</a:t>
            </a:r>
          </a:p>
          <a:p>
            <a:r>
              <a:rPr lang="en-GB" dirty="0"/>
              <a:t>Videos </a:t>
            </a:r>
          </a:p>
          <a:p>
            <a:r>
              <a:rPr lang="en-GB" dirty="0"/>
              <a:t>Images</a:t>
            </a:r>
          </a:p>
          <a:p>
            <a:r>
              <a:rPr lang="en-GB" dirty="0"/>
              <a:t>Tutorials and self-study materials</a:t>
            </a:r>
          </a:p>
          <a:p>
            <a:r>
              <a:rPr lang="en-GB" dirty="0"/>
              <a:t>Info-Skills and Digital Skills Support</a:t>
            </a:r>
          </a:p>
          <a:p>
            <a:pPr marL="0" indent="0">
              <a:buNone/>
            </a:pPr>
            <a:endParaRPr lang="en-GB" dirty="0"/>
          </a:p>
          <a:p>
            <a:pPr marL="0" indent="0">
              <a:buNone/>
            </a:pPr>
            <a:r>
              <a:rPr lang="en-GB" dirty="0"/>
              <a:t>Your log-in details for ALL services are the same, your university </a:t>
            </a:r>
            <a:r>
              <a:rPr lang="en-GB" b="1" dirty="0"/>
              <a:t>username</a:t>
            </a:r>
            <a:r>
              <a:rPr lang="en-GB" dirty="0"/>
              <a:t> and </a:t>
            </a:r>
            <a:r>
              <a:rPr lang="en-GB" b="1" dirty="0"/>
              <a:t>password</a:t>
            </a:r>
            <a:r>
              <a:rPr lang="en-GB" dirty="0"/>
              <a:t>. </a:t>
            </a:r>
          </a:p>
        </p:txBody>
      </p:sp>
      <p:pic>
        <p:nvPicPr>
          <p:cNvPr id="5" name="Picture 60" descr="Woman in a library">
            <a:extLst>
              <a:ext uri="{FF2B5EF4-FFF2-40B4-BE49-F238E27FC236}">
                <a16:creationId xmlns:a16="http://schemas.microsoft.com/office/drawing/2014/main" id="{E262781A-9C78-3D8B-BFD9-E5787F273A34}"/>
              </a:ext>
            </a:extLst>
          </p:cNvPr>
          <p:cNvPicPr>
            <a:picLocks noChangeAspect="1"/>
          </p:cNvPicPr>
          <p:nvPr/>
        </p:nvPicPr>
        <p:blipFill>
          <a:blip r:embed="rId4"/>
          <a:stretch>
            <a:fillRect/>
          </a:stretch>
        </p:blipFill>
        <p:spPr>
          <a:xfrm>
            <a:off x="5939146" y="1488349"/>
            <a:ext cx="5689241" cy="3900079"/>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EF97B-DE52-19A3-6B18-D0F638FF9DCD}"/>
              </a:ext>
            </a:extLst>
          </p:cNvPr>
          <p:cNvSpPr>
            <a:spLocks noGrp="1"/>
          </p:cNvSpPr>
          <p:nvPr>
            <p:ph type="title"/>
          </p:nvPr>
        </p:nvSpPr>
        <p:spPr/>
        <p:txBody>
          <a:bodyPr/>
          <a:lstStyle/>
          <a:p>
            <a:r>
              <a:rPr lang="en-GB" dirty="0"/>
              <a:t>How to find us</a:t>
            </a:r>
          </a:p>
        </p:txBody>
      </p:sp>
      <p:sp>
        <p:nvSpPr>
          <p:cNvPr id="3" name="Content Placeholder 2">
            <a:extLst>
              <a:ext uri="{FF2B5EF4-FFF2-40B4-BE49-F238E27FC236}">
                <a16:creationId xmlns:a16="http://schemas.microsoft.com/office/drawing/2014/main" id="{4FF15E48-A6A8-02E6-8D09-784B524B34BA}"/>
              </a:ext>
            </a:extLst>
          </p:cNvPr>
          <p:cNvSpPr>
            <a:spLocks noGrp="1"/>
          </p:cNvSpPr>
          <p:nvPr>
            <p:ph sz="quarter" idx="10"/>
          </p:nvPr>
        </p:nvSpPr>
        <p:spPr>
          <a:xfrm>
            <a:off x="157740" y="1813531"/>
            <a:ext cx="2840103" cy="4271583"/>
          </a:xfrm>
        </p:spPr>
        <p:txBody>
          <a:bodyPr>
            <a:normAutofit fontScale="85000" lnSpcReduction="20000"/>
          </a:bodyPr>
          <a:lstStyle/>
          <a:p>
            <a:pPr marL="0" indent="0">
              <a:buNone/>
            </a:pPr>
            <a:r>
              <a:rPr lang="en-GB" dirty="0"/>
              <a:t>‘Quick Links’ or ‘Useful Links’ at the top of any university webpage, will give you the option to click through to Library and Learning Resources and to Moodle. You can find us on the hub as well.  </a:t>
            </a:r>
          </a:p>
          <a:p>
            <a:pPr marL="0" indent="0">
              <a:buNone/>
            </a:pPr>
            <a:endParaRPr lang="en-GB" dirty="0"/>
          </a:p>
          <a:p>
            <a:pPr marL="0" indent="0">
              <a:buNone/>
            </a:pPr>
            <a:r>
              <a:rPr lang="en-GB" dirty="0"/>
              <a:t>You can also search for ‘UWTSD Library’ in Google and click the link.</a:t>
            </a:r>
          </a:p>
        </p:txBody>
      </p:sp>
      <p:pic>
        <p:nvPicPr>
          <p:cNvPr id="5" name="Picture 4">
            <a:extLst>
              <a:ext uri="{FF2B5EF4-FFF2-40B4-BE49-F238E27FC236}">
                <a16:creationId xmlns:a16="http://schemas.microsoft.com/office/drawing/2014/main" id="{0A40B7E8-2E96-7FED-263F-4E4CB4356EED}"/>
              </a:ext>
            </a:extLst>
          </p:cNvPr>
          <p:cNvPicPr>
            <a:picLocks noChangeAspect="1"/>
          </p:cNvPicPr>
          <p:nvPr/>
        </p:nvPicPr>
        <p:blipFill rotWithShape="1">
          <a:blip r:embed="rId3"/>
          <a:srcRect t="6713" b="5307"/>
          <a:stretch/>
        </p:blipFill>
        <p:spPr>
          <a:xfrm>
            <a:off x="4349462" y="1256201"/>
            <a:ext cx="7144294" cy="3535678"/>
          </a:xfrm>
          <a:prstGeom prst="rect">
            <a:avLst/>
          </a:prstGeom>
        </p:spPr>
      </p:pic>
      <p:cxnSp>
        <p:nvCxnSpPr>
          <p:cNvPr id="7" name="Straight Arrow Connector 6">
            <a:extLst>
              <a:ext uri="{FF2B5EF4-FFF2-40B4-BE49-F238E27FC236}">
                <a16:creationId xmlns:a16="http://schemas.microsoft.com/office/drawing/2014/main" id="{0BE33333-E1BC-AC8F-D946-6FFC647557E3}"/>
              </a:ext>
            </a:extLst>
          </p:cNvPr>
          <p:cNvCxnSpPr>
            <a:cxnSpLocks/>
          </p:cNvCxnSpPr>
          <p:nvPr/>
        </p:nvCxnSpPr>
        <p:spPr>
          <a:xfrm flipV="1">
            <a:off x="2543765" y="1499700"/>
            <a:ext cx="3552235" cy="150252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5611C6C-9DBF-6611-3228-7AE378EBD191}"/>
              </a:ext>
            </a:extLst>
          </p:cNvPr>
          <p:cNvPicPr>
            <a:picLocks noChangeAspect="1"/>
          </p:cNvPicPr>
          <p:nvPr/>
        </p:nvPicPr>
        <p:blipFill>
          <a:blip r:embed="rId4"/>
          <a:stretch>
            <a:fillRect/>
          </a:stretch>
        </p:blipFill>
        <p:spPr>
          <a:xfrm>
            <a:off x="3130873" y="3145789"/>
            <a:ext cx="4093259" cy="3292179"/>
          </a:xfrm>
          <a:prstGeom prst="rect">
            <a:avLst/>
          </a:prstGeom>
        </p:spPr>
      </p:pic>
      <p:cxnSp>
        <p:nvCxnSpPr>
          <p:cNvPr id="9" name="Straight Arrow Connector 8">
            <a:extLst>
              <a:ext uri="{FF2B5EF4-FFF2-40B4-BE49-F238E27FC236}">
                <a16:creationId xmlns:a16="http://schemas.microsoft.com/office/drawing/2014/main" id="{6F7E84B1-08C8-7D45-ECB8-CA1B41335650}"/>
              </a:ext>
            </a:extLst>
          </p:cNvPr>
          <p:cNvCxnSpPr>
            <a:cxnSpLocks/>
          </p:cNvCxnSpPr>
          <p:nvPr/>
        </p:nvCxnSpPr>
        <p:spPr>
          <a:xfrm flipV="1">
            <a:off x="2795782" y="3733623"/>
            <a:ext cx="592877" cy="10582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893BAE77-EB84-D584-7ADC-DBB508E5B03C}"/>
              </a:ext>
            </a:extLst>
          </p:cNvPr>
          <p:cNvSpPr/>
          <p:nvPr/>
        </p:nvSpPr>
        <p:spPr>
          <a:xfrm>
            <a:off x="2953685" y="3187556"/>
            <a:ext cx="1952115" cy="50430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cxnSp>
        <p:nvCxnSpPr>
          <p:cNvPr id="17" name="Straight Arrow Connector 16">
            <a:extLst>
              <a:ext uri="{FF2B5EF4-FFF2-40B4-BE49-F238E27FC236}">
                <a16:creationId xmlns:a16="http://schemas.microsoft.com/office/drawing/2014/main" id="{1FAD5B58-73A8-79EE-0E7C-19136079BCF7}"/>
              </a:ext>
            </a:extLst>
          </p:cNvPr>
          <p:cNvCxnSpPr>
            <a:cxnSpLocks/>
            <a:stCxn id="6" idx="1"/>
          </p:cNvCxnSpPr>
          <p:nvPr/>
        </p:nvCxnSpPr>
        <p:spPr>
          <a:xfrm flipV="1">
            <a:off x="3130873" y="4423251"/>
            <a:ext cx="827773" cy="36862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1664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70B48F1-9692-2235-6053-60ECA2947ABE}"/>
              </a:ext>
            </a:extLst>
          </p:cNvPr>
          <p:cNvPicPr>
            <a:picLocks noChangeAspect="1"/>
          </p:cNvPicPr>
          <p:nvPr/>
        </p:nvPicPr>
        <p:blipFill rotWithShape="1">
          <a:blip r:embed="rId3"/>
          <a:srcRect l="8114" t="7875" r="3362" b="4828"/>
          <a:stretch/>
        </p:blipFill>
        <p:spPr>
          <a:xfrm>
            <a:off x="0" y="0"/>
            <a:ext cx="12192000" cy="6858000"/>
          </a:xfrm>
          <a:prstGeom prst="rect">
            <a:avLst/>
          </a:prstGeom>
        </p:spPr>
      </p:pic>
      <p:sp>
        <p:nvSpPr>
          <p:cNvPr id="2" name="TextBox 1">
            <a:extLst>
              <a:ext uri="{FF2B5EF4-FFF2-40B4-BE49-F238E27FC236}">
                <a16:creationId xmlns:a16="http://schemas.microsoft.com/office/drawing/2014/main" id="{BBB693CC-C558-40CA-1F04-A9007DF6D10F}"/>
              </a:ext>
            </a:extLst>
          </p:cNvPr>
          <p:cNvSpPr txBox="1"/>
          <p:nvPr/>
        </p:nvSpPr>
        <p:spPr>
          <a:xfrm>
            <a:off x="0" y="3065492"/>
            <a:ext cx="1721224" cy="2031325"/>
          </a:xfrm>
          <a:prstGeom prst="rect">
            <a:avLst/>
          </a:prstGeom>
          <a:noFill/>
        </p:spPr>
        <p:txBody>
          <a:bodyPr wrap="square" rtlCol="0">
            <a:spAutoFit/>
          </a:bodyPr>
          <a:lstStyle/>
          <a:p>
            <a:r>
              <a:rPr lang="en-GB" b="1" dirty="0"/>
              <a:t>Search for books and resources using the search box, </a:t>
            </a:r>
          </a:p>
          <a:p>
            <a:r>
              <a:rPr lang="en-GB" b="1" dirty="0"/>
              <a:t>just enter a few key words e.g. “digital literacy”</a:t>
            </a:r>
          </a:p>
        </p:txBody>
      </p:sp>
      <p:sp>
        <p:nvSpPr>
          <p:cNvPr id="3" name="TextBox 2">
            <a:extLst>
              <a:ext uri="{FF2B5EF4-FFF2-40B4-BE49-F238E27FC236}">
                <a16:creationId xmlns:a16="http://schemas.microsoft.com/office/drawing/2014/main" id="{6D5D4109-C191-3666-E5CA-7E451BD2E831}"/>
              </a:ext>
            </a:extLst>
          </p:cNvPr>
          <p:cNvSpPr txBox="1"/>
          <p:nvPr/>
        </p:nvSpPr>
        <p:spPr>
          <a:xfrm>
            <a:off x="9453282" y="4727485"/>
            <a:ext cx="1963272" cy="646331"/>
          </a:xfrm>
          <a:prstGeom prst="rect">
            <a:avLst/>
          </a:prstGeom>
          <a:noFill/>
        </p:spPr>
        <p:txBody>
          <a:bodyPr wrap="square" rtlCol="0">
            <a:spAutoFit/>
          </a:bodyPr>
          <a:lstStyle/>
          <a:p>
            <a:r>
              <a:rPr lang="en-GB" b="1" dirty="0"/>
              <a:t>Access your reading list here</a:t>
            </a:r>
          </a:p>
        </p:txBody>
      </p:sp>
      <p:cxnSp>
        <p:nvCxnSpPr>
          <p:cNvPr id="4" name="Straight Arrow Connector 3">
            <a:extLst>
              <a:ext uri="{FF2B5EF4-FFF2-40B4-BE49-F238E27FC236}">
                <a16:creationId xmlns:a16="http://schemas.microsoft.com/office/drawing/2014/main" id="{9B7B7A84-745A-678D-178D-FC0F21EA2685}"/>
              </a:ext>
            </a:extLst>
          </p:cNvPr>
          <p:cNvCxnSpPr>
            <a:cxnSpLocks/>
          </p:cNvCxnSpPr>
          <p:nvPr/>
        </p:nvCxnSpPr>
        <p:spPr>
          <a:xfrm flipV="1">
            <a:off x="1064588" y="3173506"/>
            <a:ext cx="1624824" cy="51452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DE4119E-87FE-FD7B-D6C3-2EC16A9C4452}"/>
              </a:ext>
            </a:extLst>
          </p:cNvPr>
          <p:cNvCxnSpPr>
            <a:cxnSpLocks/>
          </p:cNvCxnSpPr>
          <p:nvPr/>
        </p:nvCxnSpPr>
        <p:spPr>
          <a:xfrm flipH="1" flipV="1">
            <a:off x="7180729" y="4182035"/>
            <a:ext cx="2272553" cy="6858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B693CC-C558-40CA-1F04-A9007DF6D10F}"/>
              </a:ext>
            </a:extLst>
          </p:cNvPr>
          <p:cNvSpPr txBox="1"/>
          <p:nvPr/>
        </p:nvSpPr>
        <p:spPr>
          <a:xfrm>
            <a:off x="0" y="2764698"/>
            <a:ext cx="1721224" cy="923330"/>
          </a:xfrm>
          <a:prstGeom prst="rect">
            <a:avLst/>
          </a:prstGeom>
          <a:noFill/>
        </p:spPr>
        <p:txBody>
          <a:bodyPr wrap="square" rtlCol="0">
            <a:spAutoFit/>
          </a:bodyPr>
          <a:lstStyle/>
          <a:p>
            <a:r>
              <a:rPr lang="en-GB" b="1" dirty="0"/>
              <a:t>2. To look at an e-book click on the title</a:t>
            </a:r>
          </a:p>
        </p:txBody>
      </p:sp>
      <p:sp>
        <p:nvSpPr>
          <p:cNvPr id="3" name="TextBox 2">
            <a:extLst>
              <a:ext uri="{FF2B5EF4-FFF2-40B4-BE49-F238E27FC236}">
                <a16:creationId xmlns:a16="http://schemas.microsoft.com/office/drawing/2014/main" id="{6D5D4109-C191-3666-E5CA-7E451BD2E831}"/>
              </a:ext>
            </a:extLst>
          </p:cNvPr>
          <p:cNvSpPr txBox="1"/>
          <p:nvPr/>
        </p:nvSpPr>
        <p:spPr>
          <a:xfrm>
            <a:off x="2257971" y="5571483"/>
            <a:ext cx="3452036" cy="923330"/>
          </a:xfrm>
          <a:prstGeom prst="rect">
            <a:avLst/>
          </a:prstGeom>
          <a:noFill/>
        </p:spPr>
        <p:txBody>
          <a:bodyPr wrap="square" rtlCol="0">
            <a:spAutoFit/>
          </a:bodyPr>
          <a:lstStyle/>
          <a:p>
            <a:r>
              <a:rPr lang="en-GB" b="1" dirty="0"/>
              <a:t>3. Now click on the first link in the ‘View Online’ section to get to the book</a:t>
            </a:r>
          </a:p>
        </p:txBody>
      </p:sp>
      <p:sp>
        <p:nvSpPr>
          <p:cNvPr id="8" name="TextBox 7">
            <a:extLst>
              <a:ext uri="{FF2B5EF4-FFF2-40B4-BE49-F238E27FC236}">
                <a16:creationId xmlns:a16="http://schemas.microsoft.com/office/drawing/2014/main" id="{6BCC15C3-9F0D-6064-F525-900754289078}"/>
              </a:ext>
            </a:extLst>
          </p:cNvPr>
          <p:cNvSpPr txBox="1"/>
          <p:nvPr/>
        </p:nvSpPr>
        <p:spPr>
          <a:xfrm>
            <a:off x="0" y="376979"/>
            <a:ext cx="1721224" cy="923330"/>
          </a:xfrm>
          <a:prstGeom prst="rect">
            <a:avLst/>
          </a:prstGeom>
          <a:noFill/>
        </p:spPr>
        <p:txBody>
          <a:bodyPr wrap="square" rtlCol="0">
            <a:spAutoFit/>
          </a:bodyPr>
          <a:lstStyle/>
          <a:p>
            <a:r>
              <a:rPr lang="en-GB" b="1" dirty="0"/>
              <a:t>1. Your search results for “digital skills”</a:t>
            </a:r>
          </a:p>
        </p:txBody>
      </p:sp>
      <p:pic>
        <p:nvPicPr>
          <p:cNvPr id="10" name="Picture 9">
            <a:extLst>
              <a:ext uri="{FF2B5EF4-FFF2-40B4-BE49-F238E27FC236}">
                <a16:creationId xmlns:a16="http://schemas.microsoft.com/office/drawing/2014/main" id="{051E0513-9311-30C3-4380-A38077474000}"/>
              </a:ext>
            </a:extLst>
          </p:cNvPr>
          <p:cNvPicPr>
            <a:picLocks noChangeAspect="1"/>
          </p:cNvPicPr>
          <p:nvPr/>
        </p:nvPicPr>
        <p:blipFill rotWithShape="1">
          <a:blip r:embed="rId3"/>
          <a:srcRect r="27656"/>
          <a:stretch/>
        </p:blipFill>
        <p:spPr>
          <a:xfrm>
            <a:off x="1877337" y="0"/>
            <a:ext cx="4832745" cy="5338482"/>
          </a:xfrm>
          <a:prstGeom prst="rect">
            <a:avLst/>
          </a:prstGeom>
        </p:spPr>
      </p:pic>
      <p:cxnSp>
        <p:nvCxnSpPr>
          <p:cNvPr id="13" name="Straight Arrow Connector 12">
            <a:extLst>
              <a:ext uri="{FF2B5EF4-FFF2-40B4-BE49-F238E27FC236}">
                <a16:creationId xmlns:a16="http://schemas.microsoft.com/office/drawing/2014/main" id="{24EC7753-BFFC-45E4-50C1-8C3E790CC0EF}"/>
              </a:ext>
            </a:extLst>
          </p:cNvPr>
          <p:cNvCxnSpPr>
            <a:cxnSpLocks/>
          </p:cNvCxnSpPr>
          <p:nvPr/>
        </p:nvCxnSpPr>
        <p:spPr>
          <a:xfrm>
            <a:off x="1184477" y="3526664"/>
            <a:ext cx="1073494"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5267C9F-EECD-EC4C-B4AD-CCB18FB6E4B9}"/>
              </a:ext>
            </a:extLst>
          </p:cNvPr>
          <p:cNvCxnSpPr>
            <a:cxnSpLocks/>
          </p:cNvCxnSpPr>
          <p:nvPr/>
        </p:nvCxnSpPr>
        <p:spPr>
          <a:xfrm flipV="1">
            <a:off x="1184477" y="551329"/>
            <a:ext cx="819135" cy="28731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91224430-9812-BD20-4A7B-2C0EEFCAB8D2}"/>
              </a:ext>
            </a:extLst>
          </p:cNvPr>
          <p:cNvPicPr>
            <a:picLocks noChangeAspect="1"/>
          </p:cNvPicPr>
          <p:nvPr/>
        </p:nvPicPr>
        <p:blipFill>
          <a:blip r:embed="rId4"/>
          <a:stretch>
            <a:fillRect/>
          </a:stretch>
        </p:blipFill>
        <p:spPr>
          <a:xfrm>
            <a:off x="5710007" y="1710858"/>
            <a:ext cx="6481993" cy="4252912"/>
          </a:xfrm>
          <a:prstGeom prst="rect">
            <a:avLst/>
          </a:prstGeom>
        </p:spPr>
      </p:pic>
      <p:cxnSp>
        <p:nvCxnSpPr>
          <p:cNvPr id="22" name="Straight Arrow Connector 21">
            <a:extLst>
              <a:ext uri="{FF2B5EF4-FFF2-40B4-BE49-F238E27FC236}">
                <a16:creationId xmlns:a16="http://schemas.microsoft.com/office/drawing/2014/main" id="{86D92CFD-5973-C237-2EFF-4BA5A2F13A59}"/>
              </a:ext>
            </a:extLst>
          </p:cNvPr>
          <p:cNvCxnSpPr>
            <a:cxnSpLocks/>
          </p:cNvCxnSpPr>
          <p:nvPr/>
        </p:nvCxnSpPr>
        <p:spPr>
          <a:xfrm flipV="1">
            <a:off x="5446059" y="4876800"/>
            <a:ext cx="1883655" cy="10869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7D9BADF-EE10-24C7-16DD-011F00016A98}"/>
              </a:ext>
            </a:extLst>
          </p:cNvPr>
          <p:cNvSpPr txBox="1"/>
          <p:nvPr/>
        </p:nvSpPr>
        <p:spPr>
          <a:xfrm>
            <a:off x="7457865" y="376979"/>
            <a:ext cx="3448468" cy="646331"/>
          </a:xfrm>
          <a:prstGeom prst="rect">
            <a:avLst/>
          </a:prstGeom>
          <a:noFill/>
        </p:spPr>
        <p:txBody>
          <a:bodyPr wrap="square">
            <a:spAutoFit/>
          </a:bodyPr>
          <a:lstStyle/>
          <a:p>
            <a:r>
              <a:rPr lang="en-GB" sz="3600" b="1" dirty="0"/>
              <a:t>Example Search</a:t>
            </a:r>
          </a:p>
        </p:txBody>
      </p:sp>
    </p:spTree>
    <p:extLst>
      <p:ext uri="{BB962C8B-B14F-4D97-AF65-F5344CB8AC3E}">
        <p14:creationId xmlns:p14="http://schemas.microsoft.com/office/powerpoint/2010/main" val="1054031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E8226-B983-75ED-8D93-EEC4D2869CDF}"/>
              </a:ext>
            </a:extLst>
          </p:cNvPr>
          <p:cNvSpPr>
            <a:spLocks noGrp="1"/>
          </p:cNvSpPr>
          <p:nvPr>
            <p:ph type="title"/>
          </p:nvPr>
        </p:nvSpPr>
        <p:spPr/>
        <p:txBody>
          <a:bodyPr/>
          <a:lstStyle/>
          <a:p>
            <a:r>
              <a:rPr lang="en-GB" dirty="0"/>
              <a:t>Using an e-book</a:t>
            </a:r>
          </a:p>
        </p:txBody>
      </p:sp>
      <p:sp>
        <p:nvSpPr>
          <p:cNvPr id="6" name="TextBox 5">
            <a:extLst>
              <a:ext uri="{FF2B5EF4-FFF2-40B4-BE49-F238E27FC236}">
                <a16:creationId xmlns:a16="http://schemas.microsoft.com/office/drawing/2014/main" id="{A196944F-1FE9-9414-26F2-56849682E51F}"/>
              </a:ext>
            </a:extLst>
          </p:cNvPr>
          <p:cNvSpPr txBox="1"/>
          <p:nvPr/>
        </p:nvSpPr>
        <p:spPr>
          <a:xfrm>
            <a:off x="4557485" y="1961681"/>
            <a:ext cx="1372583" cy="2308324"/>
          </a:xfrm>
          <a:prstGeom prst="rect">
            <a:avLst/>
          </a:prstGeom>
          <a:noFill/>
        </p:spPr>
        <p:txBody>
          <a:bodyPr wrap="square" rtlCol="0">
            <a:spAutoFit/>
          </a:bodyPr>
          <a:lstStyle/>
          <a:p>
            <a:r>
              <a:rPr lang="en-GB" b="1" dirty="0"/>
              <a:t>Use the search box to find information you need inside the book, e.g. “copyright”</a:t>
            </a:r>
          </a:p>
        </p:txBody>
      </p:sp>
      <p:pic>
        <p:nvPicPr>
          <p:cNvPr id="8" name="Picture 7">
            <a:extLst>
              <a:ext uri="{FF2B5EF4-FFF2-40B4-BE49-F238E27FC236}">
                <a16:creationId xmlns:a16="http://schemas.microsoft.com/office/drawing/2014/main" id="{386E7EC6-F1E5-6C19-ADE1-E74A104FA306}"/>
              </a:ext>
            </a:extLst>
          </p:cNvPr>
          <p:cNvPicPr>
            <a:picLocks noChangeAspect="1"/>
          </p:cNvPicPr>
          <p:nvPr/>
        </p:nvPicPr>
        <p:blipFill>
          <a:blip r:embed="rId3"/>
          <a:stretch>
            <a:fillRect/>
          </a:stretch>
        </p:blipFill>
        <p:spPr>
          <a:xfrm>
            <a:off x="194958" y="1381312"/>
            <a:ext cx="4362527" cy="4578596"/>
          </a:xfrm>
          <a:prstGeom prst="rect">
            <a:avLst/>
          </a:prstGeom>
        </p:spPr>
      </p:pic>
      <p:cxnSp>
        <p:nvCxnSpPr>
          <p:cNvPr id="9" name="Straight Arrow Connector 8">
            <a:extLst>
              <a:ext uri="{FF2B5EF4-FFF2-40B4-BE49-F238E27FC236}">
                <a16:creationId xmlns:a16="http://schemas.microsoft.com/office/drawing/2014/main" id="{C79CCB81-446D-3C73-405F-75C0E5EC864A}"/>
              </a:ext>
            </a:extLst>
          </p:cNvPr>
          <p:cNvCxnSpPr>
            <a:cxnSpLocks/>
          </p:cNvCxnSpPr>
          <p:nvPr/>
        </p:nvCxnSpPr>
        <p:spPr>
          <a:xfrm flipV="1">
            <a:off x="1596571" y="5007429"/>
            <a:ext cx="1704449" cy="20042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9C73204E-CE8A-7FC6-7EAF-B7BDE2211C71}"/>
              </a:ext>
            </a:extLst>
          </p:cNvPr>
          <p:cNvPicPr>
            <a:picLocks noChangeAspect="1"/>
          </p:cNvPicPr>
          <p:nvPr/>
        </p:nvPicPr>
        <p:blipFill>
          <a:blip r:embed="rId4"/>
          <a:stretch>
            <a:fillRect/>
          </a:stretch>
        </p:blipFill>
        <p:spPr>
          <a:xfrm>
            <a:off x="5858526" y="1532430"/>
            <a:ext cx="6219327" cy="3155684"/>
          </a:xfrm>
          <a:prstGeom prst="rect">
            <a:avLst/>
          </a:prstGeom>
        </p:spPr>
      </p:pic>
      <p:sp>
        <p:nvSpPr>
          <p:cNvPr id="16" name="TextBox 15">
            <a:extLst>
              <a:ext uri="{FF2B5EF4-FFF2-40B4-BE49-F238E27FC236}">
                <a16:creationId xmlns:a16="http://schemas.microsoft.com/office/drawing/2014/main" id="{5871AB36-8528-1455-9A55-AFE610F253E7}"/>
              </a:ext>
            </a:extLst>
          </p:cNvPr>
          <p:cNvSpPr txBox="1"/>
          <p:nvPr/>
        </p:nvSpPr>
        <p:spPr>
          <a:xfrm>
            <a:off x="223988" y="4330693"/>
            <a:ext cx="1721224" cy="1754326"/>
          </a:xfrm>
          <a:prstGeom prst="rect">
            <a:avLst/>
          </a:prstGeom>
          <a:noFill/>
        </p:spPr>
        <p:txBody>
          <a:bodyPr wrap="square" rtlCol="0">
            <a:spAutoFit/>
          </a:bodyPr>
          <a:lstStyle/>
          <a:p>
            <a:r>
              <a:rPr lang="en-GB" b="1" dirty="0"/>
              <a:t>Choose a chapter to read online, or download the PDF of that chapter</a:t>
            </a:r>
          </a:p>
        </p:txBody>
      </p:sp>
      <p:sp>
        <p:nvSpPr>
          <p:cNvPr id="19" name="TextBox 18">
            <a:extLst>
              <a:ext uri="{FF2B5EF4-FFF2-40B4-BE49-F238E27FC236}">
                <a16:creationId xmlns:a16="http://schemas.microsoft.com/office/drawing/2014/main" id="{8D4630AC-7014-EFFD-BB94-B57DF60D0027}"/>
              </a:ext>
            </a:extLst>
          </p:cNvPr>
          <p:cNvSpPr txBox="1"/>
          <p:nvPr/>
        </p:nvSpPr>
        <p:spPr>
          <a:xfrm>
            <a:off x="6065693" y="5032572"/>
            <a:ext cx="1721224" cy="1200329"/>
          </a:xfrm>
          <a:prstGeom prst="rect">
            <a:avLst/>
          </a:prstGeom>
          <a:noFill/>
        </p:spPr>
        <p:txBody>
          <a:bodyPr wrap="square" rtlCol="0">
            <a:spAutoFit/>
          </a:bodyPr>
          <a:lstStyle/>
          <a:p>
            <a:r>
              <a:rPr lang="en-GB" b="1" dirty="0"/>
              <a:t>Use the menu to find different sections in the book</a:t>
            </a:r>
          </a:p>
        </p:txBody>
      </p:sp>
      <p:cxnSp>
        <p:nvCxnSpPr>
          <p:cNvPr id="20" name="Straight Arrow Connector 19">
            <a:extLst>
              <a:ext uri="{FF2B5EF4-FFF2-40B4-BE49-F238E27FC236}">
                <a16:creationId xmlns:a16="http://schemas.microsoft.com/office/drawing/2014/main" id="{C59FB3C0-B22E-BF53-6B47-A61FE73BFB5B}"/>
              </a:ext>
            </a:extLst>
          </p:cNvPr>
          <p:cNvCxnSpPr>
            <a:cxnSpLocks/>
          </p:cNvCxnSpPr>
          <p:nvPr/>
        </p:nvCxnSpPr>
        <p:spPr>
          <a:xfrm flipV="1">
            <a:off x="5631543" y="2989943"/>
            <a:ext cx="630391" cy="43905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764A83E-1699-5C5A-6FD4-B9F62BBF11E7}"/>
              </a:ext>
            </a:extLst>
          </p:cNvPr>
          <p:cNvCxnSpPr>
            <a:cxnSpLocks/>
          </p:cNvCxnSpPr>
          <p:nvPr/>
        </p:nvCxnSpPr>
        <p:spPr>
          <a:xfrm flipV="1">
            <a:off x="6414334" y="4330693"/>
            <a:ext cx="0" cy="63365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A78B20B9-CC46-14F1-2B14-8D1840E10C33}"/>
              </a:ext>
            </a:extLst>
          </p:cNvPr>
          <p:cNvSpPr txBox="1"/>
          <p:nvPr/>
        </p:nvSpPr>
        <p:spPr>
          <a:xfrm>
            <a:off x="9797144" y="4171408"/>
            <a:ext cx="2110254" cy="1477328"/>
          </a:xfrm>
          <a:prstGeom prst="rect">
            <a:avLst/>
          </a:prstGeom>
          <a:noFill/>
        </p:spPr>
        <p:txBody>
          <a:bodyPr wrap="square" rtlCol="0">
            <a:spAutoFit/>
          </a:bodyPr>
          <a:lstStyle/>
          <a:p>
            <a:r>
              <a:rPr lang="en-GB" b="1" dirty="0"/>
              <a:t>Use the tools to help you annotate, highlight, change text size, and find citation information</a:t>
            </a:r>
          </a:p>
        </p:txBody>
      </p:sp>
      <p:cxnSp>
        <p:nvCxnSpPr>
          <p:cNvPr id="28" name="Straight Arrow Connector 27">
            <a:extLst>
              <a:ext uri="{FF2B5EF4-FFF2-40B4-BE49-F238E27FC236}">
                <a16:creationId xmlns:a16="http://schemas.microsoft.com/office/drawing/2014/main" id="{EAF22E4E-0D19-BB40-56ED-7ABB15F4A84C}"/>
              </a:ext>
            </a:extLst>
          </p:cNvPr>
          <p:cNvCxnSpPr>
            <a:cxnSpLocks/>
          </p:cNvCxnSpPr>
          <p:nvPr/>
        </p:nvCxnSpPr>
        <p:spPr>
          <a:xfrm flipH="1" flipV="1">
            <a:off x="10493829" y="1843314"/>
            <a:ext cx="456220" cy="232809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422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D469AD-26E3-8269-889B-56CF9CDE0275}"/>
              </a:ext>
            </a:extLst>
          </p:cNvPr>
          <p:cNvPicPr>
            <a:picLocks noChangeAspect="1"/>
          </p:cNvPicPr>
          <p:nvPr/>
        </p:nvPicPr>
        <p:blipFill rotWithShape="1">
          <a:blip r:embed="rId3"/>
          <a:srcRect l="15603" t="12108" r="15776" b="6360"/>
          <a:stretch/>
        </p:blipFill>
        <p:spPr>
          <a:xfrm>
            <a:off x="1953785" y="0"/>
            <a:ext cx="9649610" cy="5863771"/>
          </a:xfrm>
          <a:prstGeom prst="rect">
            <a:avLst/>
          </a:prstGeom>
        </p:spPr>
      </p:pic>
      <p:sp>
        <p:nvSpPr>
          <p:cNvPr id="3" name="TextBox 2">
            <a:extLst>
              <a:ext uri="{FF2B5EF4-FFF2-40B4-BE49-F238E27FC236}">
                <a16:creationId xmlns:a16="http://schemas.microsoft.com/office/drawing/2014/main" id="{B50ED671-BD5F-7C8B-7F24-35D94A714179}"/>
              </a:ext>
            </a:extLst>
          </p:cNvPr>
          <p:cNvSpPr txBox="1"/>
          <p:nvPr/>
        </p:nvSpPr>
        <p:spPr>
          <a:xfrm>
            <a:off x="0" y="1737829"/>
            <a:ext cx="1721224" cy="4247317"/>
          </a:xfrm>
          <a:prstGeom prst="rect">
            <a:avLst/>
          </a:prstGeom>
          <a:noFill/>
        </p:spPr>
        <p:txBody>
          <a:bodyPr wrap="square" rtlCol="0">
            <a:spAutoFit/>
          </a:bodyPr>
          <a:lstStyle/>
          <a:p>
            <a:r>
              <a:rPr lang="en-GB" b="1" dirty="0"/>
              <a:t>Find more resources on the library homepage by scrolling down to these boxes. </a:t>
            </a:r>
          </a:p>
          <a:p>
            <a:endParaRPr lang="en-GB" b="1" dirty="0"/>
          </a:p>
          <a:p>
            <a:r>
              <a:rPr lang="en-GB" b="1" dirty="0"/>
              <a:t>Digital Skills has lots of free courses to help you and you can get certificates and badges for your CVs. </a:t>
            </a:r>
          </a:p>
        </p:txBody>
      </p:sp>
      <p:cxnSp>
        <p:nvCxnSpPr>
          <p:cNvPr id="4" name="Straight Arrow Connector 3">
            <a:extLst>
              <a:ext uri="{FF2B5EF4-FFF2-40B4-BE49-F238E27FC236}">
                <a16:creationId xmlns:a16="http://schemas.microsoft.com/office/drawing/2014/main" id="{E346B3D9-A5FA-50AC-8099-3A44DDCE8DEF}"/>
              </a:ext>
            </a:extLst>
          </p:cNvPr>
          <p:cNvCxnSpPr>
            <a:cxnSpLocks/>
          </p:cNvCxnSpPr>
          <p:nvPr/>
        </p:nvCxnSpPr>
        <p:spPr>
          <a:xfrm flipV="1">
            <a:off x="1721224" y="1843314"/>
            <a:ext cx="5434319" cy="230777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4101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3894B5E1-5CFE-FBA5-4B1B-0F0419F90E9B}"/>
              </a:ext>
            </a:extLst>
          </p:cNvPr>
          <p:cNvSpPr txBox="1">
            <a:spLocks noGrp="1"/>
          </p:cNvSpPr>
          <p:nvPr>
            <p:ph type="title"/>
          </p:nvPr>
        </p:nvSpPr>
        <p:spPr>
          <a:xfrm>
            <a:off x="698244" y="252282"/>
            <a:ext cx="10795516" cy="1003919"/>
          </a:xfrm>
          <a:prstGeom prst="rect">
            <a:avLst/>
          </a:prstGeom>
          <a:noFill/>
          <a:ln>
            <a:noFill/>
          </a:ln>
        </p:spPr>
        <p:txBody>
          <a:bodyPr vert="horz" wrap="square" lIns="91440" tIns="45720" rIns="91440" bIns="45720" anchor="b" anchorCtr="0" compatLnSpc="1">
            <a:normAutofit/>
          </a:bodyPr>
          <a:lstStyle/>
          <a:p>
            <a:pPr lvl="0"/>
            <a:r>
              <a:rPr lang="en-GB" sz="3700" dirty="0">
                <a:solidFill>
                  <a:schemeClr val="bg1"/>
                </a:solidFill>
                <a:hlinkClick r:id="rId3"/>
              </a:rPr>
              <a:t>Printing</a:t>
            </a:r>
            <a:endParaRPr lang="en-GB" sz="3700" dirty="0">
              <a:solidFill>
                <a:schemeClr val="bg1"/>
              </a:solidFill>
            </a:endParaRPr>
          </a:p>
        </p:txBody>
      </p:sp>
      <p:sp>
        <p:nvSpPr>
          <p:cNvPr id="3" name="Subtitle 2">
            <a:extLst>
              <a:ext uri="{FF2B5EF4-FFF2-40B4-BE49-F238E27FC236}">
                <a16:creationId xmlns:a16="http://schemas.microsoft.com/office/drawing/2014/main" id="{48FE87FC-C676-41A1-8C16-A5B21ACF2170}"/>
              </a:ext>
            </a:extLst>
          </p:cNvPr>
          <p:cNvSpPr txBox="1">
            <a:spLocks noGrp="1"/>
          </p:cNvSpPr>
          <p:nvPr>
            <p:ph type="body" idx="4294967295"/>
          </p:nvPr>
        </p:nvSpPr>
        <p:spPr>
          <a:xfrm>
            <a:off x="0" y="1488350"/>
            <a:ext cx="5539666" cy="4574039"/>
          </a:xfrm>
        </p:spPr>
        <p:txBody>
          <a:bodyPr>
            <a:normAutofit/>
          </a:bodyPr>
          <a:lstStyle/>
          <a:p>
            <a:pPr marL="0" lvl="0" indent="0">
              <a:buNone/>
            </a:pPr>
            <a:r>
              <a:rPr lang="en-GB" sz="2400" dirty="0">
                <a:latin typeface="+mj-lt"/>
              </a:rPr>
              <a:t>For information on printing, copying and scanning please visit:</a:t>
            </a:r>
          </a:p>
          <a:p>
            <a:pPr marL="0" lvl="0" indent="0">
              <a:buNone/>
            </a:pPr>
            <a:r>
              <a:rPr lang="en-GB" sz="2400" dirty="0">
                <a:latin typeface="+mj-lt"/>
                <a:hlinkClick r:id="rId3"/>
              </a:rPr>
              <a:t>https://www.uwtsd.ac.uk/print/</a:t>
            </a:r>
            <a:endParaRPr lang="en-GB" sz="2400" dirty="0">
              <a:latin typeface="+mj-lt"/>
            </a:endParaRPr>
          </a:p>
          <a:p>
            <a:pPr marL="0" lvl="0" indent="0">
              <a:buNone/>
            </a:pPr>
            <a:endParaRPr lang="en-GB" sz="2400" dirty="0">
              <a:latin typeface="+mj-lt"/>
            </a:endParaRPr>
          </a:p>
          <a:p>
            <a:pPr marL="0" lvl="0" indent="0">
              <a:buNone/>
            </a:pPr>
            <a:endParaRPr lang="en-GB" sz="2400" dirty="0">
              <a:latin typeface="+mj-lt"/>
            </a:endParaRPr>
          </a:p>
          <a:p>
            <a:pPr marL="0" lvl="0" indent="0">
              <a:buNone/>
            </a:pPr>
            <a:r>
              <a:rPr lang="en-GB" sz="2400" dirty="0">
                <a:latin typeface="+mj-lt"/>
              </a:rPr>
              <a:t>You have access to your personal account on </a:t>
            </a:r>
            <a:r>
              <a:rPr lang="en-GB" sz="2400" dirty="0" err="1">
                <a:latin typeface="+mj-lt"/>
              </a:rPr>
              <a:t>MyPrint</a:t>
            </a:r>
            <a:r>
              <a:rPr lang="en-GB" sz="2400" dirty="0">
                <a:latin typeface="+mj-lt"/>
              </a:rPr>
              <a:t> and top-up your balance: </a:t>
            </a:r>
          </a:p>
          <a:p>
            <a:pPr marL="0" lvl="0" indent="0">
              <a:buNone/>
            </a:pPr>
            <a:r>
              <a:rPr lang="en-GB" sz="2400" i="0" u="sng" dirty="0">
                <a:solidFill>
                  <a:srgbClr val="5652AD"/>
                </a:solidFill>
                <a:effectLst/>
                <a:latin typeface="+mj-lt"/>
                <a:hlinkClick r:id="rId4"/>
              </a:rPr>
              <a:t>https://myprint.uwtsd.ac.uk</a:t>
            </a:r>
            <a:endParaRPr lang="en-GB" sz="2400" i="0" u="sng" dirty="0">
              <a:solidFill>
                <a:srgbClr val="5652AD"/>
              </a:solidFill>
              <a:effectLst/>
              <a:latin typeface="+mj-lt"/>
            </a:endParaRPr>
          </a:p>
          <a:p>
            <a:pPr marL="0" lvl="0" indent="0">
              <a:buNone/>
            </a:pPr>
            <a:endParaRPr lang="en-GB" sz="2400" u="sng" dirty="0">
              <a:solidFill>
                <a:srgbClr val="5652AD"/>
              </a:solidFill>
              <a:latin typeface="+mj-lt"/>
            </a:endParaRPr>
          </a:p>
        </p:txBody>
      </p:sp>
      <p:pic>
        <p:nvPicPr>
          <p:cNvPr id="5" name="Picture 60" descr="Woman in a library">
            <a:extLst>
              <a:ext uri="{FF2B5EF4-FFF2-40B4-BE49-F238E27FC236}">
                <a16:creationId xmlns:a16="http://schemas.microsoft.com/office/drawing/2014/main" id="{E262781A-9C78-3D8B-BFD9-E5787F273A34}"/>
              </a:ext>
            </a:extLst>
          </p:cNvPr>
          <p:cNvPicPr>
            <a:picLocks noChangeAspect="1"/>
          </p:cNvPicPr>
          <p:nvPr/>
        </p:nvPicPr>
        <p:blipFill>
          <a:blip r:embed="rId5"/>
          <a:stretch>
            <a:fillRect/>
          </a:stretch>
        </p:blipFill>
        <p:spPr>
          <a:xfrm>
            <a:off x="5960918" y="2067641"/>
            <a:ext cx="5689241" cy="3792830"/>
          </a:xfrm>
          <a:prstGeom prst="rect">
            <a:avLst/>
          </a:prstGeom>
          <a:noFill/>
          <a:ln cap="flat">
            <a:noFill/>
          </a:ln>
        </p:spPr>
      </p:pic>
    </p:spTree>
    <p:extLst>
      <p:ext uri="{BB962C8B-B14F-4D97-AF65-F5344CB8AC3E}">
        <p14:creationId xmlns:p14="http://schemas.microsoft.com/office/powerpoint/2010/main" val="4240988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552CAD4E-8C86-4BC4-D831-B1CDD55FF190}"/>
              </a:ext>
            </a:extLst>
          </p:cNvPr>
          <p:cNvSpPr txBox="1">
            <a:spLocks noGrp="1"/>
          </p:cNvSpPr>
          <p:nvPr>
            <p:ph type="title"/>
          </p:nvPr>
        </p:nvSpPr>
        <p:spPr>
          <a:xfrm>
            <a:off x="698244" y="252282"/>
            <a:ext cx="10795516" cy="1003919"/>
          </a:xfrm>
          <a:prstGeom prst="rect">
            <a:avLst/>
          </a:prstGeom>
          <a:noFill/>
          <a:ln>
            <a:noFill/>
          </a:ln>
        </p:spPr>
        <p:txBody>
          <a:bodyPr vert="horz" wrap="square" lIns="91440" tIns="45720" rIns="91440" bIns="45720" anchor="b" anchorCtr="0" compatLnSpc="1">
            <a:normAutofit/>
          </a:bodyPr>
          <a:lstStyle/>
          <a:p>
            <a:pPr lvl="0"/>
            <a:r>
              <a:rPr lang="en-US"/>
              <a:t> </a:t>
            </a:r>
          </a:p>
        </p:txBody>
      </p:sp>
      <p:sp>
        <p:nvSpPr>
          <p:cNvPr id="3" name="Content Placeholder 1">
            <a:extLst>
              <a:ext uri="{FF2B5EF4-FFF2-40B4-BE49-F238E27FC236}">
                <a16:creationId xmlns:a16="http://schemas.microsoft.com/office/drawing/2014/main" id="{6C1D3686-0E57-C9BD-CDF6-C492D3484C97}"/>
              </a:ext>
            </a:extLst>
          </p:cNvPr>
          <p:cNvSpPr txBox="1">
            <a:spLocks noGrp="1"/>
          </p:cNvSpPr>
          <p:nvPr>
            <p:ph type="body" idx="4294967295"/>
          </p:nvPr>
        </p:nvSpPr>
        <p:spPr>
          <a:xfrm>
            <a:off x="608085" y="1310898"/>
            <a:ext cx="10885675" cy="5294820"/>
          </a:xfrm>
        </p:spPr>
        <p:txBody>
          <a:bodyPr>
            <a:normAutofit fontScale="92500"/>
          </a:bodyPr>
          <a:lstStyle/>
          <a:p>
            <a:pPr marL="0" lvl="0" indent="0">
              <a:buNone/>
            </a:pPr>
            <a:endParaRPr lang="en-US" sz="4000" b="1" dirty="0">
              <a:latin typeface="+mj-lt"/>
            </a:endParaRPr>
          </a:p>
          <a:p>
            <a:pPr marL="0" lvl="0" indent="0">
              <a:buNone/>
            </a:pPr>
            <a:r>
              <a:rPr lang="en-US" dirty="0"/>
              <a:t>If you would like a space to study closer to home or outside of your timetabled hours at the university, you can make use of many other libraries around London and beyond.</a:t>
            </a:r>
          </a:p>
          <a:p>
            <a:pPr marL="0" lvl="0" indent="0">
              <a:buNone/>
            </a:pPr>
            <a:endParaRPr lang="en-US" dirty="0"/>
          </a:p>
          <a:p>
            <a:pPr marL="0" lvl="0" indent="0">
              <a:buNone/>
            </a:pPr>
            <a:r>
              <a:rPr lang="en-US" dirty="0"/>
              <a:t>You need to follow a very short application process, we can talk you through this if you’re not sure. More details are available on our website </a:t>
            </a:r>
            <a:r>
              <a:rPr lang="en-US" dirty="0">
                <a:hlinkClick r:id="rId3"/>
              </a:rPr>
              <a:t>at this link</a:t>
            </a:r>
            <a:r>
              <a:rPr lang="en-US" dirty="0"/>
              <a:t>. </a:t>
            </a:r>
          </a:p>
          <a:p>
            <a:pPr marL="0" lvl="0" indent="0">
              <a:buNone/>
            </a:pPr>
            <a:endParaRPr lang="en-US" dirty="0"/>
          </a:p>
          <a:p>
            <a:pPr marL="0" lvl="0" indent="0">
              <a:buNone/>
            </a:pPr>
            <a:r>
              <a:rPr lang="en-US" dirty="0"/>
              <a:t>The application form can be complete on the SCONUL site: </a:t>
            </a:r>
            <a:r>
              <a:rPr lang="en-US" dirty="0">
                <a:hlinkClick r:id="rId4"/>
              </a:rPr>
              <a:t>https://www.sconul.ac.uk/sconul-access</a:t>
            </a:r>
            <a:endParaRPr lang="en-US" dirty="0"/>
          </a:p>
          <a:p>
            <a:pPr marL="0" lvl="0" indent="0">
              <a:buNone/>
            </a:pPr>
            <a:endParaRPr lang="en-US" dirty="0"/>
          </a:p>
          <a:p>
            <a:pPr marL="457200" lvl="1" indent="0">
              <a:buNone/>
            </a:pPr>
            <a:r>
              <a:rPr lang="en-US" dirty="0"/>
              <a:t>					</a:t>
            </a:r>
          </a:p>
        </p:txBody>
      </p:sp>
      <p:sp>
        <p:nvSpPr>
          <p:cNvPr id="4" name="TextBox 3">
            <a:extLst>
              <a:ext uri="{FF2B5EF4-FFF2-40B4-BE49-F238E27FC236}">
                <a16:creationId xmlns:a16="http://schemas.microsoft.com/office/drawing/2014/main" id="{D68B1852-E7F8-92DA-1E1C-55FF952CB542}"/>
              </a:ext>
            </a:extLst>
          </p:cNvPr>
          <p:cNvSpPr txBox="1"/>
          <p:nvPr/>
        </p:nvSpPr>
        <p:spPr>
          <a:xfrm>
            <a:off x="964458" y="431075"/>
            <a:ext cx="9840682" cy="646331"/>
          </a:xfrm>
          <a:prstGeom prst="rect">
            <a:avLst/>
          </a:prstGeom>
          <a:noFill/>
          <a:ln cap="flat">
            <a:noFill/>
          </a:ln>
        </p:spPr>
        <p:txBody>
          <a:bodyPr vert="horz" wrap="square" lIns="91440" tIns="45720" rIns="91440" bIns="45720" anchor="t" anchorCtr="1" compatLnSpc="1">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dirty="0">
                <a:solidFill>
                  <a:srgbClr val="FFFFFF"/>
                </a:solidFill>
                <a:uFillTx/>
                <a:latin typeface="Calibri Light"/>
              </a:rPr>
              <a:t>SCONUL ACCESS / Using other university libraries</a:t>
            </a:r>
            <a:endParaRPr lang="en-US" sz="3600" b="1" i="0" u="none" strike="noStrike" kern="1200" cap="none" spc="0" baseline="0" dirty="0">
              <a:solidFill>
                <a:srgbClr val="FFFFFF"/>
              </a:solidFill>
              <a:uFillTx/>
              <a:latin typeface="Calibri Light"/>
              <a:cs typeface="Calibri Light"/>
            </a:endParaRPr>
          </a:p>
        </p:txBody>
      </p:sp>
    </p:spTree>
    <p:extLst>
      <p:ext uri="{BB962C8B-B14F-4D97-AF65-F5344CB8AC3E}">
        <p14:creationId xmlns:p14="http://schemas.microsoft.com/office/powerpoint/2010/main" val="53580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552CAD4E-8C86-4BC4-D831-B1CDD55FF190}"/>
              </a:ext>
            </a:extLst>
          </p:cNvPr>
          <p:cNvSpPr txBox="1">
            <a:spLocks noGrp="1"/>
          </p:cNvSpPr>
          <p:nvPr>
            <p:ph type="title"/>
          </p:nvPr>
        </p:nvSpPr>
        <p:spPr>
          <a:xfrm>
            <a:off x="698244" y="252282"/>
            <a:ext cx="10795516" cy="1003919"/>
          </a:xfrm>
          <a:prstGeom prst="rect">
            <a:avLst/>
          </a:prstGeom>
          <a:noFill/>
          <a:ln>
            <a:noFill/>
          </a:ln>
        </p:spPr>
        <p:txBody>
          <a:bodyPr vert="horz" wrap="square" lIns="91440" tIns="45720" rIns="91440" bIns="45720" anchor="b" anchorCtr="0" compatLnSpc="1">
            <a:normAutofit/>
          </a:bodyPr>
          <a:lstStyle/>
          <a:p>
            <a:pPr lvl="0"/>
            <a:r>
              <a:rPr lang="en-US"/>
              <a:t> </a:t>
            </a:r>
          </a:p>
        </p:txBody>
      </p:sp>
      <p:sp>
        <p:nvSpPr>
          <p:cNvPr id="3" name="Content Placeholder 1">
            <a:extLst>
              <a:ext uri="{FF2B5EF4-FFF2-40B4-BE49-F238E27FC236}">
                <a16:creationId xmlns:a16="http://schemas.microsoft.com/office/drawing/2014/main" id="{6C1D3686-0E57-C9BD-CDF6-C492D3484C97}"/>
              </a:ext>
            </a:extLst>
          </p:cNvPr>
          <p:cNvSpPr txBox="1">
            <a:spLocks noGrp="1"/>
          </p:cNvSpPr>
          <p:nvPr>
            <p:ph type="body" idx="4294967295"/>
          </p:nvPr>
        </p:nvSpPr>
        <p:spPr>
          <a:xfrm>
            <a:off x="608085" y="1310898"/>
            <a:ext cx="10885675" cy="5294820"/>
          </a:xfrm>
        </p:spPr>
        <p:txBody>
          <a:bodyPr>
            <a:normAutofit fontScale="85000" lnSpcReduction="20000"/>
          </a:bodyPr>
          <a:lstStyle/>
          <a:p>
            <a:pPr marL="0" lvl="0" indent="0">
              <a:buNone/>
            </a:pPr>
            <a:endParaRPr lang="en-US" sz="4000" b="1" dirty="0">
              <a:latin typeface="+mj-lt"/>
            </a:endParaRPr>
          </a:p>
          <a:p>
            <a:pPr marL="0" indent="0" algn="l" fontAlgn="base">
              <a:buNone/>
            </a:pPr>
            <a:r>
              <a:rPr lang="en-GB" sz="2800" b="0" i="0" dirty="0">
                <a:solidFill>
                  <a:srgbClr val="000000"/>
                </a:solidFill>
                <a:effectLst/>
                <a:latin typeface="Arial" panose="020B0604020202020204" pitchFamily="34" charset="0"/>
              </a:rPr>
              <a:t>As part of the information literacy skills provision for students, library services have created a series of online learning modules which you can complete in your own time. </a:t>
            </a:r>
          </a:p>
          <a:p>
            <a:pPr marL="0" indent="0" algn="l" fontAlgn="base">
              <a:buNone/>
            </a:pPr>
            <a:endParaRPr lang="en-GB" sz="2800" b="0" i="0" dirty="0">
              <a:solidFill>
                <a:srgbClr val="000000"/>
              </a:solidFill>
              <a:effectLst/>
              <a:latin typeface="Arial" panose="020B0604020202020204" pitchFamily="34" charset="0"/>
            </a:endParaRPr>
          </a:p>
          <a:p>
            <a:pPr marL="0" indent="0" algn="l" fontAlgn="base">
              <a:buNone/>
            </a:pPr>
            <a:r>
              <a:rPr lang="en-GB" sz="2800" b="0" i="0" dirty="0">
                <a:solidFill>
                  <a:srgbClr val="000000"/>
                </a:solidFill>
                <a:effectLst/>
                <a:latin typeface="Arial" panose="020B0604020202020204" pitchFamily="34" charset="0"/>
              </a:rPr>
              <a:t>By week 4 you should complete the following modules:</a:t>
            </a:r>
          </a:p>
          <a:p>
            <a:pPr marL="0" indent="0" algn="l" fontAlgn="base">
              <a:buNone/>
            </a:pPr>
            <a:br>
              <a:rPr lang="en-GB" sz="2800" b="0" i="0" dirty="0">
                <a:solidFill>
                  <a:srgbClr val="000000"/>
                </a:solidFill>
                <a:effectLst/>
                <a:latin typeface="Arial" panose="020B0604020202020204" pitchFamily="34" charset="0"/>
              </a:rPr>
            </a:br>
            <a:endParaRPr lang="en-GB" sz="2800" b="0" i="0" dirty="0">
              <a:solidFill>
                <a:srgbClr val="000000"/>
              </a:solidFill>
              <a:effectLst/>
              <a:latin typeface="Arial" panose="020B0604020202020204" pitchFamily="34" charset="0"/>
            </a:endParaRPr>
          </a:p>
          <a:p>
            <a:pPr algn="l" fontAlgn="base"/>
            <a:r>
              <a:rPr lang="en-GB" sz="2800" b="0" i="0" dirty="0">
                <a:solidFill>
                  <a:srgbClr val="000000"/>
                </a:solidFill>
                <a:effectLst/>
                <a:latin typeface="Arial" panose="020B0604020202020204" pitchFamily="34" charset="0"/>
              </a:rPr>
              <a:t>Module 1: Identifying Information</a:t>
            </a:r>
          </a:p>
          <a:p>
            <a:pPr algn="l" fontAlgn="base"/>
            <a:r>
              <a:rPr lang="en-GB" sz="2800" b="0" i="0" dirty="0">
                <a:solidFill>
                  <a:srgbClr val="000000"/>
                </a:solidFill>
                <a:effectLst/>
                <a:latin typeface="Arial" panose="020B0604020202020204" pitchFamily="34" charset="0"/>
              </a:rPr>
              <a:t>Module 2: Searching for Information</a:t>
            </a:r>
          </a:p>
          <a:p>
            <a:pPr marL="0" indent="0" algn="l" fontAlgn="base">
              <a:buNone/>
            </a:pPr>
            <a:endParaRPr lang="en-GB" sz="2800" b="0" i="0" dirty="0">
              <a:solidFill>
                <a:srgbClr val="000000"/>
              </a:solidFill>
              <a:effectLst/>
              <a:latin typeface="Arial" panose="020B0604020202020204" pitchFamily="34" charset="0"/>
            </a:endParaRPr>
          </a:p>
          <a:p>
            <a:pPr algn="l" fontAlgn="base"/>
            <a:r>
              <a:rPr lang="en-GB" sz="2800" b="0" i="0" dirty="0">
                <a:solidFill>
                  <a:srgbClr val="000000"/>
                </a:solidFill>
                <a:effectLst/>
                <a:latin typeface="Arial" panose="020B0604020202020204" pitchFamily="34" charset="0"/>
              </a:rPr>
              <a:t>These can be completed before or after our session. Both modules are </a:t>
            </a:r>
            <a:r>
              <a:rPr lang="en-GB" sz="2800" b="0" i="0" dirty="0">
                <a:solidFill>
                  <a:srgbClr val="000000"/>
                </a:solidFill>
                <a:effectLst/>
                <a:latin typeface="Arial" panose="020B0604020202020204" pitchFamily="34" charset="0"/>
                <a:hlinkClick r:id="rId3"/>
              </a:rPr>
              <a:t>available via this link</a:t>
            </a:r>
            <a:r>
              <a:rPr lang="en-GB" sz="2800" b="0" i="0" dirty="0">
                <a:solidFill>
                  <a:srgbClr val="000000"/>
                </a:solidFill>
                <a:effectLst/>
                <a:latin typeface="Arial" panose="020B0604020202020204" pitchFamily="34" charset="0"/>
              </a:rPr>
              <a:t>.</a:t>
            </a:r>
          </a:p>
          <a:p>
            <a:pPr marL="0" lvl="0" indent="0">
              <a:buNone/>
            </a:pPr>
            <a:endParaRPr lang="en-US" dirty="0"/>
          </a:p>
          <a:p>
            <a:pPr marL="457200" lvl="1" indent="0">
              <a:buNone/>
            </a:pPr>
            <a:r>
              <a:rPr lang="en-US" dirty="0"/>
              <a:t>					</a:t>
            </a:r>
          </a:p>
        </p:txBody>
      </p:sp>
      <p:sp>
        <p:nvSpPr>
          <p:cNvPr id="4" name="TextBox 3">
            <a:extLst>
              <a:ext uri="{FF2B5EF4-FFF2-40B4-BE49-F238E27FC236}">
                <a16:creationId xmlns:a16="http://schemas.microsoft.com/office/drawing/2014/main" id="{D68B1852-E7F8-92DA-1E1C-55FF952CB542}"/>
              </a:ext>
            </a:extLst>
          </p:cNvPr>
          <p:cNvSpPr txBox="1"/>
          <p:nvPr/>
        </p:nvSpPr>
        <p:spPr>
          <a:xfrm>
            <a:off x="76200" y="431075"/>
            <a:ext cx="9840682" cy="646331"/>
          </a:xfrm>
          <a:prstGeom prst="rect">
            <a:avLst/>
          </a:prstGeom>
          <a:noFill/>
          <a:ln cap="flat">
            <a:noFill/>
          </a:ln>
        </p:spPr>
        <p:txBody>
          <a:bodyPr vert="horz" wrap="square" lIns="91440" tIns="45720" rIns="91440" bIns="45720" anchor="t" anchorCtr="1" compatLnSpc="1">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dirty="0">
                <a:solidFill>
                  <a:srgbClr val="FFFFFF"/>
                </a:solidFill>
                <a:uFillTx/>
                <a:latin typeface="Calibri Light"/>
              </a:rPr>
              <a:t>Information Skills Modules on Moodle</a:t>
            </a:r>
            <a:endParaRPr lang="en-US" sz="3600" b="1" i="0" u="none" strike="noStrike" kern="1200" cap="none" spc="0" baseline="0" dirty="0">
              <a:solidFill>
                <a:srgbClr val="FFFFFF"/>
              </a:solidFill>
              <a:uFillTx/>
              <a:latin typeface="Calibri Light"/>
              <a:cs typeface="Calibri 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552CAD4E-8C86-4BC4-D831-B1CDD55FF190}"/>
              </a:ext>
            </a:extLst>
          </p:cNvPr>
          <p:cNvSpPr txBox="1">
            <a:spLocks noGrp="1"/>
          </p:cNvSpPr>
          <p:nvPr>
            <p:ph type="title"/>
          </p:nvPr>
        </p:nvSpPr>
        <p:spPr>
          <a:xfrm>
            <a:off x="698244" y="252282"/>
            <a:ext cx="10795516" cy="1003919"/>
          </a:xfrm>
          <a:prstGeom prst="rect">
            <a:avLst/>
          </a:prstGeom>
          <a:noFill/>
          <a:ln>
            <a:noFill/>
          </a:ln>
        </p:spPr>
        <p:txBody>
          <a:bodyPr vert="horz" wrap="square" lIns="91440" tIns="45720" rIns="91440" bIns="45720" anchor="b" anchorCtr="0" compatLnSpc="1">
            <a:normAutofit/>
          </a:bodyPr>
          <a:lstStyle/>
          <a:p>
            <a:pPr lvl="0"/>
            <a:r>
              <a:rPr lang="en-US"/>
              <a:t> </a:t>
            </a:r>
          </a:p>
        </p:txBody>
      </p:sp>
      <p:sp>
        <p:nvSpPr>
          <p:cNvPr id="3" name="Content Placeholder 1">
            <a:extLst>
              <a:ext uri="{FF2B5EF4-FFF2-40B4-BE49-F238E27FC236}">
                <a16:creationId xmlns:a16="http://schemas.microsoft.com/office/drawing/2014/main" id="{6C1D3686-0E57-C9BD-CDF6-C492D3484C97}"/>
              </a:ext>
            </a:extLst>
          </p:cNvPr>
          <p:cNvSpPr txBox="1">
            <a:spLocks noGrp="1"/>
          </p:cNvSpPr>
          <p:nvPr>
            <p:ph type="body" idx="4294967295"/>
          </p:nvPr>
        </p:nvSpPr>
        <p:spPr>
          <a:xfrm>
            <a:off x="608085" y="1310898"/>
            <a:ext cx="10885675" cy="5294820"/>
          </a:xfrm>
        </p:spPr>
        <p:txBody>
          <a:bodyPr>
            <a:normAutofit fontScale="77500" lnSpcReduction="20000"/>
          </a:bodyPr>
          <a:lstStyle/>
          <a:p>
            <a:pPr marL="0" lvl="0" indent="0">
              <a:buNone/>
            </a:pPr>
            <a:endParaRPr lang="en-US" sz="4000" b="1" dirty="0">
              <a:latin typeface="+mj-lt"/>
            </a:endParaRPr>
          </a:p>
          <a:p>
            <a:pPr marL="0" lvl="0" indent="0">
              <a:buNone/>
            </a:pPr>
            <a:r>
              <a:rPr lang="en-US" sz="4000" b="1" dirty="0">
                <a:latin typeface="+mj-lt"/>
              </a:rPr>
              <a:t>For help in finding information and referencing, email: </a:t>
            </a:r>
            <a:endParaRPr lang="en-US" sz="4000" b="1" dirty="0">
              <a:latin typeface="+mj-lt"/>
              <a:cs typeface="Calibri Light"/>
            </a:endParaRPr>
          </a:p>
          <a:p>
            <a:pPr marL="0" lvl="0" indent="0">
              <a:buNone/>
            </a:pPr>
            <a:r>
              <a:rPr lang="en-US" sz="4000" dirty="0">
                <a:latin typeface="+mj-lt"/>
                <a:hlinkClick r:id="rId3"/>
              </a:rPr>
              <a:t>londonlibrary@uwtsd.ac.uk</a:t>
            </a:r>
            <a:endParaRPr lang="en-US" sz="4000" dirty="0">
              <a:latin typeface="+mj-lt"/>
              <a:cs typeface="Calibri Light"/>
            </a:endParaRPr>
          </a:p>
          <a:p>
            <a:pPr marL="0" lvl="0" indent="0">
              <a:buNone/>
            </a:pPr>
            <a:endParaRPr lang="en-US" sz="4000" b="1" dirty="0">
              <a:latin typeface="+mj-lt"/>
              <a:cs typeface="Calibri Light"/>
            </a:endParaRPr>
          </a:p>
          <a:p>
            <a:pPr marL="0" lvl="0" indent="0">
              <a:buNone/>
            </a:pPr>
            <a:r>
              <a:rPr lang="en-US" sz="4000" dirty="0">
                <a:latin typeface="+mj-lt"/>
                <a:cs typeface="Calibri"/>
              </a:rPr>
              <a:t>Ivana </a:t>
            </a:r>
            <a:r>
              <a:rPr lang="en-US" sz="4000" dirty="0" err="1">
                <a:latin typeface="+mj-lt"/>
                <a:cs typeface="Calibri"/>
              </a:rPr>
              <a:t>Ćurčić</a:t>
            </a:r>
            <a:r>
              <a:rPr lang="en-US" sz="4000" dirty="0">
                <a:latin typeface="+mj-lt"/>
                <a:cs typeface="Calibri"/>
              </a:rPr>
              <a:t> </a:t>
            </a:r>
          </a:p>
          <a:p>
            <a:pPr marL="0" lvl="0" indent="0">
              <a:buNone/>
            </a:pPr>
            <a:r>
              <a:rPr lang="en-US" sz="4000" dirty="0">
                <a:latin typeface="+mj-lt"/>
                <a:cs typeface="Calibri"/>
              </a:rPr>
              <a:t>Megan Redmond </a:t>
            </a:r>
          </a:p>
          <a:p>
            <a:pPr marL="0" lvl="0" indent="0">
              <a:buNone/>
            </a:pPr>
            <a:r>
              <a:rPr lang="en-US" sz="4000" dirty="0">
                <a:latin typeface="+mj-lt"/>
                <a:cs typeface="Calibri"/>
              </a:rPr>
              <a:t>Uzma Ali</a:t>
            </a:r>
          </a:p>
          <a:p>
            <a:pPr marL="0" lvl="0" indent="0">
              <a:buNone/>
            </a:pPr>
            <a:endParaRPr lang="en-US" sz="4000" dirty="0">
              <a:latin typeface="+mj-lt"/>
              <a:cs typeface="Calibri"/>
            </a:endParaRPr>
          </a:p>
          <a:p>
            <a:pPr marL="0" indent="0">
              <a:buNone/>
            </a:pPr>
            <a:r>
              <a:rPr lang="en-US" sz="4000" dirty="0">
                <a:latin typeface="+mj-lt"/>
                <a:cs typeface="Calibri"/>
              </a:rPr>
              <a:t>Hours: Monday to Sunday 09.00 – 17.00</a:t>
            </a:r>
          </a:p>
          <a:p>
            <a:pPr marL="0" lvl="0" indent="0">
              <a:buNone/>
            </a:pPr>
            <a:endParaRPr lang="en-US" sz="3200" dirty="0">
              <a:latin typeface="Calibri"/>
              <a:cs typeface="Calibri"/>
            </a:endParaRPr>
          </a:p>
          <a:p>
            <a:pPr marL="0" lvl="0" indent="0">
              <a:buNone/>
            </a:pPr>
            <a:endParaRPr lang="en-US" dirty="0"/>
          </a:p>
          <a:p>
            <a:pPr marL="457200" lvl="1" indent="0">
              <a:buNone/>
            </a:pPr>
            <a:r>
              <a:rPr lang="en-US" dirty="0"/>
              <a:t>					</a:t>
            </a:r>
          </a:p>
        </p:txBody>
      </p:sp>
      <p:sp>
        <p:nvSpPr>
          <p:cNvPr id="4" name="TextBox 3">
            <a:extLst>
              <a:ext uri="{FF2B5EF4-FFF2-40B4-BE49-F238E27FC236}">
                <a16:creationId xmlns:a16="http://schemas.microsoft.com/office/drawing/2014/main" id="{D68B1852-E7F8-92DA-1E1C-55FF952CB542}"/>
              </a:ext>
            </a:extLst>
          </p:cNvPr>
          <p:cNvSpPr txBox="1"/>
          <p:nvPr/>
        </p:nvSpPr>
        <p:spPr>
          <a:xfrm>
            <a:off x="76200" y="431075"/>
            <a:ext cx="9840682" cy="646331"/>
          </a:xfrm>
          <a:prstGeom prst="rect">
            <a:avLst/>
          </a:prstGeom>
          <a:noFill/>
          <a:ln cap="flat">
            <a:noFill/>
          </a:ln>
        </p:spPr>
        <p:txBody>
          <a:bodyPr vert="horz" wrap="square" lIns="91440" tIns="45720" rIns="91440" bIns="45720" anchor="t" anchorCtr="1" compatLnSpc="1">
            <a:spAutoFit/>
          </a:bodyPr>
          <a:lstStyle/>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dirty="0">
                <a:solidFill>
                  <a:srgbClr val="FFFFFF"/>
                </a:solidFill>
                <a:uFillTx/>
                <a:latin typeface="Calibri Light"/>
              </a:rPr>
              <a:t>Academic Liaison Librarians at the London Campus</a:t>
            </a:r>
            <a:endParaRPr lang="en-US" sz="3600" b="1" i="0" u="none" strike="noStrike" kern="1200" cap="none" spc="0" baseline="0" dirty="0">
              <a:solidFill>
                <a:srgbClr val="FFFFFF"/>
              </a:solidFill>
              <a:uFillTx/>
              <a:latin typeface="Calibri Light"/>
              <a:cs typeface="Calibri Light"/>
            </a:endParaRPr>
          </a:p>
        </p:txBody>
      </p:sp>
    </p:spTree>
    <p:extLst>
      <p:ext uri="{BB962C8B-B14F-4D97-AF65-F5344CB8AC3E}">
        <p14:creationId xmlns:p14="http://schemas.microsoft.com/office/powerpoint/2010/main" val="4227187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ADD39BFC-E65A-AFE9-BCD1-1876E11D046A}"/>
              </a:ext>
            </a:extLst>
          </p:cNvPr>
          <p:cNvSpPr txBox="1">
            <a:spLocks noGrp="1"/>
          </p:cNvSpPr>
          <p:nvPr>
            <p:ph type="subTitle" idx="4294967295"/>
          </p:nvPr>
        </p:nvSpPr>
        <p:spPr>
          <a:xfrm>
            <a:off x="286225" y="1263536"/>
            <a:ext cx="3641543" cy="4638504"/>
          </a:xfrm>
        </p:spPr>
        <p:txBody>
          <a:bodyPr/>
          <a:lstStyle/>
          <a:p>
            <a:pPr marL="0" lvl="0" indent="0">
              <a:buNone/>
            </a:pPr>
            <a:r>
              <a:rPr lang="en-US" sz="4000" i="1">
                <a:solidFill>
                  <a:srgbClr val="FFFFFF"/>
                </a:solidFill>
              </a:rPr>
              <a:t>Time will fly so make the most of everything available to you whilst you are a student.</a:t>
            </a:r>
          </a:p>
        </p:txBody>
      </p:sp>
      <p:pic>
        <p:nvPicPr>
          <p:cNvPr id="3" name="Picture Placeholder 23" descr="Graduates tossing caps into the air">
            <a:extLst>
              <a:ext uri="{FF2B5EF4-FFF2-40B4-BE49-F238E27FC236}">
                <a16:creationId xmlns:a16="http://schemas.microsoft.com/office/drawing/2014/main" id="{17A88BA6-2E1F-E9B6-B0F3-DFBD8CD2E27C}"/>
              </a:ext>
            </a:extLst>
          </p:cNvPr>
          <p:cNvPicPr>
            <a:picLocks noGrp="1" noChangeAspect="1"/>
          </p:cNvPicPr>
          <p:nvPr>
            <p:ph type="pic" idx="4294967295"/>
          </p:nvPr>
        </p:nvPicPr>
        <p:blipFill>
          <a:blip r:embed="rId2"/>
          <a:srcRect l="11730" r="11730"/>
          <a:stretch>
            <a:fillRect/>
          </a:stretch>
        </p:blipFill>
        <p:spPr>
          <a:xfrm>
            <a:off x="4315629" y="0"/>
            <a:ext cx="7876376" cy="6858000"/>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Presentation%20template-mustard</Template>
  <TotalTime>17020</TotalTime>
  <Words>931</Words>
  <Application>Microsoft Office PowerPoint</Application>
  <PresentationFormat>Widescreen</PresentationFormat>
  <Paragraphs>108</Paragraphs>
  <Slides>12</Slides>
  <Notes>11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Arial</vt:lpstr>
      <vt:lpstr>Calibri</vt:lpstr>
      <vt:lpstr>Calibri Light</vt:lpstr>
      <vt:lpstr>Lucida Sans</vt:lpstr>
      <vt:lpstr>Wingdings</vt:lpstr>
      <vt:lpstr>Office Theme</vt:lpstr>
      <vt:lpstr>Office Theme</vt:lpstr>
      <vt:lpstr>Introduction to the Library</vt:lpstr>
      <vt:lpstr>Welcome to Library and Learning Resources </vt:lpstr>
      <vt:lpstr>How to find us</vt:lpstr>
      <vt:lpstr>PowerPoint Presentation</vt:lpstr>
      <vt:lpstr>PowerPoint Presentation</vt:lpstr>
      <vt:lpstr>Using an e-book</vt:lpstr>
      <vt:lpstr>PowerPoint Presentation</vt:lpstr>
      <vt:lpstr>Printing</vt:lpstr>
      <vt:lpstr> </vt:lpstr>
      <vt:lpstr>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Click to add title</dc:title>
  <dc:creator>Doreen McLeary</dc:creator>
  <cp:lastModifiedBy>Uzma Ali</cp:lastModifiedBy>
  <cp:revision>15</cp:revision>
  <dcterms:created xsi:type="dcterms:W3CDTF">2022-02-01T15:03:55Z</dcterms:created>
  <dcterms:modified xsi:type="dcterms:W3CDTF">2023-10-22T12:23:40Z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