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725" r:id="rId4"/>
  </p:sldMasterIdLst>
  <p:notesMasterIdLst>
    <p:notesMasterId r:id="rId41"/>
  </p:notesMasterIdLst>
  <p:handoutMasterIdLst>
    <p:handoutMasterId r:id="rId42"/>
  </p:handoutMasterIdLst>
  <p:sldIdLst>
    <p:sldId id="256" r:id="rId5"/>
    <p:sldId id="323" r:id="rId6"/>
    <p:sldId id="324" r:id="rId7"/>
    <p:sldId id="309" r:id="rId8"/>
    <p:sldId id="327" r:id="rId9"/>
    <p:sldId id="328" r:id="rId10"/>
    <p:sldId id="329" r:id="rId11"/>
    <p:sldId id="330" r:id="rId12"/>
    <p:sldId id="331" r:id="rId13"/>
    <p:sldId id="333" r:id="rId14"/>
    <p:sldId id="335" r:id="rId15"/>
    <p:sldId id="336" r:id="rId16"/>
    <p:sldId id="337" r:id="rId17"/>
    <p:sldId id="338" r:id="rId18"/>
    <p:sldId id="271" r:id="rId19"/>
    <p:sldId id="272" r:id="rId20"/>
    <p:sldId id="273" r:id="rId21"/>
    <p:sldId id="274" r:id="rId22"/>
    <p:sldId id="275" r:id="rId23"/>
    <p:sldId id="257" r:id="rId24"/>
    <p:sldId id="258" r:id="rId25"/>
    <p:sldId id="263" r:id="rId26"/>
    <p:sldId id="259" r:id="rId27"/>
    <p:sldId id="264" r:id="rId28"/>
    <p:sldId id="260" r:id="rId29"/>
    <p:sldId id="261" r:id="rId30"/>
    <p:sldId id="262" r:id="rId31"/>
    <p:sldId id="265" r:id="rId32"/>
    <p:sldId id="276" r:id="rId33"/>
    <p:sldId id="266" r:id="rId34"/>
    <p:sldId id="268" r:id="rId35"/>
    <p:sldId id="269" r:id="rId36"/>
    <p:sldId id="270" r:id="rId37"/>
    <p:sldId id="340" r:id="rId38"/>
    <p:sldId id="339" r:id="rId39"/>
    <p:sldId id="334" r:id="rId4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0"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6535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81560" autoAdjust="0"/>
  </p:normalViewPr>
  <p:slideViewPr>
    <p:cSldViewPr snapToGrid="0">
      <p:cViewPr varScale="1">
        <p:scale>
          <a:sx n="93" d="100"/>
          <a:sy n="93" d="100"/>
        </p:scale>
        <p:origin x="1212" y="78"/>
      </p:cViewPr>
      <p:guideLst>
        <p:guide orient="horz" pos="2160"/>
        <p:guide pos="3840"/>
      </p:guideLst>
    </p:cSldViewPr>
  </p:slideViewPr>
  <p:notesTextViewPr>
    <p:cViewPr>
      <p:scale>
        <a:sx n="1" d="1"/>
        <a:sy n="1" d="1"/>
      </p:scale>
      <p:origin x="0" y="0"/>
    </p:cViewPr>
  </p:notesTextViewPr>
  <p:notesViewPr>
    <p:cSldViewPr snapToGrid="0">
      <p:cViewPr varScale="1">
        <p:scale>
          <a:sx n="60" d="100"/>
          <a:sy n="60" d="100"/>
        </p:scale>
        <p:origin x="3187" y="34"/>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handoutMaster" Target="handoutMasters/handoutMaster1.xml"/><Relationship Id="rId47"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commentAuthors" Target="commentAuthors.xml"/><Relationship Id="rId48" Type="http://schemas.microsoft.com/office/2016/11/relationships/changesInfo" Target="changesInfos/changesInfo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theme" Target="theme/theme1.xml"/><Relationship Id="rId20" Type="http://schemas.openxmlformats.org/officeDocument/2006/relationships/slide" Target="slides/slide16.xml"/><Relationship Id="rId41"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mma Roberts (IMH)" userId="4381aaa8-aec7-4c01-8fc3-2065cac71278" providerId="ADAL" clId="{E84617A7-1194-45DF-A09B-C3FBD4ACD292}"/>
    <pc:docChg chg="delSld">
      <pc:chgData name="Emma Roberts (IMH)" userId="4381aaa8-aec7-4c01-8fc3-2065cac71278" providerId="ADAL" clId="{E84617A7-1194-45DF-A09B-C3FBD4ACD292}" dt="2024-06-27T07:51:10.501" v="0" actId="47"/>
      <pc:docMkLst>
        <pc:docMk/>
      </pc:docMkLst>
      <pc:sldChg chg="del">
        <pc:chgData name="Emma Roberts (IMH)" userId="4381aaa8-aec7-4c01-8fc3-2065cac71278" providerId="ADAL" clId="{E84617A7-1194-45DF-A09B-C3FBD4ACD292}" dt="2024-06-27T07:51:10.501" v="0" actId="47"/>
        <pc:sldMkLst>
          <pc:docMk/>
          <pc:sldMk cId="658321306" sldId="332"/>
        </pc:sldMkLst>
      </pc:sldChg>
    </pc:docChg>
  </pc:docChgLst>
  <pc:docChgLst>
    <pc:chgData name="Emma Roberts (IMH)" userId="4381aaa8-aec7-4c01-8fc3-2065cac71278" providerId="ADAL" clId="{E233466F-2DF8-41EE-B478-29105ED30981}"/>
    <pc:docChg chg="modSld">
      <pc:chgData name="Emma Roberts (IMH)" userId="4381aaa8-aec7-4c01-8fc3-2065cac71278" providerId="ADAL" clId="{E233466F-2DF8-41EE-B478-29105ED30981}" dt="2024-06-10T08:20:22.733" v="28" actId="20577"/>
      <pc:docMkLst>
        <pc:docMk/>
      </pc:docMkLst>
      <pc:sldChg chg="modSp mod">
        <pc:chgData name="Emma Roberts (IMH)" userId="4381aaa8-aec7-4c01-8fc3-2065cac71278" providerId="ADAL" clId="{E233466F-2DF8-41EE-B478-29105ED30981}" dt="2024-06-10T08:20:22.733" v="28" actId="20577"/>
        <pc:sldMkLst>
          <pc:docMk/>
          <pc:sldMk cId="658321306" sldId="332"/>
        </pc:sldMkLst>
        <pc:spChg chg="mod">
          <ac:chgData name="Emma Roberts (IMH)" userId="4381aaa8-aec7-4c01-8fc3-2065cac71278" providerId="ADAL" clId="{E233466F-2DF8-41EE-B478-29105ED30981}" dt="2024-06-10T08:20:22.733" v="28" actId="20577"/>
          <ac:spMkLst>
            <pc:docMk/>
            <pc:sldMk cId="658321306" sldId="332"/>
            <ac:spMk id="4" creationId="{3FAAD313-1091-46A6-99B2-17D678A02645}"/>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0F07F19-1F50-4B42-A7A0-278DF9D25BB1}" type="doc">
      <dgm:prSet loTypeId="urn:microsoft.com/office/officeart/2016/7/layout/BasicLinearProcessNumbered#1" loCatId="process" qsTypeId="urn:microsoft.com/office/officeart/2005/8/quickstyle/simple1" qsCatId="simple" csTypeId="urn:microsoft.com/office/officeart/2005/8/colors/accent1_2" csCatId="accent1" phldr="1"/>
      <dgm:spPr/>
      <dgm:t>
        <a:bodyPr/>
        <a:lstStyle/>
        <a:p>
          <a:endParaRPr lang="en-US"/>
        </a:p>
      </dgm:t>
    </dgm:pt>
    <dgm:pt modelId="{2EE95FC5-CD6B-4A50-9262-DC414E16C3EA}">
      <dgm:prSet custT="1"/>
      <dgm:spPr/>
      <dgm:t>
        <a:bodyPr lIns="288000"/>
        <a:lstStyle/>
        <a:p>
          <a:pPr algn="l"/>
          <a:r>
            <a:rPr lang="en-US" sz="2000" dirty="0">
              <a:solidFill>
                <a:schemeClr val="accent1">
                  <a:lumMod val="75000"/>
                </a:schemeClr>
              </a:solidFill>
            </a:rPr>
            <a:t>UNIT 1</a:t>
          </a:r>
          <a:r>
            <a:rPr lang="ru-RU" sz="2000" dirty="0">
              <a:solidFill>
                <a:schemeClr val="accent1">
                  <a:lumMod val="75000"/>
                </a:schemeClr>
              </a:solidFill>
            </a:rPr>
            <a:t>.</a:t>
          </a:r>
          <a:endParaRPr lang="en-GB" sz="2000" dirty="0">
            <a:solidFill>
              <a:schemeClr val="accent1">
                <a:lumMod val="75000"/>
              </a:schemeClr>
            </a:solidFill>
          </a:endParaRPr>
        </a:p>
        <a:p>
          <a:pPr algn="ctr"/>
          <a:r>
            <a:rPr lang="en-GB" sz="2000" b="1" dirty="0"/>
            <a:t>What’s the Problem?</a:t>
          </a:r>
          <a:endParaRPr lang="en-US" sz="2000" b="1" dirty="0">
            <a:solidFill>
              <a:schemeClr val="accent1">
                <a:lumMod val="75000"/>
              </a:schemeClr>
            </a:solidFill>
          </a:endParaRPr>
        </a:p>
      </dgm:t>
    </dgm:pt>
    <dgm:pt modelId="{75374347-884B-4721-8CFF-DF080F5B1C79}" type="parTrans" cxnId="{B3F19EC2-A372-4EC3-BFE0-C62FFDFE3DF6}">
      <dgm:prSet/>
      <dgm:spPr/>
      <dgm:t>
        <a:bodyPr/>
        <a:lstStyle/>
        <a:p>
          <a:endParaRPr lang="en-US"/>
        </a:p>
      </dgm:t>
    </dgm:pt>
    <dgm:pt modelId="{C99EBBB1-E916-471C-83C9-ABE85B42AC26}" type="sibTrans" cxnId="{B3F19EC2-A372-4EC3-BFE0-C62FFDFE3DF6}">
      <dgm:prSet phldrT="1" phldr="0"/>
      <dgm:spPr/>
      <dgm:t>
        <a:bodyPr/>
        <a:lstStyle/>
        <a:p>
          <a:r>
            <a:rPr lang="en-US"/>
            <a:t>1</a:t>
          </a:r>
          <a:endParaRPr lang="en-US" dirty="0"/>
        </a:p>
      </dgm:t>
    </dgm:pt>
    <dgm:pt modelId="{F05611F0-8256-4954-B6CB-ED6B4F2DD397}">
      <dgm:prSet custT="1"/>
      <dgm:spPr/>
      <dgm:t>
        <a:bodyPr lIns="288000"/>
        <a:lstStyle/>
        <a:p>
          <a:pPr algn="l"/>
          <a:r>
            <a:rPr lang="en-US" sz="2000" dirty="0">
              <a:solidFill>
                <a:schemeClr val="accent1">
                  <a:lumMod val="75000"/>
                </a:schemeClr>
              </a:solidFill>
            </a:rPr>
            <a:t>UNIT 2.</a:t>
          </a:r>
        </a:p>
        <a:p>
          <a:pPr algn="ctr"/>
          <a:r>
            <a:rPr lang="en-GB" sz="2000" b="1" dirty="0"/>
            <a:t>The Worst Possible Idea!</a:t>
          </a:r>
          <a:endParaRPr lang="en-US" sz="2000" b="1" dirty="0">
            <a:solidFill>
              <a:schemeClr val="accent1">
                <a:lumMod val="75000"/>
              </a:schemeClr>
            </a:solidFill>
          </a:endParaRPr>
        </a:p>
      </dgm:t>
    </dgm:pt>
    <dgm:pt modelId="{CD7328D6-9FAE-4506-9BDB-E06A571EC1D4}" type="parTrans" cxnId="{914FACD2-336A-4471-9E99-312B3F8EAB04}">
      <dgm:prSet/>
      <dgm:spPr/>
      <dgm:t>
        <a:bodyPr/>
        <a:lstStyle/>
        <a:p>
          <a:endParaRPr lang="en-US"/>
        </a:p>
      </dgm:t>
    </dgm:pt>
    <dgm:pt modelId="{6BD5265A-8333-420D-BDB2-65F10B3EBD76}" type="sibTrans" cxnId="{914FACD2-336A-4471-9E99-312B3F8EAB04}">
      <dgm:prSet phldrT="2" phldr="0"/>
      <dgm:spPr/>
      <dgm:t>
        <a:bodyPr/>
        <a:lstStyle/>
        <a:p>
          <a:r>
            <a:rPr lang="en-US"/>
            <a:t>2</a:t>
          </a:r>
          <a:endParaRPr lang="en-US" dirty="0"/>
        </a:p>
      </dgm:t>
    </dgm:pt>
    <dgm:pt modelId="{22625139-F93A-4F3F-A7AA-4923A01AEDF3}">
      <dgm:prSet custT="1"/>
      <dgm:spPr/>
      <dgm:t>
        <a:bodyPr lIns="288000"/>
        <a:lstStyle/>
        <a:p>
          <a:pPr algn="l"/>
          <a:r>
            <a:rPr lang="en-US" sz="2000" dirty="0">
              <a:solidFill>
                <a:schemeClr val="accent1">
                  <a:lumMod val="75000"/>
                </a:schemeClr>
              </a:solidFill>
            </a:rPr>
            <a:t>UNIT 3.</a:t>
          </a:r>
        </a:p>
        <a:p>
          <a:pPr algn="ctr"/>
          <a:r>
            <a:rPr lang="en-GB" sz="2000" b="1" dirty="0"/>
            <a:t>Making it Happen</a:t>
          </a:r>
          <a:endParaRPr lang="en-US" sz="2000" b="1" dirty="0">
            <a:solidFill>
              <a:schemeClr val="accent1">
                <a:lumMod val="75000"/>
              </a:schemeClr>
            </a:solidFill>
          </a:endParaRPr>
        </a:p>
      </dgm:t>
    </dgm:pt>
    <dgm:pt modelId="{F549A0EB-6BE9-4749-8336-B02A279AE302}" type="parTrans" cxnId="{FC7721F0-429B-4CE7-BE98-C2F3C41FE9C7}">
      <dgm:prSet/>
      <dgm:spPr/>
      <dgm:t>
        <a:bodyPr/>
        <a:lstStyle/>
        <a:p>
          <a:endParaRPr lang="en-US"/>
        </a:p>
      </dgm:t>
    </dgm:pt>
    <dgm:pt modelId="{A8E2FA08-4DD4-4654-A85D-9A99162D6201}" type="sibTrans" cxnId="{FC7721F0-429B-4CE7-BE98-C2F3C41FE9C7}">
      <dgm:prSet phldrT="3" phldr="0"/>
      <dgm:spPr/>
      <dgm:t>
        <a:bodyPr/>
        <a:lstStyle/>
        <a:p>
          <a:r>
            <a:rPr lang="en-US"/>
            <a:t>3</a:t>
          </a:r>
          <a:endParaRPr lang="en-US" dirty="0"/>
        </a:p>
      </dgm:t>
    </dgm:pt>
    <dgm:pt modelId="{140952D0-0E1D-4F48-9F16-53581487CFA0}">
      <dgm:prSet custT="1"/>
      <dgm:spPr/>
      <dgm:t>
        <a:bodyPr lIns="288000"/>
        <a:lstStyle/>
        <a:p>
          <a:pPr algn="l"/>
          <a:r>
            <a:rPr lang="en-US" sz="2000" dirty="0">
              <a:solidFill>
                <a:schemeClr val="accent1">
                  <a:lumMod val="75000"/>
                </a:schemeClr>
              </a:solidFill>
            </a:rPr>
            <a:t>UNIT 4.</a:t>
          </a:r>
        </a:p>
        <a:p>
          <a:pPr algn="ctr"/>
          <a:r>
            <a:rPr lang="en-GB" sz="2000" b="1" dirty="0"/>
            <a:t>What’s the Verdict?</a:t>
          </a:r>
          <a:endParaRPr lang="en-US" sz="2000" b="1" dirty="0">
            <a:solidFill>
              <a:schemeClr val="accent1">
                <a:lumMod val="75000"/>
              </a:schemeClr>
            </a:solidFill>
          </a:endParaRPr>
        </a:p>
      </dgm:t>
    </dgm:pt>
    <dgm:pt modelId="{790C446F-6917-41E7-BE01-7AFE2676D505}" type="parTrans" cxnId="{B07163E8-ADEC-492A-8F07-7E5786AB23AE}">
      <dgm:prSet/>
      <dgm:spPr/>
      <dgm:t>
        <a:bodyPr/>
        <a:lstStyle/>
        <a:p>
          <a:endParaRPr lang="en-US"/>
        </a:p>
      </dgm:t>
    </dgm:pt>
    <dgm:pt modelId="{2804F27C-9BA9-4D07-AB02-74BE7DFA2C0E}" type="sibTrans" cxnId="{B07163E8-ADEC-492A-8F07-7E5786AB23AE}">
      <dgm:prSet phldrT="4" phldr="0"/>
      <dgm:spPr/>
      <dgm:t>
        <a:bodyPr/>
        <a:lstStyle/>
        <a:p>
          <a:r>
            <a:rPr lang="en-US"/>
            <a:t>4</a:t>
          </a:r>
          <a:endParaRPr lang="en-US" dirty="0"/>
        </a:p>
      </dgm:t>
    </dgm:pt>
    <dgm:pt modelId="{C09B749D-9CF7-492C-B341-D9553818451B}" type="pres">
      <dgm:prSet presAssocID="{D0F07F19-1F50-4B42-A7A0-278DF9D25BB1}" presName="Name0" presStyleCnt="0">
        <dgm:presLayoutVars>
          <dgm:animLvl val="lvl"/>
          <dgm:resizeHandles val="exact"/>
        </dgm:presLayoutVars>
      </dgm:prSet>
      <dgm:spPr/>
    </dgm:pt>
    <dgm:pt modelId="{8EEF3829-836D-4E60-A9BC-8F0AD18883EE}" type="pres">
      <dgm:prSet presAssocID="{2EE95FC5-CD6B-4A50-9262-DC414E16C3EA}" presName="compositeNode" presStyleCnt="0">
        <dgm:presLayoutVars>
          <dgm:bulletEnabled val="1"/>
        </dgm:presLayoutVars>
      </dgm:prSet>
      <dgm:spPr/>
    </dgm:pt>
    <dgm:pt modelId="{5947A689-FC4A-4FDF-BDDD-890A8474DEF9}" type="pres">
      <dgm:prSet presAssocID="{2EE95FC5-CD6B-4A50-9262-DC414E16C3EA}" presName="bgRect" presStyleLbl="bgAccFollowNode1" presStyleIdx="0" presStyleCnt="4" custLinFactNeighborX="-9681" custLinFactNeighborY="170"/>
      <dgm:spPr/>
    </dgm:pt>
    <dgm:pt modelId="{94E9EF1A-1D07-4210-9402-6C559E90358A}" type="pres">
      <dgm:prSet presAssocID="{C99EBBB1-E916-471C-83C9-ABE85B42AC26}" presName="sibTransNodeCircle" presStyleLbl="alignNode1" presStyleIdx="0" presStyleCnt="8">
        <dgm:presLayoutVars>
          <dgm:chMax val="0"/>
          <dgm:bulletEnabled/>
        </dgm:presLayoutVars>
      </dgm:prSet>
      <dgm:spPr>
        <a:prstGeom prst="rect">
          <a:avLst/>
        </a:prstGeom>
      </dgm:spPr>
    </dgm:pt>
    <dgm:pt modelId="{B9E74D06-8974-46A7-BDE8-CAC0846523DB}" type="pres">
      <dgm:prSet presAssocID="{2EE95FC5-CD6B-4A50-9262-DC414E16C3EA}" presName="bottomLine" presStyleLbl="alignNode1" presStyleIdx="1" presStyleCnt="8">
        <dgm:presLayoutVars/>
      </dgm:prSet>
      <dgm:spPr/>
    </dgm:pt>
    <dgm:pt modelId="{815671D8-22AE-4967-8461-EBC1C9F97F94}" type="pres">
      <dgm:prSet presAssocID="{2EE95FC5-CD6B-4A50-9262-DC414E16C3EA}" presName="nodeText" presStyleLbl="bgAccFollowNode1" presStyleIdx="0" presStyleCnt="4">
        <dgm:presLayoutVars>
          <dgm:bulletEnabled val="1"/>
        </dgm:presLayoutVars>
      </dgm:prSet>
      <dgm:spPr/>
    </dgm:pt>
    <dgm:pt modelId="{4345A606-3100-40DC-847D-F26F8DFFB0A4}" type="pres">
      <dgm:prSet presAssocID="{C99EBBB1-E916-471C-83C9-ABE85B42AC26}" presName="sibTrans" presStyleCnt="0"/>
      <dgm:spPr/>
    </dgm:pt>
    <dgm:pt modelId="{9D438F26-CD1B-4D67-AF02-B4D0BD99464E}" type="pres">
      <dgm:prSet presAssocID="{F05611F0-8256-4954-B6CB-ED6B4F2DD397}" presName="compositeNode" presStyleCnt="0">
        <dgm:presLayoutVars>
          <dgm:bulletEnabled val="1"/>
        </dgm:presLayoutVars>
      </dgm:prSet>
      <dgm:spPr/>
    </dgm:pt>
    <dgm:pt modelId="{5C8F9B26-840A-4F96-8D27-2D7E00511C9A}" type="pres">
      <dgm:prSet presAssocID="{F05611F0-8256-4954-B6CB-ED6B4F2DD397}" presName="bgRect" presStyleLbl="bgAccFollowNode1" presStyleIdx="1" presStyleCnt="4"/>
      <dgm:spPr/>
    </dgm:pt>
    <dgm:pt modelId="{DAC041B6-6570-477A-B4C1-5CB7E0EFE0DC}" type="pres">
      <dgm:prSet presAssocID="{6BD5265A-8333-420D-BDB2-65F10B3EBD76}" presName="sibTransNodeCircle" presStyleLbl="alignNode1" presStyleIdx="2" presStyleCnt="8">
        <dgm:presLayoutVars>
          <dgm:chMax val="0"/>
          <dgm:bulletEnabled/>
        </dgm:presLayoutVars>
      </dgm:prSet>
      <dgm:spPr>
        <a:prstGeom prst="rect">
          <a:avLst/>
        </a:prstGeom>
      </dgm:spPr>
    </dgm:pt>
    <dgm:pt modelId="{F8ADDB2A-2689-4ACF-8222-B372EB5C8D35}" type="pres">
      <dgm:prSet presAssocID="{F05611F0-8256-4954-B6CB-ED6B4F2DD397}" presName="bottomLine" presStyleLbl="alignNode1" presStyleIdx="3" presStyleCnt="8">
        <dgm:presLayoutVars/>
      </dgm:prSet>
      <dgm:spPr/>
    </dgm:pt>
    <dgm:pt modelId="{36EB2DDF-B510-4B3C-AF9A-757E14A78E4D}" type="pres">
      <dgm:prSet presAssocID="{F05611F0-8256-4954-B6CB-ED6B4F2DD397}" presName="nodeText" presStyleLbl="bgAccFollowNode1" presStyleIdx="1" presStyleCnt="4">
        <dgm:presLayoutVars>
          <dgm:bulletEnabled val="1"/>
        </dgm:presLayoutVars>
      </dgm:prSet>
      <dgm:spPr/>
    </dgm:pt>
    <dgm:pt modelId="{8BDDBF6E-ECE6-4E6A-B0D3-17197BA824D3}" type="pres">
      <dgm:prSet presAssocID="{6BD5265A-8333-420D-BDB2-65F10B3EBD76}" presName="sibTrans" presStyleCnt="0"/>
      <dgm:spPr/>
    </dgm:pt>
    <dgm:pt modelId="{5419C900-3474-4480-82CB-923AF8027A48}" type="pres">
      <dgm:prSet presAssocID="{22625139-F93A-4F3F-A7AA-4923A01AEDF3}" presName="compositeNode" presStyleCnt="0">
        <dgm:presLayoutVars>
          <dgm:bulletEnabled val="1"/>
        </dgm:presLayoutVars>
      </dgm:prSet>
      <dgm:spPr/>
    </dgm:pt>
    <dgm:pt modelId="{83253AE2-89B5-4ADC-817A-FEF4E0BC4B49}" type="pres">
      <dgm:prSet presAssocID="{22625139-F93A-4F3F-A7AA-4923A01AEDF3}" presName="bgRect" presStyleLbl="bgAccFollowNode1" presStyleIdx="2" presStyleCnt="4"/>
      <dgm:spPr/>
    </dgm:pt>
    <dgm:pt modelId="{82EE2C17-F664-4616-8F76-97637F08E124}" type="pres">
      <dgm:prSet presAssocID="{A8E2FA08-4DD4-4654-A85D-9A99162D6201}" presName="sibTransNodeCircle" presStyleLbl="alignNode1" presStyleIdx="4" presStyleCnt="8">
        <dgm:presLayoutVars>
          <dgm:chMax val="0"/>
          <dgm:bulletEnabled/>
        </dgm:presLayoutVars>
      </dgm:prSet>
      <dgm:spPr>
        <a:prstGeom prst="rect">
          <a:avLst/>
        </a:prstGeom>
      </dgm:spPr>
    </dgm:pt>
    <dgm:pt modelId="{96383FDE-483E-4E6D-B151-4FC41C065094}" type="pres">
      <dgm:prSet presAssocID="{22625139-F93A-4F3F-A7AA-4923A01AEDF3}" presName="bottomLine" presStyleLbl="alignNode1" presStyleIdx="5" presStyleCnt="8">
        <dgm:presLayoutVars/>
      </dgm:prSet>
      <dgm:spPr/>
    </dgm:pt>
    <dgm:pt modelId="{BBF86657-8EAE-46E6-B25A-D2056AE50973}" type="pres">
      <dgm:prSet presAssocID="{22625139-F93A-4F3F-A7AA-4923A01AEDF3}" presName="nodeText" presStyleLbl="bgAccFollowNode1" presStyleIdx="2" presStyleCnt="4">
        <dgm:presLayoutVars>
          <dgm:bulletEnabled val="1"/>
        </dgm:presLayoutVars>
      </dgm:prSet>
      <dgm:spPr/>
    </dgm:pt>
    <dgm:pt modelId="{8DC76FCE-F8A0-43BB-94B0-26867DA9F629}" type="pres">
      <dgm:prSet presAssocID="{A8E2FA08-4DD4-4654-A85D-9A99162D6201}" presName="sibTrans" presStyleCnt="0"/>
      <dgm:spPr/>
    </dgm:pt>
    <dgm:pt modelId="{46746BF8-8C13-403D-B74A-6BA79A7FA811}" type="pres">
      <dgm:prSet presAssocID="{140952D0-0E1D-4F48-9F16-53581487CFA0}" presName="compositeNode" presStyleCnt="0">
        <dgm:presLayoutVars>
          <dgm:bulletEnabled val="1"/>
        </dgm:presLayoutVars>
      </dgm:prSet>
      <dgm:spPr/>
    </dgm:pt>
    <dgm:pt modelId="{7ACBA089-E576-4FF4-865F-C3BBF7659A23}" type="pres">
      <dgm:prSet presAssocID="{140952D0-0E1D-4F48-9F16-53581487CFA0}" presName="bgRect" presStyleLbl="bgAccFollowNode1" presStyleIdx="3" presStyleCnt="4"/>
      <dgm:spPr/>
    </dgm:pt>
    <dgm:pt modelId="{3CBA3CC0-D70A-4B98-9329-64604EDF25F0}" type="pres">
      <dgm:prSet presAssocID="{2804F27C-9BA9-4D07-AB02-74BE7DFA2C0E}" presName="sibTransNodeCircle" presStyleLbl="alignNode1" presStyleIdx="6" presStyleCnt="8">
        <dgm:presLayoutVars>
          <dgm:chMax val="0"/>
          <dgm:bulletEnabled/>
        </dgm:presLayoutVars>
      </dgm:prSet>
      <dgm:spPr>
        <a:prstGeom prst="rect">
          <a:avLst/>
        </a:prstGeom>
      </dgm:spPr>
    </dgm:pt>
    <dgm:pt modelId="{5BE72261-3EB3-4585-8739-2FFBAED12B80}" type="pres">
      <dgm:prSet presAssocID="{140952D0-0E1D-4F48-9F16-53581487CFA0}" presName="bottomLine" presStyleLbl="alignNode1" presStyleIdx="7" presStyleCnt="8">
        <dgm:presLayoutVars/>
      </dgm:prSet>
      <dgm:spPr/>
    </dgm:pt>
    <dgm:pt modelId="{64EF213D-B16C-4AC2-8183-B62F7FC17277}" type="pres">
      <dgm:prSet presAssocID="{140952D0-0E1D-4F48-9F16-53581487CFA0}" presName="nodeText" presStyleLbl="bgAccFollowNode1" presStyleIdx="3" presStyleCnt="4">
        <dgm:presLayoutVars>
          <dgm:bulletEnabled val="1"/>
        </dgm:presLayoutVars>
      </dgm:prSet>
      <dgm:spPr/>
    </dgm:pt>
  </dgm:ptLst>
  <dgm:cxnLst>
    <dgm:cxn modelId="{A4B80D2D-7E35-421F-8BF9-55B39C33B9BE}" type="presOf" srcId="{A8E2FA08-4DD4-4654-A85D-9A99162D6201}" destId="{82EE2C17-F664-4616-8F76-97637F08E124}" srcOrd="0" destOrd="0" presId="urn:microsoft.com/office/officeart/2016/7/layout/BasicLinearProcessNumbered#1"/>
    <dgm:cxn modelId="{C0185933-A2E8-4CA8-BE2D-4651F528D2DE}" type="presOf" srcId="{2EE95FC5-CD6B-4A50-9262-DC414E16C3EA}" destId="{815671D8-22AE-4967-8461-EBC1C9F97F94}" srcOrd="1" destOrd="0" presId="urn:microsoft.com/office/officeart/2016/7/layout/BasicLinearProcessNumbered#1"/>
    <dgm:cxn modelId="{2218E939-6CA8-4442-A4E7-EF92FEA01DDF}" type="presOf" srcId="{140952D0-0E1D-4F48-9F16-53581487CFA0}" destId="{7ACBA089-E576-4FF4-865F-C3BBF7659A23}" srcOrd="0" destOrd="0" presId="urn:microsoft.com/office/officeart/2016/7/layout/BasicLinearProcessNumbered#1"/>
    <dgm:cxn modelId="{23907F3B-DE45-45CF-9707-5E4F6F6973DA}" type="presOf" srcId="{D0F07F19-1F50-4B42-A7A0-278DF9D25BB1}" destId="{C09B749D-9CF7-492C-B341-D9553818451B}" srcOrd="0" destOrd="0" presId="urn:microsoft.com/office/officeart/2016/7/layout/BasicLinearProcessNumbered#1"/>
    <dgm:cxn modelId="{AFE8A667-BFCC-42CE-A7FE-3066C60B154E}" type="presOf" srcId="{F05611F0-8256-4954-B6CB-ED6B4F2DD397}" destId="{5C8F9B26-840A-4F96-8D27-2D7E00511C9A}" srcOrd="0" destOrd="0" presId="urn:microsoft.com/office/officeart/2016/7/layout/BasicLinearProcessNumbered#1"/>
    <dgm:cxn modelId="{7043076B-C1A0-4D82-B9C2-7389C21548EF}" type="presOf" srcId="{22625139-F93A-4F3F-A7AA-4923A01AEDF3}" destId="{BBF86657-8EAE-46E6-B25A-D2056AE50973}" srcOrd="1" destOrd="0" presId="urn:microsoft.com/office/officeart/2016/7/layout/BasicLinearProcessNumbered#1"/>
    <dgm:cxn modelId="{40CAD671-AB1B-4EF2-BD4C-E4C43639C27E}" type="presOf" srcId="{2EE95FC5-CD6B-4A50-9262-DC414E16C3EA}" destId="{5947A689-FC4A-4FDF-BDDD-890A8474DEF9}" srcOrd="0" destOrd="0" presId="urn:microsoft.com/office/officeart/2016/7/layout/BasicLinearProcessNumbered#1"/>
    <dgm:cxn modelId="{9CDE7D88-716E-4C97-9A52-FF7131643C5F}" type="presOf" srcId="{F05611F0-8256-4954-B6CB-ED6B4F2DD397}" destId="{36EB2DDF-B510-4B3C-AF9A-757E14A78E4D}" srcOrd="1" destOrd="0" presId="urn:microsoft.com/office/officeart/2016/7/layout/BasicLinearProcessNumbered#1"/>
    <dgm:cxn modelId="{DD5C168A-90C7-41E2-9576-A79BBC6325CE}" type="presOf" srcId="{C99EBBB1-E916-471C-83C9-ABE85B42AC26}" destId="{94E9EF1A-1D07-4210-9402-6C559E90358A}" srcOrd="0" destOrd="0" presId="urn:microsoft.com/office/officeart/2016/7/layout/BasicLinearProcessNumbered#1"/>
    <dgm:cxn modelId="{CBD31B8E-CB23-4FA8-93FE-5BB4814BBB0B}" type="presOf" srcId="{2804F27C-9BA9-4D07-AB02-74BE7DFA2C0E}" destId="{3CBA3CC0-D70A-4B98-9329-64604EDF25F0}" srcOrd="0" destOrd="0" presId="urn:microsoft.com/office/officeart/2016/7/layout/BasicLinearProcessNumbered#1"/>
    <dgm:cxn modelId="{B3F19EC2-A372-4EC3-BFE0-C62FFDFE3DF6}" srcId="{D0F07F19-1F50-4B42-A7A0-278DF9D25BB1}" destId="{2EE95FC5-CD6B-4A50-9262-DC414E16C3EA}" srcOrd="0" destOrd="0" parTransId="{75374347-884B-4721-8CFF-DF080F5B1C79}" sibTransId="{C99EBBB1-E916-471C-83C9-ABE85B42AC26}"/>
    <dgm:cxn modelId="{40F5D2CB-DECC-41AF-8388-AD6EA6907126}" type="presOf" srcId="{6BD5265A-8333-420D-BDB2-65F10B3EBD76}" destId="{DAC041B6-6570-477A-B4C1-5CB7E0EFE0DC}" srcOrd="0" destOrd="0" presId="urn:microsoft.com/office/officeart/2016/7/layout/BasicLinearProcessNumbered#1"/>
    <dgm:cxn modelId="{914FACD2-336A-4471-9E99-312B3F8EAB04}" srcId="{D0F07F19-1F50-4B42-A7A0-278DF9D25BB1}" destId="{F05611F0-8256-4954-B6CB-ED6B4F2DD397}" srcOrd="1" destOrd="0" parTransId="{CD7328D6-9FAE-4506-9BDB-E06A571EC1D4}" sibTransId="{6BD5265A-8333-420D-BDB2-65F10B3EBD76}"/>
    <dgm:cxn modelId="{B07163E8-ADEC-492A-8F07-7E5786AB23AE}" srcId="{D0F07F19-1F50-4B42-A7A0-278DF9D25BB1}" destId="{140952D0-0E1D-4F48-9F16-53581487CFA0}" srcOrd="3" destOrd="0" parTransId="{790C446F-6917-41E7-BE01-7AFE2676D505}" sibTransId="{2804F27C-9BA9-4D07-AB02-74BE7DFA2C0E}"/>
    <dgm:cxn modelId="{D0999FEB-3F13-4B99-8767-7340A2A83933}" type="presOf" srcId="{22625139-F93A-4F3F-A7AA-4923A01AEDF3}" destId="{83253AE2-89B5-4ADC-817A-FEF4E0BC4B49}" srcOrd="0" destOrd="0" presId="urn:microsoft.com/office/officeart/2016/7/layout/BasicLinearProcessNumbered#1"/>
    <dgm:cxn modelId="{FC7721F0-429B-4CE7-BE98-C2F3C41FE9C7}" srcId="{D0F07F19-1F50-4B42-A7A0-278DF9D25BB1}" destId="{22625139-F93A-4F3F-A7AA-4923A01AEDF3}" srcOrd="2" destOrd="0" parTransId="{F549A0EB-6BE9-4749-8336-B02A279AE302}" sibTransId="{A8E2FA08-4DD4-4654-A85D-9A99162D6201}"/>
    <dgm:cxn modelId="{27E5EDFC-7359-48F6-8E3F-270CF15B8D2C}" type="presOf" srcId="{140952D0-0E1D-4F48-9F16-53581487CFA0}" destId="{64EF213D-B16C-4AC2-8183-B62F7FC17277}" srcOrd="1" destOrd="0" presId="urn:microsoft.com/office/officeart/2016/7/layout/BasicLinearProcessNumbered#1"/>
    <dgm:cxn modelId="{B5FABEA6-FE83-4DC3-A3AB-25B621203785}" type="presParOf" srcId="{C09B749D-9CF7-492C-B341-D9553818451B}" destId="{8EEF3829-836D-4E60-A9BC-8F0AD18883EE}" srcOrd="0" destOrd="0" presId="urn:microsoft.com/office/officeart/2016/7/layout/BasicLinearProcessNumbered#1"/>
    <dgm:cxn modelId="{E8C71572-9F0A-4ED2-BA52-A961EB56A76C}" type="presParOf" srcId="{8EEF3829-836D-4E60-A9BC-8F0AD18883EE}" destId="{5947A689-FC4A-4FDF-BDDD-890A8474DEF9}" srcOrd="0" destOrd="0" presId="urn:microsoft.com/office/officeart/2016/7/layout/BasicLinearProcessNumbered#1"/>
    <dgm:cxn modelId="{67C04E6E-4316-4DC8-9615-DBC47E4DDF35}" type="presParOf" srcId="{8EEF3829-836D-4E60-A9BC-8F0AD18883EE}" destId="{94E9EF1A-1D07-4210-9402-6C559E90358A}" srcOrd="1" destOrd="0" presId="urn:microsoft.com/office/officeart/2016/7/layout/BasicLinearProcessNumbered#1"/>
    <dgm:cxn modelId="{003FA2D7-FBDD-45A5-BDB1-BBCD5557649A}" type="presParOf" srcId="{8EEF3829-836D-4E60-A9BC-8F0AD18883EE}" destId="{B9E74D06-8974-46A7-BDE8-CAC0846523DB}" srcOrd="2" destOrd="0" presId="urn:microsoft.com/office/officeart/2016/7/layout/BasicLinearProcessNumbered#1"/>
    <dgm:cxn modelId="{3E9A9986-48DD-4CC7-91FE-1707EBC7E65A}" type="presParOf" srcId="{8EEF3829-836D-4E60-A9BC-8F0AD18883EE}" destId="{815671D8-22AE-4967-8461-EBC1C9F97F94}" srcOrd="3" destOrd="0" presId="urn:microsoft.com/office/officeart/2016/7/layout/BasicLinearProcessNumbered#1"/>
    <dgm:cxn modelId="{2711AD4E-AE27-4FCF-8A6A-77C0EB08E796}" type="presParOf" srcId="{C09B749D-9CF7-492C-B341-D9553818451B}" destId="{4345A606-3100-40DC-847D-F26F8DFFB0A4}" srcOrd="1" destOrd="0" presId="urn:microsoft.com/office/officeart/2016/7/layout/BasicLinearProcessNumbered#1"/>
    <dgm:cxn modelId="{71DE8450-1714-444C-A82B-015776242CCF}" type="presParOf" srcId="{C09B749D-9CF7-492C-B341-D9553818451B}" destId="{9D438F26-CD1B-4D67-AF02-B4D0BD99464E}" srcOrd="2" destOrd="0" presId="urn:microsoft.com/office/officeart/2016/7/layout/BasicLinearProcessNumbered#1"/>
    <dgm:cxn modelId="{5C537732-B693-4D12-B5ED-85D7EFE25956}" type="presParOf" srcId="{9D438F26-CD1B-4D67-AF02-B4D0BD99464E}" destId="{5C8F9B26-840A-4F96-8D27-2D7E00511C9A}" srcOrd="0" destOrd="0" presId="urn:microsoft.com/office/officeart/2016/7/layout/BasicLinearProcessNumbered#1"/>
    <dgm:cxn modelId="{A7EE3BFC-F03A-45E6-B212-83404EE12240}" type="presParOf" srcId="{9D438F26-CD1B-4D67-AF02-B4D0BD99464E}" destId="{DAC041B6-6570-477A-B4C1-5CB7E0EFE0DC}" srcOrd="1" destOrd="0" presId="urn:microsoft.com/office/officeart/2016/7/layout/BasicLinearProcessNumbered#1"/>
    <dgm:cxn modelId="{5F897C40-4F74-425D-8ECE-E06A106892E5}" type="presParOf" srcId="{9D438F26-CD1B-4D67-AF02-B4D0BD99464E}" destId="{F8ADDB2A-2689-4ACF-8222-B372EB5C8D35}" srcOrd="2" destOrd="0" presId="urn:microsoft.com/office/officeart/2016/7/layout/BasicLinearProcessNumbered#1"/>
    <dgm:cxn modelId="{B161A182-985E-47E7-B65C-F6AD87BFA0F7}" type="presParOf" srcId="{9D438F26-CD1B-4D67-AF02-B4D0BD99464E}" destId="{36EB2DDF-B510-4B3C-AF9A-757E14A78E4D}" srcOrd="3" destOrd="0" presId="urn:microsoft.com/office/officeart/2016/7/layout/BasicLinearProcessNumbered#1"/>
    <dgm:cxn modelId="{FDEB4A67-6531-4467-87D6-1AE9F901F051}" type="presParOf" srcId="{C09B749D-9CF7-492C-B341-D9553818451B}" destId="{8BDDBF6E-ECE6-4E6A-B0D3-17197BA824D3}" srcOrd="3" destOrd="0" presId="urn:microsoft.com/office/officeart/2016/7/layout/BasicLinearProcessNumbered#1"/>
    <dgm:cxn modelId="{5792E72B-E132-444A-BAAD-0F2F78F0396C}" type="presParOf" srcId="{C09B749D-9CF7-492C-B341-D9553818451B}" destId="{5419C900-3474-4480-82CB-923AF8027A48}" srcOrd="4" destOrd="0" presId="urn:microsoft.com/office/officeart/2016/7/layout/BasicLinearProcessNumbered#1"/>
    <dgm:cxn modelId="{9985658F-827E-4C3E-901A-BB8B62931A97}" type="presParOf" srcId="{5419C900-3474-4480-82CB-923AF8027A48}" destId="{83253AE2-89B5-4ADC-817A-FEF4E0BC4B49}" srcOrd="0" destOrd="0" presId="urn:microsoft.com/office/officeart/2016/7/layout/BasicLinearProcessNumbered#1"/>
    <dgm:cxn modelId="{48A7D195-BEC4-4325-8BFF-25B8CA13DC53}" type="presParOf" srcId="{5419C900-3474-4480-82CB-923AF8027A48}" destId="{82EE2C17-F664-4616-8F76-97637F08E124}" srcOrd="1" destOrd="0" presId="urn:microsoft.com/office/officeart/2016/7/layout/BasicLinearProcessNumbered#1"/>
    <dgm:cxn modelId="{DFA21DE9-D23E-4AEC-984F-38954304B882}" type="presParOf" srcId="{5419C900-3474-4480-82CB-923AF8027A48}" destId="{96383FDE-483E-4E6D-B151-4FC41C065094}" srcOrd="2" destOrd="0" presId="urn:microsoft.com/office/officeart/2016/7/layout/BasicLinearProcessNumbered#1"/>
    <dgm:cxn modelId="{110189D1-9E6B-4E0C-8667-C0A3012E8A84}" type="presParOf" srcId="{5419C900-3474-4480-82CB-923AF8027A48}" destId="{BBF86657-8EAE-46E6-B25A-D2056AE50973}" srcOrd="3" destOrd="0" presId="urn:microsoft.com/office/officeart/2016/7/layout/BasicLinearProcessNumbered#1"/>
    <dgm:cxn modelId="{6F4652E6-670E-47E1-8BB6-F10FC0002FE5}" type="presParOf" srcId="{C09B749D-9CF7-492C-B341-D9553818451B}" destId="{8DC76FCE-F8A0-43BB-94B0-26867DA9F629}" srcOrd="5" destOrd="0" presId="urn:microsoft.com/office/officeart/2016/7/layout/BasicLinearProcessNumbered#1"/>
    <dgm:cxn modelId="{952C4F1E-455C-44B2-8633-E11FFDA1CF16}" type="presParOf" srcId="{C09B749D-9CF7-492C-B341-D9553818451B}" destId="{46746BF8-8C13-403D-B74A-6BA79A7FA811}" srcOrd="6" destOrd="0" presId="urn:microsoft.com/office/officeart/2016/7/layout/BasicLinearProcessNumbered#1"/>
    <dgm:cxn modelId="{199291F3-CB47-4BB7-8551-CC7D94A62A3D}" type="presParOf" srcId="{46746BF8-8C13-403D-B74A-6BA79A7FA811}" destId="{7ACBA089-E576-4FF4-865F-C3BBF7659A23}" srcOrd="0" destOrd="0" presId="urn:microsoft.com/office/officeart/2016/7/layout/BasicLinearProcessNumbered#1"/>
    <dgm:cxn modelId="{14456339-3232-4F27-8745-6AE7ED279122}" type="presParOf" srcId="{46746BF8-8C13-403D-B74A-6BA79A7FA811}" destId="{3CBA3CC0-D70A-4B98-9329-64604EDF25F0}" srcOrd="1" destOrd="0" presId="urn:microsoft.com/office/officeart/2016/7/layout/BasicLinearProcessNumbered#1"/>
    <dgm:cxn modelId="{A8938D10-3458-4190-A261-C341522970A2}" type="presParOf" srcId="{46746BF8-8C13-403D-B74A-6BA79A7FA811}" destId="{5BE72261-3EB3-4585-8739-2FFBAED12B80}" srcOrd="2" destOrd="0" presId="urn:microsoft.com/office/officeart/2016/7/layout/BasicLinearProcessNumbered#1"/>
    <dgm:cxn modelId="{C1F113A0-9F7B-4396-8E1F-EC384DF862FF}" type="presParOf" srcId="{46746BF8-8C13-403D-B74A-6BA79A7FA811}" destId="{64EF213D-B16C-4AC2-8183-B62F7FC17277}" srcOrd="3" destOrd="0" presId="urn:microsoft.com/office/officeart/2016/7/layout/BasicLinearProcessNumbered#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47A689-FC4A-4FDF-BDDD-890A8474DEF9}">
      <dsp:nvSpPr>
        <dsp:cNvPr id="0" name=""/>
        <dsp:cNvSpPr/>
      </dsp:nvSpPr>
      <dsp:spPr>
        <a:xfrm>
          <a:off x="0" y="150302"/>
          <a:ext cx="2623634" cy="3673088"/>
        </a:xfrm>
        <a:prstGeom prst="rect">
          <a:avLst/>
        </a:prstGeom>
        <a:solidFill>
          <a:schemeClr val="accent1">
            <a:alpha val="90000"/>
            <a:tint val="40000"/>
            <a:hueOff val="0"/>
            <a:satOff val="0"/>
            <a:lumOff val="0"/>
            <a:alphaOff val="0"/>
          </a:schemeClr>
        </a:solidFill>
        <a:ln w="2222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88000" tIns="330200" rIns="204549" bIns="330200" numCol="1" spcCol="1270" anchor="t" anchorCtr="0">
          <a:noAutofit/>
        </a:bodyPr>
        <a:lstStyle/>
        <a:p>
          <a:pPr marL="0" lvl="0" indent="0" algn="l" defTabSz="889000">
            <a:lnSpc>
              <a:spcPct val="90000"/>
            </a:lnSpc>
            <a:spcBef>
              <a:spcPct val="0"/>
            </a:spcBef>
            <a:spcAft>
              <a:spcPct val="35000"/>
            </a:spcAft>
            <a:buNone/>
          </a:pPr>
          <a:r>
            <a:rPr lang="en-US" sz="2000" kern="1200" dirty="0">
              <a:solidFill>
                <a:schemeClr val="accent1">
                  <a:lumMod val="75000"/>
                </a:schemeClr>
              </a:solidFill>
            </a:rPr>
            <a:t>UNIT 1</a:t>
          </a:r>
          <a:r>
            <a:rPr lang="ru-RU" sz="2000" kern="1200" dirty="0">
              <a:solidFill>
                <a:schemeClr val="accent1">
                  <a:lumMod val="75000"/>
                </a:schemeClr>
              </a:solidFill>
            </a:rPr>
            <a:t>.</a:t>
          </a:r>
          <a:endParaRPr lang="en-GB" sz="2000" kern="1200" dirty="0">
            <a:solidFill>
              <a:schemeClr val="accent1">
                <a:lumMod val="75000"/>
              </a:schemeClr>
            </a:solidFill>
          </a:endParaRPr>
        </a:p>
        <a:p>
          <a:pPr marL="0" lvl="0" indent="0" algn="ctr" defTabSz="889000">
            <a:lnSpc>
              <a:spcPct val="90000"/>
            </a:lnSpc>
            <a:spcBef>
              <a:spcPct val="0"/>
            </a:spcBef>
            <a:spcAft>
              <a:spcPct val="35000"/>
            </a:spcAft>
            <a:buNone/>
          </a:pPr>
          <a:r>
            <a:rPr lang="en-GB" sz="2000" b="1" kern="1200" dirty="0"/>
            <a:t>What’s the Problem?</a:t>
          </a:r>
          <a:endParaRPr lang="en-US" sz="2000" b="1" kern="1200" dirty="0">
            <a:solidFill>
              <a:schemeClr val="accent1">
                <a:lumMod val="75000"/>
              </a:schemeClr>
            </a:solidFill>
          </a:endParaRPr>
        </a:p>
      </dsp:txBody>
      <dsp:txXfrm>
        <a:off x="0" y="1546076"/>
        <a:ext cx="2623634" cy="2203853"/>
      </dsp:txXfrm>
    </dsp:sp>
    <dsp:sp modelId="{94E9EF1A-1D07-4210-9402-6C559E90358A}">
      <dsp:nvSpPr>
        <dsp:cNvPr id="0" name=""/>
        <dsp:cNvSpPr/>
      </dsp:nvSpPr>
      <dsp:spPr>
        <a:xfrm>
          <a:off x="764161" y="511367"/>
          <a:ext cx="1101926" cy="1101926"/>
        </a:xfrm>
        <a:prstGeom prst="rect">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910" tIns="12700" rIns="85910"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endParaRPr lang="en-US" sz="4800" kern="1200" dirty="0"/>
        </a:p>
      </dsp:txBody>
      <dsp:txXfrm>
        <a:off x="764161" y="511367"/>
        <a:ext cx="1101926" cy="1101926"/>
      </dsp:txXfrm>
    </dsp:sp>
    <dsp:sp modelId="{B9E74D06-8974-46A7-BDE8-CAC0846523DB}">
      <dsp:nvSpPr>
        <dsp:cNvPr id="0" name=""/>
        <dsp:cNvSpPr/>
      </dsp:nvSpPr>
      <dsp:spPr>
        <a:xfrm>
          <a:off x="3307" y="3817074"/>
          <a:ext cx="2623634" cy="72"/>
        </a:xfrm>
        <a:prstGeom prst="rect">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C8F9B26-840A-4F96-8D27-2D7E00511C9A}">
      <dsp:nvSpPr>
        <dsp:cNvPr id="0" name=""/>
        <dsp:cNvSpPr/>
      </dsp:nvSpPr>
      <dsp:spPr>
        <a:xfrm>
          <a:off x="2889305" y="144058"/>
          <a:ext cx="2623634" cy="3673088"/>
        </a:xfrm>
        <a:prstGeom prst="rect">
          <a:avLst/>
        </a:prstGeom>
        <a:solidFill>
          <a:schemeClr val="accent1">
            <a:alpha val="90000"/>
            <a:tint val="40000"/>
            <a:hueOff val="0"/>
            <a:satOff val="0"/>
            <a:lumOff val="0"/>
            <a:alphaOff val="0"/>
          </a:schemeClr>
        </a:solidFill>
        <a:ln w="2222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88000" tIns="330200" rIns="204549" bIns="330200" numCol="1" spcCol="1270" anchor="t" anchorCtr="0">
          <a:noAutofit/>
        </a:bodyPr>
        <a:lstStyle/>
        <a:p>
          <a:pPr marL="0" lvl="0" indent="0" algn="l" defTabSz="889000">
            <a:lnSpc>
              <a:spcPct val="90000"/>
            </a:lnSpc>
            <a:spcBef>
              <a:spcPct val="0"/>
            </a:spcBef>
            <a:spcAft>
              <a:spcPct val="35000"/>
            </a:spcAft>
            <a:buNone/>
          </a:pPr>
          <a:r>
            <a:rPr lang="en-US" sz="2000" kern="1200" dirty="0">
              <a:solidFill>
                <a:schemeClr val="accent1">
                  <a:lumMod val="75000"/>
                </a:schemeClr>
              </a:solidFill>
            </a:rPr>
            <a:t>UNIT 2.</a:t>
          </a:r>
        </a:p>
        <a:p>
          <a:pPr marL="0" lvl="0" indent="0" algn="ctr" defTabSz="889000">
            <a:lnSpc>
              <a:spcPct val="90000"/>
            </a:lnSpc>
            <a:spcBef>
              <a:spcPct val="0"/>
            </a:spcBef>
            <a:spcAft>
              <a:spcPct val="35000"/>
            </a:spcAft>
            <a:buNone/>
          </a:pPr>
          <a:r>
            <a:rPr lang="en-GB" sz="2000" b="1" kern="1200" dirty="0"/>
            <a:t>The Worst Possible Idea!</a:t>
          </a:r>
          <a:endParaRPr lang="en-US" sz="2000" b="1" kern="1200" dirty="0">
            <a:solidFill>
              <a:schemeClr val="accent1">
                <a:lumMod val="75000"/>
              </a:schemeClr>
            </a:solidFill>
          </a:endParaRPr>
        </a:p>
      </dsp:txBody>
      <dsp:txXfrm>
        <a:off x="2889305" y="1539831"/>
        <a:ext cx="2623634" cy="2203853"/>
      </dsp:txXfrm>
    </dsp:sp>
    <dsp:sp modelId="{DAC041B6-6570-477A-B4C1-5CB7E0EFE0DC}">
      <dsp:nvSpPr>
        <dsp:cNvPr id="0" name=""/>
        <dsp:cNvSpPr/>
      </dsp:nvSpPr>
      <dsp:spPr>
        <a:xfrm>
          <a:off x="3650159" y="511367"/>
          <a:ext cx="1101926" cy="1101926"/>
        </a:xfrm>
        <a:prstGeom prst="rect">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910" tIns="12700" rIns="85910"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endParaRPr lang="en-US" sz="4800" kern="1200" dirty="0"/>
        </a:p>
      </dsp:txBody>
      <dsp:txXfrm>
        <a:off x="3650159" y="511367"/>
        <a:ext cx="1101926" cy="1101926"/>
      </dsp:txXfrm>
    </dsp:sp>
    <dsp:sp modelId="{F8ADDB2A-2689-4ACF-8222-B372EB5C8D35}">
      <dsp:nvSpPr>
        <dsp:cNvPr id="0" name=""/>
        <dsp:cNvSpPr/>
      </dsp:nvSpPr>
      <dsp:spPr>
        <a:xfrm>
          <a:off x="2889305" y="3817074"/>
          <a:ext cx="2623634" cy="72"/>
        </a:xfrm>
        <a:prstGeom prst="rect">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3253AE2-89B5-4ADC-817A-FEF4E0BC4B49}">
      <dsp:nvSpPr>
        <dsp:cNvPr id="0" name=""/>
        <dsp:cNvSpPr/>
      </dsp:nvSpPr>
      <dsp:spPr>
        <a:xfrm>
          <a:off x="5775303" y="144058"/>
          <a:ext cx="2623634" cy="3673088"/>
        </a:xfrm>
        <a:prstGeom prst="rect">
          <a:avLst/>
        </a:prstGeom>
        <a:solidFill>
          <a:schemeClr val="accent1">
            <a:alpha val="90000"/>
            <a:tint val="40000"/>
            <a:hueOff val="0"/>
            <a:satOff val="0"/>
            <a:lumOff val="0"/>
            <a:alphaOff val="0"/>
          </a:schemeClr>
        </a:solidFill>
        <a:ln w="2222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88000" tIns="330200" rIns="204549" bIns="330200" numCol="1" spcCol="1270" anchor="t" anchorCtr="0">
          <a:noAutofit/>
        </a:bodyPr>
        <a:lstStyle/>
        <a:p>
          <a:pPr marL="0" lvl="0" indent="0" algn="l" defTabSz="889000">
            <a:lnSpc>
              <a:spcPct val="90000"/>
            </a:lnSpc>
            <a:spcBef>
              <a:spcPct val="0"/>
            </a:spcBef>
            <a:spcAft>
              <a:spcPct val="35000"/>
            </a:spcAft>
            <a:buNone/>
          </a:pPr>
          <a:r>
            <a:rPr lang="en-US" sz="2000" kern="1200" dirty="0">
              <a:solidFill>
                <a:schemeClr val="accent1">
                  <a:lumMod val="75000"/>
                </a:schemeClr>
              </a:solidFill>
            </a:rPr>
            <a:t>UNIT 3.</a:t>
          </a:r>
        </a:p>
        <a:p>
          <a:pPr marL="0" lvl="0" indent="0" algn="ctr" defTabSz="889000">
            <a:lnSpc>
              <a:spcPct val="90000"/>
            </a:lnSpc>
            <a:spcBef>
              <a:spcPct val="0"/>
            </a:spcBef>
            <a:spcAft>
              <a:spcPct val="35000"/>
            </a:spcAft>
            <a:buNone/>
          </a:pPr>
          <a:r>
            <a:rPr lang="en-GB" sz="2000" b="1" kern="1200" dirty="0"/>
            <a:t>Making it Happen</a:t>
          </a:r>
          <a:endParaRPr lang="en-US" sz="2000" b="1" kern="1200" dirty="0">
            <a:solidFill>
              <a:schemeClr val="accent1">
                <a:lumMod val="75000"/>
              </a:schemeClr>
            </a:solidFill>
          </a:endParaRPr>
        </a:p>
      </dsp:txBody>
      <dsp:txXfrm>
        <a:off x="5775303" y="1539831"/>
        <a:ext cx="2623634" cy="2203853"/>
      </dsp:txXfrm>
    </dsp:sp>
    <dsp:sp modelId="{82EE2C17-F664-4616-8F76-97637F08E124}">
      <dsp:nvSpPr>
        <dsp:cNvPr id="0" name=""/>
        <dsp:cNvSpPr/>
      </dsp:nvSpPr>
      <dsp:spPr>
        <a:xfrm>
          <a:off x="6536157" y="511367"/>
          <a:ext cx="1101926" cy="1101926"/>
        </a:xfrm>
        <a:prstGeom prst="rect">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910" tIns="12700" rIns="85910"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endParaRPr lang="en-US" sz="4800" kern="1200" dirty="0"/>
        </a:p>
      </dsp:txBody>
      <dsp:txXfrm>
        <a:off x="6536157" y="511367"/>
        <a:ext cx="1101926" cy="1101926"/>
      </dsp:txXfrm>
    </dsp:sp>
    <dsp:sp modelId="{96383FDE-483E-4E6D-B151-4FC41C065094}">
      <dsp:nvSpPr>
        <dsp:cNvPr id="0" name=""/>
        <dsp:cNvSpPr/>
      </dsp:nvSpPr>
      <dsp:spPr>
        <a:xfrm>
          <a:off x="5775303" y="3817074"/>
          <a:ext cx="2623634" cy="72"/>
        </a:xfrm>
        <a:prstGeom prst="rect">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ACBA089-E576-4FF4-865F-C3BBF7659A23}">
      <dsp:nvSpPr>
        <dsp:cNvPr id="0" name=""/>
        <dsp:cNvSpPr/>
      </dsp:nvSpPr>
      <dsp:spPr>
        <a:xfrm>
          <a:off x="8661301" y="144058"/>
          <a:ext cx="2623634" cy="3673088"/>
        </a:xfrm>
        <a:prstGeom prst="rect">
          <a:avLst/>
        </a:prstGeom>
        <a:solidFill>
          <a:schemeClr val="accent1">
            <a:alpha val="90000"/>
            <a:tint val="40000"/>
            <a:hueOff val="0"/>
            <a:satOff val="0"/>
            <a:lumOff val="0"/>
            <a:alphaOff val="0"/>
          </a:schemeClr>
        </a:solidFill>
        <a:ln w="2222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88000" tIns="330200" rIns="204549" bIns="330200" numCol="1" spcCol="1270" anchor="t" anchorCtr="0">
          <a:noAutofit/>
        </a:bodyPr>
        <a:lstStyle/>
        <a:p>
          <a:pPr marL="0" lvl="0" indent="0" algn="l" defTabSz="889000">
            <a:lnSpc>
              <a:spcPct val="90000"/>
            </a:lnSpc>
            <a:spcBef>
              <a:spcPct val="0"/>
            </a:spcBef>
            <a:spcAft>
              <a:spcPct val="35000"/>
            </a:spcAft>
            <a:buNone/>
          </a:pPr>
          <a:r>
            <a:rPr lang="en-US" sz="2000" kern="1200" dirty="0">
              <a:solidFill>
                <a:schemeClr val="accent1">
                  <a:lumMod val="75000"/>
                </a:schemeClr>
              </a:solidFill>
            </a:rPr>
            <a:t>UNIT 4.</a:t>
          </a:r>
        </a:p>
        <a:p>
          <a:pPr marL="0" lvl="0" indent="0" algn="ctr" defTabSz="889000">
            <a:lnSpc>
              <a:spcPct val="90000"/>
            </a:lnSpc>
            <a:spcBef>
              <a:spcPct val="0"/>
            </a:spcBef>
            <a:spcAft>
              <a:spcPct val="35000"/>
            </a:spcAft>
            <a:buNone/>
          </a:pPr>
          <a:r>
            <a:rPr lang="en-GB" sz="2000" b="1" kern="1200" dirty="0"/>
            <a:t>What’s the Verdict?</a:t>
          </a:r>
          <a:endParaRPr lang="en-US" sz="2000" b="1" kern="1200" dirty="0">
            <a:solidFill>
              <a:schemeClr val="accent1">
                <a:lumMod val="75000"/>
              </a:schemeClr>
            </a:solidFill>
          </a:endParaRPr>
        </a:p>
      </dsp:txBody>
      <dsp:txXfrm>
        <a:off x="8661301" y="1539831"/>
        <a:ext cx="2623634" cy="2203853"/>
      </dsp:txXfrm>
    </dsp:sp>
    <dsp:sp modelId="{3CBA3CC0-D70A-4B98-9329-64604EDF25F0}">
      <dsp:nvSpPr>
        <dsp:cNvPr id="0" name=""/>
        <dsp:cNvSpPr/>
      </dsp:nvSpPr>
      <dsp:spPr>
        <a:xfrm>
          <a:off x="9422155" y="511367"/>
          <a:ext cx="1101926" cy="1101926"/>
        </a:xfrm>
        <a:prstGeom prst="rect">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910" tIns="12700" rIns="85910" bIns="12700" numCol="1" spcCol="1270" anchor="ctr" anchorCtr="0">
          <a:noAutofit/>
        </a:bodyPr>
        <a:lstStyle/>
        <a:p>
          <a:pPr marL="0" lvl="0" indent="0" algn="ctr" defTabSz="2133600">
            <a:lnSpc>
              <a:spcPct val="90000"/>
            </a:lnSpc>
            <a:spcBef>
              <a:spcPct val="0"/>
            </a:spcBef>
            <a:spcAft>
              <a:spcPct val="35000"/>
            </a:spcAft>
            <a:buNone/>
          </a:pPr>
          <a:r>
            <a:rPr lang="en-US" sz="4800" kern="1200"/>
            <a:t>4</a:t>
          </a:r>
          <a:endParaRPr lang="en-US" sz="4800" kern="1200" dirty="0"/>
        </a:p>
      </dsp:txBody>
      <dsp:txXfrm>
        <a:off x="9422155" y="511367"/>
        <a:ext cx="1101926" cy="1101926"/>
      </dsp:txXfrm>
    </dsp:sp>
    <dsp:sp modelId="{5BE72261-3EB3-4585-8739-2FFBAED12B80}">
      <dsp:nvSpPr>
        <dsp:cNvPr id="0" name=""/>
        <dsp:cNvSpPr/>
      </dsp:nvSpPr>
      <dsp:spPr>
        <a:xfrm>
          <a:off x="8661301" y="3817074"/>
          <a:ext cx="2623634" cy="72"/>
        </a:xfrm>
        <a:prstGeom prst="rect">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16/7/layout/BasicLinearProcessNumbered#1">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151EFB99-1B56-4C3B-A920-C9F63568B3B5}">
          <dgm:prSet phldrT="1"/>
          <dgm:t>
            <a:bodyPr/>
            <a:lstStyle/>
            <a:p>
              <a:r>
                <a:t>1</a:t>
              </a:r>
            </a:p>
          </dgm:t>
        </dgm:pt>
        <dgm:pt modelId="201" type="sibTrans" cxnId="{86ABC99C-FE52-4C54-9A6D-3953E335B0E7}">
          <dgm:prSet phldrT="2"/>
          <dgm:t>
            <a:bodyPr/>
            <a:lstStyle/>
            <a:p>
              <a:r>
                <a:t>2</a:t>
              </a:r>
            </a:p>
          </dgm:t>
        </dgm:pt>
        <dgm:pt modelId="301" type="sibTrans" cxnId="{1BCC6BCE-EC6C-445D-BA79-A177C90174D5}">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26D37A0-F398-4276-AAF6-E62AA90BC975}"/>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7D96B402-FD6E-4995-8160-C6DD76DAAC5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7BA37F7A-782D-430C-B7DE-046B665BEF14}" type="datetimeFigureOut">
              <a:rPr lang="en-US" smtClean="0"/>
              <a:t>6/27/2024</a:t>
            </a:fld>
            <a:endParaRPr lang="en-US" dirty="0"/>
          </a:p>
        </p:txBody>
      </p:sp>
      <p:sp>
        <p:nvSpPr>
          <p:cNvPr id="4" name="Footer Placeholder 3">
            <a:extLst>
              <a:ext uri="{FF2B5EF4-FFF2-40B4-BE49-F238E27FC236}">
                <a16:creationId xmlns:a16="http://schemas.microsoft.com/office/drawing/2014/main" id="{67BA7967-B488-405D-84A2-64F6D9128F3E}"/>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6A65115A-3EB4-4B47-8F4B-4F42519BF90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DD0885D5-D443-4228-8B2C-B9DF9A30D578}" type="slidenum">
              <a:rPr lang="en-US" smtClean="0"/>
              <a:t>‹#›</a:t>
            </a:fld>
            <a:endParaRPr lang="en-US" dirty="0"/>
          </a:p>
        </p:txBody>
      </p:sp>
    </p:spTree>
    <p:extLst>
      <p:ext uri="{BB962C8B-B14F-4D97-AF65-F5344CB8AC3E}">
        <p14:creationId xmlns:p14="http://schemas.microsoft.com/office/powerpoint/2010/main" val="414789139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61CCEED-E5F4-4698-B012-83262916D7BD}" type="datetimeFigureOut">
              <a:rPr lang="en-US" noProof="0" smtClean="0"/>
              <a:t>6/27/2024</a:t>
            </a:fld>
            <a:endParaRPr lang="en-US"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9D2F9AB-3C90-481E-8C34-4F549BF455D7}" type="slidenum">
              <a:rPr lang="en-US" noProof="0" smtClean="0"/>
              <a:t>‹#›</a:t>
            </a:fld>
            <a:endParaRPr lang="en-US" noProof="0" dirty="0"/>
          </a:p>
        </p:txBody>
      </p:sp>
    </p:spTree>
    <p:extLst>
      <p:ext uri="{BB962C8B-B14F-4D97-AF65-F5344CB8AC3E}">
        <p14:creationId xmlns:p14="http://schemas.microsoft.com/office/powerpoint/2010/main" val="38917179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youtube.com/watch?v=-ySx-S5FcCI&amp;t=100s" TargetMode="External"/><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9D2F9AB-3C90-481E-8C34-4F549BF455D7}" type="slidenum">
              <a:rPr lang="en-US" smtClean="0"/>
              <a:t>1</a:t>
            </a:fld>
            <a:endParaRPr lang="en-US" dirty="0"/>
          </a:p>
        </p:txBody>
      </p:sp>
    </p:spTree>
    <p:extLst>
      <p:ext uri="{BB962C8B-B14F-4D97-AF65-F5344CB8AC3E}">
        <p14:creationId xmlns:p14="http://schemas.microsoft.com/office/powerpoint/2010/main" val="6169121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9D2F9AB-3C90-481E-8C34-4F549BF455D7}" type="slidenum">
              <a:rPr lang="en-US" smtClean="0"/>
              <a:t>4</a:t>
            </a:fld>
            <a:endParaRPr lang="en-US" dirty="0"/>
          </a:p>
        </p:txBody>
      </p:sp>
    </p:spTree>
    <p:extLst>
      <p:ext uri="{BB962C8B-B14F-4D97-AF65-F5344CB8AC3E}">
        <p14:creationId xmlns:p14="http://schemas.microsoft.com/office/powerpoint/2010/main" val="30782431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hlinkClick r:id="rId3"/>
              </a:rPr>
              <a:t>5 Stages of the Design Thinking Process - YouTube</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D2F9AB-3C90-481E-8C34-4F549BF455D7}"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977201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a:xfrm>
            <a:off x="7605951" y="6423914"/>
            <a:ext cx="2844799" cy="365125"/>
          </a:xfrm>
        </p:spPr>
        <p:txBody>
          <a:bodyPr/>
          <a:lstStyle/>
          <a:p>
            <a:fld id="{73816531-CCD3-4909-A41B-EAB1049BDA8C}" type="datetime1">
              <a:rPr lang="en-US" smtClean="0"/>
              <a:t>6/27/2024</a:t>
            </a:fld>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a:xfrm>
            <a:off x="10795363" y="6423914"/>
            <a:ext cx="1052510" cy="365125"/>
          </a:xfrm>
        </p:spPr>
        <p:txBody>
          <a:bodyPr/>
          <a:lstStyle/>
          <a:p>
            <a:fld id="{3A98EE3D-8CD1-4C3F-BD1C-C98C9596463C}" type="slidenum">
              <a:rPr lang="en-US" smtClean="0"/>
              <a:t>‹#›</a:t>
            </a:fld>
            <a:endParaRPr lang="en-US" dirty="0"/>
          </a:p>
        </p:txBody>
      </p:sp>
      <p:sp>
        <p:nvSpPr>
          <p:cNvPr id="11" name="Footer Placeholder 5">
            <a:extLst>
              <a:ext uri="{FF2B5EF4-FFF2-40B4-BE49-F238E27FC236}">
                <a16:creationId xmlns:a16="http://schemas.microsoft.com/office/drawing/2014/main" id="{3FB45199-F13E-4CB5-AF62-71432CD4898C}"/>
              </a:ext>
            </a:extLst>
          </p:cNvPr>
          <p:cNvSpPr>
            <a:spLocks noGrp="1"/>
          </p:cNvSpPr>
          <p:nvPr>
            <p:ph type="ftr" sz="quarter" idx="11"/>
          </p:nvPr>
        </p:nvSpPr>
        <p:spPr>
          <a:xfrm>
            <a:off x="355101" y="6423914"/>
            <a:ext cx="6818262" cy="365125"/>
          </a:xfrm>
        </p:spPr>
        <p:txBody>
          <a:bodyPr/>
          <a:lstStyle/>
          <a:p>
            <a:pPr algn="l"/>
            <a:r>
              <a:rPr lang="en-US" dirty="0"/>
              <a:t>Teach a Course</a:t>
            </a:r>
          </a:p>
        </p:txBody>
      </p:sp>
    </p:spTree>
    <p:extLst>
      <p:ext uri="{BB962C8B-B14F-4D97-AF65-F5344CB8AC3E}">
        <p14:creationId xmlns:p14="http://schemas.microsoft.com/office/powerpoint/2010/main" val="38009250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4" name="Date Placeholder 3"/>
          <p:cNvSpPr>
            <a:spLocks noGrp="1"/>
          </p:cNvSpPr>
          <p:nvPr>
            <p:ph type="dt" sz="half" idx="10"/>
          </p:nvPr>
        </p:nvSpPr>
        <p:spPr>
          <a:xfrm>
            <a:off x="7605951" y="6423914"/>
            <a:ext cx="2844799" cy="365125"/>
          </a:xfrm>
        </p:spPr>
        <p:txBody>
          <a:bodyPr/>
          <a:lstStyle/>
          <a:p>
            <a:fld id="{BC34B1AC-9A7E-4B2F-BE59-65E2DDF1D6F6}" type="datetime1">
              <a:rPr lang="en-US" smtClean="0"/>
              <a:t>6/27/2024</a:t>
            </a:fld>
            <a:endParaRPr lang="en-US" dirty="0"/>
          </a:p>
        </p:txBody>
      </p:sp>
      <p:sp>
        <p:nvSpPr>
          <p:cNvPr id="6" name="Slide Number Placeholder 5"/>
          <p:cNvSpPr>
            <a:spLocks noGrp="1"/>
          </p:cNvSpPr>
          <p:nvPr>
            <p:ph type="sldNum" sz="quarter" idx="12"/>
          </p:nvPr>
        </p:nvSpPr>
        <p:spPr>
          <a:xfrm>
            <a:off x="10795363" y="6423914"/>
            <a:ext cx="1052510" cy="365125"/>
          </a:xfrm>
        </p:spPr>
        <p:txBody>
          <a:bodyPr/>
          <a:lstStyle/>
          <a:p>
            <a:fld id="{3A98EE3D-8CD1-4C3F-BD1C-C98C9596463C}" type="slidenum">
              <a:rPr lang="en-US" smtClean="0"/>
              <a:t>‹#›</a:t>
            </a:fld>
            <a:endParaRPr lang="en-US" dirty="0"/>
          </a:p>
        </p:txBody>
      </p:sp>
      <p:sp>
        <p:nvSpPr>
          <p:cNvPr id="7" name="Footer Placeholder 5">
            <a:extLst>
              <a:ext uri="{FF2B5EF4-FFF2-40B4-BE49-F238E27FC236}">
                <a16:creationId xmlns:a16="http://schemas.microsoft.com/office/drawing/2014/main" id="{D5D91A8B-765C-4E59-8109-94DA4EA55B37}"/>
              </a:ext>
            </a:extLst>
          </p:cNvPr>
          <p:cNvSpPr>
            <a:spLocks noGrp="1"/>
          </p:cNvSpPr>
          <p:nvPr>
            <p:ph type="ftr" sz="quarter" idx="11"/>
          </p:nvPr>
        </p:nvSpPr>
        <p:spPr>
          <a:xfrm>
            <a:off x="355101" y="6423914"/>
            <a:ext cx="6818262" cy="365125"/>
          </a:xfrm>
        </p:spPr>
        <p:txBody>
          <a:bodyPr/>
          <a:lstStyle/>
          <a:p>
            <a:pPr algn="l"/>
            <a:r>
              <a:rPr lang="en-US" dirty="0"/>
              <a:t>Teach a Course</a:t>
            </a:r>
          </a:p>
        </p:txBody>
      </p:sp>
      <p:sp>
        <p:nvSpPr>
          <p:cNvPr id="9" name="Rectangle 8">
            <a:extLst>
              <a:ext uri="{FF2B5EF4-FFF2-40B4-BE49-F238E27FC236}">
                <a16:creationId xmlns:a16="http://schemas.microsoft.com/office/drawing/2014/main" id="{0F0F318B-B2C4-4893-95F3-E1AB652A1F17}"/>
              </a:ext>
            </a:extLst>
          </p:cNvPr>
          <p:cNvSpPr>
            <a:spLocks noChangeAspect="1"/>
          </p:cNvSpPr>
          <p:nvPr userDrawn="1"/>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Title 1">
            <a:extLst>
              <a:ext uri="{FF2B5EF4-FFF2-40B4-BE49-F238E27FC236}">
                <a16:creationId xmlns:a16="http://schemas.microsoft.com/office/drawing/2014/main" id="{34FB09F2-FC78-4161-B5F8-C064B938BE73}"/>
              </a:ext>
            </a:extLst>
          </p:cNvPr>
          <p:cNvSpPr>
            <a:spLocks noGrp="1"/>
          </p:cNvSpPr>
          <p:nvPr>
            <p:ph type="title"/>
          </p:nvPr>
        </p:nvSpPr>
        <p:spPr>
          <a:xfrm>
            <a:off x="581192" y="702156"/>
            <a:ext cx="11029616" cy="1013800"/>
          </a:xfrm>
        </p:spPr>
        <p:txBody>
          <a:bodyPr/>
          <a:lstStyle>
            <a:lvl1pPr>
              <a:defRPr>
                <a:solidFill>
                  <a:schemeClr val="bg1"/>
                </a:solidFill>
              </a:defRPr>
            </a:lvl1pPr>
          </a:lstStyle>
          <a:p>
            <a:r>
              <a:rPr lang="en-US"/>
              <a:t>Click to edit Master title style</a:t>
            </a:r>
            <a:endParaRPr lang="en-US" dirty="0"/>
          </a:p>
        </p:txBody>
      </p:sp>
      <p:sp>
        <p:nvSpPr>
          <p:cNvPr id="11" name="Content Placeholder 2">
            <a:extLst>
              <a:ext uri="{FF2B5EF4-FFF2-40B4-BE49-F238E27FC236}">
                <a16:creationId xmlns:a16="http://schemas.microsoft.com/office/drawing/2014/main" id="{08CB40EA-D0BA-41DA-91DE-15B4C161DD28}"/>
              </a:ext>
            </a:extLst>
          </p:cNvPr>
          <p:cNvSpPr>
            <a:spLocks noGrp="1"/>
          </p:cNvSpPr>
          <p:nvPr>
            <p:ph idx="1"/>
          </p:nvPr>
        </p:nvSpPr>
        <p:spPr>
          <a:xfrm>
            <a:off x="581192" y="2180496"/>
            <a:ext cx="11029615" cy="367830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1184940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US" noProof="0"/>
              <a:t>Click to edit Master title style</a:t>
            </a:r>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noProof="0"/>
              <a:t>Click to 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DCE9E340-46EE-4A5F-9C9B-315AD29A92C5}" type="datetimeFigureOut">
              <a:rPr lang="en-US" noProof="0" smtClean="0"/>
              <a:t>6/27/2024</a:t>
            </a:fld>
            <a:endParaRPr lang="en-US" noProof="0" dirty="0"/>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US" noProof="0" dirty="0"/>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159F479D-7533-4EEF-A06F-7CD2FE3DB90D}" type="slidenum">
              <a:rPr lang="en-US" noProof="0" smtClean="0"/>
              <a:t>‹#›</a:t>
            </a:fld>
            <a:endParaRPr lang="en-US" noProof="0" dirty="0"/>
          </a:p>
        </p:txBody>
      </p:sp>
    </p:spTree>
    <p:extLst>
      <p:ext uri="{BB962C8B-B14F-4D97-AF65-F5344CB8AC3E}">
        <p14:creationId xmlns:p14="http://schemas.microsoft.com/office/powerpoint/2010/main" val="37070331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userDrawn="1">
  <p:cSld name="Two Content">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a:xfrm>
            <a:off x="7605951" y="6423914"/>
            <a:ext cx="2844799" cy="365125"/>
          </a:xfrm>
        </p:spPr>
        <p:txBody>
          <a:bodyPr/>
          <a:lstStyle/>
          <a:p>
            <a:fld id="{AE95AE94-03D1-4FC2-903C-8511BF4E0409}" type="datetime1">
              <a:rPr lang="en-US" smtClean="0"/>
              <a:t>6/27/2024</a:t>
            </a:fld>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a:xfrm>
            <a:off x="10795363" y="6423914"/>
            <a:ext cx="1052510" cy="365125"/>
          </a:xfrm>
        </p:spPr>
        <p:txBody>
          <a:bodyPr/>
          <a:lstStyle/>
          <a:p>
            <a:fld id="{3A98EE3D-8CD1-4C3F-BD1C-C98C9596463C}" type="slidenum">
              <a:rPr lang="en-US" smtClean="0"/>
              <a:t>‹#›</a:t>
            </a:fld>
            <a:endParaRPr lang="en-US" dirty="0"/>
          </a:p>
        </p:txBody>
      </p:sp>
      <p:sp>
        <p:nvSpPr>
          <p:cNvPr id="11" name="Footer Placeholder 5">
            <a:extLst>
              <a:ext uri="{FF2B5EF4-FFF2-40B4-BE49-F238E27FC236}">
                <a16:creationId xmlns:a16="http://schemas.microsoft.com/office/drawing/2014/main" id="{CAD31966-421C-41DC-9B46-21B1CD73A77E}"/>
              </a:ext>
            </a:extLst>
          </p:cNvPr>
          <p:cNvSpPr>
            <a:spLocks noGrp="1"/>
          </p:cNvSpPr>
          <p:nvPr>
            <p:ph type="ftr" sz="quarter" idx="11"/>
          </p:nvPr>
        </p:nvSpPr>
        <p:spPr>
          <a:xfrm>
            <a:off x="355101" y="6423914"/>
            <a:ext cx="6818262" cy="365125"/>
          </a:xfrm>
        </p:spPr>
        <p:txBody>
          <a:bodyPr/>
          <a:lstStyle/>
          <a:p>
            <a:pPr algn="l"/>
            <a:r>
              <a:rPr lang="en-US" dirty="0"/>
              <a:t>Teach a Course</a:t>
            </a:r>
          </a:p>
        </p:txBody>
      </p:sp>
      <p:sp>
        <p:nvSpPr>
          <p:cNvPr id="12" name="Rectangle 11">
            <a:extLst>
              <a:ext uri="{FF2B5EF4-FFF2-40B4-BE49-F238E27FC236}">
                <a16:creationId xmlns:a16="http://schemas.microsoft.com/office/drawing/2014/main" id="{AF9102ED-C049-4F62-A2D8-58981A0621E3}"/>
              </a:ext>
            </a:extLst>
          </p:cNvPr>
          <p:cNvSpPr>
            <a:spLocks noChangeAspect="1"/>
          </p:cNvSpPr>
          <p:nvPr userDrawn="1"/>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3" name="Title 1">
            <a:extLst>
              <a:ext uri="{FF2B5EF4-FFF2-40B4-BE49-F238E27FC236}">
                <a16:creationId xmlns:a16="http://schemas.microsoft.com/office/drawing/2014/main" id="{CF5F73D5-EFB4-4DAE-8CBA-1128F10DF1B2}"/>
              </a:ext>
            </a:extLst>
          </p:cNvPr>
          <p:cNvSpPr>
            <a:spLocks noGrp="1"/>
          </p:cNvSpPr>
          <p:nvPr>
            <p:ph type="title"/>
          </p:nvPr>
        </p:nvSpPr>
        <p:spPr>
          <a:xfrm>
            <a:off x="581193" y="729658"/>
            <a:ext cx="11029616" cy="988332"/>
          </a:xfrm>
        </p:spPr>
        <p:txBody>
          <a:bodyPr/>
          <a:lstStyle>
            <a:lvl1pPr>
              <a:defRPr>
                <a:solidFill>
                  <a:schemeClr val="bg1"/>
                </a:solidFill>
              </a:defRPr>
            </a:lvl1pPr>
          </a:lstStyle>
          <a:p>
            <a:r>
              <a:rPr lang="en-US"/>
              <a:t>Click to edit Master title style</a:t>
            </a:r>
            <a:endParaRPr lang="en-US" dirty="0"/>
          </a:p>
        </p:txBody>
      </p:sp>
      <p:sp>
        <p:nvSpPr>
          <p:cNvPr id="14" name="Content Placeholder 2">
            <a:extLst>
              <a:ext uri="{FF2B5EF4-FFF2-40B4-BE49-F238E27FC236}">
                <a16:creationId xmlns:a16="http://schemas.microsoft.com/office/drawing/2014/main" id="{2B92446D-E0AD-4899-86E1-DFBB50D92144}"/>
              </a:ext>
            </a:extLst>
          </p:cNvPr>
          <p:cNvSpPr>
            <a:spLocks noGrp="1"/>
          </p:cNvSpPr>
          <p:nvPr>
            <p:ph sz="half" idx="1"/>
          </p:nvPr>
        </p:nvSpPr>
        <p:spPr>
          <a:xfrm>
            <a:off x="581193" y="2228003"/>
            <a:ext cx="5422390"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5" name="Content Placeholder 3">
            <a:extLst>
              <a:ext uri="{FF2B5EF4-FFF2-40B4-BE49-F238E27FC236}">
                <a16:creationId xmlns:a16="http://schemas.microsoft.com/office/drawing/2014/main" id="{9BF0768A-BCD3-4064-8FE0-C439326F00DD}"/>
              </a:ext>
            </a:extLst>
          </p:cNvPr>
          <p:cNvSpPr>
            <a:spLocks noGrp="1"/>
          </p:cNvSpPr>
          <p:nvPr>
            <p:ph sz="half" idx="2"/>
          </p:nvPr>
        </p:nvSpPr>
        <p:spPr>
          <a:xfrm>
            <a:off x="6188417" y="2228003"/>
            <a:ext cx="5422392"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6352309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7" name="Date Placeholder 6">
            <a:extLst>
              <a:ext uri="{FF2B5EF4-FFF2-40B4-BE49-F238E27FC236}">
                <a16:creationId xmlns:a16="http://schemas.microsoft.com/office/drawing/2014/main" id="{950CE4CA-34EA-472D-A23C-1DE165FCAA2F}"/>
              </a:ext>
            </a:extLst>
          </p:cNvPr>
          <p:cNvSpPr>
            <a:spLocks noGrp="1"/>
          </p:cNvSpPr>
          <p:nvPr>
            <p:ph type="dt" sz="half" idx="10"/>
          </p:nvPr>
        </p:nvSpPr>
        <p:spPr>
          <a:xfrm>
            <a:off x="7605951" y="6423914"/>
            <a:ext cx="2844799" cy="365125"/>
          </a:xfrm>
        </p:spPr>
        <p:txBody>
          <a:bodyPr/>
          <a:lstStyle/>
          <a:p>
            <a:fld id="{91CD4B7E-D172-41E4-BE36-64B5A7E393CD}" type="datetimeFigureOut">
              <a:rPr lang="en-US" noProof="0" smtClean="0"/>
              <a:t>6/27/2024</a:t>
            </a:fld>
            <a:endParaRPr lang="en-US" noProof="0" dirty="0"/>
          </a:p>
        </p:txBody>
      </p:sp>
      <p:sp>
        <p:nvSpPr>
          <p:cNvPr id="9" name="Slide Number Placeholder 8">
            <a:extLst>
              <a:ext uri="{FF2B5EF4-FFF2-40B4-BE49-F238E27FC236}">
                <a16:creationId xmlns:a16="http://schemas.microsoft.com/office/drawing/2014/main" id="{52AC1173-613F-48B1-B860-00397875FEEA}"/>
              </a:ext>
            </a:extLst>
          </p:cNvPr>
          <p:cNvSpPr>
            <a:spLocks noGrp="1"/>
          </p:cNvSpPr>
          <p:nvPr>
            <p:ph type="sldNum" sz="quarter" idx="12"/>
          </p:nvPr>
        </p:nvSpPr>
        <p:spPr>
          <a:xfrm>
            <a:off x="10795363" y="6423914"/>
            <a:ext cx="1052510" cy="365125"/>
          </a:xfrm>
        </p:spPr>
        <p:txBody>
          <a:bodyPr/>
          <a:lstStyle/>
          <a:p>
            <a:fld id="{F603CDE5-C1D8-4EDD-870F-A498BAFA520F}" type="slidenum">
              <a:rPr lang="en-US" noProof="0" smtClean="0"/>
              <a:t>‹#›</a:t>
            </a:fld>
            <a:endParaRPr lang="en-US" noProof="0" dirty="0"/>
          </a:p>
        </p:txBody>
      </p:sp>
      <p:sp>
        <p:nvSpPr>
          <p:cNvPr id="10" name="Footer Placeholder 5">
            <a:extLst>
              <a:ext uri="{FF2B5EF4-FFF2-40B4-BE49-F238E27FC236}">
                <a16:creationId xmlns:a16="http://schemas.microsoft.com/office/drawing/2014/main" id="{94036C93-814B-4155-A748-7731CA60AC88}"/>
              </a:ext>
            </a:extLst>
          </p:cNvPr>
          <p:cNvSpPr>
            <a:spLocks noGrp="1"/>
          </p:cNvSpPr>
          <p:nvPr>
            <p:ph type="ftr" sz="quarter" idx="11"/>
          </p:nvPr>
        </p:nvSpPr>
        <p:spPr>
          <a:xfrm>
            <a:off x="355101" y="6423914"/>
            <a:ext cx="6818262" cy="365125"/>
          </a:xfrm>
        </p:spPr>
        <p:txBody>
          <a:bodyPr/>
          <a:lstStyle/>
          <a:p>
            <a:pPr algn="l"/>
            <a:r>
              <a:rPr lang="en-US" noProof="0" dirty="0"/>
              <a:t>Teach a Course</a:t>
            </a:r>
          </a:p>
        </p:txBody>
      </p:sp>
      <p:sp>
        <p:nvSpPr>
          <p:cNvPr id="11" name="Rectangle 10">
            <a:extLst>
              <a:ext uri="{FF2B5EF4-FFF2-40B4-BE49-F238E27FC236}">
                <a16:creationId xmlns:a16="http://schemas.microsoft.com/office/drawing/2014/main" id="{DA4EE69F-D906-40FA-8109-46DF1B1A16FA}"/>
              </a:ext>
            </a:extLst>
          </p:cNvPr>
          <p:cNvSpPr>
            <a:spLocks noChangeAspect="1"/>
          </p:cNvSpPr>
          <p:nvPr userDrawn="1"/>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a:extLst>
              <a:ext uri="{FF2B5EF4-FFF2-40B4-BE49-F238E27FC236}">
                <a16:creationId xmlns:a16="http://schemas.microsoft.com/office/drawing/2014/main" id="{7DC41C5E-3615-4EA8-B8E6-E2B196256B1C}"/>
              </a:ext>
            </a:extLst>
          </p:cNvPr>
          <p:cNvSpPr>
            <a:spLocks noGrp="1"/>
          </p:cNvSpPr>
          <p:nvPr>
            <p:ph type="title"/>
          </p:nvPr>
        </p:nvSpPr>
        <p:spPr>
          <a:xfrm>
            <a:off x="581193" y="729658"/>
            <a:ext cx="11029616" cy="988332"/>
          </a:xfrm>
        </p:spPr>
        <p:txBody>
          <a:bodyPr/>
          <a:lstStyle>
            <a:lvl1pPr>
              <a:defRPr>
                <a:solidFill>
                  <a:schemeClr val="bg1"/>
                </a:solidFill>
              </a:defRPr>
            </a:lvl1pPr>
          </a:lstStyle>
          <a:p>
            <a:r>
              <a:rPr lang="en-US" noProof="0"/>
              <a:t>Click to edit Master title style</a:t>
            </a:r>
          </a:p>
        </p:txBody>
      </p:sp>
      <p:sp>
        <p:nvSpPr>
          <p:cNvPr id="13" name="Text Placeholder 2">
            <a:extLst>
              <a:ext uri="{FF2B5EF4-FFF2-40B4-BE49-F238E27FC236}">
                <a16:creationId xmlns:a16="http://schemas.microsoft.com/office/drawing/2014/main" id="{9555D9C2-1EA2-4557-9496-E7AEA7A128B8}"/>
              </a:ext>
            </a:extLst>
          </p:cNvPr>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14" name="Content Placeholder 3">
            <a:extLst>
              <a:ext uri="{FF2B5EF4-FFF2-40B4-BE49-F238E27FC236}">
                <a16:creationId xmlns:a16="http://schemas.microsoft.com/office/drawing/2014/main" id="{A464C6A4-3497-4DA5-945D-7A771E383ACF}"/>
              </a:ext>
            </a:extLst>
          </p:cNvPr>
          <p:cNvSpPr>
            <a:spLocks noGrp="1"/>
          </p:cNvSpPr>
          <p:nvPr>
            <p:ph sz="half" idx="2"/>
          </p:nvPr>
        </p:nvSpPr>
        <p:spPr>
          <a:xfrm>
            <a:off x="581194" y="2926052"/>
            <a:ext cx="5393100" cy="2934999"/>
          </a:xfrm>
        </p:spPr>
        <p:txBody>
          <a:bodyPr anchor="t">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5" name="Text Placeholder 4">
            <a:extLst>
              <a:ext uri="{FF2B5EF4-FFF2-40B4-BE49-F238E27FC236}">
                <a16:creationId xmlns:a16="http://schemas.microsoft.com/office/drawing/2014/main" id="{91C3F39A-C070-4EEB-9285-4EFBEE5FB54A}"/>
              </a:ext>
            </a:extLst>
          </p:cNvPr>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16" name="Content Placeholder 5">
            <a:extLst>
              <a:ext uri="{FF2B5EF4-FFF2-40B4-BE49-F238E27FC236}">
                <a16:creationId xmlns:a16="http://schemas.microsoft.com/office/drawing/2014/main" id="{07E4AC67-32FA-4B42-9340-5E57C82F7437}"/>
              </a:ext>
            </a:extLst>
          </p:cNvPr>
          <p:cNvSpPr>
            <a:spLocks noGrp="1"/>
          </p:cNvSpPr>
          <p:nvPr>
            <p:ph sz="quarter" idx="4"/>
          </p:nvPr>
        </p:nvSpPr>
        <p:spPr>
          <a:xfrm>
            <a:off x="6217709" y="2926052"/>
            <a:ext cx="5393100" cy="2934999"/>
          </a:xfrm>
        </p:spPr>
        <p:txBody>
          <a:bodyPr anchor="t">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11939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75F22525-79A2-451F-9944-47D4183A4515}"/>
              </a:ext>
            </a:extLst>
          </p:cNvPr>
          <p:cNvSpPr>
            <a:spLocks noGrp="1"/>
          </p:cNvSpPr>
          <p:nvPr>
            <p:ph type="dt" sz="half" idx="10"/>
          </p:nvPr>
        </p:nvSpPr>
        <p:spPr>
          <a:xfrm>
            <a:off x="7605951" y="6423914"/>
            <a:ext cx="2844799" cy="365125"/>
          </a:xfrm>
        </p:spPr>
        <p:txBody>
          <a:bodyPr/>
          <a:lstStyle/>
          <a:p>
            <a:fld id="{91CD4B7E-D172-41E4-BE36-64B5A7E393CD}" type="datetimeFigureOut">
              <a:rPr lang="en-US" noProof="0" smtClean="0"/>
              <a:t>6/27/2024</a:t>
            </a:fld>
            <a:endParaRPr lang="en-US" noProof="0" dirty="0"/>
          </a:p>
        </p:txBody>
      </p:sp>
      <p:sp>
        <p:nvSpPr>
          <p:cNvPr id="5" name="Slide Number Placeholder 4">
            <a:extLst>
              <a:ext uri="{FF2B5EF4-FFF2-40B4-BE49-F238E27FC236}">
                <a16:creationId xmlns:a16="http://schemas.microsoft.com/office/drawing/2014/main" id="{8B9B8C25-AF44-4D9D-A667-69D9A92B1C59}"/>
              </a:ext>
            </a:extLst>
          </p:cNvPr>
          <p:cNvSpPr>
            <a:spLocks noGrp="1"/>
          </p:cNvSpPr>
          <p:nvPr>
            <p:ph type="sldNum" sz="quarter" idx="12"/>
          </p:nvPr>
        </p:nvSpPr>
        <p:spPr>
          <a:xfrm>
            <a:off x="10795363" y="6423914"/>
            <a:ext cx="1052510" cy="365125"/>
          </a:xfrm>
        </p:spPr>
        <p:txBody>
          <a:bodyPr/>
          <a:lstStyle/>
          <a:p>
            <a:fld id="{F603CDE5-C1D8-4EDD-870F-A498BAFA520F}" type="slidenum">
              <a:rPr lang="en-US" noProof="0" smtClean="0"/>
              <a:t>‹#›</a:t>
            </a:fld>
            <a:endParaRPr lang="en-US" noProof="0" dirty="0"/>
          </a:p>
        </p:txBody>
      </p:sp>
      <p:sp>
        <p:nvSpPr>
          <p:cNvPr id="6" name="Footer Placeholder 5">
            <a:extLst>
              <a:ext uri="{FF2B5EF4-FFF2-40B4-BE49-F238E27FC236}">
                <a16:creationId xmlns:a16="http://schemas.microsoft.com/office/drawing/2014/main" id="{EFF54790-C8AC-4CF8-8E89-80C5C90F3A17}"/>
              </a:ext>
            </a:extLst>
          </p:cNvPr>
          <p:cNvSpPr>
            <a:spLocks noGrp="1"/>
          </p:cNvSpPr>
          <p:nvPr>
            <p:ph type="ftr" sz="quarter" idx="11"/>
          </p:nvPr>
        </p:nvSpPr>
        <p:spPr>
          <a:xfrm>
            <a:off x="355101" y="6423914"/>
            <a:ext cx="6818262" cy="365125"/>
          </a:xfrm>
        </p:spPr>
        <p:txBody>
          <a:bodyPr/>
          <a:lstStyle/>
          <a:p>
            <a:pPr algn="l"/>
            <a:r>
              <a:rPr lang="en-US" noProof="0" dirty="0"/>
              <a:t>Teach a Course</a:t>
            </a:r>
          </a:p>
        </p:txBody>
      </p:sp>
      <p:sp>
        <p:nvSpPr>
          <p:cNvPr id="7" name="Rectangle 6">
            <a:extLst>
              <a:ext uri="{FF2B5EF4-FFF2-40B4-BE49-F238E27FC236}">
                <a16:creationId xmlns:a16="http://schemas.microsoft.com/office/drawing/2014/main" id="{0020220C-6241-4A3B-9017-445FC82876DD}"/>
              </a:ext>
            </a:extLst>
          </p:cNvPr>
          <p:cNvSpPr>
            <a:spLocks noChangeAspect="1"/>
          </p:cNvSpPr>
          <p:nvPr userDrawn="1"/>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a:extLst>
              <a:ext uri="{FF2B5EF4-FFF2-40B4-BE49-F238E27FC236}">
                <a16:creationId xmlns:a16="http://schemas.microsoft.com/office/drawing/2014/main" id="{12206A44-565D-4C18-8891-86387B90115A}"/>
              </a:ext>
            </a:extLst>
          </p:cNvPr>
          <p:cNvSpPr>
            <a:spLocks noGrp="1"/>
          </p:cNvSpPr>
          <p:nvPr>
            <p:ph type="title"/>
          </p:nvPr>
        </p:nvSpPr>
        <p:spPr>
          <a:xfrm>
            <a:off x="575894" y="729658"/>
            <a:ext cx="11029616" cy="988332"/>
          </a:xfrm>
        </p:spPr>
        <p:txBody>
          <a:bodyPr/>
          <a:lstStyle>
            <a:lvl1pPr>
              <a:defRPr>
                <a:solidFill>
                  <a:schemeClr val="bg1"/>
                </a:solidFill>
              </a:defRPr>
            </a:lvl1pPr>
          </a:lstStyle>
          <a:p>
            <a:r>
              <a:rPr lang="en-US" noProof="0"/>
              <a:t>Click to edit Master title style</a:t>
            </a:r>
          </a:p>
        </p:txBody>
      </p:sp>
    </p:spTree>
    <p:extLst>
      <p:ext uri="{BB962C8B-B14F-4D97-AF65-F5344CB8AC3E}">
        <p14:creationId xmlns:p14="http://schemas.microsoft.com/office/powerpoint/2010/main" val="23004124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BA4B42F-2C80-4037-BF8E-C209D59D9300}"/>
              </a:ext>
            </a:extLst>
          </p:cNvPr>
          <p:cNvSpPr>
            <a:spLocks noGrp="1"/>
          </p:cNvSpPr>
          <p:nvPr>
            <p:ph type="dt" sz="half" idx="10"/>
          </p:nvPr>
        </p:nvSpPr>
        <p:spPr>
          <a:xfrm>
            <a:off x="7605951" y="6435376"/>
            <a:ext cx="2844799" cy="365125"/>
          </a:xfrm>
        </p:spPr>
        <p:txBody>
          <a:bodyPr/>
          <a:lstStyle/>
          <a:p>
            <a:fld id="{91CD4B7E-D172-41E4-BE36-64B5A7E393CD}" type="datetimeFigureOut">
              <a:rPr lang="en-US" noProof="0" smtClean="0"/>
              <a:t>6/27/2024</a:t>
            </a:fld>
            <a:endParaRPr lang="en-US" noProof="0" dirty="0"/>
          </a:p>
        </p:txBody>
      </p:sp>
      <p:sp>
        <p:nvSpPr>
          <p:cNvPr id="4" name="Slide Number Placeholder 3">
            <a:extLst>
              <a:ext uri="{FF2B5EF4-FFF2-40B4-BE49-F238E27FC236}">
                <a16:creationId xmlns:a16="http://schemas.microsoft.com/office/drawing/2014/main" id="{78E56474-3A38-4097-8649-FAF662D8CFF7}"/>
              </a:ext>
            </a:extLst>
          </p:cNvPr>
          <p:cNvSpPr>
            <a:spLocks noGrp="1"/>
          </p:cNvSpPr>
          <p:nvPr>
            <p:ph type="sldNum" sz="quarter" idx="12"/>
          </p:nvPr>
        </p:nvSpPr>
        <p:spPr>
          <a:xfrm>
            <a:off x="10795363" y="6435376"/>
            <a:ext cx="1052510" cy="365125"/>
          </a:xfrm>
        </p:spPr>
        <p:txBody>
          <a:bodyPr/>
          <a:lstStyle/>
          <a:p>
            <a:fld id="{F603CDE5-C1D8-4EDD-870F-A498BAFA520F}" type="slidenum">
              <a:rPr lang="en-US" noProof="0" smtClean="0"/>
              <a:t>‹#›</a:t>
            </a:fld>
            <a:endParaRPr lang="en-US" noProof="0" dirty="0"/>
          </a:p>
        </p:txBody>
      </p:sp>
      <p:sp>
        <p:nvSpPr>
          <p:cNvPr id="5" name="Footer Placeholder 5">
            <a:extLst>
              <a:ext uri="{FF2B5EF4-FFF2-40B4-BE49-F238E27FC236}">
                <a16:creationId xmlns:a16="http://schemas.microsoft.com/office/drawing/2014/main" id="{FF907DD0-6A5F-4994-AB77-82E297226896}"/>
              </a:ext>
            </a:extLst>
          </p:cNvPr>
          <p:cNvSpPr>
            <a:spLocks noGrp="1"/>
          </p:cNvSpPr>
          <p:nvPr>
            <p:ph type="ftr" sz="quarter" idx="11"/>
          </p:nvPr>
        </p:nvSpPr>
        <p:spPr>
          <a:xfrm>
            <a:off x="355101" y="6435376"/>
            <a:ext cx="6818262" cy="365125"/>
          </a:xfrm>
        </p:spPr>
        <p:txBody>
          <a:bodyPr/>
          <a:lstStyle/>
          <a:p>
            <a:pPr algn="l"/>
            <a:r>
              <a:rPr lang="en-US" noProof="0" dirty="0"/>
              <a:t>Teach a Course</a:t>
            </a:r>
          </a:p>
        </p:txBody>
      </p:sp>
    </p:spTree>
    <p:extLst>
      <p:ext uri="{BB962C8B-B14F-4D97-AF65-F5344CB8AC3E}">
        <p14:creationId xmlns:p14="http://schemas.microsoft.com/office/powerpoint/2010/main" val="29021140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B11BF3AA-AA64-40B2-94AA-20312968771D}"/>
              </a:ext>
            </a:extLst>
          </p:cNvPr>
          <p:cNvSpPr>
            <a:spLocks noGrp="1"/>
          </p:cNvSpPr>
          <p:nvPr>
            <p:ph type="dt" sz="half" idx="10"/>
          </p:nvPr>
        </p:nvSpPr>
        <p:spPr>
          <a:xfrm>
            <a:off x="7605951" y="6423914"/>
            <a:ext cx="2844799" cy="365125"/>
          </a:xfrm>
        </p:spPr>
        <p:txBody>
          <a:bodyPr/>
          <a:lstStyle/>
          <a:p>
            <a:fld id="{91CD4B7E-D172-41E4-BE36-64B5A7E393CD}" type="datetimeFigureOut">
              <a:rPr lang="en-US" noProof="0" smtClean="0"/>
              <a:t>6/27/2024</a:t>
            </a:fld>
            <a:endParaRPr lang="en-US" noProof="0" dirty="0"/>
          </a:p>
        </p:txBody>
      </p:sp>
      <p:sp>
        <p:nvSpPr>
          <p:cNvPr id="7" name="Slide Number Placeholder 6">
            <a:extLst>
              <a:ext uri="{FF2B5EF4-FFF2-40B4-BE49-F238E27FC236}">
                <a16:creationId xmlns:a16="http://schemas.microsoft.com/office/drawing/2014/main" id="{E1444EA1-5452-4A23-B72D-9B65C311F2FC}"/>
              </a:ext>
            </a:extLst>
          </p:cNvPr>
          <p:cNvSpPr>
            <a:spLocks noGrp="1"/>
          </p:cNvSpPr>
          <p:nvPr>
            <p:ph type="sldNum" sz="quarter" idx="12"/>
          </p:nvPr>
        </p:nvSpPr>
        <p:spPr>
          <a:xfrm>
            <a:off x="10795363" y="6423914"/>
            <a:ext cx="1052510" cy="365125"/>
          </a:xfrm>
        </p:spPr>
        <p:txBody>
          <a:bodyPr/>
          <a:lstStyle/>
          <a:p>
            <a:fld id="{F603CDE5-C1D8-4EDD-870F-A498BAFA520F}" type="slidenum">
              <a:rPr lang="en-US" noProof="0" smtClean="0"/>
              <a:t>‹#›</a:t>
            </a:fld>
            <a:endParaRPr lang="en-US" noProof="0" dirty="0"/>
          </a:p>
        </p:txBody>
      </p:sp>
      <p:sp>
        <p:nvSpPr>
          <p:cNvPr id="8" name="Footer Placeholder 5">
            <a:extLst>
              <a:ext uri="{FF2B5EF4-FFF2-40B4-BE49-F238E27FC236}">
                <a16:creationId xmlns:a16="http://schemas.microsoft.com/office/drawing/2014/main" id="{3A5BB48A-749C-4DBB-8723-91ACE9CEA73E}"/>
              </a:ext>
            </a:extLst>
          </p:cNvPr>
          <p:cNvSpPr>
            <a:spLocks noGrp="1"/>
          </p:cNvSpPr>
          <p:nvPr>
            <p:ph type="ftr" sz="quarter" idx="11"/>
          </p:nvPr>
        </p:nvSpPr>
        <p:spPr>
          <a:xfrm>
            <a:off x="355101" y="6423914"/>
            <a:ext cx="6818262" cy="365125"/>
          </a:xfrm>
        </p:spPr>
        <p:txBody>
          <a:bodyPr/>
          <a:lstStyle/>
          <a:p>
            <a:pPr algn="l"/>
            <a:r>
              <a:rPr lang="en-US" noProof="0" dirty="0"/>
              <a:t>Teach a Course</a:t>
            </a:r>
          </a:p>
        </p:txBody>
      </p:sp>
      <p:sp>
        <p:nvSpPr>
          <p:cNvPr id="9" name="Rectangle 8">
            <a:extLst>
              <a:ext uri="{FF2B5EF4-FFF2-40B4-BE49-F238E27FC236}">
                <a16:creationId xmlns:a16="http://schemas.microsoft.com/office/drawing/2014/main" id="{24F70AE1-0373-4B8E-9C6F-A87681145315}"/>
              </a:ext>
            </a:extLst>
          </p:cNvPr>
          <p:cNvSpPr>
            <a:spLocks noChangeAspect="1"/>
          </p:cNvSpPr>
          <p:nvPr userDrawn="1"/>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Title 1">
            <a:extLst>
              <a:ext uri="{FF2B5EF4-FFF2-40B4-BE49-F238E27FC236}">
                <a16:creationId xmlns:a16="http://schemas.microsoft.com/office/drawing/2014/main" id="{A4CFD6FA-0DEF-4E30-82DA-0BAB26B41E5B}"/>
              </a:ext>
            </a:extLst>
          </p:cNvPr>
          <p:cNvSpPr>
            <a:spLocks noGrp="1"/>
          </p:cNvSpPr>
          <p:nvPr>
            <p:ph type="title"/>
          </p:nvPr>
        </p:nvSpPr>
        <p:spPr>
          <a:xfrm>
            <a:off x="581192" y="5262296"/>
            <a:ext cx="4909445" cy="689514"/>
          </a:xfrm>
        </p:spPr>
        <p:txBody>
          <a:bodyPr anchor="ctr"/>
          <a:lstStyle>
            <a:lvl1pPr algn="l">
              <a:defRPr sz="2000" b="0">
                <a:solidFill>
                  <a:schemeClr val="accent1">
                    <a:lumMod val="50000"/>
                  </a:schemeClr>
                </a:solidFill>
              </a:defRPr>
            </a:lvl1pPr>
          </a:lstStyle>
          <a:p>
            <a:r>
              <a:rPr lang="en-US" noProof="0"/>
              <a:t>Click to edit Master title style</a:t>
            </a:r>
          </a:p>
        </p:txBody>
      </p:sp>
      <p:sp>
        <p:nvSpPr>
          <p:cNvPr id="11" name="Content Placeholder 2">
            <a:extLst>
              <a:ext uri="{FF2B5EF4-FFF2-40B4-BE49-F238E27FC236}">
                <a16:creationId xmlns:a16="http://schemas.microsoft.com/office/drawing/2014/main" id="{C01EE411-05BB-43B4-BF85-4222430030F4}"/>
              </a:ext>
            </a:extLst>
          </p:cNvPr>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2" name="Text Placeholder 3">
            <a:extLst>
              <a:ext uri="{FF2B5EF4-FFF2-40B4-BE49-F238E27FC236}">
                <a16:creationId xmlns:a16="http://schemas.microsoft.com/office/drawing/2014/main" id="{7C2A48C1-57D3-4A3D-B843-6ACC41EEE8E6}"/>
              </a:ext>
            </a:extLst>
          </p:cNvPr>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noProof="0"/>
              <a:t>Click to edit Master text styles</a:t>
            </a:r>
          </a:p>
        </p:txBody>
      </p:sp>
    </p:spTree>
    <p:extLst>
      <p:ext uri="{BB962C8B-B14F-4D97-AF65-F5344CB8AC3E}">
        <p14:creationId xmlns:p14="http://schemas.microsoft.com/office/powerpoint/2010/main" val="14022791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506B7143-9C17-4A62-9B23-F2717C500886}"/>
              </a:ext>
            </a:extLst>
          </p:cNvPr>
          <p:cNvSpPr>
            <a:spLocks noGrp="1"/>
          </p:cNvSpPr>
          <p:nvPr>
            <p:ph type="dt" sz="half" idx="10"/>
          </p:nvPr>
        </p:nvSpPr>
        <p:spPr>
          <a:xfrm>
            <a:off x="7605951" y="6423914"/>
            <a:ext cx="2844799" cy="365125"/>
          </a:xfrm>
        </p:spPr>
        <p:txBody>
          <a:bodyPr/>
          <a:lstStyle/>
          <a:p>
            <a:fld id="{91CD4B7E-D172-41E4-BE36-64B5A7E393CD}" type="datetimeFigureOut">
              <a:rPr lang="en-US" noProof="0" smtClean="0"/>
              <a:t>6/27/2024</a:t>
            </a:fld>
            <a:endParaRPr lang="en-US" noProof="0" dirty="0"/>
          </a:p>
        </p:txBody>
      </p:sp>
      <p:sp>
        <p:nvSpPr>
          <p:cNvPr id="7" name="Slide Number Placeholder 6">
            <a:extLst>
              <a:ext uri="{FF2B5EF4-FFF2-40B4-BE49-F238E27FC236}">
                <a16:creationId xmlns:a16="http://schemas.microsoft.com/office/drawing/2014/main" id="{7DD0075C-AB97-4D80-BF0E-6D96D0A8F963}"/>
              </a:ext>
            </a:extLst>
          </p:cNvPr>
          <p:cNvSpPr>
            <a:spLocks noGrp="1"/>
          </p:cNvSpPr>
          <p:nvPr>
            <p:ph type="sldNum" sz="quarter" idx="12"/>
          </p:nvPr>
        </p:nvSpPr>
        <p:spPr>
          <a:xfrm>
            <a:off x="10795363" y="6423914"/>
            <a:ext cx="1052510" cy="365125"/>
          </a:xfrm>
        </p:spPr>
        <p:txBody>
          <a:bodyPr/>
          <a:lstStyle/>
          <a:p>
            <a:fld id="{F603CDE5-C1D8-4EDD-870F-A498BAFA520F}" type="slidenum">
              <a:rPr lang="en-US" noProof="0" smtClean="0"/>
              <a:t>‹#›</a:t>
            </a:fld>
            <a:endParaRPr lang="en-US" noProof="0" dirty="0"/>
          </a:p>
        </p:txBody>
      </p:sp>
      <p:sp>
        <p:nvSpPr>
          <p:cNvPr id="8" name="Footer Placeholder 5">
            <a:extLst>
              <a:ext uri="{FF2B5EF4-FFF2-40B4-BE49-F238E27FC236}">
                <a16:creationId xmlns:a16="http://schemas.microsoft.com/office/drawing/2014/main" id="{D740D193-BF72-46A1-AFE9-DA960BABE465}"/>
              </a:ext>
            </a:extLst>
          </p:cNvPr>
          <p:cNvSpPr>
            <a:spLocks noGrp="1"/>
          </p:cNvSpPr>
          <p:nvPr>
            <p:ph type="ftr" sz="quarter" idx="11"/>
          </p:nvPr>
        </p:nvSpPr>
        <p:spPr>
          <a:xfrm>
            <a:off x="355101" y="6423914"/>
            <a:ext cx="6818262" cy="365125"/>
          </a:xfrm>
        </p:spPr>
        <p:txBody>
          <a:bodyPr/>
          <a:lstStyle/>
          <a:p>
            <a:pPr algn="l"/>
            <a:r>
              <a:rPr lang="en-US" noProof="0" dirty="0"/>
              <a:t>Teach a Course</a:t>
            </a:r>
          </a:p>
        </p:txBody>
      </p:sp>
      <p:sp>
        <p:nvSpPr>
          <p:cNvPr id="9" name="Title 1">
            <a:extLst>
              <a:ext uri="{FF2B5EF4-FFF2-40B4-BE49-F238E27FC236}">
                <a16:creationId xmlns:a16="http://schemas.microsoft.com/office/drawing/2014/main" id="{F47352EA-4890-4FE1-97BD-8CCB09F58794}"/>
              </a:ext>
            </a:extLst>
          </p:cNvPr>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US" noProof="0"/>
              <a:t>Click to edit Master title style</a:t>
            </a:r>
          </a:p>
        </p:txBody>
      </p:sp>
      <p:sp>
        <p:nvSpPr>
          <p:cNvPr id="10" name="Picture Placeholder 2">
            <a:extLst>
              <a:ext uri="{FF2B5EF4-FFF2-40B4-BE49-F238E27FC236}">
                <a16:creationId xmlns:a16="http://schemas.microsoft.com/office/drawing/2014/main" id="{EEBAE269-6AC1-4BFB-8694-696AFD04DC84}"/>
              </a:ext>
            </a:extLst>
          </p:cNvPr>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noProof="0"/>
              <a:t>Click icon to add picture</a:t>
            </a:r>
            <a:endParaRPr lang="en-US" noProof="0" dirty="0"/>
          </a:p>
        </p:txBody>
      </p:sp>
      <p:sp>
        <p:nvSpPr>
          <p:cNvPr id="11" name="Text Placeholder 3">
            <a:extLst>
              <a:ext uri="{FF2B5EF4-FFF2-40B4-BE49-F238E27FC236}">
                <a16:creationId xmlns:a16="http://schemas.microsoft.com/office/drawing/2014/main" id="{F67E35A4-831E-477F-9962-C62C2A6492CD}"/>
              </a:ext>
            </a:extLst>
          </p:cNvPr>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noProof="0"/>
              <a:t>Click to edit Master text styles</a:t>
            </a:r>
          </a:p>
        </p:txBody>
      </p:sp>
    </p:spTree>
    <p:extLst>
      <p:ext uri="{BB962C8B-B14F-4D97-AF65-F5344CB8AC3E}">
        <p14:creationId xmlns:p14="http://schemas.microsoft.com/office/powerpoint/2010/main" val="30081061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wo 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79842E67-35F4-4EC2-B5B4-6D02111EDAD7}"/>
              </a:ext>
            </a:extLst>
          </p:cNvPr>
          <p:cNvSpPr>
            <a:spLocks noGrp="1"/>
          </p:cNvSpPr>
          <p:nvPr>
            <p:ph type="pic" idx="1"/>
          </p:nvPr>
        </p:nvSpPr>
        <p:spPr>
          <a:xfrm>
            <a:off x="4242275" y="641101"/>
            <a:ext cx="3702877" cy="5749461"/>
          </a:xfrm>
          <a:solidFill>
            <a:schemeClr val="bg1">
              <a:lumMod val="85000"/>
            </a:schemeClr>
          </a:solidFill>
        </p:spPr>
        <p:txBody>
          <a:bodyPr>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
        <p:nvSpPr>
          <p:cNvPr id="10" name="Picture Placeholder 2">
            <a:extLst>
              <a:ext uri="{FF2B5EF4-FFF2-40B4-BE49-F238E27FC236}">
                <a16:creationId xmlns:a16="http://schemas.microsoft.com/office/drawing/2014/main" id="{6553049D-F1F2-4E3C-B0A3-D2BCB35B18A8}"/>
              </a:ext>
            </a:extLst>
          </p:cNvPr>
          <p:cNvSpPr>
            <a:spLocks noGrp="1"/>
          </p:cNvSpPr>
          <p:nvPr>
            <p:ph type="pic" idx="13"/>
          </p:nvPr>
        </p:nvSpPr>
        <p:spPr>
          <a:xfrm>
            <a:off x="8047164" y="641101"/>
            <a:ext cx="3702877" cy="5749461"/>
          </a:xfrm>
          <a:solidFill>
            <a:schemeClr val="bg1">
              <a:lumMod val="85000"/>
            </a:schemeClr>
          </a:solidFill>
        </p:spPr>
        <p:txBody>
          <a:bodyPr>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
        <p:nvSpPr>
          <p:cNvPr id="2" name="Title 1">
            <a:extLst>
              <a:ext uri="{FF2B5EF4-FFF2-40B4-BE49-F238E27FC236}">
                <a16:creationId xmlns:a16="http://schemas.microsoft.com/office/drawing/2014/main" id="{1791EB1F-E7C6-4FF7-BE74-BEF6056BACE4}"/>
              </a:ext>
            </a:extLst>
          </p:cNvPr>
          <p:cNvSpPr>
            <a:spLocks noGrp="1"/>
          </p:cNvSpPr>
          <p:nvPr>
            <p:ph type="title"/>
          </p:nvPr>
        </p:nvSpPr>
        <p:spPr>
          <a:xfrm>
            <a:off x="358529" y="457200"/>
            <a:ext cx="3790884" cy="1600200"/>
          </a:xfrm>
        </p:spPr>
        <p:txBody>
          <a:bodyPr anchor="b">
            <a:normAutofit/>
          </a:bodyPr>
          <a:lstStyle>
            <a:lvl1pPr>
              <a:defRPr sz="2800">
                <a:solidFill>
                  <a:schemeClr val="accent1">
                    <a:lumMod val="75000"/>
                  </a:schemeClr>
                </a:solidFill>
              </a:defRPr>
            </a:lvl1pPr>
          </a:lstStyle>
          <a:p>
            <a:r>
              <a:rPr lang="en-US" noProof="0"/>
              <a:t>Click to edit Master title style</a:t>
            </a:r>
          </a:p>
        </p:txBody>
      </p:sp>
      <p:sp>
        <p:nvSpPr>
          <p:cNvPr id="4" name="Text Placeholder 3">
            <a:extLst>
              <a:ext uri="{FF2B5EF4-FFF2-40B4-BE49-F238E27FC236}">
                <a16:creationId xmlns:a16="http://schemas.microsoft.com/office/drawing/2014/main" id="{9AC935A1-3DFF-457D-8C70-E337C3D84F5A}"/>
              </a:ext>
            </a:extLst>
          </p:cNvPr>
          <p:cNvSpPr>
            <a:spLocks noGrp="1"/>
          </p:cNvSpPr>
          <p:nvPr>
            <p:ph type="body" sz="half" idx="2"/>
          </p:nvPr>
        </p:nvSpPr>
        <p:spPr>
          <a:xfrm>
            <a:off x="358529" y="2057400"/>
            <a:ext cx="3790884" cy="3811588"/>
          </a:xfrm>
        </p:spPr>
        <p:txBody>
          <a:bodyPr/>
          <a:lstStyle>
            <a:lvl1pPr marL="216000" indent="-216000">
              <a:lnSpc>
                <a:spcPct val="90000"/>
              </a:lnSpc>
              <a:buFont typeface="Wingdings" panose="05000000000000000000" pitchFamily="2" charset="2"/>
              <a:buChar char="§"/>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5" name="Date Placeholder 4">
            <a:extLst>
              <a:ext uri="{FF2B5EF4-FFF2-40B4-BE49-F238E27FC236}">
                <a16:creationId xmlns:a16="http://schemas.microsoft.com/office/drawing/2014/main" id="{506B7143-9C17-4A62-9B23-F2717C500886}"/>
              </a:ext>
            </a:extLst>
          </p:cNvPr>
          <p:cNvSpPr>
            <a:spLocks noGrp="1"/>
          </p:cNvSpPr>
          <p:nvPr>
            <p:ph type="dt" sz="half" idx="10"/>
          </p:nvPr>
        </p:nvSpPr>
        <p:spPr>
          <a:xfrm>
            <a:off x="7605951" y="6423914"/>
            <a:ext cx="2844799" cy="365125"/>
          </a:xfrm>
        </p:spPr>
        <p:txBody>
          <a:bodyPr/>
          <a:lstStyle/>
          <a:p>
            <a:fld id="{91CD4B7E-D172-41E4-BE36-64B5A7E393CD}" type="datetimeFigureOut">
              <a:rPr lang="en-US" noProof="0" smtClean="0"/>
              <a:t>6/27/2024</a:t>
            </a:fld>
            <a:endParaRPr lang="en-US" noProof="0" dirty="0"/>
          </a:p>
        </p:txBody>
      </p:sp>
      <p:sp>
        <p:nvSpPr>
          <p:cNvPr id="7" name="Slide Number Placeholder 6">
            <a:extLst>
              <a:ext uri="{FF2B5EF4-FFF2-40B4-BE49-F238E27FC236}">
                <a16:creationId xmlns:a16="http://schemas.microsoft.com/office/drawing/2014/main" id="{7DD0075C-AB97-4D80-BF0E-6D96D0A8F963}"/>
              </a:ext>
            </a:extLst>
          </p:cNvPr>
          <p:cNvSpPr>
            <a:spLocks noGrp="1"/>
          </p:cNvSpPr>
          <p:nvPr>
            <p:ph type="sldNum" sz="quarter" idx="12"/>
          </p:nvPr>
        </p:nvSpPr>
        <p:spPr>
          <a:xfrm>
            <a:off x="10795363" y="6423914"/>
            <a:ext cx="1052510" cy="365125"/>
          </a:xfrm>
        </p:spPr>
        <p:txBody>
          <a:bodyPr/>
          <a:lstStyle/>
          <a:p>
            <a:fld id="{F603CDE5-C1D8-4EDD-870F-A498BAFA520F}" type="slidenum">
              <a:rPr lang="en-US" noProof="0" smtClean="0"/>
              <a:t>‹#›</a:t>
            </a:fld>
            <a:endParaRPr lang="en-US" noProof="0" dirty="0"/>
          </a:p>
        </p:txBody>
      </p:sp>
      <p:sp>
        <p:nvSpPr>
          <p:cNvPr id="11" name="Footer Placeholder 5">
            <a:extLst>
              <a:ext uri="{FF2B5EF4-FFF2-40B4-BE49-F238E27FC236}">
                <a16:creationId xmlns:a16="http://schemas.microsoft.com/office/drawing/2014/main" id="{A620A17C-5577-4021-9044-146DC609ECC5}"/>
              </a:ext>
            </a:extLst>
          </p:cNvPr>
          <p:cNvSpPr>
            <a:spLocks noGrp="1"/>
          </p:cNvSpPr>
          <p:nvPr>
            <p:ph type="ftr" sz="quarter" idx="11"/>
          </p:nvPr>
        </p:nvSpPr>
        <p:spPr>
          <a:xfrm>
            <a:off x="355101" y="6423914"/>
            <a:ext cx="6818262" cy="365125"/>
          </a:xfrm>
        </p:spPr>
        <p:txBody>
          <a:bodyPr/>
          <a:lstStyle/>
          <a:p>
            <a:pPr algn="l"/>
            <a:r>
              <a:rPr lang="en-US" noProof="0" dirty="0"/>
              <a:t>Teach a Course</a:t>
            </a:r>
          </a:p>
        </p:txBody>
      </p:sp>
    </p:spTree>
    <p:extLst>
      <p:ext uri="{BB962C8B-B14F-4D97-AF65-F5344CB8AC3E}">
        <p14:creationId xmlns:p14="http://schemas.microsoft.com/office/powerpoint/2010/main" val="26862248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wo Picture with Caption_1">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79842E67-35F4-4EC2-B5B4-6D02111EDAD7}"/>
              </a:ext>
            </a:extLst>
          </p:cNvPr>
          <p:cNvSpPr>
            <a:spLocks noGrp="1"/>
          </p:cNvSpPr>
          <p:nvPr>
            <p:ph type="pic" idx="1"/>
          </p:nvPr>
        </p:nvSpPr>
        <p:spPr>
          <a:xfrm>
            <a:off x="441959" y="641101"/>
            <a:ext cx="3702877" cy="5749461"/>
          </a:xfrm>
          <a:solidFill>
            <a:schemeClr val="bg1">
              <a:lumMod val="85000"/>
            </a:schemeClr>
          </a:solidFill>
        </p:spPr>
        <p:txBody>
          <a:bodyPr>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
        <p:nvSpPr>
          <p:cNvPr id="10" name="Picture Placeholder 2">
            <a:extLst>
              <a:ext uri="{FF2B5EF4-FFF2-40B4-BE49-F238E27FC236}">
                <a16:creationId xmlns:a16="http://schemas.microsoft.com/office/drawing/2014/main" id="{6553049D-F1F2-4E3C-B0A3-D2BCB35B18A8}"/>
              </a:ext>
            </a:extLst>
          </p:cNvPr>
          <p:cNvSpPr>
            <a:spLocks noGrp="1"/>
          </p:cNvSpPr>
          <p:nvPr>
            <p:ph type="pic" idx="13"/>
          </p:nvPr>
        </p:nvSpPr>
        <p:spPr>
          <a:xfrm>
            <a:off x="8047164" y="641101"/>
            <a:ext cx="3702877" cy="5749461"/>
          </a:xfrm>
          <a:solidFill>
            <a:schemeClr val="bg1">
              <a:lumMod val="85000"/>
            </a:schemeClr>
          </a:solidFill>
        </p:spPr>
        <p:txBody>
          <a:bodyPr>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
        <p:nvSpPr>
          <p:cNvPr id="2" name="Title 1">
            <a:extLst>
              <a:ext uri="{FF2B5EF4-FFF2-40B4-BE49-F238E27FC236}">
                <a16:creationId xmlns:a16="http://schemas.microsoft.com/office/drawing/2014/main" id="{1791EB1F-E7C6-4FF7-BE74-BEF6056BACE4}"/>
              </a:ext>
            </a:extLst>
          </p:cNvPr>
          <p:cNvSpPr>
            <a:spLocks noGrp="1"/>
          </p:cNvSpPr>
          <p:nvPr>
            <p:ph type="title"/>
          </p:nvPr>
        </p:nvSpPr>
        <p:spPr>
          <a:xfrm>
            <a:off x="4144457" y="457200"/>
            <a:ext cx="3790884" cy="1600200"/>
          </a:xfrm>
        </p:spPr>
        <p:txBody>
          <a:bodyPr anchor="b">
            <a:normAutofit/>
          </a:bodyPr>
          <a:lstStyle>
            <a:lvl1pPr>
              <a:defRPr sz="2800">
                <a:solidFill>
                  <a:schemeClr val="accent1">
                    <a:lumMod val="75000"/>
                  </a:schemeClr>
                </a:solidFill>
              </a:defRPr>
            </a:lvl1pPr>
          </a:lstStyle>
          <a:p>
            <a:r>
              <a:rPr lang="en-US" noProof="0"/>
              <a:t>Click to edit Master title style</a:t>
            </a:r>
          </a:p>
        </p:txBody>
      </p:sp>
      <p:sp>
        <p:nvSpPr>
          <p:cNvPr id="5" name="Date Placeholder 4">
            <a:extLst>
              <a:ext uri="{FF2B5EF4-FFF2-40B4-BE49-F238E27FC236}">
                <a16:creationId xmlns:a16="http://schemas.microsoft.com/office/drawing/2014/main" id="{506B7143-9C17-4A62-9B23-F2717C500886}"/>
              </a:ext>
            </a:extLst>
          </p:cNvPr>
          <p:cNvSpPr>
            <a:spLocks noGrp="1"/>
          </p:cNvSpPr>
          <p:nvPr>
            <p:ph type="dt" sz="half" idx="10"/>
          </p:nvPr>
        </p:nvSpPr>
        <p:spPr>
          <a:xfrm>
            <a:off x="7605951" y="6423914"/>
            <a:ext cx="2844799" cy="365125"/>
          </a:xfrm>
        </p:spPr>
        <p:txBody>
          <a:bodyPr/>
          <a:lstStyle/>
          <a:p>
            <a:fld id="{91CD4B7E-D172-41E4-BE36-64B5A7E393CD}" type="datetimeFigureOut">
              <a:rPr lang="en-US" noProof="0" smtClean="0"/>
              <a:t>6/27/2024</a:t>
            </a:fld>
            <a:endParaRPr lang="en-US" noProof="0" dirty="0"/>
          </a:p>
        </p:txBody>
      </p:sp>
      <p:sp>
        <p:nvSpPr>
          <p:cNvPr id="7" name="Slide Number Placeholder 6">
            <a:extLst>
              <a:ext uri="{FF2B5EF4-FFF2-40B4-BE49-F238E27FC236}">
                <a16:creationId xmlns:a16="http://schemas.microsoft.com/office/drawing/2014/main" id="{7DD0075C-AB97-4D80-BF0E-6D96D0A8F963}"/>
              </a:ext>
            </a:extLst>
          </p:cNvPr>
          <p:cNvSpPr>
            <a:spLocks noGrp="1"/>
          </p:cNvSpPr>
          <p:nvPr>
            <p:ph type="sldNum" sz="quarter" idx="12"/>
          </p:nvPr>
        </p:nvSpPr>
        <p:spPr>
          <a:xfrm>
            <a:off x="10795363" y="6423914"/>
            <a:ext cx="1052510" cy="365125"/>
          </a:xfrm>
        </p:spPr>
        <p:txBody>
          <a:bodyPr/>
          <a:lstStyle/>
          <a:p>
            <a:fld id="{F603CDE5-C1D8-4EDD-870F-A498BAFA520F}" type="slidenum">
              <a:rPr lang="en-US" noProof="0" smtClean="0"/>
              <a:t>‹#›</a:t>
            </a:fld>
            <a:endParaRPr lang="en-US" noProof="0" dirty="0"/>
          </a:p>
        </p:txBody>
      </p:sp>
      <p:sp>
        <p:nvSpPr>
          <p:cNvPr id="11" name="Content Placeholder 8">
            <a:extLst>
              <a:ext uri="{FF2B5EF4-FFF2-40B4-BE49-F238E27FC236}">
                <a16:creationId xmlns:a16="http://schemas.microsoft.com/office/drawing/2014/main" id="{8C645043-BE6A-4D32-ACA9-AB593DA6BC9F}"/>
              </a:ext>
            </a:extLst>
          </p:cNvPr>
          <p:cNvSpPr>
            <a:spLocks noGrp="1"/>
          </p:cNvSpPr>
          <p:nvPr>
            <p:ph sz="quarter" idx="14"/>
          </p:nvPr>
        </p:nvSpPr>
        <p:spPr>
          <a:xfrm>
            <a:off x="4144457" y="2057400"/>
            <a:ext cx="3791456" cy="3862388"/>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2" name="Footer Placeholder 5">
            <a:extLst>
              <a:ext uri="{FF2B5EF4-FFF2-40B4-BE49-F238E27FC236}">
                <a16:creationId xmlns:a16="http://schemas.microsoft.com/office/drawing/2014/main" id="{3D444C08-6A3A-4BFB-9494-43F3DE33E919}"/>
              </a:ext>
            </a:extLst>
          </p:cNvPr>
          <p:cNvSpPr>
            <a:spLocks noGrp="1"/>
          </p:cNvSpPr>
          <p:nvPr>
            <p:ph type="ftr" sz="quarter" idx="11"/>
          </p:nvPr>
        </p:nvSpPr>
        <p:spPr>
          <a:xfrm>
            <a:off x="355101" y="6423914"/>
            <a:ext cx="6818262" cy="365125"/>
          </a:xfrm>
        </p:spPr>
        <p:txBody>
          <a:bodyPr/>
          <a:lstStyle/>
          <a:p>
            <a:pPr algn="l"/>
            <a:r>
              <a:rPr lang="en-US" noProof="0" dirty="0"/>
              <a:t>Teach a Course</a:t>
            </a:r>
          </a:p>
        </p:txBody>
      </p:sp>
    </p:spTree>
    <p:extLst>
      <p:ext uri="{BB962C8B-B14F-4D97-AF65-F5344CB8AC3E}">
        <p14:creationId xmlns:p14="http://schemas.microsoft.com/office/powerpoint/2010/main" val="144552101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wo Picture with Caption_2">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79842E67-35F4-4EC2-B5B4-6D02111EDAD7}"/>
              </a:ext>
            </a:extLst>
          </p:cNvPr>
          <p:cNvSpPr>
            <a:spLocks noGrp="1"/>
          </p:cNvSpPr>
          <p:nvPr>
            <p:ph type="pic" idx="1"/>
          </p:nvPr>
        </p:nvSpPr>
        <p:spPr>
          <a:xfrm>
            <a:off x="441959" y="641101"/>
            <a:ext cx="3702877" cy="5749461"/>
          </a:xfrm>
          <a:solidFill>
            <a:schemeClr val="bg1">
              <a:lumMod val="85000"/>
            </a:schemeClr>
          </a:solidFill>
        </p:spPr>
        <p:txBody>
          <a:bodyPr>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
        <p:nvSpPr>
          <p:cNvPr id="10" name="Picture Placeholder 2">
            <a:extLst>
              <a:ext uri="{FF2B5EF4-FFF2-40B4-BE49-F238E27FC236}">
                <a16:creationId xmlns:a16="http://schemas.microsoft.com/office/drawing/2014/main" id="{6553049D-F1F2-4E3C-B0A3-D2BCB35B18A8}"/>
              </a:ext>
            </a:extLst>
          </p:cNvPr>
          <p:cNvSpPr>
            <a:spLocks noGrp="1"/>
          </p:cNvSpPr>
          <p:nvPr>
            <p:ph type="pic" idx="13"/>
          </p:nvPr>
        </p:nvSpPr>
        <p:spPr>
          <a:xfrm>
            <a:off x="4244562" y="641101"/>
            <a:ext cx="3702877" cy="5749461"/>
          </a:xfrm>
          <a:solidFill>
            <a:schemeClr val="bg1">
              <a:lumMod val="85000"/>
            </a:schemeClr>
          </a:solidFill>
        </p:spPr>
        <p:txBody>
          <a:bodyPr>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
        <p:nvSpPr>
          <p:cNvPr id="2" name="Title 1">
            <a:extLst>
              <a:ext uri="{FF2B5EF4-FFF2-40B4-BE49-F238E27FC236}">
                <a16:creationId xmlns:a16="http://schemas.microsoft.com/office/drawing/2014/main" id="{1791EB1F-E7C6-4FF7-BE74-BEF6056BACE4}"/>
              </a:ext>
            </a:extLst>
          </p:cNvPr>
          <p:cNvSpPr>
            <a:spLocks noGrp="1"/>
          </p:cNvSpPr>
          <p:nvPr>
            <p:ph type="title"/>
          </p:nvPr>
        </p:nvSpPr>
        <p:spPr>
          <a:xfrm>
            <a:off x="8355530" y="457200"/>
            <a:ext cx="3577394" cy="1600200"/>
          </a:xfrm>
        </p:spPr>
        <p:txBody>
          <a:bodyPr anchor="b">
            <a:normAutofit/>
          </a:bodyPr>
          <a:lstStyle>
            <a:lvl1pPr>
              <a:defRPr sz="2800">
                <a:solidFill>
                  <a:schemeClr val="accent1">
                    <a:lumMod val="75000"/>
                  </a:schemeClr>
                </a:solidFill>
              </a:defRPr>
            </a:lvl1pPr>
          </a:lstStyle>
          <a:p>
            <a:r>
              <a:rPr lang="en-US" noProof="0"/>
              <a:t>Click to edit Master title style</a:t>
            </a:r>
          </a:p>
        </p:txBody>
      </p:sp>
      <p:sp>
        <p:nvSpPr>
          <p:cNvPr id="5" name="Date Placeholder 4">
            <a:extLst>
              <a:ext uri="{FF2B5EF4-FFF2-40B4-BE49-F238E27FC236}">
                <a16:creationId xmlns:a16="http://schemas.microsoft.com/office/drawing/2014/main" id="{506B7143-9C17-4A62-9B23-F2717C500886}"/>
              </a:ext>
            </a:extLst>
          </p:cNvPr>
          <p:cNvSpPr>
            <a:spLocks noGrp="1"/>
          </p:cNvSpPr>
          <p:nvPr>
            <p:ph type="dt" sz="half" idx="10"/>
          </p:nvPr>
        </p:nvSpPr>
        <p:spPr>
          <a:xfrm>
            <a:off x="7605951" y="6423914"/>
            <a:ext cx="2844799" cy="365125"/>
          </a:xfrm>
        </p:spPr>
        <p:txBody>
          <a:bodyPr/>
          <a:lstStyle/>
          <a:p>
            <a:fld id="{91CD4B7E-D172-41E4-BE36-64B5A7E393CD}" type="datetimeFigureOut">
              <a:rPr lang="en-US" noProof="0" smtClean="0"/>
              <a:t>6/27/2024</a:t>
            </a:fld>
            <a:endParaRPr lang="en-US" noProof="0" dirty="0"/>
          </a:p>
        </p:txBody>
      </p:sp>
      <p:sp>
        <p:nvSpPr>
          <p:cNvPr id="7" name="Slide Number Placeholder 6">
            <a:extLst>
              <a:ext uri="{FF2B5EF4-FFF2-40B4-BE49-F238E27FC236}">
                <a16:creationId xmlns:a16="http://schemas.microsoft.com/office/drawing/2014/main" id="{7DD0075C-AB97-4D80-BF0E-6D96D0A8F963}"/>
              </a:ext>
            </a:extLst>
          </p:cNvPr>
          <p:cNvSpPr>
            <a:spLocks noGrp="1"/>
          </p:cNvSpPr>
          <p:nvPr>
            <p:ph type="sldNum" sz="quarter" idx="12"/>
          </p:nvPr>
        </p:nvSpPr>
        <p:spPr>
          <a:xfrm>
            <a:off x="10795363" y="6423914"/>
            <a:ext cx="1052510" cy="365125"/>
          </a:xfrm>
        </p:spPr>
        <p:txBody>
          <a:bodyPr/>
          <a:lstStyle/>
          <a:p>
            <a:fld id="{F603CDE5-C1D8-4EDD-870F-A498BAFA520F}" type="slidenum">
              <a:rPr lang="en-US" noProof="0" smtClean="0"/>
              <a:t>‹#›</a:t>
            </a:fld>
            <a:endParaRPr lang="en-US" noProof="0" dirty="0"/>
          </a:p>
        </p:txBody>
      </p:sp>
      <p:sp>
        <p:nvSpPr>
          <p:cNvPr id="11" name="Content Placeholder 8">
            <a:extLst>
              <a:ext uri="{FF2B5EF4-FFF2-40B4-BE49-F238E27FC236}">
                <a16:creationId xmlns:a16="http://schemas.microsoft.com/office/drawing/2014/main" id="{8C645043-BE6A-4D32-ACA9-AB593DA6BC9F}"/>
              </a:ext>
            </a:extLst>
          </p:cNvPr>
          <p:cNvSpPr>
            <a:spLocks noGrp="1"/>
          </p:cNvSpPr>
          <p:nvPr>
            <p:ph sz="quarter" idx="14"/>
          </p:nvPr>
        </p:nvSpPr>
        <p:spPr>
          <a:xfrm>
            <a:off x="8355530" y="2057400"/>
            <a:ext cx="3577934" cy="3862388"/>
          </a:xfrm>
        </p:spPr>
        <p:txBody>
          <a:bodyPr/>
          <a:lstStyle>
            <a:lvl1pPr marL="0" indent="0">
              <a:lnSpc>
                <a:spcPct val="90000"/>
              </a:lnSpc>
              <a:buNone/>
              <a:defRPr lang="ru-RU" sz="1600" kern="1200" dirty="0">
                <a:solidFill>
                  <a:schemeClr val="tx1">
                    <a:lumMod val="75000"/>
                    <a:lumOff val="25000"/>
                  </a:schemeClr>
                </a:solidFill>
                <a:latin typeface="+mn-lt"/>
                <a:ea typeface="+mn-ea"/>
                <a:cs typeface="+mn-cs"/>
              </a:defRPr>
            </a:lvl1pPr>
            <a:lvl2pPr marL="306000" indent="-306000">
              <a:defRPr/>
            </a:lvl2pPr>
            <a:lvl3pPr marL="306000" indent="-306000">
              <a:defRPr/>
            </a:lvl3pPr>
            <a:lvl4pPr marL="306000" indent="-306000">
              <a:defRPr/>
            </a:lvl4pPr>
            <a:lvl5pPr marL="306000" indent="-306000">
              <a:defRPr/>
            </a:lvl5pPr>
          </a:lstStyle>
          <a:p>
            <a:pPr marL="216000" lvl="0" indent="-216000" algn="l" defTabSz="457200" rtl="0" eaLnBrk="1" latinLnBrk="0" hangingPunct="1">
              <a:spcBef>
                <a:spcPct val="20000"/>
              </a:spcBef>
              <a:spcAft>
                <a:spcPts val="600"/>
              </a:spcAft>
              <a:buClr>
                <a:schemeClr val="accent1"/>
              </a:buClr>
              <a:buSzPct val="92000"/>
              <a:buFont typeface="Wingdings" panose="05000000000000000000" pitchFamily="2" charset="2"/>
              <a:buChar char="§"/>
            </a:pPr>
            <a:r>
              <a:rPr lang="en-US" noProof="0"/>
              <a:t>Click to edit Master text styles</a:t>
            </a:r>
          </a:p>
          <a:p>
            <a:pPr marL="216000" lvl="1" indent="-216000" algn="l" defTabSz="457200" rtl="0" eaLnBrk="1" latinLnBrk="0" hangingPunct="1">
              <a:spcBef>
                <a:spcPct val="20000"/>
              </a:spcBef>
              <a:spcAft>
                <a:spcPts val="600"/>
              </a:spcAft>
              <a:buClr>
                <a:schemeClr val="accent1"/>
              </a:buClr>
              <a:buSzPct val="92000"/>
              <a:buFont typeface="Wingdings" panose="05000000000000000000" pitchFamily="2" charset="2"/>
              <a:buChar char="§"/>
            </a:pPr>
            <a:r>
              <a:rPr lang="en-US" noProof="0"/>
              <a:t>Second level</a:t>
            </a:r>
          </a:p>
        </p:txBody>
      </p:sp>
      <p:sp>
        <p:nvSpPr>
          <p:cNvPr id="9" name="Footer Placeholder 5">
            <a:extLst>
              <a:ext uri="{FF2B5EF4-FFF2-40B4-BE49-F238E27FC236}">
                <a16:creationId xmlns:a16="http://schemas.microsoft.com/office/drawing/2014/main" id="{FE695AAC-8311-4518-A219-DE58BF92AEA9}"/>
              </a:ext>
            </a:extLst>
          </p:cNvPr>
          <p:cNvSpPr>
            <a:spLocks noGrp="1"/>
          </p:cNvSpPr>
          <p:nvPr>
            <p:ph type="ftr" sz="quarter" idx="11"/>
          </p:nvPr>
        </p:nvSpPr>
        <p:spPr>
          <a:xfrm>
            <a:off x="355101" y="6423914"/>
            <a:ext cx="6818262" cy="365125"/>
          </a:xfrm>
        </p:spPr>
        <p:txBody>
          <a:bodyPr/>
          <a:lstStyle/>
          <a:p>
            <a:pPr algn="l"/>
            <a:r>
              <a:rPr lang="en-US" noProof="0" dirty="0"/>
              <a:t>Teach a Course</a:t>
            </a:r>
          </a:p>
        </p:txBody>
      </p:sp>
    </p:spTree>
    <p:extLst>
      <p:ext uri="{BB962C8B-B14F-4D97-AF65-F5344CB8AC3E}">
        <p14:creationId xmlns:p14="http://schemas.microsoft.com/office/powerpoint/2010/main" val="91795675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userDrawn="1">
  <p:cSld name="Left 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CF262E62-E8FA-42DE-BC7E-BA73A13FCBFF}"/>
              </a:ext>
            </a:extLst>
          </p:cNvPr>
          <p:cNvSpPr>
            <a:spLocks noGrp="1"/>
          </p:cNvSpPr>
          <p:nvPr>
            <p:ph type="pic" sz="quarter" idx="15"/>
          </p:nvPr>
        </p:nvSpPr>
        <p:spPr>
          <a:xfrm>
            <a:off x="0" y="0"/>
            <a:ext cx="7537685" cy="6858000"/>
          </a:xfrm>
        </p:spPr>
        <p:txBody>
          <a:bodyPr anchor="ctr" anchorCtr="0"/>
          <a:lstStyle>
            <a:lvl1pPr algn="ctr">
              <a:defRPr/>
            </a:lvl1pPr>
          </a:lstStyle>
          <a:p>
            <a:r>
              <a:rPr lang="en-US" noProof="0"/>
              <a:t>Click icon to add picture</a:t>
            </a:r>
            <a:endParaRPr lang="en-US" noProof="0" dirty="0"/>
          </a:p>
        </p:txBody>
      </p:sp>
      <p:sp>
        <p:nvSpPr>
          <p:cNvPr id="2" name="Title 1">
            <a:extLst>
              <a:ext uri="{FF2B5EF4-FFF2-40B4-BE49-F238E27FC236}">
                <a16:creationId xmlns:a16="http://schemas.microsoft.com/office/drawing/2014/main" id="{93696899-6846-4B29-AD05-49215C31489C}"/>
              </a:ext>
            </a:extLst>
          </p:cNvPr>
          <p:cNvSpPr>
            <a:spLocks noGrp="1"/>
          </p:cNvSpPr>
          <p:nvPr>
            <p:ph type="title"/>
          </p:nvPr>
        </p:nvSpPr>
        <p:spPr>
          <a:xfrm>
            <a:off x="7955459" y="197123"/>
            <a:ext cx="3392382" cy="1675219"/>
          </a:xfrm>
        </p:spPr>
        <p:txBody>
          <a:bodyPr/>
          <a:lstStyle>
            <a:lvl1pPr>
              <a:defRPr>
                <a:solidFill>
                  <a:schemeClr val="accent1">
                    <a:lumMod val="75000"/>
                  </a:schemeClr>
                </a:solidFill>
              </a:defRPr>
            </a:lvl1pPr>
          </a:lstStyle>
          <a:p>
            <a:r>
              <a:rPr lang="en-US" noProof="0"/>
              <a:t>Click to edit Master title style</a:t>
            </a:r>
          </a:p>
        </p:txBody>
      </p:sp>
      <p:sp>
        <p:nvSpPr>
          <p:cNvPr id="19" name="Content Placeholder 8">
            <a:extLst>
              <a:ext uri="{FF2B5EF4-FFF2-40B4-BE49-F238E27FC236}">
                <a16:creationId xmlns:a16="http://schemas.microsoft.com/office/drawing/2014/main" id="{2939FABB-D58D-4DAF-878D-EB51A2AA620A}"/>
              </a:ext>
            </a:extLst>
          </p:cNvPr>
          <p:cNvSpPr>
            <a:spLocks noGrp="1"/>
          </p:cNvSpPr>
          <p:nvPr>
            <p:ph sz="quarter" idx="14"/>
          </p:nvPr>
        </p:nvSpPr>
        <p:spPr>
          <a:xfrm>
            <a:off x="7955459" y="2057400"/>
            <a:ext cx="3392382" cy="3862388"/>
          </a:xfrm>
        </p:spPr>
        <p:txBody>
          <a:bodyPr/>
          <a:lstStyle>
            <a:lvl1pPr marL="0" indent="0">
              <a:lnSpc>
                <a:spcPct val="90000"/>
              </a:lnSpc>
              <a:buNone/>
              <a:defRPr lang="ru-RU" sz="1600" kern="1200" dirty="0">
                <a:solidFill>
                  <a:schemeClr val="tx1">
                    <a:lumMod val="75000"/>
                    <a:lumOff val="25000"/>
                  </a:schemeClr>
                </a:solidFill>
                <a:latin typeface="+mn-lt"/>
                <a:ea typeface="+mn-ea"/>
                <a:cs typeface="+mn-cs"/>
              </a:defRPr>
            </a:lvl1pPr>
            <a:lvl2pPr marL="306000" indent="-306000">
              <a:defRPr/>
            </a:lvl2pPr>
            <a:lvl3pPr marL="306000" indent="-306000">
              <a:defRPr/>
            </a:lvl3pPr>
            <a:lvl4pPr marL="306000" indent="-306000">
              <a:defRPr/>
            </a:lvl4pPr>
            <a:lvl5pPr marL="306000" indent="-306000">
              <a:defRPr/>
            </a:lvl5pPr>
          </a:lstStyle>
          <a:p>
            <a:pPr marL="216000" lvl="0" indent="-216000" algn="l" defTabSz="457200" rtl="0" eaLnBrk="1" latinLnBrk="0" hangingPunct="1">
              <a:spcBef>
                <a:spcPct val="20000"/>
              </a:spcBef>
              <a:spcAft>
                <a:spcPts val="600"/>
              </a:spcAft>
              <a:buClr>
                <a:schemeClr val="accent1"/>
              </a:buClr>
              <a:buSzPct val="92000"/>
              <a:buFont typeface="Wingdings" panose="05000000000000000000" pitchFamily="2" charset="2"/>
              <a:buChar char="§"/>
            </a:pPr>
            <a:r>
              <a:rPr lang="en-US" noProof="0"/>
              <a:t>Click to edit Master text styles</a:t>
            </a:r>
          </a:p>
          <a:p>
            <a:pPr marL="216000" lvl="1" indent="-216000" algn="l" defTabSz="457200" rtl="0" eaLnBrk="1" latinLnBrk="0" hangingPunct="1">
              <a:spcBef>
                <a:spcPct val="20000"/>
              </a:spcBef>
              <a:spcAft>
                <a:spcPts val="600"/>
              </a:spcAft>
              <a:buClr>
                <a:schemeClr val="accent1"/>
              </a:buClr>
              <a:buSzPct val="92000"/>
              <a:buFont typeface="Wingdings" panose="05000000000000000000" pitchFamily="2" charset="2"/>
              <a:buChar char="§"/>
            </a:pPr>
            <a:r>
              <a:rPr lang="en-US" noProof="0"/>
              <a:t>Second level</a:t>
            </a:r>
          </a:p>
        </p:txBody>
      </p:sp>
      <p:sp>
        <p:nvSpPr>
          <p:cNvPr id="20" name="Rectangle 19">
            <a:extLst>
              <a:ext uri="{FF2B5EF4-FFF2-40B4-BE49-F238E27FC236}">
                <a16:creationId xmlns:a16="http://schemas.microsoft.com/office/drawing/2014/main" id="{82AD5814-D5B6-4BF5-BF94-2F284D0079F8}"/>
              </a:ext>
            </a:extLst>
          </p:cNvPr>
          <p:cNvSpPr/>
          <p:nvPr userDrawn="1"/>
        </p:nvSpPr>
        <p:spPr>
          <a:xfrm>
            <a:off x="8042147" y="453643"/>
            <a:ext cx="3528000" cy="98554"/>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2" name="Date Placeholder 4">
            <a:extLst>
              <a:ext uri="{FF2B5EF4-FFF2-40B4-BE49-F238E27FC236}">
                <a16:creationId xmlns:a16="http://schemas.microsoft.com/office/drawing/2014/main" id="{1FB18E8B-6111-4A64-AA8C-4CD4C9814C59}"/>
              </a:ext>
            </a:extLst>
          </p:cNvPr>
          <p:cNvSpPr>
            <a:spLocks noGrp="1"/>
          </p:cNvSpPr>
          <p:nvPr>
            <p:ph type="dt" sz="half" idx="10"/>
          </p:nvPr>
        </p:nvSpPr>
        <p:spPr>
          <a:xfrm>
            <a:off x="7605951" y="6423914"/>
            <a:ext cx="2844799" cy="365125"/>
          </a:xfrm>
        </p:spPr>
        <p:txBody>
          <a:bodyPr/>
          <a:lstStyle/>
          <a:p>
            <a:fld id="{91CD4B7E-D172-41E4-BE36-64B5A7E393CD}" type="datetimeFigureOut">
              <a:rPr lang="en-US" noProof="0" smtClean="0"/>
              <a:t>6/27/2024</a:t>
            </a:fld>
            <a:endParaRPr lang="en-US" noProof="0" dirty="0"/>
          </a:p>
        </p:txBody>
      </p:sp>
      <p:sp>
        <p:nvSpPr>
          <p:cNvPr id="23" name="Slide Number Placeholder 6">
            <a:extLst>
              <a:ext uri="{FF2B5EF4-FFF2-40B4-BE49-F238E27FC236}">
                <a16:creationId xmlns:a16="http://schemas.microsoft.com/office/drawing/2014/main" id="{D5311807-ED2F-406C-B107-B5D885AD840F}"/>
              </a:ext>
            </a:extLst>
          </p:cNvPr>
          <p:cNvSpPr>
            <a:spLocks noGrp="1"/>
          </p:cNvSpPr>
          <p:nvPr>
            <p:ph type="sldNum" sz="quarter" idx="12"/>
          </p:nvPr>
        </p:nvSpPr>
        <p:spPr>
          <a:xfrm>
            <a:off x="10795363" y="6423914"/>
            <a:ext cx="1052510" cy="365125"/>
          </a:xfrm>
        </p:spPr>
        <p:txBody>
          <a:bodyPr/>
          <a:lstStyle/>
          <a:p>
            <a:fld id="{F603CDE5-C1D8-4EDD-870F-A498BAFA520F}" type="slidenum">
              <a:rPr lang="en-US" noProof="0" smtClean="0"/>
              <a:t>‹#›</a:t>
            </a:fld>
            <a:endParaRPr lang="en-US" noProof="0" dirty="0"/>
          </a:p>
        </p:txBody>
      </p:sp>
      <p:sp>
        <p:nvSpPr>
          <p:cNvPr id="24" name="Footer Placeholder 5">
            <a:extLst>
              <a:ext uri="{FF2B5EF4-FFF2-40B4-BE49-F238E27FC236}">
                <a16:creationId xmlns:a16="http://schemas.microsoft.com/office/drawing/2014/main" id="{643FEB5F-C4B2-43B5-B019-DC467A62FAC1}"/>
              </a:ext>
            </a:extLst>
          </p:cNvPr>
          <p:cNvSpPr>
            <a:spLocks noGrp="1"/>
          </p:cNvSpPr>
          <p:nvPr>
            <p:ph type="ftr" sz="quarter" idx="11"/>
          </p:nvPr>
        </p:nvSpPr>
        <p:spPr>
          <a:xfrm>
            <a:off x="355101" y="6423914"/>
            <a:ext cx="6818262" cy="365125"/>
          </a:xfrm>
        </p:spPr>
        <p:txBody>
          <a:bodyPr/>
          <a:lstStyle/>
          <a:p>
            <a:pPr algn="l"/>
            <a:r>
              <a:rPr lang="en-US" noProof="0" dirty="0"/>
              <a:t>Teach a Course</a:t>
            </a:r>
          </a:p>
        </p:txBody>
      </p:sp>
    </p:spTree>
    <p:extLst>
      <p:ext uri="{BB962C8B-B14F-4D97-AF65-F5344CB8AC3E}">
        <p14:creationId xmlns:p14="http://schemas.microsoft.com/office/powerpoint/2010/main" val="171566417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_1">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8119868" y="5356067"/>
            <a:ext cx="3625595" cy="1000782"/>
          </a:xfrm>
          <a:solidFill>
            <a:srgbClr val="465359"/>
          </a:solidFill>
        </p:spPr>
        <p:txBody>
          <a:bodyPr lIns="91440" tIns="0" rIns="91440" bIns="0">
            <a:normAutofit/>
          </a:bodyPr>
          <a:lstStyle>
            <a:lvl1pPr marL="0" indent="0" algn="ctr">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 name="Title 1"/>
          <p:cNvSpPr>
            <a:spLocks noGrp="1"/>
          </p:cNvSpPr>
          <p:nvPr>
            <p:ph type="title"/>
          </p:nvPr>
        </p:nvSpPr>
        <p:spPr>
          <a:xfrm>
            <a:off x="8119869" y="453642"/>
            <a:ext cx="3625595" cy="4826023"/>
          </a:xfrm>
          <a:solidFill>
            <a:schemeClr val="accent1"/>
          </a:solidFill>
        </p:spPr>
        <p:txBody>
          <a:bodyPr tIns="0" bIns="0" anchor="ctr" anchorCtr="0">
            <a:noAutofit/>
          </a:bodyPr>
          <a:lstStyle>
            <a:lvl1pPr algn="ct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39766" y="453642"/>
            <a:ext cx="7602421" cy="5903207"/>
          </a:xfrm>
          <a:solidFill>
            <a:schemeClr val="bg1">
              <a:lumMod val="85000"/>
            </a:schemeClr>
          </a:solidFill>
        </p:spPr>
        <p:txBody>
          <a:bodyPr lIns="457200" tIns="457200" anchor="ctr" anchorCtr="0"/>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7605951" y="6423914"/>
            <a:ext cx="2844799" cy="365125"/>
          </a:xfrm>
        </p:spPr>
        <p:txBody>
          <a:bodyPr/>
          <a:lstStyle>
            <a:lvl1pPr>
              <a:defRPr/>
            </a:lvl1pPr>
          </a:lstStyle>
          <a:p>
            <a:fld id="{670A55AC-ADB5-440D-AFFF-99C1406F297F}" type="datetime1">
              <a:rPr lang="en-US" smtClean="0"/>
              <a:t>6/27/2024</a:t>
            </a:fld>
            <a:endParaRPr lang="en-US" dirty="0"/>
          </a:p>
        </p:txBody>
      </p:sp>
      <p:sp>
        <p:nvSpPr>
          <p:cNvPr id="6" name="Footer Placeholder 5"/>
          <p:cNvSpPr>
            <a:spLocks noGrp="1"/>
          </p:cNvSpPr>
          <p:nvPr>
            <p:ph type="ftr" sz="quarter" idx="11"/>
          </p:nvPr>
        </p:nvSpPr>
        <p:spPr>
          <a:xfrm>
            <a:off x="355101" y="6423914"/>
            <a:ext cx="6818262" cy="365125"/>
          </a:xfrm>
        </p:spPr>
        <p:txBody>
          <a:bodyPr/>
          <a:lstStyle/>
          <a:p>
            <a:pPr algn="l"/>
            <a:r>
              <a:rPr lang="en-US" dirty="0"/>
              <a:t>Teach a Course</a:t>
            </a:r>
          </a:p>
        </p:txBody>
      </p:sp>
      <p:sp>
        <p:nvSpPr>
          <p:cNvPr id="7" name="Slide Number Placeholder 6"/>
          <p:cNvSpPr>
            <a:spLocks noGrp="1"/>
          </p:cNvSpPr>
          <p:nvPr>
            <p:ph type="sldNum" sz="quarter" idx="12"/>
          </p:nvPr>
        </p:nvSpPr>
        <p:spPr>
          <a:xfrm>
            <a:off x="10795363" y="6423914"/>
            <a:ext cx="1052510" cy="365125"/>
          </a:xfrm>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6179036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Picture with Caption_2">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81F13A5-61B9-419A-9B13-8BD37BE2841E}"/>
              </a:ext>
            </a:extLst>
          </p:cNvPr>
          <p:cNvSpPr/>
          <p:nvPr userDrawn="1"/>
        </p:nvSpPr>
        <p:spPr>
          <a:xfrm>
            <a:off x="446532" y="4199467"/>
            <a:ext cx="11296732" cy="2191098"/>
          </a:xfrm>
          <a:prstGeom prst="rect">
            <a:avLst/>
          </a:prstGeom>
          <a:solidFill>
            <a:srgbClr val="4653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Title 1">
            <a:extLst>
              <a:ext uri="{FF2B5EF4-FFF2-40B4-BE49-F238E27FC236}">
                <a16:creationId xmlns:a16="http://schemas.microsoft.com/office/drawing/2014/main" id="{12206A44-565D-4C18-8891-86387B90115A}"/>
              </a:ext>
            </a:extLst>
          </p:cNvPr>
          <p:cNvSpPr>
            <a:spLocks noGrp="1"/>
          </p:cNvSpPr>
          <p:nvPr>
            <p:ph type="title"/>
          </p:nvPr>
        </p:nvSpPr>
        <p:spPr>
          <a:xfrm>
            <a:off x="1059226" y="4262316"/>
            <a:ext cx="9391524" cy="988332"/>
          </a:xfrm>
        </p:spPr>
        <p:txBody>
          <a:bodyPr>
            <a:normAutofit/>
          </a:bodyPr>
          <a:lstStyle>
            <a:lvl1pPr>
              <a:defRPr sz="3600">
                <a:solidFill>
                  <a:schemeClr val="bg1"/>
                </a:solidFill>
              </a:defRPr>
            </a:lvl1pPr>
          </a:lstStyle>
          <a:p>
            <a:r>
              <a:rPr lang="en-US" noProof="0"/>
              <a:t>Click to edit Master title style</a:t>
            </a:r>
          </a:p>
        </p:txBody>
      </p:sp>
      <p:sp>
        <p:nvSpPr>
          <p:cNvPr id="4" name="Picture Placeholder 3">
            <a:extLst>
              <a:ext uri="{FF2B5EF4-FFF2-40B4-BE49-F238E27FC236}">
                <a16:creationId xmlns:a16="http://schemas.microsoft.com/office/drawing/2014/main" id="{5B084B74-38B3-42C8-B8E4-A0D13B059E92}"/>
              </a:ext>
            </a:extLst>
          </p:cNvPr>
          <p:cNvSpPr>
            <a:spLocks noGrp="1"/>
          </p:cNvSpPr>
          <p:nvPr>
            <p:ph type="pic" sz="quarter" idx="13"/>
          </p:nvPr>
        </p:nvSpPr>
        <p:spPr>
          <a:xfrm>
            <a:off x="441325" y="606425"/>
            <a:ext cx="11304588" cy="3536950"/>
          </a:xfrm>
        </p:spPr>
        <p:txBody>
          <a:bodyPr/>
          <a:lstStyle>
            <a:lvl1pPr marL="0" indent="0" algn="ctr">
              <a:buNone/>
              <a:defRPr/>
            </a:lvl1pPr>
          </a:lstStyle>
          <a:p>
            <a:r>
              <a:rPr lang="en-US" noProof="0"/>
              <a:t>Click icon to add picture</a:t>
            </a:r>
            <a:endParaRPr lang="en-US" noProof="0" dirty="0"/>
          </a:p>
        </p:txBody>
      </p:sp>
      <p:sp>
        <p:nvSpPr>
          <p:cNvPr id="3" name="Date Placeholder 2">
            <a:extLst>
              <a:ext uri="{FF2B5EF4-FFF2-40B4-BE49-F238E27FC236}">
                <a16:creationId xmlns:a16="http://schemas.microsoft.com/office/drawing/2014/main" id="{75F22525-79A2-451F-9944-47D4183A4515}"/>
              </a:ext>
            </a:extLst>
          </p:cNvPr>
          <p:cNvSpPr>
            <a:spLocks noGrp="1"/>
          </p:cNvSpPr>
          <p:nvPr>
            <p:ph type="dt" sz="half" idx="10"/>
          </p:nvPr>
        </p:nvSpPr>
        <p:spPr>
          <a:xfrm>
            <a:off x="7605951" y="6423914"/>
            <a:ext cx="2844799" cy="365125"/>
          </a:xfrm>
        </p:spPr>
        <p:txBody>
          <a:bodyPr/>
          <a:lstStyle/>
          <a:p>
            <a:fld id="{91CD4B7E-D172-41E4-BE36-64B5A7E393CD}" type="datetimeFigureOut">
              <a:rPr lang="en-US" noProof="0" smtClean="0"/>
              <a:t>6/27/2024</a:t>
            </a:fld>
            <a:endParaRPr lang="en-US" noProof="0" dirty="0"/>
          </a:p>
        </p:txBody>
      </p:sp>
      <p:sp>
        <p:nvSpPr>
          <p:cNvPr id="5" name="Slide Number Placeholder 4">
            <a:extLst>
              <a:ext uri="{FF2B5EF4-FFF2-40B4-BE49-F238E27FC236}">
                <a16:creationId xmlns:a16="http://schemas.microsoft.com/office/drawing/2014/main" id="{8B9B8C25-AF44-4D9D-A667-69D9A92B1C59}"/>
              </a:ext>
            </a:extLst>
          </p:cNvPr>
          <p:cNvSpPr>
            <a:spLocks noGrp="1"/>
          </p:cNvSpPr>
          <p:nvPr>
            <p:ph type="sldNum" sz="quarter" idx="12"/>
          </p:nvPr>
        </p:nvSpPr>
        <p:spPr>
          <a:xfrm>
            <a:off x="10795363" y="6423914"/>
            <a:ext cx="1052510" cy="365125"/>
          </a:xfrm>
        </p:spPr>
        <p:txBody>
          <a:bodyPr/>
          <a:lstStyle/>
          <a:p>
            <a:fld id="{F603CDE5-C1D8-4EDD-870F-A498BAFA520F}" type="slidenum">
              <a:rPr lang="en-US" noProof="0" smtClean="0"/>
              <a:t>‹#›</a:t>
            </a:fld>
            <a:endParaRPr lang="en-US" noProof="0" dirty="0"/>
          </a:p>
        </p:txBody>
      </p:sp>
      <p:sp>
        <p:nvSpPr>
          <p:cNvPr id="6" name="Footer Placeholder 5">
            <a:extLst>
              <a:ext uri="{FF2B5EF4-FFF2-40B4-BE49-F238E27FC236}">
                <a16:creationId xmlns:a16="http://schemas.microsoft.com/office/drawing/2014/main" id="{EFF54790-C8AC-4CF8-8E89-80C5C90F3A17}"/>
              </a:ext>
            </a:extLst>
          </p:cNvPr>
          <p:cNvSpPr>
            <a:spLocks noGrp="1"/>
          </p:cNvSpPr>
          <p:nvPr>
            <p:ph type="ftr" sz="quarter" idx="11"/>
          </p:nvPr>
        </p:nvSpPr>
        <p:spPr>
          <a:xfrm>
            <a:off x="355101" y="6423914"/>
            <a:ext cx="6818262" cy="365125"/>
          </a:xfrm>
        </p:spPr>
        <p:txBody>
          <a:bodyPr/>
          <a:lstStyle/>
          <a:p>
            <a:pPr algn="l"/>
            <a:r>
              <a:rPr lang="en-US" noProof="0" dirty="0"/>
              <a:t>Teach a Course</a:t>
            </a:r>
          </a:p>
        </p:txBody>
      </p:sp>
      <p:sp>
        <p:nvSpPr>
          <p:cNvPr id="7" name="Text Placeholder 6">
            <a:extLst>
              <a:ext uri="{FF2B5EF4-FFF2-40B4-BE49-F238E27FC236}">
                <a16:creationId xmlns:a16="http://schemas.microsoft.com/office/drawing/2014/main" id="{85EB5327-3B98-4D40-987B-863866194FFC}"/>
              </a:ext>
            </a:extLst>
          </p:cNvPr>
          <p:cNvSpPr>
            <a:spLocks noGrp="1"/>
          </p:cNvSpPr>
          <p:nvPr>
            <p:ph type="body" sz="quarter" idx="14"/>
          </p:nvPr>
        </p:nvSpPr>
        <p:spPr>
          <a:xfrm>
            <a:off x="1058863" y="5303610"/>
            <a:ext cx="9391888" cy="614363"/>
          </a:xfrm>
        </p:spPr>
        <p:txBody>
          <a:bodyPr>
            <a:normAutofit/>
          </a:bodyPr>
          <a:lstStyle>
            <a:lvl1pPr marL="0" indent="0">
              <a:buNone/>
              <a:defRPr sz="1600">
                <a:solidFill>
                  <a:schemeClr val="bg2">
                    <a:lumMod val="75000"/>
                  </a:schemeClr>
                </a:solidFill>
              </a:defRPr>
            </a:lvl1pPr>
            <a:lvl2pPr marL="324000" indent="0">
              <a:buNone/>
              <a:defRPr/>
            </a:lvl2pPr>
          </a:lstStyle>
          <a:p>
            <a:pPr lvl="0"/>
            <a:r>
              <a:rPr lang="en-US" noProof="0"/>
              <a:t>Click to edit Master text styles</a:t>
            </a:r>
          </a:p>
        </p:txBody>
      </p:sp>
    </p:spTree>
    <p:extLst>
      <p:ext uri="{BB962C8B-B14F-4D97-AF65-F5344CB8AC3E}">
        <p14:creationId xmlns:p14="http://schemas.microsoft.com/office/powerpoint/2010/main" val="21305299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accent1"/>
                </a:solidFill>
              </a:defRPr>
            </a:lvl1pPr>
          </a:lstStyle>
          <a:p>
            <a:fld id="{0A7F1CA9-BED2-4756-8AEF-E0F68B0488B6}" type="datetime1">
              <a:rPr lang="en-US" smtClean="0"/>
              <a:pPr/>
              <a:t>6/27/2024</a:t>
            </a:fld>
            <a:endParaRPr lang="en-US" dirty="0"/>
          </a:p>
        </p:txBody>
      </p:sp>
      <p:sp>
        <p:nvSpPr>
          <p:cNvPr id="5" name="Footer Placeholder 4"/>
          <p:cNvSpPr>
            <a:spLocks noGrp="1"/>
          </p:cNvSpPr>
          <p:nvPr>
            <p:ph type="ftr" sz="quarter" idx="3"/>
          </p:nvPr>
        </p:nvSpPr>
        <p:spPr>
          <a:xfrm>
            <a:off x="484940" y="6423914"/>
            <a:ext cx="6917210" cy="365125"/>
          </a:xfrm>
          <a:prstGeom prst="rect">
            <a:avLst/>
          </a:prstGeom>
        </p:spPr>
        <p:txBody>
          <a:bodyPr vert="horz" lIns="91440" tIns="45720" rIns="91440" bIns="45720" rtlCol="0" anchor="ctr"/>
          <a:lstStyle>
            <a:lvl1pPr algn="l">
              <a:defRPr sz="900" cap="all">
                <a:solidFill>
                  <a:schemeClr val="accent1"/>
                </a:solidFill>
              </a:defRPr>
            </a:lvl1pPr>
          </a:lstStyle>
          <a:p>
            <a:r>
              <a:rPr lang="en-US" dirty="0"/>
              <a:t>Teach a Course</a:t>
            </a:r>
          </a:p>
        </p:txBody>
      </p:sp>
      <p:sp>
        <p:nvSpPr>
          <p:cNvPr id="6" name="Slide Number Placeholder 5"/>
          <p:cNvSpPr>
            <a:spLocks noGrp="1"/>
          </p:cNvSpPr>
          <p:nvPr>
            <p:ph type="sldNum" sz="quarter" idx="4"/>
          </p:nvPr>
        </p:nvSpPr>
        <p:spPr>
          <a:xfrm>
            <a:off x="10795363" y="6423914"/>
            <a:ext cx="1052510" cy="365125"/>
          </a:xfrm>
          <a:prstGeom prst="rect">
            <a:avLst/>
          </a:prstGeom>
        </p:spPr>
        <p:txBody>
          <a:bodyPr vert="horz" lIns="91440" tIns="45720" rIns="91440" bIns="45720" rtlCol="0" anchor="ctr"/>
          <a:lstStyle>
            <a:lvl1pPr algn="r">
              <a:defRPr sz="900">
                <a:solidFill>
                  <a:schemeClr val="accent1"/>
                </a:solidFill>
              </a:defRPr>
            </a:lvl1pPr>
          </a:lstStyle>
          <a:p>
            <a:fld id="{3A98EE3D-8CD1-4C3F-BD1C-C98C9596463C}" type="slidenum">
              <a:rPr lang="en-US" smtClean="0"/>
              <a:pPr/>
              <a:t>‹#›</a:t>
            </a:fld>
            <a:endParaRPr lang="en-US" dirty="0"/>
          </a:p>
        </p:txBody>
      </p:sp>
      <p:sp>
        <p:nvSpPr>
          <p:cNvPr id="9" name="Rectangle 8"/>
          <p:cNvSpPr/>
          <p:nvPr/>
        </p:nvSpPr>
        <p:spPr>
          <a:xfrm>
            <a:off x="446534" y="455422"/>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6120"/>
            <a:ext cx="3703320" cy="93600"/>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6120"/>
            <a:ext cx="3703320" cy="936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093872371"/>
      </p:ext>
    </p:extLst>
  </p:cSld>
  <p:clrMap bg1="lt1" tx1="dk1" bg2="lt2" tx2="dk2" accent1="accent1" accent2="accent2" accent3="accent3" accent4="accent4" accent5="accent5" accent6="accent6" hlink="hlink" folHlink="folHlink"/>
  <p:sldLayoutIdLst>
    <p:sldLayoutId id="2147483714" r:id="rId1"/>
    <p:sldLayoutId id="2147483728" r:id="rId2"/>
    <p:sldLayoutId id="2147483743" r:id="rId3"/>
    <p:sldLayoutId id="2147483726" r:id="rId4"/>
    <p:sldLayoutId id="2147483734" r:id="rId5"/>
    <p:sldLayoutId id="2147483735" r:id="rId6"/>
    <p:sldLayoutId id="2147483736" r:id="rId7"/>
    <p:sldLayoutId id="2147483737" r:id="rId8"/>
    <p:sldLayoutId id="2147483738" r:id="rId9"/>
    <p:sldLayoutId id="2147483740" r:id="rId10"/>
    <p:sldLayoutId id="2147483741" r:id="rId11"/>
    <p:sldLayoutId id="2147483742" r:id="rId12"/>
    <p:sldLayoutId id="2147483730" r:id="rId13"/>
    <p:sldLayoutId id="2147483739" r:id="rId14"/>
    <p:sldLayoutId id="2147483744" r:id="rId15"/>
  </p:sldLayoutIdLst>
  <p:hf hdr="0" dt="0"/>
  <p:txStyles>
    <p:titleStyle>
      <a:lvl1pPr algn="l" defTabSz="457200" rtl="0" eaLnBrk="1" latinLnBrk="0" hangingPunct="1">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8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6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11.xml"/></Relationships>
</file>

<file path=ppt/slides/_rels/slide8.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9.xml"/></Relationships>
</file>

<file path=ppt/slides/_rels/slide2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9.xml"/></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7.xml"/><Relationship Id="rId1" Type="http://schemas.openxmlformats.org/officeDocument/2006/relationships/video" Target="https://www.youtube.com/embed/-ySx-S5FcCI?start=100&amp;feature=oembed" TargetMode="External"/><Relationship Id="rId4" Type="http://schemas.openxmlformats.org/officeDocument/2006/relationships/image" Target="../media/image19.jpe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4.xml"/></Relationships>
</file>

<file path=ppt/slides/_rels/slide26.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11.xml"/></Relationships>
</file>

<file path=ppt/slides/_rels/slide27.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image" Target="../media/image22.jpg"/><Relationship Id="rId1" Type="http://schemas.openxmlformats.org/officeDocument/2006/relationships/slideLayout" Target="../slideLayouts/slideLayout11.xml"/></Relationships>
</file>

<file path=ppt/slides/_rels/slide28.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slideLayout" Target="../slideLayouts/slideLayout9.xml"/><Relationship Id="rId1" Type="http://schemas.openxmlformats.org/officeDocument/2006/relationships/video" Target="https://www.youtube.com/embed/v9rZOa3CUC8?start=124&amp;feature=oembed" TargetMode="External"/></Relationships>
</file>

<file path=ppt/slides/_rels/slide29.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9.xml"/></Relationships>
</file>

<file path=ppt/slides/_rels/slide30.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14.xml"/></Relationships>
</file>

<file path=ppt/slides/_rels/slide31.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3" Type="http://schemas.openxmlformats.org/officeDocument/2006/relationships/image" Target="../media/image29.jpg"/><Relationship Id="rId2" Type="http://schemas.openxmlformats.org/officeDocument/2006/relationships/image" Target="../media/image28.jpg"/><Relationship Id="rId1" Type="http://schemas.openxmlformats.org/officeDocument/2006/relationships/slideLayout" Target="../slideLayouts/slideLayout11.xml"/></Relationships>
</file>

<file path=ppt/slides/_rels/slide33.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14.xml"/></Relationships>
</file>

<file path=ppt/slides/_rels/slide34.xml.rels><?xml version="1.0" encoding="UTF-8" standalone="yes"?>
<Relationships xmlns="http://schemas.openxmlformats.org/package/2006/relationships"><Relationship Id="rId3" Type="http://schemas.openxmlformats.org/officeDocument/2006/relationships/image" Target="../media/image32.jpg"/><Relationship Id="rId2" Type="http://schemas.openxmlformats.org/officeDocument/2006/relationships/image" Target="../media/image31.jpg"/><Relationship Id="rId1" Type="http://schemas.openxmlformats.org/officeDocument/2006/relationships/slideLayout" Target="../slideLayouts/slideLayout11.xml"/></Relationships>
</file>

<file path=ppt/slides/_rels/slide35.xml.rels><?xml version="1.0" encoding="UTF-8" standalone="yes"?>
<Relationships xmlns="http://schemas.openxmlformats.org/package/2006/relationships"><Relationship Id="rId2" Type="http://schemas.openxmlformats.org/officeDocument/2006/relationships/image" Target="../media/image33.emf"/><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image" Target="../media/image34.jpg"/><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42D4960A-896E-4F6B-BF65-B4662AC9DE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panose="020B0502020104020203"/>
              <a:ea typeface="+mn-ea"/>
              <a:cs typeface="+mn-cs"/>
            </a:endParaRPr>
          </a:p>
        </p:txBody>
      </p:sp>
      <p:pic>
        <p:nvPicPr>
          <p:cNvPr id="4" name="Picture 3" descr="people gathered around blueprints">
            <a:extLst>
              <a:ext uri="{FF2B5EF4-FFF2-40B4-BE49-F238E27FC236}">
                <a16:creationId xmlns:a16="http://schemas.microsoft.com/office/drawing/2014/main" id="{424717DA-0300-4297-B453-65314C5BEA09}"/>
              </a:ext>
            </a:extLst>
          </p:cNvPr>
          <p:cNvPicPr>
            <a:picLocks noChangeAspect="1"/>
          </p:cNvPicPr>
          <p:nvPr/>
        </p:nvPicPr>
        <p:blipFill>
          <a:blip r:embed="rId3"/>
          <a:srcRect/>
          <a:stretch/>
        </p:blipFill>
        <p:spPr>
          <a:xfrm>
            <a:off x="453302" y="458611"/>
            <a:ext cx="7588885" cy="5894002"/>
          </a:xfrm>
          <a:prstGeom prst="rect">
            <a:avLst/>
          </a:prstGeom>
        </p:spPr>
      </p:pic>
      <p:sp>
        <p:nvSpPr>
          <p:cNvPr id="20" name="Rectangle 19">
            <a:extLst>
              <a:ext uri="{FF2B5EF4-FFF2-40B4-BE49-F238E27FC236}">
                <a16:creationId xmlns:a16="http://schemas.microsoft.com/office/drawing/2014/main" id="{5684944A-8803-462C-84C5-4576C56A77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9870" y="457199"/>
            <a:ext cx="3618827" cy="482246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F3AA242D-B507-4381-A8CB-EFA346570379}"/>
              </a:ext>
            </a:extLst>
          </p:cNvPr>
          <p:cNvSpPr>
            <a:spLocks noGrp="1"/>
          </p:cNvSpPr>
          <p:nvPr>
            <p:ph type="ctrTitle"/>
          </p:nvPr>
        </p:nvSpPr>
        <p:spPr>
          <a:xfrm>
            <a:off x="8372723" y="850791"/>
            <a:ext cx="3202016" cy="4198288"/>
          </a:xfrm>
        </p:spPr>
        <p:txBody>
          <a:bodyPr anchor="ctr">
            <a:normAutofit/>
          </a:bodyPr>
          <a:lstStyle/>
          <a:p>
            <a:r>
              <a:rPr lang="en-US" sz="2900" dirty="0">
                <a:solidFill>
                  <a:srgbClr val="FFFFFF"/>
                </a:solidFill>
              </a:rPr>
              <a:t>Changemakers:</a:t>
            </a:r>
            <a:br>
              <a:rPr lang="en-US" sz="2900" dirty="0">
                <a:solidFill>
                  <a:srgbClr val="FFFFFF"/>
                </a:solidFill>
              </a:rPr>
            </a:br>
            <a:r>
              <a:rPr lang="en-US" sz="2900" dirty="0">
                <a:solidFill>
                  <a:srgbClr val="FFFFFF"/>
                </a:solidFill>
              </a:rPr>
              <a:t>creativity &amp; Value </a:t>
            </a:r>
          </a:p>
        </p:txBody>
      </p:sp>
      <p:sp>
        <p:nvSpPr>
          <p:cNvPr id="22" name="Rectangle 21">
            <a:extLst>
              <a:ext uri="{FF2B5EF4-FFF2-40B4-BE49-F238E27FC236}">
                <a16:creationId xmlns:a16="http://schemas.microsoft.com/office/drawing/2014/main" id="{E07F3B49-8C20-42F5-831D-59306D05F6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9870" y="5367338"/>
            <a:ext cx="3618828" cy="989513"/>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Subtitle 2">
            <a:extLst>
              <a:ext uri="{FF2B5EF4-FFF2-40B4-BE49-F238E27FC236}">
                <a16:creationId xmlns:a16="http://schemas.microsoft.com/office/drawing/2014/main" id="{A4F4068D-37AE-4B7D-BC75-216B123A6C44}"/>
              </a:ext>
            </a:extLst>
          </p:cNvPr>
          <p:cNvSpPr>
            <a:spLocks noGrp="1"/>
          </p:cNvSpPr>
          <p:nvPr>
            <p:ph type="subTitle" idx="1"/>
          </p:nvPr>
        </p:nvSpPr>
        <p:spPr>
          <a:xfrm>
            <a:off x="8372723" y="5545331"/>
            <a:ext cx="3202016" cy="649222"/>
          </a:xfrm>
          <a:noFill/>
        </p:spPr>
        <p:txBody>
          <a:bodyPr anchor="ctr">
            <a:normAutofit/>
          </a:bodyPr>
          <a:lstStyle/>
          <a:p>
            <a:r>
              <a:rPr lang="en-US" sz="1800" dirty="0">
                <a:solidFill>
                  <a:schemeClr val="tx2">
                    <a:lumMod val="25000"/>
                    <a:lumOff val="75000"/>
                    <a:alpha val="75000"/>
                  </a:schemeClr>
                </a:solidFill>
              </a:rPr>
              <a:t>Session 1 – Introduction and overview of unit 1</a:t>
            </a:r>
          </a:p>
        </p:txBody>
      </p:sp>
    </p:spTree>
    <p:extLst>
      <p:ext uri="{BB962C8B-B14F-4D97-AF65-F5344CB8AC3E}">
        <p14:creationId xmlns:p14="http://schemas.microsoft.com/office/powerpoint/2010/main" val="42097119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Placeholder 7" descr="Soccer goal in net">
            <a:extLst>
              <a:ext uri="{FF2B5EF4-FFF2-40B4-BE49-F238E27FC236}">
                <a16:creationId xmlns:a16="http://schemas.microsoft.com/office/drawing/2014/main" id="{46B2C5F0-1324-4111-AB57-951A94921BDA}"/>
              </a:ext>
            </a:extLst>
          </p:cNvPr>
          <p:cNvPicPr>
            <a:picLocks noGrp="1" noChangeAspect="1"/>
          </p:cNvPicPr>
          <p:nvPr>
            <p:ph type="pic" sz="quarter" idx="15"/>
          </p:nvPr>
        </p:nvPicPr>
        <p:blipFill rotWithShape="1">
          <a:blip r:embed="rId2"/>
          <a:srcRect r="26634" b="-1"/>
          <a:stretch/>
        </p:blipFill>
        <p:spPr>
          <a:xfrm>
            <a:off x="20" y="10"/>
            <a:ext cx="7537665" cy="6857990"/>
          </a:xfrm>
          <a:noFill/>
        </p:spPr>
      </p:pic>
      <p:sp>
        <p:nvSpPr>
          <p:cNvPr id="3" name="Title 2">
            <a:extLst>
              <a:ext uri="{FF2B5EF4-FFF2-40B4-BE49-F238E27FC236}">
                <a16:creationId xmlns:a16="http://schemas.microsoft.com/office/drawing/2014/main" id="{D7662A21-751F-42B6-AC09-6A50F23E3980}"/>
              </a:ext>
            </a:extLst>
          </p:cNvPr>
          <p:cNvSpPr>
            <a:spLocks noGrp="1"/>
          </p:cNvSpPr>
          <p:nvPr>
            <p:ph type="title"/>
          </p:nvPr>
        </p:nvSpPr>
        <p:spPr>
          <a:xfrm>
            <a:off x="7955459" y="197123"/>
            <a:ext cx="3392382" cy="1675219"/>
          </a:xfrm>
        </p:spPr>
        <p:txBody>
          <a:bodyPr anchor="b">
            <a:normAutofit/>
          </a:bodyPr>
          <a:lstStyle/>
          <a:p>
            <a:pPr algn="ctr"/>
            <a:r>
              <a:rPr lang="en-GB" b="1" dirty="0"/>
              <a:t>Aim of the module</a:t>
            </a:r>
          </a:p>
        </p:txBody>
      </p:sp>
      <p:sp>
        <p:nvSpPr>
          <p:cNvPr id="14" name="Content Placeholder 3">
            <a:extLst>
              <a:ext uri="{FF2B5EF4-FFF2-40B4-BE49-F238E27FC236}">
                <a16:creationId xmlns:a16="http://schemas.microsoft.com/office/drawing/2014/main" id="{1B826618-0741-4089-92E7-117D2023F9A3}"/>
              </a:ext>
            </a:extLst>
          </p:cNvPr>
          <p:cNvSpPr>
            <a:spLocks noGrp="1"/>
          </p:cNvSpPr>
          <p:nvPr>
            <p:ph sz="quarter" idx="14"/>
          </p:nvPr>
        </p:nvSpPr>
        <p:spPr>
          <a:xfrm>
            <a:off x="7955459" y="2057400"/>
            <a:ext cx="3392382" cy="3862388"/>
          </a:xfrm>
        </p:spPr>
        <p:txBody>
          <a:bodyPr>
            <a:noAutofit/>
          </a:bodyPr>
          <a:lstStyle/>
          <a:p>
            <a:pPr algn="ctr"/>
            <a:r>
              <a:rPr lang="en-GB" sz="2500" b="1" dirty="0">
                <a:effectLst/>
                <a:latin typeface="Arial" panose="020B0604020202020204" pitchFamily="34" charset="0"/>
                <a:ea typeface="Times New Roman" panose="02020603050405020304" pitchFamily="18" charset="0"/>
                <a:cs typeface="Times New Roman" panose="02020603050405020304" pitchFamily="18" charset="0"/>
              </a:rPr>
              <a:t>To develop the concepts and practice of creativity and value creation for the development of innovative, aspiring and progressive solutions.</a:t>
            </a:r>
          </a:p>
          <a:p>
            <a:pPr algn="ctr"/>
            <a:endParaRPr lang="en-US" sz="2500" b="1" dirty="0"/>
          </a:p>
        </p:txBody>
      </p:sp>
      <p:sp>
        <p:nvSpPr>
          <p:cNvPr id="6" name="Slide Number Placeholder 5">
            <a:extLst>
              <a:ext uri="{FF2B5EF4-FFF2-40B4-BE49-F238E27FC236}">
                <a16:creationId xmlns:a16="http://schemas.microsoft.com/office/drawing/2014/main" id="{DAA6825A-9BC9-4961-8E00-649977CC4D53}"/>
              </a:ext>
            </a:extLst>
          </p:cNvPr>
          <p:cNvSpPr>
            <a:spLocks noGrp="1"/>
          </p:cNvSpPr>
          <p:nvPr>
            <p:ph type="sldNum" sz="quarter" idx="12"/>
          </p:nvPr>
        </p:nvSpPr>
        <p:spPr>
          <a:xfrm>
            <a:off x="10795363" y="6423914"/>
            <a:ext cx="1052510" cy="365125"/>
          </a:xfrm>
        </p:spPr>
        <p:txBody>
          <a:bodyPr anchor="ctr">
            <a:normAutofit/>
          </a:bodyPr>
          <a:lstStyle/>
          <a:p>
            <a:pPr>
              <a:spcAft>
                <a:spcPts val="600"/>
              </a:spcAft>
            </a:pPr>
            <a:fld id="{3A98EE3D-8CD1-4C3F-BD1C-C98C9596463C}" type="slidenum">
              <a:rPr lang="en-US" smtClean="0"/>
              <a:pPr>
                <a:spcAft>
                  <a:spcPts val="600"/>
                </a:spcAft>
              </a:pPr>
              <a:t>2</a:t>
            </a:fld>
            <a:endParaRPr lang="en-US"/>
          </a:p>
        </p:txBody>
      </p:sp>
      <p:sp>
        <p:nvSpPr>
          <p:cNvPr id="16" name="Footer Placeholder 5">
            <a:extLst>
              <a:ext uri="{FF2B5EF4-FFF2-40B4-BE49-F238E27FC236}">
                <a16:creationId xmlns:a16="http://schemas.microsoft.com/office/drawing/2014/main" id="{DF58B1F4-76FB-4AA1-9635-31C548A40625}"/>
              </a:ext>
            </a:extLst>
          </p:cNvPr>
          <p:cNvSpPr>
            <a:spLocks noGrp="1"/>
          </p:cNvSpPr>
          <p:nvPr>
            <p:ph type="ftr" sz="quarter" idx="11"/>
          </p:nvPr>
        </p:nvSpPr>
        <p:spPr>
          <a:xfrm>
            <a:off x="355101" y="6423914"/>
            <a:ext cx="6818262" cy="365125"/>
          </a:xfrm>
        </p:spPr>
        <p:txBody>
          <a:bodyPr/>
          <a:lstStyle/>
          <a:p>
            <a:pPr algn="l">
              <a:spcAft>
                <a:spcPts val="600"/>
              </a:spcAft>
            </a:pPr>
            <a:r>
              <a:rPr lang="en-US" noProof="0"/>
              <a:t>Teach a Course</a:t>
            </a:r>
          </a:p>
        </p:txBody>
      </p:sp>
    </p:spTree>
    <p:extLst>
      <p:ext uri="{BB962C8B-B14F-4D97-AF65-F5344CB8AC3E}">
        <p14:creationId xmlns:p14="http://schemas.microsoft.com/office/powerpoint/2010/main" val="14947198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3B874C5E-C246-4AC8-91B5-CAC636DCE9C9}"/>
              </a:ext>
            </a:extLst>
          </p:cNvPr>
          <p:cNvSpPr>
            <a:spLocks noGrp="1"/>
          </p:cNvSpPr>
          <p:nvPr>
            <p:ph type="sldNum" sz="quarter" idx="12"/>
          </p:nvPr>
        </p:nvSpPr>
        <p:spPr>
          <a:xfrm>
            <a:off x="10795363" y="6423914"/>
            <a:ext cx="1052510" cy="365125"/>
          </a:xfrm>
        </p:spPr>
        <p:txBody>
          <a:bodyPr anchor="ctr">
            <a:normAutofit/>
          </a:bodyPr>
          <a:lstStyle/>
          <a:p>
            <a:pPr>
              <a:spcAft>
                <a:spcPts val="600"/>
              </a:spcAft>
            </a:pPr>
            <a:fld id="{3A98EE3D-8CD1-4C3F-BD1C-C98C9596463C}" type="slidenum">
              <a:rPr lang="en-US" smtClean="0"/>
              <a:pPr>
                <a:spcAft>
                  <a:spcPts val="600"/>
                </a:spcAft>
              </a:pPr>
              <a:t>3</a:t>
            </a:fld>
            <a:endParaRPr lang="en-US"/>
          </a:p>
        </p:txBody>
      </p:sp>
      <p:sp>
        <p:nvSpPr>
          <p:cNvPr id="4" name="Title 3">
            <a:extLst>
              <a:ext uri="{FF2B5EF4-FFF2-40B4-BE49-F238E27FC236}">
                <a16:creationId xmlns:a16="http://schemas.microsoft.com/office/drawing/2014/main" id="{C6C25872-600A-4EC7-8012-B46801E516E1}"/>
              </a:ext>
            </a:extLst>
          </p:cNvPr>
          <p:cNvSpPr>
            <a:spLocks noGrp="1"/>
          </p:cNvSpPr>
          <p:nvPr>
            <p:ph type="title"/>
          </p:nvPr>
        </p:nvSpPr>
        <p:spPr>
          <a:xfrm>
            <a:off x="581193" y="729658"/>
            <a:ext cx="11029616" cy="988332"/>
          </a:xfrm>
        </p:spPr>
        <p:txBody>
          <a:bodyPr anchor="b">
            <a:normAutofit/>
          </a:bodyPr>
          <a:lstStyle/>
          <a:p>
            <a:r>
              <a:rPr lang="en-GB" dirty="0"/>
              <a:t>Learning Objectives </a:t>
            </a:r>
          </a:p>
        </p:txBody>
      </p:sp>
      <p:sp>
        <p:nvSpPr>
          <p:cNvPr id="5" name="Content Placeholder 4">
            <a:extLst>
              <a:ext uri="{FF2B5EF4-FFF2-40B4-BE49-F238E27FC236}">
                <a16:creationId xmlns:a16="http://schemas.microsoft.com/office/drawing/2014/main" id="{F70C2A2A-A427-4668-9FCE-DFDA7DC6A3B6}"/>
              </a:ext>
            </a:extLst>
          </p:cNvPr>
          <p:cNvSpPr>
            <a:spLocks noGrp="1"/>
          </p:cNvSpPr>
          <p:nvPr>
            <p:ph sz="half" idx="1"/>
          </p:nvPr>
        </p:nvSpPr>
        <p:spPr>
          <a:xfrm>
            <a:off x="581193" y="2228003"/>
            <a:ext cx="5422390" cy="3633047"/>
          </a:xfrm>
        </p:spPr>
        <p:txBody>
          <a:bodyPr anchor="ctr">
            <a:normAutofit/>
          </a:bodyPr>
          <a:lstStyle/>
          <a:p>
            <a:pPr marL="342900" lvl="0" indent="-342900">
              <a:buFont typeface="Symbol" panose="05050102010706020507" pitchFamily="18" charset="2"/>
              <a:buChar char=""/>
            </a:pPr>
            <a:r>
              <a:rPr lang="en-GB" b="1">
                <a:effectLst/>
              </a:rPr>
              <a:t>Demonstrate knowledge and critical understanding of innovation, creativity and enterprising mindset, recognising the values and the contribution creativity makes to the common good.  </a:t>
            </a:r>
          </a:p>
          <a:p>
            <a:pPr marL="342900" lvl="0" indent="-342900">
              <a:buFont typeface="Symbol" panose="05050102010706020507" pitchFamily="18" charset="2"/>
              <a:buChar char=""/>
            </a:pPr>
            <a:r>
              <a:rPr lang="en-GB" b="1">
                <a:effectLst/>
              </a:rPr>
              <a:t>Conceive, articulate and apply creative thinking within a work-based or academic context to develop novel solutions and/or value creation.</a:t>
            </a:r>
          </a:p>
          <a:p>
            <a:endParaRPr lang="en-GB" b="1"/>
          </a:p>
        </p:txBody>
      </p:sp>
      <p:pic>
        <p:nvPicPr>
          <p:cNvPr id="8" name="Picture Placeholder 7" descr="Camera lens close up">
            <a:extLst>
              <a:ext uri="{FF2B5EF4-FFF2-40B4-BE49-F238E27FC236}">
                <a16:creationId xmlns:a16="http://schemas.microsoft.com/office/drawing/2014/main" id="{072BCF65-4A07-4851-B19C-58F03B4E5FD2}"/>
              </a:ext>
            </a:extLst>
          </p:cNvPr>
          <p:cNvPicPr>
            <a:picLocks noGrp="1" noChangeAspect="1"/>
          </p:cNvPicPr>
          <p:nvPr>
            <p:ph sz="half" idx="2"/>
          </p:nvPr>
        </p:nvPicPr>
        <p:blipFill rotWithShape="1">
          <a:blip r:embed="rId2"/>
          <a:srcRect r="375" b="1"/>
          <a:stretch/>
        </p:blipFill>
        <p:spPr>
          <a:xfrm>
            <a:off x="6188417" y="2228003"/>
            <a:ext cx="5422392" cy="3633047"/>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2118547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9">
            <a:extLst>
              <a:ext uri="{FF2B5EF4-FFF2-40B4-BE49-F238E27FC236}">
                <a16:creationId xmlns:a16="http://schemas.microsoft.com/office/drawing/2014/main" id="{69B35BB5-1630-45F0-B55C-B6847DF216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1">
            <a:extLst>
              <a:ext uri="{FF2B5EF4-FFF2-40B4-BE49-F238E27FC236}">
                <a16:creationId xmlns:a16="http://schemas.microsoft.com/office/drawing/2014/main" id="{D3EF5146-0A37-42B3-AF51-CBFCE4002B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3DC6CC32-12E2-40AB-91E7-E065E3B54AA8}"/>
              </a:ext>
            </a:extLst>
          </p:cNvPr>
          <p:cNvSpPr>
            <a:spLocks noGrp="1"/>
          </p:cNvSpPr>
          <p:nvPr>
            <p:ph type="title"/>
          </p:nvPr>
        </p:nvSpPr>
        <p:spPr>
          <a:xfrm>
            <a:off x="581192" y="5264486"/>
            <a:ext cx="11029616" cy="958513"/>
          </a:xfrm>
        </p:spPr>
        <p:txBody>
          <a:bodyPr anchor="ctr">
            <a:normAutofit/>
          </a:bodyPr>
          <a:lstStyle/>
          <a:p>
            <a:r>
              <a:rPr lang="en-US" dirty="0">
                <a:solidFill>
                  <a:srgbClr val="FFFEFF"/>
                </a:solidFill>
              </a:rPr>
              <a:t>MODULE BREAKDOWN </a:t>
            </a:r>
          </a:p>
        </p:txBody>
      </p:sp>
      <p:sp>
        <p:nvSpPr>
          <p:cNvPr id="21" name="Rectangle 13">
            <a:extLst>
              <a:ext uri="{FF2B5EF4-FFF2-40B4-BE49-F238E27FC236}">
                <a16:creationId xmlns:a16="http://schemas.microsoft.com/office/drawing/2014/main" id="{DDED8BF8-49A0-47C5-84AB-93BBEEBCCD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15">
            <a:extLst>
              <a:ext uri="{FF2B5EF4-FFF2-40B4-BE49-F238E27FC236}">
                <a16:creationId xmlns:a16="http://schemas.microsoft.com/office/drawing/2014/main" id="{E3609DE7-3DD1-4216-8540-70829BC889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17">
            <a:extLst>
              <a:ext uri="{FF2B5EF4-FFF2-40B4-BE49-F238E27FC236}">
                <a16:creationId xmlns:a16="http://schemas.microsoft.com/office/drawing/2014/main" id="{07EA47CF-8CF4-49F8-B441-9678508C0D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 name="Slide Number Placeholder 3">
            <a:extLst>
              <a:ext uri="{FF2B5EF4-FFF2-40B4-BE49-F238E27FC236}">
                <a16:creationId xmlns:a16="http://schemas.microsoft.com/office/drawing/2014/main" id="{2A4091D8-88CA-44CE-B83F-8F383F1AFB07}"/>
              </a:ext>
            </a:extLst>
          </p:cNvPr>
          <p:cNvSpPr>
            <a:spLocks noGrp="1"/>
          </p:cNvSpPr>
          <p:nvPr>
            <p:ph type="sldNum" sz="quarter" idx="12"/>
          </p:nvPr>
        </p:nvSpPr>
        <p:spPr>
          <a:xfrm>
            <a:off x="10795364" y="6423914"/>
            <a:ext cx="1052510" cy="365125"/>
          </a:xfrm>
        </p:spPr>
        <p:txBody>
          <a:bodyPr>
            <a:normAutofit/>
          </a:bodyPr>
          <a:lstStyle/>
          <a:p>
            <a:pPr>
              <a:spcAft>
                <a:spcPts val="600"/>
              </a:spcAft>
            </a:pPr>
            <a:fld id="{3A98EE3D-8CD1-4C3F-BD1C-C98C9596463C}" type="slidenum">
              <a:rPr lang="en-US" smtClean="0"/>
              <a:pPr>
                <a:spcAft>
                  <a:spcPts val="600"/>
                </a:spcAft>
              </a:pPr>
              <a:t>4</a:t>
            </a:fld>
            <a:endParaRPr lang="en-US" dirty="0"/>
          </a:p>
        </p:txBody>
      </p:sp>
      <p:graphicFrame>
        <p:nvGraphicFramePr>
          <p:cNvPr id="5" name="Content Placeholder 2" descr="SmartArt object">
            <a:extLst>
              <a:ext uri="{FF2B5EF4-FFF2-40B4-BE49-F238E27FC236}">
                <a16:creationId xmlns:a16="http://schemas.microsoft.com/office/drawing/2014/main" id="{59405A29-4A0F-429B-A6BA-2D3E9946C76A}"/>
              </a:ext>
            </a:extLst>
          </p:cNvPr>
          <p:cNvGraphicFramePr>
            <a:graphicFrameLocks noGrp="1"/>
          </p:cNvGraphicFramePr>
          <p:nvPr>
            <p:ph idx="4294967295"/>
            <p:extLst>
              <p:ext uri="{D42A27DB-BD31-4B8C-83A1-F6EECF244321}">
                <p14:modId xmlns:p14="http://schemas.microsoft.com/office/powerpoint/2010/main" val="1508025841"/>
              </p:ext>
            </p:extLst>
          </p:nvPr>
        </p:nvGraphicFramePr>
        <p:xfrm>
          <a:off x="450434" y="858445"/>
          <a:ext cx="11288243" cy="39612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224644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6E8921E2-290D-45DF-AD9E-CC734023D93B}"/>
              </a:ext>
            </a:extLst>
          </p:cNvPr>
          <p:cNvSpPr>
            <a:spLocks noGrp="1"/>
          </p:cNvSpPr>
          <p:nvPr>
            <p:ph type="sldNum" sz="quarter" idx="12"/>
          </p:nvPr>
        </p:nvSpPr>
        <p:spPr/>
        <p:txBody>
          <a:bodyPr/>
          <a:lstStyle/>
          <a:p>
            <a:fld id="{F603CDE5-C1D8-4EDD-870F-A498BAFA520F}" type="slidenum">
              <a:rPr lang="en-US" noProof="0" smtClean="0"/>
              <a:t>5</a:t>
            </a:fld>
            <a:endParaRPr lang="en-US" noProof="0" dirty="0"/>
          </a:p>
        </p:txBody>
      </p:sp>
      <p:sp>
        <p:nvSpPr>
          <p:cNvPr id="4" name="Title 3">
            <a:extLst>
              <a:ext uri="{FF2B5EF4-FFF2-40B4-BE49-F238E27FC236}">
                <a16:creationId xmlns:a16="http://schemas.microsoft.com/office/drawing/2014/main" id="{D3797A48-7A9F-49FB-9409-C0F66A0D7885}"/>
              </a:ext>
            </a:extLst>
          </p:cNvPr>
          <p:cNvSpPr>
            <a:spLocks noGrp="1"/>
          </p:cNvSpPr>
          <p:nvPr>
            <p:ph type="title"/>
          </p:nvPr>
        </p:nvSpPr>
        <p:spPr/>
        <p:txBody>
          <a:bodyPr/>
          <a:lstStyle/>
          <a:p>
            <a:r>
              <a:rPr lang="en-GB" dirty="0"/>
              <a:t>Navigating Through the module </a:t>
            </a:r>
          </a:p>
        </p:txBody>
      </p:sp>
      <p:pic>
        <p:nvPicPr>
          <p:cNvPr id="3" name="Picture 2">
            <a:extLst>
              <a:ext uri="{FF2B5EF4-FFF2-40B4-BE49-F238E27FC236}">
                <a16:creationId xmlns:a16="http://schemas.microsoft.com/office/drawing/2014/main" id="{93610640-BDBB-4F7F-2CDC-596C74423AF7}"/>
              </a:ext>
            </a:extLst>
          </p:cNvPr>
          <p:cNvPicPr>
            <a:picLocks noChangeAspect="1"/>
          </p:cNvPicPr>
          <p:nvPr/>
        </p:nvPicPr>
        <p:blipFill>
          <a:blip r:embed="rId2"/>
          <a:stretch>
            <a:fillRect/>
          </a:stretch>
        </p:blipFill>
        <p:spPr>
          <a:xfrm>
            <a:off x="0" y="2535400"/>
            <a:ext cx="12192000" cy="2988469"/>
          </a:xfrm>
          <a:prstGeom prst="rect">
            <a:avLst/>
          </a:prstGeom>
        </p:spPr>
      </p:pic>
    </p:spTree>
    <p:extLst>
      <p:ext uri="{BB962C8B-B14F-4D97-AF65-F5344CB8AC3E}">
        <p14:creationId xmlns:p14="http://schemas.microsoft.com/office/powerpoint/2010/main" val="37107847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D69AA21-2332-4348-86BA-923FABCDAC01}"/>
              </a:ext>
            </a:extLst>
          </p:cNvPr>
          <p:cNvSpPr>
            <a:spLocks noGrp="1"/>
          </p:cNvSpPr>
          <p:nvPr>
            <p:ph type="sldNum" sz="quarter" idx="12"/>
          </p:nvPr>
        </p:nvSpPr>
        <p:spPr>
          <a:xfrm>
            <a:off x="10795363" y="6423914"/>
            <a:ext cx="1052510" cy="365125"/>
          </a:xfrm>
        </p:spPr>
        <p:txBody>
          <a:bodyPr anchor="ctr">
            <a:normAutofit/>
          </a:bodyPr>
          <a:lstStyle/>
          <a:p>
            <a:pPr>
              <a:spcAft>
                <a:spcPts val="600"/>
              </a:spcAft>
            </a:pPr>
            <a:fld id="{F603CDE5-C1D8-4EDD-870F-A498BAFA520F}" type="slidenum">
              <a:rPr lang="en-US" noProof="0" smtClean="0"/>
              <a:pPr>
                <a:spcAft>
                  <a:spcPts val="600"/>
                </a:spcAft>
              </a:pPr>
              <a:t>6</a:t>
            </a:fld>
            <a:endParaRPr lang="en-US" noProof="0"/>
          </a:p>
        </p:txBody>
      </p:sp>
      <p:sp>
        <p:nvSpPr>
          <p:cNvPr id="3" name="Title 2">
            <a:extLst>
              <a:ext uri="{FF2B5EF4-FFF2-40B4-BE49-F238E27FC236}">
                <a16:creationId xmlns:a16="http://schemas.microsoft.com/office/drawing/2014/main" id="{B44C69F5-FA16-4D77-9A77-C7C0348D0DBA}"/>
              </a:ext>
            </a:extLst>
          </p:cNvPr>
          <p:cNvSpPr>
            <a:spLocks noGrp="1"/>
          </p:cNvSpPr>
          <p:nvPr>
            <p:ph type="title"/>
          </p:nvPr>
        </p:nvSpPr>
        <p:spPr>
          <a:xfrm>
            <a:off x="581193" y="729658"/>
            <a:ext cx="11029616" cy="988332"/>
          </a:xfrm>
        </p:spPr>
        <p:txBody>
          <a:bodyPr anchor="b">
            <a:normAutofit/>
          </a:bodyPr>
          <a:lstStyle/>
          <a:p>
            <a:pPr>
              <a:lnSpc>
                <a:spcPct val="90000"/>
              </a:lnSpc>
            </a:pPr>
            <a:r>
              <a:rPr lang="en-GB" sz="2000"/>
              <a:t>Unit 1</a:t>
            </a:r>
            <a:br>
              <a:rPr lang="en-GB" sz="2000"/>
            </a:br>
            <a:r>
              <a:rPr lang="en-GB" sz="2000"/>
              <a:t>What’s the problem</a:t>
            </a:r>
            <a:br>
              <a:rPr lang="en-GB" sz="2000"/>
            </a:br>
            <a:endParaRPr lang="en-GB" sz="2000"/>
          </a:p>
        </p:txBody>
      </p:sp>
      <p:pic>
        <p:nvPicPr>
          <p:cNvPr id="8" name="Picture Placeholder 7" descr="Person staring at numbers">
            <a:extLst>
              <a:ext uri="{FF2B5EF4-FFF2-40B4-BE49-F238E27FC236}">
                <a16:creationId xmlns:a16="http://schemas.microsoft.com/office/drawing/2014/main" id="{B831E2C6-AEB7-42B1-86D2-9D30C63A54BB}"/>
              </a:ext>
            </a:extLst>
          </p:cNvPr>
          <p:cNvPicPr>
            <a:picLocks noGrp="1" noChangeAspect="1"/>
          </p:cNvPicPr>
          <p:nvPr>
            <p:ph sz="half" idx="1"/>
          </p:nvPr>
        </p:nvPicPr>
        <p:blipFill rotWithShape="1">
          <a:blip r:embed="rId2"/>
          <a:srcRect b="10666"/>
          <a:stretch/>
        </p:blipFill>
        <p:spPr>
          <a:xfrm>
            <a:off x="581193" y="2228003"/>
            <a:ext cx="5422390" cy="3633047"/>
          </a:xfrm>
          <a:prstGeom prst="rect">
            <a:avLst/>
          </a:prstGeom>
          <a:ln>
            <a:noFill/>
          </a:ln>
          <a:effectLst>
            <a:outerShdw blurRad="292100" dist="139700" dir="2700000" algn="tl" rotWithShape="0">
              <a:srgbClr val="333333">
                <a:alpha val="65000"/>
              </a:srgbClr>
            </a:outerShdw>
          </a:effectLst>
        </p:spPr>
      </p:pic>
      <p:sp>
        <p:nvSpPr>
          <p:cNvPr id="15" name="Content Placeholder 5">
            <a:extLst>
              <a:ext uri="{FF2B5EF4-FFF2-40B4-BE49-F238E27FC236}">
                <a16:creationId xmlns:a16="http://schemas.microsoft.com/office/drawing/2014/main" id="{4B02B6FF-629A-483D-8D7C-2F1A423ED1B7}"/>
              </a:ext>
            </a:extLst>
          </p:cNvPr>
          <p:cNvSpPr>
            <a:spLocks noGrp="1"/>
          </p:cNvSpPr>
          <p:nvPr>
            <p:ph sz="half" idx="2"/>
          </p:nvPr>
        </p:nvSpPr>
        <p:spPr>
          <a:xfrm>
            <a:off x="6188419" y="2072644"/>
            <a:ext cx="5422392" cy="4412233"/>
          </a:xfrm>
        </p:spPr>
        <p:txBody>
          <a:bodyPr>
            <a:normAutofit/>
          </a:bodyPr>
          <a:lstStyle/>
          <a:p>
            <a:r>
              <a:rPr lang="en-US" b="1" dirty="0"/>
              <a:t>How Innovation Shapes the World</a:t>
            </a:r>
          </a:p>
          <a:p>
            <a:pPr lvl="1"/>
            <a:r>
              <a:rPr lang="en-US" dirty="0"/>
              <a:t>The role that creativity and innovation plays in the development of society and self</a:t>
            </a:r>
          </a:p>
          <a:p>
            <a:pPr marL="357188" lvl="1" indent="-357188"/>
            <a:r>
              <a:rPr lang="en-US" sz="1800" b="1" dirty="0"/>
              <a:t>How do you solve a problem?</a:t>
            </a:r>
          </a:p>
          <a:p>
            <a:pPr lvl="2"/>
            <a:r>
              <a:rPr lang="en-GB" sz="1600" dirty="0"/>
              <a:t>Reviewing your creative identity and identifying your research philosophy.</a:t>
            </a:r>
            <a:endParaRPr lang="en-US" dirty="0"/>
          </a:p>
          <a:p>
            <a:pPr marL="357188" lvl="2" indent="-269875">
              <a:buFont typeface="Wingdings" panose="05000000000000000000" pitchFamily="2" charset="2"/>
              <a:buChar char="§"/>
            </a:pPr>
            <a:r>
              <a:rPr lang="en-US" sz="1800" b="1" dirty="0"/>
              <a:t>The Known Knowns</a:t>
            </a:r>
          </a:p>
          <a:p>
            <a:pPr lvl="2"/>
            <a:r>
              <a:rPr lang="en-GB" sz="1600" dirty="0"/>
              <a:t>Searching for literature to support your research.</a:t>
            </a:r>
            <a:endParaRPr lang="en-US" dirty="0"/>
          </a:p>
          <a:p>
            <a:pPr marL="357188" lvl="2" indent="-269875">
              <a:buFont typeface="Wingdings" panose="05000000000000000000" pitchFamily="2" charset="2"/>
              <a:buChar char="§"/>
            </a:pPr>
            <a:r>
              <a:rPr lang="en-US" sz="1800" b="1" dirty="0"/>
              <a:t>The Problem is…</a:t>
            </a:r>
          </a:p>
          <a:p>
            <a:pPr lvl="2"/>
            <a:r>
              <a:rPr lang="en-GB" sz="1600" dirty="0"/>
              <a:t>How to develop a research question/problem statement/hypothesis</a:t>
            </a:r>
            <a:endParaRPr lang="en-US" sz="1600" dirty="0"/>
          </a:p>
          <a:p>
            <a:pPr lvl="1"/>
            <a:endParaRPr lang="en-US" dirty="0"/>
          </a:p>
        </p:txBody>
      </p:sp>
    </p:spTree>
    <p:extLst>
      <p:ext uri="{BB962C8B-B14F-4D97-AF65-F5344CB8AC3E}">
        <p14:creationId xmlns:p14="http://schemas.microsoft.com/office/powerpoint/2010/main" val="25872200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descr="Hand holding bluury light">
            <a:extLst>
              <a:ext uri="{FF2B5EF4-FFF2-40B4-BE49-F238E27FC236}">
                <a16:creationId xmlns:a16="http://schemas.microsoft.com/office/drawing/2014/main" id="{0B07835A-EBD9-45C6-983D-F1F2EB2969E5}"/>
              </a:ext>
            </a:extLst>
          </p:cNvPr>
          <p:cNvPicPr>
            <a:picLocks noGrp="1" noChangeAspect="1"/>
          </p:cNvPicPr>
          <p:nvPr>
            <p:ph type="pic" idx="1"/>
          </p:nvPr>
        </p:nvPicPr>
        <p:blipFill rotWithShape="1">
          <a:blip r:embed="rId2"/>
          <a:srcRect l="32627" r="24385" b="2"/>
          <a:stretch/>
        </p:blipFill>
        <p:spPr>
          <a:xfrm>
            <a:off x="441959" y="641101"/>
            <a:ext cx="3702877" cy="5749461"/>
          </a:xfrm>
          <a:prstGeom prst="rect">
            <a:avLst/>
          </a:prstGeom>
          <a:ln>
            <a:noFill/>
          </a:ln>
          <a:effectLst>
            <a:outerShdw blurRad="292100" dist="139700" dir="2700000" algn="tl" rotWithShape="0">
              <a:srgbClr val="333333">
                <a:alpha val="65000"/>
              </a:srgbClr>
            </a:outerShdw>
          </a:effectLst>
        </p:spPr>
      </p:pic>
      <p:sp>
        <p:nvSpPr>
          <p:cNvPr id="3" name="Title 2">
            <a:extLst>
              <a:ext uri="{FF2B5EF4-FFF2-40B4-BE49-F238E27FC236}">
                <a16:creationId xmlns:a16="http://schemas.microsoft.com/office/drawing/2014/main" id="{B44C69F5-FA16-4D77-9A77-C7C0348D0DBA}"/>
              </a:ext>
            </a:extLst>
          </p:cNvPr>
          <p:cNvSpPr>
            <a:spLocks noGrp="1"/>
          </p:cNvSpPr>
          <p:nvPr>
            <p:ph type="title"/>
          </p:nvPr>
        </p:nvSpPr>
        <p:spPr>
          <a:xfrm>
            <a:off x="4344754" y="2628900"/>
            <a:ext cx="3790884" cy="1600200"/>
          </a:xfrm>
        </p:spPr>
        <p:txBody>
          <a:bodyPr anchor="b">
            <a:normAutofit/>
          </a:bodyPr>
          <a:lstStyle/>
          <a:p>
            <a:pPr algn="ctr">
              <a:lnSpc>
                <a:spcPct val="90000"/>
              </a:lnSpc>
            </a:pPr>
            <a:r>
              <a:rPr lang="en-GB" sz="2600" b="1" dirty="0"/>
              <a:t>Unit 2</a:t>
            </a:r>
            <a:br>
              <a:rPr lang="en-GB" sz="2600" b="1" dirty="0"/>
            </a:br>
            <a:r>
              <a:rPr lang="en-GB" sz="2600" b="1" dirty="0"/>
              <a:t>The Worst possible idea</a:t>
            </a:r>
            <a:br>
              <a:rPr lang="en-GB" sz="2600" b="1" dirty="0"/>
            </a:br>
            <a:endParaRPr lang="en-GB" sz="2600" b="1" dirty="0"/>
          </a:p>
        </p:txBody>
      </p:sp>
      <p:sp>
        <p:nvSpPr>
          <p:cNvPr id="5" name="Slide Number Placeholder 4">
            <a:extLst>
              <a:ext uri="{FF2B5EF4-FFF2-40B4-BE49-F238E27FC236}">
                <a16:creationId xmlns:a16="http://schemas.microsoft.com/office/drawing/2014/main" id="{BD69AA21-2332-4348-86BA-923FABCDAC01}"/>
              </a:ext>
            </a:extLst>
          </p:cNvPr>
          <p:cNvSpPr>
            <a:spLocks noGrp="1"/>
          </p:cNvSpPr>
          <p:nvPr>
            <p:ph type="sldNum" sz="quarter" idx="12"/>
          </p:nvPr>
        </p:nvSpPr>
        <p:spPr>
          <a:xfrm>
            <a:off x="10795363" y="6423914"/>
            <a:ext cx="1052510" cy="365125"/>
          </a:xfrm>
        </p:spPr>
        <p:txBody>
          <a:bodyPr anchor="ctr">
            <a:normAutofit/>
          </a:bodyPr>
          <a:lstStyle/>
          <a:p>
            <a:pPr>
              <a:spcAft>
                <a:spcPts val="600"/>
              </a:spcAft>
            </a:pPr>
            <a:fld id="{F603CDE5-C1D8-4EDD-870F-A498BAFA520F}" type="slidenum">
              <a:rPr lang="en-US" noProof="0" smtClean="0"/>
              <a:pPr>
                <a:spcAft>
                  <a:spcPts val="600"/>
                </a:spcAft>
              </a:pPr>
              <a:t>7</a:t>
            </a:fld>
            <a:endParaRPr lang="en-US" noProof="0"/>
          </a:p>
        </p:txBody>
      </p:sp>
      <p:sp>
        <p:nvSpPr>
          <p:cNvPr id="15" name="Content Placeholder 5">
            <a:extLst>
              <a:ext uri="{FF2B5EF4-FFF2-40B4-BE49-F238E27FC236}">
                <a16:creationId xmlns:a16="http://schemas.microsoft.com/office/drawing/2014/main" id="{4B02B6FF-629A-483D-8D7C-2F1A423ED1B7}"/>
              </a:ext>
            </a:extLst>
          </p:cNvPr>
          <p:cNvSpPr>
            <a:spLocks noGrp="1"/>
          </p:cNvSpPr>
          <p:nvPr>
            <p:ph sz="quarter" idx="14"/>
          </p:nvPr>
        </p:nvSpPr>
        <p:spPr>
          <a:xfrm>
            <a:off x="7958585" y="641101"/>
            <a:ext cx="4059244" cy="5749461"/>
          </a:xfrm>
        </p:spPr>
        <p:txBody>
          <a:bodyPr anchor="ctr">
            <a:normAutofit/>
          </a:bodyPr>
          <a:lstStyle/>
          <a:p>
            <a:pPr lvl="1">
              <a:lnSpc>
                <a:spcPct val="90000"/>
              </a:lnSpc>
            </a:pPr>
            <a:r>
              <a:rPr lang="en-US" sz="1800" b="1" dirty="0"/>
              <a:t>Choosing the Right Approach</a:t>
            </a:r>
          </a:p>
          <a:p>
            <a:pPr lvl="2">
              <a:lnSpc>
                <a:spcPct val="90000"/>
              </a:lnSpc>
            </a:pPr>
            <a:r>
              <a:rPr lang="en-GB" sz="1600" dirty="0"/>
              <a:t>Research methodology - Abductive/Inductive and research strategies</a:t>
            </a:r>
            <a:endParaRPr lang="en-US" sz="1600" dirty="0"/>
          </a:p>
          <a:p>
            <a:pPr marL="711200" lvl="2" indent="-271463">
              <a:lnSpc>
                <a:spcPct val="90000"/>
              </a:lnSpc>
            </a:pPr>
            <a:r>
              <a:rPr lang="en-GB" sz="1800" b="1" dirty="0"/>
              <a:t>Finding the needle in the haystack</a:t>
            </a:r>
          </a:p>
          <a:p>
            <a:pPr marL="1053200" lvl="3" indent="-271463">
              <a:lnSpc>
                <a:spcPct val="90000"/>
              </a:lnSpc>
            </a:pPr>
            <a:r>
              <a:rPr lang="en-GB" sz="1400" dirty="0"/>
              <a:t>Research choices/methods/Data gathering</a:t>
            </a:r>
          </a:p>
          <a:p>
            <a:pPr marL="627063" lvl="3" indent="-187325">
              <a:lnSpc>
                <a:spcPct val="90000"/>
              </a:lnSpc>
            </a:pPr>
            <a:r>
              <a:rPr lang="en-GB" sz="1800" b="1" dirty="0"/>
              <a:t>Now for the Solutions</a:t>
            </a:r>
          </a:p>
          <a:p>
            <a:pPr marL="987063" lvl="4" indent="-187325">
              <a:lnSpc>
                <a:spcPct val="90000"/>
              </a:lnSpc>
            </a:pPr>
            <a:r>
              <a:rPr lang="en-GB" sz="1400" dirty="0"/>
              <a:t>How to generate solutions and come up with recommendations </a:t>
            </a:r>
          </a:p>
          <a:p>
            <a:pPr marL="627063" lvl="4" indent="-271463">
              <a:lnSpc>
                <a:spcPct val="90000"/>
              </a:lnSpc>
            </a:pPr>
            <a:r>
              <a:rPr lang="en-GB" sz="1800" b="1" dirty="0"/>
              <a:t>Creating Value</a:t>
            </a:r>
          </a:p>
          <a:p>
            <a:pPr marL="925063" lvl="5" indent="-271463">
              <a:lnSpc>
                <a:spcPct val="90000"/>
              </a:lnSpc>
            </a:pPr>
            <a:r>
              <a:rPr lang="en-GB" sz="1400" dirty="0"/>
              <a:t>Consider the value of the solution in relation to sustainability</a:t>
            </a:r>
          </a:p>
          <a:p>
            <a:pPr marL="711200" lvl="2" indent="-271463">
              <a:lnSpc>
                <a:spcPct val="90000"/>
              </a:lnSpc>
            </a:pPr>
            <a:endParaRPr lang="en-US" sz="1200" dirty="0"/>
          </a:p>
        </p:txBody>
      </p:sp>
    </p:spTree>
    <p:extLst>
      <p:ext uri="{BB962C8B-B14F-4D97-AF65-F5344CB8AC3E}">
        <p14:creationId xmlns:p14="http://schemas.microsoft.com/office/powerpoint/2010/main" val="26194942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Placeholder 7" descr="Man arranging food">
            <a:extLst>
              <a:ext uri="{FF2B5EF4-FFF2-40B4-BE49-F238E27FC236}">
                <a16:creationId xmlns:a16="http://schemas.microsoft.com/office/drawing/2014/main" id="{BCC4498D-19F6-447D-9140-E6859D8D72E7}"/>
              </a:ext>
            </a:extLst>
          </p:cNvPr>
          <p:cNvPicPr>
            <a:picLocks noGrp="1" noChangeAspect="1"/>
          </p:cNvPicPr>
          <p:nvPr>
            <p:ph type="pic" sz="quarter" idx="15"/>
          </p:nvPr>
        </p:nvPicPr>
        <p:blipFill>
          <a:blip r:embed="rId2"/>
          <a:srcRect l="13364" r="13364"/>
          <a:stretch>
            <a:fillRect/>
          </a:stretch>
        </p:blipFill>
        <p:spPr/>
      </p:pic>
      <p:sp>
        <p:nvSpPr>
          <p:cNvPr id="3" name="Title 2">
            <a:extLst>
              <a:ext uri="{FF2B5EF4-FFF2-40B4-BE49-F238E27FC236}">
                <a16:creationId xmlns:a16="http://schemas.microsoft.com/office/drawing/2014/main" id="{964B9A18-FC78-4303-8ECA-E5B52A7B62F6}"/>
              </a:ext>
            </a:extLst>
          </p:cNvPr>
          <p:cNvSpPr>
            <a:spLocks noGrp="1"/>
          </p:cNvSpPr>
          <p:nvPr>
            <p:ph type="title"/>
          </p:nvPr>
        </p:nvSpPr>
        <p:spPr/>
        <p:txBody>
          <a:bodyPr/>
          <a:lstStyle/>
          <a:p>
            <a:pPr algn="ctr"/>
            <a:r>
              <a:rPr lang="en-GB" b="1" dirty="0"/>
              <a:t>Unit 3</a:t>
            </a:r>
            <a:br>
              <a:rPr lang="en-GB" b="1" dirty="0"/>
            </a:br>
            <a:r>
              <a:rPr lang="en-GB" b="1" dirty="0"/>
              <a:t>Making it happen</a:t>
            </a:r>
          </a:p>
        </p:txBody>
      </p:sp>
      <p:sp>
        <p:nvSpPr>
          <p:cNvPr id="4" name="Content Placeholder 3">
            <a:extLst>
              <a:ext uri="{FF2B5EF4-FFF2-40B4-BE49-F238E27FC236}">
                <a16:creationId xmlns:a16="http://schemas.microsoft.com/office/drawing/2014/main" id="{3C296AC7-9F1F-4312-838B-1247AEEAA7D9}"/>
              </a:ext>
            </a:extLst>
          </p:cNvPr>
          <p:cNvSpPr>
            <a:spLocks noGrp="1"/>
          </p:cNvSpPr>
          <p:nvPr>
            <p:ph sz="quarter" idx="14"/>
          </p:nvPr>
        </p:nvSpPr>
        <p:spPr>
          <a:xfrm>
            <a:off x="7955459" y="1846390"/>
            <a:ext cx="3392382" cy="4603477"/>
          </a:xfrm>
        </p:spPr>
        <p:txBody>
          <a:bodyPr>
            <a:normAutofit/>
          </a:bodyPr>
          <a:lstStyle/>
          <a:p>
            <a:pPr marL="285750" indent="-285750">
              <a:buFont typeface="Arial" panose="020B0604020202020204" pitchFamily="34" charset="0"/>
              <a:buChar char="•"/>
            </a:pPr>
            <a:r>
              <a:rPr lang="en-GB" sz="1800" b="1" dirty="0"/>
              <a:t>The Power of Networks</a:t>
            </a:r>
          </a:p>
          <a:p>
            <a:pPr marL="591750" lvl="1" indent="-285750">
              <a:buFont typeface="Arial" panose="020B0604020202020204" pitchFamily="34" charset="0"/>
              <a:buChar char="•"/>
            </a:pPr>
            <a:r>
              <a:rPr lang="en-GB" dirty="0"/>
              <a:t>Identifying stakeholders and understanding their role in your research/project</a:t>
            </a:r>
          </a:p>
          <a:p>
            <a:pPr marL="285750" indent="-285750">
              <a:buFont typeface="Arial" panose="020B0604020202020204" pitchFamily="34" charset="0"/>
              <a:buChar char="•"/>
            </a:pPr>
            <a:r>
              <a:rPr lang="en-GB" sz="1800" b="1" dirty="0"/>
              <a:t>Show Me The Money!</a:t>
            </a:r>
          </a:p>
          <a:p>
            <a:pPr marL="591750" lvl="1" indent="-285750">
              <a:buFont typeface="Arial" panose="020B0604020202020204" pitchFamily="34" charset="0"/>
              <a:buChar char="•"/>
            </a:pPr>
            <a:r>
              <a:rPr lang="en-GB" dirty="0"/>
              <a:t>How to generate funding for your research/project</a:t>
            </a:r>
          </a:p>
          <a:p>
            <a:pPr marL="285750" indent="-285750">
              <a:buFont typeface="Arial" panose="020B0604020202020204" pitchFamily="34" charset="0"/>
              <a:buChar char="•"/>
            </a:pPr>
            <a:r>
              <a:rPr lang="en-GB" sz="1800" b="1" dirty="0"/>
              <a:t>What’s the Story</a:t>
            </a:r>
          </a:p>
          <a:p>
            <a:pPr marL="591750" lvl="1" indent="-285750">
              <a:buFont typeface="Arial" panose="020B0604020202020204" pitchFamily="34" charset="0"/>
              <a:buChar char="•"/>
            </a:pPr>
            <a:r>
              <a:rPr lang="en-GB" dirty="0"/>
              <a:t>Presenting your ideas</a:t>
            </a:r>
          </a:p>
          <a:p>
            <a:pPr marL="285750" indent="-285750">
              <a:buFont typeface="Arial" panose="020B0604020202020204" pitchFamily="34" charset="0"/>
              <a:buChar char="•"/>
            </a:pPr>
            <a:r>
              <a:rPr lang="en-GB" sz="1800" b="1" dirty="0"/>
              <a:t>Brining Your Idea To Life</a:t>
            </a:r>
          </a:p>
          <a:p>
            <a:pPr marL="591750" lvl="1" indent="-285750">
              <a:buFont typeface="Arial" panose="020B0604020202020204" pitchFamily="34" charset="0"/>
              <a:buChar char="•"/>
            </a:pPr>
            <a:r>
              <a:rPr lang="en-GB" dirty="0"/>
              <a:t>Creating tangible outputs to share with your audience/user</a:t>
            </a:r>
          </a:p>
        </p:txBody>
      </p:sp>
      <p:sp>
        <p:nvSpPr>
          <p:cNvPr id="5" name="Slide Number Placeholder 4">
            <a:extLst>
              <a:ext uri="{FF2B5EF4-FFF2-40B4-BE49-F238E27FC236}">
                <a16:creationId xmlns:a16="http://schemas.microsoft.com/office/drawing/2014/main" id="{2EC5B1D5-C91E-4178-9DAE-DDB9B8DF2B0F}"/>
              </a:ext>
            </a:extLst>
          </p:cNvPr>
          <p:cNvSpPr>
            <a:spLocks noGrp="1"/>
          </p:cNvSpPr>
          <p:nvPr>
            <p:ph type="sldNum" sz="quarter" idx="12"/>
          </p:nvPr>
        </p:nvSpPr>
        <p:spPr/>
        <p:txBody>
          <a:bodyPr/>
          <a:lstStyle/>
          <a:p>
            <a:fld id="{F603CDE5-C1D8-4EDD-870F-A498BAFA520F}" type="slidenum">
              <a:rPr lang="en-US" noProof="0" smtClean="0"/>
              <a:t>8</a:t>
            </a:fld>
            <a:endParaRPr lang="en-US" noProof="0" dirty="0"/>
          </a:p>
        </p:txBody>
      </p:sp>
    </p:spTree>
    <p:extLst>
      <p:ext uri="{BB962C8B-B14F-4D97-AF65-F5344CB8AC3E}">
        <p14:creationId xmlns:p14="http://schemas.microsoft.com/office/powerpoint/2010/main" val="17629664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54D740CC-A8DA-4086-9592-196609727C80}"/>
              </a:ext>
            </a:extLst>
          </p:cNvPr>
          <p:cNvSpPr>
            <a:spLocks noGrp="1"/>
          </p:cNvSpPr>
          <p:nvPr>
            <p:ph type="sldNum" sz="quarter" idx="12"/>
          </p:nvPr>
        </p:nvSpPr>
        <p:spPr/>
        <p:txBody>
          <a:bodyPr/>
          <a:lstStyle/>
          <a:p>
            <a:fld id="{3A98EE3D-8CD1-4C3F-BD1C-C98C9596463C}" type="slidenum">
              <a:rPr lang="en-US" smtClean="0"/>
              <a:t>9</a:t>
            </a:fld>
            <a:endParaRPr lang="en-US" dirty="0"/>
          </a:p>
        </p:txBody>
      </p:sp>
      <p:sp>
        <p:nvSpPr>
          <p:cNvPr id="4" name="Title 3">
            <a:extLst>
              <a:ext uri="{FF2B5EF4-FFF2-40B4-BE49-F238E27FC236}">
                <a16:creationId xmlns:a16="http://schemas.microsoft.com/office/drawing/2014/main" id="{D0D1B59E-8D78-4D79-B03E-334BC741975B}"/>
              </a:ext>
            </a:extLst>
          </p:cNvPr>
          <p:cNvSpPr>
            <a:spLocks noGrp="1"/>
          </p:cNvSpPr>
          <p:nvPr>
            <p:ph type="title"/>
          </p:nvPr>
        </p:nvSpPr>
        <p:spPr/>
        <p:txBody>
          <a:bodyPr/>
          <a:lstStyle/>
          <a:p>
            <a:r>
              <a:rPr lang="en-GB" dirty="0"/>
              <a:t>Unit 4 - What's the Verdict?</a:t>
            </a:r>
          </a:p>
        </p:txBody>
      </p:sp>
      <p:pic>
        <p:nvPicPr>
          <p:cNvPr id="8" name="Content Placeholder 7" descr="Hand with a gavel">
            <a:extLst>
              <a:ext uri="{FF2B5EF4-FFF2-40B4-BE49-F238E27FC236}">
                <a16:creationId xmlns:a16="http://schemas.microsoft.com/office/drawing/2014/main" id="{D8962CC7-F59D-4C6C-99A1-00A06BD9B3EE}"/>
              </a:ext>
            </a:extLst>
          </p:cNvPr>
          <p:cNvPicPr>
            <a:picLocks noGrp="1" noChangeAspect="1"/>
          </p:cNvPicPr>
          <p:nvPr>
            <p:ph sz="half" idx="1"/>
          </p:nvPr>
        </p:nvPicPr>
        <p:blipFill>
          <a:blip r:embed="rId2"/>
          <a:stretch>
            <a:fillRect/>
          </a:stretch>
        </p:blipFill>
        <p:spPr>
          <a:xfrm>
            <a:off x="6188417" y="2228003"/>
            <a:ext cx="5422900" cy="3615266"/>
          </a:xfrm>
          <a:prstGeom prst="rect">
            <a:avLst/>
          </a:prstGeom>
          <a:ln>
            <a:noFill/>
          </a:ln>
          <a:effectLst>
            <a:outerShdw blurRad="292100" dist="139700" dir="2700000" algn="tl" rotWithShape="0">
              <a:srgbClr val="333333">
                <a:alpha val="65000"/>
              </a:srgbClr>
            </a:outerShdw>
          </a:effectLst>
        </p:spPr>
      </p:pic>
      <p:sp>
        <p:nvSpPr>
          <p:cNvPr id="6" name="Content Placeholder 5">
            <a:extLst>
              <a:ext uri="{FF2B5EF4-FFF2-40B4-BE49-F238E27FC236}">
                <a16:creationId xmlns:a16="http://schemas.microsoft.com/office/drawing/2014/main" id="{A6061E3E-04CE-4E89-BFDF-E756E6CF6558}"/>
              </a:ext>
            </a:extLst>
          </p:cNvPr>
          <p:cNvSpPr>
            <a:spLocks noGrp="1"/>
          </p:cNvSpPr>
          <p:nvPr>
            <p:ph sz="half" idx="2"/>
          </p:nvPr>
        </p:nvSpPr>
        <p:spPr>
          <a:xfrm>
            <a:off x="511517" y="2228003"/>
            <a:ext cx="5422392" cy="3633047"/>
          </a:xfrm>
        </p:spPr>
        <p:txBody>
          <a:bodyPr/>
          <a:lstStyle/>
          <a:p>
            <a:r>
              <a:rPr lang="en-GB" b="1" dirty="0"/>
              <a:t>It’s all in the numbers</a:t>
            </a:r>
          </a:p>
          <a:p>
            <a:pPr lvl="1"/>
            <a:r>
              <a:rPr lang="en-GB" dirty="0"/>
              <a:t>Analysing quantitative feedback</a:t>
            </a:r>
          </a:p>
          <a:p>
            <a:pPr marL="269875" lvl="1" indent="-269875"/>
            <a:r>
              <a:rPr lang="en-GB" sz="1800" b="1" dirty="0"/>
              <a:t>There’s a theme here!</a:t>
            </a:r>
          </a:p>
          <a:p>
            <a:pPr lvl="1"/>
            <a:r>
              <a:rPr lang="en-GB" dirty="0"/>
              <a:t>Analysing qualitative feedback</a:t>
            </a:r>
          </a:p>
          <a:p>
            <a:pPr marL="357188" lvl="1" indent="-357188"/>
            <a:r>
              <a:rPr lang="en-GB" sz="1800" b="1" dirty="0"/>
              <a:t>Succeed or Fail</a:t>
            </a:r>
          </a:p>
          <a:p>
            <a:pPr lvl="1"/>
            <a:r>
              <a:rPr lang="en-GB" dirty="0"/>
              <a:t>The characteristics of success and learning from failing.</a:t>
            </a:r>
          </a:p>
          <a:p>
            <a:pPr marL="357188" lvl="1" indent="-357188"/>
            <a:r>
              <a:rPr lang="en-GB" sz="1800" b="1" dirty="0"/>
              <a:t>Sharing Success</a:t>
            </a:r>
          </a:p>
          <a:p>
            <a:pPr lvl="1"/>
            <a:r>
              <a:rPr lang="en-GB" dirty="0"/>
              <a:t>Evaluating and showcasing your research/project</a:t>
            </a:r>
          </a:p>
          <a:p>
            <a:pPr lvl="1"/>
            <a:endParaRPr lang="en-GB" dirty="0"/>
          </a:p>
        </p:txBody>
      </p:sp>
    </p:spTree>
    <p:extLst>
      <p:ext uri="{BB962C8B-B14F-4D97-AF65-F5344CB8AC3E}">
        <p14:creationId xmlns:p14="http://schemas.microsoft.com/office/powerpoint/2010/main" val="14505686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5B96B10-A8ED-45E4-9365-56A02BBD55AC}"/>
              </a:ext>
            </a:extLst>
          </p:cNvPr>
          <p:cNvSpPr>
            <a:spLocks noGrp="1"/>
          </p:cNvSpPr>
          <p:nvPr>
            <p:ph type="sldNum" sz="quarter" idx="12"/>
          </p:nvPr>
        </p:nvSpPr>
        <p:spPr/>
        <p:txBody>
          <a:bodyPr/>
          <a:lstStyle/>
          <a:p>
            <a:fld id="{F603CDE5-C1D8-4EDD-870F-A498BAFA520F}" type="slidenum">
              <a:rPr lang="en-US" noProof="0" smtClean="0"/>
              <a:t>10</a:t>
            </a:fld>
            <a:endParaRPr lang="en-US" noProof="0" dirty="0"/>
          </a:p>
        </p:txBody>
      </p:sp>
      <p:sp>
        <p:nvSpPr>
          <p:cNvPr id="4" name="Title 3">
            <a:extLst>
              <a:ext uri="{FF2B5EF4-FFF2-40B4-BE49-F238E27FC236}">
                <a16:creationId xmlns:a16="http://schemas.microsoft.com/office/drawing/2014/main" id="{F402DBCA-2172-44B3-A771-C515882FC3C7}"/>
              </a:ext>
            </a:extLst>
          </p:cNvPr>
          <p:cNvSpPr>
            <a:spLocks noGrp="1"/>
          </p:cNvSpPr>
          <p:nvPr>
            <p:ph type="title"/>
          </p:nvPr>
        </p:nvSpPr>
        <p:spPr/>
        <p:txBody>
          <a:bodyPr/>
          <a:lstStyle/>
          <a:p>
            <a:r>
              <a:rPr lang="en-GB" dirty="0"/>
              <a:t>Assessment </a:t>
            </a:r>
          </a:p>
        </p:txBody>
      </p:sp>
      <p:pic>
        <p:nvPicPr>
          <p:cNvPr id="5" name="Picture 4" descr="Graphical user interface, application, Word&#10;&#10;Description automatically generated">
            <a:extLst>
              <a:ext uri="{FF2B5EF4-FFF2-40B4-BE49-F238E27FC236}">
                <a16:creationId xmlns:a16="http://schemas.microsoft.com/office/drawing/2014/main" id="{66CBCE76-4737-4778-92EC-36A6D2F1FF1A}"/>
              </a:ext>
            </a:extLst>
          </p:cNvPr>
          <p:cNvPicPr/>
          <p:nvPr/>
        </p:nvPicPr>
        <p:blipFill rotWithShape="1">
          <a:blip r:embed="rId2"/>
          <a:srcRect l="23931" t="31022" r="32694" b="23478"/>
          <a:stretch/>
        </p:blipFill>
        <p:spPr bwMode="auto">
          <a:xfrm>
            <a:off x="575894" y="2176462"/>
            <a:ext cx="5520106" cy="342423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53640926-AAD7-44D8-BBD7-CCE9431645EC}">
              <a14:shadowObscured xmlns:a14="http://schemas.microsoft.com/office/drawing/2010/main"/>
            </a:ext>
          </a:extLst>
        </p:spPr>
      </p:pic>
      <p:pic>
        <p:nvPicPr>
          <p:cNvPr id="6" name="Picture 5" descr="Graphical user interface, table, Word&#10;&#10;Description automatically generated">
            <a:extLst>
              <a:ext uri="{FF2B5EF4-FFF2-40B4-BE49-F238E27FC236}">
                <a16:creationId xmlns:a16="http://schemas.microsoft.com/office/drawing/2014/main" id="{37C6A351-6196-4CA4-BADC-A700F096B487}"/>
              </a:ext>
            </a:extLst>
          </p:cNvPr>
          <p:cNvPicPr/>
          <p:nvPr/>
        </p:nvPicPr>
        <p:blipFill rotWithShape="1">
          <a:blip r:embed="rId3"/>
          <a:srcRect l="25260" t="34862" r="49148" b="37661"/>
          <a:stretch/>
        </p:blipFill>
        <p:spPr bwMode="auto">
          <a:xfrm>
            <a:off x="7038112" y="2919548"/>
            <a:ext cx="3532505" cy="21336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53640926-AAD7-44D8-BBD7-CCE9431645EC}">
              <a14:shadowObscured xmlns:a14="http://schemas.microsoft.com/office/drawing/2010/main"/>
            </a:ext>
          </a:extLst>
        </p:spPr>
      </p:pic>
    </p:spTree>
    <p:extLst>
      <p:ext uri="{BB962C8B-B14F-4D97-AF65-F5344CB8AC3E}">
        <p14:creationId xmlns:p14="http://schemas.microsoft.com/office/powerpoint/2010/main" val="26479400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B3C78C8D-8642-2EA7-4FF3-0900BD7DEE72}"/>
              </a:ext>
            </a:extLst>
          </p:cNvPr>
          <p:cNvSpPr>
            <a:spLocks noGrp="1"/>
          </p:cNvSpPr>
          <p:nvPr>
            <p:ph type="sldNum" sz="quarter" idx="12"/>
          </p:nvPr>
        </p:nvSpPr>
        <p:spPr/>
        <p:txBody>
          <a:bodyPr/>
          <a:lstStyle/>
          <a:p>
            <a:fld id="{F603CDE5-C1D8-4EDD-870F-A498BAFA520F}" type="slidenum">
              <a:rPr lang="en-US" noProof="0" smtClean="0"/>
              <a:t>11</a:t>
            </a:fld>
            <a:endParaRPr lang="en-US" noProof="0" dirty="0"/>
          </a:p>
        </p:txBody>
      </p:sp>
      <p:sp>
        <p:nvSpPr>
          <p:cNvPr id="4" name="Title 3">
            <a:extLst>
              <a:ext uri="{FF2B5EF4-FFF2-40B4-BE49-F238E27FC236}">
                <a16:creationId xmlns:a16="http://schemas.microsoft.com/office/drawing/2014/main" id="{26C164A5-70F9-38BA-7B0A-941F05747E16}"/>
              </a:ext>
            </a:extLst>
          </p:cNvPr>
          <p:cNvSpPr>
            <a:spLocks noGrp="1"/>
          </p:cNvSpPr>
          <p:nvPr>
            <p:ph type="title"/>
          </p:nvPr>
        </p:nvSpPr>
        <p:spPr/>
        <p:txBody>
          <a:bodyPr>
            <a:normAutofit fontScale="90000"/>
          </a:bodyPr>
          <a:lstStyle/>
          <a:p>
            <a:r>
              <a:rPr lang="en-GB" dirty="0"/>
              <a:t>Assessment 1 – </a:t>
            </a:r>
            <a:r>
              <a:rPr lang="en-GB" sz="1800" dirty="0">
                <a:effectLst/>
                <a:latin typeface="Arial" panose="020B0604020202020204" pitchFamily="34" charset="0"/>
                <a:ea typeface="Times New Roman" panose="02020603050405020304" pitchFamily="18" charset="0"/>
                <a:cs typeface="Arial" panose="020B0604020202020204" pitchFamily="34" charset="0"/>
              </a:rPr>
              <a:t>Produce an e-portfolio that addresses the following four tasks:</a:t>
            </a:r>
            <a:br>
              <a:rPr lang="en-GB" sz="1800" dirty="0">
                <a:effectLst/>
                <a:latin typeface="Arial" panose="020B0604020202020204" pitchFamily="34" charset="0"/>
                <a:ea typeface="Times New Roman" panose="02020603050405020304" pitchFamily="18" charset="0"/>
                <a:cs typeface="Times New Roman" panose="02020603050405020304" pitchFamily="18" charset="0"/>
              </a:rPr>
            </a:br>
            <a:r>
              <a:rPr lang="en-GB" dirty="0"/>
              <a:t> </a:t>
            </a:r>
          </a:p>
        </p:txBody>
      </p:sp>
      <p:sp>
        <p:nvSpPr>
          <p:cNvPr id="6" name="Content Placeholder 5">
            <a:extLst>
              <a:ext uri="{FF2B5EF4-FFF2-40B4-BE49-F238E27FC236}">
                <a16:creationId xmlns:a16="http://schemas.microsoft.com/office/drawing/2014/main" id="{F20CFA5E-DCDD-7477-E621-BB5851840F24}"/>
              </a:ext>
            </a:extLst>
          </p:cNvPr>
          <p:cNvSpPr>
            <a:spLocks noGrp="1"/>
          </p:cNvSpPr>
          <p:nvPr>
            <p:ph sz="half" idx="1"/>
          </p:nvPr>
        </p:nvSpPr>
        <p:spPr>
          <a:xfrm>
            <a:off x="581193" y="2228003"/>
            <a:ext cx="5422390" cy="4468632"/>
          </a:xfrm>
        </p:spPr>
        <p:style>
          <a:lnRef idx="2">
            <a:schemeClr val="accent1"/>
          </a:lnRef>
          <a:fillRef idx="1">
            <a:schemeClr val="lt1"/>
          </a:fillRef>
          <a:effectRef idx="0">
            <a:schemeClr val="accent1"/>
          </a:effectRef>
          <a:fontRef idx="minor">
            <a:schemeClr val="dk1"/>
          </a:fontRef>
        </p:style>
        <p:txBody>
          <a:bodyPr>
            <a:normAutofit fontScale="77500" lnSpcReduction="20000"/>
          </a:bodyPr>
          <a:lstStyle/>
          <a:p>
            <a:pPr algn="just">
              <a:lnSpc>
                <a:spcPct val="200000"/>
              </a:lnSpc>
            </a:pPr>
            <a:r>
              <a:rPr lang="en-GB" sz="1800" b="1" dirty="0">
                <a:effectLst/>
                <a:latin typeface="Arial" panose="020B0604020202020204" pitchFamily="34" charset="0"/>
                <a:ea typeface="Times New Roman" panose="02020603050405020304" pitchFamily="18" charset="0"/>
                <a:cs typeface="Arial" panose="020B0604020202020204" pitchFamily="34" charset="0"/>
              </a:rPr>
              <a:t>Task 1 – Formulate a Research Question</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0" indent="0" algn="just">
              <a:lnSpc>
                <a:spcPct val="115000"/>
              </a:lnSpc>
              <a:buNone/>
            </a:pPr>
            <a:r>
              <a:rPr lang="en-GB" sz="1800" dirty="0">
                <a:effectLst/>
                <a:latin typeface="Arial" panose="020B0604020202020204" pitchFamily="34" charset="0"/>
                <a:ea typeface="Times New Roman" panose="02020603050405020304" pitchFamily="18" charset="0"/>
                <a:cs typeface="Arial" panose="020B0604020202020204" pitchFamily="34" charset="0"/>
              </a:rPr>
              <a:t>Produce a written statement of 1,000 words that considers the following:</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15000"/>
              </a:lnSpc>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Arial" panose="020B0604020202020204" pitchFamily="34" charset="0"/>
              </a:rPr>
              <a:t>A </a:t>
            </a:r>
            <a:r>
              <a:rPr lang="en-GB" sz="1800" b="1" i="1" u="sng" dirty="0">
                <a:effectLst/>
                <a:latin typeface="Arial" panose="020B0604020202020204" pitchFamily="34" charset="0"/>
                <a:ea typeface="Times New Roman" panose="02020603050405020304" pitchFamily="18" charset="0"/>
                <a:cs typeface="Arial" panose="020B0604020202020204" pitchFamily="34" charset="0"/>
              </a:rPr>
              <a:t>Research Question </a:t>
            </a:r>
            <a:r>
              <a:rPr lang="en-GB" sz="1800" dirty="0">
                <a:effectLst/>
                <a:latin typeface="Arial" panose="020B0604020202020204" pitchFamily="34" charset="0"/>
                <a:ea typeface="Times New Roman" panose="02020603050405020304" pitchFamily="18" charset="0"/>
                <a:cs typeface="Arial" panose="020B0604020202020204" pitchFamily="34" charset="0"/>
              </a:rPr>
              <a:t>that has been formulated because of identifying an issue / problem that you would like to investigate that is appropriate to your programme of study.  Within your summary you should express </a:t>
            </a:r>
            <a:r>
              <a:rPr lang="en-GB" sz="1800" b="1" i="1" u="sng" dirty="0">
                <a:effectLst/>
                <a:latin typeface="Arial" panose="020B0604020202020204" pitchFamily="34" charset="0"/>
                <a:ea typeface="Times New Roman" panose="02020603050405020304" pitchFamily="18" charset="0"/>
                <a:cs typeface="Arial" panose="020B0604020202020204" pitchFamily="34" charset="0"/>
              </a:rPr>
              <a:t>the Value </a:t>
            </a:r>
            <a:r>
              <a:rPr lang="en-GB" sz="1800" dirty="0">
                <a:effectLst/>
                <a:latin typeface="Arial" panose="020B0604020202020204" pitchFamily="34" charset="0"/>
                <a:ea typeface="Times New Roman" panose="02020603050405020304" pitchFamily="18" charset="0"/>
                <a:cs typeface="Arial" panose="020B0604020202020204" pitchFamily="34" charset="0"/>
              </a:rPr>
              <a:t>that your research could create for the field being researched.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15000"/>
              </a:lnSpc>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Arial" panose="020B0604020202020204" pitchFamily="34" charset="0"/>
              </a:rPr>
              <a:t>Your chosen </a:t>
            </a:r>
            <a:r>
              <a:rPr lang="en-GB" sz="1800" b="1" i="1" u="sng" dirty="0">
                <a:effectLst/>
                <a:latin typeface="Arial" panose="020B0604020202020204" pitchFamily="34" charset="0"/>
                <a:ea typeface="Times New Roman" panose="02020603050405020304" pitchFamily="18" charset="0"/>
                <a:cs typeface="Arial" panose="020B0604020202020204" pitchFamily="34" charset="0"/>
              </a:rPr>
              <a:t>Research Approach </a:t>
            </a:r>
            <a:r>
              <a:rPr lang="en-GB" sz="1800" dirty="0">
                <a:effectLst/>
                <a:latin typeface="Arial" panose="020B0604020202020204" pitchFamily="34" charset="0"/>
                <a:ea typeface="Times New Roman" panose="02020603050405020304" pitchFamily="18" charset="0"/>
                <a:cs typeface="Arial" panose="020B0604020202020204" pitchFamily="34" charset="0"/>
              </a:rPr>
              <a:t>(deductive / inductive / abductive) (qualitative / quantitative / mixed methods).</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15000"/>
              </a:lnSpc>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Arial" panose="020B0604020202020204" pitchFamily="34" charset="0"/>
              </a:rPr>
              <a:t>Your </a:t>
            </a:r>
            <a:r>
              <a:rPr lang="en-GB" sz="1800" b="1" i="1" u="sng" dirty="0">
                <a:effectLst/>
                <a:latin typeface="Arial" panose="020B0604020202020204" pitchFamily="34" charset="0"/>
                <a:ea typeface="Times New Roman" panose="02020603050405020304" pitchFamily="18" charset="0"/>
                <a:cs typeface="Arial" panose="020B0604020202020204" pitchFamily="34" charset="0"/>
              </a:rPr>
              <a:t>Data Collection Method(s) </a:t>
            </a:r>
            <a:r>
              <a:rPr lang="en-GB" sz="1800" dirty="0">
                <a:effectLst/>
                <a:latin typeface="Arial" panose="020B0604020202020204" pitchFamily="34" charset="0"/>
                <a:ea typeface="Times New Roman" panose="02020603050405020304" pitchFamily="18" charset="0"/>
                <a:cs typeface="Arial" panose="020B0604020202020204" pitchFamily="34" charset="0"/>
              </a:rPr>
              <a:t>(primary / secondary methods).</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15000"/>
              </a:lnSpc>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Arial" panose="020B0604020202020204" pitchFamily="34" charset="0"/>
              </a:rPr>
              <a:t>Your </a:t>
            </a:r>
            <a:r>
              <a:rPr lang="en-GB" sz="1800" b="1" i="1" u="sng" dirty="0">
                <a:effectLst/>
                <a:latin typeface="Arial" panose="020B0604020202020204" pitchFamily="34" charset="0"/>
                <a:ea typeface="Times New Roman" panose="02020603050405020304" pitchFamily="18" charset="0"/>
                <a:cs typeface="Arial" panose="020B0604020202020204" pitchFamily="34" charset="0"/>
              </a:rPr>
              <a:t>Sampling Method </a:t>
            </a:r>
            <a:r>
              <a:rPr lang="en-GB" sz="1800" dirty="0">
                <a:effectLst/>
                <a:latin typeface="Arial" panose="020B0604020202020204" pitchFamily="34" charset="0"/>
                <a:ea typeface="Times New Roman" panose="02020603050405020304" pitchFamily="18" charset="0"/>
                <a:cs typeface="Arial" panose="020B0604020202020204" pitchFamily="34" charset="0"/>
              </a:rPr>
              <a:t>&amp; </a:t>
            </a:r>
            <a:r>
              <a:rPr lang="en-GB" sz="1800" b="1" i="1" u="sng" dirty="0">
                <a:effectLst/>
                <a:latin typeface="Arial" panose="020B0604020202020204" pitchFamily="34" charset="0"/>
                <a:ea typeface="Times New Roman" panose="02020603050405020304" pitchFamily="18" charset="0"/>
                <a:cs typeface="Arial" panose="020B0604020202020204" pitchFamily="34" charset="0"/>
              </a:rPr>
              <a:t>Sample Size</a:t>
            </a:r>
            <a:r>
              <a:rPr lang="en-GB" sz="1800" dirty="0">
                <a:effectLst/>
                <a:latin typeface="Arial" panose="020B0604020202020204" pitchFamily="34" charset="0"/>
                <a:ea typeface="Times New Roman" panose="02020603050405020304" pitchFamily="18" charset="0"/>
                <a:cs typeface="Arial" panose="020B0604020202020204" pitchFamily="34" charset="0"/>
              </a:rPr>
              <a:t>.</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0" indent="0" algn="just">
              <a:lnSpc>
                <a:spcPct val="115000"/>
              </a:lnSpc>
              <a:buNone/>
            </a:pP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0" indent="0" algn="just">
              <a:lnSpc>
                <a:spcPct val="115000"/>
              </a:lnSpc>
              <a:buNone/>
            </a:pPr>
            <a:r>
              <a:rPr lang="en-GB" sz="1800" dirty="0">
                <a:effectLst/>
                <a:latin typeface="Arial" panose="020B0604020202020204" pitchFamily="34" charset="0"/>
                <a:ea typeface="Times New Roman" panose="02020603050405020304" pitchFamily="18" charset="0"/>
                <a:cs typeface="Arial" panose="020B0604020202020204" pitchFamily="34" charset="0"/>
              </a:rPr>
              <a:t>The resources covered in </a:t>
            </a:r>
            <a:r>
              <a:rPr lang="en-GB" sz="1800" b="1" dirty="0">
                <a:effectLst/>
                <a:latin typeface="Arial" panose="020B0604020202020204" pitchFamily="34" charset="0"/>
                <a:ea typeface="Times New Roman" panose="02020603050405020304" pitchFamily="18" charset="0"/>
                <a:cs typeface="Arial" panose="020B0604020202020204" pitchFamily="34" charset="0"/>
              </a:rPr>
              <a:t>Unit One </a:t>
            </a:r>
            <a:r>
              <a:rPr lang="en-GB" sz="1800" dirty="0">
                <a:effectLst/>
                <a:latin typeface="Arial" panose="020B0604020202020204" pitchFamily="34" charset="0"/>
                <a:ea typeface="Times New Roman" panose="02020603050405020304" pitchFamily="18" charset="0"/>
                <a:cs typeface="Arial" panose="020B0604020202020204" pitchFamily="34" charset="0"/>
              </a:rPr>
              <a:t>and </a:t>
            </a:r>
            <a:r>
              <a:rPr lang="en-GB" sz="1800" b="1" dirty="0">
                <a:effectLst/>
                <a:latin typeface="Arial" panose="020B0604020202020204" pitchFamily="34" charset="0"/>
                <a:ea typeface="Times New Roman" panose="02020603050405020304" pitchFamily="18" charset="0"/>
                <a:cs typeface="Arial" panose="020B0604020202020204" pitchFamily="34" charset="0"/>
              </a:rPr>
              <a:t>Unit Two </a:t>
            </a:r>
            <a:r>
              <a:rPr lang="en-GB" sz="1800" dirty="0">
                <a:effectLst/>
                <a:latin typeface="Arial" panose="020B0604020202020204" pitchFamily="34" charset="0"/>
                <a:ea typeface="Times New Roman" panose="02020603050405020304" pitchFamily="18" charset="0"/>
                <a:cs typeface="Arial" panose="020B0604020202020204" pitchFamily="34" charset="0"/>
              </a:rPr>
              <a:t>of this module will help you to complete this task.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endParaRPr lang="en-GB" dirty="0"/>
          </a:p>
        </p:txBody>
      </p:sp>
      <p:sp>
        <p:nvSpPr>
          <p:cNvPr id="7" name="Content Placeholder 6">
            <a:extLst>
              <a:ext uri="{FF2B5EF4-FFF2-40B4-BE49-F238E27FC236}">
                <a16:creationId xmlns:a16="http://schemas.microsoft.com/office/drawing/2014/main" id="{35C896AF-871A-8D83-5B00-17F9C6250191}"/>
              </a:ext>
            </a:extLst>
          </p:cNvPr>
          <p:cNvSpPr>
            <a:spLocks noGrp="1"/>
          </p:cNvSpPr>
          <p:nvPr>
            <p:ph sz="half" idx="2"/>
          </p:nvPr>
        </p:nvSpPr>
        <p:spPr>
          <a:xfrm>
            <a:off x="6188417" y="2228003"/>
            <a:ext cx="5422392" cy="4468632"/>
          </a:xfrm>
        </p:spPr>
        <p:style>
          <a:lnRef idx="2">
            <a:schemeClr val="accent1"/>
          </a:lnRef>
          <a:fillRef idx="1">
            <a:schemeClr val="lt1"/>
          </a:fillRef>
          <a:effectRef idx="0">
            <a:schemeClr val="accent1"/>
          </a:effectRef>
          <a:fontRef idx="minor">
            <a:schemeClr val="dk1"/>
          </a:fontRef>
        </p:style>
        <p:txBody>
          <a:bodyPr>
            <a:normAutofit/>
          </a:bodyPr>
          <a:lstStyle/>
          <a:p>
            <a:pPr algn="just">
              <a:lnSpc>
                <a:spcPct val="115000"/>
              </a:lnSpc>
            </a:pPr>
            <a:r>
              <a:rPr lang="en-GB" sz="1400" b="1" dirty="0">
                <a:effectLst/>
                <a:latin typeface="Arial" panose="020B0604020202020204" pitchFamily="34" charset="0"/>
                <a:ea typeface="Times New Roman" panose="02020603050405020304" pitchFamily="18" charset="0"/>
                <a:cs typeface="Arial" panose="020B0604020202020204" pitchFamily="34" charset="0"/>
              </a:rPr>
              <a:t>Task 2 – Primary and Secondary Research Techniques</a:t>
            </a:r>
            <a:endParaRPr lang="en-GB" sz="1400" dirty="0">
              <a:effectLst/>
              <a:latin typeface="Arial" panose="020B0604020202020204" pitchFamily="34" charset="0"/>
              <a:ea typeface="Times New Roman" panose="02020603050405020304" pitchFamily="18" charset="0"/>
              <a:cs typeface="Times New Roman" panose="02020603050405020304" pitchFamily="18" charset="0"/>
            </a:endParaRPr>
          </a:p>
          <a:p>
            <a:pPr marL="0" indent="0" algn="just">
              <a:lnSpc>
                <a:spcPct val="115000"/>
              </a:lnSpc>
              <a:buNone/>
            </a:pPr>
            <a:endParaRPr lang="en-GB" sz="14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400" dirty="0">
                <a:effectLst/>
                <a:latin typeface="Arial" panose="020B0604020202020204" pitchFamily="34" charset="0"/>
                <a:ea typeface="Times New Roman" panose="02020603050405020304" pitchFamily="18" charset="0"/>
                <a:cs typeface="Arial" panose="020B0604020202020204" pitchFamily="34" charset="0"/>
              </a:rPr>
              <a:t>In no more than 300 words, </a:t>
            </a:r>
            <a:r>
              <a:rPr lang="en-GB" sz="1400" b="1" i="1" u="sng" dirty="0">
                <a:effectLst/>
                <a:latin typeface="Arial" panose="020B0604020202020204" pitchFamily="34" charset="0"/>
                <a:ea typeface="Times New Roman" panose="02020603050405020304" pitchFamily="18" charset="0"/>
                <a:cs typeface="Arial" panose="020B0604020202020204" pitchFamily="34" charset="0"/>
              </a:rPr>
              <a:t>select</a:t>
            </a:r>
            <a:r>
              <a:rPr lang="en-GB" sz="1400" dirty="0">
                <a:effectLst/>
                <a:latin typeface="Arial" panose="020B0604020202020204" pitchFamily="34" charset="0"/>
                <a:ea typeface="Times New Roman" panose="02020603050405020304" pitchFamily="18" charset="0"/>
                <a:cs typeface="Arial" panose="020B0604020202020204" pitchFamily="34" charset="0"/>
              </a:rPr>
              <a:t> an appropriate research technique and </a:t>
            </a:r>
            <a:r>
              <a:rPr lang="en-GB" sz="1400" b="1" i="1" u="sng" dirty="0">
                <a:effectLst/>
                <a:latin typeface="Arial" panose="020B0604020202020204" pitchFamily="34" charset="0"/>
                <a:ea typeface="Times New Roman" panose="02020603050405020304" pitchFamily="18" charset="0"/>
                <a:cs typeface="Arial" panose="020B0604020202020204" pitchFamily="34" charset="0"/>
              </a:rPr>
              <a:t>conduct Primary and Secondary Research</a:t>
            </a:r>
            <a:r>
              <a:rPr lang="en-GB" sz="1400" dirty="0">
                <a:effectLst/>
                <a:latin typeface="Arial" panose="020B0604020202020204" pitchFamily="34" charset="0"/>
                <a:ea typeface="Times New Roman" panose="02020603050405020304" pitchFamily="18" charset="0"/>
                <a:cs typeface="Arial" panose="020B0604020202020204" pitchFamily="34" charset="0"/>
              </a:rPr>
              <a:t> based on your chosen research approach from Task 1.</a:t>
            </a:r>
          </a:p>
          <a:p>
            <a:pPr algn="just">
              <a:lnSpc>
                <a:spcPct val="115000"/>
              </a:lnSpc>
            </a:pPr>
            <a:endParaRPr lang="en-GB" sz="14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400" dirty="0">
                <a:effectLst/>
                <a:latin typeface="Arial" panose="020B0604020202020204" pitchFamily="34" charset="0"/>
                <a:ea typeface="Times New Roman" panose="02020603050405020304" pitchFamily="18" charset="0"/>
                <a:cs typeface="Arial" panose="020B0604020202020204" pitchFamily="34" charset="0"/>
              </a:rPr>
              <a:t>The resources covered in </a:t>
            </a:r>
            <a:r>
              <a:rPr lang="en-GB" sz="1400" b="1" dirty="0">
                <a:effectLst/>
                <a:latin typeface="Arial" panose="020B0604020202020204" pitchFamily="34" charset="0"/>
                <a:ea typeface="Times New Roman" panose="02020603050405020304" pitchFamily="18" charset="0"/>
                <a:cs typeface="Arial" panose="020B0604020202020204" pitchFamily="34" charset="0"/>
              </a:rPr>
              <a:t>Unit Two </a:t>
            </a:r>
            <a:r>
              <a:rPr lang="en-GB" sz="1400" dirty="0">
                <a:effectLst/>
                <a:latin typeface="Arial" panose="020B0604020202020204" pitchFamily="34" charset="0"/>
                <a:ea typeface="Times New Roman" panose="02020603050405020304" pitchFamily="18" charset="0"/>
                <a:cs typeface="Arial" panose="020B0604020202020204" pitchFamily="34" charset="0"/>
              </a:rPr>
              <a:t>of this module will help you to complete this task. </a:t>
            </a:r>
            <a:endParaRPr lang="en-GB" sz="1400" dirty="0">
              <a:effectLst/>
              <a:latin typeface="Arial" panose="020B0604020202020204" pitchFamily="34" charset="0"/>
              <a:ea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8899667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B3C78C8D-8642-2EA7-4FF3-0900BD7DEE72}"/>
              </a:ext>
            </a:extLst>
          </p:cNvPr>
          <p:cNvSpPr>
            <a:spLocks noGrp="1"/>
          </p:cNvSpPr>
          <p:nvPr>
            <p:ph type="sldNum" sz="quarter" idx="12"/>
          </p:nvPr>
        </p:nvSpPr>
        <p:spPr/>
        <p:txBody>
          <a:bodyPr/>
          <a:lstStyle/>
          <a:p>
            <a:fld id="{F603CDE5-C1D8-4EDD-870F-A498BAFA520F}" type="slidenum">
              <a:rPr lang="en-US" noProof="0" smtClean="0"/>
              <a:t>12</a:t>
            </a:fld>
            <a:endParaRPr lang="en-US" noProof="0" dirty="0"/>
          </a:p>
        </p:txBody>
      </p:sp>
      <p:sp>
        <p:nvSpPr>
          <p:cNvPr id="4" name="Title 3">
            <a:extLst>
              <a:ext uri="{FF2B5EF4-FFF2-40B4-BE49-F238E27FC236}">
                <a16:creationId xmlns:a16="http://schemas.microsoft.com/office/drawing/2014/main" id="{26C164A5-70F9-38BA-7B0A-941F05747E16}"/>
              </a:ext>
            </a:extLst>
          </p:cNvPr>
          <p:cNvSpPr>
            <a:spLocks noGrp="1"/>
          </p:cNvSpPr>
          <p:nvPr>
            <p:ph type="title"/>
          </p:nvPr>
        </p:nvSpPr>
        <p:spPr/>
        <p:txBody>
          <a:bodyPr>
            <a:normAutofit fontScale="90000"/>
          </a:bodyPr>
          <a:lstStyle/>
          <a:p>
            <a:r>
              <a:rPr lang="en-GB" dirty="0"/>
              <a:t>Assessment 1 – </a:t>
            </a:r>
            <a:r>
              <a:rPr lang="en-GB" sz="1800" b="1" dirty="0">
                <a:effectLst/>
                <a:latin typeface="Arial" panose="020B0604020202020204" pitchFamily="34" charset="0"/>
                <a:ea typeface="Times New Roman" panose="02020603050405020304" pitchFamily="18" charset="0"/>
                <a:cs typeface="Arial" panose="020B0604020202020204" pitchFamily="34" charset="0"/>
              </a:rPr>
              <a:t>Produce an e-portfolio that addresses the following four tasks:</a:t>
            </a:r>
            <a:br>
              <a:rPr lang="en-GB" sz="1800" b="1" dirty="0">
                <a:effectLst/>
                <a:latin typeface="Arial" panose="020B0604020202020204" pitchFamily="34" charset="0"/>
                <a:ea typeface="Times New Roman" panose="02020603050405020304" pitchFamily="18" charset="0"/>
                <a:cs typeface="Times New Roman" panose="02020603050405020304" pitchFamily="18" charset="0"/>
              </a:rPr>
            </a:br>
            <a:r>
              <a:rPr lang="en-GB" b="1" dirty="0"/>
              <a:t> </a:t>
            </a:r>
          </a:p>
        </p:txBody>
      </p:sp>
      <p:sp>
        <p:nvSpPr>
          <p:cNvPr id="6" name="Content Placeholder 5">
            <a:extLst>
              <a:ext uri="{FF2B5EF4-FFF2-40B4-BE49-F238E27FC236}">
                <a16:creationId xmlns:a16="http://schemas.microsoft.com/office/drawing/2014/main" id="{F20CFA5E-DCDD-7477-E621-BB5851840F24}"/>
              </a:ext>
            </a:extLst>
          </p:cNvPr>
          <p:cNvSpPr>
            <a:spLocks noGrp="1"/>
          </p:cNvSpPr>
          <p:nvPr>
            <p:ph sz="half" idx="1"/>
          </p:nvPr>
        </p:nvSpPr>
        <p:spPr>
          <a:xfrm>
            <a:off x="581193" y="2228003"/>
            <a:ext cx="5422390" cy="4468632"/>
          </a:xfrm>
        </p:spPr>
        <p:style>
          <a:lnRef idx="2">
            <a:schemeClr val="accent1"/>
          </a:lnRef>
          <a:fillRef idx="1">
            <a:schemeClr val="lt1"/>
          </a:fillRef>
          <a:effectRef idx="0">
            <a:schemeClr val="accent1"/>
          </a:effectRef>
          <a:fontRef idx="minor">
            <a:schemeClr val="dk1"/>
          </a:fontRef>
        </p:style>
        <p:txBody>
          <a:bodyPr>
            <a:normAutofit/>
          </a:bodyPr>
          <a:lstStyle/>
          <a:p>
            <a:pPr algn="just">
              <a:lnSpc>
                <a:spcPct val="115000"/>
              </a:lnSpc>
            </a:pPr>
            <a:r>
              <a:rPr lang="en-GB" sz="1800" b="1" dirty="0">
                <a:effectLst/>
                <a:latin typeface="Arial" panose="020B0604020202020204" pitchFamily="34" charset="0"/>
                <a:ea typeface="Times New Roman" panose="02020603050405020304" pitchFamily="18" charset="0"/>
                <a:cs typeface="Arial" panose="020B0604020202020204" pitchFamily="34" charset="0"/>
              </a:rPr>
              <a:t>Task 3 – Present Your Ideas</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0" indent="0" algn="just">
              <a:lnSpc>
                <a:spcPct val="115000"/>
              </a:lnSpc>
              <a:buNone/>
            </a:pP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Arial" panose="020B0604020202020204" pitchFamily="34" charset="0"/>
                <a:ea typeface="Times New Roman" panose="02020603050405020304" pitchFamily="18" charset="0"/>
                <a:cs typeface="Arial" panose="020B0604020202020204" pitchFamily="34" charset="0"/>
              </a:rPr>
              <a:t>Produce a 3-minute video elevator pitch that </a:t>
            </a:r>
            <a:r>
              <a:rPr lang="en-GB" sz="1800" b="1" i="1" u="sng" dirty="0">
                <a:effectLst/>
                <a:latin typeface="Arial" panose="020B0604020202020204" pitchFamily="34" charset="0"/>
                <a:ea typeface="Times New Roman" panose="02020603050405020304" pitchFamily="18" charset="0"/>
                <a:cs typeface="Arial" panose="020B0604020202020204" pitchFamily="34" charset="0"/>
              </a:rPr>
              <a:t>presents your area of research </a:t>
            </a:r>
            <a:r>
              <a:rPr lang="en-GB" sz="1800" dirty="0">
                <a:effectLst/>
                <a:latin typeface="Arial" panose="020B0604020202020204" pitchFamily="34" charset="0"/>
                <a:ea typeface="Times New Roman" panose="02020603050405020304" pitchFamily="18" charset="0"/>
                <a:cs typeface="Arial" panose="020B0604020202020204" pitchFamily="34" charset="0"/>
              </a:rPr>
              <a:t>to identified stakeholders and obtain feedback that should be reflected upon in no more than 200 words.</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0" indent="0" algn="just">
              <a:lnSpc>
                <a:spcPct val="115000"/>
              </a:lnSpc>
              <a:buNone/>
            </a:pP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The resources in </a:t>
            </a:r>
            <a:r>
              <a:rPr lang="en-GB" sz="1800" b="1" dirty="0">
                <a:effectLst/>
                <a:latin typeface="Arial" panose="020B0604020202020204" pitchFamily="34" charset="0"/>
                <a:ea typeface="Times New Roman" panose="02020603050405020304" pitchFamily="18" charset="0"/>
                <a:cs typeface="Times New Roman" panose="02020603050405020304" pitchFamily="18" charset="0"/>
              </a:rPr>
              <a:t>Unit Three </a:t>
            </a:r>
            <a:r>
              <a:rPr lang="en-GB" sz="1800" dirty="0">
                <a:effectLst/>
                <a:latin typeface="Arial" panose="020B0604020202020204" pitchFamily="34" charset="0"/>
                <a:ea typeface="Times New Roman" panose="02020603050405020304" pitchFamily="18" charset="0"/>
                <a:cs typeface="Arial" panose="020B0604020202020204" pitchFamily="34" charset="0"/>
              </a:rPr>
              <a:t>of this module will help you to complete this task.</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200000"/>
              </a:lnSpc>
            </a:pPr>
            <a:endParaRPr lang="en-GB" dirty="0"/>
          </a:p>
        </p:txBody>
      </p:sp>
      <p:sp>
        <p:nvSpPr>
          <p:cNvPr id="7" name="Content Placeholder 6">
            <a:extLst>
              <a:ext uri="{FF2B5EF4-FFF2-40B4-BE49-F238E27FC236}">
                <a16:creationId xmlns:a16="http://schemas.microsoft.com/office/drawing/2014/main" id="{35C896AF-871A-8D83-5B00-17F9C6250191}"/>
              </a:ext>
            </a:extLst>
          </p:cNvPr>
          <p:cNvSpPr>
            <a:spLocks noGrp="1"/>
          </p:cNvSpPr>
          <p:nvPr>
            <p:ph sz="half" idx="2"/>
          </p:nvPr>
        </p:nvSpPr>
        <p:spPr>
          <a:xfrm>
            <a:off x="6188417" y="2228003"/>
            <a:ext cx="5422392" cy="4468632"/>
          </a:xfrm>
        </p:spPr>
        <p:style>
          <a:lnRef idx="2">
            <a:schemeClr val="accent1"/>
          </a:lnRef>
          <a:fillRef idx="1">
            <a:schemeClr val="lt1"/>
          </a:fillRef>
          <a:effectRef idx="0">
            <a:schemeClr val="accent1"/>
          </a:effectRef>
          <a:fontRef idx="minor">
            <a:schemeClr val="dk1"/>
          </a:fontRef>
        </p:style>
        <p:txBody>
          <a:bodyPr>
            <a:normAutofit/>
          </a:bodyPr>
          <a:lstStyle/>
          <a:p>
            <a:pPr algn="just">
              <a:lnSpc>
                <a:spcPct val="200000"/>
              </a:lnSpc>
            </a:pPr>
            <a:r>
              <a:rPr lang="en-GB" sz="1800" b="1" dirty="0">
                <a:effectLst/>
                <a:latin typeface="Arial" panose="020B0604020202020204" pitchFamily="34" charset="0"/>
                <a:ea typeface="Times New Roman" panose="02020603050405020304" pitchFamily="18" charset="0"/>
                <a:cs typeface="Arial" panose="020B0604020202020204" pitchFamily="34" charset="0"/>
              </a:rPr>
              <a:t>Task 4 – Data Analysis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0" indent="0" algn="just">
              <a:lnSpc>
                <a:spcPct val="115000"/>
              </a:lnSpc>
              <a:buNone/>
            </a:pP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Arial" panose="020B0604020202020204" pitchFamily="34" charset="0"/>
                <a:ea typeface="Times New Roman" panose="02020603050405020304" pitchFamily="18" charset="0"/>
                <a:cs typeface="Arial" panose="020B0604020202020204" pitchFamily="34" charset="0"/>
              </a:rPr>
              <a:t>In no more than 500 words create a conference poster that demonstrates the initial </a:t>
            </a:r>
            <a:r>
              <a:rPr lang="en-GB" sz="1800" b="1" i="1" u="sng" dirty="0">
                <a:effectLst/>
                <a:latin typeface="Arial" panose="020B0604020202020204" pitchFamily="34" charset="0"/>
                <a:ea typeface="Times New Roman" panose="02020603050405020304" pitchFamily="18" charset="0"/>
                <a:cs typeface="Arial" panose="020B0604020202020204" pitchFamily="34" charset="0"/>
              </a:rPr>
              <a:t>analysis</a:t>
            </a:r>
            <a:r>
              <a:rPr lang="en-GB" sz="1800" dirty="0">
                <a:effectLst/>
                <a:latin typeface="Arial" panose="020B0604020202020204" pitchFamily="34" charset="0"/>
                <a:ea typeface="Times New Roman" panose="02020603050405020304" pitchFamily="18" charset="0"/>
                <a:cs typeface="Arial" panose="020B0604020202020204" pitchFamily="34" charset="0"/>
              </a:rPr>
              <a:t> of your findings and highlights key </a:t>
            </a:r>
            <a:r>
              <a:rPr lang="en-GB" sz="1800" b="1" i="1" u="sng" dirty="0">
                <a:effectLst/>
                <a:latin typeface="Arial" panose="020B0604020202020204" pitchFamily="34" charset="0"/>
                <a:ea typeface="Times New Roman" panose="02020603050405020304" pitchFamily="18" charset="0"/>
                <a:cs typeface="Arial" panose="020B0604020202020204" pitchFamily="34" charset="0"/>
              </a:rPr>
              <a:t>conclusions</a:t>
            </a:r>
            <a:r>
              <a:rPr lang="en-GB" sz="1800" dirty="0">
                <a:effectLst/>
                <a:latin typeface="Arial" panose="020B0604020202020204" pitchFamily="34" charset="0"/>
                <a:ea typeface="Times New Roman" panose="02020603050405020304" pitchFamily="18" charset="0"/>
                <a:cs typeface="Arial" panose="020B0604020202020204" pitchFamily="34" charset="0"/>
              </a:rPr>
              <a:t> drawn from your research.</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0" indent="0" algn="just">
              <a:lnSpc>
                <a:spcPct val="115000"/>
              </a:lnSpc>
              <a:buNone/>
            </a:pP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The resources in </a:t>
            </a:r>
            <a:r>
              <a:rPr lang="en-GB" sz="1800" b="1" dirty="0">
                <a:effectLst/>
                <a:latin typeface="Arial" panose="020B0604020202020204" pitchFamily="34" charset="0"/>
                <a:ea typeface="Times New Roman" panose="02020603050405020304" pitchFamily="18" charset="0"/>
                <a:cs typeface="Times New Roman" panose="02020603050405020304" pitchFamily="18" charset="0"/>
              </a:rPr>
              <a:t>Unit Four </a:t>
            </a:r>
            <a:r>
              <a:rPr lang="en-GB" sz="1800" dirty="0">
                <a:effectLst/>
                <a:latin typeface="Arial" panose="020B0604020202020204" pitchFamily="34" charset="0"/>
                <a:ea typeface="Times New Roman" panose="02020603050405020304" pitchFamily="18" charset="0"/>
                <a:cs typeface="Arial" panose="020B0604020202020204" pitchFamily="34" charset="0"/>
              </a:rPr>
              <a:t>of this module will help you to complete this task.</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2596645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9958DA46-04EB-59E2-0AD9-5D24D47248CD}"/>
              </a:ext>
            </a:extLst>
          </p:cNvPr>
          <p:cNvSpPr>
            <a:spLocks noGrp="1"/>
          </p:cNvSpPr>
          <p:nvPr>
            <p:ph type="sldNum" sz="quarter" idx="12"/>
          </p:nvPr>
        </p:nvSpPr>
        <p:spPr/>
        <p:txBody>
          <a:bodyPr/>
          <a:lstStyle/>
          <a:p>
            <a:fld id="{3A98EE3D-8CD1-4C3F-BD1C-C98C9596463C}" type="slidenum">
              <a:rPr lang="en-US" smtClean="0"/>
              <a:t>13</a:t>
            </a:fld>
            <a:endParaRPr lang="en-US" dirty="0"/>
          </a:p>
        </p:txBody>
      </p:sp>
      <p:sp>
        <p:nvSpPr>
          <p:cNvPr id="4" name="Title 3">
            <a:extLst>
              <a:ext uri="{FF2B5EF4-FFF2-40B4-BE49-F238E27FC236}">
                <a16:creationId xmlns:a16="http://schemas.microsoft.com/office/drawing/2014/main" id="{9474CA8B-2ED8-D822-E2F1-3599C4CEFE97}"/>
              </a:ext>
            </a:extLst>
          </p:cNvPr>
          <p:cNvSpPr>
            <a:spLocks noGrp="1"/>
          </p:cNvSpPr>
          <p:nvPr>
            <p:ph type="title"/>
          </p:nvPr>
        </p:nvSpPr>
        <p:spPr/>
        <p:txBody>
          <a:bodyPr/>
          <a:lstStyle/>
          <a:p>
            <a:r>
              <a:rPr lang="en-GB" dirty="0"/>
              <a:t>Assignment 2 – Reflection on the Research Process</a:t>
            </a:r>
          </a:p>
        </p:txBody>
      </p:sp>
      <p:sp>
        <p:nvSpPr>
          <p:cNvPr id="6" name="Content Placeholder 5">
            <a:extLst>
              <a:ext uri="{FF2B5EF4-FFF2-40B4-BE49-F238E27FC236}">
                <a16:creationId xmlns:a16="http://schemas.microsoft.com/office/drawing/2014/main" id="{6B4EC908-8CC7-A259-C17F-DE19FF022941}"/>
              </a:ext>
            </a:extLst>
          </p:cNvPr>
          <p:cNvSpPr>
            <a:spLocks noGrp="1"/>
          </p:cNvSpPr>
          <p:nvPr>
            <p:ph sz="half" idx="1"/>
          </p:nvPr>
        </p:nvSpPr>
        <p:spPr>
          <a:xfrm>
            <a:off x="581193" y="2228003"/>
            <a:ext cx="5422390" cy="4423809"/>
          </a:xfrm>
        </p:spPr>
        <p:style>
          <a:lnRef idx="2">
            <a:schemeClr val="accent1"/>
          </a:lnRef>
          <a:fillRef idx="1">
            <a:schemeClr val="lt1"/>
          </a:fillRef>
          <a:effectRef idx="0">
            <a:schemeClr val="accent1"/>
          </a:effectRef>
          <a:fontRef idx="minor">
            <a:schemeClr val="dk1"/>
          </a:fontRef>
        </p:style>
        <p:txBody>
          <a:bodyPr>
            <a:normAutofit fontScale="77500" lnSpcReduction="20000"/>
          </a:bodyPr>
          <a:lstStyle/>
          <a:p>
            <a:pPr algn="just">
              <a:lnSpc>
                <a:spcPct val="150000"/>
              </a:lnSpc>
            </a:pPr>
            <a:r>
              <a:rPr lang="en-GB" sz="1800" dirty="0">
                <a:effectLst/>
                <a:latin typeface="Arial" panose="020B0604020202020204" pitchFamily="34" charset="0"/>
                <a:ea typeface="Times New Roman" panose="02020603050405020304" pitchFamily="18" charset="0"/>
                <a:cs typeface="Arial" panose="020B0604020202020204" pitchFamily="34" charset="0"/>
              </a:rPr>
              <a:t>With the use of a Reflective Model (Gibbs, 1988) produce an individual reflective essay of 2000 words that reflects on the research process that you engaged with for the first assessment.  Consideration should be given to the process of:</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Arial" panose="020B0604020202020204" pitchFamily="34" charset="0"/>
              </a:rPr>
              <a:t>Identifying a problem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Arial" panose="020B0604020202020204" pitchFamily="34" charset="0"/>
              </a:rPr>
              <a:t>Setting a research question</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Arial" panose="020B0604020202020204" pitchFamily="34" charset="0"/>
              </a:rPr>
              <a:t>Deciding on the research approach</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Arial" panose="020B0604020202020204" pitchFamily="34" charset="0"/>
              </a:rPr>
              <a:t>Data collection</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Arial" panose="020B0604020202020204" pitchFamily="34" charset="0"/>
              </a:rPr>
              <a:t>Presenting your idea</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Arial" panose="020B0604020202020204" pitchFamily="34" charset="0"/>
              </a:rPr>
              <a:t>Analysing data</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Arial" panose="020B0604020202020204" pitchFamily="34" charset="0"/>
              </a:rPr>
              <a:t>Formulating conclusions</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endParaRPr lang="en-GB" dirty="0"/>
          </a:p>
        </p:txBody>
      </p:sp>
      <p:sp>
        <p:nvSpPr>
          <p:cNvPr id="7" name="Content Placeholder 6">
            <a:extLst>
              <a:ext uri="{FF2B5EF4-FFF2-40B4-BE49-F238E27FC236}">
                <a16:creationId xmlns:a16="http://schemas.microsoft.com/office/drawing/2014/main" id="{9E2CC56E-73F1-CD3C-28E6-67DFB130A2EE}"/>
              </a:ext>
            </a:extLst>
          </p:cNvPr>
          <p:cNvSpPr>
            <a:spLocks noGrp="1"/>
          </p:cNvSpPr>
          <p:nvPr>
            <p:ph sz="half" idx="2"/>
          </p:nvPr>
        </p:nvSpPr>
        <p:spPr>
          <a:xfrm>
            <a:off x="6188417" y="2228003"/>
            <a:ext cx="5422392" cy="4423809"/>
          </a:xfrm>
        </p:spPr>
        <p:style>
          <a:lnRef idx="2">
            <a:schemeClr val="accent1"/>
          </a:lnRef>
          <a:fillRef idx="1">
            <a:schemeClr val="lt1"/>
          </a:fillRef>
          <a:effectRef idx="0">
            <a:schemeClr val="accent1"/>
          </a:effectRef>
          <a:fontRef idx="minor">
            <a:schemeClr val="dk1"/>
          </a:fontRef>
        </p:style>
        <p:txBody>
          <a:bodyPr>
            <a:normAutofit fontScale="85000" lnSpcReduction="10000"/>
          </a:bodyPr>
          <a:lstStyle/>
          <a:p>
            <a:pPr algn="just">
              <a:lnSpc>
                <a:spcPct val="150000"/>
              </a:lnSpc>
            </a:pPr>
            <a:r>
              <a:rPr lang="en-GB" sz="1800" b="1" dirty="0">
                <a:effectLst/>
                <a:latin typeface="Arial" panose="020B0604020202020204" pitchFamily="34" charset="0"/>
                <a:ea typeface="Times New Roman" panose="02020603050405020304" pitchFamily="18" charset="0"/>
                <a:cs typeface="Arial" panose="020B0604020202020204" pitchFamily="34" charset="0"/>
              </a:rPr>
              <a:t>This essay should demonstrate: </a:t>
            </a:r>
            <a:endParaRPr lang="en-GB" sz="1800" b="1"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914400" algn="l"/>
              </a:tabLst>
            </a:pPr>
            <a:r>
              <a:rPr lang="en-GB" sz="1800" dirty="0">
                <a:effectLst/>
                <a:latin typeface="Arial" panose="020B0604020202020204" pitchFamily="34" charset="0"/>
                <a:ea typeface="Times New Roman" panose="02020603050405020304" pitchFamily="18" charset="0"/>
                <a:cs typeface="Arial" panose="020B0604020202020204" pitchFamily="34" charset="0"/>
              </a:rPr>
              <a:t>your knowledge and understanding of key concepts and ideas covered during the module.</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914400" algn="l"/>
              </a:tabLst>
            </a:pPr>
            <a:r>
              <a:rPr lang="en-GB" sz="1800" dirty="0">
                <a:effectLst/>
                <a:latin typeface="Arial" panose="020B0604020202020204" pitchFamily="34" charset="0"/>
                <a:ea typeface="Times New Roman" panose="02020603050405020304" pitchFamily="18" charset="0"/>
                <a:cs typeface="Arial" panose="020B0604020202020204" pitchFamily="34" charset="0"/>
              </a:rPr>
              <a:t>your ability to apply module ideas to a practical situation represented by your proposed idea.</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914400" algn="l"/>
              </a:tabLst>
            </a:pPr>
            <a:r>
              <a:rPr lang="en-GB" sz="1800" dirty="0">
                <a:effectLst/>
                <a:latin typeface="Arial" panose="020B0604020202020204" pitchFamily="34" charset="0"/>
                <a:ea typeface="Times New Roman" panose="02020603050405020304" pitchFamily="18" charset="0"/>
                <a:cs typeface="Arial" panose="020B0604020202020204" pitchFamily="34" charset="0"/>
              </a:rPr>
              <a:t>your ability to learn from feedback gained from presenting your idea to your tutor and fellow students.</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914400" algn="l"/>
              </a:tabLst>
            </a:pPr>
            <a:r>
              <a:rPr lang="en-GB" sz="1800" dirty="0">
                <a:effectLst/>
                <a:latin typeface="Arial" panose="020B0604020202020204" pitchFamily="34" charset="0"/>
                <a:ea typeface="Times New Roman" panose="02020603050405020304" pitchFamily="18" charset="0"/>
                <a:cs typeface="Arial" panose="020B0604020202020204" pitchFamily="34" charset="0"/>
              </a:rPr>
              <a:t>your ability to reflect on and learn from your experience in creating a plausible solution to a problem.</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914400" algn="l"/>
              </a:tabLst>
            </a:pPr>
            <a:r>
              <a:rPr lang="en-GB" sz="1800" dirty="0">
                <a:effectLst/>
                <a:latin typeface="Arial" panose="020B0604020202020204" pitchFamily="34" charset="0"/>
                <a:ea typeface="Times New Roman" panose="02020603050405020304" pitchFamily="18" charset="0"/>
                <a:cs typeface="Arial" panose="020B0604020202020204" pitchFamily="34" charset="0"/>
              </a:rPr>
              <a:t>good academic practice in citing sources of information appropriately.</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31033697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9958DA46-04EB-59E2-0AD9-5D24D47248CD}"/>
              </a:ext>
            </a:extLst>
          </p:cNvPr>
          <p:cNvSpPr>
            <a:spLocks noGrp="1"/>
          </p:cNvSpPr>
          <p:nvPr>
            <p:ph type="sldNum" sz="quarter" idx="12"/>
          </p:nvPr>
        </p:nvSpPr>
        <p:spPr>
          <a:xfrm>
            <a:off x="10795363" y="6423914"/>
            <a:ext cx="1052510" cy="365125"/>
          </a:xfrm>
        </p:spPr>
        <p:txBody>
          <a:bodyPr anchor="ctr">
            <a:normAutofit/>
          </a:bodyPr>
          <a:lstStyle/>
          <a:p>
            <a:pPr>
              <a:spcAft>
                <a:spcPts val="600"/>
              </a:spcAft>
            </a:pPr>
            <a:fld id="{3A98EE3D-8CD1-4C3F-BD1C-C98C9596463C}" type="slidenum">
              <a:rPr lang="en-US" smtClean="0"/>
              <a:pPr>
                <a:spcAft>
                  <a:spcPts val="600"/>
                </a:spcAft>
              </a:pPr>
              <a:t>14</a:t>
            </a:fld>
            <a:endParaRPr lang="en-US"/>
          </a:p>
        </p:txBody>
      </p:sp>
      <p:sp>
        <p:nvSpPr>
          <p:cNvPr id="4" name="Title 3">
            <a:extLst>
              <a:ext uri="{FF2B5EF4-FFF2-40B4-BE49-F238E27FC236}">
                <a16:creationId xmlns:a16="http://schemas.microsoft.com/office/drawing/2014/main" id="{9474CA8B-2ED8-D822-E2F1-3599C4CEFE97}"/>
              </a:ext>
            </a:extLst>
          </p:cNvPr>
          <p:cNvSpPr>
            <a:spLocks noGrp="1"/>
          </p:cNvSpPr>
          <p:nvPr>
            <p:ph type="title"/>
          </p:nvPr>
        </p:nvSpPr>
        <p:spPr>
          <a:xfrm>
            <a:off x="581193" y="729658"/>
            <a:ext cx="11029616" cy="988332"/>
          </a:xfrm>
        </p:spPr>
        <p:txBody>
          <a:bodyPr anchor="b">
            <a:normAutofit/>
          </a:bodyPr>
          <a:lstStyle/>
          <a:p>
            <a:r>
              <a:rPr lang="en-GB" dirty="0"/>
              <a:t>Assignment 2 – Reflection on the Research Process</a:t>
            </a:r>
          </a:p>
        </p:txBody>
      </p:sp>
      <p:sp>
        <p:nvSpPr>
          <p:cNvPr id="6" name="Content Placeholder 5">
            <a:extLst>
              <a:ext uri="{FF2B5EF4-FFF2-40B4-BE49-F238E27FC236}">
                <a16:creationId xmlns:a16="http://schemas.microsoft.com/office/drawing/2014/main" id="{6B4EC908-8CC7-A259-C17F-DE19FF022941}"/>
              </a:ext>
            </a:extLst>
          </p:cNvPr>
          <p:cNvSpPr>
            <a:spLocks noGrp="1"/>
          </p:cNvSpPr>
          <p:nvPr>
            <p:ph sz="half" idx="1"/>
          </p:nvPr>
        </p:nvSpPr>
        <p:spPr>
          <a:xfrm>
            <a:off x="581193" y="2228003"/>
            <a:ext cx="5422390" cy="4429972"/>
          </a:xfrm>
        </p:spPr>
        <p:style>
          <a:lnRef idx="2">
            <a:schemeClr val="accent1"/>
          </a:lnRef>
          <a:fillRef idx="1">
            <a:schemeClr val="lt1"/>
          </a:fillRef>
          <a:effectRef idx="0">
            <a:schemeClr val="accent1"/>
          </a:effectRef>
          <a:fontRef idx="minor">
            <a:schemeClr val="dk1"/>
          </a:fontRef>
        </p:style>
        <p:txBody>
          <a:bodyPr anchor="ctr">
            <a:normAutofit lnSpcReduction="10000"/>
          </a:bodyPr>
          <a:lstStyle/>
          <a:p>
            <a:pPr>
              <a:lnSpc>
                <a:spcPct val="90000"/>
              </a:lnSpc>
            </a:pPr>
            <a:r>
              <a:rPr lang="en-GB" dirty="0">
                <a:solidFill>
                  <a:schemeClr val="tx1">
                    <a:lumMod val="75000"/>
                    <a:lumOff val="25000"/>
                  </a:schemeClr>
                </a:solidFill>
                <a:effectLst/>
              </a:rPr>
              <a:t>Your reflection should cover the following:</a:t>
            </a:r>
          </a:p>
          <a:p>
            <a:pPr marL="342900" lvl="0" indent="-342900">
              <a:lnSpc>
                <a:spcPct val="90000"/>
              </a:lnSpc>
              <a:buSzPts val="1000"/>
              <a:buFont typeface="Symbol" panose="05050102010706020507" pitchFamily="18" charset="2"/>
              <a:buChar char=""/>
              <a:tabLst>
                <a:tab pos="685800" algn="l"/>
              </a:tabLst>
            </a:pPr>
            <a:r>
              <a:rPr lang="en-GB" b="1" dirty="0">
                <a:solidFill>
                  <a:schemeClr val="tx1">
                    <a:lumMod val="75000"/>
                    <a:lumOff val="25000"/>
                  </a:schemeClr>
                </a:solidFill>
                <a:effectLst/>
              </a:rPr>
              <a:t>Reflecting on the creation of your idea</a:t>
            </a:r>
            <a:r>
              <a:rPr lang="en-GB" dirty="0">
                <a:solidFill>
                  <a:schemeClr val="tx1">
                    <a:lumMod val="75000"/>
                    <a:lumOff val="25000"/>
                  </a:schemeClr>
                </a:solidFill>
                <a:effectLst/>
              </a:rPr>
              <a:t>: this section should address issues related to your idea, including what influenced it, the way it developed over time and what you see as its strengths and weaknesses.</a:t>
            </a:r>
          </a:p>
          <a:p>
            <a:pPr marL="342900" lvl="0" indent="-342900">
              <a:lnSpc>
                <a:spcPct val="90000"/>
              </a:lnSpc>
              <a:buSzPts val="1000"/>
              <a:buFont typeface="Symbol" panose="05050102010706020507" pitchFamily="18" charset="2"/>
              <a:buChar char=""/>
              <a:tabLst>
                <a:tab pos="685800" algn="l"/>
              </a:tabLst>
            </a:pPr>
            <a:r>
              <a:rPr lang="en-GB" b="1" dirty="0">
                <a:solidFill>
                  <a:schemeClr val="tx1">
                    <a:lumMod val="75000"/>
                    <a:lumOff val="25000"/>
                  </a:schemeClr>
                </a:solidFill>
                <a:effectLst/>
              </a:rPr>
              <a:t>Reflecting on the process of developing your idea</a:t>
            </a:r>
            <a:r>
              <a:rPr lang="en-GB" dirty="0">
                <a:solidFill>
                  <a:schemeClr val="tx1">
                    <a:lumMod val="75000"/>
                    <a:lumOff val="25000"/>
                  </a:schemeClr>
                </a:solidFill>
                <a:effectLst/>
              </a:rPr>
              <a:t>: this section should consider issues such as the main challenges you faced over the course of your research.</a:t>
            </a:r>
          </a:p>
          <a:p>
            <a:pPr marL="342900" lvl="0" indent="-342900">
              <a:lnSpc>
                <a:spcPct val="90000"/>
              </a:lnSpc>
              <a:buSzPts val="1000"/>
              <a:buFont typeface="Symbol" panose="05050102010706020507" pitchFamily="18" charset="2"/>
              <a:buChar char=""/>
              <a:tabLst>
                <a:tab pos="685800" algn="l"/>
              </a:tabLst>
            </a:pPr>
            <a:r>
              <a:rPr lang="en-GB" b="1" dirty="0">
                <a:solidFill>
                  <a:schemeClr val="tx1">
                    <a:lumMod val="75000"/>
                    <a:lumOff val="25000"/>
                  </a:schemeClr>
                </a:solidFill>
                <a:effectLst/>
              </a:rPr>
              <a:t>Reflecting on your individual learning</a:t>
            </a:r>
            <a:r>
              <a:rPr lang="en-GB" dirty="0">
                <a:solidFill>
                  <a:schemeClr val="tx1">
                    <a:lumMod val="75000"/>
                    <a:lumOff val="25000"/>
                  </a:schemeClr>
                </a:solidFill>
                <a:effectLst/>
              </a:rPr>
              <a:t>: this section should focus on your own personal development, including the skills, knowledge and understanding you have gained from the experience and how you might apply this learning to your future career.</a:t>
            </a:r>
          </a:p>
          <a:p>
            <a:pPr>
              <a:lnSpc>
                <a:spcPct val="90000"/>
              </a:lnSpc>
            </a:pPr>
            <a:endParaRPr lang="en-GB" sz="1500" dirty="0">
              <a:solidFill>
                <a:schemeClr val="tx1">
                  <a:lumMod val="75000"/>
                  <a:lumOff val="25000"/>
                </a:schemeClr>
              </a:solidFill>
            </a:endParaRPr>
          </a:p>
        </p:txBody>
      </p:sp>
      <p:pic>
        <p:nvPicPr>
          <p:cNvPr id="5" name="Picture 4" descr="Person facing brick wall">
            <a:extLst>
              <a:ext uri="{FF2B5EF4-FFF2-40B4-BE49-F238E27FC236}">
                <a16:creationId xmlns:a16="http://schemas.microsoft.com/office/drawing/2014/main" id="{629209B6-99A0-C971-4FB0-DDB570612C3C}"/>
              </a:ext>
            </a:extLst>
          </p:cNvPr>
          <p:cNvPicPr>
            <a:picLocks noChangeAspect="1"/>
          </p:cNvPicPr>
          <p:nvPr/>
        </p:nvPicPr>
        <p:blipFill rotWithShape="1">
          <a:blip r:embed="rId2"/>
          <a:srcRect r="375" b="1"/>
          <a:stretch/>
        </p:blipFill>
        <p:spPr>
          <a:xfrm>
            <a:off x="6188415" y="2626465"/>
            <a:ext cx="5422392" cy="3633047"/>
          </a:xfrm>
          <a:prstGeom prst="rect">
            <a:avLst/>
          </a:prstGeom>
          <a:ln>
            <a:noFill/>
          </a:ln>
          <a:effectLst>
            <a:softEdge rad="112500"/>
          </a:effectLst>
        </p:spPr>
      </p:pic>
    </p:spTree>
    <p:extLst>
      <p:ext uri="{BB962C8B-B14F-4D97-AF65-F5344CB8AC3E}">
        <p14:creationId xmlns:p14="http://schemas.microsoft.com/office/powerpoint/2010/main" val="407975021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 Placeholder 1">
            <a:extLst>
              <a:ext uri="{FF2B5EF4-FFF2-40B4-BE49-F238E27FC236}">
                <a16:creationId xmlns:a16="http://schemas.microsoft.com/office/drawing/2014/main" id="{622327A6-AA60-E8BB-E20D-BE225A6D2CD3}"/>
              </a:ext>
            </a:extLst>
          </p:cNvPr>
          <p:cNvSpPr>
            <a:spLocks noGrp="1"/>
          </p:cNvSpPr>
          <p:nvPr>
            <p:ph type="body" sz="half" idx="2"/>
          </p:nvPr>
        </p:nvSpPr>
        <p:spPr>
          <a:xfrm>
            <a:off x="8119868" y="5356067"/>
            <a:ext cx="3625595" cy="1000782"/>
          </a:xfrm>
        </p:spPr>
        <p:txBody>
          <a:bodyPr/>
          <a:lstStyle/>
          <a:p>
            <a:endParaRPr lang="en-US"/>
          </a:p>
        </p:txBody>
      </p:sp>
      <p:sp>
        <p:nvSpPr>
          <p:cNvPr id="2" name="Title 1">
            <a:extLst>
              <a:ext uri="{FF2B5EF4-FFF2-40B4-BE49-F238E27FC236}">
                <a16:creationId xmlns:a16="http://schemas.microsoft.com/office/drawing/2014/main" id="{0F3DF3C6-0951-4AC7-8121-046959800969}"/>
              </a:ext>
            </a:extLst>
          </p:cNvPr>
          <p:cNvSpPr>
            <a:spLocks noGrp="1"/>
          </p:cNvSpPr>
          <p:nvPr>
            <p:ph type="title"/>
          </p:nvPr>
        </p:nvSpPr>
        <p:spPr>
          <a:xfrm>
            <a:off x="8119869" y="453642"/>
            <a:ext cx="3625595" cy="4826023"/>
          </a:xfrm>
        </p:spPr>
        <p:txBody>
          <a:bodyPr anchor="ctr">
            <a:normAutofit/>
          </a:bodyPr>
          <a:lstStyle/>
          <a:p>
            <a:r>
              <a:rPr lang="en-GB" dirty="0"/>
              <a:t>overview of Unit 1</a:t>
            </a:r>
          </a:p>
        </p:txBody>
      </p:sp>
      <p:pic>
        <p:nvPicPr>
          <p:cNvPr id="7" name="Picture 6" descr="An arrow on a line map">
            <a:extLst>
              <a:ext uri="{FF2B5EF4-FFF2-40B4-BE49-F238E27FC236}">
                <a16:creationId xmlns:a16="http://schemas.microsoft.com/office/drawing/2014/main" id="{B3786092-FBAE-4867-B047-4D1167AB1D07}"/>
              </a:ext>
            </a:extLst>
          </p:cNvPr>
          <p:cNvPicPr>
            <a:picLocks noChangeAspect="1"/>
          </p:cNvPicPr>
          <p:nvPr/>
        </p:nvPicPr>
        <p:blipFill rotWithShape="1">
          <a:blip r:embed="rId2"/>
          <a:srcRect r="14035" b="-2"/>
          <a:stretch/>
        </p:blipFill>
        <p:spPr>
          <a:xfrm>
            <a:off x="439766" y="453642"/>
            <a:ext cx="7602421" cy="5903207"/>
          </a:xfrm>
          <a:prstGeom prst="rect">
            <a:avLst/>
          </a:prstGeom>
          <a:noFill/>
        </p:spPr>
      </p:pic>
      <p:sp>
        <p:nvSpPr>
          <p:cNvPr id="14" name="Footer Placeholder 4">
            <a:extLst>
              <a:ext uri="{FF2B5EF4-FFF2-40B4-BE49-F238E27FC236}">
                <a16:creationId xmlns:a16="http://schemas.microsoft.com/office/drawing/2014/main" id="{E2F72591-3E11-5EB8-1CA1-5C3E6FADA01D}"/>
              </a:ext>
            </a:extLst>
          </p:cNvPr>
          <p:cNvSpPr>
            <a:spLocks noGrp="1"/>
          </p:cNvSpPr>
          <p:nvPr>
            <p:ph type="ftr" sz="quarter" idx="11"/>
          </p:nvPr>
        </p:nvSpPr>
        <p:spPr>
          <a:xfrm>
            <a:off x="355101" y="6423914"/>
            <a:ext cx="6818262" cy="365125"/>
          </a:xfrm>
        </p:spPr>
        <p:txBody>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US" sz="900" b="0" i="0" u="none" strike="noStrike" kern="1200" cap="all" spc="0" normalizeH="0" baseline="0" noProof="0">
                <a:ln>
                  <a:noFill/>
                </a:ln>
                <a:solidFill>
                  <a:srgbClr val="CE7242"/>
                </a:solidFill>
                <a:effectLst/>
                <a:uLnTx/>
                <a:uFillTx/>
                <a:latin typeface="Gill Sans MT" panose="020B0502020104020203"/>
                <a:ea typeface="+mn-ea"/>
                <a:cs typeface="+mn-cs"/>
              </a:rPr>
              <a:t>Teach a Course</a:t>
            </a:r>
          </a:p>
        </p:txBody>
      </p:sp>
      <p:sp>
        <p:nvSpPr>
          <p:cNvPr id="5" name="Slide Number Placeholder 4">
            <a:extLst>
              <a:ext uri="{FF2B5EF4-FFF2-40B4-BE49-F238E27FC236}">
                <a16:creationId xmlns:a16="http://schemas.microsoft.com/office/drawing/2014/main" id="{35EB6BCE-E7C2-4843-AC1A-DA635E23B4B3}"/>
              </a:ext>
            </a:extLst>
          </p:cNvPr>
          <p:cNvSpPr>
            <a:spLocks noGrp="1"/>
          </p:cNvSpPr>
          <p:nvPr>
            <p:ph type="sldNum" sz="quarter" idx="12"/>
          </p:nvPr>
        </p:nvSpPr>
        <p:spPr>
          <a:xfrm>
            <a:off x="10795363" y="6423914"/>
            <a:ext cx="1052510" cy="365125"/>
          </a:xfrm>
        </p:spPr>
        <p:txBody>
          <a:bodyPr anchor="ct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159F479D-7533-4EEF-A06F-7CD2FE3DB90D}" type="slidenum">
              <a:rPr kumimoji="0" lang="en-US" sz="900" b="0" i="0" u="none" strike="noStrike" kern="1200" cap="none" spc="0" normalizeH="0" baseline="0" noProof="0" smtClean="0">
                <a:ln>
                  <a:noFill/>
                </a:ln>
                <a:solidFill>
                  <a:srgbClr val="CE7242"/>
                </a:solidFill>
                <a:effectLst/>
                <a:uLnTx/>
                <a:uFillTx/>
                <a:latin typeface="Gill Sans MT"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15</a:t>
            </a:fld>
            <a:endParaRPr kumimoji="0" lang="en-US" sz="900" b="0" i="0" u="none" strike="noStrike" kern="1200" cap="none" spc="0" normalizeH="0" baseline="0" noProof="0">
              <a:ln>
                <a:noFill/>
              </a:ln>
              <a:solidFill>
                <a:srgbClr val="CE7242"/>
              </a:solidFill>
              <a:effectLst/>
              <a:uLnTx/>
              <a:uFillTx/>
              <a:latin typeface="Gill Sans MT" panose="020B0502020104020203"/>
              <a:ea typeface="+mn-ea"/>
              <a:cs typeface="+mn-cs"/>
            </a:endParaRPr>
          </a:p>
        </p:txBody>
      </p:sp>
    </p:spTree>
    <p:extLst>
      <p:ext uri="{BB962C8B-B14F-4D97-AF65-F5344CB8AC3E}">
        <p14:creationId xmlns:p14="http://schemas.microsoft.com/office/powerpoint/2010/main" val="239445026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D689A653-4D4F-451B-A651-C4C98037AB6F}"/>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603CDE5-C1D8-4EDD-870F-A498BAFA520F}" type="slidenum">
              <a:rPr kumimoji="0" lang="en-US" sz="900" b="0" i="0" u="none" strike="noStrike" kern="1200" cap="none" spc="0" normalizeH="0" baseline="0" noProof="0" smtClean="0">
                <a:ln>
                  <a:noFill/>
                </a:ln>
                <a:solidFill>
                  <a:srgbClr val="CE7242"/>
                </a:solidFill>
                <a:effectLst/>
                <a:uLnTx/>
                <a:uFillTx/>
                <a:latin typeface="Gill Sans MT"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US" sz="900" b="0" i="0" u="none" strike="noStrike" kern="1200" cap="none" spc="0" normalizeH="0" baseline="0" noProof="0" dirty="0">
              <a:ln>
                <a:noFill/>
              </a:ln>
              <a:solidFill>
                <a:srgbClr val="CE7242"/>
              </a:solidFill>
              <a:effectLst/>
              <a:uLnTx/>
              <a:uFillTx/>
              <a:latin typeface="Gill Sans MT" panose="020B0502020104020203"/>
              <a:ea typeface="+mn-ea"/>
              <a:cs typeface="+mn-cs"/>
            </a:endParaRPr>
          </a:p>
        </p:txBody>
      </p:sp>
      <p:pic>
        <p:nvPicPr>
          <p:cNvPr id="6" name="Picture 5">
            <a:extLst>
              <a:ext uri="{FF2B5EF4-FFF2-40B4-BE49-F238E27FC236}">
                <a16:creationId xmlns:a16="http://schemas.microsoft.com/office/drawing/2014/main" id="{78BC0151-85EF-41E6-AB88-3151649E78E9}"/>
              </a:ext>
            </a:extLst>
          </p:cNvPr>
          <p:cNvPicPr>
            <a:picLocks noChangeAspect="1"/>
          </p:cNvPicPr>
          <p:nvPr/>
        </p:nvPicPr>
        <p:blipFill rotWithShape="1">
          <a:blip r:embed="rId2"/>
          <a:srcRect t="8516" r="2879" b="9506"/>
          <a:stretch/>
        </p:blipFill>
        <p:spPr>
          <a:xfrm>
            <a:off x="660729" y="685620"/>
            <a:ext cx="10743314" cy="6045543"/>
          </a:xfrm>
          <a:prstGeom prst="rect">
            <a:avLst/>
          </a:prstGeom>
        </p:spPr>
      </p:pic>
    </p:spTree>
    <p:extLst>
      <p:ext uri="{BB962C8B-B14F-4D97-AF65-F5344CB8AC3E}">
        <p14:creationId xmlns:p14="http://schemas.microsoft.com/office/powerpoint/2010/main" val="134192514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1B1D2457-11FA-4EC3-8602-26EEBAC20518}"/>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603CDE5-C1D8-4EDD-870F-A498BAFA520F}" type="slidenum">
              <a:rPr kumimoji="0" lang="en-US" sz="900" b="0" i="0" u="none" strike="noStrike" kern="1200" cap="none" spc="0" normalizeH="0" baseline="0" noProof="0" smtClean="0">
                <a:ln>
                  <a:noFill/>
                </a:ln>
                <a:solidFill>
                  <a:srgbClr val="CE7242"/>
                </a:solidFill>
                <a:effectLst/>
                <a:uLnTx/>
                <a:uFillTx/>
                <a:latin typeface="Gill Sans MT"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US" sz="900" b="0" i="0" u="none" strike="noStrike" kern="1200" cap="none" spc="0" normalizeH="0" baseline="0" noProof="0" dirty="0">
              <a:ln>
                <a:noFill/>
              </a:ln>
              <a:solidFill>
                <a:srgbClr val="CE7242"/>
              </a:solidFill>
              <a:effectLst/>
              <a:uLnTx/>
              <a:uFillTx/>
              <a:latin typeface="Gill Sans MT" panose="020B0502020104020203"/>
              <a:ea typeface="+mn-ea"/>
              <a:cs typeface="+mn-cs"/>
            </a:endParaRPr>
          </a:p>
        </p:txBody>
      </p:sp>
      <p:pic>
        <p:nvPicPr>
          <p:cNvPr id="5" name="Picture 4">
            <a:extLst>
              <a:ext uri="{FF2B5EF4-FFF2-40B4-BE49-F238E27FC236}">
                <a16:creationId xmlns:a16="http://schemas.microsoft.com/office/drawing/2014/main" id="{F9706E38-81C6-47F4-ACC8-B0FE255B6FF6}"/>
              </a:ext>
            </a:extLst>
          </p:cNvPr>
          <p:cNvPicPr>
            <a:picLocks noChangeAspect="1"/>
          </p:cNvPicPr>
          <p:nvPr/>
        </p:nvPicPr>
        <p:blipFill rotWithShape="1">
          <a:blip r:embed="rId2"/>
          <a:srcRect l="-278" t="15803" r="2165" b="9197"/>
          <a:stretch/>
        </p:blipFill>
        <p:spPr>
          <a:xfrm>
            <a:off x="435185" y="766916"/>
            <a:ext cx="11216041" cy="5715850"/>
          </a:xfrm>
          <a:prstGeom prst="rect">
            <a:avLst/>
          </a:prstGeom>
        </p:spPr>
      </p:pic>
    </p:spTree>
    <p:extLst>
      <p:ext uri="{BB962C8B-B14F-4D97-AF65-F5344CB8AC3E}">
        <p14:creationId xmlns:p14="http://schemas.microsoft.com/office/powerpoint/2010/main" val="339133346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B90D5FC2-C979-4AE3-9F06-61ABCE8F4B8C}"/>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603CDE5-C1D8-4EDD-870F-A498BAFA520F}" type="slidenum">
              <a:rPr kumimoji="0" lang="en-US" sz="900" b="0" i="0" u="none" strike="noStrike" kern="1200" cap="none" spc="0" normalizeH="0" baseline="0" noProof="0" smtClean="0">
                <a:ln>
                  <a:noFill/>
                </a:ln>
                <a:solidFill>
                  <a:srgbClr val="CE7242"/>
                </a:solidFill>
                <a:effectLst/>
                <a:uLnTx/>
                <a:uFillTx/>
                <a:latin typeface="Gill Sans MT"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US" sz="900" b="0" i="0" u="none" strike="noStrike" kern="1200" cap="none" spc="0" normalizeH="0" baseline="0" noProof="0" dirty="0">
              <a:ln>
                <a:noFill/>
              </a:ln>
              <a:solidFill>
                <a:srgbClr val="CE7242"/>
              </a:solidFill>
              <a:effectLst/>
              <a:uLnTx/>
              <a:uFillTx/>
              <a:latin typeface="Gill Sans MT" panose="020B0502020104020203"/>
              <a:ea typeface="+mn-ea"/>
              <a:cs typeface="+mn-cs"/>
            </a:endParaRPr>
          </a:p>
        </p:txBody>
      </p:sp>
      <p:pic>
        <p:nvPicPr>
          <p:cNvPr id="5" name="Picture 4">
            <a:extLst>
              <a:ext uri="{FF2B5EF4-FFF2-40B4-BE49-F238E27FC236}">
                <a16:creationId xmlns:a16="http://schemas.microsoft.com/office/drawing/2014/main" id="{74A442B2-798F-42B8-B7C3-1256EBAB4163}"/>
              </a:ext>
            </a:extLst>
          </p:cNvPr>
          <p:cNvPicPr>
            <a:picLocks noChangeAspect="1"/>
          </p:cNvPicPr>
          <p:nvPr/>
        </p:nvPicPr>
        <p:blipFill rotWithShape="1">
          <a:blip r:embed="rId2"/>
          <a:srcRect t="11355" r="2191" b="8989"/>
          <a:stretch/>
        </p:blipFill>
        <p:spPr>
          <a:xfrm>
            <a:off x="150187" y="595829"/>
            <a:ext cx="11245961" cy="6105837"/>
          </a:xfrm>
          <a:prstGeom prst="rect">
            <a:avLst/>
          </a:prstGeom>
        </p:spPr>
      </p:pic>
    </p:spTree>
    <p:extLst>
      <p:ext uri="{BB962C8B-B14F-4D97-AF65-F5344CB8AC3E}">
        <p14:creationId xmlns:p14="http://schemas.microsoft.com/office/powerpoint/2010/main" val="83701457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F57B9F17-EB27-4E85-BA54-E865DB837FF7}"/>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603CDE5-C1D8-4EDD-870F-A498BAFA520F}" type="slidenum">
              <a:rPr kumimoji="0" lang="en-US" sz="900" b="0" i="0" u="none" strike="noStrike" kern="1200" cap="none" spc="0" normalizeH="0" baseline="0" noProof="0" smtClean="0">
                <a:ln>
                  <a:noFill/>
                </a:ln>
                <a:solidFill>
                  <a:srgbClr val="CE7242"/>
                </a:solidFill>
                <a:effectLst/>
                <a:uLnTx/>
                <a:uFillTx/>
                <a:latin typeface="Gill Sans MT"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US" sz="900" b="0" i="0" u="none" strike="noStrike" kern="1200" cap="none" spc="0" normalizeH="0" baseline="0" noProof="0" dirty="0">
              <a:ln>
                <a:noFill/>
              </a:ln>
              <a:solidFill>
                <a:srgbClr val="CE7242"/>
              </a:solidFill>
              <a:effectLst/>
              <a:uLnTx/>
              <a:uFillTx/>
              <a:latin typeface="Gill Sans MT" panose="020B0502020104020203"/>
              <a:ea typeface="+mn-ea"/>
              <a:cs typeface="+mn-cs"/>
            </a:endParaRPr>
          </a:p>
        </p:txBody>
      </p:sp>
      <p:pic>
        <p:nvPicPr>
          <p:cNvPr id="5" name="Picture 4">
            <a:extLst>
              <a:ext uri="{FF2B5EF4-FFF2-40B4-BE49-F238E27FC236}">
                <a16:creationId xmlns:a16="http://schemas.microsoft.com/office/drawing/2014/main" id="{85F5C971-F613-4966-8B6E-47944243DD61}"/>
              </a:ext>
            </a:extLst>
          </p:cNvPr>
          <p:cNvPicPr>
            <a:picLocks noChangeAspect="1"/>
          </p:cNvPicPr>
          <p:nvPr/>
        </p:nvPicPr>
        <p:blipFill rotWithShape="1">
          <a:blip r:embed="rId2"/>
          <a:srcRect l="918" t="8945" r="2363" b="9334"/>
          <a:stretch/>
        </p:blipFill>
        <p:spPr>
          <a:xfrm>
            <a:off x="462853" y="684325"/>
            <a:ext cx="10863908" cy="6119454"/>
          </a:xfrm>
          <a:prstGeom prst="rect">
            <a:avLst/>
          </a:prstGeom>
        </p:spPr>
      </p:pic>
    </p:spTree>
    <p:extLst>
      <p:ext uri="{BB962C8B-B14F-4D97-AF65-F5344CB8AC3E}">
        <p14:creationId xmlns:p14="http://schemas.microsoft.com/office/powerpoint/2010/main" val="353777571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0911BAE2-4D22-4319-BA0A-673048C5C855}"/>
              </a:ext>
            </a:extLst>
          </p:cNvPr>
          <p:cNvSpPr>
            <a:spLocks noGrp="1"/>
          </p:cNvSpPr>
          <p:nvPr>
            <p:ph type="sldNum" sz="quarter" idx="12"/>
          </p:nvPr>
        </p:nvSpPr>
        <p:spPr>
          <a:xfrm>
            <a:off x="10795363" y="6423914"/>
            <a:ext cx="1052510" cy="365125"/>
          </a:xfrm>
        </p:spPr>
        <p:txBody>
          <a:bodyPr vert="horz" lIns="91440" tIns="45720" rIns="91440" bIns="45720" rtlCol="0" anchor="ct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F603CDE5-C1D8-4EDD-870F-A498BAFA520F}" type="slidenum">
              <a:rPr kumimoji="0" lang="en-US" sz="900" b="0" i="0" u="none" strike="noStrike" kern="1200" cap="none" spc="0" normalizeH="0" baseline="0" noProof="0" smtClean="0">
                <a:ln>
                  <a:noFill/>
                </a:ln>
                <a:solidFill>
                  <a:srgbClr val="CE7242"/>
                </a:solidFill>
                <a:effectLst/>
                <a:uLnTx/>
                <a:uFillTx/>
                <a:latin typeface="Gill Sans MT"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20</a:t>
            </a:fld>
            <a:endParaRPr kumimoji="0" lang="en-US" sz="900" b="0" i="0" u="none" strike="noStrike" kern="1200" cap="none" spc="0" normalizeH="0" baseline="0" noProof="0">
              <a:ln>
                <a:noFill/>
              </a:ln>
              <a:solidFill>
                <a:srgbClr val="CE7242"/>
              </a:solidFill>
              <a:effectLst/>
              <a:uLnTx/>
              <a:uFillTx/>
              <a:latin typeface="Gill Sans MT" panose="020B0502020104020203"/>
              <a:ea typeface="+mn-ea"/>
              <a:cs typeface="+mn-cs"/>
            </a:endParaRPr>
          </a:p>
        </p:txBody>
      </p:sp>
      <p:sp>
        <p:nvSpPr>
          <p:cNvPr id="4" name="Title 3">
            <a:extLst>
              <a:ext uri="{FF2B5EF4-FFF2-40B4-BE49-F238E27FC236}">
                <a16:creationId xmlns:a16="http://schemas.microsoft.com/office/drawing/2014/main" id="{B98E06A8-8E51-494C-993E-7083EFDF04F1}"/>
              </a:ext>
            </a:extLst>
          </p:cNvPr>
          <p:cNvSpPr>
            <a:spLocks noGrp="1"/>
          </p:cNvSpPr>
          <p:nvPr>
            <p:ph type="title"/>
          </p:nvPr>
        </p:nvSpPr>
        <p:spPr>
          <a:xfrm>
            <a:off x="581193" y="4693389"/>
            <a:ext cx="11029616" cy="566738"/>
          </a:xfrm>
        </p:spPr>
        <p:txBody>
          <a:bodyPr vert="horz" lIns="91440" tIns="45720" rIns="91440" bIns="45720" rtlCol="0" anchor="b">
            <a:normAutofit/>
          </a:bodyPr>
          <a:lstStyle/>
          <a:p>
            <a:r>
              <a:rPr lang="en-US" b="0" kern="1200" cap="all">
                <a:latin typeface="+mj-lt"/>
                <a:ea typeface="+mj-ea"/>
                <a:cs typeface="+mj-cs"/>
              </a:rPr>
              <a:t>Re-Cap</a:t>
            </a:r>
          </a:p>
        </p:txBody>
      </p:sp>
      <p:pic>
        <p:nvPicPr>
          <p:cNvPr id="8" name="Picture 7" descr="Child with brown eyes">
            <a:extLst>
              <a:ext uri="{FF2B5EF4-FFF2-40B4-BE49-F238E27FC236}">
                <a16:creationId xmlns:a16="http://schemas.microsoft.com/office/drawing/2014/main" id="{8B790F3E-F021-4FC9-BA27-94662DA70C5E}"/>
              </a:ext>
            </a:extLst>
          </p:cNvPr>
          <p:cNvPicPr>
            <a:picLocks noChangeAspect="1"/>
          </p:cNvPicPr>
          <p:nvPr/>
        </p:nvPicPr>
        <p:blipFill rotWithShape="1">
          <a:blip r:embed="rId2"/>
          <a:srcRect t="17321" r="-1" b="35480"/>
          <a:stretch/>
        </p:blipFill>
        <p:spPr>
          <a:xfrm>
            <a:off x="447817" y="599725"/>
            <a:ext cx="11290859" cy="3557252"/>
          </a:xfrm>
          <a:prstGeom prst="rect">
            <a:avLst/>
          </a:prstGeom>
          <a:noFill/>
        </p:spPr>
      </p:pic>
      <p:sp>
        <p:nvSpPr>
          <p:cNvPr id="6" name="Speech Bubble: Oval 5">
            <a:extLst>
              <a:ext uri="{FF2B5EF4-FFF2-40B4-BE49-F238E27FC236}">
                <a16:creationId xmlns:a16="http://schemas.microsoft.com/office/drawing/2014/main" id="{952EF57E-9023-4F98-AC39-E0BF414F962B}"/>
              </a:ext>
            </a:extLst>
          </p:cNvPr>
          <p:cNvSpPr/>
          <p:nvPr/>
        </p:nvSpPr>
        <p:spPr>
          <a:xfrm>
            <a:off x="581192" y="5260127"/>
            <a:ext cx="11029617" cy="598671"/>
          </a:xfrm>
          <a:prstGeom prst="rect">
            <a:avLst/>
          </a:prstGeom>
        </p:spPr>
        <p:style>
          <a:lnRef idx="2">
            <a:schemeClr val="accent1"/>
          </a:lnRef>
          <a:fillRef idx="1">
            <a:schemeClr val="lt1"/>
          </a:fillRef>
          <a:effectRef idx="0">
            <a:schemeClr val="accent1"/>
          </a:effectRef>
          <a:fontRef idx="minor">
            <a:schemeClr val="dk1"/>
          </a:fontRef>
        </p:style>
        <p:txBody>
          <a:bodyPr vert="horz" lIns="91440" tIns="45720" rIns="91440" bIns="45720" rtlCol="0" anchor="ctr">
            <a:noAutofit/>
          </a:bodyPr>
          <a:lstStyle/>
          <a:p>
            <a:pPr marL="0" marR="0" lvl="0" indent="0" algn="ctr" defTabSz="457200" rtl="0" eaLnBrk="1" fontAlgn="auto" latinLnBrk="0" hangingPunct="1">
              <a:lnSpc>
                <a:spcPct val="100000"/>
              </a:lnSpc>
              <a:spcBef>
                <a:spcPct val="20000"/>
              </a:spcBef>
              <a:spcAft>
                <a:spcPts val="600"/>
              </a:spcAft>
              <a:buClr>
                <a:srgbClr val="CE7242"/>
              </a:buClr>
              <a:buSzPct val="92000"/>
              <a:buFontTx/>
              <a:buNone/>
              <a:tabLst/>
              <a:defRPr/>
            </a:pPr>
            <a:r>
              <a:rPr kumimoji="0" lang="en-US" sz="3500" b="1" i="0" u="none" strike="noStrike" kern="1200" cap="none" spc="0" normalizeH="0" baseline="0" noProof="0" dirty="0">
                <a:ln>
                  <a:noFill/>
                </a:ln>
                <a:solidFill>
                  <a:srgbClr val="000000">
                    <a:lumMod val="75000"/>
                    <a:lumOff val="25000"/>
                  </a:srgbClr>
                </a:solidFill>
                <a:effectLst/>
                <a:uLnTx/>
                <a:uFillTx/>
                <a:latin typeface="Gill Sans MT" panose="020B0502020104020203"/>
                <a:ea typeface="+mn-ea"/>
                <a:cs typeface="+mn-cs"/>
              </a:rPr>
              <a:t>What are the 5 stages of Design Thinking?</a:t>
            </a:r>
          </a:p>
        </p:txBody>
      </p:sp>
    </p:spTree>
    <p:extLst>
      <p:ext uri="{BB962C8B-B14F-4D97-AF65-F5344CB8AC3E}">
        <p14:creationId xmlns:p14="http://schemas.microsoft.com/office/powerpoint/2010/main" val="345182382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See the source image">
            <a:extLst>
              <a:ext uri="{FF2B5EF4-FFF2-40B4-BE49-F238E27FC236}">
                <a16:creationId xmlns:a16="http://schemas.microsoft.com/office/drawing/2014/main" id="{B4F9AA7D-0DEF-4A4D-B470-E53661833C5E}"/>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810852" y="619125"/>
            <a:ext cx="8570295" cy="6170613"/>
          </a:xfrm>
          <a:prstGeom prst="rect">
            <a:avLst/>
          </a:prstGeom>
          <a:solidFill>
            <a:srgbClr val="FFFFFF"/>
          </a:solidFill>
        </p:spPr>
      </p:pic>
      <p:sp>
        <p:nvSpPr>
          <p:cNvPr id="2" name="Slide Number Placeholder 1" hidden="1">
            <a:extLst>
              <a:ext uri="{FF2B5EF4-FFF2-40B4-BE49-F238E27FC236}">
                <a16:creationId xmlns:a16="http://schemas.microsoft.com/office/drawing/2014/main" id="{7811A98A-B613-4B0B-8D5F-39F61E15E4B3}"/>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F603CDE5-C1D8-4EDD-870F-A498BAFA520F}" type="slidenum">
              <a:rPr kumimoji="0" lang="en-US" sz="900" b="0" i="0" u="none" strike="noStrike" kern="1200" cap="none" spc="0" normalizeH="0" baseline="0" noProof="0" smtClean="0">
                <a:ln>
                  <a:noFill/>
                </a:ln>
                <a:solidFill>
                  <a:srgbClr val="CE7242"/>
                </a:solidFill>
                <a:effectLst/>
                <a:uLnTx/>
                <a:uFillTx/>
                <a:latin typeface="Gill Sans MT"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21</a:t>
            </a:fld>
            <a:endParaRPr kumimoji="0" lang="en-US" sz="900" b="0" i="0" u="none" strike="noStrike" kern="1200" cap="none" spc="0" normalizeH="0" baseline="0" noProof="0">
              <a:ln>
                <a:noFill/>
              </a:ln>
              <a:solidFill>
                <a:srgbClr val="CE7242"/>
              </a:solidFill>
              <a:effectLst/>
              <a:uLnTx/>
              <a:uFillTx/>
              <a:latin typeface="Gill Sans MT" panose="020B0502020104020203"/>
              <a:ea typeface="+mn-ea"/>
              <a:cs typeface="+mn-cs"/>
            </a:endParaRPr>
          </a:p>
        </p:txBody>
      </p:sp>
    </p:spTree>
    <p:extLst>
      <p:ext uri="{BB962C8B-B14F-4D97-AF65-F5344CB8AC3E}">
        <p14:creationId xmlns:p14="http://schemas.microsoft.com/office/powerpoint/2010/main" val="396923171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F64D19B9-281B-4401-99DC-9DF2F102F37C}"/>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603CDE5-C1D8-4EDD-870F-A498BAFA520F}" type="slidenum">
              <a:rPr kumimoji="0" lang="en-US" sz="900" b="0" i="0" u="none" strike="noStrike" kern="1200" cap="none" spc="0" normalizeH="0" baseline="0" noProof="0" smtClean="0">
                <a:ln>
                  <a:noFill/>
                </a:ln>
                <a:solidFill>
                  <a:srgbClr val="CE7242"/>
                </a:solidFill>
                <a:effectLst/>
                <a:uLnTx/>
                <a:uFillTx/>
                <a:latin typeface="Gill Sans MT"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US" sz="900" b="0" i="0" u="none" strike="noStrike" kern="1200" cap="none" spc="0" normalizeH="0" baseline="0" noProof="0" dirty="0">
              <a:ln>
                <a:noFill/>
              </a:ln>
              <a:solidFill>
                <a:srgbClr val="CE7242"/>
              </a:solidFill>
              <a:effectLst/>
              <a:uLnTx/>
              <a:uFillTx/>
              <a:latin typeface="Gill Sans MT" panose="020B0502020104020203"/>
              <a:ea typeface="+mn-ea"/>
              <a:cs typeface="+mn-cs"/>
            </a:endParaRPr>
          </a:p>
        </p:txBody>
      </p:sp>
      <p:pic>
        <p:nvPicPr>
          <p:cNvPr id="4" name="Online Media 3" title="5 Stages of the Design Thinking Process">
            <a:hlinkClick r:id="" action="ppaction://media"/>
            <a:extLst>
              <a:ext uri="{FF2B5EF4-FFF2-40B4-BE49-F238E27FC236}">
                <a16:creationId xmlns:a16="http://schemas.microsoft.com/office/drawing/2014/main" id="{DC91CF43-95DB-4CD3-85E0-4262617608DE}"/>
              </a:ext>
            </a:extLst>
          </p:cNvPr>
          <p:cNvPicPr>
            <a:picLocks noRot="1" noChangeAspect="1"/>
          </p:cNvPicPr>
          <p:nvPr>
            <a:videoFile r:link="rId1"/>
          </p:nvPr>
        </p:nvPicPr>
        <p:blipFill>
          <a:blip r:embed="rId4"/>
          <a:stretch>
            <a:fillRect/>
          </a:stretch>
        </p:blipFill>
        <p:spPr>
          <a:xfrm>
            <a:off x="3118338" y="1746621"/>
            <a:ext cx="5602386" cy="3165348"/>
          </a:xfrm>
          <a:prstGeom prst="rect">
            <a:avLst/>
          </a:prstGeom>
        </p:spPr>
      </p:pic>
    </p:spTree>
    <p:extLst>
      <p:ext uri="{BB962C8B-B14F-4D97-AF65-F5344CB8AC3E}">
        <p14:creationId xmlns:p14="http://schemas.microsoft.com/office/powerpoint/2010/main" val="38182147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E001DBDF-A5D5-4F2B-9AE3-2523CBFE3270}"/>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603CDE5-C1D8-4EDD-870F-A498BAFA520F}" type="slidenum">
              <a:rPr kumimoji="0" lang="en-US" sz="900" b="0" i="0" u="none" strike="noStrike" kern="1200" cap="none" spc="0" normalizeH="0" baseline="0" noProof="0" smtClean="0">
                <a:ln>
                  <a:noFill/>
                </a:ln>
                <a:solidFill>
                  <a:srgbClr val="CE7242"/>
                </a:solidFill>
                <a:effectLst/>
                <a:uLnTx/>
                <a:uFillTx/>
                <a:latin typeface="Gill Sans MT"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US" sz="900" b="0" i="0" u="none" strike="noStrike" kern="1200" cap="none" spc="0" normalizeH="0" baseline="0" noProof="0" dirty="0">
              <a:ln>
                <a:noFill/>
              </a:ln>
              <a:solidFill>
                <a:srgbClr val="CE7242"/>
              </a:solidFill>
              <a:effectLst/>
              <a:uLnTx/>
              <a:uFillTx/>
              <a:latin typeface="Gill Sans MT" panose="020B0502020104020203"/>
              <a:ea typeface="+mn-ea"/>
              <a:cs typeface="+mn-cs"/>
            </a:endParaRPr>
          </a:p>
        </p:txBody>
      </p:sp>
      <p:sp>
        <p:nvSpPr>
          <p:cNvPr id="4" name="Title 3">
            <a:extLst>
              <a:ext uri="{FF2B5EF4-FFF2-40B4-BE49-F238E27FC236}">
                <a16:creationId xmlns:a16="http://schemas.microsoft.com/office/drawing/2014/main" id="{7A2E958A-4CAC-4CBB-987F-10C74F9363E6}"/>
              </a:ext>
            </a:extLst>
          </p:cNvPr>
          <p:cNvSpPr>
            <a:spLocks noGrp="1"/>
          </p:cNvSpPr>
          <p:nvPr>
            <p:ph type="title"/>
          </p:nvPr>
        </p:nvSpPr>
        <p:spPr/>
        <p:txBody>
          <a:bodyPr/>
          <a:lstStyle/>
          <a:p>
            <a:r>
              <a:rPr lang="en-GB" dirty="0"/>
              <a:t>5 Stages of Design Thinking </a:t>
            </a:r>
          </a:p>
        </p:txBody>
      </p:sp>
      <p:sp>
        <p:nvSpPr>
          <p:cNvPr id="5" name="TextBox 4">
            <a:extLst>
              <a:ext uri="{FF2B5EF4-FFF2-40B4-BE49-F238E27FC236}">
                <a16:creationId xmlns:a16="http://schemas.microsoft.com/office/drawing/2014/main" id="{834EA3E3-8370-4F75-A1C6-D6DF2A824CA7}"/>
              </a:ext>
            </a:extLst>
          </p:cNvPr>
          <p:cNvSpPr txBox="1"/>
          <p:nvPr/>
        </p:nvSpPr>
        <p:spPr>
          <a:xfrm>
            <a:off x="9028901" y="2151017"/>
            <a:ext cx="2576609" cy="553998"/>
          </a:xfrm>
          <a:prstGeom prst="rect">
            <a:avLst/>
          </a:prstGeom>
        </p:spPr>
        <p:style>
          <a:lnRef idx="2">
            <a:schemeClr val="accent6"/>
          </a:lnRef>
          <a:fillRef idx="1">
            <a:schemeClr val="lt1"/>
          </a:fillRef>
          <a:effectRef idx="0">
            <a:schemeClr val="accent6"/>
          </a:effectRef>
          <a:fontRef idx="minor">
            <a:schemeClr val="dk1"/>
          </a:fontRef>
        </p:style>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000" b="1" i="0" u="none" strike="noStrike" kern="1200" cap="none" spc="0" normalizeH="0" baseline="0" noProof="0" dirty="0">
                <a:ln>
                  <a:noFill/>
                </a:ln>
                <a:solidFill>
                  <a:srgbClr val="000000"/>
                </a:solidFill>
                <a:effectLst/>
                <a:uLnTx/>
                <a:uFillTx/>
                <a:latin typeface="Gill Sans MT" panose="020B0502020104020203"/>
                <a:ea typeface="+mn-ea"/>
                <a:cs typeface="+mn-cs"/>
              </a:rPr>
              <a:t>Empathise </a:t>
            </a:r>
          </a:p>
        </p:txBody>
      </p:sp>
      <p:sp>
        <p:nvSpPr>
          <p:cNvPr id="6" name="TextBox 5">
            <a:extLst>
              <a:ext uri="{FF2B5EF4-FFF2-40B4-BE49-F238E27FC236}">
                <a16:creationId xmlns:a16="http://schemas.microsoft.com/office/drawing/2014/main" id="{9864AC42-A121-4E88-8BEA-B1BBF98583BB}"/>
              </a:ext>
            </a:extLst>
          </p:cNvPr>
          <p:cNvSpPr txBox="1"/>
          <p:nvPr/>
        </p:nvSpPr>
        <p:spPr>
          <a:xfrm>
            <a:off x="435430" y="2238103"/>
            <a:ext cx="5660570" cy="553998"/>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000" b="1" i="0" u="none" strike="noStrike" kern="1200" cap="none" spc="0" normalizeH="0" baseline="0" noProof="0" dirty="0">
                <a:ln>
                  <a:noFill/>
                </a:ln>
                <a:solidFill>
                  <a:srgbClr val="000000"/>
                </a:solidFill>
                <a:effectLst/>
                <a:uLnTx/>
                <a:uFillTx/>
                <a:latin typeface="Gill Sans MT" panose="020B0502020104020203"/>
                <a:ea typeface="+mn-ea"/>
                <a:cs typeface="+mn-cs"/>
              </a:rPr>
              <a:t>Unit 1 – What’s the Problem?</a:t>
            </a:r>
          </a:p>
        </p:txBody>
      </p:sp>
      <p:sp>
        <p:nvSpPr>
          <p:cNvPr id="7" name="Arrow: Right 6">
            <a:extLst>
              <a:ext uri="{FF2B5EF4-FFF2-40B4-BE49-F238E27FC236}">
                <a16:creationId xmlns:a16="http://schemas.microsoft.com/office/drawing/2014/main" id="{8329037D-598F-4F0A-86D2-D8786A1FBB47}"/>
              </a:ext>
            </a:extLst>
          </p:cNvPr>
          <p:cNvSpPr/>
          <p:nvPr/>
        </p:nvSpPr>
        <p:spPr>
          <a:xfrm>
            <a:off x="6357257" y="2377440"/>
            <a:ext cx="2394857" cy="243840"/>
          </a:xfrm>
          <a:prstGeom prst="rightArrow">
            <a:avLst/>
          </a:prstGeom>
        </p:spPr>
        <p:style>
          <a:lnRef idx="3">
            <a:schemeClr val="lt1"/>
          </a:lnRef>
          <a:fillRef idx="1">
            <a:schemeClr val="accent2"/>
          </a:fillRef>
          <a:effectRef idx="1">
            <a:schemeClr val="accent2"/>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Gill Sans MT" panose="020B0502020104020203"/>
              <a:ea typeface="+mn-ea"/>
              <a:cs typeface="+mn-cs"/>
            </a:endParaRPr>
          </a:p>
        </p:txBody>
      </p:sp>
      <p:sp>
        <p:nvSpPr>
          <p:cNvPr id="8" name="TextBox 7">
            <a:extLst>
              <a:ext uri="{FF2B5EF4-FFF2-40B4-BE49-F238E27FC236}">
                <a16:creationId xmlns:a16="http://schemas.microsoft.com/office/drawing/2014/main" id="{BE30D2F1-6665-41EB-A3AC-62DFFF41BB52}"/>
              </a:ext>
            </a:extLst>
          </p:cNvPr>
          <p:cNvSpPr txBox="1"/>
          <p:nvPr/>
        </p:nvSpPr>
        <p:spPr>
          <a:xfrm>
            <a:off x="361407" y="3198997"/>
            <a:ext cx="5660570" cy="1015663"/>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000" b="1" i="0" u="none" strike="noStrike" kern="1200" cap="none" spc="0" normalizeH="0" baseline="0" noProof="0" dirty="0">
                <a:ln>
                  <a:noFill/>
                </a:ln>
                <a:solidFill>
                  <a:srgbClr val="000000"/>
                </a:solidFill>
                <a:effectLst/>
                <a:uLnTx/>
                <a:uFillTx/>
                <a:latin typeface="Gill Sans MT" panose="020B0502020104020203"/>
                <a:ea typeface="+mn-ea"/>
                <a:cs typeface="+mn-cs"/>
              </a:rPr>
              <a:t>Unit 2 – The Worst Possible Idea!</a:t>
            </a:r>
          </a:p>
        </p:txBody>
      </p:sp>
      <p:sp>
        <p:nvSpPr>
          <p:cNvPr id="9" name="Arrow: Right 8">
            <a:extLst>
              <a:ext uri="{FF2B5EF4-FFF2-40B4-BE49-F238E27FC236}">
                <a16:creationId xmlns:a16="http://schemas.microsoft.com/office/drawing/2014/main" id="{A8CE0689-F425-4679-B93D-724016D80D26}"/>
              </a:ext>
            </a:extLst>
          </p:cNvPr>
          <p:cNvSpPr/>
          <p:nvPr/>
        </p:nvSpPr>
        <p:spPr>
          <a:xfrm>
            <a:off x="6357256" y="3429000"/>
            <a:ext cx="2394857" cy="243840"/>
          </a:xfrm>
          <a:prstGeom prst="rightArrow">
            <a:avLst/>
          </a:prstGeom>
        </p:spPr>
        <p:style>
          <a:lnRef idx="3">
            <a:schemeClr val="lt1"/>
          </a:lnRef>
          <a:fillRef idx="1">
            <a:schemeClr val="accent2"/>
          </a:fillRef>
          <a:effectRef idx="1">
            <a:schemeClr val="accent2"/>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Gill Sans MT" panose="020B0502020104020203"/>
              <a:ea typeface="+mn-ea"/>
              <a:cs typeface="+mn-cs"/>
            </a:endParaRPr>
          </a:p>
        </p:txBody>
      </p:sp>
      <p:sp>
        <p:nvSpPr>
          <p:cNvPr id="10" name="TextBox 9">
            <a:extLst>
              <a:ext uri="{FF2B5EF4-FFF2-40B4-BE49-F238E27FC236}">
                <a16:creationId xmlns:a16="http://schemas.microsoft.com/office/drawing/2014/main" id="{4D57DA7E-F9F5-4B3C-9281-83DCF5BBDE2C}"/>
              </a:ext>
            </a:extLst>
          </p:cNvPr>
          <p:cNvSpPr txBox="1"/>
          <p:nvPr/>
        </p:nvSpPr>
        <p:spPr>
          <a:xfrm>
            <a:off x="9028900" y="3107631"/>
            <a:ext cx="2576609" cy="1015663"/>
          </a:xfrm>
          <a:prstGeom prst="rect">
            <a:avLst/>
          </a:prstGeom>
        </p:spPr>
        <p:style>
          <a:lnRef idx="2">
            <a:schemeClr val="accent6"/>
          </a:lnRef>
          <a:fillRef idx="1">
            <a:schemeClr val="lt1"/>
          </a:fillRef>
          <a:effectRef idx="0">
            <a:schemeClr val="accent6"/>
          </a:effectRef>
          <a:fontRef idx="minor">
            <a:schemeClr val="dk1"/>
          </a:fontRef>
        </p:style>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000" b="1" i="0" u="none" strike="noStrike" kern="1200" cap="none" spc="0" normalizeH="0" baseline="0" noProof="0" dirty="0">
                <a:ln>
                  <a:noFill/>
                </a:ln>
                <a:solidFill>
                  <a:srgbClr val="000000"/>
                </a:solidFill>
                <a:effectLst/>
                <a:uLnTx/>
                <a:uFillTx/>
                <a:latin typeface="Gill Sans MT" panose="020B0502020104020203"/>
                <a:ea typeface="+mn-ea"/>
                <a:cs typeface="+mn-cs"/>
              </a:rPr>
              <a:t>Define &amp; Ideate </a:t>
            </a:r>
          </a:p>
        </p:txBody>
      </p:sp>
      <p:sp>
        <p:nvSpPr>
          <p:cNvPr id="11" name="TextBox 10">
            <a:extLst>
              <a:ext uri="{FF2B5EF4-FFF2-40B4-BE49-F238E27FC236}">
                <a16:creationId xmlns:a16="http://schemas.microsoft.com/office/drawing/2014/main" id="{0259AD77-3595-4440-9D8E-A78222F73B4E}"/>
              </a:ext>
            </a:extLst>
          </p:cNvPr>
          <p:cNvSpPr txBox="1"/>
          <p:nvPr/>
        </p:nvSpPr>
        <p:spPr>
          <a:xfrm>
            <a:off x="361407" y="4596729"/>
            <a:ext cx="5660570" cy="553998"/>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000" b="1" i="0" u="none" strike="noStrike" kern="1200" cap="none" spc="0" normalizeH="0" baseline="0" noProof="0" dirty="0">
                <a:ln>
                  <a:noFill/>
                </a:ln>
                <a:solidFill>
                  <a:srgbClr val="000000"/>
                </a:solidFill>
                <a:effectLst/>
                <a:uLnTx/>
                <a:uFillTx/>
                <a:latin typeface="Gill Sans MT" panose="020B0502020104020203"/>
                <a:ea typeface="+mn-ea"/>
                <a:cs typeface="+mn-cs"/>
              </a:rPr>
              <a:t>Unit 3 – Making it Happen</a:t>
            </a:r>
          </a:p>
        </p:txBody>
      </p:sp>
      <p:sp>
        <p:nvSpPr>
          <p:cNvPr id="12" name="Arrow: Right 11">
            <a:extLst>
              <a:ext uri="{FF2B5EF4-FFF2-40B4-BE49-F238E27FC236}">
                <a16:creationId xmlns:a16="http://schemas.microsoft.com/office/drawing/2014/main" id="{7F42C701-CA62-4936-8275-A604D8771227}"/>
              </a:ext>
            </a:extLst>
          </p:cNvPr>
          <p:cNvSpPr/>
          <p:nvPr/>
        </p:nvSpPr>
        <p:spPr>
          <a:xfrm>
            <a:off x="6357255" y="4751808"/>
            <a:ext cx="2394857" cy="243840"/>
          </a:xfrm>
          <a:prstGeom prst="rightArrow">
            <a:avLst/>
          </a:prstGeom>
        </p:spPr>
        <p:style>
          <a:lnRef idx="3">
            <a:schemeClr val="lt1"/>
          </a:lnRef>
          <a:fillRef idx="1">
            <a:schemeClr val="accent2"/>
          </a:fillRef>
          <a:effectRef idx="1">
            <a:schemeClr val="accent2"/>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Gill Sans MT" panose="020B0502020104020203"/>
              <a:ea typeface="+mn-ea"/>
              <a:cs typeface="+mn-cs"/>
            </a:endParaRPr>
          </a:p>
        </p:txBody>
      </p:sp>
      <p:sp>
        <p:nvSpPr>
          <p:cNvPr id="13" name="TextBox 12">
            <a:extLst>
              <a:ext uri="{FF2B5EF4-FFF2-40B4-BE49-F238E27FC236}">
                <a16:creationId xmlns:a16="http://schemas.microsoft.com/office/drawing/2014/main" id="{47939107-6B55-4655-B953-7D7AA4BA61CA}"/>
              </a:ext>
            </a:extLst>
          </p:cNvPr>
          <p:cNvSpPr txBox="1"/>
          <p:nvPr/>
        </p:nvSpPr>
        <p:spPr>
          <a:xfrm>
            <a:off x="9028899" y="4429935"/>
            <a:ext cx="2576609" cy="1015663"/>
          </a:xfrm>
          <a:prstGeom prst="rect">
            <a:avLst/>
          </a:prstGeom>
        </p:spPr>
        <p:style>
          <a:lnRef idx="2">
            <a:schemeClr val="accent6"/>
          </a:lnRef>
          <a:fillRef idx="1">
            <a:schemeClr val="lt1"/>
          </a:fillRef>
          <a:effectRef idx="0">
            <a:schemeClr val="accent6"/>
          </a:effectRef>
          <a:fontRef idx="minor">
            <a:schemeClr val="dk1"/>
          </a:fontRef>
        </p:style>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000" b="1" i="0" u="none" strike="noStrike" kern="1200" cap="none" spc="0" normalizeH="0" baseline="0" noProof="0" dirty="0">
                <a:ln>
                  <a:noFill/>
                </a:ln>
                <a:solidFill>
                  <a:srgbClr val="000000"/>
                </a:solidFill>
                <a:effectLst/>
                <a:uLnTx/>
                <a:uFillTx/>
                <a:latin typeface="Gill Sans MT" panose="020B0502020104020203"/>
                <a:ea typeface="+mn-ea"/>
                <a:cs typeface="+mn-cs"/>
              </a:rPr>
              <a:t>Prototype &amp; Test</a:t>
            </a:r>
          </a:p>
        </p:txBody>
      </p:sp>
      <p:sp>
        <p:nvSpPr>
          <p:cNvPr id="14" name="TextBox 13">
            <a:extLst>
              <a:ext uri="{FF2B5EF4-FFF2-40B4-BE49-F238E27FC236}">
                <a16:creationId xmlns:a16="http://schemas.microsoft.com/office/drawing/2014/main" id="{42C5EBCA-EAA7-4FB6-9886-7F58DFCABB42}"/>
              </a:ext>
            </a:extLst>
          </p:cNvPr>
          <p:cNvSpPr txBox="1"/>
          <p:nvPr/>
        </p:nvSpPr>
        <p:spPr>
          <a:xfrm>
            <a:off x="361407" y="5696682"/>
            <a:ext cx="5660570" cy="553998"/>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000" b="1" i="0" u="none" strike="noStrike" kern="1200" cap="none" spc="0" normalizeH="0" baseline="0" noProof="0" dirty="0">
                <a:ln>
                  <a:noFill/>
                </a:ln>
                <a:solidFill>
                  <a:srgbClr val="000000"/>
                </a:solidFill>
                <a:effectLst/>
                <a:uLnTx/>
                <a:uFillTx/>
                <a:latin typeface="Gill Sans MT" panose="020B0502020104020203"/>
                <a:ea typeface="+mn-ea"/>
                <a:cs typeface="+mn-cs"/>
              </a:rPr>
              <a:t>Unit 4 – What’s the Verdict</a:t>
            </a:r>
          </a:p>
        </p:txBody>
      </p:sp>
      <p:sp>
        <p:nvSpPr>
          <p:cNvPr id="15" name="Arrow: Right 14">
            <a:extLst>
              <a:ext uri="{FF2B5EF4-FFF2-40B4-BE49-F238E27FC236}">
                <a16:creationId xmlns:a16="http://schemas.microsoft.com/office/drawing/2014/main" id="{4F1E8D18-CE19-4C7F-8A63-257894EE4106}"/>
              </a:ext>
            </a:extLst>
          </p:cNvPr>
          <p:cNvSpPr/>
          <p:nvPr/>
        </p:nvSpPr>
        <p:spPr>
          <a:xfrm>
            <a:off x="6239690" y="5851761"/>
            <a:ext cx="2394857" cy="243840"/>
          </a:xfrm>
          <a:prstGeom prst="rightArrow">
            <a:avLst/>
          </a:prstGeom>
        </p:spPr>
        <p:style>
          <a:lnRef idx="3">
            <a:schemeClr val="lt1"/>
          </a:lnRef>
          <a:fillRef idx="1">
            <a:schemeClr val="accent2"/>
          </a:fillRef>
          <a:effectRef idx="1">
            <a:schemeClr val="accent2"/>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Gill Sans MT" panose="020B0502020104020203"/>
              <a:ea typeface="+mn-ea"/>
              <a:cs typeface="+mn-cs"/>
            </a:endParaRPr>
          </a:p>
        </p:txBody>
      </p:sp>
      <p:sp>
        <p:nvSpPr>
          <p:cNvPr id="16" name="TextBox 15">
            <a:extLst>
              <a:ext uri="{FF2B5EF4-FFF2-40B4-BE49-F238E27FC236}">
                <a16:creationId xmlns:a16="http://schemas.microsoft.com/office/drawing/2014/main" id="{B01CD59D-0163-409A-88BA-C2F81F75D7E1}"/>
              </a:ext>
            </a:extLst>
          </p:cNvPr>
          <p:cNvSpPr txBox="1"/>
          <p:nvPr/>
        </p:nvSpPr>
        <p:spPr>
          <a:xfrm>
            <a:off x="9028898" y="5541603"/>
            <a:ext cx="2576609" cy="1015663"/>
          </a:xfrm>
          <a:prstGeom prst="rect">
            <a:avLst/>
          </a:prstGeom>
        </p:spPr>
        <p:style>
          <a:lnRef idx="2">
            <a:schemeClr val="accent6"/>
          </a:lnRef>
          <a:fillRef idx="1">
            <a:schemeClr val="lt1"/>
          </a:fillRef>
          <a:effectRef idx="0">
            <a:schemeClr val="accent6"/>
          </a:effectRef>
          <a:fontRef idx="minor">
            <a:schemeClr val="dk1"/>
          </a:fontRef>
        </p:style>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000" b="1" i="0" u="none" strike="noStrike" kern="1200" cap="none" spc="0" normalizeH="0" baseline="0" noProof="0" dirty="0">
                <a:ln>
                  <a:noFill/>
                </a:ln>
                <a:solidFill>
                  <a:srgbClr val="000000"/>
                </a:solidFill>
                <a:effectLst/>
                <a:uLnTx/>
                <a:uFillTx/>
                <a:latin typeface="Gill Sans MT" panose="020B0502020104020203"/>
                <a:ea typeface="+mn-ea"/>
                <a:cs typeface="+mn-cs"/>
              </a:rPr>
              <a:t>Prototype &amp; Test</a:t>
            </a:r>
          </a:p>
        </p:txBody>
      </p:sp>
    </p:spTree>
    <p:extLst>
      <p:ext uri="{BB962C8B-B14F-4D97-AF65-F5344CB8AC3E}">
        <p14:creationId xmlns:p14="http://schemas.microsoft.com/office/powerpoint/2010/main" val="328884909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AFFEF1BE-30CB-4B7F-BEC0-CDCCFE6CD521}"/>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603CDE5-C1D8-4EDD-870F-A498BAFA520F}" type="slidenum">
              <a:rPr kumimoji="0" lang="en-US" sz="900" b="0" i="0" u="none" strike="noStrike" kern="1200" cap="none" spc="0" normalizeH="0" baseline="0" noProof="0" smtClean="0">
                <a:ln>
                  <a:noFill/>
                </a:ln>
                <a:solidFill>
                  <a:srgbClr val="CE7242"/>
                </a:solidFill>
                <a:effectLst/>
                <a:uLnTx/>
                <a:uFillTx/>
                <a:latin typeface="Gill Sans MT"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US" sz="900" b="0" i="0" u="none" strike="noStrike" kern="1200" cap="none" spc="0" normalizeH="0" baseline="0" noProof="0" dirty="0">
              <a:ln>
                <a:noFill/>
              </a:ln>
              <a:solidFill>
                <a:srgbClr val="CE7242"/>
              </a:solidFill>
              <a:effectLst/>
              <a:uLnTx/>
              <a:uFillTx/>
              <a:latin typeface="Gill Sans MT" panose="020B0502020104020203"/>
              <a:ea typeface="+mn-ea"/>
              <a:cs typeface="+mn-cs"/>
            </a:endParaRPr>
          </a:p>
        </p:txBody>
      </p:sp>
      <p:sp>
        <p:nvSpPr>
          <p:cNvPr id="4" name="Title 3">
            <a:extLst>
              <a:ext uri="{FF2B5EF4-FFF2-40B4-BE49-F238E27FC236}">
                <a16:creationId xmlns:a16="http://schemas.microsoft.com/office/drawing/2014/main" id="{D14FE52B-380A-47BF-8941-9722D914E12E}"/>
              </a:ext>
            </a:extLst>
          </p:cNvPr>
          <p:cNvSpPr>
            <a:spLocks noGrp="1"/>
          </p:cNvSpPr>
          <p:nvPr>
            <p:ph type="title"/>
          </p:nvPr>
        </p:nvSpPr>
        <p:spPr/>
        <p:txBody>
          <a:bodyPr/>
          <a:lstStyle/>
          <a:p>
            <a:r>
              <a:rPr lang="en-GB" b="1" dirty="0"/>
              <a:t>Unit 1 – What’s the problem?</a:t>
            </a:r>
          </a:p>
        </p:txBody>
      </p:sp>
      <p:sp>
        <p:nvSpPr>
          <p:cNvPr id="6" name="TextBox 5">
            <a:extLst>
              <a:ext uri="{FF2B5EF4-FFF2-40B4-BE49-F238E27FC236}">
                <a16:creationId xmlns:a16="http://schemas.microsoft.com/office/drawing/2014/main" id="{C4EF11A0-16F0-4B86-BC2E-140410144EB1}"/>
              </a:ext>
            </a:extLst>
          </p:cNvPr>
          <p:cNvSpPr txBox="1"/>
          <p:nvPr/>
        </p:nvSpPr>
        <p:spPr>
          <a:xfrm>
            <a:off x="493833" y="2246021"/>
            <a:ext cx="6881446" cy="553998"/>
          </a:xfrm>
          <a:prstGeom prst="rect">
            <a:avLst/>
          </a:prstGeom>
        </p:spPr>
        <p:style>
          <a:lnRef idx="2">
            <a:schemeClr val="accent3"/>
          </a:lnRef>
          <a:fillRef idx="1">
            <a:schemeClr val="lt1"/>
          </a:fillRef>
          <a:effectRef idx="0">
            <a:schemeClr val="accent3"/>
          </a:effectRef>
          <a:fontRef idx="minor">
            <a:schemeClr val="dk1"/>
          </a:fontRef>
        </p:style>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000" b="1" i="0" u="none" strike="noStrike" kern="1200" cap="none" spc="0" normalizeH="0" baseline="0" noProof="0" dirty="0">
                <a:ln>
                  <a:noFill/>
                </a:ln>
                <a:solidFill>
                  <a:srgbClr val="000000"/>
                </a:solidFill>
                <a:effectLst/>
                <a:uLnTx/>
                <a:uFillTx/>
                <a:latin typeface="Gill Sans MT" panose="020B0502020104020203"/>
                <a:ea typeface="+mn-ea"/>
                <a:cs typeface="+mn-cs"/>
              </a:rPr>
              <a:t> How Innovation Shapes the World</a:t>
            </a:r>
          </a:p>
        </p:txBody>
      </p:sp>
      <p:sp>
        <p:nvSpPr>
          <p:cNvPr id="8" name="TextBox 7">
            <a:extLst>
              <a:ext uri="{FF2B5EF4-FFF2-40B4-BE49-F238E27FC236}">
                <a16:creationId xmlns:a16="http://schemas.microsoft.com/office/drawing/2014/main" id="{519E339A-7F82-4D91-AF2C-65EE2EBFF22A}"/>
              </a:ext>
            </a:extLst>
          </p:cNvPr>
          <p:cNvSpPr txBox="1"/>
          <p:nvPr/>
        </p:nvSpPr>
        <p:spPr>
          <a:xfrm>
            <a:off x="2895599" y="3347158"/>
            <a:ext cx="6096000" cy="553998"/>
          </a:xfrm>
          <a:prstGeom prst="rect">
            <a:avLst/>
          </a:prstGeom>
        </p:spPr>
        <p:style>
          <a:lnRef idx="2">
            <a:schemeClr val="accent3"/>
          </a:lnRef>
          <a:fillRef idx="1">
            <a:schemeClr val="lt1"/>
          </a:fillRef>
          <a:effectRef idx="0">
            <a:schemeClr val="accent3"/>
          </a:effectRef>
          <a:fontRef idx="minor">
            <a:schemeClr val="dk1"/>
          </a:fontRef>
        </p:style>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000" b="1" i="0" u="none" strike="noStrike" kern="1200" cap="none" spc="0" normalizeH="0" baseline="0" noProof="0" dirty="0">
                <a:ln>
                  <a:noFill/>
                </a:ln>
                <a:solidFill>
                  <a:srgbClr val="000000"/>
                </a:solidFill>
                <a:effectLst/>
                <a:uLnTx/>
                <a:uFillTx/>
                <a:latin typeface="Gill Sans MT" panose="020B0502020104020203"/>
                <a:ea typeface="+mn-ea"/>
                <a:cs typeface="+mn-cs"/>
              </a:rPr>
              <a:t>How do you solve a problem? </a:t>
            </a:r>
          </a:p>
        </p:txBody>
      </p:sp>
      <p:sp>
        <p:nvSpPr>
          <p:cNvPr id="10" name="TextBox 9">
            <a:extLst>
              <a:ext uri="{FF2B5EF4-FFF2-40B4-BE49-F238E27FC236}">
                <a16:creationId xmlns:a16="http://schemas.microsoft.com/office/drawing/2014/main" id="{4EF82134-CB6F-427D-BDEF-D3750DEC617B}"/>
              </a:ext>
            </a:extLst>
          </p:cNvPr>
          <p:cNvSpPr txBox="1"/>
          <p:nvPr/>
        </p:nvSpPr>
        <p:spPr>
          <a:xfrm>
            <a:off x="5087812" y="4528187"/>
            <a:ext cx="4947142" cy="553998"/>
          </a:xfrm>
          <a:prstGeom prst="rect">
            <a:avLst/>
          </a:prstGeom>
        </p:spPr>
        <p:style>
          <a:lnRef idx="2">
            <a:schemeClr val="accent3"/>
          </a:lnRef>
          <a:fillRef idx="1">
            <a:schemeClr val="lt1"/>
          </a:fillRef>
          <a:effectRef idx="0">
            <a:schemeClr val="accent3"/>
          </a:effectRef>
          <a:fontRef idx="minor">
            <a:schemeClr val="dk1"/>
          </a:fontRef>
        </p:style>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000" b="1" i="0" u="none" strike="noStrike" kern="1200" cap="none" spc="0" normalizeH="0" baseline="0" noProof="0" dirty="0">
                <a:ln>
                  <a:noFill/>
                </a:ln>
                <a:solidFill>
                  <a:srgbClr val="000000"/>
                </a:solidFill>
                <a:effectLst/>
                <a:uLnTx/>
                <a:uFillTx/>
                <a:latin typeface="Gill Sans MT" panose="020B0502020104020203"/>
                <a:ea typeface="+mn-ea"/>
                <a:cs typeface="+mn-cs"/>
              </a:rPr>
              <a:t>The Known Knowns</a:t>
            </a:r>
          </a:p>
        </p:txBody>
      </p:sp>
      <p:sp>
        <p:nvSpPr>
          <p:cNvPr id="12" name="TextBox 11">
            <a:extLst>
              <a:ext uri="{FF2B5EF4-FFF2-40B4-BE49-F238E27FC236}">
                <a16:creationId xmlns:a16="http://schemas.microsoft.com/office/drawing/2014/main" id="{1D1A549E-BBE8-47AE-90CE-D238A07369DF}"/>
              </a:ext>
            </a:extLst>
          </p:cNvPr>
          <p:cNvSpPr txBox="1"/>
          <p:nvPr/>
        </p:nvSpPr>
        <p:spPr>
          <a:xfrm>
            <a:off x="7275873" y="5653690"/>
            <a:ext cx="4618892" cy="553998"/>
          </a:xfrm>
          <a:prstGeom prst="rect">
            <a:avLst/>
          </a:prstGeom>
        </p:spPr>
        <p:style>
          <a:lnRef idx="2">
            <a:schemeClr val="accent3"/>
          </a:lnRef>
          <a:fillRef idx="1">
            <a:schemeClr val="lt1"/>
          </a:fillRef>
          <a:effectRef idx="0">
            <a:schemeClr val="accent3"/>
          </a:effectRef>
          <a:fontRef idx="minor">
            <a:schemeClr val="dk1"/>
          </a:fontRef>
        </p:style>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000" b="1" i="0" u="none" strike="noStrike" kern="1200" cap="none" spc="0" normalizeH="0" baseline="0" noProof="0" dirty="0">
                <a:ln>
                  <a:noFill/>
                </a:ln>
                <a:solidFill>
                  <a:srgbClr val="000000"/>
                </a:solidFill>
                <a:effectLst/>
                <a:uLnTx/>
                <a:uFillTx/>
                <a:latin typeface="Gill Sans MT" panose="020B0502020104020203"/>
                <a:ea typeface="+mn-ea"/>
                <a:cs typeface="+mn-cs"/>
              </a:rPr>
              <a:t>The Problem is…</a:t>
            </a:r>
          </a:p>
        </p:txBody>
      </p:sp>
    </p:spTree>
    <p:extLst>
      <p:ext uri="{BB962C8B-B14F-4D97-AF65-F5344CB8AC3E}">
        <p14:creationId xmlns:p14="http://schemas.microsoft.com/office/powerpoint/2010/main" val="372011811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 name="Text Placeholder 5">
            <a:extLst>
              <a:ext uri="{FF2B5EF4-FFF2-40B4-BE49-F238E27FC236}">
                <a16:creationId xmlns:a16="http://schemas.microsoft.com/office/drawing/2014/main" id="{6FEAFDE7-63B3-4D93-A7E5-5C95C7708A3D}"/>
              </a:ext>
            </a:extLst>
          </p:cNvPr>
          <p:cNvSpPr>
            <a:spLocks noGrp="1"/>
          </p:cNvSpPr>
          <p:nvPr>
            <p:ph type="body" sz="half" idx="2"/>
          </p:nvPr>
        </p:nvSpPr>
        <p:spPr>
          <a:xfrm>
            <a:off x="8119868" y="5356067"/>
            <a:ext cx="3625595" cy="1000782"/>
          </a:xfrm>
        </p:spPr>
        <p:style>
          <a:lnRef idx="2">
            <a:schemeClr val="accent1"/>
          </a:lnRef>
          <a:fillRef idx="1">
            <a:schemeClr val="lt1"/>
          </a:fillRef>
          <a:effectRef idx="0">
            <a:schemeClr val="accent1"/>
          </a:effectRef>
          <a:fontRef idx="minor">
            <a:schemeClr val="dk1"/>
          </a:fontRef>
        </p:style>
        <p:txBody>
          <a:bodyPr anchor="ctr">
            <a:normAutofit/>
          </a:bodyPr>
          <a:lstStyle/>
          <a:p>
            <a:r>
              <a:rPr lang="en-US" b="1" dirty="0">
                <a:solidFill>
                  <a:schemeClr val="tx1"/>
                </a:solidFill>
              </a:rPr>
              <a:t>What is the difference? </a:t>
            </a:r>
          </a:p>
        </p:txBody>
      </p:sp>
      <p:sp>
        <p:nvSpPr>
          <p:cNvPr id="4" name="Title 3">
            <a:extLst>
              <a:ext uri="{FF2B5EF4-FFF2-40B4-BE49-F238E27FC236}">
                <a16:creationId xmlns:a16="http://schemas.microsoft.com/office/drawing/2014/main" id="{A19F0AB4-3E8E-4C1D-AE59-9BD7067C7186}"/>
              </a:ext>
            </a:extLst>
          </p:cNvPr>
          <p:cNvSpPr>
            <a:spLocks noGrp="1"/>
          </p:cNvSpPr>
          <p:nvPr>
            <p:ph type="title"/>
          </p:nvPr>
        </p:nvSpPr>
        <p:spPr>
          <a:xfrm>
            <a:off x="8119869" y="453642"/>
            <a:ext cx="3625595" cy="4826023"/>
          </a:xfrm>
        </p:spPr>
        <p:txBody>
          <a:bodyPr anchor="ctr">
            <a:normAutofit/>
          </a:bodyPr>
          <a:lstStyle/>
          <a:p>
            <a:r>
              <a:rPr lang="en-GB" b="1" dirty="0"/>
              <a:t>How Innovation Shapes the world</a:t>
            </a:r>
          </a:p>
        </p:txBody>
      </p:sp>
      <p:pic>
        <p:nvPicPr>
          <p:cNvPr id="2052" name="Picture 4" descr="See the source image">
            <a:extLst>
              <a:ext uri="{FF2B5EF4-FFF2-40B4-BE49-F238E27FC236}">
                <a16:creationId xmlns:a16="http://schemas.microsoft.com/office/drawing/2014/main" id="{2D7FBAE8-8185-4363-B6E8-891843300A6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3410" b="-2"/>
          <a:stretch/>
        </p:blipFill>
        <p:spPr bwMode="auto">
          <a:xfrm>
            <a:off x="439766" y="453642"/>
            <a:ext cx="7602421" cy="5903207"/>
          </a:xfrm>
          <a:prstGeom prst="rect">
            <a:avLst/>
          </a:prstGeom>
          <a:solidFill>
            <a:srgbClr val="FFFFFF"/>
          </a:solidFill>
          <a:ln>
            <a:noFill/>
          </a:ln>
          <a:effectLst>
            <a:softEdge rad="112500"/>
          </a:effectLst>
        </p:spPr>
      </p:pic>
      <p:sp>
        <p:nvSpPr>
          <p:cNvPr id="2" name="Slide Number Placeholder 1">
            <a:extLst>
              <a:ext uri="{FF2B5EF4-FFF2-40B4-BE49-F238E27FC236}">
                <a16:creationId xmlns:a16="http://schemas.microsoft.com/office/drawing/2014/main" id="{726887CF-2668-4899-9DEA-8606E17856EE}"/>
              </a:ext>
            </a:extLst>
          </p:cNvPr>
          <p:cNvSpPr>
            <a:spLocks noGrp="1"/>
          </p:cNvSpPr>
          <p:nvPr>
            <p:ph type="sldNum" sz="quarter" idx="12"/>
          </p:nvPr>
        </p:nvSpPr>
        <p:spPr>
          <a:xfrm>
            <a:off x="10795363" y="6423914"/>
            <a:ext cx="1052510" cy="365125"/>
          </a:xfrm>
        </p:spPr>
        <p:txBody>
          <a:bodyPr anchor="ct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F603CDE5-C1D8-4EDD-870F-A498BAFA520F}" type="slidenum">
              <a:rPr kumimoji="0" lang="en-US" sz="900" b="0" i="0" u="none" strike="noStrike" kern="1200" cap="none" spc="0" normalizeH="0" baseline="0" noProof="0" smtClean="0">
                <a:ln>
                  <a:noFill/>
                </a:ln>
                <a:solidFill>
                  <a:srgbClr val="CE7242"/>
                </a:solidFill>
                <a:effectLst/>
                <a:uLnTx/>
                <a:uFillTx/>
                <a:latin typeface="Gill Sans MT"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25</a:t>
            </a:fld>
            <a:endParaRPr kumimoji="0" lang="en-US" sz="900" b="0" i="0" u="none" strike="noStrike" kern="1200" cap="none" spc="0" normalizeH="0" baseline="0" noProof="0">
              <a:ln>
                <a:noFill/>
              </a:ln>
              <a:solidFill>
                <a:srgbClr val="CE7242"/>
              </a:solidFill>
              <a:effectLst/>
              <a:uLnTx/>
              <a:uFillTx/>
              <a:latin typeface="Gill Sans MT" panose="020B0502020104020203"/>
              <a:ea typeface="+mn-ea"/>
              <a:cs typeface="+mn-cs"/>
            </a:endParaRPr>
          </a:p>
        </p:txBody>
      </p:sp>
    </p:spTree>
    <p:extLst>
      <p:ext uri="{BB962C8B-B14F-4D97-AF65-F5344CB8AC3E}">
        <p14:creationId xmlns:p14="http://schemas.microsoft.com/office/powerpoint/2010/main" val="156233856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silver robot on a yellow background">
            <a:extLst>
              <a:ext uri="{FF2B5EF4-FFF2-40B4-BE49-F238E27FC236}">
                <a16:creationId xmlns:a16="http://schemas.microsoft.com/office/drawing/2014/main" id="{696DDE85-F98F-4A53-81AF-504C85DFA051}"/>
              </a:ext>
            </a:extLst>
          </p:cNvPr>
          <p:cNvPicPr>
            <a:picLocks noChangeAspect="1"/>
          </p:cNvPicPr>
          <p:nvPr/>
        </p:nvPicPr>
        <p:blipFill rotWithShape="1">
          <a:blip r:embed="rId2"/>
          <a:srcRect l="25308" r="24941" b="2"/>
          <a:stretch/>
        </p:blipFill>
        <p:spPr>
          <a:xfrm>
            <a:off x="441959" y="641101"/>
            <a:ext cx="3702877" cy="5749461"/>
          </a:xfrm>
          <a:prstGeom prst="rect">
            <a:avLst/>
          </a:prstGeom>
          <a:ln>
            <a:noFill/>
          </a:ln>
          <a:effectLst>
            <a:outerShdw blurRad="292100" dist="139700" dir="2700000" algn="tl" rotWithShape="0">
              <a:srgbClr val="333333">
                <a:alpha val="65000"/>
              </a:srgbClr>
            </a:outerShdw>
          </a:effectLst>
        </p:spPr>
      </p:pic>
      <p:sp>
        <p:nvSpPr>
          <p:cNvPr id="13" name="Title 3">
            <a:extLst>
              <a:ext uri="{FF2B5EF4-FFF2-40B4-BE49-F238E27FC236}">
                <a16:creationId xmlns:a16="http://schemas.microsoft.com/office/drawing/2014/main" id="{0C403C01-79E7-4012-8F2F-B22B7843AB78}"/>
              </a:ext>
            </a:extLst>
          </p:cNvPr>
          <p:cNvSpPr>
            <a:spLocks noGrp="1"/>
          </p:cNvSpPr>
          <p:nvPr>
            <p:ph type="title"/>
          </p:nvPr>
        </p:nvSpPr>
        <p:spPr>
          <a:xfrm>
            <a:off x="4268504" y="2160814"/>
            <a:ext cx="3790884" cy="1600200"/>
          </a:xfrm>
        </p:spPr>
        <p:txBody>
          <a:bodyPr/>
          <a:lstStyle/>
          <a:p>
            <a:pPr algn="ctr"/>
            <a:r>
              <a:rPr lang="en-US" b="1" dirty="0"/>
              <a:t>Innovation</a:t>
            </a:r>
          </a:p>
        </p:txBody>
      </p:sp>
      <p:sp>
        <p:nvSpPr>
          <p:cNvPr id="2" name="Slide Number Placeholder 1">
            <a:extLst>
              <a:ext uri="{FF2B5EF4-FFF2-40B4-BE49-F238E27FC236}">
                <a16:creationId xmlns:a16="http://schemas.microsoft.com/office/drawing/2014/main" id="{744BB822-89FD-40B4-8651-CA2A9BACACA0}"/>
              </a:ext>
            </a:extLst>
          </p:cNvPr>
          <p:cNvSpPr>
            <a:spLocks noGrp="1"/>
          </p:cNvSpPr>
          <p:nvPr>
            <p:ph type="sldNum" sz="quarter" idx="12"/>
          </p:nvPr>
        </p:nvSpPr>
        <p:spPr>
          <a:xfrm>
            <a:off x="10795363" y="6423914"/>
            <a:ext cx="1052510" cy="365125"/>
          </a:xfrm>
        </p:spPr>
        <p:txBody>
          <a:bodyPr anchor="ct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F603CDE5-C1D8-4EDD-870F-A498BAFA520F}" type="slidenum">
              <a:rPr kumimoji="0" lang="en-US" sz="900" b="0" i="0" u="none" strike="noStrike" kern="1200" cap="none" spc="0" normalizeH="0" baseline="0" noProof="0" smtClean="0">
                <a:ln>
                  <a:noFill/>
                </a:ln>
                <a:solidFill>
                  <a:srgbClr val="CE7242"/>
                </a:solidFill>
                <a:effectLst/>
                <a:uLnTx/>
                <a:uFillTx/>
                <a:latin typeface="Gill Sans MT"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26</a:t>
            </a:fld>
            <a:endParaRPr kumimoji="0" lang="en-US" sz="900" b="0" i="0" u="none" strike="noStrike" kern="1200" cap="none" spc="0" normalizeH="0" baseline="0" noProof="0">
              <a:ln>
                <a:noFill/>
              </a:ln>
              <a:solidFill>
                <a:srgbClr val="CE7242"/>
              </a:solidFill>
              <a:effectLst/>
              <a:uLnTx/>
              <a:uFillTx/>
              <a:latin typeface="Gill Sans MT" panose="020B0502020104020203"/>
              <a:ea typeface="+mn-ea"/>
              <a:cs typeface="+mn-cs"/>
            </a:endParaRPr>
          </a:p>
        </p:txBody>
      </p:sp>
      <p:sp>
        <p:nvSpPr>
          <p:cNvPr id="15" name="Content Placeholder 5">
            <a:extLst>
              <a:ext uri="{FF2B5EF4-FFF2-40B4-BE49-F238E27FC236}">
                <a16:creationId xmlns:a16="http://schemas.microsoft.com/office/drawing/2014/main" id="{76F6561A-07B6-4AC0-BFF3-4D124207E4B5}"/>
              </a:ext>
            </a:extLst>
          </p:cNvPr>
          <p:cNvSpPr>
            <a:spLocks noGrp="1"/>
          </p:cNvSpPr>
          <p:nvPr>
            <p:ph sz="quarter" idx="14"/>
          </p:nvPr>
        </p:nvSpPr>
        <p:spPr>
          <a:xfrm>
            <a:off x="8059388" y="858826"/>
            <a:ext cx="3791456" cy="2319813"/>
          </a:xfrm>
        </p:spPr>
        <p:style>
          <a:lnRef idx="2">
            <a:schemeClr val="accent1"/>
          </a:lnRef>
          <a:fillRef idx="1">
            <a:schemeClr val="lt1"/>
          </a:fillRef>
          <a:effectRef idx="0">
            <a:schemeClr val="accent1"/>
          </a:effectRef>
          <a:fontRef idx="minor">
            <a:schemeClr val="dk1"/>
          </a:fontRef>
        </p:style>
        <p:txBody>
          <a:bodyPr>
            <a:normAutofit/>
          </a:bodyPr>
          <a:lstStyle/>
          <a:p>
            <a:pPr marL="0" indent="0" algn="ctr">
              <a:buNone/>
            </a:pPr>
            <a:r>
              <a:rPr lang="en-US" sz="2400" b="1" dirty="0"/>
              <a:t>What are some of the greatest innovations in the world of Business?</a:t>
            </a:r>
          </a:p>
        </p:txBody>
      </p:sp>
      <p:sp>
        <p:nvSpPr>
          <p:cNvPr id="12" name="Content Placeholder 5">
            <a:extLst>
              <a:ext uri="{FF2B5EF4-FFF2-40B4-BE49-F238E27FC236}">
                <a16:creationId xmlns:a16="http://schemas.microsoft.com/office/drawing/2014/main" id="{33EC15E6-C98A-4D90-A94C-63754A3F2279}"/>
              </a:ext>
            </a:extLst>
          </p:cNvPr>
          <p:cNvSpPr txBox="1">
            <a:spLocks/>
          </p:cNvSpPr>
          <p:nvPr/>
        </p:nvSpPr>
        <p:spPr>
          <a:xfrm>
            <a:off x="8059388" y="3807954"/>
            <a:ext cx="3791456" cy="2408945"/>
          </a:xfrm>
          <a:prstGeom prst="rect">
            <a:avLst/>
          </a:prstGeom>
        </p:spPr>
        <p:style>
          <a:lnRef idx="2">
            <a:schemeClr val="accent1"/>
          </a:lnRef>
          <a:fillRef idx="1">
            <a:schemeClr val="lt1"/>
          </a:fillRef>
          <a:effectRef idx="0">
            <a:schemeClr val="accent1"/>
          </a:effectRef>
          <a:fontRef idx="minor">
            <a:schemeClr val="dk1"/>
          </a:fontRef>
        </p:style>
        <p:txBody>
          <a:bodyPr vert="horz" lIns="91440" tIns="45720" rIns="91440" bIns="45720" rtlCol="0" anchor="ctr">
            <a:normAutofit/>
          </a:bodyPr>
          <a:lstStyle>
            <a:lvl1pPr marL="306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8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6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pPr marL="0" marR="0" lvl="0" indent="0" algn="ctr" defTabSz="457200" rtl="0" eaLnBrk="1" fontAlgn="auto" latinLnBrk="0" hangingPunct="1">
              <a:lnSpc>
                <a:spcPct val="100000"/>
              </a:lnSpc>
              <a:spcBef>
                <a:spcPct val="20000"/>
              </a:spcBef>
              <a:spcAft>
                <a:spcPts val="600"/>
              </a:spcAft>
              <a:buClr>
                <a:srgbClr val="CE7242"/>
              </a:buClr>
              <a:buSzPct val="92000"/>
              <a:buFont typeface="Wingdings 2" panose="05020102010507070707" pitchFamily="18" charset="2"/>
              <a:buNone/>
              <a:tabLst/>
              <a:defRPr/>
            </a:pPr>
            <a:r>
              <a:rPr kumimoji="0" lang="en-US" sz="2400" b="1" i="0" u="none" strike="noStrike" kern="1200" cap="none" spc="0" normalizeH="0" baseline="0" noProof="0" dirty="0">
                <a:ln>
                  <a:noFill/>
                </a:ln>
                <a:solidFill>
                  <a:srgbClr val="000000">
                    <a:lumMod val="75000"/>
                    <a:lumOff val="25000"/>
                  </a:srgbClr>
                </a:solidFill>
                <a:effectLst/>
                <a:uLnTx/>
                <a:uFillTx/>
                <a:latin typeface="Gill Sans MT" panose="020B0502020104020203"/>
                <a:ea typeface="+mn-ea"/>
                <a:cs typeface="+mn-cs"/>
              </a:rPr>
              <a:t>How important is innovation today?</a:t>
            </a:r>
          </a:p>
        </p:txBody>
      </p:sp>
    </p:spTree>
    <p:extLst>
      <p:ext uri="{BB962C8B-B14F-4D97-AF65-F5344CB8AC3E}">
        <p14:creationId xmlns:p14="http://schemas.microsoft.com/office/powerpoint/2010/main" val="411922737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Placeholder 8" descr="Older man in a video call">
            <a:extLst>
              <a:ext uri="{FF2B5EF4-FFF2-40B4-BE49-F238E27FC236}">
                <a16:creationId xmlns:a16="http://schemas.microsoft.com/office/drawing/2014/main" id="{36D2DBE5-91F9-4381-87EE-1A740B0506F4}"/>
              </a:ext>
            </a:extLst>
          </p:cNvPr>
          <p:cNvPicPr>
            <a:picLocks noGrp="1" noChangeAspect="1"/>
          </p:cNvPicPr>
          <p:nvPr>
            <p:ph type="pic" idx="1"/>
          </p:nvPr>
        </p:nvPicPr>
        <p:blipFill>
          <a:blip r:embed="rId2"/>
          <a:srcRect l="28529" r="28529"/>
          <a:stretch>
            <a:fillRect/>
          </a:stretch>
        </p:blipFill>
        <p:spPr>
          <a:prstGeom prst="rect">
            <a:avLst/>
          </a:prstGeom>
          <a:ln>
            <a:noFill/>
          </a:ln>
          <a:effectLst>
            <a:outerShdw blurRad="292100" dist="139700" dir="2700000" algn="tl" rotWithShape="0">
              <a:srgbClr val="333333">
                <a:alpha val="65000"/>
              </a:srgbClr>
            </a:outerShdw>
          </a:effectLst>
        </p:spPr>
      </p:pic>
      <p:pic>
        <p:nvPicPr>
          <p:cNvPr id="11" name="Picture Placeholder 10" descr="3D rendering of a robotic arm with fingers half-curled and the index finger pointing out">
            <a:extLst>
              <a:ext uri="{FF2B5EF4-FFF2-40B4-BE49-F238E27FC236}">
                <a16:creationId xmlns:a16="http://schemas.microsoft.com/office/drawing/2014/main" id="{C3362D80-7C8B-41B0-B2E7-9D9A951BE861}"/>
              </a:ext>
            </a:extLst>
          </p:cNvPr>
          <p:cNvPicPr>
            <a:picLocks noGrp="1" noChangeAspect="1"/>
          </p:cNvPicPr>
          <p:nvPr>
            <p:ph type="pic" idx="13"/>
          </p:nvPr>
        </p:nvPicPr>
        <p:blipFill>
          <a:blip r:embed="rId3"/>
          <a:srcRect l="25565" r="25565"/>
          <a:stretch>
            <a:fillRect/>
          </a:stretch>
        </p:blipFill>
        <p:spPr/>
      </p:pic>
      <p:sp>
        <p:nvSpPr>
          <p:cNvPr id="4" name="Title 3">
            <a:extLst>
              <a:ext uri="{FF2B5EF4-FFF2-40B4-BE49-F238E27FC236}">
                <a16:creationId xmlns:a16="http://schemas.microsoft.com/office/drawing/2014/main" id="{E29D3822-93B6-484F-AA48-D9AE256F65AB}"/>
              </a:ext>
            </a:extLst>
          </p:cNvPr>
          <p:cNvSpPr>
            <a:spLocks noGrp="1"/>
          </p:cNvSpPr>
          <p:nvPr>
            <p:ph type="title"/>
          </p:nvPr>
        </p:nvSpPr>
        <p:spPr/>
        <p:txBody>
          <a:bodyPr/>
          <a:lstStyle/>
          <a:p>
            <a:pPr algn="ctr"/>
            <a:r>
              <a:rPr lang="en-GB" b="1" dirty="0"/>
              <a:t>New Innovations</a:t>
            </a:r>
          </a:p>
        </p:txBody>
      </p:sp>
      <p:sp>
        <p:nvSpPr>
          <p:cNvPr id="5" name="Slide Number Placeholder 4">
            <a:extLst>
              <a:ext uri="{FF2B5EF4-FFF2-40B4-BE49-F238E27FC236}">
                <a16:creationId xmlns:a16="http://schemas.microsoft.com/office/drawing/2014/main" id="{E6095115-C174-4B23-A903-BC4AA496BC05}"/>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603CDE5-C1D8-4EDD-870F-A498BAFA520F}" type="slidenum">
              <a:rPr kumimoji="0" lang="en-US" sz="900" b="0" i="0" u="none" strike="noStrike" kern="1200" cap="none" spc="0" normalizeH="0" baseline="0" noProof="0" smtClean="0">
                <a:ln>
                  <a:noFill/>
                </a:ln>
                <a:solidFill>
                  <a:srgbClr val="CE7242"/>
                </a:solidFill>
                <a:effectLst/>
                <a:uLnTx/>
                <a:uFillTx/>
                <a:latin typeface="Gill Sans MT"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US" sz="900" b="0" i="0" u="none" strike="noStrike" kern="1200" cap="none" spc="0" normalizeH="0" baseline="0" noProof="0" dirty="0">
              <a:ln>
                <a:noFill/>
              </a:ln>
              <a:solidFill>
                <a:srgbClr val="CE7242"/>
              </a:solidFill>
              <a:effectLst/>
              <a:uLnTx/>
              <a:uFillTx/>
              <a:latin typeface="Gill Sans MT" panose="020B0502020104020203"/>
              <a:ea typeface="+mn-ea"/>
              <a:cs typeface="+mn-cs"/>
            </a:endParaRPr>
          </a:p>
        </p:txBody>
      </p:sp>
      <p:sp>
        <p:nvSpPr>
          <p:cNvPr id="6" name="Content Placeholder 5">
            <a:extLst>
              <a:ext uri="{FF2B5EF4-FFF2-40B4-BE49-F238E27FC236}">
                <a16:creationId xmlns:a16="http://schemas.microsoft.com/office/drawing/2014/main" id="{6673BB05-B492-4EB0-BA69-413503AA13A8}"/>
              </a:ext>
            </a:extLst>
          </p:cNvPr>
          <p:cNvSpPr>
            <a:spLocks noGrp="1"/>
          </p:cNvSpPr>
          <p:nvPr>
            <p:ph sz="quarter" idx="14"/>
          </p:nvPr>
        </p:nvSpPr>
        <p:spPr/>
        <p:txBody>
          <a:bodyPr/>
          <a:lstStyle/>
          <a:p>
            <a:r>
              <a:rPr lang="en-GB" dirty="0"/>
              <a:t>Make a list of </a:t>
            </a:r>
            <a:r>
              <a:rPr lang="en-GB" b="1" dirty="0"/>
              <a:t>5 things </a:t>
            </a:r>
            <a:r>
              <a:rPr lang="en-GB" dirty="0"/>
              <a:t>you have used or activities you have engaged with that would not have been around 10 years ago.</a:t>
            </a:r>
          </a:p>
          <a:p>
            <a:endParaRPr lang="en-GB" dirty="0"/>
          </a:p>
          <a:p>
            <a:r>
              <a:rPr lang="en-GB" dirty="0"/>
              <a:t>Have any of these changed your life for the better and why?</a:t>
            </a:r>
          </a:p>
        </p:txBody>
      </p:sp>
    </p:spTree>
    <p:extLst>
      <p:ext uri="{BB962C8B-B14F-4D97-AF65-F5344CB8AC3E}">
        <p14:creationId xmlns:p14="http://schemas.microsoft.com/office/powerpoint/2010/main" val="144516557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75EE4BA5-8421-4B5B-9DAD-0211E1E9BDAE}"/>
              </a:ext>
            </a:extLst>
          </p:cNvPr>
          <p:cNvSpPr>
            <a:spLocks noGrp="1"/>
          </p:cNvSpPr>
          <p:nvPr>
            <p:ph type="sldNum" sz="quarter" idx="12"/>
          </p:nvPr>
        </p:nvSpPr>
        <p:spPr>
          <a:xfrm>
            <a:off x="10795363" y="6423914"/>
            <a:ext cx="1052510" cy="365125"/>
          </a:xfrm>
        </p:spPr>
        <p:txBody>
          <a:bodyPr anchor="ct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159F479D-7533-4EEF-A06F-7CD2FE3DB90D}" type="slidenum">
              <a:rPr kumimoji="0" lang="en-US" sz="900" b="0" i="0" u="none" strike="noStrike" kern="1200" cap="none" spc="0" normalizeH="0" baseline="0" noProof="0" smtClean="0">
                <a:ln>
                  <a:noFill/>
                </a:ln>
                <a:solidFill>
                  <a:srgbClr val="CE7242"/>
                </a:solidFill>
                <a:effectLst/>
                <a:uLnTx/>
                <a:uFillTx/>
                <a:latin typeface="Gill Sans MT"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28</a:t>
            </a:fld>
            <a:endParaRPr kumimoji="0" lang="en-US" sz="900" b="0" i="0" u="none" strike="noStrike" kern="1200" cap="none" spc="0" normalizeH="0" baseline="0" noProof="0">
              <a:ln>
                <a:noFill/>
              </a:ln>
              <a:solidFill>
                <a:srgbClr val="CE7242"/>
              </a:solidFill>
              <a:effectLst/>
              <a:uLnTx/>
              <a:uFillTx/>
              <a:latin typeface="Gill Sans MT" panose="020B0502020104020203"/>
              <a:ea typeface="+mn-ea"/>
              <a:cs typeface="+mn-cs"/>
            </a:endParaRPr>
          </a:p>
        </p:txBody>
      </p:sp>
      <p:sp>
        <p:nvSpPr>
          <p:cNvPr id="73" name="Title 3">
            <a:extLst>
              <a:ext uri="{FF2B5EF4-FFF2-40B4-BE49-F238E27FC236}">
                <a16:creationId xmlns:a16="http://schemas.microsoft.com/office/drawing/2014/main" id="{D356D99A-DE00-4B54-8824-1AB25BB04681}"/>
              </a:ext>
            </a:extLst>
          </p:cNvPr>
          <p:cNvSpPr>
            <a:spLocks noGrp="1"/>
          </p:cNvSpPr>
          <p:nvPr>
            <p:ph type="title"/>
          </p:nvPr>
        </p:nvSpPr>
        <p:spPr>
          <a:xfrm>
            <a:off x="581192" y="911903"/>
            <a:ext cx="11029616" cy="566738"/>
          </a:xfrm>
        </p:spPr>
        <p:txBody>
          <a:bodyPr/>
          <a:lstStyle/>
          <a:p>
            <a:r>
              <a:rPr lang="en-US" b="1" dirty="0"/>
              <a:t>The 4</a:t>
            </a:r>
            <a:r>
              <a:rPr lang="en-US" b="1" baseline="30000" dirty="0"/>
              <a:t>th</a:t>
            </a:r>
            <a:r>
              <a:rPr lang="en-US" b="1" dirty="0"/>
              <a:t> Industrial Revolution and me</a:t>
            </a:r>
          </a:p>
        </p:txBody>
      </p:sp>
      <p:pic>
        <p:nvPicPr>
          <p:cNvPr id="4" name="Online Media 3" title="What is the Fourth Industrial Revolution? | CNBC Explains">
            <a:hlinkClick r:id="" action="ppaction://media"/>
            <a:extLst>
              <a:ext uri="{FF2B5EF4-FFF2-40B4-BE49-F238E27FC236}">
                <a16:creationId xmlns:a16="http://schemas.microsoft.com/office/drawing/2014/main" id="{6AF5F799-DDFE-4C80-9846-E96D50D509D3}"/>
              </a:ext>
            </a:extLst>
          </p:cNvPr>
          <p:cNvPicPr>
            <a:picLocks noRot="1" noChangeAspect="1"/>
          </p:cNvPicPr>
          <p:nvPr>
            <a:videoFile r:link="rId1"/>
          </p:nvPr>
        </p:nvPicPr>
        <p:blipFill>
          <a:blip r:embed="rId3"/>
          <a:stretch>
            <a:fillRect/>
          </a:stretch>
        </p:blipFill>
        <p:spPr>
          <a:xfrm>
            <a:off x="2613413" y="1958586"/>
            <a:ext cx="5960770" cy="3367835"/>
          </a:xfrm>
          <a:prstGeom prst="rect">
            <a:avLst/>
          </a:prstGeom>
        </p:spPr>
      </p:pic>
    </p:spTree>
    <p:extLst>
      <p:ext uri="{BB962C8B-B14F-4D97-AF65-F5344CB8AC3E}">
        <p14:creationId xmlns:p14="http://schemas.microsoft.com/office/powerpoint/2010/main" val="26705773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75EE4BA5-8421-4B5B-9DAD-0211E1E9BDAE}"/>
              </a:ext>
            </a:extLst>
          </p:cNvPr>
          <p:cNvSpPr>
            <a:spLocks noGrp="1"/>
          </p:cNvSpPr>
          <p:nvPr>
            <p:ph type="sldNum" sz="quarter" idx="12"/>
          </p:nvPr>
        </p:nvSpPr>
        <p:spPr>
          <a:xfrm>
            <a:off x="10795363" y="6423914"/>
            <a:ext cx="1052510" cy="365125"/>
          </a:xfrm>
        </p:spPr>
        <p:txBody>
          <a:bodyPr anchor="ct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159F479D-7533-4EEF-A06F-7CD2FE3DB90D}" type="slidenum">
              <a:rPr kumimoji="0" lang="en-US" sz="900" b="0" i="0" u="none" strike="noStrike" kern="1200" cap="none" spc="0" normalizeH="0" baseline="0" noProof="0" smtClean="0">
                <a:ln>
                  <a:noFill/>
                </a:ln>
                <a:solidFill>
                  <a:srgbClr val="CE7242"/>
                </a:solidFill>
                <a:effectLst/>
                <a:uLnTx/>
                <a:uFillTx/>
                <a:latin typeface="Gill Sans MT"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29</a:t>
            </a:fld>
            <a:endParaRPr kumimoji="0" lang="en-US" sz="900" b="0" i="0" u="none" strike="noStrike" kern="1200" cap="none" spc="0" normalizeH="0" baseline="0" noProof="0">
              <a:ln>
                <a:noFill/>
              </a:ln>
              <a:solidFill>
                <a:srgbClr val="CE7242"/>
              </a:solidFill>
              <a:effectLst/>
              <a:uLnTx/>
              <a:uFillTx/>
              <a:latin typeface="Gill Sans MT" panose="020B0502020104020203"/>
              <a:ea typeface="+mn-ea"/>
              <a:cs typeface="+mn-cs"/>
            </a:endParaRPr>
          </a:p>
        </p:txBody>
      </p:sp>
      <p:sp>
        <p:nvSpPr>
          <p:cNvPr id="73" name="Title 3">
            <a:extLst>
              <a:ext uri="{FF2B5EF4-FFF2-40B4-BE49-F238E27FC236}">
                <a16:creationId xmlns:a16="http://schemas.microsoft.com/office/drawing/2014/main" id="{D356D99A-DE00-4B54-8824-1AB25BB04681}"/>
              </a:ext>
            </a:extLst>
          </p:cNvPr>
          <p:cNvSpPr>
            <a:spLocks noGrp="1"/>
          </p:cNvSpPr>
          <p:nvPr>
            <p:ph type="title"/>
          </p:nvPr>
        </p:nvSpPr>
        <p:spPr>
          <a:xfrm>
            <a:off x="581193" y="4693389"/>
            <a:ext cx="11029616" cy="566738"/>
          </a:xfrm>
        </p:spPr>
        <p:txBody>
          <a:bodyPr/>
          <a:lstStyle/>
          <a:p>
            <a:r>
              <a:rPr lang="en-US" b="1" dirty="0"/>
              <a:t>The 4</a:t>
            </a:r>
            <a:r>
              <a:rPr lang="en-US" b="1" baseline="30000" dirty="0"/>
              <a:t>th</a:t>
            </a:r>
            <a:r>
              <a:rPr lang="en-US" b="1" dirty="0"/>
              <a:t> Industrial Revolution and me</a:t>
            </a:r>
          </a:p>
        </p:txBody>
      </p:sp>
      <p:pic>
        <p:nvPicPr>
          <p:cNvPr id="3074" name="Picture 2" descr="See the source image">
            <a:extLst>
              <a:ext uri="{FF2B5EF4-FFF2-40B4-BE49-F238E27FC236}">
                <a16:creationId xmlns:a16="http://schemas.microsoft.com/office/drawing/2014/main" id="{E500C65E-9934-42CA-B25B-B553633A09ED}"/>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186692" y="599725"/>
            <a:ext cx="9813108" cy="3557252"/>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75" name="Text Placeholder 5">
            <a:extLst>
              <a:ext uri="{FF2B5EF4-FFF2-40B4-BE49-F238E27FC236}">
                <a16:creationId xmlns:a16="http://schemas.microsoft.com/office/drawing/2014/main" id="{27EF7DEE-D0D4-414F-A51D-604A7C995017}"/>
              </a:ext>
            </a:extLst>
          </p:cNvPr>
          <p:cNvSpPr>
            <a:spLocks noGrp="1"/>
          </p:cNvSpPr>
          <p:nvPr>
            <p:ph type="body" sz="half" idx="2"/>
          </p:nvPr>
        </p:nvSpPr>
        <p:spPr>
          <a:xfrm>
            <a:off x="581192" y="5471141"/>
            <a:ext cx="11029617" cy="1023444"/>
          </a:xfrm>
        </p:spPr>
        <p:style>
          <a:lnRef idx="2">
            <a:schemeClr val="accent1"/>
          </a:lnRef>
          <a:fillRef idx="1">
            <a:schemeClr val="lt1"/>
          </a:fillRef>
          <a:effectRef idx="0">
            <a:schemeClr val="accent1"/>
          </a:effectRef>
          <a:fontRef idx="minor">
            <a:schemeClr val="dk1"/>
          </a:fontRef>
        </p:style>
        <p:txBody>
          <a:bodyPr>
            <a:noAutofit/>
          </a:bodyPr>
          <a:lstStyle/>
          <a:p>
            <a:pPr algn="ctr"/>
            <a:r>
              <a:rPr lang="en-US" sz="3000" b="1" dirty="0"/>
              <a:t>Which technology will have the most impact in your discipline are and why?</a:t>
            </a:r>
          </a:p>
        </p:txBody>
      </p:sp>
    </p:spTree>
    <p:extLst>
      <p:ext uri="{BB962C8B-B14F-4D97-AF65-F5344CB8AC3E}">
        <p14:creationId xmlns:p14="http://schemas.microsoft.com/office/powerpoint/2010/main" val="422332541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3F5C443E-BF54-49BA-A845-F2D0B95B44FD}"/>
              </a:ext>
            </a:extLst>
          </p:cNvPr>
          <p:cNvSpPr>
            <a:spLocks noGrp="1"/>
          </p:cNvSpPr>
          <p:nvPr>
            <p:ph type="body" sz="half" idx="2"/>
          </p:nvPr>
        </p:nvSpPr>
        <p:spPr>
          <a:xfrm>
            <a:off x="8119868" y="5356067"/>
            <a:ext cx="3625595" cy="1000782"/>
          </a:xfrm>
        </p:spPr>
        <p:txBody>
          <a:bodyPr/>
          <a:lstStyle/>
          <a:p>
            <a:r>
              <a:rPr lang="en-US" b="1" dirty="0"/>
              <a:t>Your opportunities to create the future are right here, right now!</a:t>
            </a:r>
          </a:p>
        </p:txBody>
      </p:sp>
      <p:sp>
        <p:nvSpPr>
          <p:cNvPr id="13" name="Title 2">
            <a:extLst>
              <a:ext uri="{FF2B5EF4-FFF2-40B4-BE49-F238E27FC236}">
                <a16:creationId xmlns:a16="http://schemas.microsoft.com/office/drawing/2014/main" id="{FE43D5CE-C567-42A8-BF56-AA3FA8623D63}"/>
              </a:ext>
            </a:extLst>
          </p:cNvPr>
          <p:cNvSpPr>
            <a:spLocks noGrp="1"/>
          </p:cNvSpPr>
          <p:nvPr>
            <p:ph type="title"/>
          </p:nvPr>
        </p:nvSpPr>
        <p:spPr>
          <a:xfrm>
            <a:off x="8119869" y="453642"/>
            <a:ext cx="3625595" cy="4826023"/>
          </a:xfrm>
        </p:spPr>
        <p:txBody>
          <a:bodyPr/>
          <a:lstStyle/>
          <a:p>
            <a:r>
              <a:rPr lang="en-US" b="1" dirty="0"/>
              <a:t>Who is going to create the future?</a:t>
            </a:r>
          </a:p>
        </p:txBody>
      </p:sp>
      <p:pic>
        <p:nvPicPr>
          <p:cNvPr id="6" name="Picture 5">
            <a:extLst>
              <a:ext uri="{FF2B5EF4-FFF2-40B4-BE49-F238E27FC236}">
                <a16:creationId xmlns:a16="http://schemas.microsoft.com/office/drawing/2014/main" id="{361C337B-5526-40CB-A7F5-E45ABAC06E6D}"/>
              </a:ext>
            </a:extLst>
          </p:cNvPr>
          <p:cNvPicPr>
            <a:picLocks noChangeAspect="1"/>
          </p:cNvPicPr>
          <p:nvPr/>
        </p:nvPicPr>
        <p:blipFill rotWithShape="1">
          <a:blip r:embed="rId2"/>
          <a:srcRect l="23077" t="16239" r="50000" b="18119"/>
          <a:stretch/>
        </p:blipFill>
        <p:spPr>
          <a:xfrm>
            <a:off x="2088803" y="453642"/>
            <a:ext cx="4304346" cy="5903207"/>
          </a:xfrm>
          <a:prstGeom prst="rect">
            <a:avLst/>
          </a:prstGeom>
          <a:noFill/>
        </p:spPr>
      </p:pic>
      <p:sp>
        <p:nvSpPr>
          <p:cNvPr id="2" name="Slide Number Placeholder 1">
            <a:extLst>
              <a:ext uri="{FF2B5EF4-FFF2-40B4-BE49-F238E27FC236}">
                <a16:creationId xmlns:a16="http://schemas.microsoft.com/office/drawing/2014/main" id="{EDA4DD07-AEAD-48B3-A31F-096323A36DEE}"/>
              </a:ext>
            </a:extLst>
          </p:cNvPr>
          <p:cNvSpPr>
            <a:spLocks noGrp="1"/>
          </p:cNvSpPr>
          <p:nvPr>
            <p:ph type="sldNum" sz="quarter" idx="12"/>
          </p:nvPr>
        </p:nvSpPr>
        <p:spPr>
          <a:xfrm>
            <a:off x="10795363" y="6423914"/>
            <a:ext cx="1052510" cy="365125"/>
          </a:xfrm>
        </p:spPr>
        <p:txBody>
          <a:bodyPr anchor="ct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F603CDE5-C1D8-4EDD-870F-A498BAFA520F}" type="slidenum">
              <a:rPr kumimoji="0" lang="en-US" sz="900" b="0" i="0" u="none" strike="noStrike" kern="1200" cap="none" spc="0" normalizeH="0" baseline="0" noProof="0" smtClean="0">
                <a:ln>
                  <a:noFill/>
                </a:ln>
                <a:solidFill>
                  <a:srgbClr val="CE7242"/>
                </a:solidFill>
                <a:effectLst/>
                <a:uLnTx/>
                <a:uFillTx/>
                <a:latin typeface="Gill Sans MT"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30</a:t>
            </a:fld>
            <a:endParaRPr kumimoji="0" lang="en-US" sz="900" b="0" i="0" u="none" strike="noStrike" kern="1200" cap="none" spc="0" normalizeH="0" baseline="0" noProof="0">
              <a:ln>
                <a:noFill/>
              </a:ln>
              <a:solidFill>
                <a:srgbClr val="CE7242"/>
              </a:solidFill>
              <a:effectLst/>
              <a:uLnTx/>
              <a:uFillTx/>
              <a:latin typeface="Gill Sans MT" panose="020B0502020104020203"/>
              <a:ea typeface="+mn-ea"/>
              <a:cs typeface="+mn-cs"/>
            </a:endParaRPr>
          </a:p>
        </p:txBody>
      </p:sp>
    </p:spTree>
    <p:extLst>
      <p:ext uri="{BB962C8B-B14F-4D97-AF65-F5344CB8AC3E}">
        <p14:creationId xmlns:p14="http://schemas.microsoft.com/office/powerpoint/2010/main" val="359810806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86D70703-A95B-4FF1-81BD-532529539531}"/>
              </a:ext>
            </a:extLst>
          </p:cNvPr>
          <p:cNvSpPr>
            <a:spLocks noGrp="1"/>
          </p:cNvSpPr>
          <p:nvPr>
            <p:ph type="sldNum" sz="quarter" idx="12"/>
          </p:nvPr>
        </p:nvSpPr>
        <p:spPr>
          <a:xfrm>
            <a:off x="10795363" y="6423914"/>
            <a:ext cx="1052510" cy="365125"/>
          </a:xfrm>
        </p:spPr>
        <p:txBody>
          <a:bodyPr anchor="ct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159F479D-7533-4EEF-A06F-7CD2FE3DB90D}" type="slidenum">
              <a:rPr kumimoji="0" lang="en-US" sz="900" b="0" i="0" u="none" strike="noStrike" kern="1200" cap="none" spc="0" normalizeH="0" baseline="0" noProof="0" smtClean="0">
                <a:ln>
                  <a:noFill/>
                </a:ln>
                <a:solidFill>
                  <a:srgbClr val="CE7242"/>
                </a:solidFill>
                <a:effectLst/>
                <a:uLnTx/>
                <a:uFillTx/>
                <a:latin typeface="Gill Sans MT"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31</a:t>
            </a:fld>
            <a:endParaRPr kumimoji="0" lang="en-US" sz="900" b="0" i="0" u="none" strike="noStrike" kern="1200" cap="none" spc="0" normalizeH="0" baseline="0" noProof="0">
              <a:ln>
                <a:noFill/>
              </a:ln>
              <a:solidFill>
                <a:srgbClr val="CE7242"/>
              </a:solidFill>
              <a:effectLst/>
              <a:uLnTx/>
              <a:uFillTx/>
              <a:latin typeface="Gill Sans MT" panose="020B0502020104020203"/>
              <a:ea typeface="+mn-ea"/>
              <a:cs typeface="+mn-cs"/>
            </a:endParaRPr>
          </a:p>
        </p:txBody>
      </p:sp>
      <p:sp>
        <p:nvSpPr>
          <p:cNvPr id="6" name="Title 5">
            <a:extLst>
              <a:ext uri="{FF2B5EF4-FFF2-40B4-BE49-F238E27FC236}">
                <a16:creationId xmlns:a16="http://schemas.microsoft.com/office/drawing/2014/main" id="{1A9D1C57-7E9A-438E-92A5-5866D9D13055}"/>
              </a:ext>
            </a:extLst>
          </p:cNvPr>
          <p:cNvSpPr>
            <a:spLocks noGrp="1"/>
          </p:cNvSpPr>
          <p:nvPr>
            <p:ph type="title"/>
          </p:nvPr>
        </p:nvSpPr>
        <p:spPr>
          <a:xfrm>
            <a:off x="581193" y="729658"/>
            <a:ext cx="11029616" cy="988332"/>
          </a:xfrm>
        </p:spPr>
        <p:txBody>
          <a:bodyPr anchor="b">
            <a:normAutofit/>
          </a:bodyPr>
          <a:lstStyle/>
          <a:p>
            <a:r>
              <a:rPr lang="en-GB" b="1" dirty="0"/>
              <a:t>Are you the creative type?</a:t>
            </a:r>
          </a:p>
        </p:txBody>
      </p:sp>
      <p:sp>
        <p:nvSpPr>
          <p:cNvPr id="73" name="Text Placeholder 4">
            <a:extLst>
              <a:ext uri="{FF2B5EF4-FFF2-40B4-BE49-F238E27FC236}">
                <a16:creationId xmlns:a16="http://schemas.microsoft.com/office/drawing/2014/main" id="{1B9AA1BF-D160-431F-89B8-C507C1F7CDCB}"/>
              </a:ext>
            </a:extLst>
          </p:cNvPr>
          <p:cNvSpPr>
            <a:spLocks noGrp="1"/>
          </p:cNvSpPr>
          <p:nvPr>
            <p:ph type="body" idx="1"/>
          </p:nvPr>
        </p:nvSpPr>
        <p:spPr>
          <a:xfrm>
            <a:off x="581193" y="2250892"/>
            <a:ext cx="5393101" cy="536005"/>
          </a:xfrm>
        </p:spPr>
        <p:style>
          <a:lnRef idx="2">
            <a:schemeClr val="accent1"/>
          </a:lnRef>
          <a:fillRef idx="1">
            <a:schemeClr val="lt1"/>
          </a:fillRef>
          <a:effectRef idx="0">
            <a:schemeClr val="accent1"/>
          </a:effectRef>
          <a:fontRef idx="minor">
            <a:schemeClr val="dk1"/>
          </a:fontRef>
        </p:style>
        <p:txBody>
          <a:bodyPr/>
          <a:lstStyle/>
          <a:p>
            <a:pPr algn="ctr"/>
            <a:r>
              <a:rPr lang="en-US" sz="3000" b="1" dirty="0">
                <a:solidFill>
                  <a:schemeClr val="tx1"/>
                </a:solidFill>
              </a:rPr>
              <a:t>Creative Interest </a:t>
            </a:r>
          </a:p>
        </p:txBody>
      </p:sp>
      <p:sp>
        <p:nvSpPr>
          <p:cNvPr id="75" name="Content Placeholder 5">
            <a:extLst>
              <a:ext uri="{FF2B5EF4-FFF2-40B4-BE49-F238E27FC236}">
                <a16:creationId xmlns:a16="http://schemas.microsoft.com/office/drawing/2014/main" id="{6DADB7AA-0A89-43C7-99F6-3BA43D16EE42}"/>
              </a:ext>
            </a:extLst>
          </p:cNvPr>
          <p:cNvSpPr>
            <a:spLocks noGrp="1"/>
          </p:cNvSpPr>
          <p:nvPr>
            <p:ph sz="half" idx="2"/>
          </p:nvPr>
        </p:nvSpPr>
        <p:spPr>
          <a:xfrm>
            <a:off x="581194" y="2926052"/>
            <a:ext cx="5393100" cy="2934999"/>
          </a:xfrm>
        </p:spPr>
        <p:style>
          <a:lnRef idx="2">
            <a:schemeClr val="accent1"/>
          </a:lnRef>
          <a:fillRef idx="1">
            <a:schemeClr val="lt1"/>
          </a:fillRef>
          <a:effectRef idx="0">
            <a:schemeClr val="accent1"/>
          </a:effectRef>
          <a:fontRef idx="minor">
            <a:schemeClr val="dk1"/>
          </a:fontRef>
        </p:style>
        <p:txBody>
          <a:bodyPr/>
          <a:lstStyle/>
          <a:p>
            <a:r>
              <a:rPr lang="en-US" sz="2500" b="1" i="1" dirty="0"/>
              <a:t>Consider your area of study:</a:t>
            </a:r>
          </a:p>
          <a:p>
            <a:pPr lvl="1"/>
            <a:r>
              <a:rPr lang="en-US" sz="1900" dirty="0"/>
              <a:t>What creative works do you think has contributed towards society?</a:t>
            </a:r>
          </a:p>
          <a:p>
            <a:pPr lvl="1"/>
            <a:r>
              <a:rPr lang="en-US" sz="1900" dirty="0"/>
              <a:t>What are you most interested in / or have a passion for? (Write a List)</a:t>
            </a:r>
          </a:p>
          <a:p>
            <a:pPr lvl="1"/>
            <a:r>
              <a:rPr lang="en-US" sz="1900" dirty="0"/>
              <a:t>How could you turn this interest / passion into something tangible?</a:t>
            </a:r>
          </a:p>
          <a:p>
            <a:pPr lvl="1"/>
            <a:endParaRPr lang="en-US" dirty="0"/>
          </a:p>
        </p:txBody>
      </p:sp>
      <p:pic>
        <p:nvPicPr>
          <p:cNvPr id="5122" name="Picture 2" descr="See the source image">
            <a:extLst>
              <a:ext uri="{FF2B5EF4-FFF2-40B4-BE49-F238E27FC236}">
                <a16:creationId xmlns:a16="http://schemas.microsoft.com/office/drawing/2014/main" id="{DDB6FD0B-5DFA-4D5A-B485-8F8F68E5712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2" b="18471"/>
          <a:stretch/>
        </p:blipFill>
        <p:spPr bwMode="auto">
          <a:xfrm>
            <a:off x="6217706" y="2429942"/>
            <a:ext cx="5866528" cy="3192645"/>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5228119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Placeholder 6" descr="Multi-colored sticky notes on a whiteboard">
            <a:extLst>
              <a:ext uri="{FF2B5EF4-FFF2-40B4-BE49-F238E27FC236}">
                <a16:creationId xmlns:a16="http://schemas.microsoft.com/office/drawing/2014/main" id="{29549D71-7B3C-40E5-8625-4E03549AA2CF}"/>
              </a:ext>
            </a:extLst>
          </p:cNvPr>
          <p:cNvPicPr>
            <a:picLocks noGrp="1" noChangeAspect="1"/>
          </p:cNvPicPr>
          <p:nvPr>
            <p:ph type="pic" idx="1"/>
          </p:nvPr>
        </p:nvPicPr>
        <p:blipFill rotWithShape="1">
          <a:blip r:embed="rId2"/>
          <a:srcRect l="36741" r="20271" b="2"/>
          <a:stretch/>
        </p:blipFill>
        <p:spPr>
          <a:xfrm>
            <a:off x="441959" y="641101"/>
            <a:ext cx="3702877" cy="5749461"/>
          </a:xfrm>
          <a:prstGeom prst="rect">
            <a:avLst/>
          </a:prstGeom>
          <a:ln>
            <a:noFill/>
          </a:ln>
          <a:effectLst>
            <a:outerShdw blurRad="292100" dist="139700" dir="2700000" algn="tl" rotWithShape="0">
              <a:srgbClr val="333333">
                <a:alpha val="65000"/>
              </a:srgbClr>
            </a:outerShdw>
          </a:effectLst>
        </p:spPr>
      </p:pic>
      <p:pic>
        <p:nvPicPr>
          <p:cNvPr id="5" name="Picture 4" descr="People working on ideas">
            <a:extLst>
              <a:ext uri="{FF2B5EF4-FFF2-40B4-BE49-F238E27FC236}">
                <a16:creationId xmlns:a16="http://schemas.microsoft.com/office/drawing/2014/main" id="{5AEDB92B-2BD0-4A61-A076-C6A269C196A3}"/>
              </a:ext>
            </a:extLst>
          </p:cNvPr>
          <p:cNvPicPr>
            <a:picLocks noChangeAspect="1"/>
          </p:cNvPicPr>
          <p:nvPr/>
        </p:nvPicPr>
        <p:blipFill rotWithShape="1">
          <a:blip r:embed="rId3"/>
          <a:srcRect l="24987" r="32829" b="2"/>
          <a:stretch/>
        </p:blipFill>
        <p:spPr>
          <a:xfrm>
            <a:off x="8047164" y="641101"/>
            <a:ext cx="3702877" cy="5749461"/>
          </a:xfrm>
          <a:prstGeom prst="rect">
            <a:avLst/>
          </a:prstGeom>
          <a:ln>
            <a:noFill/>
          </a:ln>
          <a:effectLst>
            <a:outerShdw blurRad="292100" dist="139700" dir="2700000" algn="tl" rotWithShape="0">
              <a:srgbClr val="333333">
                <a:alpha val="65000"/>
              </a:srgbClr>
            </a:outerShdw>
          </a:effectLst>
        </p:spPr>
      </p:pic>
      <p:sp>
        <p:nvSpPr>
          <p:cNvPr id="19" name="Title 3">
            <a:extLst>
              <a:ext uri="{FF2B5EF4-FFF2-40B4-BE49-F238E27FC236}">
                <a16:creationId xmlns:a16="http://schemas.microsoft.com/office/drawing/2014/main" id="{E5441434-A02F-4446-8925-B270F0CB2661}"/>
              </a:ext>
            </a:extLst>
          </p:cNvPr>
          <p:cNvSpPr>
            <a:spLocks noGrp="1"/>
          </p:cNvSpPr>
          <p:nvPr>
            <p:ph type="title"/>
          </p:nvPr>
        </p:nvSpPr>
        <p:spPr>
          <a:xfrm>
            <a:off x="4144457" y="457200"/>
            <a:ext cx="3790884" cy="1600200"/>
          </a:xfrm>
        </p:spPr>
        <p:txBody>
          <a:bodyPr anchor="b">
            <a:normAutofit/>
          </a:bodyPr>
          <a:lstStyle/>
          <a:p>
            <a:pPr algn="ctr"/>
            <a:r>
              <a:rPr lang="en-US" b="1" dirty="0"/>
              <a:t>Top Tips for ideas generation</a:t>
            </a:r>
          </a:p>
        </p:txBody>
      </p:sp>
      <p:sp>
        <p:nvSpPr>
          <p:cNvPr id="2" name="Slide Number Placeholder 1">
            <a:extLst>
              <a:ext uri="{FF2B5EF4-FFF2-40B4-BE49-F238E27FC236}">
                <a16:creationId xmlns:a16="http://schemas.microsoft.com/office/drawing/2014/main" id="{A3F71257-EA7A-4ECE-9DFA-3FF0410A511E}"/>
              </a:ext>
            </a:extLst>
          </p:cNvPr>
          <p:cNvSpPr>
            <a:spLocks noGrp="1"/>
          </p:cNvSpPr>
          <p:nvPr>
            <p:ph type="sldNum" sz="quarter" idx="12"/>
          </p:nvPr>
        </p:nvSpPr>
        <p:spPr>
          <a:xfrm>
            <a:off x="10795363" y="6423914"/>
            <a:ext cx="1052510" cy="365125"/>
          </a:xfrm>
        </p:spPr>
        <p:txBody>
          <a:bodyPr anchor="ct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F603CDE5-C1D8-4EDD-870F-A498BAFA520F}" type="slidenum">
              <a:rPr kumimoji="0" lang="en-US" sz="900" b="0" i="0" u="none" strike="noStrike" kern="1200" cap="none" spc="0" normalizeH="0" baseline="0" noProof="0" smtClean="0">
                <a:ln>
                  <a:noFill/>
                </a:ln>
                <a:solidFill>
                  <a:srgbClr val="CE7242"/>
                </a:solidFill>
                <a:effectLst/>
                <a:uLnTx/>
                <a:uFillTx/>
                <a:latin typeface="Gill Sans MT"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32</a:t>
            </a:fld>
            <a:endParaRPr kumimoji="0" lang="en-US" sz="900" b="0" i="0" u="none" strike="noStrike" kern="1200" cap="none" spc="0" normalizeH="0" baseline="0" noProof="0">
              <a:ln>
                <a:noFill/>
              </a:ln>
              <a:solidFill>
                <a:srgbClr val="CE7242"/>
              </a:solidFill>
              <a:effectLst/>
              <a:uLnTx/>
              <a:uFillTx/>
              <a:latin typeface="Gill Sans MT" panose="020B0502020104020203"/>
              <a:ea typeface="+mn-ea"/>
              <a:cs typeface="+mn-cs"/>
            </a:endParaRPr>
          </a:p>
        </p:txBody>
      </p:sp>
      <p:sp>
        <p:nvSpPr>
          <p:cNvPr id="25" name="Content Placeholder 7">
            <a:extLst>
              <a:ext uri="{FF2B5EF4-FFF2-40B4-BE49-F238E27FC236}">
                <a16:creationId xmlns:a16="http://schemas.microsoft.com/office/drawing/2014/main" id="{1D7F5CE0-CCA2-47BB-8A9F-5D7B93E32C12}"/>
              </a:ext>
            </a:extLst>
          </p:cNvPr>
          <p:cNvSpPr>
            <a:spLocks noGrp="1"/>
          </p:cNvSpPr>
          <p:nvPr>
            <p:ph sz="quarter" idx="14"/>
          </p:nvPr>
        </p:nvSpPr>
        <p:spPr>
          <a:xfrm>
            <a:off x="4144457" y="2504873"/>
            <a:ext cx="3791456" cy="4069590"/>
          </a:xfrm>
        </p:spPr>
        <p:txBody>
          <a:bodyPr anchor="ctr">
            <a:noAutofit/>
          </a:bodyPr>
          <a:lstStyle/>
          <a:p>
            <a:pPr marL="0" indent="0">
              <a:lnSpc>
                <a:spcPct val="90000"/>
              </a:lnSpc>
              <a:buNone/>
            </a:pPr>
            <a:r>
              <a:rPr lang="en-US" sz="1700" b="1" dirty="0"/>
              <a:t>Who will help?</a:t>
            </a:r>
          </a:p>
          <a:p>
            <a:pPr lvl="1">
              <a:lnSpc>
                <a:spcPct val="90000"/>
              </a:lnSpc>
            </a:pPr>
            <a:r>
              <a:rPr lang="en-US" sz="1700" dirty="0"/>
              <a:t>Don’t work alone</a:t>
            </a:r>
          </a:p>
          <a:p>
            <a:pPr marL="0" lvl="1" indent="0">
              <a:lnSpc>
                <a:spcPct val="90000"/>
              </a:lnSpc>
              <a:buNone/>
            </a:pPr>
            <a:r>
              <a:rPr lang="en-US" sz="1700" b="1" dirty="0"/>
              <a:t>Be Creative</a:t>
            </a:r>
          </a:p>
          <a:p>
            <a:pPr lvl="1">
              <a:lnSpc>
                <a:spcPct val="90000"/>
              </a:lnSpc>
            </a:pPr>
            <a:r>
              <a:rPr lang="en-US" sz="1700" dirty="0"/>
              <a:t>Use your imagination</a:t>
            </a:r>
          </a:p>
          <a:p>
            <a:pPr marL="0" lvl="1" indent="0">
              <a:lnSpc>
                <a:spcPct val="90000"/>
              </a:lnSpc>
              <a:buNone/>
            </a:pPr>
            <a:r>
              <a:rPr lang="en-US" sz="1700" b="1" dirty="0"/>
              <a:t>Where do ideas come from?</a:t>
            </a:r>
          </a:p>
          <a:p>
            <a:pPr lvl="1">
              <a:lnSpc>
                <a:spcPct val="90000"/>
              </a:lnSpc>
            </a:pPr>
            <a:r>
              <a:rPr lang="en-US" sz="1700" dirty="0"/>
              <a:t>Where you find them!</a:t>
            </a:r>
          </a:p>
          <a:p>
            <a:pPr marL="0" lvl="1" indent="0">
              <a:lnSpc>
                <a:spcPct val="90000"/>
              </a:lnSpc>
              <a:buNone/>
            </a:pPr>
            <a:r>
              <a:rPr lang="en-US" sz="1700" b="1" dirty="0"/>
              <a:t>Sources if inspiration</a:t>
            </a:r>
          </a:p>
          <a:p>
            <a:pPr lvl="1">
              <a:lnSpc>
                <a:spcPct val="90000"/>
              </a:lnSpc>
            </a:pPr>
            <a:r>
              <a:rPr lang="en-US" sz="1700" dirty="0"/>
              <a:t>Ideas come from anywhere </a:t>
            </a:r>
          </a:p>
          <a:p>
            <a:pPr marL="0" lvl="1" indent="0">
              <a:lnSpc>
                <a:spcPct val="90000"/>
              </a:lnSpc>
              <a:buNone/>
            </a:pPr>
            <a:r>
              <a:rPr lang="en-US" sz="1700" b="1" dirty="0"/>
              <a:t>Tools and Methods</a:t>
            </a:r>
          </a:p>
          <a:p>
            <a:pPr lvl="1">
              <a:lnSpc>
                <a:spcPct val="90000"/>
              </a:lnSpc>
            </a:pPr>
            <a:r>
              <a:rPr lang="en-US" sz="1700" dirty="0"/>
              <a:t>Is the medium the message?</a:t>
            </a:r>
          </a:p>
          <a:p>
            <a:pPr marL="0" lvl="1" indent="0">
              <a:lnSpc>
                <a:spcPct val="90000"/>
              </a:lnSpc>
              <a:buNone/>
            </a:pPr>
            <a:r>
              <a:rPr lang="en-US" sz="1700" b="1" dirty="0"/>
              <a:t>What will you create?</a:t>
            </a:r>
          </a:p>
          <a:p>
            <a:pPr lvl="1">
              <a:lnSpc>
                <a:spcPct val="90000"/>
              </a:lnSpc>
            </a:pPr>
            <a:r>
              <a:rPr lang="en-US" sz="1700" dirty="0"/>
              <a:t>Fix a problem or create something new?</a:t>
            </a:r>
          </a:p>
          <a:p>
            <a:pPr lvl="1">
              <a:lnSpc>
                <a:spcPct val="90000"/>
              </a:lnSpc>
            </a:pPr>
            <a:endParaRPr lang="en-US" sz="1700" dirty="0"/>
          </a:p>
        </p:txBody>
      </p:sp>
    </p:spTree>
    <p:extLst>
      <p:ext uri="{BB962C8B-B14F-4D97-AF65-F5344CB8AC3E}">
        <p14:creationId xmlns:p14="http://schemas.microsoft.com/office/powerpoint/2010/main" val="274178301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5" name="Text Placeholder 1">
            <a:extLst>
              <a:ext uri="{FF2B5EF4-FFF2-40B4-BE49-F238E27FC236}">
                <a16:creationId xmlns:a16="http://schemas.microsoft.com/office/drawing/2014/main" id="{A637099F-0FA1-C5E7-0F80-8899B16A890D}"/>
              </a:ext>
            </a:extLst>
          </p:cNvPr>
          <p:cNvSpPr>
            <a:spLocks noGrp="1"/>
          </p:cNvSpPr>
          <p:nvPr>
            <p:ph type="body" sz="half" idx="2"/>
          </p:nvPr>
        </p:nvSpPr>
        <p:spPr>
          <a:xfrm>
            <a:off x="8119868" y="5356067"/>
            <a:ext cx="3625595" cy="1000782"/>
          </a:xfrm>
        </p:spPr>
        <p:txBody>
          <a:bodyPr/>
          <a:lstStyle/>
          <a:p>
            <a:endParaRPr lang="en-US"/>
          </a:p>
        </p:txBody>
      </p:sp>
      <p:sp>
        <p:nvSpPr>
          <p:cNvPr id="73" name="Title 2">
            <a:extLst>
              <a:ext uri="{FF2B5EF4-FFF2-40B4-BE49-F238E27FC236}">
                <a16:creationId xmlns:a16="http://schemas.microsoft.com/office/drawing/2014/main" id="{A0239975-45A9-4658-9965-92250165AF63}"/>
              </a:ext>
            </a:extLst>
          </p:cNvPr>
          <p:cNvSpPr>
            <a:spLocks noGrp="1"/>
          </p:cNvSpPr>
          <p:nvPr>
            <p:ph type="title"/>
          </p:nvPr>
        </p:nvSpPr>
        <p:spPr>
          <a:xfrm>
            <a:off x="8119869" y="453642"/>
            <a:ext cx="3625595" cy="4826023"/>
          </a:xfrm>
        </p:spPr>
        <p:txBody>
          <a:bodyPr anchor="ctr">
            <a:normAutofit/>
          </a:bodyPr>
          <a:lstStyle/>
          <a:p>
            <a:r>
              <a:rPr lang="en-US" dirty="0"/>
              <a:t>Identify an issue / area / concept that you would like to research further</a:t>
            </a:r>
          </a:p>
        </p:txBody>
      </p:sp>
      <p:pic>
        <p:nvPicPr>
          <p:cNvPr id="7170" name="Picture 2" descr="See the source image">
            <a:extLst>
              <a:ext uri="{FF2B5EF4-FFF2-40B4-BE49-F238E27FC236}">
                <a16:creationId xmlns:a16="http://schemas.microsoft.com/office/drawing/2014/main" id="{2C9B752A-AB33-4229-947E-72B481A4EB48}"/>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39766" y="905950"/>
            <a:ext cx="7602421" cy="4998591"/>
          </a:xfrm>
          <a:prstGeom prst="rect">
            <a:avLst/>
          </a:prstGeom>
          <a:solidFill>
            <a:srgbClr val="FFFFFF"/>
          </a:solidFill>
          <a:ln>
            <a:noFill/>
          </a:ln>
          <a:effectLst>
            <a:outerShdw blurRad="292100" dist="139700" dir="2700000" algn="tl" rotWithShape="0">
              <a:srgbClr val="333333">
                <a:alpha val="65000"/>
              </a:srgbClr>
            </a:outerShdw>
          </a:effectLst>
        </p:spPr>
      </p:pic>
      <p:sp>
        <p:nvSpPr>
          <p:cNvPr id="5" name="Slide Number Placeholder 4">
            <a:extLst>
              <a:ext uri="{FF2B5EF4-FFF2-40B4-BE49-F238E27FC236}">
                <a16:creationId xmlns:a16="http://schemas.microsoft.com/office/drawing/2014/main" id="{B345602B-91B6-448B-BAF3-F66FA26E0E2B}"/>
              </a:ext>
            </a:extLst>
          </p:cNvPr>
          <p:cNvSpPr>
            <a:spLocks noGrp="1"/>
          </p:cNvSpPr>
          <p:nvPr>
            <p:ph type="sldNum" sz="quarter" idx="12"/>
          </p:nvPr>
        </p:nvSpPr>
        <p:spPr>
          <a:xfrm>
            <a:off x="10795363" y="6423914"/>
            <a:ext cx="1052510" cy="365125"/>
          </a:xfrm>
        </p:spPr>
        <p:txBody>
          <a:bodyPr anchor="ct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159F479D-7533-4EEF-A06F-7CD2FE3DB90D}" type="slidenum">
              <a:rPr kumimoji="0" lang="en-US" sz="900" b="0" i="0" u="none" strike="noStrike" kern="1200" cap="none" spc="0" normalizeH="0" baseline="0" noProof="0" smtClean="0">
                <a:ln>
                  <a:noFill/>
                </a:ln>
                <a:solidFill>
                  <a:srgbClr val="CE7242"/>
                </a:solidFill>
                <a:effectLst/>
                <a:uLnTx/>
                <a:uFillTx/>
                <a:latin typeface="Gill Sans MT"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33</a:t>
            </a:fld>
            <a:endParaRPr kumimoji="0" lang="en-US" sz="900" b="0" i="0" u="none" strike="noStrike" kern="1200" cap="none" spc="0" normalizeH="0" baseline="0" noProof="0">
              <a:ln>
                <a:noFill/>
              </a:ln>
              <a:solidFill>
                <a:srgbClr val="CE7242"/>
              </a:solidFill>
              <a:effectLst/>
              <a:uLnTx/>
              <a:uFillTx/>
              <a:latin typeface="Gill Sans MT" panose="020B0502020104020203"/>
              <a:ea typeface="+mn-ea"/>
              <a:cs typeface="+mn-cs"/>
            </a:endParaRPr>
          </a:p>
        </p:txBody>
      </p:sp>
    </p:spTree>
    <p:extLst>
      <p:ext uri="{BB962C8B-B14F-4D97-AF65-F5344CB8AC3E}">
        <p14:creationId xmlns:p14="http://schemas.microsoft.com/office/powerpoint/2010/main" val="242437579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Placeholder 11" descr="Wall of advesive notes with one standing out">
            <a:extLst>
              <a:ext uri="{FF2B5EF4-FFF2-40B4-BE49-F238E27FC236}">
                <a16:creationId xmlns:a16="http://schemas.microsoft.com/office/drawing/2014/main" id="{092B3478-B988-7907-D482-B9989F042452}"/>
              </a:ext>
            </a:extLst>
          </p:cNvPr>
          <p:cNvPicPr>
            <a:picLocks noGrp="1" noChangeAspect="1"/>
          </p:cNvPicPr>
          <p:nvPr>
            <p:ph type="pic" idx="1"/>
          </p:nvPr>
        </p:nvPicPr>
        <p:blipFill rotWithShape="1">
          <a:blip r:embed="rId2"/>
          <a:srcRect l="20046" r="36965" b="2"/>
          <a:stretch/>
        </p:blipFill>
        <p:spPr>
          <a:xfrm>
            <a:off x="441959" y="641101"/>
            <a:ext cx="3702877" cy="5749461"/>
          </a:xfrm>
          <a:noFill/>
        </p:spPr>
      </p:pic>
      <p:pic>
        <p:nvPicPr>
          <p:cNvPr id="15" name="Picture 14" descr="Young woman reading documents">
            <a:extLst>
              <a:ext uri="{FF2B5EF4-FFF2-40B4-BE49-F238E27FC236}">
                <a16:creationId xmlns:a16="http://schemas.microsoft.com/office/drawing/2014/main" id="{68152418-49C1-33EC-E699-933174657B05}"/>
              </a:ext>
            </a:extLst>
          </p:cNvPr>
          <p:cNvPicPr>
            <a:picLocks noChangeAspect="1"/>
          </p:cNvPicPr>
          <p:nvPr/>
        </p:nvPicPr>
        <p:blipFill rotWithShape="1">
          <a:blip r:embed="rId3"/>
          <a:srcRect l="17756" r="39256" b="2"/>
          <a:stretch/>
        </p:blipFill>
        <p:spPr>
          <a:xfrm>
            <a:off x="8047164" y="641101"/>
            <a:ext cx="3702877" cy="5749461"/>
          </a:xfrm>
          <a:prstGeom prst="rect">
            <a:avLst/>
          </a:prstGeom>
          <a:noFill/>
        </p:spPr>
      </p:pic>
      <p:sp>
        <p:nvSpPr>
          <p:cNvPr id="4" name="Title 3">
            <a:extLst>
              <a:ext uri="{FF2B5EF4-FFF2-40B4-BE49-F238E27FC236}">
                <a16:creationId xmlns:a16="http://schemas.microsoft.com/office/drawing/2014/main" id="{567B0071-B70F-3608-9BB3-D2ABC670FD60}"/>
              </a:ext>
            </a:extLst>
          </p:cNvPr>
          <p:cNvSpPr>
            <a:spLocks noGrp="1"/>
          </p:cNvSpPr>
          <p:nvPr>
            <p:ph type="title"/>
          </p:nvPr>
        </p:nvSpPr>
        <p:spPr>
          <a:xfrm>
            <a:off x="4144457" y="457200"/>
            <a:ext cx="3790884" cy="1600200"/>
          </a:xfrm>
        </p:spPr>
        <p:txBody>
          <a:bodyPr anchor="b">
            <a:normAutofit/>
          </a:bodyPr>
          <a:lstStyle/>
          <a:p>
            <a:pPr algn="ctr"/>
            <a:r>
              <a:rPr lang="en-GB" b="1" dirty="0"/>
              <a:t>Task</a:t>
            </a:r>
          </a:p>
        </p:txBody>
      </p:sp>
      <p:sp>
        <p:nvSpPr>
          <p:cNvPr id="2" name="Slide Number Placeholder 1">
            <a:extLst>
              <a:ext uri="{FF2B5EF4-FFF2-40B4-BE49-F238E27FC236}">
                <a16:creationId xmlns:a16="http://schemas.microsoft.com/office/drawing/2014/main" id="{F986EEB6-5013-E3E3-5AD8-BBE0976B9015}"/>
              </a:ext>
            </a:extLst>
          </p:cNvPr>
          <p:cNvSpPr>
            <a:spLocks noGrp="1"/>
          </p:cNvSpPr>
          <p:nvPr>
            <p:ph type="sldNum" sz="quarter" idx="12"/>
          </p:nvPr>
        </p:nvSpPr>
        <p:spPr>
          <a:xfrm>
            <a:off x="10795363" y="6423914"/>
            <a:ext cx="1052510" cy="365125"/>
          </a:xfrm>
        </p:spPr>
        <p:txBody>
          <a:bodyPr anchor="ctr">
            <a:normAutofit/>
          </a:bodyPr>
          <a:lstStyle/>
          <a:p>
            <a:pPr>
              <a:spcAft>
                <a:spcPts val="600"/>
              </a:spcAft>
            </a:pPr>
            <a:fld id="{3A98EE3D-8CD1-4C3F-BD1C-C98C9596463C}" type="slidenum">
              <a:rPr lang="en-US" smtClean="0"/>
              <a:pPr>
                <a:spcAft>
                  <a:spcPts val="600"/>
                </a:spcAft>
              </a:pPr>
              <a:t>34</a:t>
            </a:fld>
            <a:endParaRPr lang="en-US"/>
          </a:p>
        </p:txBody>
      </p:sp>
      <p:sp>
        <p:nvSpPr>
          <p:cNvPr id="6" name="Content Placeholder 5">
            <a:extLst>
              <a:ext uri="{FF2B5EF4-FFF2-40B4-BE49-F238E27FC236}">
                <a16:creationId xmlns:a16="http://schemas.microsoft.com/office/drawing/2014/main" id="{D770A962-4B07-BD1A-2A05-6089245A62BE}"/>
              </a:ext>
            </a:extLst>
          </p:cNvPr>
          <p:cNvSpPr>
            <a:spLocks noGrp="1"/>
          </p:cNvSpPr>
          <p:nvPr>
            <p:ph sz="quarter" idx="14"/>
          </p:nvPr>
        </p:nvSpPr>
        <p:spPr>
          <a:xfrm>
            <a:off x="4144457" y="2057400"/>
            <a:ext cx="3791456" cy="3862388"/>
          </a:xfrm>
        </p:spPr>
        <p:txBody>
          <a:bodyPr anchor="ctr">
            <a:normAutofit/>
          </a:bodyPr>
          <a:lstStyle/>
          <a:p>
            <a:pPr marL="0" indent="0" algn="ctr">
              <a:buNone/>
            </a:pPr>
            <a:r>
              <a:rPr lang="en-GB" sz="3000" dirty="0"/>
              <a:t>Research and decide on a </a:t>
            </a:r>
            <a:r>
              <a:rPr lang="en-GB" sz="3000" b="1" dirty="0"/>
              <a:t>Project Title </a:t>
            </a:r>
            <a:r>
              <a:rPr lang="en-GB" sz="3000" dirty="0"/>
              <a:t>for your module.</a:t>
            </a:r>
          </a:p>
        </p:txBody>
      </p:sp>
    </p:spTree>
    <p:extLst>
      <p:ext uri="{BB962C8B-B14F-4D97-AF65-F5344CB8AC3E}">
        <p14:creationId xmlns:p14="http://schemas.microsoft.com/office/powerpoint/2010/main" val="65680866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55D22FDA-46D7-0A67-E7EB-AAE1A8250327}"/>
              </a:ext>
            </a:extLst>
          </p:cNvPr>
          <p:cNvSpPr>
            <a:spLocks noGrp="1"/>
          </p:cNvSpPr>
          <p:nvPr>
            <p:ph type="sldNum" sz="quarter" idx="12"/>
          </p:nvPr>
        </p:nvSpPr>
        <p:spPr/>
        <p:txBody>
          <a:bodyPr/>
          <a:lstStyle/>
          <a:p>
            <a:fld id="{F603CDE5-C1D8-4EDD-870F-A498BAFA520F}" type="slidenum">
              <a:rPr lang="en-US" noProof="0" smtClean="0"/>
              <a:t>35</a:t>
            </a:fld>
            <a:endParaRPr lang="en-US" noProof="0" dirty="0"/>
          </a:p>
        </p:txBody>
      </p:sp>
      <p:pic>
        <p:nvPicPr>
          <p:cNvPr id="4" name="Picture 3">
            <a:extLst>
              <a:ext uri="{FF2B5EF4-FFF2-40B4-BE49-F238E27FC236}">
                <a16:creationId xmlns:a16="http://schemas.microsoft.com/office/drawing/2014/main" id="{72BDF0D5-7571-2F4E-0496-3FD8D3A6DA32}"/>
              </a:ext>
            </a:extLst>
          </p:cNvPr>
          <p:cNvPicPr>
            <a:picLocks noChangeAspect="1"/>
          </p:cNvPicPr>
          <p:nvPr/>
        </p:nvPicPr>
        <p:blipFill>
          <a:blip r:embed="rId2"/>
          <a:stretch>
            <a:fillRect/>
          </a:stretch>
        </p:blipFill>
        <p:spPr>
          <a:xfrm>
            <a:off x="730250" y="0"/>
            <a:ext cx="10731500" cy="6858000"/>
          </a:xfrm>
          <a:prstGeom prst="rect">
            <a:avLst/>
          </a:prstGeom>
        </p:spPr>
      </p:pic>
    </p:spTree>
    <p:extLst>
      <p:ext uri="{BB962C8B-B14F-4D97-AF65-F5344CB8AC3E}">
        <p14:creationId xmlns:p14="http://schemas.microsoft.com/office/powerpoint/2010/main" val="352196133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ext Placeholder 1">
            <a:extLst>
              <a:ext uri="{FF2B5EF4-FFF2-40B4-BE49-F238E27FC236}">
                <a16:creationId xmlns:a16="http://schemas.microsoft.com/office/drawing/2014/main" id="{A888BC11-9C80-4EB0-8C97-00C300F9C953}"/>
              </a:ext>
            </a:extLst>
          </p:cNvPr>
          <p:cNvSpPr>
            <a:spLocks noGrp="1"/>
          </p:cNvSpPr>
          <p:nvPr>
            <p:ph type="body" sz="half" idx="2"/>
          </p:nvPr>
        </p:nvSpPr>
        <p:spPr>
          <a:xfrm>
            <a:off x="8119868" y="5356067"/>
            <a:ext cx="3625595" cy="1000782"/>
          </a:xfrm>
        </p:spPr>
        <p:txBody>
          <a:bodyPr/>
          <a:lstStyle/>
          <a:p>
            <a:endParaRPr lang="en-US" dirty="0"/>
          </a:p>
        </p:txBody>
      </p:sp>
      <p:sp>
        <p:nvSpPr>
          <p:cNvPr id="11" name="Title 2">
            <a:extLst>
              <a:ext uri="{FF2B5EF4-FFF2-40B4-BE49-F238E27FC236}">
                <a16:creationId xmlns:a16="http://schemas.microsoft.com/office/drawing/2014/main" id="{43BA6414-1CC1-4FAE-BC01-3BF271AD95E1}"/>
              </a:ext>
            </a:extLst>
          </p:cNvPr>
          <p:cNvSpPr>
            <a:spLocks noGrp="1"/>
          </p:cNvSpPr>
          <p:nvPr>
            <p:ph type="title"/>
          </p:nvPr>
        </p:nvSpPr>
        <p:spPr>
          <a:xfrm>
            <a:off x="8119869" y="453642"/>
            <a:ext cx="3625595" cy="4826023"/>
          </a:xfrm>
        </p:spPr>
        <p:txBody>
          <a:bodyPr anchor="ctr">
            <a:normAutofit/>
          </a:bodyPr>
          <a:lstStyle/>
          <a:p>
            <a:r>
              <a:rPr lang="en-US" b="1" dirty="0"/>
              <a:t>Any Questions?</a:t>
            </a:r>
          </a:p>
        </p:txBody>
      </p:sp>
      <p:pic>
        <p:nvPicPr>
          <p:cNvPr id="4" name="Picture 3" descr="Quizzical burrowing owl looking forward">
            <a:extLst>
              <a:ext uri="{FF2B5EF4-FFF2-40B4-BE49-F238E27FC236}">
                <a16:creationId xmlns:a16="http://schemas.microsoft.com/office/drawing/2014/main" id="{8BED25F0-10A5-4690-8CED-5DBAF92E3F70}"/>
              </a:ext>
            </a:extLst>
          </p:cNvPr>
          <p:cNvPicPr>
            <a:picLocks noChangeAspect="1"/>
          </p:cNvPicPr>
          <p:nvPr/>
        </p:nvPicPr>
        <p:blipFill rotWithShape="1">
          <a:blip r:embed="rId2"/>
          <a:srcRect r="10497" b="2"/>
          <a:stretch/>
        </p:blipFill>
        <p:spPr>
          <a:xfrm>
            <a:off x="439766" y="453642"/>
            <a:ext cx="7602421" cy="5903207"/>
          </a:xfrm>
          <a:prstGeom prst="rect">
            <a:avLst/>
          </a:prstGeom>
          <a:ln>
            <a:noFill/>
          </a:ln>
          <a:effectLst>
            <a:outerShdw blurRad="292100" dist="139700" dir="2700000" algn="tl" rotWithShape="0">
              <a:srgbClr val="333333">
                <a:alpha val="65000"/>
              </a:srgbClr>
            </a:outerShdw>
          </a:effectLst>
        </p:spPr>
      </p:pic>
      <p:sp>
        <p:nvSpPr>
          <p:cNvPr id="2" name="Slide Number Placeholder 1">
            <a:extLst>
              <a:ext uri="{FF2B5EF4-FFF2-40B4-BE49-F238E27FC236}">
                <a16:creationId xmlns:a16="http://schemas.microsoft.com/office/drawing/2014/main" id="{E4730FDC-BABF-48BE-BC23-3D4C4D589E40}"/>
              </a:ext>
            </a:extLst>
          </p:cNvPr>
          <p:cNvSpPr>
            <a:spLocks noGrp="1"/>
          </p:cNvSpPr>
          <p:nvPr>
            <p:ph type="sldNum" sz="quarter" idx="12"/>
          </p:nvPr>
        </p:nvSpPr>
        <p:spPr>
          <a:xfrm>
            <a:off x="10795363" y="6423914"/>
            <a:ext cx="1052510" cy="365125"/>
          </a:xfrm>
        </p:spPr>
        <p:txBody>
          <a:bodyPr anchor="ctr">
            <a:normAutofit/>
          </a:bodyPr>
          <a:lstStyle/>
          <a:p>
            <a:pPr>
              <a:spcAft>
                <a:spcPts val="600"/>
              </a:spcAft>
            </a:pPr>
            <a:fld id="{F603CDE5-C1D8-4EDD-870F-A498BAFA520F}" type="slidenum">
              <a:rPr lang="en-US" noProof="0" smtClean="0"/>
              <a:pPr>
                <a:spcAft>
                  <a:spcPts val="600"/>
                </a:spcAft>
              </a:pPr>
              <a:t>36</a:t>
            </a:fld>
            <a:endParaRPr lang="en-US" noProof="0"/>
          </a:p>
        </p:txBody>
      </p:sp>
    </p:spTree>
    <p:extLst>
      <p:ext uri="{BB962C8B-B14F-4D97-AF65-F5344CB8AC3E}">
        <p14:creationId xmlns:p14="http://schemas.microsoft.com/office/powerpoint/2010/main" val="2474444984"/>
      </p:ext>
    </p:extLst>
  </p:cSld>
  <p:clrMapOvr>
    <a:masterClrMapping/>
  </p:clrMapOvr>
</p:sld>
</file>

<file path=ppt/theme/theme1.xml><?xml version="1.0" encoding="utf-8"?>
<a:theme xmlns:a="http://schemas.openxmlformats.org/drawingml/2006/main" name="DividendVTI">
  <a:themeElements>
    <a:clrScheme name="">
      <a:dk1>
        <a:srgbClr val="000000"/>
      </a:dk1>
      <a:lt1>
        <a:srgbClr val="FFFFFF"/>
      </a:lt1>
      <a:dk2>
        <a:srgbClr val="242F41"/>
      </a:dk2>
      <a:lt2>
        <a:srgbClr val="E2E6E8"/>
      </a:lt2>
      <a:accent1>
        <a:srgbClr val="CE7242"/>
      </a:accent1>
      <a:accent2>
        <a:srgbClr val="BC303B"/>
      </a:accent2>
      <a:accent3>
        <a:srgbClr val="CE4287"/>
      </a:accent3>
      <a:accent4>
        <a:srgbClr val="BC30AF"/>
      </a:accent4>
      <a:accent5>
        <a:srgbClr val="A042CE"/>
      </a:accent5>
      <a:accent6>
        <a:srgbClr val="6444C2"/>
      </a:accent6>
      <a:hlink>
        <a:srgbClr val="3B8AB3"/>
      </a:hlink>
      <a:folHlink>
        <a:srgbClr val="7F7F7F"/>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Classic-Corporate_Teach a Course_03_MO - v4.pptx" id="{D5AEBA98-7BE2-4600-B726-C10F88B0D5DD}" vid="{80972332-D852-4500-B88A-BEF94A57E0E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fa6e671f1cd7e4d96ff9652be322dd5e">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4e2496f70b101db0b8013f30a071bbf7"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70E7F611-2872-4820-B95F-32B269E9ADC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0AD4E0F-D5B9-4E85-A9F9-55FB534FCA93}">
  <ds:schemaRefs>
    <ds:schemaRef ds:uri="http://www.w3.org/XML/1998/namespace"/>
    <ds:schemaRef ds:uri="71af3243-3dd4-4a8d-8c0d-dd76da1f02a5"/>
    <ds:schemaRef ds:uri="http://schemas.openxmlformats.org/package/2006/metadata/core-properties"/>
    <ds:schemaRef ds:uri="http://purl.org/dc/terms/"/>
    <ds:schemaRef ds:uri="http://purl.org/dc/elements/1.1/"/>
    <ds:schemaRef ds:uri="http://purl.org/dc/dcmitype/"/>
    <ds:schemaRef ds:uri="http://schemas.microsoft.com/office/2006/documentManagement/types"/>
    <ds:schemaRef ds:uri="http://schemas.microsoft.com/office/infopath/2007/PartnerControls"/>
    <ds:schemaRef ds:uri="16c05727-aa75-4e4a-9b5f-8a80a1165891"/>
    <ds:schemaRef ds:uri="http://schemas.microsoft.com/office/2006/metadata/properties"/>
  </ds:schemaRefs>
</ds:datastoreItem>
</file>

<file path=customXml/itemProps3.xml><?xml version="1.0" encoding="utf-8"?>
<ds:datastoreItem xmlns:ds="http://schemas.openxmlformats.org/officeDocument/2006/customXml" ds:itemID="{81225D5A-3A69-457C-B7D4-425712F5D40F}">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Classic corporate teach a course</Template>
  <TotalTime>0</TotalTime>
  <Words>1336</Words>
  <Application>Microsoft Office PowerPoint</Application>
  <PresentationFormat>Widescreen</PresentationFormat>
  <Paragraphs>195</Paragraphs>
  <Slides>36</Slides>
  <Notes>3</Notes>
  <HiddenSlides>0</HiddenSlides>
  <MMClips>2</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36</vt:i4>
      </vt:variant>
    </vt:vector>
  </HeadingPairs>
  <TitlesOfParts>
    <vt:vector size="43" baseType="lpstr">
      <vt:lpstr>Arial</vt:lpstr>
      <vt:lpstr>Calibri</vt:lpstr>
      <vt:lpstr>Gill Sans MT</vt:lpstr>
      <vt:lpstr>Symbol</vt:lpstr>
      <vt:lpstr>Wingdings</vt:lpstr>
      <vt:lpstr>Wingdings 2</vt:lpstr>
      <vt:lpstr>DividendVTI</vt:lpstr>
      <vt:lpstr>Changemakers: creativity &amp; Value </vt:lpstr>
      <vt:lpstr>Aim of the module</vt:lpstr>
      <vt:lpstr>Learning Objectives </vt:lpstr>
      <vt:lpstr>MODULE BREAKDOWN </vt:lpstr>
      <vt:lpstr>Navigating Through the module </vt:lpstr>
      <vt:lpstr>Unit 1 What’s the problem </vt:lpstr>
      <vt:lpstr>Unit 2 The Worst possible idea </vt:lpstr>
      <vt:lpstr>Unit 3 Making it happen</vt:lpstr>
      <vt:lpstr>Unit 4 - What's the Verdict?</vt:lpstr>
      <vt:lpstr>Assessment </vt:lpstr>
      <vt:lpstr>Assessment 1 – Produce an e-portfolio that addresses the following four tasks:  </vt:lpstr>
      <vt:lpstr>Assessment 1 – Produce an e-portfolio that addresses the following four tasks:  </vt:lpstr>
      <vt:lpstr>Assignment 2 – Reflection on the Research Process</vt:lpstr>
      <vt:lpstr>Assignment 2 – Reflection on the Research Process</vt:lpstr>
      <vt:lpstr>overview of Unit 1</vt:lpstr>
      <vt:lpstr>PowerPoint Presentation</vt:lpstr>
      <vt:lpstr>PowerPoint Presentation</vt:lpstr>
      <vt:lpstr>PowerPoint Presentation</vt:lpstr>
      <vt:lpstr>PowerPoint Presentation</vt:lpstr>
      <vt:lpstr>Re-Cap</vt:lpstr>
      <vt:lpstr>PowerPoint Presentation</vt:lpstr>
      <vt:lpstr>PowerPoint Presentation</vt:lpstr>
      <vt:lpstr>5 Stages of Design Thinking </vt:lpstr>
      <vt:lpstr>Unit 1 – What’s the problem?</vt:lpstr>
      <vt:lpstr>How Innovation Shapes the world</vt:lpstr>
      <vt:lpstr>Innovation</vt:lpstr>
      <vt:lpstr>New Innovations</vt:lpstr>
      <vt:lpstr>The 4th Industrial Revolution and me</vt:lpstr>
      <vt:lpstr>The 4th Industrial Revolution and me</vt:lpstr>
      <vt:lpstr>Who is going to create the future?</vt:lpstr>
      <vt:lpstr>Are you the creative type?</vt:lpstr>
      <vt:lpstr>Top Tips for ideas generation</vt:lpstr>
      <vt:lpstr>Identify an issue / area / concept that you would like to research further</vt:lpstr>
      <vt:lpstr>Task</vt:lpstr>
      <vt:lpstr>PowerPoint Presentation</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Changemakers: creativity &amp; Value</dc:title>
  <dc:creator>Davina Evans</dc:creator>
  <cp:lastModifiedBy>Emma Roberts (IMH)</cp:lastModifiedBy>
  <cp:revision>3</cp:revision>
  <dcterms:created xsi:type="dcterms:W3CDTF">2021-09-26T18:27:21Z</dcterms:created>
  <dcterms:modified xsi:type="dcterms:W3CDTF">2024-06-27T07:51:13Z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