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3" r:id="rId4"/>
  </p:sldMasterIdLst>
  <p:notesMasterIdLst>
    <p:notesMasterId r:id="rId23"/>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73" r:id="rId18"/>
    <p:sldId id="269" r:id="rId19"/>
    <p:sldId id="270" r:id="rId20"/>
    <p:sldId id="272" r:id="rId21"/>
    <p:sldId id="27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nnifer Clark (1909864)" initials="JC(" lastIdx="1" clrIdx="0">
    <p:extLst>
      <p:ext uri="{19B8F6BF-5375-455C-9EA6-DF929625EA0E}">
        <p15:presenceInfo xmlns:p15="http://schemas.microsoft.com/office/powerpoint/2012/main" userId="Jennifer Clark (1909864)"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85C5BC-0DF1-4EB4-A89C-B7B8037F9308}" v="369" dt="2019-12-12T12:48:13.0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0724" autoAdjust="0"/>
  </p:normalViewPr>
  <p:slideViewPr>
    <p:cSldViewPr snapToGrid="0">
      <p:cViewPr varScale="1">
        <p:scale>
          <a:sx n="65" d="100"/>
          <a:sy n="65" d="100"/>
        </p:scale>
        <p:origin x="93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ifer Clark (1909864)" userId="56e6d339-2efb-4e87-adc5-d3f328dc6906" providerId="ADAL" clId="{C5A9FD83-C6FA-46F8-8DC4-50E08C58E84B}"/>
    <pc:docChg chg="undo custSel addSld modSld sldOrd">
      <pc:chgData name="Jennifer Clark (1909864)" userId="56e6d339-2efb-4e87-adc5-d3f328dc6906" providerId="ADAL" clId="{C5A9FD83-C6FA-46F8-8DC4-50E08C58E84B}" dt="2019-12-12T00:18:18.467" v="3448"/>
      <pc:docMkLst>
        <pc:docMk/>
      </pc:docMkLst>
      <pc:sldChg chg="modTransition modAnim">
        <pc:chgData name="Jennifer Clark (1909864)" userId="56e6d339-2efb-4e87-adc5-d3f328dc6906" providerId="ADAL" clId="{C5A9FD83-C6FA-46F8-8DC4-50E08C58E84B}" dt="2019-12-12T00:18:18.467" v="3448"/>
        <pc:sldMkLst>
          <pc:docMk/>
          <pc:sldMk cId="3917383176" sldId="256"/>
        </pc:sldMkLst>
      </pc:sldChg>
      <pc:sldChg chg="modTransition modAnim">
        <pc:chgData name="Jennifer Clark (1909864)" userId="56e6d339-2efb-4e87-adc5-d3f328dc6906" providerId="ADAL" clId="{C5A9FD83-C6FA-46F8-8DC4-50E08C58E84B}" dt="2019-12-12T00:18:18.467" v="3448"/>
        <pc:sldMkLst>
          <pc:docMk/>
          <pc:sldMk cId="1112548035" sldId="257"/>
        </pc:sldMkLst>
      </pc:sldChg>
      <pc:sldChg chg="modTransition modAnim delCm">
        <pc:chgData name="Jennifer Clark (1909864)" userId="56e6d339-2efb-4e87-adc5-d3f328dc6906" providerId="ADAL" clId="{C5A9FD83-C6FA-46F8-8DC4-50E08C58E84B}" dt="2019-12-12T00:18:18.467" v="3448"/>
        <pc:sldMkLst>
          <pc:docMk/>
          <pc:sldMk cId="792267581" sldId="258"/>
        </pc:sldMkLst>
      </pc:sldChg>
      <pc:sldChg chg="modTransition modAnim">
        <pc:chgData name="Jennifer Clark (1909864)" userId="56e6d339-2efb-4e87-adc5-d3f328dc6906" providerId="ADAL" clId="{C5A9FD83-C6FA-46F8-8DC4-50E08C58E84B}" dt="2019-12-12T00:18:18.467" v="3448"/>
        <pc:sldMkLst>
          <pc:docMk/>
          <pc:sldMk cId="2848695982" sldId="259"/>
        </pc:sldMkLst>
      </pc:sldChg>
      <pc:sldChg chg="modTransition modAnim">
        <pc:chgData name="Jennifer Clark (1909864)" userId="56e6d339-2efb-4e87-adc5-d3f328dc6906" providerId="ADAL" clId="{C5A9FD83-C6FA-46F8-8DC4-50E08C58E84B}" dt="2019-12-12T00:18:18.467" v="3448"/>
        <pc:sldMkLst>
          <pc:docMk/>
          <pc:sldMk cId="3095082850" sldId="260"/>
        </pc:sldMkLst>
      </pc:sldChg>
      <pc:sldChg chg="modTransition modAnim">
        <pc:chgData name="Jennifer Clark (1909864)" userId="56e6d339-2efb-4e87-adc5-d3f328dc6906" providerId="ADAL" clId="{C5A9FD83-C6FA-46F8-8DC4-50E08C58E84B}" dt="2019-12-12T00:18:18.467" v="3448"/>
        <pc:sldMkLst>
          <pc:docMk/>
          <pc:sldMk cId="1614389412" sldId="261"/>
        </pc:sldMkLst>
      </pc:sldChg>
      <pc:sldChg chg="modTransition modAnim">
        <pc:chgData name="Jennifer Clark (1909864)" userId="56e6d339-2efb-4e87-adc5-d3f328dc6906" providerId="ADAL" clId="{C5A9FD83-C6FA-46F8-8DC4-50E08C58E84B}" dt="2019-12-12T00:18:18.467" v="3448"/>
        <pc:sldMkLst>
          <pc:docMk/>
          <pc:sldMk cId="3580272265" sldId="262"/>
        </pc:sldMkLst>
      </pc:sldChg>
      <pc:sldChg chg="modTransition modAnim">
        <pc:chgData name="Jennifer Clark (1909864)" userId="56e6d339-2efb-4e87-adc5-d3f328dc6906" providerId="ADAL" clId="{C5A9FD83-C6FA-46F8-8DC4-50E08C58E84B}" dt="2019-12-12T00:18:18.467" v="3448"/>
        <pc:sldMkLst>
          <pc:docMk/>
          <pc:sldMk cId="1875729710" sldId="263"/>
        </pc:sldMkLst>
      </pc:sldChg>
      <pc:sldChg chg="modTransition modAnim">
        <pc:chgData name="Jennifer Clark (1909864)" userId="56e6d339-2efb-4e87-adc5-d3f328dc6906" providerId="ADAL" clId="{C5A9FD83-C6FA-46F8-8DC4-50E08C58E84B}" dt="2019-12-12T00:18:18.467" v="3448"/>
        <pc:sldMkLst>
          <pc:docMk/>
          <pc:sldMk cId="1873441512" sldId="264"/>
        </pc:sldMkLst>
      </pc:sldChg>
      <pc:sldChg chg="modTransition modAnim">
        <pc:chgData name="Jennifer Clark (1909864)" userId="56e6d339-2efb-4e87-adc5-d3f328dc6906" providerId="ADAL" clId="{C5A9FD83-C6FA-46F8-8DC4-50E08C58E84B}" dt="2019-12-12T00:18:18.467" v="3448"/>
        <pc:sldMkLst>
          <pc:docMk/>
          <pc:sldMk cId="1708206048" sldId="265"/>
        </pc:sldMkLst>
      </pc:sldChg>
      <pc:sldChg chg="ord modTransition modAnim">
        <pc:chgData name="Jennifer Clark (1909864)" userId="56e6d339-2efb-4e87-adc5-d3f328dc6906" providerId="ADAL" clId="{C5A9FD83-C6FA-46F8-8DC4-50E08C58E84B}" dt="2019-12-12T00:18:18.467" v="3448"/>
        <pc:sldMkLst>
          <pc:docMk/>
          <pc:sldMk cId="324657293" sldId="266"/>
        </pc:sldMkLst>
      </pc:sldChg>
      <pc:sldChg chg="modTransition modAnim">
        <pc:chgData name="Jennifer Clark (1909864)" userId="56e6d339-2efb-4e87-adc5-d3f328dc6906" providerId="ADAL" clId="{C5A9FD83-C6FA-46F8-8DC4-50E08C58E84B}" dt="2019-12-12T00:18:18.467" v="3448"/>
        <pc:sldMkLst>
          <pc:docMk/>
          <pc:sldMk cId="3903756290" sldId="267"/>
        </pc:sldMkLst>
      </pc:sldChg>
      <pc:sldChg chg="modTransition modAnim modNotesTx">
        <pc:chgData name="Jennifer Clark (1909864)" userId="56e6d339-2efb-4e87-adc5-d3f328dc6906" providerId="ADAL" clId="{C5A9FD83-C6FA-46F8-8DC4-50E08C58E84B}" dt="2019-12-12T00:18:18.467" v="3448"/>
        <pc:sldMkLst>
          <pc:docMk/>
          <pc:sldMk cId="1771865809" sldId="268"/>
        </pc:sldMkLst>
      </pc:sldChg>
      <pc:sldChg chg="addSp delSp modSp modTransition modAnim">
        <pc:chgData name="Jennifer Clark (1909864)" userId="56e6d339-2efb-4e87-adc5-d3f328dc6906" providerId="ADAL" clId="{C5A9FD83-C6FA-46F8-8DC4-50E08C58E84B}" dt="2019-12-12T00:18:18.467" v="3448"/>
        <pc:sldMkLst>
          <pc:docMk/>
          <pc:sldMk cId="2135388221" sldId="269"/>
        </pc:sldMkLst>
        <pc:spChg chg="mod">
          <ac:chgData name="Jennifer Clark (1909864)" userId="56e6d339-2efb-4e87-adc5-d3f328dc6906" providerId="ADAL" clId="{C5A9FD83-C6FA-46F8-8DC4-50E08C58E84B}" dt="2019-12-11T22:52:56.129" v="2912" actId="1076"/>
          <ac:spMkLst>
            <pc:docMk/>
            <pc:sldMk cId="2135388221" sldId="269"/>
            <ac:spMk id="2" creationId="{8FDEC163-9B84-4D1F-9AA6-83EC0D950496}"/>
          </ac:spMkLst>
        </pc:spChg>
        <pc:spChg chg="mod">
          <ac:chgData name="Jennifer Clark (1909864)" userId="56e6d339-2efb-4e87-adc5-d3f328dc6906" providerId="ADAL" clId="{C5A9FD83-C6FA-46F8-8DC4-50E08C58E84B}" dt="2019-12-11T23:58:28.326" v="3219" actId="20577"/>
          <ac:spMkLst>
            <pc:docMk/>
            <pc:sldMk cId="2135388221" sldId="269"/>
            <ac:spMk id="3" creationId="{1AE18DDE-8FA4-4F5C-807B-B7D2B7909AFB}"/>
          </ac:spMkLst>
        </pc:spChg>
        <pc:picChg chg="add del mod">
          <ac:chgData name="Jennifer Clark (1909864)" userId="56e6d339-2efb-4e87-adc5-d3f328dc6906" providerId="ADAL" clId="{C5A9FD83-C6FA-46F8-8DC4-50E08C58E84B}" dt="2019-12-11T23:00:53.178" v="2998" actId="478"/>
          <ac:picMkLst>
            <pc:docMk/>
            <pc:sldMk cId="2135388221" sldId="269"/>
            <ac:picMk id="5" creationId="{0DC2BA41-FD98-480D-A2F3-020781030890}"/>
          </ac:picMkLst>
        </pc:picChg>
        <pc:picChg chg="add del mod">
          <ac:chgData name="Jennifer Clark (1909864)" userId="56e6d339-2efb-4e87-adc5-d3f328dc6906" providerId="ADAL" clId="{C5A9FD83-C6FA-46F8-8DC4-50E08C58E84B}" dt="2019-12-11T23:01:22.625" v="3002" actId="478"/>
          <ac:picMkLst>
            <pc:docMk/>
            <pc:sldMk cId="2135388221" sldId="269"/>
            <ac:picMk id="7" creationId="{B470D972-8F79-4B63-97CE-0616173627AF}"/>
          </ac:picMkLst>
        </pc:picChg>
        <pc:picChg chg="add mod">
          <ac:chgData name="Jennifer Clark (1909864)" userId="56e6d339-2efb-4e87-adc5-d3f328dc6906" providerId="ADAL" clId="{C5A9FD83-C6FA-46F8-8DC4-50E08C58E84B}" dt="2019-12-11T23:58:37.979" v="3220" actId="1076"/>
          <ac:picMkLst>
            <pc:docMk/>
            <pc:sldMk cId="2135388221" sldId="269"/>
            <ac:picMk id="8" creationId="{37851ED3-CEEB-48E6-9124-0622C8A67F30}"/>
          </ac:picMkLst>
        </pc:picChg>
        <pc:picChg chg="add del mod">
          <ac:chgData name="Jennifer Clark (1909864)" userId="56e6d339-2efb-4e87-adc5-d3f328dc6906" providerId="ADAL" clId="{C5A9FD83-C6FA-46F8-8DC4-50E08C58E84B}" dt="2019-12-11T22:59:41.984" v="2993" actId="478"/>
          <ac:picMkLst>
            <pc:docMk/>
            <pc:sldMk cId="2135388221" sldId="269"/>
            <ac:picMk id="1026" creationId="{C23D7F29-4055-4552-8862-258749A347D5}"/>
          </ac:picMkLst>
        </pc:picChg>
      </pc:sldChg>
      <pc:sldChg chg="addSp delSp modSp modTransition">
        <pc:chgData name="Jennifer Clark (1909864)" userId="56e6d339-2efb-4e87-adc5-d3f328dc6906" providerId="ADAL" clId="{C5A9FD83-C6FA-46F8-8DC4-50E08C58E84B}" dt="2019-12-12T00:18:18.467" v="3448"/>
        <pc:sldMkLst>
          <pc:docMk/>
          <pc:sldMk cId="145708843" sldId="270"/>
        </pc:sldMkLst>
        <pc:spChg chg="mod">
          <ac:chgData name="Jennifer Clark (1909864)" userId="56e6d339-2efb-4e87-adc5-d3f328dc6906" providerId="ADAL" clId="{C5A9FD83-C6FA-46F8-8DC4-50E08C58E84B}" dt="2019-12-12T00:04:03.802" v="3231" actId="113"/>
          <ac:spMkLst>
            <pc:docMk/>
            <pc:sldMk cId="145708843" sldId="270"/>
            <ac:spMk id="2" creationId="{A734410A-0880-4485-9B1A-C197817D1549}"/>
          </ac:spMkLst>
        </pc:spChg>
        <pc:spChg chg="del">
          <ac:chgData name="Jennifer Clark (1909864)" userId="56e6d339-2efb-4e87-adc5-d3f328dc6906" providerId="ADAL" clId="{C5A9FD83-C6FA-46F8-8DC4-50E08C58E84B}" dt="2019-12-12T00:02:31.563" v="3221"/>
          <ac:spMkLst>
            <pc:docMk/>
            <pc:sldMk cId="145708843" sldId="270"/>
            <ac:spMk id="3" creationId="{739290F8-DDA4-411B-B3C3-C975FF1527A3}"/>
          </ac:spMkLst>
        </pc:spChg>
        <pc:spChg chg="add del mod">
          <ac:chgData name="Jennifer Clark (1909864)" userId="56e6d339-2efb-4e87-adc5-d3f328dc6906" providerId="ADAL" clId="{C5A9FD83-C6FA-46F8-8DC4-50E08C58E84B}" dt="2019-12-12T00:03:02.086" v="3224" actId="478"/>
          <ac:spMkLst>
            <pc:docMk/>
            <pc:sldMk cId="145708843" sldId="270"/>
            <ac:spMk id="4" creationId="{54845AD6-0F0F-4D7B-81FA-687DE2EB60AA}"/>
          </ac:spMkLst>
        </pc:spChg>
        <pc:spChg chg="add del mod">
          <ac:chgData name="Jennifer Clark (1909864)" userId="56e6d339-2efb-4e87-adc5-d3f328dc6906" providerId="ADAL" clId="{C5A9FD83-C6FA-46F8-8DC4-50E08C58E84B}" dt="2019-12-12T00:03:21.398" v="3225"/>
          <ac:spMkLst>
            <pc:docMk/>
            <pc:sldMk cId="145708843" sldId="270"/>
            <ac:spMk id="5" creationId="{02C0A8A0-2E4A-40CD-9176-0C401F809455}"/>
          </ac:spMkLst>
        </pc:spChg>
        <pc:spChg chg="add mod">
          <ac:chgData name="Jennifer Clark (1909864)" userId="56e6d339-2efb-4e87-adc5-d3f328dc6906" providerId="ADAL" clId="{C5A9FD83-C6FA-46F8-8DC4-50E08C58E84B}" dt="2019-12-12T00:15:23.360" v="3446" actId="20577"/>
          <ac:spMkLst>
            <pc:docMk/>
            <pc:sldMk cId="145708843" sldId="270"/>
            <ac:spMk id="6" creationId="{CC95F88D-5D40-4EBE-8A1B-3B73B1557CDF}"/>
          </ac:spMkLst>
        </pc:spChg>
      </pc:sldChg>
      <pc:sldChg chg="modTransition">
        <pc:chgData name="Jennifer Clark (1909864)" userId="56e6d339-2efb-4e87-adc5-d3f328dc6906" providerId="ADAL" clId="{C5A9FD83-C6FA-46F8-8DC4-50E08C58E84B}" dt="2019-12-12T00:18:18.467" v="3448"/>
        <pc:sldMkLst>
          <pc:docMk/>
          <pc:sldMk cId="1776330636" sldId="271"/>
        </pc:sldMkLst>
      </pc:sldChg>
      <pc:sldChg chg="addSp delSp modSp add modTransition">
        <pc:chgData name="Jennifer Clark (1909864)" userId="56e6d339-2efb-4e87-adc5-d3f328dc6906" providerId="ADAL" clId="{C5A9FD83-C6FA-46F8-8DC4-50E08C58E84B}" dt="2019-12-12T00:18:18.467" v="3448"/>
        <pc:sldMkLst>
          <pc:docMk/>
          <pc:sldMk cId="1436580079" sldId="272"/>
        </pc:sldMkLst>
        <pc:spChg chg="del">
          <ac:chgData name="Jennifer Clark (1909864)" userId="56e6d339-2efb-4e87-adc5-d3f328dc6906" providerId="ADAL" clId="{C5A9FD83-C6FA-46F8-8DC4-50E08C58E84B}" dt="2019-12-12T00:04:52.357" v="3235" actId="478"/>
          <ac:spMkLst>
            <pc:docMk/>
            <pc:sldMk cId="1436580079" sldId="272"/>
            <ac:spMk id="2" creationId="{4666AB92-5202-447B-A2D8-0ABBA8DBCCEA}"/>
          </ac:spMkLst>
        </pc:spChg>
        <pc:spChg chg="mod">
          <ac:chgData name="Jennifer Clark (1909864)" userId="56e6d339-2efb-4e87-adc5-d3f328dc6906" providerId="ADAL" clId="{C5A9FD83-C6FA-46F8-8DC4-50E08C58E84B}" dt="2019-12-12T00:15:48.381" v="3447" actId="1076"/>
          <ac:spMkLst>
            <pc:docMk/>
            <pc:sldMk cId="1436580079" sldId="272"/>
            <ac:spMk id="3" creationId="{36C8850F-F32B-4009-BB53-5BCF79FFB6F0}"/>
          </ac:spMkLst>
        </pc:spChg>
        <pc:spChg chg="add mod">
          <ac:chgData name="Jennifer Clark (1909864)" userId="56e6d339-2efb-4e87-adc5-d3f328dc6906" providerId="ADAL" clId="{C5A9FD83-C6FA-46F8-8DC4-50E08C58E84B}" dt="2019-12-12T00:13:02.494" v="3427" actId="2711"/>
          <ac:spMkLst>
            <pc:docMk/>
            <pc:sldMk cId="1436580079" sldId="272"/>
            <ac:spMk id="4" creationId="{5BB195FA-D6E7-4C77-AB4A-D9E35C86C84C}"/>
          </ac:spMkLst>
        </pc:spChg>
      </pc:sldChg>
    </pc:docChg>
  </pc:docChgLst>
  <pc:docChgLst>
    <pc:chgData name="Jennifer Clark (1909864)" userId="56e6d339-2efb-4e87-adc5-d3f328dc6906" providerId="ADAL" clId="{FB85C5BC-0DF1-4EB4-A89C-B7B8037F9308}"/>
    <pc:docChg chg="undo custSel mod addSld modSld delSection">
      <pc:chgData name="Jennifer Clark (1909864)" userId="56e6d339-2efb-4e87-adc5-d3f328dc6906" providerId="ADAL" clId="{FB85C5BC-0DF1-4EB4-A89C-B7B8037F9308}" dt="2019-12-12T12:48:13.018" v="4076"/>
      <pc:docMkLst>
        <pc:docMk/>
      </pc:docMkLst>
      <pc:sldChg chg="modAnim">
        <pc:chgData name="Jennifer Clark (1909864)" userId="56e6d339-2efb-4e87-adc5-d3f328dc6906" providerId="ADAL" clId="{FB85C5BC-0DF1-4EB4-A89C-B7B8037F9308}" dt="2019-12-12T12:47:28.932" v="4075"/>
        <pc:sldMkLst>
          <pc:docMk/>
          <pc:sldMk cId="3917383176" sldId="256"/>
        </pc:sldMkLst>
      </pc:sldChg>
      <pc:sldChg chg="addSp modSp">
        <pc:chgData name="Jennifer Clark (1909864)" userId="56e6d339-2efb-4e87-adc5-d3f328dc6906" providerId="ADAL" clId="{FB85C5BC-0DF1-4EB4-A89C-B7B8037F9308}" dt="2019-12-12T12:34:56.519" v="4033" actId="313"/>
        <pc:sldMkLst>
          <pc:docMk/>
          <pc:sldMk cId="1112548035" sldId="257"/>
        </pc:sldMkLst>
        <pc:spChg chg="add mod">
          <ac:chgData name="Jennifer Clark (1909864)" userId="56e6d339-2efb-4e87-adc5-d3f328dc6906" providerId="ADAL" clId="{FB85C5BC-0DF1-4EB4-A89C-B7B8037F9308}" dt="2019-12-12T12:20:05.040" v="3672" actId="207"/>
          <ac:spMkLst>
            <pc:docMk/>
            <pc:sldMk cId="1112548035" sldId="257"/>
            <ac:spMk id="3" creationId="{FB27C199-1B69-4B86-A65F-7E00438B5923}"/>
          </ac:spMkLst>
        </pc:spChg>
        <pc:spChg chg="mod">
          <ac:chgData name="Jennifer Clark (1909864)" userId="56e6d339-2efb-4e87-adc5-d3f328dc6906" providerId="ADAL" clId="{FB85C5BC-0DF1-4EB4-A89C-B7B8037F9308}" dt="2019-12-12T12:34:56.519" v="4033" actId="313"/>
          <ac:spMkLst>
            <pc:docMk/>
            <pc:sldMk cId="1112548035" sldId="257"/>
            <ac:spMk id="8" creationId="{AE58A93C-A105-4EA5-A7EA-D7697BAE4FE3}"/>
          </ac:spMkLst>
        </pc:spChg>
      </pc:sldChg>
      <pc:sldChg chg="addSp modSp">
        <pc:chgData name="Jennifer Clark (1909864)" userId="56e6d339-2efb-4e87-adc5-d3f328dc6906" providerId="ADAL" clId="{FB85C5BC-0DF1-4EB4-A89C-B7B8037F9308}" dt="2019-12-12T12:19:53.450" v="3670" actId="1076"/>
        <pc:sldMkLst>
          <pc:docMk/>
          <pc:sldMk cId="792267581" sldId="258"/>
        </pc:sldMkLst>
        <pc:spChg chg="add mod">
          <ac:chgData name="Jennifer Clark (1909864)" userId="56e6d339-2efb-4e87-adc5-d3f328dc6906" providerId="ADAL" clId="{FB85C5BC-0DF1-4EB4-A89C-B7B8037F9308}" dt="2019-12-12T12:19:53.450" v="3670" actId="1076"/>
          <ac:spMkLst>
            <pc:docMk/>
            <pc:sldMk cId="792267581" sldId="258"/>
            <ac:spMk id="7" creationId="{17199893-E42C-42F5-B93C-0892D358E94F}"/>
          </ac:spMkLst>
        </pc:spChg>
      </pc:sldChg>
      <pc:sldChg chg="addSp modSp">
        <pc:chgData name="Jennifer Clark (1909864)" userId="56e6d339-2efb-4e87-adc5-d3f328dc6906" providerId="ADAL" clId="{FB85C5BC-0DF1-4EB4-A89C-B7B8037F9308}" dt="2019-12-12T12:19:44.081" v="3669" actId="207"/>
        <pc:sldMkLst>
          <pc:docMk/>
          <pc:sldMk cId="2848695982" sldId="259"/>
        </pc:sldMkLst>
        <pc:spChg chg="add mod">
          <ac:chgData name="Jennifer Clark (1909864)" userId="56e6d339-2efb-4e87-adc5-d3f328dc6906" providerId="ADAL" clId="{FB85C5BC-0DF1-4EB4-A89C-B7B8037F9308}" dt="2019-12-12T12:19:44.081" v="3669" actId="207"/>
          <ac:spMkLst>
            <pc:docMk/>
            <pc:sldMk cId="2848695982" sldId="259"/>
            <ac:spMk id="2" creationId="{877EA334-994D-48F8-B345-D777ABA0E817}"/>
          </ac:spMkLst>
        </pc:spChg>
      </pc:sldChg>
      <pc:sldChg chg="addSp modSp">
        <pc:chgData name="Jennifer Clark (1909864)" userId="56e6d339-2efb-4e87-adc5-d3f328dc6906" providerId="ADAL" clId="{FB85C5BC-0DF1-4EB4-A89C-B7B8037F9308}" dt="2019-12-12T12:19:30.685" v="3667" actId="207"/>
        <pc:sldMkLst>
          <pc:docMk/>
          <pc:sldMk cId="3095082850" sldId="260"/>
        </pc:sldMkLst>
        <pc:spChg chg="add mod">
          <ac:chgData name="Jennifer Clark (1909864)" userId="56e6d339-2efb-4e87-adc5-d3f328dc6906" providerId="ADAL" clId="{FB85C5BC-0DF1-4EB4-A89C-B7B8037F9308}" dt="2019-12-12T12:19:30.685" v="3667" actId="207"/>
          <ac:spMkLst>
            <pc:docMk/>
            <pc:sldMk cId="3095082850" sldId="260"/>
            <ac:spMk id="5" creationId="{DDC895D9-9D14-4EEF-AC02-7F16BDE152B9}"/>
          </ac:spMkLst>
        </pc:spChg>
      </pc:sldChg>
      <pc:sldChg chg="addSp modSp modAnim modNotesTx">
        <pc:chgData name="Jennifer Clark (1909864)" userId="56e6d339-2efb-4e87-adc5-d3f328dc6906" providerId="ADAL" clId="{FB85C5BC-0DF1-4EB4-A89C-B7B8037F9308}" dt="2019-12-12T12:44:50.676" v="4071"/>
        <pc:sldMkLst>
          <pc:docMk/>
          <pc:sldMk cId="1614389412" sldId="261"/>
        </pc:sldMkLst>
        <pc:spChg chg="add mod">
          <ac:chgData name="Jennifer Clark (1909864)" userId="56e6d339-2efb-4e87-adc5-d3f328dc6906" providerId="ADAL" clId="{FB85C5BC-0DF1-4EB4-A89C-B7B8037F9308}" dt="2019-12-12T12:20:18.184" v="3673" actId="1076"/>
          <ac:spMkLst>
            <pc:docMk/>
            <pc:sldMk cId="1614389412" sldId="261"/>
            <ac:spMk id="3" creationId="{8923D62B-3D6C-417B-99BC-4835D8BED196}"/>
          </ac:spMkLst>
        </pc:spChg>
      </pc:sldChg>
      <pc:sldChg chg="modNotesTx">
        <pc:chgData name="Jennifer Clark (1909864)" userId="56e6d339-2efb-4e87-adc5-d3f328dc6906" providerId="ADAL" clId="{FB85C5BC-0DF1-4EB4-A89C-B7B8037F9308}" dt="2019-12-12T11:31:32.420" v="102" actId="20577"/>
        <pc:sldMkLst>
          <pc:docMk/>
          <pc:sldMk cId="3580272265" sldId="262"/>
        </pc:sldMkLst>
      </pc:sldChg>
      <pc:sldChg chg="modNotesTx">
        <pc:chgData name="Jennifer Clark (1909864)" userId="56e6d339-2efb-4e87-adc5-d3f328dc6906" providerId="ADAL" clId="{FB85C5BC-0DF1-4EB4-A89C-B7B8037F9308}" dt="2019-12-12T12:39:59.658" v="4064" actId="114"/>
        <pc:sldMkLst>
          <pc:docMk/>
          <pc:sldMk cId="1873441512" sldId="264"/>
        </pc:sldMkLst>
      </pc:sldChg>
      <pc:sldChg chg="addSp modSp">
        <pc:chgData name="Jennifer Clark (1909864)" userId="56e6d339-2efb-4e87-adc5-d3f328dc6906" providerId="ADAL" clId="{FB85C5BC-0DF1-4EB4-A89C-B7B8037F9308}" dt="2019-12-12T12:20:40.160" v="3680" actId="1076"/>
        <pc:sldMkLst>
          <pc:docMk/>
          <pc:sldMk cId="3903756290" sldId="267"/>
        </pc:sldMkLst>
        <pc:spChg chg="add mod">
          <ac:chgData name="Jennifer Clark (1909864)" userId="56e6d339-2efb-4e87-adc5-d3f328dc6906" providerId="ADAL" clId="{FB85C5BC-0DF1-4EB4-A89C-B7B8037F9308}" dt="2019-12-12T12:20:40.160" v="3680" actId="1076"/>
          <ac:spMkLst>
            <pc:docMk/>
            <pc:sldMk cId="3903756290" sldId="267"/>
            <ac:spMk id="3" creationId="{96A1DCBF-A425-4104-B10C-20F20D4A4C22}"/>
          </ac:spMkLst>
        </pc:spChg>
      </pc:sldChg>
      <pc:sldChg chg="addSp modSp">
        <pc:chgData name="Jennifer Clark (1909864)" userId="56e6d339-2efb-4e87-adc5-d3f328dc6906" providerId="ADAL" clId="{FB85C5BC-0DF1-4EB4-A89C-B7B8037F9308}" dt="2019-12-12T12:21:20.056" v="3693" actId="1076"/>
        <pc:sldMkLst>
          <pc:docMk/>
          <pc:sldMk cId="1771865809" sldId="268"/>
        </pc:sldMkLst>
        <pc:spChg chg="add mod">
          <ac:chgData name="Jennifer Clark (1909864)" userId="56e6d339-2efb-4e87-adc5-d3f328dc6906" providerId="ADAL" clId="{FB85C5BC-0DF1-4EB4-A89C-B7B8037F9308}" dt="2019-12-12T12:21:20.056" v="3693" actId="1076"/>
          <ac:spMkLst>
            <pc:docMk/>
            <pc:sldMk cId="1771865809" sldId="268"/>
            <ac:spMk id="3" creationId="{8B79ABE6-E57C-4E8E-A28E-128B1024F550}"/>
          </ac:spMkLst>
        </pc:spChg>
        <pc:picChg chg="mod">
          <ac:chgData name="Jennifer Clark (1909864)" userId="56e6d339-2efb-4e87-adc5-d3f328dc6906" providerId="ADAL" clId="{FB85C5BC-0DF1-4EB4-A89C-B7B8037F9308}" dt="2019-12-12T12:21:16.740" v="3692" actId="1076"/>
          <ac:picMkLst>
            <pc:docMk/>
            <pc:sldMk cId="1771865809" sldId="268"/>
            <ac:picMk id="4" creationId="{D6AA71DE-D190-4CF0-9E2F-1ADE2C611313}"/>
          </ac:picMkLst>
        </pc:picChg>
      </pc:sldChg>
      <pc:sldChg chg="addSp delSp modSp modAnim">
        <pc:chgData name="Jennifer Clark (1909864)" userId="56e6d339-2efb-4e87-adc5-d3f328dc6906" providerId="ADAL" clId="{FB85C5BC-0DF1-4EB4-A89C-B7B8037F9308}" dt="2019-12-12T12:48:13.018" v="4076"/>
        <pc:sldMkLst>
          <pc:docMk/>
          <pc:sldMk cId="2135388221" sldId="269"/>
        </pc:sldMkLst>
        <pc:spChg chg="mod">
          <ac:chgData name="Jennifer Clark (1909864)" userId="56e6d339-2efb-4e87-adc5-d3f328dc6906" providerId="ADAL" clId="{FB85C5BC-0DF1-4EB4-A89C-B7B8037F9308}" dt="2019-12-12T11:12:59.364" v="3"/>
          <ac:spMkLst>
            <pc:docMk/>
            <pc:sldMk cId="2135388221" sldId="269"/>
            <ac:spMk id="2" creationId="{8FDEC163-9B84-4D1F-9AA6-83EC0D950496}"/>
          </ac:spMkLst>
        </pc:spChg>
        <pc:spChg chg="del">
          <ac:chgData name="Jennifer Clark (1909864)" userId="56e6d339-2efb-4e87-adc5-d3f328dc6906" providerId="ADAL" clId="{FB85C5BC-0DF1-4EB4-A89C-B7B8037F9308}" dt="2019-12-12T12:41:44.384" v="4065" actId="478"/>
          <ac:spMkLst>
            <pc:docMk/>
            <pc:sldMk cId="2135388221" sldId="269"/>
            <ac:spMk id="3" creationId="{1AE18DDE-8FA4-4F5C-807B-B7D2B7909AFB}"/>
          </ac:spMkLst>
        </pc:spChg>
        <pc:spChg chg="add del mod">
          <ac:chgData name="Jennifer Clark (1909864)" userId="56e6d339-2efb-4e87-adc5-d3f328dc6906" providerId="ADAL" clId="{FB85C5BC-0DF1-4EB4-A89C-B7B8037F9308}" dt="2019-12-12T12:41:49.956" v="4066" actId="478"/>
          <ac:spMkLst>
            <pc:docMk/>
            <pc:sldMk cId="2135388221" sldId="269"/>
            <ac:spMk id="5" creationId="{03227A3D-F772-49F7-9153-DF0E4C83E96D}"/>
          </ac:spMkLst>
        </pc:spChg>
        <pc:picChg chg="mod">
          <ac:chgData name="Jennifer Clark (1909864)" userId="56e6d339-2efb-4e87-adc5-d3f328dc6906" providerId="ADAL" clId="{FB85C5BC-0DF1-4EB4-A89C-B7B8037F9308}" dt="2019-12-12T12:42:02.393" v="4069" actId="1076"/>
          <ac:picMkLst>
            <pc:docMk/>
            <pc:sldMk cId="2135388221" sldId="269"/>
            <ac:picMk id="8" creationId="{37851ED3-CEEB-48E6-9124-0622C8A67F30}"/>
          </ac:picMkLst>
        </pc:picChg>
      </pc:sldChg>
      <pc:sldChg chg="modTransition">
        <pc:chgData name="Jennifer Clark (1909864)" userId="56e6d339-2efb-4e87-adc5-d3f328dc6906" providerId="ADAL" clId="{FB85C5BC-0DF1-4EB4-A89C-B7B8037F9308}" dt="2019-12-12T12:30:45.509" v="3998"/>
        <pc:sldMkLst>
          <pc:docMk/>
          <pc:sldMk cId="145708843" sldId="270"/>
        </pc:sldMkLst>
      </pc:sldChg>
      <pc:sldChg chg="addSp modSp modTransition">
        <pc:chgData name="Jennifer Clark (1909864)" userId="56e6d339-2efb-4e87-adc5-d3f328dc6906" providerId="ADAL" clId="{FB85C5BC-0DF1-4EB4-A89C-B7B8037F9308}" dt="2019-12-12T12:33:01.227" v="4003" actId="20577"/>
        <pc:sldMkLst>
          <pc:docMk/>
          <pc:sldMk cId="1776330636" sldId="271"/>
        </pc:sldMkLst>
        <pc:spChg chg="mod">
          <ac:chgData name="Jennifer Clark (1909864)" userId="56e6d339-2efb-4e87-adc5-d3f328dc6906" providerId="ADAL" clId="{FB85C5BC-0DF1-4EB4-A89C-B7B8037F9308}" dt="2019-12-12T12:33:01.227" v="4003" actId="20577"/>
          <ac:spMkLst>
            <pc:docMk/>
            <pc:sldMk cId="1776330636" sldId="271"/>
            <ac:spMk id="2" creationId="{F266C87A-B07A-4F8B-B84E-43C24C975BE4}"/>
          </ac:spMkLst>
        </pc:spChg>
        <pc:spChg chg="mod">
          <ac:chgData name="Jennifer Clark (1909864)" userId="56e6d339-2efb-4e87-adc5-d3f328dc6906" providerId="ADAL" clId="{FB85C5BC-0DF1-4EB4-A89C-B7B8037F9308}" dt="2019-12-12T12:28:41.219" v="3970" actId="20577"/>
          <ac:spMkLst>
            <pc:docMk/>
            <pc:sldMk cId="1776330636" sldId="271"/>
            <ac:spMk id="3" creationId="{B28CDCF0-673C-4568-BCB2-FF3427B32B84}"/>
          </ac:spMkLst>
        </pc:spChg>
        <pc:spChg chg="add mod">
          <ac:chgData name="Jennifer Clark (1909864)" userId="56e6d339-2efb-4e87-adc5-d3f328dc6906" providerId="ADAL" clId="{FB85C5BC-0DF1-4EB4-A89C-B7B8037F9308}" dt="2019-12-12T12:29:00.878" v="3974" actId="207"/>
          <ac:spMkLst>
            <pc:docMk/>
            <pc:sldMk cId="1776330636" sldId="271"/>
            <ac:spMk id="4" creationId="{DFBFE1E0-65AE-4FA1-ACE1-7D81A068048C}"/>
          </ac:spMkLst>
        </pc:spChg>
        <pc:spChg chg="add mod">
          <ac:chgData name="Jennifer Clark (1909864)" userId="56e6d339-2efb-4e87-adc5-d3f328dc6906" providerId="ADAL" clId="{FB85C5BC-0DF1-4EB4-A89C-B7B8037F9308}" dt="2019-12-12T12:29:09.584" v="3976" actId="1076"/>
          <ac:spMkLst>
            <pc:docMk/>
            <pc:sldMk cId="1776330636" sldId="271"/>
            <ac:spMk id="5" creationId="{7A11E0D5-63EF-4BCD-AC0C-2D61819371AC}"/>
          </ac:spMkLst>
        </pc:spChg>
      </pc:sldChg>
      <pc:sldChg chg="addSp modSp modTransition">
        <pc:chgData name="Jennifer Clark (1909864)" userId="56e6d339-2efb-4e87-adc5-d3f328dc6906" providerId="ADAL" clId="{FB85C5BC-0DF1-4EB4-A89C-B7B8037F9308}" dt="2019-12-12T12:33:50.774" v="4005" actId="1076"/>
        <pc:sldMkLst>
          <pc:docMk/>
          <pc:sldMk cId="1436580079" sldId="272"/>
        </pc:sldMkLst>
        <pc:spChg chg="add mod">
          <ac:chgData name="Jennifer Clark (1909864)" userId="56e6d339-2efb-4e87-adc5-d3f328dc6906" providerId="ADAL" clId="{FB85C5BC-0DF1-4EB4-A89C-B7B8037F9308}" dt="2019-12-12T11:17:22.765" v="17" actId="208"/>
          <ac:spMkLst>
            <pc:docMk/>
            <pc:sldMk cId="1436580079" sldId="272"/>
            <ac:spMk id="2" creationId="{803E9825-F9EC-4E80-A60F-D866194DA77C}"/>
          </ac:spMkLst>
        </pc:spChg>
        <pc:spChg chg="mod">
          <ac:chgData name="Jennifer Clark (1909864)" userId="56e6d339-2efb-4e87-adc5-d3f328dc6906" providerId="ADAL" clId="{FB85C5BC-0DF1-4EB4-A89C-B7B8037F9308}" dt="2019-12-12T11:16:30.559" v="13" actId="20577"/>
          <ac:spMkLst>
            <pc:docMk/>
            <pc:sldMk cId="1436580079" sldId="272"/>
            <ac:spMk id="3" creationId="{36C8850F-F32B-4009-BB53-5BCF79FFB6F0}"/>
          </ac:spMkLst>
        </pc:spChg>
        <pc:spChg chg="add mod">
          <ac:chgData name="Jennifer Clark (1909864)" userId="56e6d339-2efb-4e87-adc5-d3f328dc6906" providerId="ADAL" clId="{FB85C5BC-0DF1-4EB4-A89C-B7B8037F9308}" dt="2019-12-12T11:17:34.201" v="19" actId="1076"/>
          <ac:spMkLst>
            <pc:docMk/>
            <pc:sldMk cId="1436580079" sldId="272"/>
            <ac:spMk id="5" creationId="{91C8E4ED-67E1-4C53-93E9-61882E47D667}"/>
          </ac:spMkLst>
        </pc:spChg>
        <pc:spChg chg="add mod">
          <ac:chgData name="Jennifer Clark (1909864)" userId="56e6d339-2efb-4e87-adc5-d3f328dc6906" providerId="ADAL" clId="{FB85C5BC-0DF1-4EB4-A89C-B7B8037F9308}" dt="2019-12-12T11:18:07.176" v="26" actId="1076"/>
          <ac:spMkLst>
            <pc:docMk/>
            <pc:sldMk cId="1436580079" sldId="272"/>
            <ac:spMk id="6" creationId="{C732F338-C628-45A8-AFB7-45038410807C}"/>
          </ac:spMkLst>
        </pc:spChg>
        <pc:spChg chg="add mod">
          <ac:chgData name="Jennifer Clark (1909864)" userId="56e6d339-2efb-4e87-adc5-d3f328dc6906" providerId="ADAL" clId="{FB85C5BC-0DF1-4EB4-A89C-B7B8037F9308}" dt="2019-12-12T11:18:14.264" v="27" actId="1076"/>
          <ac:spMkLst>
            <pc:docMk/>
            <pc:sldMk cId="1436580079" sldId="272"/>
            <ac:spMk id="7" creationId="{ED342C91-0495-4D69-B99A-06B9F5223B15}"/>
          </ac:spMkLst>
        </pc:spChg>
        <pc:spChg chg="add mod">
          <ac:chgData name="Jennifer Clark (1909864)" userId="56e6d339-2efb-4e87-adc5-d3f328dc6906" providerId="ADAL" clId="{FB85C5BC-0DF1-4EB4-A89C-B7B8037F9308}" dt="2019-12-12T12:33:50.774" v="4005" actId="1076"/>
          <ac:spMkLst>
            <pc:docMk/>
            <pc:sldMk cId="1436580079" sldId="272"/>
            <ac:spMk id="8" creationId="{5C2365AD-D3C5-4CE2-B9C3-B65CBF2A9ACB}"/>
          </ac:spMkLst>
        </pc:spChg>
      </pc:sldChg>
      <pc:sldChg chg="addSp delSp modSp add mod setBg modAnim modNotesTx">
        <pc:chgData name="Jennifer Clark (1909864)" userId="56e6d339-2efb-4e87-adc5-d3f328dc6906" providerId="ADAL" clId="{FB85C5BC-0DF1-4EB4-A89C-B7B8037F9308}" dt="2019-12-12T12:34:16.745" v="4006"/>
        <pc:sldMkLst>
          <pc:docMk/>
          <pc:sldMk cId="2050945286" sldId="273"/>
        </pc:sldMkLst>
        <pc:spChg chg="mod ord">
          <ac:chgData name="Jennifer Clark (1909864)" userId="56e6d339-2efb-4e87-adc5-d3f328dc6906" providerId="ADAL" clId="{FB85C5BC-0DF1-4EB4-A89C-B7B8037F9308}" dt="2019-12-12T12:30:03.296" v="3990" actId="1076"/>
          <ac:spMkLst>
            <pc:docMk/>
            <pc:sldMk cId="2050945286" sldId="273"/>
            <ac:spMk id="2" creationId="{0BFF34E4-EC99-475B-ADE8-38C7F6AE4871}"/>
          </ac:spMkLst>
        </pc:spChg>
        <pc:spChg chg="del mod">
          <ac:chgData name="Jennifer Clark (1909864)" userId="56e6d339-2efb-4e87-adc5-d3f328dc6906" providerId="ADAL" clId="{FB85C5BC-0DF1-4EB4-A89C-B7B8037F9308}" dt="2019-12-12T11:30:16.141" v="53"/>
          <ac:spMkLst>
            <pc:docMk/>
            <pc:sldMk cId="2050945286" sldId="273"/>
            <ac:spMk id="3" creationId="{013725A5-4743-4680-9770-17F434958D9D}"/>
          </ac:spMkLst>
        </pc:spChg>
        <pc:spChg chg="add mod">
          <ac:chgData name="Jennifer Clark (1909864)" userId="56e6d339-2efb-4e87-adc5-d3f328dc6906" providerId="ADAL" clId="{FB85C5BC-0DF1-4EB4-A89C-B7B8037F9308}" dt="2019-12-12T12:29:35.032" v="3983" actId="1076"/>
          <ac:spMkLst>
            <pc:docMk/>
            <pc:sldMk cId="2050945286" sldId="273"/>
            <ac:spMk id="7" creationId="{674B5E1A-841B-4966-B89E-DFF32601703B}"/>
          </ac:spMkLst>
        </pc:spChg>
        <pc:spChg chg="add mod">
          <ac:chgData name="Jennifer Clark (1909864)" userId="56e6d339-2efb-4e87-adc5-d3f328dc6906" providerId="ADAL" clId="{FB85C5BC-0DF1-4EB4-A89C-B7B8037F9308}" dt="2019-12-12T12:29:48.837" v="3989" actId="1076"/>
          <ac:spMkLst>
            <pc:docMk/>
            <pc:sldMk cId="2050945286" sldId="273"/>
            <ac:spMk id="8" creationId="{CD7EE6CB-1BC9-45A4-8366-9472DB238BC0}"/>
          </ac:spMkLst>
        </pc:spChg>
        <pc:spChg chg="add del">
          <ac:chgData name="Jennifer Clark (1909864)" userId="56e6d339-2efb-4e87-adc5-d3f328dc6906" providerId="ADAL" clId="{FB85C5BC-0DF1-4EB4-A89C-B7B8037F9308}" dt="2019-12-12T11:33:24.166" v="109" actId="26606"/>
          <ac:spMkLst>
            <pc:docMk/>
            <pc:sldMk cId="2050945286" sldId="273"/>
            <ac:spMk id="14" creationId="{2DF2D01C-5CF9-4B15-A892-30697AEC3508}"/>
          </ac:spMkLst>
        </pc:spChg>
        <pc:spChg chg="add del">
          <ac:chgData name="Jennifer Clark (1909864)" userId="56e6d339-2efb-4e87-adc5-d3f328dc6906" providerId="ADAL" clId="{FB85C5BC-0DF1-4EB4-A89C-B7B8037F9308}" dt="2019-12-12T11:33:24.166" v="109" actId="26606"/>
          <ac:spMkLst>
            <pc:docMk/>
            <pc:sldMk cId="2050945286" sldId="273"/>
            <ac:spMk id="16" creationId="{777058AA-32F4-4742-B1B0-88DB21689F9E}"/>
          </ac:spMkLst>
        </pc:spChg>
        <pc:spChg chg="add del">
          <ac:chgData name="Jennifer Clark (1909864)" userId="56e6d339-2efb-4e87-adc5-d3f328dc6906" providerId="ADAL" clId="{FB85C5BC-0DF1-4EB4-A89C-B7B8037F9308}" dt="2019-12-12T11:33:24.166" v="109" actId="26606"/>
          <ac:spMkLst>
            <pc:docMk/>
            <pc:sldMk cId="2050945286" sldId="273"/>
            <ac:spMk id="18" creationId="{7DC42F66-81D5-4D45-9058-31DB091626AD}"/>
          </ac:spMkLst>
        </pc:spChg>
        <pc:spChg chg="add del">
          <ac:chgData name="Jennifer Clark (1909864)" userId="56e6d339-2efb-4e87-adc5-d3f328dc6906" providerId="ADAL" clId="{FB85C5BC-0DF1-4EB4-A89C-B7B8037F9308}" dt="2019-12-12T11:33:24.166" v="109" actId="26606"/>
          <ac:spMkLst>
            <pc:docMk/>
            <pc:sldMk cId="2050945286" sldId="273"/>
            <ac:spMk id="20" creationId="{24021E8D-5E17-4D2F-8DD8-CB5950195621}"/>
          </ac:spMkLst>
        </pc:spChg>
        <pc:picChg chg="add del mod">
          <ac:chgData name="Jennifer Clark (1909864)" userId="56e6d339-2efb-4e87-adc5-d3f328dc6906" providerId="ADAL" clId="{FB85C5BC-0DF1-4EB4-A89C-B7B8037F9308}" dt="2019-12-12T12:26:56.107" v="3912"/>
          <ac:picMkLst>
            <pc:docMk/>
            <pc:sldMk cId="2050945286" sldId="273"/>
            <ac:picMk id="4" creationId="{34147776-5025-431D-8DBE-1215D8D015D5}"/>
          </ac:picMkLst>
        </pc:picChg>
        <pc:picChg chg="add mod">
          <ac:chgData name="Jennifer Clark (1909864)" userId="56e6d339-2efb-4e87-adc5-d3f328dc6906" providerId="ADAL" clId="{FB85C5BC-0DF1-4EB4-A89C-B7B8037F9308}" dt="2019-12-12T11:33:24.353" v="110" actId="26606"/>
          <ac:picMkLst>
            <pc:docMk/>
            <pc:sldMk cId="2050945286" sldId="273"/>
            <ac:picMk id="5" creationId="{29391930-2398-43BB-9FC0-0B335D4942AF}"/>
          </ac:picMkLst>
        </pc:picChg>
        <pc:picChg chg="add mod ord">
          <ac:chgData name="Jennifer Clark (1909864)" userId="56e6d339-2efb-4e87-adc5-d3f328dc6906" providerId="ADAL" clId="{FB85C5BC-0DF1-4EB4-A89C-B7B8037F9308}" dt="2019-12-12T12:27:06.822" v="3914" actId="26606"/>
          <ac:picMkLst>
            <pc:docMk/>
            <pc:sldMk cId="2050945286" sldId="273"/>
            <ac:picMk id="6" creationId="{DB2684BE-5BE2-43BB-B4AB-58CE8837D1A5}"/>
          </ac:picMkLst>
        </pc:picChg>
        <pc:picChg chg="add del">
          <ac:chgData name="Jennifer Clark (1909864)" userId="56e6d339-2efb-4e87-adc5-d3f328dc6906" providerId="ADAL" clId="{FB85C5BC-0DF1-4EB4-A89C-B7B8037F9308}" dt="2019-12-12T11:33:24.166" v="109" actId="26606"/>
          <ac:picMkLst>
            <pc:docMk/>
            <pc:sldMk cId="2050945286" sldId="273"/>
            <ac:picMk id="10" creationId="{EC3BBC63-DC19-41B8-AB81-E30CC21AEB8B}"/>
          </ac:picMkLst>
        </pc:picChg>
        <pc:picChg chg="add del">
          <ac:chgData name="Jennifer Clark (1909864)" userId="56e6d339-2efb-4e87-adc5-d3f328dc6906" providerId="ADAL" clId="{FB85C5BC-0DF1-4EB4-A89C-B7B8037F9308}" dt="2019-12-12T11:33:24.166" v="109" actId="26606"/>
          <ac:picMkLst>
            <pc:docMk/>
            <pc:sldMk cId="2050945286" sldId="273"/>
            <ac:picMk id="12" creationId="{387CAEF2-F22C-4F37-B4E4-C70558C0BC1B}"/>
          </ac:picMkLst>
        </pc:picChg>
        <pc:picChg chg="add del">
          <ac:chgData name="Jennifer Clark (1909864)" userId="56e6d339-2efb-4e87-adc5-d3f328dc6906" providerId="ADAL" clId="{FB85C5BC-0DF1-4EB4-A89C-B7B8037F9308}" dt="2019-12-12T12:27:06.822" v="3914" actId="26606"/>
          <ac:picMkLst>
            <pc:docMk/>
            <pc:sldMk cId="2050945286" sldId="273"/>
            <ac:picMk id="22" creationId="{EC3BBC63-DC19-41B8-AB81-E30CC21AEB8B}"/>
          </ac:picMkLst>
        </pc:picChg>
        <pc:picChg chg="add del">
          <ac:chgData name="Jennifer Clark (1909864)" userId="56e6d339-2efb-4e87-adc5-d3f328dc6906" providerId="ADAL" clId="{FB85C5BC-0DF1-4EB4-A89C-B7B8037F9308}" dt="2019-12-12T12:27:06.822" v="3914" actId="26606"/>
          <ac:picMkLst>
            <pc:docMk/>
            <pc:sldMk cId="2050945286" sldId="273"/>
            <ac:picMk id="23" creationId="{387CAEF2-F22C-4F37-B4E4-C70558C0BC1B}"/>
          </ac:picMkLst>
        </pc:picChg>
        <pc:picChg chg="add">
          <ac:chgData name="Jennifer Clark (1909864)" userId="56e6d339-2efb-4e87-adc5-d3f328dc6906" providerId="ADAL" clId="{FB85C5BC-0DF1-4EB4-A89C-B7B8037F9308}" dt="2019-12-12T12:27:06.822" v="3914" actId="26606"/>
          <ac:picMkLst>
            <pc:docMk/>
            <pc:sldMk cId="2050945286" sldId="273"/>
            <ac:picMk id="28" creationId="{EC3BBC63-DC19-41B8-AB81-E30CC21AEB8B}"/>
          </ac:picMkLst>
        </pc:picChg>
        <pc:picChg chg="add">
          <ac:chgData name="Jennifer Clark (1909864)" userId="56e6d339-2efb-4e87-adc5-d3f328dc6906" providerId="ADAL" clId="{FB85C5BC-0DF1-4EB4-A89C-B7B8037F9308}" dt="2019-12-12T12:27:06.822" v="3914" actId="26606"/>
          <ac:picMkLst>
            <pc:docMk/>
            <pc:sldMk cId="2050945286" sldId="273"/>
            <ac:picMk id="30" creationId="{387CAEF2-F22C-4F37-B4E4-C70558C0BC1B}"/>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ata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7.png"/><Relationship Id="rId7" Type="http://schemas.openxmlformats.org/officeDocument/2006/relationships/image" Target="../media/image19.png"/><Relationship Id="rId2" Type="http://schemas.openxmlformats.org/officeDocument/2006/relationships/image" Target="../media/image9.svg"/><Relationship Id="rId1" Type="http://schemas.openxmlformats.org/officeDocument/2006/relationships/image" Target="../media/image16.png"/><Relationship Id="rId6" Type="http://schemas.openxmlformats.org/officeDocument/2006/relationships/image" Target="../media/image13.svg"/><Relationship Id="rId5" Type="http://schemas.openxmlformats.org/officeDocument/2006/relationships/image" Target="../media/image18.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5.svg"/><Relationship Id="rId1"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6E3E3B-1A52-4A4C-8547-D21B21CB142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A66BE39-505D-45ED-A761-DF9BF825A42C}">
      <dgm:prSet/>
      <dgm:spPr/>
      <dgm:t>
        <a:bodyPr/>
        <a:lstStyle/>
        <a:p>
          <a:pPr>
            <a:defRPr cap="all"/>
          </a:pPr>
          <a:r>
            <a:rPr lang="en-GB"/>
            <a:t>Strengths</a:t>
          </a:r>
          <a:endParaRPr lang="en-US"/>
        </a:p>
      </dgm:t>
    </dgm:pt>
    <dgm:pt modelId="{7D6E1C7B-47AF-4A0C-AC87-ABDFCA926762}" type="parTrans" cxnId="{40D3AC6D-9080-47AE-A16A-B18B2AA065CC}">
      <dgm:prSet/>
      <dgm:spPr/>
      <dgm:t>
        <a:bodyPr/>
        <a:lstStyle/>
        <a:p>
          <a:endParaRPr lang="en-US"/>
        </a:p>
      </dgm:t>
    </dgm:pt>
    <dgm:pt modelId="{EDE42B1A-4F9A-4F90-95E2-1DE4C9246DA3}" type="sibTrans" cxnId="{40D3AC6D-9080-47AE-A16A-B18B2AA065CC}">
      <dgm:prSet/>
      <dgm:spPr/>
      <dgm:t>
        <a:bodyPr/>
        <a:lstStyle/>
        <a:p>
          <a:endParaRPr lang="en-US"/>
        </a:p>
      </dgm:t>
    </dgm:pt>
    <dgm:pt modelId="{5E096C5C-444D-4543-A208-4B46F1C1EA19}">
      <dgm:prSet/>
      <dgm:spPr/>
      <dgm:t>
        <a:bodyPr/>
        <a:lstStyle/>
        <a:p>
          <a:pPr>
            <a:defRPr cap="all"/>
          </a:pPr>
          <a:r>
            <a:rPr lang="en-GB"/>
            <a:t>Weaknesses </a:t>
          </a:r>
          <a:endParaRPr lang="en-US"/>
        </a:p>
      </dgm:t>
    </dgm:pt>
    <dgm:pt modelId="{38742996-9CE9-4FB8-91A8-EA33C3ADBA2D}" type="parTrans" cxnId="{9F1A7D0C-AF8B-41A6-AD6F-B9069374F8E3}">
      <dgm:prSet/>
      <dgm:spPr/>
      <dgm:t>
        <a:bodyPr/>
        <a:lstStyle/>
        <a:p>
          <a:endParaRPr lang="en-US"/>
        </a:p>
      </dgm:t>
    </dgm:pt>
    <dgm:pt modelId="{28095DB8-88EB-4E8F-BD6A-DF6FF7092BB1}" type="sibTrans" cxnId="{9F1A7D0C-AF8B-41A6-AD6F-B9069374F8E3}">
      <dgm:prSet/>
      <dgm:spPr/>
      <dgm:t>
        <a:bodyPr/>
        <a:lstStyle/>
        <a:p>
          <a:endParaRPr lang="en-US"/>
        </a:p>
      </dgm:t>
    </dgm:pt>
    <dgm:pt modelId="{1B7A8BAB-1E12-4BDD-B9EF-AE33EF5C67A0}">
      <dgm:prSet/>
      <dgm:spPr/>
      <dgm:t>
        <a:bodyPr/>
        <a:lstStyle/>
        <a:p>
          <a:pPr>
            <a:defRPr cap="all"/>
          </a:pPr>
          <a:r>
            <a:rPr lang="en-GB"/>
            <a:t>Opportunities</a:t>
          </a:r>
          <a:endParaRPr lang="en-US"/>
        </a:p>
      </dgm:t>
    </dgm:pt>
    <dgm:pt modelId="{7D405794-1F84-4B87-A100-91B693D4F479}" type="parTrans" cxnId="{5D4AADEB-2BE1-4853-8019-664FBDB8F12C}">
      <dgm:prSet/>
      <dgm:spPr/>
      <dgm:t>
        <a:bodyPr/>
        <a:lstStyle/>
        <a:p>
          <a:endParaRPr lang="en-US"/>
        </a:p>
      </dgm:t>
    </dgm:pt>
    <dgm:pt modelId="{005BB2EF-9C28-4E4F-9FB3-00290358BDBB}" type="sibTrans" cxnId="{5D4AADEB-2BE1-4853-8019-664FBDB8F12C}">
      <dgm:prSet/>
      <dgm:spPr/>
      <dgm:t>
        <a:bodyPr/>
        <a:lstStyle/>
        <a:p>
          <a:endParaRPr lang="en-US"/>
        </a:p>
      </dgm:t>
    </dgm:pt>
    <dgm:pt modelId="{A86C2964-FA56-496B-AF04-9875E55C60E4}">
      <dgm:prSet/>
      <dgm:spPr/>
      <dgm:t>
        <a:bodyPr/>
        <a:lstStyle/>
        <a:p>
          <a:pPr>
            <a:defRPr cap="all"/>
          </a:pPr>
          <a:r>
            <a:rPr lang="en-GB"/>
            <a:t>Threats</a:t>
          </a:r>
          <a:endParaRPr lang="en-US"/>
        </a:p>
      </dgm:t>
    </dgm:pt>
    <dgm:pt modelId="{77C20729-150F-4696-88D5-B3A7E7E2FF21}" type="parTrans" cxnId="{37F6D25C-C892-4025-911E-51995259ECEA}">
      <dgm:prSet/>
      <dgm:spPr/>
      <dgm:t>
        <a:bodyPr/>
        <a:lstStyle/>
        <a:p>
          <a:endParaRPr lang="en-US"/>
        </a:p>
      </dgm:t>
    </dgm:pt>
    <dgm:pt modelId="{F9904D3E-1CBE-4A50-ABF3-17C5476DD6BE}" type="sibTrans" cxnId="{37F6D25C-C892-4025-911E-51995259ECEA}">
      <dgm:prSet/>
      <dgm:spPr/>
      <dgm:t>
        <a:bodyPr/>
        <a:lstStyle/>
        <a:p>
          <a:endParaRPr lang="en-US"/>
        </a:p>
      </dgm:t>
    </dgm:pt>
    <dgm:pt modelId="{B706D75B-F768-4C31-8744-14EAF7C0DCFC}" type="pres">
      <dgm:prSet presAssocID="{8F6E3E3B-1A52-4A4C-8547-D21B21CB1421}" presName="root" presStyleCnt="0">
        <dgm:presLayoutVars>
          <dgm:dir/>
          <dgm:resizeHandles val="exact"/>
        </dgm:presLayoutVars>
      </dgm:prSet>
      <dgm:spPr/>
    </dgm:pt>
    <dgm:pt modelId="{3E634B0B-DAFC-4ED7-B850-DE9113034E06}" type="pres">
      <dgm:prSet presAssocID="{9A66BE39-505D-45ED-A761-DF9BF825A42C}" presName="compNode" presStyleCnt="0"/>
      <dgm:spPr/>
    </dgm:pt>
    <dgm:pt modelId="{CE2E170B-11C5-4B55-9C1B-7C3664C8B8A4}" type="pres">
      <dgm:prSet presAssocID="{9A66BE39-505D-45ED-A761-DF9BF825A42C}" presName="iconBgRect" presStyleLbl="bgShp" presStyleIdx="0" presStyleCnt="4"/>
      <dgm:spPr/>
    </dgm:pt>
    <dgm:pt modelId="{F5F94325-8F02-4CA3-A150-8F65FF3774E4}" type="pres">
      <dgm:prSet presAssocID="{9A66BE39-505D-45ED-A761-DF9BF825A42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681A558D-BC09-4203-8E1E-6B979079BB06}" type="pres">
      <dgm:prSet presAssocID="{9A66BE39-505D-45ED-A761-DF9BF825A42C}" presName="spaceRect" presStyleCnt="0"/>
      <dgm:spPr/>
    </dgm:pt>
    <dgm:pt modelId="{34EBBD93-C603-4106-A631-5F19E8681885}" type="pres">
      <dgm:prSet presAssocID="{9A66BE39-505D-45ED-A761-DF9BF825A42C}" presName="textRect" presStyleLbl="revTx" presStyleIdx="0" presStyleCnt="4">
        <dgm:presLayoutVars>
          <dgm:chMax val="1"/>
          <dgm:chPref val="1"/>
        </dgm:presLayoutVars>
      </dgm:prSet>
      <dgm:spPr/>
    </dgm:pt>
    <dgm:pt modelId="{E7B7FEA9-6A75-48E9-A260-72CEA3D0BCA1}" type="pres">
      <dgm:prSet presAssocID="{EDE42B1A-4F9A-4F90-95E2-1DE4C9246DA3}" presName="sibTrans" presStyleCnt="0"/>
      <dgm:spPr/>
    </dgm:pt>
    <dgm:pt modelId="{927864DC-7913-4C3A-9BD9-A0CF361111FF}" type="pres">
      <dgm:prSet presAssocID="{5E096C5C-444D-4543-A208-4B46F1C1EA19}" presName="compNode" presStyleCnt="0"/>
      <dgm:spPr/>
    </dgm:pt>
    <dgm:pt modelId="{7427DA03-91E4-46A9-B10F-490C5907FF83}" type="pres">
      <dgm:prSet presAssocID="{5E096C5C-444D-4543-A208-4B46F1C1EA19}" presName="iconBgRect" presStyleLbl="bgShp" presStyleIdx="1" presStyleCnt="4"/>
      <dgm:spPr/>
    </dgm:pt>
    <dgm:pt modelId="{16B91FE6-630E-4E83-8C5F-5E147213912A}" type="pres">
      <dgm:prSet presAssocID="{5E096C5C-444D-4543-A208-4B46F1C1EA1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DD482861-C026-428E-9AAC-3873ADDAA672}" type="pres">
      <dgm:prSet presAssocID="{5E096C5C-444D-4543-A208-4B46F1C1EA19}" presName="spaceRect" presStyleCnt="0"/>
      <dgm:spPr/>
    </dgm:pt>
    <dgm:pt modelId="{5771004F-0BB6-4891-A739-BD95CCF1F4FA}" type="pres">
      <dgm:prSet presAssocID="{5E096C5C-444D-4543-A208-4B46F1C1EA19}" presName="textRect" presStyleLbl="revTx" presStyleIdx="1" presStyleCnt="4">
        <dgm:presLayoutVars>
          <dgm:chMax val="1"/>
          <dgm:chPref val="1"/>
        </dgm:presLayoutVars>
      </dgm:prSet>
      <dgm:spPr/>
    </dgm:pt>
    <dgm:pt modelId="{48D92918-EE16-4E24-BB84-E916BC8A7C18}" type="pres">
      <dgm:prSet presAssocID="{28095DB8-88EB-4E8F-BD6A-DF6FF7092BB1}" presName="sibTrans" presStyleCnt="0"/>
      <dgm:spPr/>
    </dgm:pt>
    <dgm:pt modelId="{6AE7809B-F9DE-47B4-BAE2-451671EFAD94}" type="pres">
      <dgm:prSet presAssocID="{1B7A8BAB-1E12-4BDD-B9EF-AE33EF5C67A0}" presName="compNode" presStyleCnt="0"/>
      <dgm:spPr/>
    </dgm:pt>
    <dgm:pt modelId="{60DE1746-6430-48A7-BEFC-4348C9E497A2}" type="pres">
      <dgm:prSet presAssocID="{1B7A8BAB-1E12-4BDD-B9EF-AE33EF5C67A0}" presName="iconBgRect" presStyleLbl="bgShp" presStyleIdx="2" presStyleCnt="4"/>
      <dgm:spPr/>
    </dgm:pt>
    <dgm:pt modelId="{51F6B256-5C00-4200-88B4-A89072A86EFC}" type="pres">
      <dgm:prSet presAssocID="{1B7A8BAB-1E12-4BDD-B9EF-AE33EF5C67A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406C5DE-706D-4364-B38C-368A48BF9FDC}" type="pres">
      <dgm:prSet presAssocID="{1B7A8BAB-1E12-4BDD-B9EF-AE33EF5C67A0}" presName="spaceRect" presStyleCnt="0"/>
      <dgm:spPr/>
    </dgm:pt>
    <dgm:pt modelId="{BA9CC79E-D7EF-4DF4-AA59-3490CC468E12}" type="pres">
      <dgm:prSet presAssocID="{1B7A8BAB-1E12-4BDD-B9EF-AE33EF5C67A0}" presName="textRect" presStyleLbl="revTx" presStyleIdx="2" presStyleCnt="4">
        <dgm:presLayoutVars>
          <dgm:chMax val="1"/>
          <dgm:chPref val="1"/>
        </dgm:presLayoutVars>
      </dgm:prSet>
      <dgm:spPr/>
    </dgm:pt>
    <dgm:pt modelId="{EA80F80A-DEEF-485F-B614-6E6B05344A1F}" type="pres">
      <dgm:prSet presAssocID="{005BB2EF-9C28-4E4F-9FB3-00290358BDBB}" presName="sibTrans" presStyleCnt="0"/>
      <dgm:spPr/>
    </dgm:pt>
    <dgm:pt modelId="{1888E15B-EB2A-4002-A5A4-AA469B5EF311}" type="pres">
      <dgm:prSet presAssocID="{A86C2964-FA56-496B-AF04-9875E55C60E4}" presName="compNode" presStyleCnt="0"/>
      <dgm:spPr/>
    </dgm:pt>
    <dgm:pt modelId="{D8E1A40F-CCA6-4793-8AFB-3199E9A6FF6E}" type="pres">
      <dgm:prSet presAssocID="{A86C2964-FA56-496B-AF04-9875E55C60E4}" presName="iconBgRect" presStyleLbl="bgShp" presStyleIdx="3" presStyleCnt="4"/>
      <dgm:spPr/>
    </dgm:pt>
    <dgm:pt modelId="{76F38446-51A6-4617-AAA5-BB7EFB0DBF35}" type="pres">
      <dgm:prSet presAssocID="{A86C2964-FA56-496B-AF04-9875E55C60E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C60B30BB-A96E-4F58-BF71-0809423A1C8F}" type="pres">
      <dgm:prSet presAssocID="{A86C2964-FA56-496B-AF04-9875E55C60E4}" presName="spaceRect" presStyleCnt="0"/>
      <dgm:spPr/>
    </dgm:pt>
    <dgm:pt modelId="{2E58EE94-6B0D-4EFB-BFBB-AA7A11CD5CC9}" type="pres">
      <dgm:prSet presAssocID="{A86C2964-FA56-496B-AF04-9875E55C60E4}" presName="textRect" presStyleLbl="revTx" presStyleIdx="3" presStyleCnt="4">
        <dgm:presLayoutVars>
          <dgm:chMax val="1"/>
          <dgm:chPref val="1"/>
        </dgm:presLayoutVars>
      </dgm:prSet>
      <dgm:spPr/>
    </dgm:pt>
  </dgm:ptLst>
  <dgm:cxnLst>
    <dgm:cxn modelId="{44C1E404-71D1-4453-99C4-9E60C249487A}" type="presOf" srcId="{8F6E3E3B-1A52-4A4C-8547-D21B21CB1421}" destId="{B706D75B-F768-4C31-8744-14EAF7C0DCFC}" srcOrd="0" destOrd="0" presId="urn:microsoft.com/office/officeart/2018/5/layout/IconCircleLabelList"/>
    <dgm:cxn modelId="{9F1A7D0C-AF8B-41A6-AD6F-B9069374F8E3}" srcId="{8F6E3E3B-1A52-4A4C-8547-D21B21CB1421}" destId="{5E096C5C-444D-4543-A208-4B46F1C1EA19}" srcOrd="1" destOrd="0" parTransId="{38742996-9CE9-4FB8-91A8-EA33C3ADBA2D}" sibTransId="{28095DB8-88EB-4E8F-BD6A-DF6FF7092BB1}"/>
    <dgm:cxn modelId="{37F6D25C-C892-4025-911E-51995259ECEA}" srcId="{8F6E3E3B-1A52-4A4C-8547-D21B21CB1421}" destId="{A86C2964-FA56-496B-AF04-9875E55C60E4}" srcOrd="3" destOrd="0" parTransId="{77C20729-150F-4696-88D5-B3A7E7E2FF21}" sibTransId="{F9904D3E-1CBE-4A50-ABF3-17C5476DD6BE}"/>
    <dgm:cxn modelId="{40D3AC6D-9080-47AE-A16A-B18B2AA065CC}" srcId="{8F6E3E3B-1A52-4A4C-8547-D21B21CB1421}" destId="{9A66BE39-505D-45ED-A761-DF9BF825A42C}" srcOrd="0" destOrd="0" parTransId="{7D6E1C7B-47AF-4A0C-AC87-ABDFCA926762}" sibTransId="{EDE42B1A-4F9A-4F90-95E2-1DE4C9246DA3}"/>
    <dgm:cxn modelId="{11606956-AE3D-4ACD-832F-02623B7CBB4E}" type="presOf" srcId="{1B7A8BAB-1E12-4BDD-B9EF-AE33EF5C67A0}" destId="{BA9CC79E-D7EF-4DF4-AA59-3490CC468E12}" srcOrd="0" destOrd="0" presId="urn:microsoft.com/office/officeart/2018/5/layout/IconCircleLabelList"/>
    <dgm:cxn modelId="{60391F7B-CC43-4FCD-B2EA-8DA82B44445F}" type="presOf" srcId="{A86C2964-FA56-496B-AF04-9875E55C60E4}" destId="{2E58EE94-6B0D-4EFB-BFBB-AA7A11CD5CC9}" srcOrd="0" destOrd="0" presId="urn:microsoft.com/office/officeart/2018/5/layout/IconCircleLabelList"/>
    <dgm:cxn modelId="{3BC7CFDE-3053-4B4D-9D23-1A55D00D7F6F}" type="presOf" srcId="{9A66BE39-505D-45ED-A761-DF9BF825A42C}" destId="{34EBBD93-C603-4106-A631-5F19E8681885}" srcOrd="0" destOrd="0" presId="urn:microsoft.com/office/officeart/2018/5/layout/IconCircleLabelList"/>
    <dgm:cxn modelId="{5D4AADEB-2BE1-4853-8019-664FBDB8F12C}" srcId="{8F6E3E3B-1A52-4A4C-8547-D21B21CB1421}" destId="{1B7A8BAB-1E12-4BDD-B9EF-AE33EF5C67A0}" srcOrd="2" destOrd="0" parTransId="{7D405794-1F84-4B87-A100-91B693D4F479}" sibTransId="{005BB2EF-9C28-4E4F-9FB3-00290358BDBB}"/>
    <dgm:cxn modelId="{CFD3F2FB-A9B7-479F-8A95-151A87ADD5B1}" type="presOf" srcId="{5E096C5C-444D-4543-A208-4B46F1C1EA19}" destId="{5771004F-0BB6-4891-A739-BD95CCF1F4FA}" srcOrd="0" destOrd="0" presId="urn:microsoft.com/office/officeart/2018/5/layout/IconCircleLabelList"/>
    <dgm:cxn modelId="{9091DA8E-51B7-4966-9D08-421C15B15EF8}" type="presParOf" srcId="{B706D75B-F768-4C31-8744-14EAF7C0DCFC}" destId="{3E634B0B-DAFC-4ED7-B850-DE9113034E06}" srcOrd="0" destOrd="0" presId="urn:microsoft.com/office/officeart/2018/5/layout/IconCircleLabelList"/>
    <dgm:cxn modelId="{124277FF-EC1C-44BD-A48E-9A3F6DD6357B}" type="presParOf" srcId="{3E634B0B-DAFC-4ED7-B850-DE9113034E06}" destId="{CE2E170B-11C5-4B55-9C1B-7C3664C8B8A4}" srcOrd="0" destOrd="0" presId="urn:microsoft.com/office/officeart/2018/5/layout/IconCircleLabelList"/>
    <dgm:cxn modelId="{433D00D8-FD2D-4580-BF48-F88389F9FCCF}" type="presParOf" srcId="{3E634B0B-DAFC-4ED7-B850-DE9113034E06}" destId="{F5F94325-8F02-4CA3-A150-8F65FF3774E4}" srcOrd="1" destOrd="0" presId="urn:microsoft.com/office/officeart/2018/5/layout/IconCircleLabelList"/>
    <dgm:cxn modelId="{692CBB06-734A-4877-A1A8-A96EB6D77C7A}" type="presParOf" srcId="{3E634B0B-DAFC-4ED7-B850-DE9113034E06}" destId="{681A558D-BC09-4203-8E1E-6B979079BB06}" srcOrd="2" destOrd="0" presId="urn:microsoft.com/office/officeart/2018/5/layout/IconCircleLabelList"/>
    <dgm:cxn modelId="{FE0121AE-C4E0-4EDC-9272-629B06575422}" type="presParOf" srcId="{3E634B0B-DAFC-4ED7-B850-DE9113034E06}" destId="{34EBBD93-C603-4106-A631-5F19E8681885}" srcOrd="3" destOrd="0" presId="urn:microsoft.com/office/officeart/2018/5/layout/IconCircleLabelList"/>
    <dgm:cxn modelId="{41C6307E-01BB-4413-9FB6-2B7672CF7A07}" type="presParOf" srcId="{B706D75B-F768-4C31-8744-14EAF7C0DCFC}" destId="{E7B7FEA9-6A75-48E9-A260-72CEA3D0BCA1}" srcOrd="1" destOrd="0" presId="urn:microsoft.com/office/officeart/2018/5/layout/IconCircleLabelList"/>
    <dgm:cxn modelId="{E51D98F0-4F91-4A87-BF68-9D6B42B767B1}" type="presParOf" srcId="{B706D75B-F768-4C31-8744-14EAF7C0DCFC}" destId="{927864DC-7913-4C3A-9BD9-A0CF361111FF}" srcOrd="2" destOrd="0" presId="urn:microsoft.com/office/officeart/2018/5/layout/IconCircleLabelList"/>
    <dgm:cxn modelId="{8404A4C3-D498-4117-88F1-919C4012738C}" type="presParOf" srcId="{927864DC-7913-4C3A-9BD9-A0CF361111FF}" destId="{7427DA03-91E4-46A9-B10F-490C5907FF83}" srcOrd="0" destOrd="0" presId="urn:microsoft.com/office/officeart/2018/5/layout/IconCircleLabelList"/>
    <dgm:cxn modelId="{1B8BCA55-095F-4543-BC1E-9CBF59BB897E}" type="presParOf" srcId="{927864DC-7913-4C3A-9BD9-A0CF361111FF}" destId="{16B91FE6-630E-4E83-8C5F-5E147213912A}" srcOrd="1" destOrd="0" presId="urn:microsoft.com/office/officeart/2018/5/layout/IconCircleLabelList"/>
    <dgm:cxn modelId="{F7367F55-7029-4F2B-A843-F45634DBC4D9}" type="presParOf" srcId="{927864DC-7913-4C3A-9BD9-A0CF361111FF}" destId="{DD482861-C026-428E-9AAC-3873ADDAA672}" srcOrd="2" destOrd="0" presId="urn:microsoft.com/office/officeart/2018/5/layout/IconCircleLabelList"/>
    <dgm:cxn modelId="{452EFDCB-6E45-4CC8-A91C-EE7CB05F6470}" type="presParOf" srcId="{927864DC-7913-4C3A-9BD9-A0CF361111FF}" destId="{5771004F-0BB6-4891-A739-BD95CCF1F4FA}" srcOrd="3" destOrd="0" presId="urn:microsoft.com/office/officeart/2018/5/layout/IconCircleLabelList"/>
    <dgm:cxn modelId="{D4BACEB2-C6CB-44DB-91C0-818111B2CB8A}" type="presParOf" srcId="{B706D75B-F768-4C31-8744-14EAF7C0DCFC}" destId="{48D92918-EE16-4E24-BB84-E916BC8A7C18}" srcOrd="3" destOrd="0" presId="urn:microsoft.com/office/officeart/2018/5/layout/IconCircleLabelList"/>
    <dgm:cxn modelId="{022A6F92-2652-467A-B2A9-8F56FC6E6445}" type="presParOf" srcId="{B706D75B-F768-4C31-8744-14EAF7C0DCFC}" destId="{6AE7809B-F9DE-47B4-BAE2-451671EFAD94}" srcOrd="4" destOrd="0" presId="urn:microsoft.com/office/officeart/2018/5/layout/IconCircleLabelList"/>
    <dgm:cxn modelId="{75143F05-BFCA-4112-90BE-3F6D5201E57D}" type="presParOf" srcId="{6AE7809B-F9DE-47B4-BAE2-451671EFAD94}" destId="{60DE1746-6430-48A7-BEFC-4348C9E497A2}" srcOrd="0" destOrd="0" presId="urn:microsoft.com/office/officeart/2018/5/layout/IconCircleLabelList"/>
    <dgm:cxn modelId="{1D0910C7-FD73-410B-A369-D8F7AC6CC3D6}" type="presParOf" srcId="{6AE7809B-F9DE-47B4-BAE2-451671EFAD94}" destId="{51F6B256-5C00-4200-88B4-A89072A86EFC}" srcOrd="1" destOrd="0" presId="urn:microsoft.com/office/officeart/2018/5/layout/IconCircleLabelList"/>
    <dgm:cxn modelId="{AF62AE55-AB74-42FD-A623-CB58ED4CE21F}" type="presParOf" srcId="{6AE7809B-F9DE-47B4-BAE2-451671EFAD94}" destId="{0406C5DE-706D-4364-B38C-368A48BF9FDC}" srcOrd="2" destOrd="0" presId="urn:microsoft.com/office/officeart/2018/5/layout/IconCircleLabelList"/>
    <dgm:cxn modelId="{0083D7A1-0FD6-402C-860B-051A98C2889B}" type="presParOf" srcId="{6AE7809B-F9DE-47B4-BAE2-451671EFAD94}" destId="{BA9CC79E-D7EF-4DF4-AA59-3490CC468E12}" srcOrd="3" destOrd="0" presId="urn:microsoft.com/office/officeart/2018/5/layout/IconCircleLabelList"/>
    <dgm:cxn modelId="{577345D9-9450-4B5D-B426-F48AAE2B41D8}" type="presParOf" srcId="{B706D75B-F768-4C31-8744-14EAF7C0DCFC}" destId="{EA80F80A-DEEF-485F-B614-6E6B05344A1F}" srcOrd="5" destOrd="0" presId="urn:microsoft.com/office/officeart/2018/5/layout/IconCircleLabelList"/>
    <dgm:cxn modelId="{F87FD993-F078-4344-9EC2-09C8FC0FFCA6}" type="presParOf" srcId="{B706D75B-F768-4C31-8744-14EAF7C0DCFC}" destId="{1888E15B-EB2A-4002-A5A4-AA469B5EF311}" srcOrd="6" destOrd="0" presId="urn:microsoft.com/office/officeart/2018/5/layout/IconCircleLabelList"/>
    <dgm:cxn modelId="{B6A5BE3E-455A-47F3-A868-35CD0B1AACBF}" type="presParOf" srcId="{1888E15B-EB2A-4002-A5A4-AA469B5EF311}" destId="{D8E1A40F-CCA6-4793-8AFB-3199E9A6FF6E}" srcOrd="0" destOrd="0" presId="urn:microsoft.com/office/officeart/2018/5/layout/IconCircleLabelList"/>
    <dgm:cxn modelId="{9D280427-AA89-4B7B-81BB-3505EF6AF677}" type="presParOf" srcId="{1888E15B-EB2A-4002-A5A4-AA469B5EF311}" destId="{76F38446-51A6-4617-AAA5-BB7EFB0DBF35}" srcOrd="1" destOrd="0" presId="urn:microsoft.com/office/officeart/2018/5/layout/IconCircleLabelList"/>
    <dgm:cxn modelId="{662BE350-D314-463E-9690-1115031C5B14}" type="presParOf" srcId="{1888E15B-EB2A-4002-A5A4-AA469B5EF311}" destId="{C60B30BB-A96E-4F58-BF71-0809423A1C8F}" srcOrd="2" destOrd="0" presId="urn:microsoft.com/office/officeart/2018/5/layout/IconCircleLabelList"/>
    <dgm:cxn modelId="{5B637348-630C-44E9-803B-3FD45295390F}" type="presParOf" srcId="{1888E15B-EB2A-4002-A5A4-AA469B5EF311}" destId="{2E58EE94-6B0D-4EFB-BFBB-AA7A11CD5CC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09FC1C-6625-4298-B175-1A18A6ABD06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AAED53F-3EA2-4EAC-8279-CA128B72B514}">
      <dgm:prSet/>
      <dgm:spPr/>
      <dgm:t>
        <a:bodyPr/>
        <a:lstStyle/>
        <a:p>
          <a:pPr>
            <a:lnSpc>
              <a:spcPct val="100000"/>
            </a:lnSpc>
          </a:pPr>
          <a:r>
            <a:rPr lang="en-GB"/>
            <a:t>Political</a:t>
          </a:r>
          <a:endParaRPr lang="en-US"/>
        </a:p>
      </dgm:t>
    </dgm:pt>
    <dgm:pt modelId="{33C9F162-4E23-42D8-92A5-94F79C19090E}" type="parTrans" cxnId="{EDFFD9C7-8AE2-4335-8DB4-62998283ABA3}">
      <dgm:prSet/>
      <dgm:spPr/>
      <dgm:t>
        <a:bodyPr/>
        <a:lstStyle/>
        <a:p>
          <a:endParaRPr lang="en-US"/>
        </a:p>
      </dgm:t>
    </dgm:pt>
    <dgm:pt modelId="{B17F4C9C-3DF5-4DC8-B380-051CAF13E3CA}" type="sibTrans" cxnId="{EDFFD9C7-8AE2-4335-8DB4-62998283ABA3}">
      <dgm:prSet/>
      <dgm:spPr/>
      <dgm:t>
        <a:bodyPr/>
        <a:lstStyle/>
        <a:p>
          <a:endParaRPr lang="en-US"/>
        </a:p>
      </dgm:t>
    </dgm:pt>
    <dgm:pt modelId="{D9DF644A-27B7-4042-B820-5F4A9E21CD21}">
      <dgm:prSet/>
      <dgm:spPr/>
      <dgm:t>
        <a:bodyPr/>
        <a:lstStyle/>
        <a:p>
          <a:pPr>
            <a:lnSpc>
              <a:spcPct val="100000"/>
            </a:lnSpc>
          </a:pPr>
          <a:r>
            <a:rPr lang="en-GB"/>
            <a:t>Economic</a:t>
          </a:r>
          <a:endParaRPr lang="en-US"/>
        </a:p>
      </dgm:t>
    </dgm:pt>
    <dgm:pt modelId="{4790551D-F415-438F-9DF8-9C78B5E33AD5}" type="parTrans" cxnId="{66426720-6182-48A1-956B-C8F6D0BFF680}">
      <dgm:prSet/>
      <dgm:spPr/>
      <dgm:t>
        <a:bodyPr/>
        <a:lstStyle/>
        <a:p>
          <a:endParaRPr lang="en-US"/>
        </a:p>
      </dgm:t>
    </dgm:pt>
    <dgm:pt modelId="{1F435B62-B870-4768-82C5-59BE29C4BBE8}" type="sibTrans" cxnId="{66426720-6182-48A1-956B-C8F6D0BFF680}">
      <dgm:prSet/>
      <dgm:spPr/>
      <dgm:t>
        <a:bodyPr/>
        <a:lstStyle/>
        <a:p>
          <a:endParaRPr lang="en-US"/>
        </a:p>
      </dgm:t>
    </dgm:pt>
    <dgm:pt modelId="{5B236532-DCD8-437E-A17F-8C152AC36479}">
      <dgm:prSet/>
      <dgm:spPr/>
      <dgm:t>
        <a:bodyPr/>
        <a:lstStyle/>
        <a:p>
          <a:pPr>
            <a:lnSpc>
              <a:spcPct val="100000"/>
            </a:lnSpc>
          </a:pPr>
          <a:r>
            <a:rPr lang="en-GB"/>
            <a:t>Social</a:t>
          </a:r>
          <a:endParaRPr lang="en-US"/>
        </a:p>
      </dgm:t>
    </dgm:pt>
    <dgm:pt modelId="{7EBBC5F6-A509-473C-8923-F283997A7901}" type="parTrans" cxnId="{A7429352-F3C2-40A0-B175-5D1F2CE0CBB2}">
      <dgm:prSet/>
      <dgm:spPr/>
      <dgm:t>
        <a:bodyPr/>
        <a:lstStyle/>
        <a:p>
          <a:endParaRPr lang="en-US"/>
        </a:p>
      </dgm:t>
    </dgm:pt>
    <dgm:pt modelId="{2993D6BE-AF66-4D12-87A3-0192BA8FC646}" type="sibTrans" cxnId="{A7429352-F3C2-40A0-B175-5D1F2CE0CBB2}">
      <dgm:prSet/>
      <dgm:spPr/>
      <dgm:t>
        <a:bodyPr/>
        <a:lstStyle/>
        <a:p>
          <a:endParaRPr lang="en-US"/>
        </a:p>
      </dgm:t>
    </dgm:pt>
    <dgm:pt modelId="{D676BD90-FCF8-439E-8EAC-1596C74EDEF6}">
      <dgm:prSet/>
      <dgm:spPr/>
      <dgm:t>
        <a:bodyPr/>
        <a:lstStyle/>
        <a:p>
          <a:pPr>
            <a:lnSpc>
              <a:spcPct val="100000"/>
            </a:lnSpc>
          </a:pPr>
          <a:r>
            <a:rPr lang="en-GB"/>
            <a:t>Technological</a:t>
          </a:r>
          <a:endParaRPr lang="en-US"/>
        </a:p>
      </dgm:t>
    </dgm:pt>
    <dgm:pt modelId="{FCE2F25E-4A1B-403A-B326-C94F8A98B1FA}" type="parTrans" cxnId="{CF1B6696-5878-4108-A07C-E46EA48290F5}">
      <dgm:prSet/>
      <dgm:spPr/>
      <dgm:t>
        <a:bodyPr/>
        <a:lstStyle/>
        <a:p>
          <a:endParaRPr lang="en-US"/>
        </a:p>
      </dgm:t>
    </dgm:pt>
    <dgm:pt modelId="{5E9ADA10-AA43-4BEA-9809-5978F4634463}" type="sibTrans" cxnId="{CF1B6696-5878-4108-A07C-E46EA48290F5}">
      <dgm:prSet/>
      <dgm:spPr/>
      <dgm:t>
        <a:bodyPr/>
        <a:lstStyle/>
        <a:p>
          <a:endParaRPr lang="en-US"/>
        </a:p>
      </dgm:t>
    </dgm:pt>
    <dgm:pt modelId="{4EECC269-6207-4378-8A58-206DD8380161}">
      <dgm:prSet/>
      <dgm:spPr/>
      <dgm:t>
        <a:bodyPr/>
        <a:lstStyle/>
        <a:p>
          <a:pPr>
            <a:lnSpc>
              <a:spcPct val="100000"/>
            </a:lnSpc>
          </a:pPr>
          <a:r>
            <a:rPr lang="en-GB"/>
            <a:t>Environmental</a:t>
          </a:r>
          <a:endParaRPr lang="en-US"/>
        </a:p>
      </dgm:t>
    </dgm:pt>
    <dgm:pt modelId="{273A069B-5B1F-4BE4-9488-04DF3AB7AB12}" type="parTrans" cxnId="{55DDA5A1-477D-4670-A2CD-52801C1EBF34}">
      <dgm:prSet/>
      <dgm:spPr/>
      <dgm:t>
        <a:bodyPr/>
        <a:lstStyle/>
        <a:p>
          <a:endParaRPr lang="en-US"/>
        </a:p>
      </dgm:t>
    </dgm:pt>
    <dgm:pt modelId="{9717164C-B72F-4E7F-B2A8-94331D1EB715}" type="sibTrans" cxnId="{55DDA5A1-477D-4670-A2CD-52801C1EBF34}">
      <dgm:prSet/>
      <dgm:spPr/>
      <dgm:t>
        <a:bodyPr/>
        <a:lstStyle/>
        <a:p>
          <a:endParaRPr lang="en-US"/>
        </a:p>
      </dgm:t>
    </dgm:pt>
    <dgm:pt modelId="{5E4E9D06-1FF3-4EF8-B595-BB234EDAC031}">
      <dgm:prSet/>
      <dgm:spPr/>
      <dgm:t>
        <a:bodyPr/>
        <a:lstStyle/>
        <a:p>
          <a:pPr>
            <a:lnSpc>
              <a:spcPct val="100000"/>
            </a:lnSpc>
          </a:pPr>
          <a:r>
            <a:rPr lang="en-GB"/>
            <a:t>Legal</a:t>
          </a:r>
          <a:endParaRPr lang="en-US"/>
        </a:p>
      </dgm:t>
    </dgm:pt>
    <dgm:pt modelId="{BA0ED4E1-6935-4C2A-97AD-26D258BE90AB}" type="parTrans" cxnId="{03D50E62-2F61-410A-ACA0-5AF3B0B44EB7}">
      <dgm:prSet/>
      <dgm:spPr/>
      <dgm:t>
        <a:bodyPr/>
        <a:lstStyle/>
        <a:p>
          <a:endParaRPr lang="en-US"/>
        </a:p>
      </dgm:t>
    </dgm:pt>
    <dgm:pt modelId="{D34488D3-F199-45A8-A790-11AD334CD4E5}" type="sibTrans" cxnId="{03D50E62-2F61-410A-ACA0-5AF3B0B44EB7}">
      <dgm:prSet/>
      <dgm:spPr/>
      <dgm:t>
        <a:bodyPr/>
        <a:lstStyle/>
        <a:p>
          <a:endParaRPr lang="en-US"/>
        </a:p>
      </dgm:t>
    </dgm:pt>
    <dgm:pt modelId="{851DF1A1-4AA2-4264-AD5F-E861F1AA25B7}" type="pres">
      <dgm:prSet presAssocID="{4F09FC1C-6625-4298-B175-1A18A6ABD06F}" presName="root" presStyleCnt="0">
        <dgm:presLayoutVars>
          <dgm:dir/>
          <dgm:resizeHandles val="exact"/>
        </dgm:presLayoutVars>
      </dgm:prSet>
      <dgm:spPr/>
    </dgm:pt>
    <dgm:pt modelId="{2A131CBE-7039-4B79-9291-1394685352A1}" type="pres">
      <dgm:prSet presAssocID="{7AAED53F-3EA2-4EAC-8279-CA128B72B514}" presName="compNode" presStyleCnt="0"/>
      <dgm:spPr/>
    </dgm:pt>
    <dgm:pt modelId="{EEF48062-D850-4524-8B39-3489FB3E717E}" type="pres">
      <dgm:prSet presAssocID="{7AAED53F-3EA2-4EAC-8279-CA128B72B514}" presName="bgRect" presStyleLbl="bgShp" presStyleIdx="0" presStyleCnt="6"/>
      <dgm:spPr/>
    </dgm:pt>
    <dgm:pt modelId="{F6B4CD10-5E13-4797-9878-F810A03F8519}" type="pres">
      <dgm:prSet presAssocID="{7AAED53F-3EA2-4EAC-8279-CA128B72B51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C39607E2-EF0A-459A-B014-8A80703E1CD2}" type="pres">
      <dgm:prSet presAssocID="{7AAED53F-3EA2-4EAC-8279-CA128B72B514}" presName="spaceRect" presStyleCnt="0"/>
      <dgm:spPr/>
    </dgm:pt>
    <dgm:pt modelId="{CFAE5F0D-EA3C-4E36-85FD-072D3FA456EA}" type="pres">
      <dgm:prSet presAssocID="{7AAED53F-3EA2-4EAC-8279-CA128B72B514}" presName="parTx" presStyleLbl="revTx" presStyleIdx="0" presStyleCnt="6">
        <dgm:presLayoutVars>
          <dgm:chMax val="0"/>
          <dgm:chPref val="0"/>
        </dgm:presLayoutVars>
      </dgm:prSet>
      <dgm:spPr/>
    </dgm:pt>
    <dgm:pt modelId="{6D60030E-50AA-4FE8-870E-936B61F48F89}" type="pres">
      <dgm:prSet presAssocID="{B17F4C9C-3DF5-4DC8-B380-051CAF13E3CA}" presName="sibTrans" presStyleCnt="0"/>
      <dgm:spPr/>
    </dgm:pt>
    <dgm:pt modelId="{A212DF4B-A15A-4888-998E-417AA7A0128E}" type="pres">
      <dgm:prSet presAssocID="{D9DF644A-27B7-4042-B820-5F4A9E21CD21}" presName="compNode" presStyleCnt="0"/>
      <dgm:spPr/>
    </dgm:pt>
    <dgm:pt modelId="{5038044E-5605-4430-91A3-23551C8FCA3B}" type="pres">
      <dgm:prSet presAssocID="{D9DF644A-27B7-4042-B820-5F4A9E21CD21}" presName="bgRect" presStyleLbl="bgShp" presStyleIdx="1" presStyleCnt="6"/>
      <dgm:spPr/>
    </dgm:pt>
    <dgm:pt modelId="{C69C71A9-C0D2-429C-8D67-8F43D89B5854}" type="pres">
      <dgm:prSet presAssocID="{D9DF644A-27B7-4042-B820-5F4A9E21CD2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7B59B468-514E-418B-8093-DC04BB256D0C}" type="pres">
      <dgm:prSet presAssocID="{D9DF644A-27B7-4042-B820-5F4A9E21CD21}" presName="spaceRect" presStyleCnt="0"/>
      <dgm:spPr/>
    </dgm:pt>
    <dgm:pt modelId="{5A13364F-4577-4677-A596-651B6332E812}" type="pres">
      <dgm:prSet presAssocID="{D9DF644A-27B7-4042-B820-5F4A9E21CD21}" presName="parTx" presStyleLbl="revTx" presStyleIdx="1" presStyleCnt="6">
        <dgm:presLayoutVars>
          <dgm:chMax val="0"/>
          <dgm:chPref val="0"/>
        </dgm:presLayoutVars>
      </dgm:prSet>
      <dgm:spPr/>
    </dgm:pt>
    <dgm:pt modelId="{450030DF-3340-448F-BE6A-F32D51524CAE}" type="pres">
      <dgm:prSet presAssocID="{1F435B62-B870-4768-82C5-59BE29C4BBE8}" presName="sibTrans" presStyleCnt="0"/>
      <dgm:spPr/>
    </dgm:pt>
    <dgm:pt modelId="{081F32A0-751A-49D9-B3DE-7FE17454D8B6}" type="pres">
      <dgm:prSet presAssocID="{5B236532-DCD8-437E-A17F-8C152AC36479}" presName="compNode" presStyleCnt="0"/>
      <dgm:spPr/>
    </dgm:pt>
    <dgm:pt modelId="{74EA30A5-F0F7-4E68-9801-89E99DFF968A}" type="pres">
      <dgm:prSet presAssocID="{5B236532-DCD8-437E-A17F-8C152AC36479}" presName="bgRect" presStyleLbl="bgShp" presStyleIdx="2" presStyleCnt="6"/>
      <dgm:spPr/>
    </dgm:pt>
    <dgm:pt modelId="{DE200250-8AAC-49FC-ADA6-139368945296}" type="pres">
      <dgm:prSet presAssocID="{5B236532-DCD8-437E-A17F-8C152AC3647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D5D715BA-355F-45C4-8188-D5258BC63A4C}" type="pres">
      <dgm:prSet presAssocID="{5B236532-DCD8-437E-A17F-8C152AC36479}" presName="spaceRect" presStyleCnt="0"/>
      <dgm:spPr/>
    </dgm:pt>
    <dgm:pt modelId="{F3E53942-4AD5-4F46-AFAB-36005051BD33}" type="pres">
      <dgm:prSet presAssocID="{5B236532-DCD8-437E-A17F-8C152AC36479}" presName="parTx" presStyleLbl="revTx" presStyleIdx="2" presStyleCnt="6">
        <dgm:presLayoutVars>
          <dgm:chMax val="0"/>
          <dgm:chPref val="0"/>
        </dgm:presLayoutVars>
      </dgm:prSet>
      <dgm:spPr/>
    </dgm:pt>
    <dgm:pt modelId="{9823F3D3-E747-4C67-B11C-E60881D9602E}" type="pres">
      <dgm:prSet presAssocID="{2993D6BE-AF66-4D12-87A3-0192BA8FC646}" presName="sibTrans" presStyleCnt="0"/>
      <dgm:spPr/>
    </dgm:pt>
    <dgm:pt modelId="{89DEAAAE-D793-4FD6-9631-776279A0F96D}" type="pres">
      <dgm:prSet presAssocID="{D676BD90-FCF8-439E-8EAC-1596C74EDEF6}" presName="compNode" presStyleCnt="0"/>
      <dgm:spPr/>
    </dgm:pt>
    <dgm:pt modelId="{F218E053-4BF5-45F8-AB81-095A2BF07F99}" type="pres">
      <dgm:prSet presAssocID="{D676BD90-FCF8-439E-8EAC-1596C74EDEF6}" presName="bgRect" presStyleLbl="bgShp" presStyleIdx="3" presStyleCnt="6"/>
      <dgm:spPr/>
    </dgm:pt>
    <dgm:pt modelId="{6312E3D2-DD45-4376-8B9D-845C63A4E9F4}" type="pres">
      <dgm:prSet presAssocID="{D676BD90-FCF8-439E-8EAC-1596C74EDEF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E9256580-658E-4EC9-87F7-21C8CD0AAAD1}" type="pres">
      <dgm:prSet presAssocID="{D676BD90-FCF8-439E-8EAC-1596C74EDEF6}" presName="spaceRect" presStyleCnt="0"/>
      <dgm:spPr/>
    </dgm:pt>
    <dgm:pt modelId="{237CED9D-5CDF-4E16-ACDF-25BFD168F619}" type="pres">
      <dgm:prSet presAssocID="{D676BD90-FCF8-439E-8EAC-1596C74EDEF6}" presName="parTx" presStyleLbl="revTx" presStyleIdx="3" presStyleCnt="6">
        <dgm:presLayoutVars>
          <dgm:chMax val="0"/>
          <dgm:chPref val="0"/>
        </dgm:presLayoutVars>
      </dgm:prSet>
      <dgm:spPr/>
    </dgm:pt>
    <dgm:pt modelId="{EA63C2C8-01FB-4105-A7A1-7DF1C2FD9AFC}" type="pres">
      <dgm:prSet presAssocID="{5E9ADA10-AA43-4BEA-9809-5978F4634463}" presName="sibTrans" presStyleCnt="0"/>
      <dgm:spPr/>
    </dgm:pt>
    <dgm:pt modelId="{DEAFBEEF-96B2-4ECB-9386-1A59A3FA0663}" type="pres">
      <dgm:prSet presAssocID="{4EECC269-6207-4378-8A58-206DD8380161}" presName="compNode" presStyleCnt="0"/>
      <dgm:spPr/>
    </dgm:pt>
    <dgm:pt modelId="{EDDA4587-3737-4133-8BBC-44103A79127D}" type="pres">
      <dgm:prSet presAssocID="{4EECC269-6207-4378-8A58-206DD8380161}" presName="bgRect" presStyleLbl="bgShp" presStyleIdx="4" presStyleCnt="6"/>
      <dgm:spPr/>
    </dgm:pt>
    <dgm:pt modelId="{A2B3B73C-4CA9-49C0-BC05-359717A49ED0}" type="pres">
      <dgm:prSet presAssocID="{4EECC269-6207-4378-8A58-206DD838016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eciduous tree"/>
        </a:ext>
      </dgm:extLst>
    </dgm:pt>
    <dgm:pt modelId="{3FC4CC8B-7154-4DDC-942B-7DD43B620F1A}" type="pres">
      <dgm:prSet presAssocID="{4EECC269-6207-4378-8A58-206DD8380161}" presName="spaceRect" presStyleCnt="0"/>
      <dgm:spPr/>
    </dgm:pt>
    <dgm:pt modelId="{3ED8BF51-C041-4C0D-B53D-8099D56817BA}" type="pres">
      <dgm:prSet presAssocID="{4EECC269-6207-4378-8A58-206DD8380161}" presName="parTx" presStyleLbl="revTx" presStyleIdx="4" presStyleCnt="6">
        <dgm:presLayoutVars>
          <dgm:chMax val="0"/>
          <dgm:chPref val="0"/>
        </dgm:presLayoutVars>
      </dgm:prSet>
      <dgm:spPr/>
    </dgm:pt>
    <dgm:pt modelId="{FAB9EE69-4C0F-4930-AFF8-5F618F2F2C68}" type="pres">
      <dgm:prSet presAssocID="{9717164C-B72F-4E7F-B2A8-94331D1EB715}" presName="sibTrans" presStyleCnt="0"/>
      <dgm:spPr/>
    </dgm:pt>
    <dgm:pt modelId="{F067DD14-3735-4D70-8C89-13858EF0598A}" type="pres">
      <dgm:prSet presAssocID="{5E4E9D06-1FF3-4EF8-B595-BB234EDAC031}" presName="compNode" presStyleCnt="0"/>
      <dgm:spPr/>
    </dgm:pt>
    <dgm:pt modelId="{8AB6C03D-A8F8-4A50-9038-D258689DF714}" type="pres">
      <dgm:prSet presAssocID="{5E4E9D06-1FF3-4EF8-B595-BB234EDAC031}" presName="bgRect" presStyleLbl="bgShp" presStyleIdx="5" presStyleCnt="6"/>
      <dgm:spPr/>
    </dgm:pt>
    <dgm:pt modelId="{00BBF313-CB84-40B3-AB9C-7AD6AA01E4D6}" type="pres">
      <dgm:prSet presAssocID="{5E4E9D06-1FF3-4EF8-B595-BB234EDAC03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ales of Justice"/>
        </a:ext>
      </dgm:extLst>
    </dgm:pt>
    <dgm:pt modelId="{1B8720D7-3BD1-4D83-A86B-040E81FF3A08}" type="pres">
      <dgm:prSet presAssocID="{5E4E9D06-1FF3-4EF8-B595-BB234EDAC031}" presName="spaceRect" presStyleCnt="0"/>
      <dgm:spPr/>
    </dgm:pt>
    <dgm:pt modelId="{AB529050-CCE4-475A-9FE2-DF7A75CCAC06}" type="pres">
      <dgm:prSet presAssocID="{5E4E9D06-1FF3-4EF8-B595-BB234EDAC031}" presName="parTx" presStyleLbl="revTx" presStyleIdx="5" presStyleCnt="6">
        <dgm:presLayoutVars>
          <dgm:chMax val="0"/>
          <dgm:chPref val="0"/>
        </dgm:presLayoutVars>
      </dgm:prSet>
      <dgm:spPr/>
    </dgm:pt>
  </dgm:ptLst>
  <dgm:cxnLst>
    <dgm:cxn modelId="{66426720-6182-48A1-956B-C8F6D0BFF680}" srcId="{4F09FC1C-6625-4298-B175-1A18A6ABD06F}" destId="{D9DF644A-27B7-4042-B820-5F4A9E21CD21}" srcOrd="1" destOrd="0" parTransId="{4790551D-F415-438F-9DF8-9C78B5E33AD5}" sibTransId="{1F435B62-B870-4768-82C5-59BE29C4BBE8}"/>
    <dgm:cxn modelId="{FF982B2A-219C-4E44-BD74-0D4C9A2C443C}" type="presOf" srcId="{4F09FC1C-6625-4298-B175-1A18A6ABD06F}" destId="{851DF1A1-4AA2-4264-AD5F-E861F1AA25B7}" srcOrd="0" destOrd="0" presId="urn:microsoft.com/office/officeart/2018/2/layout/IconVerticalSolidList"/>
    <dgm:cxn modelId="{03D50E62-2F61-410A-ACA0-5AF3B0B44EB7}" srcId="{4F09FC1C-6625-4298-B175-1A18A6ABD06F}" destId="{5E4E9D06-1FF3-4EF8-B595-BB234EDAC031}" srcOrd="5" destOrd="0" parTransId="{BA0ED4E1-6935-4C2A-97AD-26D258BE90AB}" sibTransId="{D34488D3-F199-45A8-A790-11AD334CD4E5}"/>
    <dgm:cxn modelId="{A7429352-F3C2-40A0-B175-5D1F2CE0CBB2}" srcId="{4F09FC1C-6625-4298-B175-1A18A6ABD06F}" destId="{5B236532-DCD8-437E-A17F-8C152AC36479}" srcOrd="2" destOrd="0" parTransId="{7EBBC5F6-A509-473C-8923-F283997A7901}" sibTransId="{2993D6BE-AF66-4D12-87A3-0192BA8FC646}"/>
    <dgm:cxn modelId="{ECEF3653-4868-4598-B126-6C96D0F0CF7A}" type="presOf" srcId="{D9DF644A-27B7-4042-B820-5F4A9E21CD21}" destId="{5A13364F-4577-4677-A596-651B6332E812}" srcOrd="0" destOrd="0" presId="urn:microsoft.com/office/officeart/2018/2/layout/IconVerticalSolidList"/>
    <dgm:cxn modelId="{F8E74573-119F-4E58-A048-A7B8952FB359}" type="presOf" srcId="{4EECC269-6207-4378-8A58-206DD8380161}" destId="{3ED8BF51-C041-4C0D-B53D-8099D56817BA}" srcOrd="0" destOrd="0" presId="urn:microsoft.com/office/officeart/2018/2/layout/IconVerticalSolidList"/>
    <dgm:cxn modelId="{96129254-7AF1-4555-B157-4E3BD0D2D26E}" type="presOf" srcId="{5B236532-DCD8-437E-A17F-8C152AC36479}" destId="{F3E53942-4AD5-4F46-AFAB-36005051BD33}" srcOrd="0" destOrd="0" presId="urn:microsoft.com/office/officeart/2018/2/layout/IconVerticalSolidList"/>
    <dgm:cxn modelId="{FA950276-81F6-42C4-BA93-84BDDF994168}" type="presOf" srcId="{5E4E9D06-1FF3-4EF8-B595-BB234EDAC031}" destId="{AB529050-CCE4-475A-9FE2-DF7A75CCAC06}" srcOrd="0" destOrd="0" presId="urn:microsoft.com/office/officeart/2018/2/layout/IconVerticalSolidList"/>
    <dgm:cxn modelId="{8746A18F-C3B1-43A7-A5D5-C7BFFC693F83}" type="presOf" srcId="{7AAED53F-3EA2-4EAC-8279-CA128B72B514}" destId="{CFAE5F0D-EA3C-4E36-85FD-072D3FA456EA}" srcOrd="0" destOrd="0" presId="urn:microsoft.com/office/officeart/2018/2/layout/IconVerticalSolidList"/>
    <dgm:cxn modelId="{CF1B6696-5878-4108-A07C-E46EA48290F5}" srcId="{4F09FC1C-6625-4298-B175-1A18A6ABD06F}" destId="{D676BD90-FCF8-439E-8EAC-1596C74EDEF6}" srcOrd="3" destOrd="0" parTransId="{FCE2F25E-4A1B-403A-B326-C94F8A98B1FA}" sibTransId="{5E9ADA10-AA43-4BEA-9809-5978F4634463}"/>
    <dgm:cxn modelId="{55DDA5A1-477D-4670-A2CD-52801C1EBF34}" srcId="{4F09FC1C-6625-4298-B175-1A18A6ABD06F}" destId="{4EECC269-6207-4378-8A58-206DD8380161}" srcOrd="4" destOrd="0" parTransId="{273A069B-5B1F-4BE4-9488-04DF3AB7AB12}" sibTransId="{9717164C-B72F-4E7F-B2A8-94331D1EB715}"/>
    <dgm:cxn modelId="{6B6DE7C1-5FF2-4063-8EE1-626041CF9C6D}" type="presOf" srcId="{D676BD90-FCF8-439E-8EAC-1596C74EDEF6}" destId="{237CED9D-5CDF-4E16-ACDF-25BFD168F619}" srcOrd="0" destOrd="0" presId="urn:microsoft.com/office/officeart/2018/2/layout/IconVerticalSolidList"/>
    <dgm:cxn modelId="{EDFFD9C7-8AE2-4335-8DB4-62998283ABA3}" srcId="{4F09FC1C-6625-4298-B175-1A18A6ABD06F}" destId="{7AAED53F-3EA2-4EAC-8279-CA128B72B514}" srcOrd="0" destOrd="0" parTransId="{33C9F162-4E23-42D8-92A5-94F79C19090E}" sibTransId="{B17F4C9C-3DF5-4DC8-B380-051CAF13E3CA}"/>
    <dgm:cxn modelId="{5EAE2ECF-7408-4DEC-8C38-98BB757BBF81}" type="presParOf" srcId="{851DF1A1-4AA2-4264-AD5F-E861F1AA25B7}" destId="{2A131CBE-7039-4B79-9291-1394685352A1}" srcOrd="0" destOrd="0" presId="urn:microsoft.com/office/officeart/2018/2/layout/IconVerticalSolidList"/>
    <dgm:cxn modelId="{8D75C8D4-4E77-490B-86D6-1BBAB2BDEFB8}" type="presParOf" srcId="{2A131CBE-7039-4B79-9291-1394685352A1}" destId="{EEF48062-D850-4524-8B39-3489FB3E717E}" srcOrd="0" destOrd="0" presId="urn:microsoft.com/office/officeart/2018/2/layout/IconVerticalSolidList"/>
    <dgm:cxn modelId="{E6DA23AA-B752-4B32-B15E-140C31B6A273}" type="presParOf" srcId="{2A131CBE-7039-4B79-9291-1394685352A1}" destId="{F6B4CD10-5E13-4797-9878-F810A03F8519}" srcOrd="1" destOrd="0" presId="urn:microsoft.com/office/officeart/2018/2/layout/IconVerticalSolidList"/>
    <dgm:cxn modelId="{40E15E44-4B24-4343-956F-1DAAE03C28C8}" type="presParOf" srcId="{2A131CBE-7039-4B79-9291-1394685352A1}" destId="{C39607E2-EF0A-459A-B014-8A80703E1CD2}" srcOrd="2" destOrd="0" presId="urn:microsoft.com/office/officeart/2018/2/layout/IconVerticalSolidList"/>
    <dgm:cxn modelId="{89C80C00-4C4B-4941-91E3-48F002EF29B9}" type="presParOf" srcId="{2A131CBE-7039-4B79-9291-1394685352A1}" destId="{CFAE5F0D-EA3C-4E36-85FD-072D3FA456EA}" srcOrd="3" destOrd="0" presId="urn:microsoft.com/office/officeart/2018/2/layout/IconVerticalSolidList"/>
    <dgm:cxn modelId="{2571B712-90AA-4728-B219-541DAAAF7BC0}" type="presParOf" srcId="{851DF1A1-4AA2-4264-AD5F-E861F1AA25B7}" destId="{6D60030E-50AA-4FE8-870E-936B61F48F89}" srcOrd="1" destOrd="0" presId="urn:microsoft.com/office/officeart/2018/2/layout/IconVerticalSolidList"/>
    <dgm:cxn modelId="{8DF6DB09-21B9-43CA-AE0A-7587F38AB9DE}" type="presParOf" srcId="{851DF1A1-4AA2-4264-AD5F-E861F1AA25B7}" destId="{A212DF4B-A15A-4888-998E-417AA7A0128E}" srcOrd="2" destOrd="0" presId="urn:microsoft.com/office/officeart/2018/2/layout/IconVerticalSolidList"/>
    <dgm:cxn modelId="{61ACDEBE-C260-45F9-9B68-B7C8149F4537}" type="presParOf" srcId="{A212DF4B-A15A-4888-998E-417AA7A0128E}" destId="{5038044E-5605-4430-91A3-23551C8FCA3B}" srcOrd="0" destOrd="0" presId="urn:microsoft.com/office/officeart/2018/2/layout/IconVerticalSolidList"/>
    <dgm:cxn modelId="{A378EF6A-1527-4C25-A063-3961A54B31AE}" type="presParOf" srcId="{A212DF4B-A15A-4888-998E-417AA7A0128E}" destId="{C69C71A9-C0D2-429C-8D67-8F43D89B5854}" srcOrd="1" destOrd="0" presId="urn:microsoft.com/office/officeart/2018/2/layout/IconVerticalSolidList"/>
    <dgm:cxn modelId="{F01E3DAB-5293-496C-93FB-7D5D7C707100}" type="presParOf" srcId="{A212DF4B-A15A-4888-998E-417AA7A0128E}" destId="{7B59B468-514E-418B-8093-DC04BB256D0C}" srcOrd="2" destOrd="0" presId="urn:microsoft.com/office/officeart/2018/2/layout/IconVerticalSolidList"/>
    <dgm:cxn modelId="{BE8F782F-AC58-46D4-91D0-02EEDC622789}" type="presParOf" srcId="{A212DF4B-A15A-4888-998E-417AA7A0128E}" destId="{5A13364F-4577-4677-A596-651B6332E812}" srcOrd="3" destOrd="0" presId="urn:microsoft.com/office/officeart/2018/2/layout/IconVerticalSolidList"/>
    <dgm:cxn modelId="{08031BDA-58D7-4789-996E-AA0211CD9778}" type="presParOf" srcId="{851DF1A1-4AA2-4264-AD5F-E861F1AA25B7}" destId="{450030DF-3340-448F-BE6A-F32D51524CAE}" srcOrd="3" destOrd="0" presId="urn:microsoft.com/office/officeart/2018/2/layout/IconVerticalSolidList"/>
    <dgm:cxn modelId="{FBF75DDB-0BE5-4D11-A3F8-3D238BF62F3A}" type="presParOf" srcId="{851DF1A1-4AA2-4264-AD5F-E861F1AA25B7}" destId="{081F32A0-751A-49D9-B3DE-7FE17454D8B6}" srcOrd="4" destOrd="0" presId="urn:microsoft.com/office/officeart/2018/2/layout/IconVerticalSolidList"/>
    <dgm:cxn modelId="{5FAAB6F8-1C87-4065-B63A-63DEFED7359F}" type="presParOf" srcId="{081F32A0-751A-49D9-B3DE-7FE17454D8B6}" destId="{74EA30A5-F0F7-4E68-9801-89E99DFF968A}" srcOrd="0" destOrd="0" presId="urn:microsoft.com/office/officeart/2018/2/layout/IconVerticalSolidList"/>
    <dgm:cxn modelId="{DAEB9D90-E671-4FD3-B5A8-961AA52FF91E}" type="presParOf" srcId="{081F32A0-751A-49D9-B3DE-7FE17454D8B6}" destId="{DE200250-8AAC-49FC-ADA6-139368945296}" srcOrd="1" destOrd="0" presId="urn:microsoft.com/office/officeart/2018/2/layout/IconVerticalSolidList"/>
    <dgm:cxn modelId="{AB55D884-F903-4700-99FB-A955CFB59A2E}" type="presParOf" srcId="{081F32A0-751A-49D9-B3DE-7FE17454D8B6}" destId="{D5D715BA-355F-45C4-8188-D5258BC63A4C}" srcOrd="2" destOrd="0" presId="urn:microsoft.com/office/officeart/2018/2/layout/IconVerticalSolidList"/>
    <dgm:cxn modelId="{B82CEFFC-2964-4168-83E1-B361F5593D31}" type="presParOf" srcId="{081F32A0-751A-49D9-B3DE-7FE17454D8B6}" destId="{F3E53942-4AD5-4F46-AFAB-36005051BD33}" srcOrd="3" destOrd="0" presId="urn:microsoft.com/office/officeart/2018/2/layout/IconVerticalSolidList"/>
    <dgm:cxn modelId="{6AD1E674-D931-4F08-9972-1AD707DF2884}" type="presParOf" srcId="{851DF1A1-4AA2-4264-AD5F-E861F1AA25B7}" destId="{9823F3D3-E747-4C67-B11C-E60881D9602E}" srcOrd="5" destOrd="0" presId="urn:microsoft.com/office/officeart/2018/2/layout/IconVerticalSolidList"/>
    <dgm:cxn modelId="{BE55E2B2-1BE5-469E-955E-2BE2870B2DEF}" type="presParOf" srcId="{851DF1A1-4AA2-4264-AD5F-E861F1AA25B7}" destId="{89DEAAAE-D793-4FD6-9631-776279A0F96D}" srcOrd="6" destOrd="0" presId="urn:microsoft.com/office/officeart/2018/2/layout/IconVerticalSolidList"/>
    <dgm:cxn modelId="{10DEA2AF-6BA0-4F7C-B2BD-C88150C399AB}" type="presParOf" srcId="{89DEAAAE-D793-4FD6-9631-776279A0F96D}" destId="{F218E053-4BF5-45F8-AB81-095A2BF07F99}" srcOrd="0" destOrd="0" presId="urn:microsoft.com/office/officeart/2018/2/layout/IconVerticalSolidList"/>
    <dgm:cxn modelId="{3B6B0471-96B5-48B0-9A74-103AFE01DC96}" type="presParOf" srcId="{89DEAAAE-D793-4FD6-9631-776279A0F96D}" destId="{6312E3D2-DD45-4376-8B9D-845C63A4E9F4}" srcOrd="1" destOrd="0" presId="urn:microsoft.com/office/officeart/2018/2/layout/IconVerticalSolidList"/>
    <dgm:cxn modelId="{6A054162-D009-448C-89B7-6220A8FE86D4}" type="presParOf" srcId="{89DEAAAE-D793-4FD6-9631-776279A0F96D}" destId="{E9256580-658E-4EC9-87F7-21C8CD0AAAD1}" srcOrd="2" destOrd="0" presId="urn:microsoft.com/office/officeart/2018/2/layout/IconVerticalSolidList"/>
    <dgm:cxn modelId="{219B6400-4847-421C-BC12-8820976D22AD}" type="presParOf" srcId="{89DEAAAE-D793-4FD6-9631-776279A0F96D}" destId="{237CED9D-5CDF-4E16-ACDF-25BFD168F619}" srcOrd="3" destOrd="0" presId="urn:microsoft.com/office/officeart/2018/2/layout/IconVerticalSolidList"/>
    <dgm:cxn modelId="{AA93CB28-8ACC-44C9-9598-F66F09FBF786}" type="presParOf" srcId="{851DF1A1-4AA2-4264-AD5F-E861F1AA25B7}" destId="{EA63C2C8-01FB-4105-A7A1-7DF1C2FD9AFC}" srcOrd="7" destOrd="0" presId="urn:microsoft.com/office/officeart/2018/2/layout/IconVerticalSolidList"/>
    <dgm:cxn modelId="{D7FCD81F-4298-46AE-9B82-7C21617DA20C}" type="presParOf" srcId="{851DF1A1-4AA2-4264-AD5F-E861F1AA25B7}" destId="{DEAFBEEF-96B2-4ECB-9386-1A59A3FA0663}" srcOrd="8" destOrd="0" presId="urn:microsoft.com/office/officeart/2018/2/layout/IconVerticalSolidList"/>
    <dgm:cxn modelId="{3D175501-5F9A-4AE5-B273-3E859D618AFA}" type="presParOf" srcId="{DEAFBEEF-96B2-4ECB-9386-1A59A3FA0663}" destId="{EDDA4587-3737-4133-8BBC-44103A79127D}" srcOrd="0" destOrd="0" presId="urn:microsoft.com/office/officeart/2018/2/layout/IconVerticalSolidList"/>
    <dgm:cxn modelId="{432061A0-EE4B-4DE9-B8B9-0479B2E8DA1D}" type="presParOf" srcId="{DEAFBEEF-96B2-4ECB-9386-1A59A3FA0663}" destId="{A2B3B73C-4CA9-49C0-BC05-359717A49ED0}" srcOrd="1" destOrd="0" presId="urn:microsoft.com/office/officeart/2018/2/layout/IconVerticalSolidList"/>
    <dgm:cxn modelId="{5A2BD9C3-43C1-4893-A6CE-B92D9BA9A7B9}" type="presParOf" srcId="{DEAFBEEF-96B2-4ECB-9386-1A59A3FA0663}" destId="{3FC4CC8B-7154-4DDC-942B-7DD43B620F1A}" srcOrd="2" destOrd="0" presId="urn:microsoft.com/office/officeart/2018/2/layout/IconVerticalSolidList"/>
    <dgm:cxn modelId="{61D427DB-AC89-411D-926C-8213E764E89F}" type="presParOf" srcId="{DEAFBEEF-96B2-4ECB-9386-1A59A3FA0663}" destId="{3ED8BF51-C041-4C0D-B53D-8099D56817BA}" srcOrd="3" destOrd="0" presId="urn:microsoft.com/office/officeart/2018/2/layout/IconVerticalSolidList"/>
    <dgm:cxn modelId="{FAF74EA5-38F5-4F6F-BEF5-79D58F8649C0}" type="presParOf" srcId="{851DF1A1-4AA2-4264-AD5F-E861F1AA25B7}" destId="{FAB9EE69-4C0F-4930-AFF8-5F618F2F2C68}" srcOrd="9" destOrd="0" presId="urn:microsoft.com/office/officeart/2018/2/layout/IconVerticalSolidList"/>
    <dgm:cxn modelId="{FBA86086-66E8-4E86-8A1A-77DF80135738}" type="presParOf" srcId="{851DF1A1-4AA2-4264-AD5F-E861F1AA25B7}" destId="{F067DD14-3735-4D70-8C89-13858EF0598A}" srcOrd="10" destOrd="0" presId="urn:microsoft.com/office/officeart/2018/2/layout/IconVerticalSolidList"/>
    <dgm:cxn modelId="{75F56AA1-F8B2-4B44-8DDE-7CB20FDBD3A9}" type="presParOf" srcId="{F067DD14-3735-4D70-8C89-13858EF0598A}" destId="{8AB6C03D-A8F8-4A50-9038-D258689DF714}" srcOrd="0" destOrd="0" presId="urn:microsoft.com/office/officeart/2018/2/layout/IconVerticalSolidList"/>
    <dgm:cxn modelId="{7D6F24C5-B8BB-4424-A38A-B94D4C642DB9}" type="presParOf" srcId="{F067DD14-3735-4D70-8C89-13858EF0598A}" destId="{00BBF313-CB84-40B3-AB9C-7AD6AA01E4D6}" srcOrd="1" destOrd="0" presId="urn:microsoft.com/office/officeart/2018/2/layout/IconVerticalSolidList"/>
    <dgm:cxn modelId="{0C40A693-3544-41FE-9EE0-48F482B147F2}" type="presParOf" srcId="{F067DD14-3735-4D70-8C89-13858EF0598A}" destId="{1B8720D7-3BD1-4D83-A86B-040E81FF3A08}" srcOrd="2" destOrd="0" presId="urn:microsoft.com/office/officeart/2018/2/layout/IconVerticalSolidList"/>
    <dgm:cxn modelId="{917FD419-9302-4860-8010-456BE2414D3D}" type="presParOf" srcId="{F067DD14-3735-4D70-8C89-13858EF0598A}" destId="{AB529050-CCE4-475A-9FE2-DF7A75CCAC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47213A-FAAC-4C73-B38E-7CB35D250212}"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AD58F2F2-8825-4CCF-9708-27FC9A878DB9}">
      <dgm:prSet/>
      <dgm:spPr/>
      <dgm:t>
        <a:bodyPr/>
        <a:lstStyle/>
        <a:p>
          <a:r>
            <a:rPr lang="en-GB"/>
            <a:t>Autocratic</a:t>
          </a:r>
          <a:endParaRPr lang="en-US"/>
        </a:p>
      </dgm:t>
    </dgm:pt>
    <dgm:pt modelId="{365DDBD4-D89C-428A-AC4D-F085C2F9451C}" type="parTrans" cxnId="{AD5653E1-9003-41C3-A20D-83277E2D7503}">
      <dgm:prSet/>
      <dgm:spPr/>
      <dgm:t>
        <a:bodyPr/>
        <a:lstStyle/>
        <a:p>
          <a:endParaRPr lang="en-US"/>
        </a:p>
      </dgm:t>
    </dgm:pt>
    <dgm:pt modelId="{0BEC2ACA-1B11-4892-B605-ECE3E8E3C20E}" type="sibTrans" cxnId="{AD5653E1-9003-41C3-A20D-83277E2D7503}">
      <dgm:prSet/>
      <dgm:spPr/>
      <dgm:t>
        <a:bodyPr/>
        <a:lstStyle/>
        <a:p>
          <a:endParaRPr lang="en-US"/>
        </a:p>
      </dgm:t>
    </dgm:pt>
    <dgm:pt modelId="{D131EA34-FBDA-4334-BC18-70848B6DE003}">
      <dgm:prSet/>
      <dgm:spPr/>
      <dgm:t>
        <a:bodyPr/>
        <a:lstStyle/>
        <a:p>
          <a:r>
            <a:rPr lang="en-GB"/>
            <a:t>Bureaucratic</a:t>
          </a:r>
          <a:endParaRPr lang="en-US"/>
        </a:p>
      </dgm:t>
    </dgm:pt>
    <dgm:pt modelId="{EF0C7555-8796-4CF0-B338-5F83A5EE4CB8}" type="parTrans" cxnId="{C109F0A4-CBCE-4939-AE36-F6ED06D868CE}">
      <dgm:prSet/>
      <dgm:spPr/>
      <dgm:t>
        <a:bodyPr/>
        <a:lstStyle/>
        <a:p>
          <a:endParaRPr lang="en-US"/>
        </a:p>
      </dgm:t>
    </dgm:pt>
    <dgm:pt modelId="{D258C622-2E10-42AB-ABEA-26B1C55FE1A8}" type="sibTrans" cxnId="{C109F0A4-CBCE-4939-AE36-F6ED06D868CE}">
      <dgm:prSet/>
      <dgm:spPr/>
      <dgm:t>
        <a:bodyPr/>
        <a:lstStyle/>
        <a:p>
          <a:endParaRPr lang="en-US"/>
        </a:p>
      </dgm:t>
    </dgm:pt>
    <dgm:pt modelId="{2F0952DD-563C-4A7E-8CD0-EE7500081C1A}">
      <dgm:prSet/>
      <dgm:spPr/>
      <dgm:t>
        <a:bodyPr/>
        <a:lstStyle/>
        <a:p>
          <a:r>
            <a:rPr lang="en-GB" dirty="0"/>
            <a:t>Paternalistic</a:t>
          </a:r>
          <a:endParaRPr lang="en-US" dirty="0"/>
        </a:p>
      </dgm:t>
    </dgm:pt>
    <dgm:pt modelId="{B5BB1994-F986-40B9-AB7F-0D77EC1015CE}" type="parTrans" cxnId="{846819A2-C560-4511-96A5-9F809103FADB}">
      <dgm:prSet/>
      <dgm:spPr/>
      <dgm:t>
        <a:bodyPr/>
        <a:lstStyle/>
        <a:p>
          <a:endParaRPr lang="en-US"/>
        </a:p>
      </dgm:t>
    </dgm:pt>
    <dgm:pt modelId="{0E069B80-4B5F-4576-8D93-5DDA26151D43}" type="sibTrans" cxnId="{846819A2-C560-4511-96A5-9F809103FADB}">
      <dgm:prSet/>
      <dgm:spPr/>
      <dgm:t>
        <a:bodyPr/>
        <a:lstStyle/>
        <a:p>
          <a:endParaRPr lang="en-US"/>
        </a:p>
      </dgm:t>
    </dgm:pt>
    <dgm:pt modelId="{95758D31-B49C-43F5-BA37-68C387FADA25}">
      <dgm:prSet/>
      <dgm:spPr/>
      <dgm:t>
        <a:bodyPr/>
        <a:lstStyle/>
        <a:p>
          <a:r>
            <a:rPr lang="en-GB"/>
            <a:t>Democratic</a:t>
          </a:r>
          <a:endParaRPr lang="en-US"/>
        </a:p>
      </dgm:t>
    </dgm:pt>
    <dgm:pt modelId="{4D2A1DE0-5FF6-4199-8848-0DEA844796E9}" type="parTrans" cxnId="{2FC8D532-4126-4D52-906E-A69413FE591F}">
      <dgm:prSet/>
      <dgm:spPr/>
      <dgm:t>
        <a:bodyPr/>
        <a:lstStyle/>
        <a:p>
          <a:endParaRPr lang="en-US"/>
        </a:p>
      </dgm:t>
    </dgm:pt>
    <dgm:pt modelId="{1C56956F-4925-4AA0-8F32-ADD1FDCBFC94}" type="sibTrans" cxnId="{2FC8D532-4126-4D52-906E-A69413FE591F}">
      <dgm:prSet/>
      <dgm:spPr/>
      <dgm:t>
        <a:bodyPr/>
        <a:lstStyle/>
        <a:p>
          <a:endParaRPr lang="en-US"/>
        </a:p>
      </dgm:t>
    </dgm:pt>
    <dgm:pt modelId="{00BC6F29-8353-4168-B0BE-3BFF6E749D7F}">
      <dgm:prSet/>
      <dgm:spPr/>
      <dgm:t>
        <a:bodyPr/>
        <a:lstStyle/>
        <a:p>
          <a:r>
            <a:rPr lang="en-GB"/>
            <a:t>Laissez Faire</a:t>
          </a:r>
          <a:endParaRPr lang="en-US"/>
        </a:p>
      </dgm:t>
    </dgm:pt>
    <dgm:pt modelId="{A8ECA94E-6C2B-4F0F-81AF-BED31718B144}" type="parTrans" cxnId="{EAFDCEA6-FCFC-4473-9B2E-C297A34B067A}">
      <dgm:prSet/>
      <dgm:spPr/>
      <dgm:t>
        <a:bodyPr/>
        <a:lstStyle/>
        <a:p>
          <a:endParaRPr lang="en-US"/>
        </a:p>
      </dgm:t>
    </dgm:pt>
    <dgm:pt modelId="{270DA653-FBE0-4E31-A588-461A1983D5A1}" type="sibTrans" cxnId="{EAFDCEA6-FCFC-4473-9B2E-C297A34B067A}">
      <dgm:prSet/>
      <dgm:spPr/>
      <dgm:t>
        <a:bodyPr/>
        <a:lstStyle/>
        <a:p>
          <a:endParaRPr lang="en-US"/>
        </a:p>
      </dgm:t>
    </dgm:pt>
    <dgm:pt modelId="{0E91B28C-D1AD-475F-B138-52829C4F2BC5}" type="pres">
      <dgm:prSet presAssocID="{C147213A-FAAC-4C73-B38E-7CB35D250212}" presName="diagram" presStyleCnt="0">
        <dgm:presLayoutVars>
          <dgm:dir/>
          <dgm:resizeHandles val="exact"/>
        </dgm:presLayoutVars>
      </dgm:prSet>
      <dgm:spPr/>
    </dgm:pt>
    <dgm:pt modelId="{4BE039DC-28C6-4093-83F0-505334B0EB7B}" type="pres">
      <dgm:prSet presAssocID="{AD58F2F2-8825-4CCF-9708-27FC9A878DB9}" presName="node" presStyleLbl="node1" presStyleIdx="0" presStyleCnt="5">
        <dgm:presLayoutVars>
          <dgm:bulletEnabled val="1"/>
        </dgm:presLayoutVars>
      </dgm:prSet>
      <dgm:spPr/>
    </dgm:pt>
    <dgm:pt modelId="{DD7EA438-818C-4EE5-B548-BAF83614C5A6}" type="pres">
      <dgm:prSet presAssocID="{0BEC2ACA-1B11-4892-B605-ECE3E8E3C20E}" presName="sibTrans" presStyleCnt="0"/>
      <dgm:spPr/>
    </dgm:pt>
    <dgm:pt modelId="{B16A1694-16DF-4A5C-B485-A9BA4493AD53}" type="pres">
      <dgm:prSet presAssocID="{D131EA34-FBDA-4334-BC18-70848B6DE003}" presName="node" presStyleLbl="node1" presStyleIdx="1" presStyleCnt="5">
        <dgm:presLayoutVars>
          <dgm:bulletEnabled val="1"/>
        </dgm:presLayoutVars>
      </dgm:prSet>
      <dgm:spPr/>
    </dgm:pt>
    <dgm:pt modelId="{A6655AB3-B396-49DF-9D20-DBF7704AC26F}" type="pres">
      <dgm:prSet presAssocID="{D258C622-2E10-42AB-ABEA-26B1C55FE1A8}" presName="sibTrans" presStyleCnt="0"/>
      <dgm:spPr/>
    </dgm:pt>
    <dgm:pt modelId="{169FD22C-E9F1-4195-A250-9716B615853B}" type="pres">
      <dgm:prSet presAssocID="{2F0952DD-563C-4A7E-8CD0-EE7500081C1A}" presName="node" presStyleLbl="node1" presStyleIdx="2" presStyleCnt="5">
        <dgm:presLayoutVars>
          <dgm:bulletEnabled val="1"/>
        </dgm:presLayoutVars>
      </dgm:prSet>
      <dgm:spPr/>
    </dgm:pt>
    <dgm:pt modelId="{527047D6-3527-42F1-A735-78AA7D654E8C}" type="pres">
      <dgm:prSet presAssocID="{0E069B80-4B5F-4576-8D93-5DDA26151D43}" presName="sibTrans" presStyleCnt="0"/>
      <dgm:spPr/>
    </dgm:pt>
    <dgm:pt modelId="{F86F331E-296C-4308-B5C0-4E6627F40237}" type="pres">
      <dgm:prSet presAssocID="{95758D31-B49C-43F5-BA37-68C387FADA25}" presName="node" presStyleLbl="node1" presStyleIdx="3" presStyleCnt="5">
        <dgm:presLayoutVars>
          <dgm:bulletEnabled val="1"/>
        </dgm:presLayoutVars>
      </dgm:prSet>
      <dgm:spPr/>
    </dgm:pt>
    <dgm:pt modelId="{702F3976-0FF1-48F6-B17D-56EBDB0FA1CC}" type="pres">
      <dgm:prSet presAssocID="{1C56956F-4925-4AA0-8F32-ADD1FDCBFC94}" presName="sibTrans" presStyleCnt="0"/>
      <dgm:spPr/>
    </dgm:pt>
    <dgm:pt modelId="{4BAB98E0-BDDC-4F78-AAB8-BFA26A0B0D13}" type="pres">
      <dgm:prSet presAssocID="{00BC6F29-8353-4168-B0BE-3BFF6E749D7F}" presName="node" presStyleLbl="node1" presStyleIdx="4" presStyleCnt="5">
        <dgm:presLayoutVars>
          <dgm:bulletEnabled val="1"/>
        </dgm:presLayoutVars>
      </dgm:prSet>
      <dgm:spPr/>
    </dgm:pt>
  </dgm:ptLst>
  <dgm:cxnLst>
    <dgm:cxn modelId="{1417350D-468F-4EE7-9FEC-1FAC385BB6FF}" type="presOf" srcId="{AD58F2F2-8825-4CCF-9708-27FC9A878DB9}" destId="{4BE039DC-28C6-4093-83F0-505334B0EB7B}" srcOrd="0" destOrd="0" presId="urn:microsoft.com/office/officeart/2005/8/layout/default"/>
    <dgm:cxn modelId="{2FC8D532-4126-4D52-906E-A69413FE591F}" srcId="{C147213A-FAAC-4C73-B38E-7CB35D250212}" destId="{95758D31-B49C-43F5-BA37-68C387FADA25}" srcOrd="3" destOrd="0" parTransId="{4D2A1DE0-5FF6-4199-8848-0DEA844796E9}" sibTransId="{1C56956F-4925-4AA0-8F32-ADD1FDCBFC94}"/>
    <dgm:cxn modelId="{CCA49673-E1DB-4005-A258-9DA150AA6A2A}" type="presOf" srcId="{D131EA34-FBDA-4334-BC18-70848B6DE003}" destId="{B16A1694-16DF-4A5C-B485-A9BA4493AD53}" srcOrd="0" destOrd="0" presId="urn:microsoft.com/office/officeart/2005/8/layout/default"/>
    <dgm:cxn modelId="{716BD97C-3A98-404B-AAFB-A909E672D643}" type="presOf" srcId="{95758D31-B49C-43F5-BA37-68C387FADA25}" destId="{F86F331E-296C-4308-B5C0-4E6627F40237}" srcOrd="0" destOrd="0" presId="urn:microsoft.com/office/officeart/2005/8/layout/default"/>
    <dgm:cxn modelId="{8A8B9588-0761-43C2-A28E-3D345EADB9D3}" type="presOf" srcId="{C147213A-FAAC-4C73-B38E-7CB35D250212}" destId="{0E91B28C-D1AD-475F-B138-52829C4F2BC5}" srcOrd="0" destOrd="0" presId="urn:microsoft.com/office/officeart/2005/8/layout/default"/>
    <dgm:cxn modelId="{846819A2-C560-4511-96A5-9F809103FADB}" srcId="{C147213A-FAAC-4C73-B38E-7CB35D250212}" destId="{2F0952DD-563C-4A7E-8CD0-EE7500081C1A}" srcOrd="2" destOrd="0" parTransId="{B5BB1994-F986-40B9-AB7F-0D77EC1015CE}" sibTransId="{0E069B80-4B5F-4576-8D93-5DDA26151D43}"/>
    <dgm:cxn modelId="{C109F0A4-CBCE-4939-AE36-F6ED06D868CE}" srcId="{C147213A-FAAC-4C73-B38E-7CB35D250212}" destId="{D131EA34-FBDA-4334-BC18-70848B6DE003}" srcOrd="1" destOrd="0" parTransId="{EF0C7555-8796-4CF0-B338-5F83A5EE4CB8}" sibTransId="{D258C622-2E10-42AB-ABEA-26B1C55FE1A8}"/>
    <dgm:cxn modelId="{EAFDCEA6-FCFC-4473-9B2E-C297A34B067A}" srcId="{C147213A-FAAC-4C73-B38E-7CB35D250212}" destId="{00BC6F29-8353-4168-B0BE-3BFF6E749D7F}" srcOrd="4" destOrd="0" parTransId="{A8ECA94E-6C2B-4F0F-81AF-BED31718B144}" sibTransId="{270DA653-FBE0-4E31-A588-461A1983D5A1}"/>
    <dgm:cxn modelId="{AD5653E1-9003-41C3-A20D-83277E2D7503}" srcId="{C147213A-FAAC-4C73-B38E-7CB35D250212}" destId="{AD58F2F2-8825-4CCF-9708-27FC9A878DB9}" srcOrd="0" destOrd="0" parTransId="{365DDBD4-D89C-428A-AC4D-F085C2F9451C}" sibTransId="{0BEC2ACA-1B11-4892-B605-ECE3E8E3C20E}"/>
    <dgm:cxn modelId="{A05D59E4-5F47-498E-9AB8-E88BA1CB6BD0}" type="presOf" srcId="{00BC6F29-8353-4168-B0BE-3BFF6E749D7F}" destId="{4BAB98E0-BDDC-4F78-AAB8-BFA26A0B0D13}" srcOrd="0" destOrd="0" presId="urn:microsoft.com/office/officeart/2005/8/layout/default"/>
    <dgm:cxn modelId="{E24B23F9-878A-4253-99E9-71215A480750}" type="presOf" srcId="{2F0952DD-563C-4A7E-8CD0-EE7500081C1A}" destId="{169FD22C-E9F1-4195-A250-9716B615853B}" srcOrd="0" destOrd="0" presId="urn:microsoft.com/office/officeart/2005/8/layout/default"/>
    <dgm:cxn modelId="{5A3079CC-5024-4717-A8CA-1A339C33D19E}" type="presParOf" srcId="{0E91B28C-D1AD-475F-B138-52829C4F2BC5}" destId="{4BE039DC-28C6-4093-83F0-505334B0EB7B}" srcOrd="0" destOrd="0" presId="urn:microsoft.com/office/officeart/2005/8/layout/default"/>
    <dgm:cxn modelId="{0EB71C91-EFA4-44C5-852C-850E73195B8A}" type="presParOf" srcId="{0E91B28C-D1AD-475F-B138-52829C4F2BC5}" destId="{DD7EA438-818C-4EE5-B548-BAF83614C5A6}" srcOrd="1" destOrd="0" presId="urn:microsoft.com/office/officeart/2005/8/layout/default"/>
    <dgm:cxn modelId="{63688378-B9FE-41DA-9F5C-8CD2874BB5A3}" type="presParOf" srcId="{0E91B28C-D1AD-475F-B138-52829C4F2BC5}" destId="{B16A1694-16DF-4A5C-B485-A9BA4493AD53}" srcOrd="2" destOrd="0" presId="urn:microsoft.com/office/officeart/2005/8/layout/default"/>
    <dgm:cxn modelId="{4ACEDE0C-780C-48B3-93F6-224F22B22E82}" type="presParOf" srcId="{0E91B28C-D1AD-475F-B138-52829C4F2BC5}" destId="{A6655AB3-B396-49DF-9D20-DBF7704AC26F}" srcOrd="3" destOrd="0" presId="urn:microsoft.com/office/officeart/2005/8/layout/default"/>
    <dgm:cxn modelId="{7554947E-21C0-4BC9-9129-0B5DC0CF29B9}" type="presParOf" srcId="{0E91B28C-D1AD-475F-B138-52829C4F2BC5}" destId="{169FD22C-E9F1-4195-A250-9716B615853B}" srcOrd="4" destOrd="0" presId="urn:microsoft.com/office/officeart/2005/8/layout/default"/>
    <dgm:cxn modelId="{7050DB39-268E-4CA9-8ED1-55FC913BE326}" type="presParOf" srcId="{0E91B28C-D1AD-475F-B138-52829C4F2BC5}" destId="{527047D6-3527-42F1-A735-78AA7D654E8C}" srcOrd="5" destOrd="0" presId="urn:microsoft.com/office/officeart/2005/8/layout/default"/>
    <dgm:cxn modelId="{2AF4286F-D1D6-4595-A0AF-B5C8FC69C7A7}" type="presParOf" srcId="{0E91B28C-D1AD-475F-B138-52829C4F2BC5}" destId="{F86F331E-296C-4308-B5C0-4E6627F40237}" srcOrd="6" destOrd="0" presId="urn:microsoft.com/office/officeart/2005/8/layout/default"/>
    <dgm:cxn modelId="{55B053E9-0E51-4D13-8032-D077C6461C7E}" type="presParOf" srcId="{0E91B28C-D1AD-475F-B138-52829C4F2BC5}" destId="{702F3976-0FF1-48F6-B17D-56EBDB0FA1CC}" srcOrd="7" destOrd="0" presId="urn:microsoft.com/office/officeart/2005/8/layout/default"/>
    <dgm:cxn modelId="{ABF3D101-CCA9-41B7-AFAA-DD3EC87667BE}" type="presParOf" srcId="{0E91B28C-D1AD-475F-B138-52829C4F2BC5}" destId="{4BAB98E0-BDDC-4F78-AAB8-BFA26A0B0D13}"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43EB60-239B-41E5-985A-7C996D0D26D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2FCE26C-08A3-4225-8F27-15EEA5A42A5A}">
      <dgm:prSet/>
      <dgm:spPr/>
      <dgm:t>
        <a:bodyPr/>
        <a:lstStyle/>
        <a:p>
          <a:r>
            <a:rPr lang="en-GB"/>
            <a:t>Groups</a:t>
          </a:r>
          <a:endParaRPr lang="en-US"/>
        </a:p>
      </dgm:t>
    </dgm:pt>
    <dgm:pt modelId="{8068F1AF-A8B3-4462-A39A-5A4237FDD6F9}" type="parTrans" cxnId="{53EDAFC0-F9E8-499A-802B-D749491A26B6}">
      <dgm:prSet/>
      <dgm:spPr/>
      <dgm:t>
        <a:bodyPr/>
        <a:lstStyle/>
        <a:p>
          <a:endParaRPr lang="en-US"/>
        </a:p>
      </dgm:t>
    </dgm:pt>
    <dgm:pt modelId="{54C3E226-19D0-4D21-8451-6E48163EDFD3}" type="sibTrans" cxnId="{53EDAFC0-F9E8-499A-802B-D749491A26B6}">
      <dgm:prSet/>
      <dgm:spPr/>
      <dgm:t>
        <a:bodyPr/>
        <a:lstStyle/>
        <a:p>
          <a:endParaRPr lang="en-US"/>
        </a:p>
      </dgm:t>
    </dgm:pt>
    <dgm:pt modelId="{F70E4781-E519-4DEE-A2E7-FB41F3C70416}">
      <dgm:prSet/>
      <dgm:spPr/>
      <dgm:t>
        <a:bodyPr/>
        <a:lstStyle/>
        <a:p>
          <a:r>
            <a:rPr lang="en-GB"/>
            <a:t>Teams</a:t>
          </a:r>
          <a:endParaRPr lang="en-US"/>
        </a:p>
      </dgm:t>
    </dgm:pt>
    <dgm:pt modelId="{308A51AF-A570-4A14-986B-61EFC987D911}" type="parTrans" cxnId="{F5A3C10F-08CE-4363-97ED-B2E1A1191CEB}">
      <dgm:prSet/>
      <dgm:spPr/>
      <dgm:t>
        <a:bodyPr/>
        <a:lstStyle/>
        <a:p>
          <a:endParaRPr lang="en-US"/>
        </a:p>
      </dgm:t>
    </dgm:pt>
    <dgm:pt modelId="{27B349E6-DA75-4415-9A77-03E64793417C}" type="sibTrans" cxnId="{F5A3C10F-08CE-4363-97ED-B2E1A1191CEB}">
      <dgm:prSet/>
      <dgm:spPr/>
      <dgm:t>
        <a:bodyPr/>
        <a:lstStyle/>
        <a:p>
          <a:endParaRPr lang="en-US"/>
        </a:p>
      </dgm:t>
    </dgm:pt>
    <dgm:pt modelId="{4286C996-E33A-4623-8BF5-5A26BE8FFB61}" type="pres">
      <dgm:prSet presAssocID="{8743EB60-239B-41E5-985A-7C996D0D26D1}" presName="root" presStyleCnt="0">
        <dgm:presLayoutVars>
          <dgm:dir/>
          <dgm:resizeHandles val="exact"/>
        </dgm:presLayoutVars>
      </dgm:prSet>
      <dgm:spPr/>
    </dgm:pt>
    <dgm:pt modelId="{AAEB0384-2448-4B56-BFEF-4B0CC33F6F10}" type="pres">
      <dgm:prSet presAssocID="{82FCE26C-08A3-4225-8F27-15EEA5A42A5A}" presName="compNode" presStyleCnt="0"/>
      <dgm:spPr/>
    </dgm:pt>
    <dgm:pt modelId="{3051786A-DEB0-4D9D-9DAE-27B54E9F2A5A}" type="pres">
      <dgm:prSet presAssocID="{82FCE26C-08A3-4225-8F27-15EEA5A42A5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A7E93453-60A6-46B2-9A84-DF22832BC72C}" type="pres">
      <dgm:prSet presAssocID="{82FCE26C-08A3-4225-8F27-15EEA5A42A5A}" presName="spaceRect" presStyleCnt="0"/>
      <dgm:spPr/>
    </dgm:pt>
    <dgm:pt modelId="{68B38306-D5AD-4830-8FE9-FDE2BAE3482B}" type="pres">
      <dgm:prSet presAssocID="{82FCE26C-08A3-4225-8F27-15EEA5A42A5A}" presName="textRect" presStyleLbl="revTx" presStyleIdx="0" presStyleCnt="2">
        <dgm:presLayoutVars>
          <dgm:chMax val="1"/>
          <dgm:chPref val="1"/>
        </dgm:presLayoutVars>
      </dgm:prSet>
      <dgm:spPr/>
    </dgm:pt>
    <dgm:pt modelId="{2549ACA2-6E15-4E17-BEE8-9B702FEB9FF6}" type="pres">
      <dgm:prSet presAssocID="{54C3E226-19D0-4D21-8451-6E48163EDFD3}" presName="sibTrans" presStyleCnt="0"/>
      <dgm:spPr/>
    </dgm:pt>
    <dgm:pt modelId="{EB4EDF68-672D-4E00-97C1-BDD1CB72E005}" type="pres">
      <dgm:prSet presAssocID="{F70E4781-E519-4DEE-A2E7-FB41F3C70416}" presName="compNode" presStyleCnt="0"/>
      <dgm:spPr/>
    </dgm:pt>
    <dgm:pt modelId="{FB6F4AAB-954C-4B4B-87CA-79FC2874DE2D}" type="pres">
      <dgm:prSet presAssocID="{F70E4781-E519-4DEE-A2E7-FB41F3C7041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m"/>
        </a:ext>
      </dgm:extLst>
    </dgm:pt>
    <dgm:pt modelId="{B3D7C6F9-B882-4CFB-99DD-CF446C998143}" type="pres">
      <dgm:prSet presAssocID="{F70E4781-E519-4DEE-A2E7-FB41F3C70416}" presName="spaceRect" presStyleCnt="0"/>
      <dgm:spPr/>
    </dgm:pt>
    <dgm:pt modelId="{2163F41F-927C-4DCF-B2FE-99ACE7A9F330}" type="pres">
      <dgm:prSet presAssocID="{F70E4781-E519-4DEE-A2E7-FB41F3C70416}" presName="textRect" presStyleLbl="revTx" presStyleIdx="1" presStyleCnt="2">
        <dgm:presLayoutVars>
          <dgm:chMax val="1"/>
          <dgm:chPref val="1"/>
        </dgm:presLayoutVars>
      </dgm:prSet>
      <dgm:spPr/>
    </dgm:pt>
  </dgm:ptLst>
  <dgm:cxnLst>
    <dgm:cxn modelId="{F5A3C10F-08CE-4363-97ED-B2E1A1191CEB}" srcId="{8743EB60-239B-41E5-985A-7C996D0D26D1}" destId="{F70E4781-E519-4DEE-A2E7-FB41F3C70416}" srcOrd="1" destOrd="0" parTransId="{308A51AF-A570-4A14-986B-61EFC987D911}" sibTransId="{27B349E6-DA75-4415-9A77-03E64793417C}"/>
    <dgm:cxn modelId="{E4E1AB18-F763-41BC-932A-E0CFC7A82811}" type="presOf" srcId="{82FCE26C-08A3-4225-8F27-15EEA5A42A5A}" destId="{68B38306-D5AD-4830-8FE9-FDE2BAE3482B}" srcOrd="0" destOrd="0" presId="urn:microsoft.com/office/officeart/2018/2/layout/IconLabelList"/>
    <dgm:cxn modelId="{24F52E2C-4939-4FD4-9BB0-55A3D760AE7C}" type="presOf" srcId="{F70E4781-E519-4DEE-A2E7-FB41F3C70416}" destId="{2163F41F-927C-4DCF-B2FE-99ACE7A9F330}" srcOrd="0" destOrd="0" presId="urn:microsoft.com/office/officeart/2018/2/layout/IconLabelList"/>
    <dgm:cxn modelId="{53EDAFC0-F9E8-499A-802B-D749491A26B6}" srcId="{8743EB60-239B-41E5-985A-7C996D0D26D1}" destId="{82FCE26C-08A3-4225-8F27-15EEA5A42A5A}" srcOrd="0" destOrd="0" parTransId="{8068F1AF-A8B3-4462-A39A-5A4237FDD6F9}" sibTransId="{54C3E226-19D0-4D21-8451-6E48163EDFD3}"/>
    <dgm:cxn modelId="{4BE796F7-21BE-4C4C-A926-7D60D5AE2C12}" type="presOf" srcId="{8743EB60-239B-41E5-985A-7C996D0D26D1}" destId="{4286C996-E33A-4623-8BF5-5A26BE8FFB61}" srcOrd="0" destOrd="0" presId="urn:microsoft.com/office/officeart/2018/2/layout/IconLabelList"/>
    <dgm:cxn modelId="{9D28BAE3-E0C6-49C0-8545-63CA184C5DB9}" type="presParOf" srcId="{4286C996-E33A-4623-8BF5-5A26BE8FFB61}" destId="{AAEB0384-2448-4B56-BFEF-4B0CC33F6F10}" srcOrd="0" destOrd="0" presId="urn:microsoft.com/office/officeart/2018/2/layout/IconLabelList"/>
    <dgm:cxn modelId="{854B15E6-89DE-485C-A4C0-33EC9BF4A6C1}" type="presParOf" srcId="{AAEB0384-2448-4B56-BFEF-4B0CC33F6F10}" destId="{3051786A-DEB0-4D9D-9DAE-27B54E9F2A5A}" srcOrd="0" destOrd="0" presId="urn:microsoft.com/office/officeart/2018/2/layout/IconLabelList"/>
    <dgm:cxn modelId="{4F2D2554-B11E-485D-AC36-929B18CCDE19}" type="presParOf" srcId="{AAEB0384-2448-4B56-BFEF-4B0CC33F6F10}" destId="{A7E93453-60A6-46B2-9A84-DF22832BC72C}" srcOrd="1" destOrd="0" presId="urn:microsoft.com/office/officeart/2018/2/layout/IconLabelList"/>
    <dgm:cxn modelId="{4B09D952-3E1A-4104-92A1-123E30F65A25}" type="presParOf" srcId="{AAEB0384-2448-4B56-BFEF-4B0CC33F6F10}" destId="{68B38306-D5AD-4830-8FE9-FDE2BAE3482B}" srcOrd="2" destOrd="0" presId="urn:microsoft.com/office/officeart/2018/2/layout/IconLabelList"/>
    <dgm:cxn modelId="{3BD0CDC2-B91B-4D2E-92AE-D244C4F46AE1}" type="presParOf" srcId="{4286C996-E33A-4623-8BF5-5A26BE8FFB61}" destId="{2549ACA2-6E15-4E17-BEE8-9B702FEB9FF6}" srcOrd="1" destOrd="0" presId="urn:microsoft.com/office/officeart/2018/2/layout/IconLabelList"/>
    <dgm:cxn modelId="{D2739D74-CF7C-4E34-A897-D007D485A67D}" type="presParOf" srcId="{4286C996-E33A-4623-8BF5-5A26BE8FFB61}" destId="{EB4EDF68-672D-4E00-97C1-BDD1CB72E005}" srcOrd="2" destOrd="0" presId="urn:microsoft.com/office/officeart/2018/2/layout/IconLabelList"/>
    <dgm:cxn modelId="{B01C03F3-2C29-4C5E-87BA-4C70588F6DDC}" type="presParOf" srcId="{EB4EDF68-672D-4E00-97C1-BDD1CB72E005}" destId="{FB6F4AAB-954C-4B4B-87CA-79FC2874DE2D}" srcOrd="0" destOrd="0" presId="urn:microsoft.com/office/officeart/2018/2/layout/IconLabelList"/>
    <dgm:cxn modelId="{95A47B5E-D79C-4271-8F0B-004CCCE2979A}" type="presParOf" srcId="{EB4EDF68-672D-4E00-97C1-BDD1CB72E005}" destId="{B3D7C6F9-B882-4CFB-99DD-CF446C998143}" srcOrd="1" destOrd="0" presId="urn:microsoft.com/office/officeart/2018/2/layout/IconLabelList"/>
    <dgm:cxn modelId="{B44BB8F6-DB47-4B77-B948-3DBA5C44579A}" type="presParOf" srcId="{EB4EDF68-672D-4E00-97C1-BDD1CB72E005}" destId="{2163F41F-927C-4DCF-B2FE-99ACE7A9F33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2E170B-11C5-4B55-9C1B-7C3664C8B8A4}">
      <dsp:nvSpPr>
        <dsp:cNvPr id="0" name=""/>
        <dsp:cNvSpPr/>
      </dsp:nvSpPr>
      <dsp:spPr>
        <a:xfrm>
          <a:off x="523095" y="459521"/>
          <a:ext cx="1441902" cy="144190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F94325-8F02-4CA3-A150-8F65FF3774E4}">
      <dsp:nvSpPr>
        <dsp:cNvPr id="0" name=""/>
        <dsp:cNvSpPr/>
      </dsp:nvSpPr>
      <dsp:spPr>
        <a:xfrm>
          <a:off x="830385" y="766811"/>
          <a:ext cx="827321" cy="8273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EBBD93-C603-4106-A631-5F19E8681885}">
      <dsp:nvSpPr>
        <dsp:cNvPr id="0" name=""/>
        <dsp:cNvSpPr/>
      </dsp:nvSpPr>
      <dsp:spPr>
        <a:xfrm>
          <a:off x="62159"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Strengths</a:t>
          </a:r>
          <a:endParaRPr lang="en-US" sz="2500" kern="1200"/>
        </a:p>
      </dsp:txBody>
      <dsp:txXfrm>
        <a:off x="62159" y="2350541"/>
        <a:ext cx="2363775" cy="720000"/>
      </dsp:txXfrm>
    </dsp:sp>
    <dsp:sp modelId="{7427DA03-91E4-46A9-B10F-490C5907FF83}">
      <dsp:nvSpPr>
        <dsp:cNvPr id="0" name=""/>
        <dsp:cNvSpPr/>
      </dsp:nvSpPr>
      <dsp:spPr>
        <a:xfrm>
          <a:off x="3300530" y="459521"/>
          <a:ext cx="1441902" cy="144190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B91FE6-630E-4E83-8C5F-5E147213912A}">
      <dsp:nvSpPr>
        <dsp:cNvPr id="0" name=""/>
        <dsp:cNvSpPr/>
      </dsp:nvSpPr>
      <dsp:spPr>
        <a:xfrm>
          <a:off x="3607821" y="766811"/>
          <a:ext cx="827321" cy="8273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71004F-0BB6-4891-A739-BD95CCF1F4FA}">
      <dsp:nvSpPr>
        <dsp:cNvPr id="0" name=""/>
        <dsp:cNvSpPr/>
      </dsp:nvSpPr>
      <dsp:spPr>
        <a:xfrm>
          <a:off x="2839594"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Weaknesses </a:t>
          </a:r>
          <a:endParaRPr lang="en-US" sz="2500" kern="1200"/>
        </a:p>
      </dsp:txBody>
      <dsp:txXfrm>
        <a:off x="2839594" y="2350541"/>
        <a:ext cx="2363775" cy="720000"/>
      </dsp:txXfrm>
    </dsp:sp>
    <dsp:sp modelId="{60DE1746-6430-48A7-BEFC-4348C9E497A2}">
      <dsp:nvSpPr>
        <dsp:cNvPr id="0" name=""/>
        <dsp:cNvSpPr/>
      </dsp:nvSpPr>
      <dsp:spPr>
        <a:xfrm>
          <a:off x="6077966" y="459521"/>
          <a:ext cx="1441902" cy="144190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6B256-5C00-4200-88B4-A89072A86EFC}">
      <dsp:nvSpPr>
        <dsp:cNvPr id="0" name=""/>
        <dsp:cNvSpPr/>
      </dsp:nvSpPr>
      <dsp:spPr>
        <a:xfrm>
          <a:off x="6385257" y="766811"/>
          <a:ext cx="827321" cy="8273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9CC79E-D7EF-4DF4-AA59-3490CC468E12}">
      <dsp:nvSpPr>
        <dsp:cNvPr id="0" name=""/>
        <dsp:cNvSpPr/>
      </dsp:nvSpPr>
      <dsp:spPr>
        <a:xfrm>
          <a:off x="5617030"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Opportunities</a:t>
          </a:r>
          <a:endParaRPr lang="en-US" sz="2500" kern="1200"/>
        </a:p>
      </dsp:txBody>
      <dsp:txXfrm>
        <a:off x="5617030" y="2350541"/>
        <a:ext cx="2363775" cy="720000"/>
      </dsp:txXfrm>
    </dsp:sp>
    <dsp:sp modelId="{D8E1A40F-CCA6-4793-8AFB-3199E9A6FF6E}">
      <dsp:nvSpPr>
        <dsp:cNvPr id="0" name=""/>
        <dsp:cNvSpPr/>
      </dsp:nvSpPr>
      <dsp:spPr>
        <a:xfrm>
          <a:off x="8855402" y="459521"/>
          <a:ext cx="1441902" cy="144190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F38446-51A6-4617-AAA5-BB7EFB0DBF35}">
      <dsp:nvSpPr>
        <dsp:cNvPr id="0" name=""/>
        <dsp:cNvSpPr/>
      </dsp:nvSpPr>
      <dsp:spPr>
        <a:xfrm>
          <a:off x="9162692" y="766811"/>
          <a:ext cx="827321" cy="8273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58EE94-6B0D-4EFB-BFBB-AA7A11CD5CC9}">
      <dsp:nvSpPr>
        <dsp:cNvPr id="0" name=""/>
        <dsp:cNvSpPr/>
      </dsp:nvSpPr>
      <dsp:spPr>
        <a:xfrm>
          <a:off x="8394465"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Threats</a:t>
          </a:r>
          <a:endParaRPr lang="en-US" sz="2500" kern="1200"/>
        </a:p>
      </dsp:txBody>
      <dsp:txXfrm>
        <a:off x="8394465" y="2350541"/>
        <a:ext cx="2363775"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48062-D850-4524-8B39-3489FB3E717E}">
      <dsp:nvSpPr>
        <dsp:cNvPr id="0" name=""/>
        <dsp:cNvSpPr/>
      </dsp:nvSpPr>
      <dsp:spPr>
        <a:xfrm>
          <a:off x="0" y="1141"/>
          <a:ext cx="10820400" cy="48659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B4CD10-5E13-4797-9878-F810A03F8519}">
      <dsp:nvSpPr>
        <dsp:cNvPr id="0" name=""/>
        <dsp:cNvSpPr/>
      </dsp:nvSpPr>
      <dsp:spPr>
        <a:xfrm>
          <a:off x="147193" y="110624"/>
          <a:ext cx="267624" cy="267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AE5F0D-EA3C-4E36-85FD-072D3FA456EA}">
      <dsp:nvSpPr>
        <dsp:cNvPr id="0" name=""/>
        <dsp:cNvSpPr/>
      </dsp:nvSpPr>
      <dsp:spPr>
        <a:xfrm>
          <a:off x="562011" y="1141"/>
          <a:ext cx="10258388" cy="48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97" tIns="51497" rIns="51497" bIns="51497" numCol="1" spcCol="1270" anchor="ctr" anchorCtr="0">
          <a:noAutofit/>
        </a:bodyPr>
        <a:lstStyle/>
        <a:p>
          <a:pPr marL="0" lvl="0" indent="0" algn="l" defTabSz="844550">
            <a:lnSpc>
              <a:spcPct val="100000"/>
            </a:lnSpc>
            <a:spcBef>
              <a:spcPct val="0"/>
            </a:spcBef>
            <a:spcAft>
              <a:spcPct val="35000"/>
            </a:spcAft>
            <a:buNone/>
          </a:pPr>
          <a:r>
            <a:rPr lang="en-GB" sz="1900" kern="1200"/>
            <a:t>Political</a:t>
          </a:r>
          <a:endParaRPr lang="en-US" sz="1900" kern="1200"/>
        </a:p>
      </dsp:txBody>
      <dsp:txXfrm>
        <a:off x="562011" y="1141"/>
        <a:ext cx="10258388" cy="486590"/>
      </dsp:txXfrm>
    </dsp:sp>
    <dsp:sp modelId="{5038044E-5605-4430-91A3-23551C8FCA3B}">
      <dsp:nvSpPr>
        <dsp:cNvPr id="0" name=""/>
        <dsp:cNvSpPr/>
      </dsp:nvSpPr>
      <dsp:spPr>
        <a:xfrm>
          <a:off x="0" y="609379"/>
          <a:ext cx="10820400" cy="48659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9C71A9-C0D2-429C-8D67-8F43D89B5854}">
      <dsp:nvSpPr>
        <dsp:cNvPr id="0" name=""/>
        <dsp:cNvSpPr/>
      </dsp:nvSpPr>
      <dsp:spPr>
        <a:xfrm>
          <a:off x="147193" y="718862"/>
          <a:ext cx="267624" cy="267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13364F-4577-4677-A596-651B6332E812}">
      <dsp:nvSpPr>
        <dsp:cNvPr id="0" name=""/>
        <dsp:cNvSpPr/>
      </dsp:nvSpPr>
      <dsp:spPr>
        <a:xfrm>
          <a:off x="562011" y="609379"/>
          <a:ext cx="10258388" cy="48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97" tIns="51497" rIns="51497" bIns="51497" numCol="1" spcCol="1270" anchor="ctr" anchorCtr="0">
          <a:noAutofit/>
        </a:bodyPr>
        <a:lstStyle/>
        <a:p>
          <a:pPr marL="0" lvl="0" indent="0" algn="l" defTabSz="844550">
            <a:lnSpc>
              <a:spcPct val="100000"/>
            </a:lnSpc>
            <a:spcBef>
              <a:spcPct val="0"/>
            </a:spcBef>
            <a:spcAft>
              <a:spcPct val="35000"/>
            </a:spcAft>
            <a:buNone/>
          </a:pPr>
          <a:r>
            <a:rPr lang="en-GB" sz="1900" kern="1200"/>
            <a:t>Economic</a:t>
          </a:r>
          <a:endParaRPr lang="en-US" sz="1900" kern="1200"/>
        </a:p>
      </dsp:txBody>
      <dsp:txXfrm>
        <a:off x="562011" y="609379"/>
        <a:ext cx="10258388" cy="486590"/>
      </dsp:txXfrm>
    </dsp:sp>
    <dsp:sp modelId="{74EA30A5-F0F7-4E68-9801-89E99DFF968A}">
      <dsp:nvSpPr>
        <dsp:cNvPr id="0" name=""/>
        <dsp:cNvSpPr/>
      </dsp:nvSpPr>
      <dsp:spPr>
        <a:xfrm>
          <a:off x="0" y="1217617"/>
          <a:ext cx="10820400" cy="48659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200250-8AAC-49FC-ADA6-139368945296}">
      <dsp:nvSpPr>
        <dsp:cNvPr id="0" name=""/>
        <dsp:cNvSpPr/>
      </dsp:nvSpPr>
      <dsp:spPr>
        <a:xfrm>
          <a:off x="147193" y="1327099"/>
          <a:ext cx="267624" cy="267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E53942-4AD5-4F46-AFAB-36005051BD33}">
      <dsp:nvSpPr>
        <dsp:cNvPr id="0" name=""/>
        <dsp:cNvSpPr/>
      </dsp:nvSpPr>
      <dsp:spPr>
        <a:xfrm>
          <a:off x="562011" y="1217617"/>
          <a:ext cx="10258388" cy="48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97" tIns="51497" rIns="51497" bIns="51497" numCol="1" spcCol="1270" anchor="ctr" anchorCtr="0">
          <a:noAutofit/>
        </a:bodyPr>
        <a:lstStyle/>
        <a:p>
          <a:pPr marL="0" lvl="0" indent="0" algn="l" defTabSz="844550">
            <a:lnSpc>
              <a:spcPct val="100000"/>
            </a:lnSpc>
            <a:spcBef>
              <a:spcPct val="0"/>
            </a:spcBef>
            <a:spcAft>
              <a:spcPct val="35000"/>
            </a:spcAft>
            <a:buNone/>
          </a:pPr>
          <a:r>
            <a:rPr lang="en-GB" sz="1900" kern="1200"/>
            <a:t>Social</a:t>
          </a:r>
          <a:endParaRPr lang="en-US" sz="1900" kern="1200"/>
        </a:p>
      </dsp:txBody>
      <dsp:txXfrm>
        <a:off x="562011" y="1217617"/>
        <a:ext cx="10258388" cy="486590"/>
      </dsp:txXfrm>
    </dsp:sp>
    <dsp:sp modelId="{F218E053-4BF5-45F8-AB81-095A2BF07F99}">
      <dsp:nvSpPr>
        <dsp:cNvPr id="0" name=""/>
        <dsp:cNvSpPr/>
      </dsp:nvSpPr>
      <dsp:spPr>
        <a:xfrm>
          <a:off x="0" y="1825854"/>
          <a:ext cx="10820400" cy="48659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12E3D2-DD45-4376-8B9D-845C63A4E9F4}">
      <dsp:nvSpPr>
        <dsp:cNvPr id="0" name=""/>
        <dsp:cNvSpPr/>
      </dsp:nvSpPr>
      <dsp:spPr>
        <a:xfrm>
          <a:off x="147193" y="1935337"/>
          <a:ext cx="267624" cy="2676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7CED9D-5CDF-4E16-ACDF-25BFD168F619}">
      <dsp:nvSpPr>
        <dsp:cNvPr id="0" name=""/>
        <dsp:cNvSpPr/>
      </dsp:nvSpPr>
      <dsp:spPr>
        <a:xfrm>
          <a:off x="562011" y="1825854"/>
          <a:ext cx="10258388" cy="48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97" tIns="51497" rIns="51497" bIns="51497" numCol="1" spcCol="1270" anchor="ctr" anchorCtr="0">
          <a:noAutofit/>
        </a:bodyPr>
        <a:lstStyle/>
        <a:p>
          <a:pPr marL="0" lvl="0" indent="0" algn="l" defTabSz="844550">
            <a:lnSpc>
              <a:spcPct val="100000"/>
            </a:lnSpc>
            <a:spcBef>
              <a:spcPct val="0"/>
            </a:spcBef>
            <a:spcAft>
              <a:spcPct val="35000"/>
            </a:spcAft>
            <a:buNone/>
          </a:pPr>
          <a:r>
            <a:rPr lang="en-GB" sz="1900" kern="1200"/>
            <a:t>Technological</a:t>
          </a:r>
          <a:endParaRPr lang="en-US" sz="1900" kern="1200"/>
        </a:p>
      </dsp:txBody>
      <dsp:txXfrm>
        <a:off x="562011" y="1825854"/>
        <a:ext cx="10258388" cy="486590"/>
      </dsp:txXfrm>
    </dsp:sp>
    <dsp:sp modelId="{EDDA4587-3737-4133-8BBC-44103A79127D}">
      <dsp:nvSpPr>
        <dsp:cNvPr id="0" name=""/>
        <dsp:cNvSpPr/>
      </dsp:nvSpPr>
      <dsp:spPr>
        <a:xfrm>
          <a:off x="0" y="2434092"/>
          <a:ext cx="10820400" cy="48659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B3B73C-4CA9-49C0-BC05-359717A49ED0}">
      <dsp:nvSpPr>
        <dsp:cNvPr id="0" name=""/>
        <dsp:cNvSpPr/>
      </dsp:nvSpPr>
      <dsp:spPr>
        <a:xfrm>
          <a:off x="147193" y="2543575"/>
          <a:ext cx="267624" cy="2676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D8BF51-C041-4C0D-B53D-8099D56817BA}">
      <dsp:nvSpPr>
        <dsp:cNvPr id="0" name=""/>
        <dsp:cNvSpPr/>
      </dsp:nvSpPr>
      <dsp:spPr>
        <a:xfrm>
          <a:off x="562011" y="2434092"/>
          <a:ext cx="10258388" cy="48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97" tIns="51497" rIns="51497" bIns="51497" numCol="1" spcCol="1270" anchor="ctr" anchorCtr="0">
          <a:noAutofit/>
        </a:bodyPr>
        <a:lstStyle/>
        <a:p>
          <a:pPr marL="0" lvl="0" indent="0" algn="l" defTabSz="844550">
            <a:lnSpc>
              <a:spcPct val="100000"/>
            </a:lnSpc>
            <a:spcBef>
              <a:spcPct val="0"/>
            </a:spcBef>
            <a:spcAft>
              <a:spcPct val="35000"/>
            </a:spcAft>
            <a:buNone/>
          </a:pPr>
          <a:r>
            <a:rPr lang="en-GB" sz="1900" kern="1200"/>
            <a:t>Environmental</a:t>
          </a:r>
          <a:endParaRPr lang="en-US" sz="1900" kern="1200"/>
        </a:p>
      </dsp:txBody>
      <dsp:txXfrm>
        <a:off x="562011" y="2434092"/>
        <a:ext cx="10258388" cy="486590"/>
      </dsp:txXfrm>
    </dsp:sp>
    <dsp:sp modelId="{8AB6C03D-A8F8-4A50-9038-D258689DF714}">
      <dsp:nvSpPr>
        <dsp:cNvPr id="0" name=""/>
        <dsp:cNvSpPr/>
      </dsp:nvSpPr>
      <dsp:spPr>
        <a:xfrm>
          <a:off x="0" y="3042329"/>
          <a:ext cx="10820400" cy="48659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BBF313-CB84-40B3-AB9C-7AD6AA01E4D6}">
      <dsp:nvSpPr>
        <dsp:cNvPr id="0" name=""/>
        <dsp:cNvSpPr/>
      </dsp:nvSpPr>
      <dsp:spPr>
        <a:xfrm>
          <a:off x="147193" y="3151812"/>
          <a:ext cx="267624" cy="26762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529050-CCE4-475A-9FE2-DF7A75CCAC06}">
      <dsp:nvSpPr>
        <dsp:cNvPr id="0" name=""/>
        <dsp:cNvSpPr/>
      </dsp:nvSpPr>
      <dsp:spPr>
        <a:xfrm>
          <a:off x="562011" y="3042329"/>
          <a:ext cx="10258388" cy="486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97" tIns="51497" rIns="51497" bIns="51497" numCol="1" spcCol="1270" anchor="ctr" anchorCtr="0">
          <a:noAutofit/>
        </a:bodyPr>
        <a:lstStyle/>
        <a:p>
          <a:pPr marL="0" lvl="0" indent="0" algn="l" defTabSz="844550">
            <a:lnSpc>
              <a:spcPct val="100000"/>
            </a:lnSpc>
            <a:spcBef>
              <a:spcPct val="0"/>
            </a:spcBef>
            <a:spcAft>
              <a:spcPct val="35000"/>
            </a:spcAft>
            <a:buNone/>
          </a:pPr>
          <a:r>
            <a:rPr lang="en-GB" sz="1900" kern="1200"/>
            <a:t>Legal</a:t>
          </a:r>
          <a:endParaRPr lang="en-US" sz="1900" kern="1200"/>
        </a:p>
      </dsp:txBody>
      <dsp:txXfrm>
        <a:off x="562011" y="3042329"/>
        <a:ext cx="10258388" cy="4865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E039DC-28C6-4093-83F0-505334B0EB7B}">
      <dsp:nvSpPr>
        <dsp:cNvPr id="0" name=""/>
        <dsp:cNvSpPr/>
      </dsp:nvSpPr>
      <dsp:spPr>
        <a:xfrm>
          <a:off x="532675" y="1493"/>
          <a:ext cx="2542210" cy="1525326"/>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Autocratic</a:t>
          </a:r>
          <a:endParaRPr lang="en-US" sz="2900" kern="1200"/>
        </a:p>
      </dsp:txBody>
      <dsp:txXfrm>
        <a:off x="532675" y="1493"/>
        <a:ext cx="2542210" cy="1525326"/>
      </dsp:txXfrm>
    </dsp:sp>
    <dsp:sp modelId="{B16A1694-16DF-4A5C-B485-A9BA4493AD53}">
      <dsp:nvSpPr>
        <dsp:cNvPr id="0" name=""/>
        <dsp:cNvSpPr/>
      </dsp:nvSpPr>
      <dsp:spPr>
        <a:xfrm>
          <a:off x="3329107" y="1493"/>
          <a:ext cx="2542210" cy="1525326"/>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Bureaucratic</a:t>
          </a:r>
          <a:endParaRPr lang="en-US" sz="2900" kern="1200"/>
        </a:p>
      </dsp:txBody>
      <dsp:txXfrm>
        <a:off x="3329107" y="1493"/>
        <a:ext cx="2542210" cy="1525326"/>
      </dsp:txXfrm>
    </dsp:sp>
    <dsp:sp modelId="{169FD22C-E9F1-4195-A250-9716B615853B}">
      <dsp:nvSpPr>
        <dsp:cNvPr id="0" name=""/>
        <dsp:cNvSpPr/>
      </dsp:nvSpPr>
      <dsp:spPr>
        <a:xfrm>
          <a:off x="532675" y="1781041"/>
          <a:ext cx="2542210" cy="1525326"/>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Paternalistic</a:t>
          </a:r>
          <a:endParaRPr lang="en-US" sz="2900" kern="1200" dirty="0"/>
        </a:p>
      </dsp:txBody>
      <dsp:txXfrm>
        <a:off x="532675" y="1781041"/>
        <a:ext cx="2542210" cy="1525326"/>
      </dsp:txXfrm>
    </dsp:sp>
    <dsp:sp modelId="{F86F331E-296C-4308-B5C0-4E6627F40237}">
      <dsp:nvSpPr>
        <dsp:cNvPr id="0" name=""/>
        <dsp:cNvSpPr/>
      </dsp:nvSpPr>
      <dsp:spPr>
        <a:xfrm>
          <a:off x="3329107" y="1781041"/>
          <a:ext cx="2542210" cy="1525326"/>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Democratic</a:t>
          </a:r>
          <a:endParaRPr lang="en-US" sz="2900" kern="1200"/>
        </a:p>
      </dsp:txBody>
      <dsp:txXfrm>
        <a:off x="3329107" y="1781041"/>
        <a:ext cx="2542210" cy="1525326"/>
      </dsp:txXfrm>
    </dsp:sp>
    <dsp:sp modelId="{4BAB98E0-BDDC-4F78-AAB8-BFA26A0B0D13}">
      <dsp:nvSpPr>
        <dsp:cNvPr id="0" name=""/>
        <dsp:cNvSpPr/>
      </dsp:nvSpPr>
      <dsp:spPr>
        <a:xfrm>
          <a:off x="1930891" y="3560588"/>
          <a:ext cx="2542210" cy="1525326"/>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Laissez Faire</a:t>
          </a:r>
          <a:endParaRPr lang="en-US" sz="2900" kern="1200"/>
        </a:p>
      </dsp:txBody>
      <dsp:txXfrm>
        <a:off x="1930891" y="3560588"/>
        <a:ext cx="2542210" cy="15253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51786A-DEB0-4D9D-9DAE-27B54E9F2A5A}">
      <dsp:nvSpPr>
        <dsp:cNvPr id="0" name=""/>
        <dsp:cNvSpPr/>
      </dsp:nvSpPr>
      <dsp:spPr>
        <a:xfrm>
          <a:off x="1900200" y="19785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B38306-D5AD-4830-8FE9-FDE2BAE3482B}">
      <dsp:nvSpPr>
        <dsp:cNvPr id="0" name=""/>
        <dsp:cNvSpPr/>
      </dsp:nvSpPr>
      <dsp:spPr>
        <a:xfrm>
          <a:off x="712199" y="261220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GB" sz="5000" kern="1200"/>
            <a:t>Groups</a:t>
          </a:r>
          <a:endParaRPr lang="en-US" sz="5000" kern="1200"/>
        </a:p>
      </dsp:txBody>
      <dsp:txXfrm>
        <a:off x="712199" y="2612207"/>
        <a:ext cx="4320000" cy="720000"/>
      </dsp:txXfrm>
    </dsp:sp>
    <dsp:sp modelId="{FB6F4AAB-954C-4B4B-87CA-79FC2874DE2D}">
      <dsp:nvSpPr>
        <dsp:cNvPr id="0" name=""/>
        <dsp:cNvSpPr/>
      </dsp:nvSpPr>
      <dsp:spPr>
        <a:xfrm>
          <a:off x="6976200" y="19785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63F41F-927C-4DCF-B2FE-99ACE7A9F330}">
      <dsp:nvSpPr>
        <dsp:cNvPr id="0" name=""/>
        <dsp:cNvSpPr/>
      </dsp:nvSpPr>
      <dsp:spPr>
        <a:xfrm>
          <a:off x="5788200" y="261220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GB" sz="5000" kern="1200"/>
            <a:t>Teams</a:t>
          </a:r>
          <a:endParaRPr lang="en-US" sz="5000" kern="1200"/>
        </a:p>
      </dsp:txBody>
      <dsp:txXfrm>
        <a:off x="5788200" y="2612207"/>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7A7754-C808-42ED-9E79-1C88E8F82EAB}" type="datetimeFigureOut">
              <a:rPr lang="en-GB" smtClean="0"/>
              <a:t>12/12/2019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BD9263-0E3C-4F3B-8ADC-EF304FBD3113}" type="slidenum">
              <a:rPr lang="en-GB" smtClean="0"/>
              <a:t>‹#›</a:t>
            </a:fld>
            <a:endParaRPr lang="en-GB"/>
          </a:p>
        </p:txBody>
      </p:sp>
    </p:spTree>
    <p:extLst>
      <p:ext uri="{BB962C8B-B14F-4D97-AF65-F5344CB8AC3E}">
        <p14:creationId xmlns:p14="http://schemas.microsoft.com/office/powerpoint/2010/main" val="1890382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everyone, my name is Jennifer Clark and I am here today to talk to you about the multi million pound supermarket chain, Tesco. Throughout this presentation I will be explaining the different aspects involved within a  business setting and how these apply to Tesco. </a:t>
            </a:r>
          </a:p>
          <a:p>
            <a:r>
              <a:rPr lang="en-GB" dirty="0"/>
              <a:t> Lets start off by looking at the origins and history of Tesco, when it was formed and how it is operating in todays economical climate. </a:t>
            </a:r>
          </a:p>
        </p:txBody>
      </p:sp>
      <p:sp>
        <p:nvSpPr>
          <p:cNvPr id="4" name="Slide Number Placeholder 3"/>
          <p:cNvSpPr>
            <a:spLocks noGrp="1"/>
          </p:cNvSpPr>
          <p:nvPr>
            <p:ph type="sldNum" sz="quarter" idx="5"/>
          </p:nvPr>
        </p:nvSpPr>
        <p:spPr/>
        <p:txBody>
          <a:bodyPr/>
          <a:lstStyle/>
          <a:p>
            <a:fld id="{BCBD9263-0E3C-4F3B-8ADC-EF304FBD3113}" type="slidenum">
              <a:rPr lang="en-GB" smtClean="0"/>
              <a:t>2</a:t>
            </a:fld>
            <a:endParaRPr lang="en-GB"/>
          </a:p>
        </p:txBody>
      </p:sp>
    </p:spTree>
    <p:extLst>
      <p:ext uri="{BB962C8B-B14F-4D97-AF65-F5344CB8AC3E}">
        <p14:creationId xmlns:p14="http://schemas.microsoft.com/office/powerpoint/2010/main" val="2354505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there will be a fair few facts and figures, all of which I feel is relevant in explaining how something so small has grown into the business we all know it as today.</a:t>
            </a:r>
          </a:p>
          <a:p>
            <a:r>
              <a:rPr lang="en-GB" dirty="0"/>
              <a:t>The supermarket franchise Tesco was founded in 1919 by a man called Jack Cohen, he had served in the Royal Flying Corps during the Great War. With Jack’s demobilisation money he had received for his service,  he decided to invest it in a groceries stall which he set up in the East End of London in 1919. During this period in time, money and food was scarce, witnessing this, Jack thought that everyone should have access to affordable food not just the wealthy. On his first day of sales on his stall, Jack had sold £4 worth of stock; of which he made a profit of £1.</a:t>
            </a:r>
          </a:p>
          <a:p>
            <a:r>
              <a:rPr lang="en-GB" dirty="0"/>
              <a:t>In 1924 the Tesco brand name was born. Jack made his first own-branded Tea, which was called ‘Tesco Tea’.</a:t>
            </a:r>
          </a:p>
          <a:p>
            <a:r>
              <a:rPr lang="en-GB" dirty="0"/>
              <a:t>5 years down the line, Jack opened the first Tesco Store in 1929. The store was located in Burnt Oak, Edgeware, North London. This store sold value dry goods and of course Jacks own branded Tea. Going on through time then, Jack expands his Tesco store by buying more land. After several visits over to America, Jack brings back the concept of self-service shopping, this concept would go on to change how the British people shopped. By 1955, Jack had opened a further 19 stores and then over the next 5 years a further 500 stores opened! That is a rapid expansion, which goes to show how popular the self service shopping concept became. Further on through the years Jack continued to expand Tesco, with more stores, ideas such as self-serving meat counters, dairy counters and also Tesco petrol stations on site with the supermarkets . The Tesco founder passed away in March 1979; his franchise still grew and by the 1990’s the Tesco Supermarket stores went global. Ever expanding the store opened itself into the convenience store market, opening smaller stores which were called “Tesco Express” and then larger stores which offered not only grocery shopping but also homeware and electrical goods, these were called “Tesco Extra”.</a:t>
            </a:r>
          </a:p>
          <a:p>
            <a:r>
              <a:rPr lang="en-GB" dirty="0"/>
              <a:t>In keeping with Jack’s affordability philosophy, in 1993 Tesco had launched and branded their own products alongside the products which were readily available in the stores. These products were called ‘Tesco Value’. After ‘Tesco Value’ was launched, the catchy slogan which we all know and associate with Tesco was born…”Every Little Helps”. With this new slogan, Tesco saw an influx of customers and their new customers base had grown by over 1.3 million in just two years!</a:t>
            </a:r>
          </a:p>
          <a:p>
            <a:r>
              <a:rPr lang="en-GB" dirty="0"/>
              <a:t>In the year 2000 Tesco advanced with their progression into the market with the launch of their website Tesco.com. The website had grown and more services became available online, seeing another major influx of customers; the site serving over 20,000,000 customers every month. That is an absolutely staggering amount.</a:t>
            </a:r>
          </a:p>
          <a:p>
            <a:r>
              <a:rPr lang="en-GB" dirty="0"/>
              <a:t>In 2001, Tesco launched their own clothing brand Florence &amp; Fred. This brand of clothing was in keeping in the latest fashion styles and trends but with an affordable price tag. 2003 saw the launch of Tesco Mobile Network, working in partnership with the network O2, offering a pay as you go sim card and also pay monthly contracts.</a:t>
            </a:r>
          </a:p>
          <a:p>
            <a:r>
              <a:rPr lang="en-GB" dirty="0"/>
              <a:t>One of the biggest perks to shopping with Tesco is the Clubcard reward scheme. Over the years the points value has fluctuated and also the reward schemes. As a mother of 3 I think this scheme is fantastic, I shop in Tesco throughout the year and either transfer my points into days out vouchers to use with the kids or I save them up and use them towards airport parking or paying for the Dover Ferry when we go over to Germany to visit my family. It is Definity a worthwhile incentive to keep shopping at Tesco, even when their competitors beat them on certain things in price. The points throughout the year certainly do add up! As they say ‘Every little helps’</a:t>
            </a:r>
          </a:p>
          <a:p>
            <a:r>
              <a:rPr lang="en-GB" dirty="0"/>
              <a:t>If you look at the picture, you can see how Tesco’s has progressed, these figures are based on 2018 annual report.  Tesco now has over 440,000 employees all across the board in different departments, all of which is making Tesco the massive success we all know.</a:t>
            </a:r>
          </a:p>
          <a:p>
            <a:r>
              <a:rPr lang="en-GB" dirty="0"/>
              <a:t>(Tesco PLC, 2019)</a:t>
            </a:r>
          </a:p>
        </p:txBody>
      </p:sp>
      <p:sp>
        <p:nvSpPr>
          <p:cNvPr id="4" name="Slide Number Placeholder 3"/>
          <p:cNvSpPr>
            <a:spLocks noGrp="1"/>
          </p:cNvSpPr>
          <p:nvPr>
            <p:ph type="sldNum" sz="quarter" idx="5"/>
          </p:nvPr>
        </p:nvSpPr>
        <p:spPr/>
        <p:txBody>
          <a:bodyPr/>
          <a:lstStyle/>
          <a:p>
            <a:fld id="{BCBD9263-0E3C-4F3B-8ADC-EF304FBD3113}" type="slidenum">
              <a:rPr lang="en-GB" smtClean="0"/>
              <a:t>3</a:t>
            </a:fld>
            <a:endParaRPr lang="en-GB"/>
          </a:p>
        </p:txBody>
      </p:sp>
    </p:spTree>
    <p:extLst>
      <p:ext uri="{BB962C8B-B14F-4D97-AF65-F5344CB8AC3E}">
        <p14:creationId xmlns:p14="http://schemas.microsoft.com/office/powerpoint/2010/main" val="300400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every business or organisation, a mission statement is a summary of the businesses core purpose, values and set of principles. Normally the mission statement would stay unchanged. It clearly defines their objectives and goals, explaining what is important to that said business and how they will achieve their mission. Unlike a Vision Statement- which is a statement outlining what they would like to achieve. A mission statement is how they are going to achieve it and what measures will be put in place to accomplish that while at the same time being mindful of the interests of the stakeholders of the business (Mullins, 2016).</a:t>
            </a:r>
          </a:p>
          <a:p>
            <a:r>
              <a:rPr lang="en-GB" dirty="0"/>
              <a:t>Most people would assume Tesco’s mission statement  is ‘Every Little Helps’ I know I did! It was only when I started specifically looking for their mission statement did I discover that it was actually “Serving Shoppers A Little Better Everyday.” If you think back to Jack Cohen the founder of Tesco, what did he set out to do?…Make products available and affordable to all. Tesco’s core purpose hasn’t deviated from what Jack initially set out to achieve. As outlined on their webpage ‘Core Purpose and Values’ their core purpose is putting the needs of the customer first, making their shopping a little better and easier every time. Everything Tesco provides and the services which are now available are all geared up to suit the customers needs as well as maintaining a good workplace for their employees and supporting staff in other roles. </a:t>
            </a:r>
          </a:p>
          <a:p>
            <a:r>
              <a:rPr lang="en-GB" dirty="0"/>
              <a:t>Alongside what Tesco provides, they also help communities and charities through fundraising through their stores. They support Cancer Research UK’s Race for Life, customers and staff all taking part and raising funds for the research which is vital in combating cancer. In their stores they choose organisations which are fund raising whether is be schools, social enterprises, charities and so forth, enabling customers to deposit little blue disks (which are given to them at the check out tills) into collection bins to show their support and raise the money which is needed. Another example of Tesco putting the needs of the customers first.</a:t>
            </a:r>
          </a:p>
          <a:p>
            <a:r>
              <a:rPr lang="en-GB" dirty="0"/>
              <a:t>(Tesco PLC, 2019).</a:t>
            </a:r>
          </a:p>
          <a:p>
            <a:r>
              <a:rPr lang="en-GB" dirty="0"/>
              <a:t>  </a:t>
            </a:r>
          </a:p>
        </p:txBody>
      </p:sp>
      <p:sp>
        <p:nvSpPr>
          <p:cNvPr id="4" name="Slide Number Placeholder 3"/>
          <p:cNvSpPr>
            <a:spLocks noGrp="1"/>
          </p:cNvSpPr>
          <p:nvPr>
            <p:ph type="sldNum" sz="quarter" idx="5"/>
          </p:nvPr>
        </p:nvSpPr>
        <p:spPr/>
        <p:txBody>
          <a:bodyPr/>
          <a:lstStyle/>
          <a:p>
            <a:fld id="{BCBD9263-0E3C-4F3B-8ADC-EF304FBD3113}" type="slidenum">
              <a:rPr lang="en-GB" smtClean="0"/>
              <a:t>4</a:t>
            </a:fld>
            <a:endParaRPr lang="en-GB"/>
          </a:p>
        </p:txBody>
      </p:sp>
    </p:spTree>
    <p:extLst>
      <p:ext uri="{BB962C8B-B14F-4D97-AF65-F5344CB8AC3E}">
        <p14:creationId xmlns:p14="http://schemas.microsoft.com/office/powerpoint/2010/main" val="3281978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many types of organisations and a difference in how they are governed. Businesses can be classed in many different ways, sizes and also how they are structured. Organisational structure can differ depending on many factors both internal and external, some being cultural, political and also social </a:t>
            </a:r>
            <a:r>
              <a:rPr lang="en-GB" sz="1200" kern="1200" dirty="0">
                <a:solidFill>
                  <a:schemeClr val="tx1"/>
                </a:solidFill>
                <a:effectLst/>
                <a:latin typeface="+mn-lt"/>
                <a:ea typeface="+mn-ea"/>
                <a:cs typeface="+mn-cs"/>
              </a:rPr>
              <a:t>(Schneider, 2003).</a:t>
            </a:r>
          </a:p>
          <a:p>
            <a:r>
              <a:rPr lang="en-GB" dirty="0"/>
              <a:t>Lets start by looking at the different organisation types and what they entail before we discuss what category Tesco falls under. The public sector organisation are created and funded by the Government. A few examples of these organisations are the NHS, Police department and Fire Service. These are not set up with making profit in mind, they are effectively organised to provide services for the public via funding paid through taxes. Private Sector organisations are businesses owned and funded by individuals through partnership and stakeholders who have a share in that organisation. These are organisations set up with the aim of being sustainable in business while making a profit. A few prime examples of this can be Marks &amp; </a:t>
            </a:r>
            <a:r>
              <a:rPr lang="en-GB" dirty="0" err="1"/>
              <a:t>Spencers</a:t>
            </a:r>
            <a:r>
              <a:rPr lang="en-GB" dirty="0"/>
              <a:t>, McDonalds, </a:t>
            </a:r>
            <a:r>
              <a:rPr lang="en-GB" dirty="0" err="1"/>
              <a:t>Coca-cola</a:t>
            </a:r>
            <a:r>
              <a:rPr lang="en-GB" dirty="0"/>
              <a:t> and Primark. There are also not-for-profit organisations such as charities and social enterprises, their main goals are raising awareness and funding to provide services to members of the public without profit being a priority. These charities and social enterprises are set up in various ways, on a local or global scale. Some examples of these are Breast Cancer Awareness, RSPCA, National Deaf Children’s Society and the Samaritans. All of which rely on public support and donations in order to operate and provide services.</a:t>
            </a:r>
          </a:p>
          <a:p>
            <a:r>
              <a:rPr lang="en-GB" dirty="0"/>
              <a:t>When we talk about Tesco, they are categorised under the Private Sector Organisation. They are a profit driven business, even though they do support and promote charities and social enterprises. Tesco’s would have been unable to expand on a Global scale if they weren’t driven by profits. Customers are at the heart of their foundations but they need to make a profit to enable being in business for over 100 years.   </a:t>
            </a:r>
          </a:p>
        </p:txBody>
      </p:sp>
      <p:sp>
        <p:nvSpPr>
          <p:cNvPr id="4" name="Slide Number Placeholder 3"/>
          <p:cNvSpPr>
            <a:spLocks noGrp="1"/>
          </p:cNvSpPr>
          <p:nvPr>
            <p:ph type="sldNum" sz="quarter" idx="5"/>
          </p:nvPr>
        </p:nvSpPr>
        <p:spPr/>
        <p:txBody>
          <a:bodyPr/>
          <a:lstStyle/>
          <a:p>
            <a:fld id="{BCBD9263-0E3C-4F3B-8ADC-EF304FBD3113}" type="slidenum">
              <a:rPr lang="en-GB" smtClean="0"/>
              <a:t>5</a:t>
            </a:fld>
            <a:endParaRPr lang="en-GB"/>
          </a:p>
        </p:txBody>
      </p:sp>
    </p:spTree>
    <p:extLst>
      <p:ext uri="{BB962C8B-B14F-4D97-AF65-F5344CB8AC3E}">
        <p14:creationId xmlns:p14="http://schemas.microsoft.com/office/powerpoint/2010/main" val="921521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am now going to talk about corporate social responsibilities or CSR. Now some of you may know what that this means and some may not. I will briefly explain what CSR stands for and also why it is such an important aspect in the business world. The </a:t>
            </a:r>
            <a:r>
              <a:rPr lang="en-GB" sz="1200" kern="1200" dirty="0">
                <a:solidFill>
                  <a:schemeClr val="tx1"/>
                </a:solidFill>
                <a:effectLst/>
                <a:latin typeface="+mn-lt"/>
                <a:ea typeface="+mn-ea"/>
                <a:cs typeface="+mn-cs"/>
              </a:rPr>
              <a:t>Chartered Management Institute (2013), state that </a:t>
            </a:r>
            <a:r>
              <a:rPr lang="en-GB" sz="1200" i="1" kern="1200" dirty="0">
                <a:solidFill>
                  <a:schemeClr val="tx1"/>
                </a:solidFill>
                <a:effectLst/>
                <a:latin typeface="+mn-lt"/>
                <a:ea typeface="+mn-ea"/>
                <a:cs typeface="+mn-cs"/>
              </a:rPr>
              <a:t>“CSR is concerned with building integrity and fairness into corporate policies, strategies and decision-making. CSR policies can benefit an organisation by developing and enhancing relationships with customers and suppliers, help to attract and retain a strong workforce, and improve a business’s reputation and standing.”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Businesses have an obligation to the environment, not just in the vicinity but as a whole. As outlined on their website, Tesco have updated there CSR policy annually in keeping with national and global issues. They key aspects of their CSR policy are: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kern="1200" dirty="0">
                <a:solidFill>
                  <a:schemeClr val="tx1"/>
                </a:solidFill>
                <a:effectLst/>
                <a:latin typeface="+mn-lt"/>
                <a:ea typeface="+mn-ea"/>
                <a:cs typeface="+mn-cs"/>
              </a:rPr>
              <a:t>Food Waste-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a commitment that any food waste that is still fit for human consumption, will not go to waste.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Publishing assured data on UK food waste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Collecting food donations across the stores.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kern="1200" dirty="0">
                <a:solidFill>
                  <a:schemeClr val="tx1"/>
                </a:solidFill>
                <a:effectLst/>
                <a:latin typeface="+mn-lt"/>
                <a:ea typeface="+mn-ea"/>
                <a:cs typeface="+mn-cs"/>
              </a:rPr>
              <a:t>Health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Pledging to cut on average 5% of sugar content out of UK soft drinks every year.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Free fruit will be provided in large Tesco stores for children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Raising money for charities- over £13.7 million for Diabetes and the British Heart Foundation.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u="non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kern="1200" dirty="0">
                <a:solidFill>
                  <a:schemeClr val="tx1"/>
                </a:solidFill>
                <a:effectLst/>
                <a:latin typeface="+mn-lt"/>
                <a:ea typeface="+mn-ea"/>
                <a:cs typeface="+mn-cs"/>
              </a:rPr>
              <a:t>Human rights and labour standards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Providing social programmes for the communities in which they source their products. Over the last two years they have supported 450,000 people in these communities.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Tesco were nominated in 2016 for the Reuters Foundation Stop Slavery Award.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u="non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kern="1200" dirty="0">
                <a:solidFill>
                  <a:schemeClr val="tx1"/>
                </a:solidFill>
                <a:effectLst/>
                <a:latin typeface="+mn-lt"/>
                <a:ea typeface="+mn-ea"/>
                <a:cs typeface="+mn-cs"/>
              </a:rPr>
              <a:t>Environment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Pledging to reduce their complete carbon emission by 3.1% every year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Tesco are the first UK retailer to join the Sustainable Agriculture Initiative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All fish, whether it be pre packed, frozen or fresh are all part of the MSC label scheme.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u="non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kern="1200" dirty="0">
                <a:solidFill>
                  <a:schemeClr val="tx1"/>
                </a:solidFill>
                <a:effectLst/>
                <a:latin typeface="+mn-lt"/>
                <a:ea typeface="+mn-ea"/>
                <a:cs typeface="+mn-cs"/>
              </a:rPr>
              <a:t>Supplier Relationships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Across the UK and central Europe, they have enforced standardisation payment terms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In central Europe, Tesco now provide a new supplier helpline and in Thailand they have created a helpline website for their suppliers.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In 2016, Tesco were recognised as the most improved retailer by the Groceries Code Adjudicator annual review.</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u="non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kern="1200" dirty="0">
                <a:solidFill>
                  <a:schemeClr val="tx1"/>
                </a:solidFill>
                <a:effectLst/>
                <a:latin typeface="+mn-lt"/>
                <a:ea typeface="+mn-ea"/>
                <a:cs typeface="+mn-cs"/>
              </a:rPr>
              <a:t>Business Ethics and Anti-Bribery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Tesco have launched a revised and up to date code of conduct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Staff retraining programmes regarding anti-</a:t>
            </a:r>
            <a:r>
              <a:rPr lang="en-GB" sz="1200" b="0" u="none" kern="1200" dirty="0" err="1">
                <a:solidFill>
                  <a:schemeClr val="tx1"/>
                </a:solidFill>
                <a:effectLst/>
                <a:latin typeface="+mn-lt"/>
                <a:ea typeface="+mn-ea"/>
                <a:cs typeface="+mn-cs"/>
              </a:rPr>
              <a:t>bribrery</a:t>
            </a:r>
            <a:r>
              <a:rPr lang="en-GB" sz="1200" b="0" u="none" kern="1200" dirty="0">
                <a:solidFill>
                  <a:schemeClr val="tx1"/>
                </a:solidFill>
                <a:effectLst/>
                <a:latin typeface="+mn-lt"/>
                <a:ea typeface="+mn-ea"/>
                <a:cs typeface="+mn-cs"/>
              </a:rPr>
              <a:t>, income recognition and supplier codes.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u="none" kern="1200" dirty="0">
                <a:solidFill>
                  <a:schemeClr val="tx1"/>
                </a:solidFill>
                <a:effectLst/>
                <a:latin typeface="+mn-lt"/>
                <a:ea typeface="+mn-ea"/>
                <a:cs typeface="+mn-cs"/>
              </a:rPr>
              <a:t>Raising awareness for their ‘protector hotline’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(Tesco PLC, 2016)</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u="none"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u="non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0" u="none" kern="1200" dirty="0">
                <a:solidFill>
                  <a:schemeClr val="tx1"/>
                </a:solidFill>
                <a:effectLst/>
                <a:latin typeface="+mn-lt"/>
                <a:ea typeface="+mn-ea"/>
                <a:cs typeface="+mn-cs"/>
              </a:rPr>
              <a:t>As you can see the CSR policies include all aspects including internal and external factors revolving around the business environment. However, not everyone is in agreement with the CSR policies and how effective they are in business. </a:t>
            </a:r>
            <a:r>
              <a:rPr lang="en-GB" sz="1200" kern="1200" dirty="0">
                <a:solidFill>
                  <a:schemeClr val="tx1"/>
                </a:solidFill>
                <a:effectLst/>
                <a:latin typeface="+mn-lt"/>
                <a:ea typeface="+mn-ea"/>
                <a:cs typeface="+mn-cs"/>
              </a:rPr>
              <a:t>Pearce (2011), suggests that most </a:t>
            </a:r>
            <a:r>
              <a:rPr lang="en-GB" sz="1200" i="0" kern="1200" dirty="0">
                <a:solidFill>
                  <a:schemeClr val="tx1"/>
                </a:solidFill>
                <a:effectLst/>
                <a:latin typeface="+mn-lt"/>
                <a:ea typeface="+mn-ea"/>
                <a:cs typeface="+mn-cs"/>
              </a:rPr>
              <a:t>companies are struggling with CSR policies as they have become very diverse and so complicated that it is hard to distinguish what the boundaries actually are. There are so many different aspects to CSR that it makes businesses unsure of what it is they should </a:t>
            </a:r>
            <a:r>
              <a:rPr lang="en-GB" sz="1200" kern="1200" dirty="0">
                <a:solidFill>
                  <a:schemeClr val="tx1"/>
                </a:solidFill>
                <a:effectLst/>
                <a:latin typeface="+mn-lt"/>
                <a:ea typeface="+mn-ea"/>
                <a:cs typeface="+mn-cs"/>
              </a:rPr>
              <a:t>be doing and how to do it. Companies that find themselves struggling to adapt to their CSR policies are putting themselves at risk of scrutiny and inefficiency.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br>
              <a:rPr lang="en-GB" sz="1200" b="1" u="sng" kern="1200" dirty="0">
                <a:solidFill>
                  <a:schemeClr val="tx1"/>
                </a:solidFill>
                <a:effectLst/>
                <a:latin typeface="+mn-lt"/>
                <a:ea typeface="+mn-ea"/>
                <a:cs typeface="+mn-cs"/>
              </a:rPr>
            </a:br>
            <a:endParaRPr lang="en-GB" sz="1200" b="1" u="sng"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CBD9263-0E3C-4F3B-8ADC-EF304FBD3113}" type="slidenum">
              <a:rPr lang="en-GB" smtClean="0"/>
              <a:t>6</a:t>
            </a:fld>
            <a:endParaRPr lang="en-GB"/>
          </a:p>
        </p:txBody>
      </p:sp>
    </p:spTree>
    <p:extLst>
      <p:ext uri="{BB962C8B-B14F-4D97-AF65-F5344CB8AC3E}">
        <p14:creationId xmlns:p14="http://schemas.microsoft.com/office/powerpoint/2010/main" val="2465900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from CSR policies, I am now going to discuss Tesco’s SWOT analysis. Firstly, what is a SWOT analysis?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SWOT= Strengths, Weaknesses, Opportunities and Threats. All of these factors play a vital role in the business world. They are all present in strategic management planning, it concerns environmental factors both internally and externally to the business but focusing more on the internal factors. A SWOT analysis is simply four categories, but those four categories are an effective tool in business analytics </a:t>
            </a:r>
            <a:r>
              <a:rPr lang="en-GB" sz="1200" kern="1200" dirty="0">
                <a:solidFill>
                  <a:schemeClr val="tx1"/>
                </a:solidFill>
                <a:effectLst/>
                <a:latin typeface="+mn-lt"/>
                <a:ea typeface="+mn-ea"/>
                <a:cs typeface="+mn-cs"/>
              </a:rPr>
              <a:t>(David W. </a:t>
            </a:r>
            <a:r>
              <a:rPr lang="en-GB" sz="1200" kern="1200" dirty="0" err="1">
                <a:solidFill>
                  <a:schemeClr val="tx1"/>
                </a:solidFill>
                <a:effectLst/>
                <a:latin typeface="+mn-lt"/>
                <a:ea typeface="+mn-ea"/>
                <a:cs typeface="+mn-cs"/>
              </a:rPr>
              <a:t>Picton</a:t>
            </a:r>
            <a:r>
              <a:rPr lang="en-GB" sz="1200" kern="1200" dirty="0">
                <a:solidFill>
                  <a:schemeClr val="tx1"/>
                </a:solidFill>
                <a:effectLst/>
                <a:latin typeface="+mn-lt"/>
                <a:ea typeface="+mn-ea"/>
                <a:cs typeface="+mn-cs"/>
              </a:rPr>
              <a:t>, 1998).</a:t>
            </a:r>
          </a:p>
          <a:p>
            <a:endParaRPr lang="en-GB" dirty="0"/>
          </a:p>
          <a:p>
            <a:r>
              <a:rPr lang="en-GB" dirty="0"/>
              <a:t>Looking at a large corporation such as Tesco, one would assume their SWOT analysis would be pretty vast. Well, lets have a brief look at it:</a:t>
            </a:r>
          </a:p>
          <a:p>
            <a:r>
              <a:rPr lang="en-GB" b="1" u="sng" dirty="0"/>
              <a:t>Strengths </a:t>
            </a:r>
          </a:p>
          <a:p>
            <a:pPr marL="171450" indent="-171450">
              <a:buFont typeface="Arial" panose="020B0604020202020204" pitchFamily="34" charset="0"/>
              <a:buChar char="•"/>
            </a:pPr>
            <a:r>
              <a:rPr lang="en-GB" b="0" u="none" dirty="0"/>
              <a:t>Awards In customer service, retail excellence and all together shopping experience</a:t>
            </a:r>
          </a:p>
          <a:p>
            <a:pPr marL="171450" indent="-171450">
              <a:buFont typeface="Arial" panose="020B0604020202020204" pitchFamily="34" charset="0"/>
              <a:buChar char="•"/>
            </a:pPr>
            <a:r>
              <a:rPr lang="en-GB" b="0" u="none" dirty="0"/>
              <a:t>Suggested to be one of the biggest and most successful, profitable retail supermarkets in the world, which has yet to be eradicated by competition.</a:t>
            </a:r>
          </a:p>
          <a:p>
            <a:pPr marL="171450" indent="-171450">
              <a:buFont typeface="Arial" panose="020B0604020202020204" pitchFamily="34" charset="0"/>
              <a:buChar char="•"/>
            </a:pPr>
            <a:r>
              <a:rPr lang="en-GB" b="0" u="none" dirty="0"/>
              <a:t>Strong values and respect from around the Globe with regards to their quality, services and selections.</a:t>
            </a:r>
          </a:p>
          <a:p>
            <a:pPr marL="171450" indent="-171450">
              <a:buFont typeface="Arial" panose="020B0604020202020204" pitchFamily="34" charset="0"/>
              <a:buChar char="•"/>
            </a:pPr>
            <a:r>
              <a:rPr lang="en-GB" b="0" u="none" dirty="0"/>
              <a:t>Reliability with over 100 years in operation and money and properties in backstop reserves</a:t>
            </a:r>
          </a:p>
          <a:p>
            <a:pPr marL="171450" indent="-171450">
              <a:buFont typeface="Arial" panose="020B0604020202020204" pitchFamily="34" charset="0"/>
              <a:buChar char="•"/>
            </a:pPr>
            <a:r>
              <a:rPr lang="en-GB" b="0" u="none" dirty="0"/>
              <a:t>Ever enhancing the shopping experience, introducing new technologies and enabling an easier shopping encounter- scan as you shop, self-service checkouts</a:t>
            </a:r>
          </a:p>
          <a:p>
            <a:pPr marL="171450" indent="-171450">
              <a:buFont typeface="Arial" panose="020B0604020202020204" pitchFamily="34" charset="0"/>
              <a:buChar char="•"/>
            </a:pPr>
            <a:r>
              <a:rPr lang="en-GB" b="0" u="none" dirty="0"/>
              <a:t>Loyalty reward scheme- Clubcard rewards, new Clubcard plus scheme, money off vouchers for example: 10p off a litre of fuel when you spend £60 in store</a:t>
            </a:r>
          </a:p>
          <a:p>
            <a:pPr marL="171450" indent="-171450">
              <a:buFont typeface="Arial" panose="020B0604020202020204" pitchFamily="34" charset="0"/>
              <a:buChar char="•"/>
            </a:pPr>
            <a:r>
              <a:rPr lang="en-GB" b="0" u="none" dirty="0"/>
              <a:t>Larger stores open 24hrs a day 6 days a week</a:t>
            </a:r>
          </a:p>
          <a:p>
            <a:pPr marL="171450" indent="-171450">
              <a:buFont typeface="Arial" panose="020B0604020202020204" pitchFamily="34" charset="0"/>
              <a:buChar char="•"/>
            </a:pPr>
            <a:endParaRPr lang="en-GB" b="0" u="none" dirty="0"/>
          </a:p>
          <a:p>
            <a:pPr marL="0" indent="0">
              <a:buFont typeface="Arial" panose="020B0604020202020204" pitchFamily="34" charset="0"/>
              <a:buNone/>
            </a:pPr>
            <a:r>
              <a:rPr lang="en-GB" b="1" u="sng" dirty="0"/>
              <a:t>Weaknesses</a:t>
            </a:r>
          </a:p>
          <a:p>
            <a:pPr marL="171450" indent="-171450">
              <a:buFont typeface="Arial" panose="020B0604020202020204" pitchFamily="34" charset="0"/>
              <a:buChar char="•"/>
            </a:pPr>
            <a:r>
              <a:rPr lang="en-GB" b="0" u="none" dirty="0"/>
              <a:t>Tesco finance sector struggling to recover after the latest credit crisis</a:t>
            </a:r>
          </a:p>
          <a:p>
            <a:pPr marL="171450" indent="-171450">
              <a:buFont typeface="Arial" panose="020B0604020202020204" pitchFamily="34" charset="0"/>
              <a:buChar char="•"/>
            </a:pPr>
            <a:r>
              <a:rPr lang="en-GB" b="0" u="none" dirty="0"/>
              <a:t>Profit decrease due to price wars with strong competitors who sell products at a much cheaper rate- Aldi, Lidl</a:t>
            </a:r>
          </a:p>
          <a:p>
            <a:pPr marL="171450" indent="-171450">
              <a:buFont typeface="Arial" panose="020B0604020202020204" pitchFamily="34" charset="0"/>
              <a:buChar char="•"/>
            </a:pPr>
            <a:r>
              <a:rPr lang="en-GB" b="0" u="none" dirty="0"/>
              <a:t>More open to shoplifting due to scan as you shop, or risking conflict with shoppers who genuinely forgot to scan an item before bagging it- which can lead to bad media coverage.</a:t>
            </a:r>
          </a:p>
          <a:p>
            <a:pPr marL="171450" indent="-171450">
              <a:buFont typeface="Arial" panose="020B0604020202020204" pitchFamily="34" charset="0"/>
              <a:buChar char="•"/>
            </a:pPr>
            <a:r>
              <a:rPr lang="en-GB" b="0" u="none" dirty="0"/>
              <a:t>Less staff due to more self service checkouts and scan as you shop in larger stores</a:t>
            </a:r>
          </a:p>
          <a:p>
            <a:pPr marL="171450" indent="-171450">
              <a:buFont typeface="Arial" panose="020B0604020202020204" pitchFamily="34" charset="0"/>
              <a:buChar char="•"/>
            </a:pPr>
            <a:r>
              <a:rPr lang="en-GB" b="0" u="none" dirty="0"/>
              <a:t>The removal of Tesco Direct website, less shopping opportunities for consumers </a:t>
            </a:r>
          </a:p>
          <a:p>
            <a:pPr marL="171450" indent="-171450">
              <a:buFont typeface="Arial" panose="020B0604020202020204" pitchFamily="34" charset="0"/>
              <a:buChar char="•"/>
            </a:pPr>
            <a:endParaRPr lang="en-GB" b="0" u="none" dirty="0"/>
          </a:p>
          <a:p>
            <a:pPr marL="0" indent="0">
              <a:buFont typeface="Arial" panose="020B0604020202020204" pitchFamily="34" charset="0"/>
              <a:buNone/>
            </a:pPr>
            <a:r>
              <a:rPr lang="en-GB" b="1" u="sng" dirty="0"/>
              <a:t>Opportunities</a:t>
            </a:r>
          </a:p>
          <a:p>
            <a:pPr marL="171450" indent="-171450">
              <a:buFont typeface="Arial" panose="020B0604020202020204" pitchFamily="34" charset="0"/>
              <a:buChar char="•"/>
            </a:pPr>
            <a:r>
              <a:rPr lang="en-GB" b="0" u="none" dirty="0"/>
              <a:t>Offering partnerships with other brands and companies to extend products available in stores</a:t>
            </a:r>
          </a:p>
          <a:p>
            <a:pPr marL="171450" indent="-171450">
              <a:buFont typeface="Arial" panose="020B0604020202020204" pitchFamily="34" charset="0"/>
              <a:buChar char="•"/>
            </a:pPr>
            <a:r>
              <a:rPr lang="en-GB" b="0" u="none" dirty="0"/>
              <a:t>Expanding their online services- bringing back Tesco Direct, increasing the Tesco Clubcard reward services (triple point value days)</a:t>
            </a:r>
          </a:p>
          <a:p>
            <a:pPr marL="171450" indent="-171450">
              <a:buFont typeface="Arial" panose="020B0604020202020204" pitchFamily="34" charset="0"/>
              <a:buChar char="•"/>
            </a:pPr>
            <a:r>
              <a:rPr lang="en-GB" b="0" u="none" dirty="0"/>
              <a:t>Venturing more into the international markets</a:t>
            </a:r>
          </a:p>
          <a:p>
            <a:pPr marL="171450" indent="-171450">
              <a:buFont typeface="Arial" panose="020B0604020202020204" pitchFamily="34" charset="0"/>
              <a:buChar char="•"/>
            </a:pPr>
            <a:r>
              <a:rPr lang="en-GB" b="0" u="none" dirty="0"/>
              <a:t>Strengthening their marketing strategy</a:t>
            </a:r>
          </a:p>
          <a:p>
            <a:pPr marL="0" indent="0">
              <a:buFont typeface="Arial" panose="020B0604020202020204" pitchFamily="34" charset="0"/>
              <a:buNone/>
            </a:pPr>
            <a:endParaRPr lang="en-GB" b="0" u="none" dirty="0"/>
          </a:p>
          <a:p>
            <a:pPr marL="0" indent="0">
              <a:buFont typeface="Arial" panose="020B0604020202020204" pitchFamily="34" charset="0"/>
              <a:buNone/>
            </a:pPr>
            <a:r>
              <a:rPr lang="en-GB" b="1" u="sng" dirty="0"/>
              <a:t>Threats</a:t>
            </a:r>
          </a:p>
          <a:p>
            <a:pPr marL="171450" indent="-171450">
              <a:buFont typeface="Arial" panose="020B0604020202020204" pitchFamily="34" charset="0"/>
              <a:buChar char="•"/>
            </a:pPr>
            <a:r>
              <a:rPr lang="en-GB" b="0" u="none" dirty="0"/>
              <a:t>Ever changing ethics-related problems</a:t>
            </a:r>
          </a:p>
          <a:p>
            <a:pPr marL="171450" indent="-171450">
              <a:buFont typeface="Arial" panose="020B0604020202020204" pitchFamily="34" charset="0"/>
              <a:buChar char="•"/>
            </a:pPr>
            <a:r>
              <a:rPr lang="en-GB" b="0" u="none" dirty="0"/>
              <a:t>Supermarkets offering lower priced alternatives and a bigger range of products</a:t>
            </a:r>
          </a:p>
          <a:p>
            <a:pPr marL="171450" indent="-171450">
              <a:buFont typeface="Arial" panose="020B0604020202020204" pitchFamily="34" charset="0"/>
              <a:buChar char="•"/>
            </a:pPr>
            <a:r>
              <a:rPr lang="en-GB" b="0" u="none" dirty="0"/>
              <a:t>Cost of living rising and prices of everyday products not decreasing so shoppers will go to the store offering best prices</a:t>
            </a:r>
          </a:p>
          <a:p>
            <a:pPr marL="171450" indent="-171450">
              <a:buFont typeface="Arial" panose="020B0604020202020204" pitchFamily="34" charset="0"/>
              <a:buChar char="•"/>
            </a:pPr>
            <a:r>
              <a:rPr lang="en-GB" b="0" u="none" dirty="0"/>
              <a:t>Changes in legislation forcing Tesco to adapt and fall In line risking profit loss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(Business Teacher, 2019)</a:t>
            </a:r>
          </a:p>
          <a:p>
            <a:pPr marL="0" indent="0">
              <a:buFont typeface="Arial" panose="020B0604020202020204" pitchFamily="34" charset="0"/>
              <a:buNone/>
            </a:pPr>
            <a:endParaRPr lang="en-GB" b="0" u="none" dirty="0"/>
          </a:p>
          <a:p>
            <a:pPr marL="171450" indent="-171450">
              <a:buFont typeface="Arial" panose="020B0604020202020204" pitchFamily="34" charset="0"/>
              <a:buChar char="•"/>
            </a:pPr>
            <a:endParaRPr lang="en-GB" b="1" u="sng" dirty="0"/>
          </a:p>
          <a:p>
            <a:pPr marL="171450" indent="-171450">
              <a:buFont typeface="Arial" panose="020B0604020202020204" pitchFamily="34" charset="0"/>
              <a:buChar char="•"/>
            </a:pPr>
            <a:endParaRPr lang="en-GB" b="0" u="none" dirty="0"/>
          </a:p>
        </p:txBody>
      </p:sp>
      <p:sp>
        <p:nvSpPr>
          <p:cNvPr id="4" name="Slide Number Placeholder 3"/>
          <p:cNvSpPr>
            <a:spLocks noGrp="1"/>
          </p:cNvSpPr>
          <p:nvPr>
            <p:ph type="sldNum" sz="quarter" idx="5"/>
          </p:nvPr>
        </p:nvSpPr>
        <p:spPr/>
        <p:txBody>
          <a:bodyPr/>
          <a:lstStyle/>
          <a:p>
            <a:fld id="{BCBD9263-0E3C-4F3B-8ADC-EF304FBD3113}" type="slidenum">
              <a:rPr lang="en-GB" smtClean="0"/>
              <a:t>7</a:t>
            </a:fld>
            <a:endParaRPr lang="en-GB"/>
          </a:p>
        </p:txBody>
      </p:sp>
    </p:spTree>
    <p:extLst>
      <p:ext uri="{BB962C8B-B14F-4D97-AF65-F5344CB8AC3E}">
        <p14:creationId xmlns:p14="http://schemas.microsoft.com/office/powerpoint/2010/main" val="35133983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Much like the SWOT analysis the PESTEL analysis has certain categories that are used to assess businesses and help maintain effective and efficient functioning. The PESTEL analysis is much more comprehensive and concerned more with the external factors that have implications on business- Political, Economic, Social, Technological, Environmental and Legal. The analysis is focused to track the environment surrounding businesses which helps with sustainability, it enables guidance and reassurance when planning or expanding. Ensuring that all aspects are evaluated accordingly and plans can be actioned efficiently. </a:t>
            </a:r>
          </a:p>
          <a:p>
            <a:r>
              <a:rPr lang="en-GB" dirty="0"/>
              <a:t>So lets evaluate Tesco with a PESTEL analysis:</a:t>
            </a:r>
          </a:p>
          <a:p>
            <a:r>
              <a:rPr lang="en-GB" b="1" u="sng" dirty="0"/>
              <a:t>Political</a:t>
            </a:r>
          </a:p>
          <a:p>
            <a:pPr marL="171450" indent="-171450">
              <a:buFont typeface="Arial" panose="020B0604020202020204" pitchFamily="34" charset="0"/>
              <a:buChar char="•"/>
            </a:pPr>
            <a:r>
              <a:rPr lang="en-GB" b="0" u="none" dirty="0"/>
              <a:t>Operating on a national and global scale, Tesco’s performance relies greatly on political factors such as tax rates, changes in legislation and how stable the country is that it is operating in.</a:t>
            </a:r>
          </a:p>
          <a:p>
            <a:pPr marL="171450" indent="-171450">
              <a:buFont typeface="Arial" panose="020B0604020202020204" pitchFamily="34" charset="0"/>
              <a:buChar char="•"/>
            </a:pPr>
            <a:r>
              <a:rPr lang="en-GB" b="0" u="none" dirty="0"/>
              <a:t>The insecurity that the UK Referendum brings to the UK and Europe</a:t>
            </a:r>
          </a:p>
          <a:p>
            <a:pPr marL="171450" indent="-171450">
              <a:buFont typeface="Arial" panose="020B0604020202020204" pitchFamily="34" charset="0"/>
              <a:buChar char="•"/>
            </a:pPr>
            <a:r>
              <a:rPr lang="en-GB" b="0" u="none" dirty="0"/>
              <a:t>Future tax implications to tax larger businesses; like the ‘Tesco Tax’ which was denied by the Government in 2014</a:t>
            </a:r>
          </a:p>
          <a:p>
            <a:pPr marL="171450" indent="-171450">
              <a:buFont typeface="Arial" panose="020B0604020202020204" pitchFamily="34" charset="0"/>
              <a:buChar char="•"/>
            </a:pPr>
            <a:endParaRPr lang="en-GB" b="0" u="none" dirty="0"/>
          </a:p>
          <a:p>
            <a:pPr marL="0" indent="0">
              <a:buFont typeface="Arial" panose="020B0604020202020204" pitchFamily="34" charset="0"/>
              <a:buNone/>
            </a:pPr>
            <a:r>
              <a:rPr lang="en-GB" b="1" u="sng" dirty="0"/>
              <a:t>Economic</a:t>
            </a:r>
          </a:p>
          <a:p>
            <a:pPr marL="171450" indent="-171450">
              <a:buFont typeface="Arial" panose="020B0604020202020204" pitchFamily="34" charset="0"/>
              <a:buChar char="•"/>
            </a:pPr>
            <a:r>
              <a:rPr lang="en-GB" b="0" u="none" dirty="0"/>
              <a:t>Increase in the national minimum wage</a:t>
            </a:r>
          </a:p>
          <a:p>
            <a:pPr marL="171450" indent="-171450">
              <a:buFont typeface="Arial" panose="020B0604020202020204" pitchFamily="34" charset="0"/>
              <a:buChar char="•"/>
            </a:pPr>
            <a:r>
              <a:rPr lang="en-GB" b="0" u="none" dirty="0"/>
              <a:t>Brexit- access to the single market, import and exporting costs</a:t>
            </a:r>
          </a:p>
          <a:p>
            <a:pPr marL="171450" indent="-171450">
              <a:buFont typeface="Arial" panose="020B0604020202020204" pitchFamily="34" charset="0"/>
              <a:buChar char="•"/>
            </a:pPr>
            <a:r>
              <a:rPr lang="en-GB" b="0" u="none" dirty="0"/>
              <a:t>According to figures in the Tesco Report, an increase of just 1% in the costs of labour will set the company back 45 million GDP</a:t>
            </a:r>
          </a:p>
          <a:p>
            <a:pPr marL="171450" indent="-171450">
              <a:buFont typeface="Arial" panose="020B0604020202020204" pitchFamily="34" charset="0"/>
              <a:buChar char="•"/>
            </a:pPr>
            <a:endParaRPr lang="en-GB" b="0" u="none" dirty="0"/>
          </a:p>
          <a:p>
            <a:pPr marL="0" indent="0">
              <a:buFont typeface="Arial" panose="020B0604020202020204" pitchFamily="34" charset="0"/>
              <a:buNone/>
            </a:pPr>
            <a:r>
              <a:rPr lang="en-GB" b="1" u="sng" dirty="0"/>
              <a:t>Social</a:t>
            </a:r>
          </a:p>
          <a:p>
            <a:pPr marL="171450" indent="-171450">
              <a:buFont typeface="Arial" panose="020B0604020202020204" pitchFamily="34" charset="0"/>
              <a:buChar char="•"/>
            </a:pPr>
            <a:r>
              <a:rPr lang="en-GB" b="0" u="none" dirty="0"/>
              <a:t>Due to the economic climate, shoppers are more inclined to conduct a bulk shop rather than a one-stop shop</a:t>
            </a:r>
          </a:p>
          <a:p>
            <a:pPr marL="171450" indent="-171450">
              <a:buFont typeface="Arial" panose="020B0604020202020204" pitchFamily="34" charset="0"/>
              <a:buChar char="•"/>
            </a:pPr>
            <a:r>
              <a:rPr lang="en-GB" b="0" u="none" dirty="0"/>
              <a:t>Cultural and social beliefs affect Tesco’s demand by consumers, the vegan market is on the rise; to which Tesco must adapt by offering a bigger range of organic and vegan friendly products.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dirty="0"/>
              <a:t> Social controversy over an advert Tesco had produced concerning vegan sausages- causing uproar in the British farming communities </a:t>
            </a:r>
            <a:r>
              <a:rPr lang="en-GB" sz="1200" kern="1200" dirty="0">
                <a:solidFill>
                  <a:schemeClr val="tx1"/>
                </a:solidFill>
                <a:effectLst/>
                <a:latin typeface="+mn-lt"/>
                <a:ea typeface="+mn-ea"/>
                <a:cs typeface="+mn-cs"/>
              </a:rPr>
              <a:t>(Cockburn, 2019)</a:t>
            </a:r>
          </a:p>
          <a:p>
            <a:pPr marL="0" indent="0">
              <a:buFont typeface="Arial" panose="020B0604020202020204" pitchFamily="34" charset="0"/>
              <a:buNone/>
            </a:pPr>
            <a:endParaRPr lang="en-GB" b="0" u="none" dirty="0"/>
          </a:p>
          <a:p>
            <a:pPr marL="0" indent="0">
              <a:buFont typeface="Arial" panose="020B0604020202020204" pitchFamily="34" charset="0"/>
              <a:buNone/>
            </a:pPr>
            <a:r>
              <a:rPr lang="en-GB" b="1" u="sng" dirty="0"/>
              <a:t>Technological  </a:t>
            </a:r>
          </a:p>
          <a:p>
            <a:pPr marL="171450" indent="-171450">
              <a:buFont typeface="Arial" panose="020B0604020202020204" pitchFamily="34" charset="0"/>
              <a:buChar char="•"/>
            </a:pPr>
            <a:r>
              <a:rPr lang="en-GB" b="0" u="none" dirty="0"/>
              <a:t>Online shopping and home delivery service</a:t>
            </a:r>
          </a:p>
          <a:p>
            <a:pPr marL="171450" indent="-171450">
              <a:buFont typeface="Arial" panose="020B0604020202020204" pitchFamily="34" charset="0"/>
              <a:buChar char="•"/>
            </a:pPr>
            <a:r>
              <a:rPr lang="en-GB" b="0" u="none" dirty="0"/>
              <a:t>Self-service checkouts and scan-as-you-shop</a:t>
            </a:r>
          </a:p>
          <a:p>
            <a:pPr marL="171450" indent="-171450">
              <a:buFont typeface="Arial" panose="020B0604020202020204" pitchFamily="34" charset="0"/>
              <a:buChar char="•"/>
            </a:pPr>
            <a:r>
              <a:rPr lang="en-GB" b="0" u="none" dirty="0"/>
              <a:t>Photo shop instore where customers can print while they shop</a:t>
            </a:r>
          </a:p>
          <a:p>
            <a:pPr marL="0" indent="0">
              <a:buFont typeface="Arial" panose="020B0604020202020204" pitchFamily="34" charset="0"/>
              <a:buNone/>
            </a:pPr>
            <a:endParaRPr lang="en-GB" b="0" u="none" dirty="0"/>
          </a:p>
          <a:p>
            <a:pPr marL="0" indent="0">
              <a:buFont typeface="Arial" panose="020B0604020202020204" pitchFamily="34" charset="0"/>
              <a:buNone/>
            </a:pPr>
            <a:r>
              <a:rPr lang="en-GB" b="1" u="sng" dirty="0"/>
              <a:t>Environmental</a:t>
            </a:r>
          </a:p>
          <a:p>
            <a:pPr marL="171450" indent="-171450">
              <a:buFont typeface="Arial" panose="020B0604020202020204" pitchFamily="34" charset="0"/>
              <a:buChar char="•"/>
            </a:pPr>
            <a:r>
              <a:rPr lang="en-GB" b="0" u="none" dirty="0"/>
              <a:t>Increase in packaging free products</a:t>
            </a:r>
          </a:p>
          <a:p>
            <a:pPr marL="171450" indent="-171450">
              <a:buFont typeface="Arial" panose="020B0604020202020204" pitchFamily="34" charset="0"/>
              <a:buChar char="•"/>
            </a:pPr>
            <a:r>
              <a:rPr lang="en-GB" b="0" u="none" dirty="0"/>
              <a:t>Commitment in reducing their carbon footprint by 50% by 2020</a:t>
            </a:r>
          </a:p>
          <a:p>
            <a:pPr marL="171450" indent="-171450">
              <a:buFont typeface="Arial" panose="020B0604020202020204" pitchFamily="34" charset="0"/>
              <a:buChar char="•"/>
            </a:pPr>
            <a:r>
              <a:rPr lang="en-GB" b="0" u="none" dirty="0"/>
              <a:t>Reducing single use plastics products in store</a:t>
            </a:r>
          </a:p>
          <a:p>
            <a:pPr marL="171450" indent="-171450">
              <a:buFont typeface="Arial" panose="020B0604020202020204" pitchFamily="34" charset="0"/>
              <a:buChar char="•"/>
            </a:pPr>
            <a:endParaRPr lang="en-GB" b="0" u="none" dirty="0"/>
          </a:p>
          <a:p>
            <a:pPr marL="0" indent="0">
              <a:buFont typeface="Arial" panose="020B0604020202020204" pitchFamily="34" charset="0"/>
              <a:buNone/>
            </a:pPr>
            <a:r>
              <a:rPr lang="en-GB" b="1" u="sng" dirty="0"/>
              <a:t>Legal</a:t>
            </a:r>
          </a:p>
          <a:p>
            <a:pPr marL="171450" indent="-171450">
              <a:buFont typeface="Arial" panose="020B0604020202020204" pitchFamily="34" charset="0"/>
              <a:buChar char="•"/>
            </a:pPr>
            <a:r>
              <a:rPr lang="en-GB" b="0" u="none" dirty="0"/>
              <a:t>Ensuring the Code of Practice is adhered to with regards to pricing and promotions</a:t>
            </a:r>
          </a:p>
          <a:p>
            <a:pPr marL="171450" indent="-171450">
              <a:buFont typeface="Arial" panose="020B0604020202020204" pitchFamily="34" charset="0"/>
              <a:buChar char="•"/>
            </a:pPr>
            <a:r>
              <a:rPr lang="en-GB" b="0" u="none" dirty="0"/>
              <a:t>Age restrictions- laws changing</a:t>
            </a:r>
          </a:p>
          <a:p>
            <a:pPr marL="171450" indent="-171450">
              <a:buFont typeface="Arial" panose="020B0604020202020204" pitchFamily="34" charset="0"/>
              <a:buChar char="•"/>
            </a:pPr>
            <a:r>
              <a:rPr lang="en-GB" b="0" u="none" dirty="0"/>
              <a:t>Appealing to all cultures and religions across the globe, ensuring that religions such as Muslims have access to 100% Halal meat, expanding their market size and making accessible for all </a:t>
            </a:r>
          </a:p>
          <a:p>
            <a:pPr marL="171450" indent="-171450">
              <a:buFont typeface="Arial" panose="020B0604020202020204" pitchFamily="34" charset="0"/>
              <a:buChar char="•"/>
            </a:pPr>
            <a:endParaRPr lang="en-GB" b="0" u="none" dirty="0"/>
          </a:p>
          <a:p>
            <a:pPr marL="171450" indent="-171450">
              <a:buFont typeface="Arial" panose="020B0604020202020204" pitchFamily="34" charset="0"/>
              <a:buChar char="•"/>
            </a:pPr>
            <a:endParaRPr lang="en-GB" b="1" u="sng" dirty="0"/>
          </a:p>
          <a:p>
            <a:pPr marL="171450" indent="-171450">
              <a:buFont typeface="Arial" panose="020B0604020202020204" pitchFamily="34" charset="0"/>
              <a:buChar char="•"/>
            </a:pPr>
            <a:endParaRPr lang="en-GB" b="1" u="sng" dirty="0"/>
          </a:p>
          <a:p>
            <a:pPr marL="171450" indent="-171450">
              <a:buFont typeface="Arial" panose="020B0604020202020204" pitchFamily="34" charset="0"/>
              <a:buChar char="•"/>
            </a:pPr>
            <a:endParaRPr lang="en-GB" b="1" u="sng" dirty="0"/>
          </a:p>
        </p:txBody>
      </p:sp>
      <p:sp>
        <p:nvSpPr>
          <p:cNvPr id="4" name="Slide Number Placeholder 3"/>
          <p:cNvSpPr>
            <a:spLocks noGrp="1"/>
          </p:cNvSpPr>
          <p:nvPr>
            <p:ph type="sldNum" sz="quarter" idx="5"/>
          </p:nvPr>
        </p:nvSpPr>
        <p:spPr/>
        <p:txBody>
          <a:bodyPr/>
          <a:lstStyle/>
          <a:p>
            <a:fld id="{BCBD9263-0E3C-4F3B-8ADC-EF304FBD3113}" type="slidenum">
              <a:rPr lang="en-GB" smtClean="0"/>
              <a:t>8</a:t>
            </a:fld>
            <a:endParaRPr lang="en-GB"/>
          </a:p>
        </p:txBody>
      </p:sp>
    </p:spTree>
    <p:extLst>
      <p:ext uri="{BB962C8B-B14F-4D97-AF65-F5344CB8AC3E}">
        <p14:creationId xmlns:p14="http://schemas.microsoft.com/office/powerpoint/2010/main" val="39186035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dirty="0"/>
              <a:t>I have always associated being a leader and being a manager as the same thing. After learning more in depth regarding the two I can actually see now that there is a difference between being a leader and being a manager. I have found what I think is a perfect summary of the two definitions, </a:t>
            </a:r>
            <a:r>
              <a:rPr lang="en-GB" sz="1200" dirty="0">
                <a:effectLst/>
                <a:latin typeface="Calibri" panose="020F0502020204030204" pitchFamily="34" charset="0"/>
                <a:ea typeface="Calibri" panose="020F0502020204030204" pitchFamily="34" charset="0"/>
                <a:cs typeface="Times New Roman" panose="02020603050405020304" pitchFamily="18" charset="0"/>
              </a:rPr>
              <a:t>Kent (2005) states that:</a:t>
            </a:r>
          </a:p>
          <a:p>
            <a:pPr marL="171450" indent="-171450">
              <a:lnSpc>
                <a:spcPct val="107000"/>
              </a:lnSpc>
              <a:spcAft>
                <a:spcPts val="800"/>
              </a:spcAft>
              <a:buFont typeface="Arial" panose="020B0604020202020204" pitchFamily="34" charset="0"/>
              <a:buChar char="•"/>
            </a:pPr>
            <a:r>
              <a:rPr lang="en-GB" sz="1200" i="1" dirty="0">
                <a:effectLst/>
                <a:latin typeface="Calibri" panose="020F0502020204030204" pitchFamily="34" charset="0"/>
                <a:ea typeface="Calibri" panose="020F0502020204030204" pitchFamily="34" charset="0"/>
                <a:cs typeface="Times New Roman" panose="02020603050405020304" pitchFamily="18" charset="0"/>
              </a:rPr>
              <a:t> “ Managers do things right; leaders do the right things;</a:t>
            </a:r>
          </a:p>
          <a:p>
            <a:pPr marL="171450" indent="-171450">
              <a:lnSpc>
                <a:spcPct val="107000"/>
              </a:lnSpc>
              <a:spcAft>
                <a:spcPts val="800"/>
              </a:spcAft>
              <a:buFont typeface="Arial" panose="020B0604020202020204" pitchFamily="34" charset="0"/>
              <a:buChar char="•"/>
            </a:pPr>
            <a:r>
              <a:rPr lang="en-GB" sz="1200" i="1" dirty="0">
                <a:effectLst/>
                <a:latin typeface="Calibri" panose="020F0502020204030204" pitchFamily="34" charset="0"/>
                <a:ea typeface="Calibri" panose="020F0502020204030204" pitchFamily="34" charset="0"/>
                <a:cs typeface="Times New Roman" panose="02020603050405020304" pitchFamily="18" charset="0"/>
              </a:rPr>
              <a:t>Managing is an authority relationship; leading is an influence relationship; and</a:t>
            </a:r>
          </a:p>
          <a:p>
            <a:pPr marL="171450" indent="-171450">
              <a:lnSpc>
                <a:spcPct val="107000"/>
              </a:lnSpc>
              <a:spcAft>
                <a:spcPts val="800"/>
              </a:spcAft>
              <a:buFont typeface="Arial" panose="020B0604020202020204" pitchFamily="34" charset="0"/>
              <a:buChar char="•"/>
            </a:pPr>
            <a:r>
              <a:rPr lang="en-GB" sz="1200" i="1" dirty="0">
                <a:effectLst/>
                <a:latin typeface="Calibri" panose="020F0502020204030204" pitchFamily="34" charset="0"/>
                <a:ea typeface="Calibri" panose="020F0502020204030204" pitchFamily="34" charset="0"/>
                <a:cs typeface="Times New Roman" panose="02020603050405020304" pitchFamily="18" charset="0"/>
              </a:rPr>
              <a:t>Managing creates stability; leading creates change.”</a:t>
            </a:r>
          </a:p>
          <a:p>
            <a:pPr marL="0" indent="0">
              <a:lnSpc>
                <a:spcPct val="107000"/>
              </a:lnSpc>
              <a:spcAft>
                <a:spcPts val="800"/>
              </a:spcAft>
              <a:buFont typeface="Arial" panose="020B0604020202020204" pitchFamily="34" charset="0"/>
              <a:buNone/>
            </a:pPr>
            <a:endParaRPr lang="en-GB" sz="1200" i="1"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Font typeface="Arial" panose="020B0604020202020204" pitchFamily="34" charset="0"/>
              <a:buNone/>
            </a:pPr>
            <a:r>
              <a:rPr lang="en-GB" sz="1200" dirty="0">
                <a:effectLst/>
                <a:latin typeface="Calibri" panose="020F0502020204030204" pitchFamily="34" charset="0"/>
                <a:ea typeface="Calibri" panose="020F0502020204030204" pitchFamily="34" charset="0"/>
                <a:cs typeface="Times New Roman" panose="02020603050405020304" pitchFamily="18" charset="0"/>
              </a:rPr>
              <a:t>Generally, leadership styles are categorised as follows:</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Autocratic (according to 7 secrets to successful management questionnaire, this is what I fall under)- authority and responsibility lies solely with the manager. Any decision making, policy changes, procedures, basically anything that needs a decision will be decided by the manager and manager alone. Staff don’t tend to have an input and its very much top dog and workers scenario.</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Bureaucratic- this is a very hierarchical based leadership. There are different levels of authority in the organisation each with their own roles and responsibilities and all reporting to the supervising level above them. </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Paternalistic- This style has a ‘top leader’ however, that leader is more concerned with the employees rather than the profits and outcomes of the business. The leader would take a kinder approach to their employees in a ‘parenting’ way. Employee satisfaction is at the upmost priority, effectively working with a top to bottom as well as bottom to top communication approach.</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Democratic- This management style involves all employees, allowing everyone to have a ‘voice’ and put their opinions and views across. It is seen as an ‘open-door policy’. Although, the final decision tends to be made by management, it allows a representative from all levels to have an input and voice the opinions on behalf of others lower down in the chain. </a:t>
            </a:r>
          </a:p>
          <a:p>
            <a:pPr marL="171450" indent="-171450">
              <a:lnSpc>
                <a:spcPct val="107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Laissez-faire- This is seen as a very liberal approach to management. Communications are passed down to employees but with no enforcement in place, employees are free to complete the tasks in a way they see fit. It is a very laid back approach to management and only works well in certain settings. It tends to makes work casual and unstructured. </a:t>
            </a:r>
          </a:p>
          <a:p>
            <a:pPr marL="171450" indent="-171450">
              <a:lnSpc>
                <a:spcPct val="107000"/>
              </a:lnSpc>
              <a:spcAft>
                <a:spcPts val="800"/>
              </a:spcAft>
              <a:buFont typeface="Arial" panose="020B0604020202020204" pitchFamily="34" charset="0"/>
              <a:buChar cha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Font typeface="Arial" panose="020B0604020202020204" pitchFamily="34" charset="0"/>
              <a:buNone/>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9</a:t>
            </a:fld>
            <a:endParaRPr lang="en-GB"/>
          </a:p>
        </p:txBody>
      </p:sp>
    </p:spTree>
    <p:extLst>
      <p:ext uri="{BB962C8B-B14F-4D97-AF65-F5344CB8AC3E}">
        <p14:creationId xmlns:p14="http://schemas.microsoft.com/office/powerpoint/2010/main" val="34720698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Tesco have adopted the Democratic leadership style. Allowing employees an input in the decision making within the organisation. This in turn helps motivate their employees, giving them a sense of importance and value in the company. In turn this creates a welcoming atmosphere for customers who can see a happy workforce. Tesco operates on a hierarchical structure, there are managers, line managers, supervisors, team leaders, customer service advisors. All of which have their own roles and responsibilities within the stores. The roles are distributed via management and that ensures that everyone understands what their roles are and which sections they are responsible for. With over 440,000 employees across the board, structure is of most importance to ensure efficient running of the company and stores. </a:t>
            </a:r>
          </a:p>
          <a:p>
            <a:r>
              <a:rPr lang="en-GB" dirty="0"/>
              <a:t>In order to maintain a good work precedence, regular audits are performed by management so any issues which have been identified can be swiftly rectified; reinforcing employee satisfaction which motivates good customer service.</a:t>
            </a:r>
          </a:p>
          <a:p>
            <a:r>
              <a:rPr lang="en-GB" dirty="0"/>
              <a:t>Alongside ensuring employees have a voice in the business, Tesco also offer staff benefits:</a:t>
            </a:r>
          </a:p>
          <a:p>
            <a:pPr marL="171450" indent="-171450">
              <a:buFont typeface="Arial" panose="020B0604020202020204" pitchFamily="34" charset="0"/>
              <a:buChar char="•"/>
            </a:pPr>
            <a:r>
              <a:rPr lang="en-GB" dirty="0"/>
              <a:t>After 1 year of service, staff are issued with a discount card to use instore</a:t>
            </a:r>
          </a:p>
          <a:p>
            <a:pPr marL="171450" indent="-171450">
              <a:buFont typeface="Arial" panose="020B0604020202020204" pitchFamily="34" charset="0"/>
              <a:buChar char="•"/>
            </a:pPr>
            <a:r>
              <a:rPr lang="en-GB" dirty="0"/>
              <a:t>Providing paid holiday leave</a:t>
            </a:r>
          </a:p>
          <a:p>
            <a:pPr marL="171450" indent="-171450">
              <a:buFont typeface="Arial" panose="020B0604020202020204" pitchFamily="34" charset="0"/>
              <a:buChar char="•"/>
            </a:pPr>
            <a:r>
              <a:rPr lang="en-GB" dirty="0"/>
              <a:t>Tesco offer an award winning pension scheme which is very beneficial to their employees.</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Customers are always sought after for their input too, with regular opinion polls and questionnaires set by management, in order to obtain where customer satisfaction is and how it can be improved upon.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(UK Essays, 2018).</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10</a:t>
            </a:fld>
            <a:endParaRPr lang="en-GB"/>
          </a:p>
        </p:txBody>
      </p:sp>
    </p:spTree>
    <p:extLst>
      <p:ext uri="{BB962C8B-B14F-4D97-AF65-F5344CB8AC3E}">
        <p14:creationId xmlns:p14="http://schemas.microsoft.com/office/powerpoint/2010/main" val="34166373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I found this subject to be very debatable; is a group the same as a team?</a:t>
            </a:r>
          </a:p>
          <a:p>
            <a:r>
              <a:rPr lang="en-GB" dirty="0"/>
              <a:t>An assembly of people formed by management without the same interests and goals in mind, that are all placed together with one single person appointed as the leader; this is defined as a group. A group that is formed without individuals having the same mindset and motivation, runs the risk of un-cooperation and hostility within the group. </a:t>
            </a:r>
          </a:p>
          <a:p>
            <a:r>
              <a:rPr lang="en-GB" dirty="0"/>
              <a:t>In order for a team to form, individuals must have the same common purpose and goals they want to achieve. Working all together in order to get to the end result rather than working individually. Working on the understanding that together they will get the result they are seeking.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a:t>
            </a:r>
            <a:r>
              <a:rPr lang="en-GB" sz="1200" b="0" i="0" kern="1200" dirty="0">
                <a:solidFill>
                  <a:schemeClr val="tx1"/>
                </a:solidFill>
                <a:effectLst/>
                <a:latin typeface="+mn-lt"/>
                <a:ea typeface="+mn-ea"/>
                <a:cs typeface="+mn-cs"/>
              </a:rPr>
              <a:t>Benny Higgins - Group Strategy Director, CEO of Tesco Bank and member of Tesco Executive Committee (2019); Tesco operates a group structure, they have a dedicated team solely for this purpose. Working in groups to combat strategic business affairs, engaging in reinventing Tesco and keeping it up to date with the increasingly competitive and complex markets </a:t>
            </a:r>
            <a:r>
              <a:rPr lang="en-GB" sz="1200" kern="1200" dirty="0">
                <a:solidFill>
                  <a:schemeClr val="tx1"/>
                </a:solidFill>
                <a:effectLst/>
                <a:latin typeface="+mn-lt"/>
                <a:ea typeface="+mn-ea"/>
                <a:cs typeface="+mn-cs"/>
              </a:rPr>
              <a:t>(Tesco Careers,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Within the stores themselves, there are individual departments with teams that work solely on their designated section. I wouldn’t personally say that these individuals form a team, but more of a group formation.  Every department is built up on a hierarchical structure, with a leader which is appointed from higher management. The employees wouldn’t necessarily have the same goals and work together to achieve their goals, it would be based on individual work. </a:t>
            </a:r>
          </a:p>
          <a:p>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11</a:t>
            </a:fld>
            <a:endParaRPr lang="en-GB"/>
          </a:p>
        </p:txBody>
      </p:sp>
    </p:spTree>
    <p:extLst>
      <p:ext uri="{BB962C8B-B14F-4D97-AF65-F5344CB8AC3E}">
        <p14:creationId xmlns:p14="http://schemas.microsoft.com/office/powerpoint/2010/main" val="10084542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1969 a Dr called Meredith Belbin conducted a study which took place at Henley’s Business School. The study involved a simulation concerning the business student. After conducting his tests, Dr Belbin later concluded that in order for a team to perform to its highest potential, it must be comprised with individuals that fall under different categories of personalities traits. Overall, Belbin concluded that there are nine different team roles; a team does not need to be made up of nine people, but for a team to work effectively it must have a range of different personality roles. The roles were categorised as the following:</a:t>
            </a:r>
          </a:p>
          <a:p>
            <a:pPr marL="171450" indent="-171450">
              <a:buFont typeface="Arial" panose="020B0604020202020204" pitchFamily="34" charset="0"/>
              <a:buChar char="•"/>
            </a:pPr>
            <a:r>
              <a:rPr lang="en-GB" dirty="0"/>
              <a:t>  Completer Finisher- usually a person who tends to have a major input at the end of a task, ensuring that all details are correct finalised without errors. The advantages to this approach is perfection on completion. Disadvantages can be not willing to accept any criticism and delegate the final result.</a:t>
            </a:r>
          </a:p>
          <a:p>
            <a:pPr marL="171450" indent="-171450">
              <a:buFont typeface="Arial" panose="020B0604020202020204" pitchFamily="34" charset="0"/>
              <a:buChar char="•"/>
            </a:pPr>
            <a:r>
              <a:rPr lang="en-GB" dirty="0"/>
              <a:t>Implementer (according to Belbin's questionnaire, this is also me)- works inline with a plan, ensuring work is carried out as efficiently as possible. Advantages to this approach is the individual tends to be reliable, resourceful and organised. The disadvantages could be inability and reluctance to respond to a change in their ideas.</a:t>
            </a:r>
          </a:p>
          <a:p>
            <a:pPr marL="171450" indent="-171450">
              <a:buFont typeface="Arial" panose="020B0604020202020204" pitchFamily="34" charset="0"/>
              <a:buChar char="•"/>
            </a:pPr>
            <a:r>
              <a:rPr lang="en-GB" dirty="0"/>
              <a:t>Shaper- an individual that motivates others and keeps everyone on task and not loosing focus. The advantages to this approach are works well under pressure, is able to work out solutions and over come obstacles that are in the way of the end goal. The disadvantages can be bluntness, prone to speaking abruptly and offending others.</a:t>
            </a:r>
          </a:p>
          <a:p>
            <a:pPr marL="171450" indent="-171450">
              <a:buFont typeface="Arial" panose="020B0604020202020204" pitchFamily="34" charset="0"/>
              <a:buChar char="•"/>
            </a:pPr>
            <a:r>
              <a:rPr lang="en-GB" dirty="0"/>
              <a:t>Specialist- An individual that is very knowledgeable regarding a certain subject or area. Advantages can be dedication to the goal, bringing specialist skills and knowledge to the team. Disadvantages can be quite withdrawn in group participation when not involved in specialist subject.</a:t>
            </a:r>
          </a:p>
          <a:p>
            <a:pPr marL="171450" indent="-171450">
              <a:buFont typeface="Arial" panose="020B0604020202020204" pitchFamily="34" charset="0"/>
              <a:buChar char="•"/>
            </a:pPr>
            <a:r>
              <a:rPr lang="en-GB" dirty="0"/>
              <a:t>Monitor Evaluator- an impartial individual that is able to make judgments and decisions which aren’t biased. Advantages are being able to judge and view all options without prejudice. Disadvantages can be the inability to drive and motivate others, not very quick thinkers.</a:t>
            </a:r>
          </a:p>
          <a:p>
            <a:pPr marL="171450" indent="-171450">
              <a:buFont typeface="Arial" panose="020B0604020202020204" pitchFamily="34" charset="0"/>
              <a:buChar char="•"/>
            </a:pPr>
            <a:r>
              <a:rPr lang="en-GB" dirty="0"/>
              <a:t>Plant- an outside the box thinking individual, who tends to be highly creative and very good at problem solving. Advantages are they tend to be innovative, free-thinkers and great at solving issues. Disadvantages can be they are unable to communicate effectively especially when their mind is on task.</a:t>
            </a:r>
          </a:p>
          <a:p>
            <a:pPr marL="171450" indent="-171450">
              <a:buFont typeface="Arial" panose="020B0604020202020204" pitchFamily="34" charset="0"/>
              <a:buChar char="•"/>
            </a:pPr>
            <a:r>
              <a:rPr lang="en-GB" dirty="0"/>
              <a:t>Co-ordinator- An individual that delegates and assigns jobs to certain individuals. The advantages to this role is setting clear goals, they tend to be mature and speak with confidence. The disadvantages can be seen as they are manipulative and may come across as offloading their own work onto others.  </a:t>
            </a:r>
          </a:p>
          <a:p>
            <a:pPr marL="171450" indent="-171450">
              <a:buFont typeface="Arial" panose="020B0604020202020204" pitchFamily="34" charset="0"/>
              <a:buChar char="•"/>
            </a:pPr>
            <a:r>
              <a:rPr lang="en-GB" dirty="0"/>
              <a:t>Team worker- Someone who gets stuck in and helps the team work together and get the tasks completed. The advantages to this can be co-operation and diplomacy within the team. The disadvantages can be avoidance in confrontation within the team and hesitation in decisions that might upset the majority.</a:t>
            </a:r>
          </a:p>
          <a:p>
            <a:pPr marL="171450" indent="-171450">
              <a:buFont typeface="Arial" panose="020B0604020202020204" pitchFamily="34" charset="0"/>
              <a:buChar char="•"/>
            </a:pPr>
            <a:r>
              <a:rPr lang="en-GB" dirty="0"/>
              <a:t>Resource Investigator- Will source ideas outside of the team. Advantages to this role can be outgoingness and wiliness to explore ideas outside of the group. The disadvantages can be loss of interest once the initial enthusiasm has passed.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(Belbin, 2019)</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12</a:t>
            </a:fld>
            <a:endParaRPr lang="en-GB"/>
          </a:p>
        </p:txBody>
      </p:sp>
    </p:spTree>
    <p:extLst>
      <p:ext uri="{BB962C8B-B14F-4D97-AF65-F5344CB8AC3E}">
        <p14:creationId xmlns:p14="http://schemas.microsoft.com/office/powerpoint/2010/main" val="14802772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theorist who concerned himself with groups and teams was Bruce Tuckerman. He produced a theory called Tuckerman Model in 1965. Bruce paid an interest into the dynamics of group formation. On concluding his theory, he stated that there are 5 stages to group formation. </a:t>
            </a:r>
          </a:p>
          <a:p>
            <a:pPr marL="228600" indent="-228600">
              <a:buFont typeface="+mj-lt"/>
              <a:buAutoNum type="arabicPeriod"/>
            </a:pPr>
            <a:r>
              <a:rPr lang="en-GB" dirty="0"/>
              <a:t>Forming- This is the 1</a:t>
            </a:r>
            <a:r>
              <a:rPr lang="en-GB" baseline="30000" dirty="0"/>
              <a:t>st</a:t>
            </a:r>
            <a:r>
              <a:rPr lang="en-GB" dirty="0"/>
              <a:t> Initial formation of the group, individuals meet and become acquainted. Position and authority not yet established, leaving individuals feeling insecure and unsure of how to behave. </a:t>
            </a:r>
          </a:p>
          <a:p>
            <a:pPr marL="228600" indent="-228600">
              <a:buFont typeface="+mj-lt"/>
              <a:buAutoNum type="arabicPeriod"/>
            </a:pPr>
            <a:r>
              <a:rPr lang="en-GB" dirty="0"/>
              <a:t>Storming- This is the most vital stage in group formation. It is in this stage that most conflicts and disagreements will happen. Individuals trying to assert authority and dominance. Cliques will tend to form and members may disagree on goals and objectives. In order to pass onto the 3</a:t>
            </a:r>
            <a:r>
              <a:rPr lang="en-GB" baseline="30000" dirty="0"/>
              <a:t>rd</a:t>
            </a:r>
            <a:r>
              <a:rPr lang="en-GB" dirty="0"/>
              <a:t> stage, members of the group must unite and work together with the same ambitions to complete their tasks.</a:t>
            </a:r>
          </a:p>
          <a:p>
            <a:pPr marL="228600" indent="-228600">
              <a:buFont typeface="+mj-lt"/>
              <a:buAutoNum type="arabicPeriod"/>
            </a:pPr>
            <a:r>
              <a:rPr lang="en-GB" dirty="0"/>
              <a:t>Norming- By this stage, a leader or leaders will have been established, and roles would have been distributed within the group dynamic. Team work begins to improve with members learning to cooperate with one another and working as one. </a:t>
            </a:r>
          </a:p>
          <a:p>
            <a:pPr marL="228600" indent="-228600">
              <a:buFont typeface="+mj-lt"/>
              <a:buAutoNum type="arabicPeriod"/>
            </a:pPr>
            <a:r>
              <a:rPr lang="en-GB" dirty="0"/>
              <a:t>Performing- By this stage, every member of the group will know what part they have to play. Now is the time to get work together to get the task done. The team will all be of the same mindset and committed to getting the mission completed. If any conflict do arise at this stage, they tend to be dealt with effectively.</a:t>
            </a:r>
          </a:p>
          <a:p>
            <a:pPr marL="228600" indent="-228600">
              <a:buFont typeface="+mj-lt"/>
              <a:buAutoNum type="arabicPeriod"/>
            </a:pPr>
            <a:r>
              <a:rPr lang="en-GB" dirty="0"/>
              <a:t>Adjourning- This is the final stage in group formation. By this stage the task has been completed or is almost complete and the team would feel accomplished in their efforts together. The feeling of sadness that the group will no longer be on task collectively can be quite daunting to some members. This would then bring individuals back to stage 1 Forming once the group has been dispersed or new members added to the existing group.</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200" kern="1200" dirty="0">
                <a:solidFill>
                  <a:schemeClr val="tx1"/>
                </a:solidFill>
                <a:effectLst/>
                <a:latin typeface="+mn-lt"/>
                <a:ea typeface="+mn-ea"/>
                <a:cs typeface="+mn-cs"/>
              </a:rPr>
              <a:t>(E R Services, 2019).</a:t>
            </a:r>
          </a:p>
          <a:p>
            <a:pPr marL="0" indent="0">
              <a:buFont typeface="+mj-lt"/>
              <a:buNone/>
            </a:pPr>
            <a:endParaRPr lang="en-GB" dirty="0"/>
          </a:p>
          <a:p>
            <a:pPr marL="0" indent="0">
              <a:buFont typeface="+mj-lt"/>
              <a:buNone/>
            </a:pPr>
            <a:r>
              <a:rPr lang="en-GB" dirty="0"/>
              <a:t>Throughout our time here at Trinity Saint David, I feel like as a group we have gone through the Forming stage. The last few weeks have been a storming period, everyone finding there feet within this group setting, most getting along and some not. I think after our first term, once we return for semester two we will be in the Norming stage, ready, knowing each others behaviours and attitudes, coming back with fresh thinking caps on awaiting our next selection of challenges. </a:t>
            </a:r>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13</a:t>
            </a:fld>
            <a:endParaRPr lang="en-GB"/>
          </a:p>
        </p:txBody>
      </p:sp>
    </p:spTree>
    <p:extLst>
      <p:ext uri="{BB962C8B-B14F-4D97-AF65-F5344CB8AC3E}">
        <p14:creationId xmlns:p14="http://schemas.microsoft.com/office/powerpoint/2010/main" val="33193818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my presentation I would like to briefly touch upon a few relevant points.</a:t>
            </a:r>
          </a:p>
          <a:p>
            <a:r>
              <a:rPr lang="en-GB" dirty="0"/>
              <a:t>Jack Cohen started off his innovation with a simple market stall in the London's East End in 1919, which then became a massive success and grew to form the supermarket we all know as today as Tesco. This award winning franchise expanded and is now operating on a national and a global scale. Tesco can be seen to take on board and adapt to change, whether it be in legislation, laws and even individuals religious beliefs. Going above and beyond to meet the customers needs and as their mission statement declares “Serving shoppers a little better everyday”. Being a public limited company, Tesco needs to ensure staff and customer satisfaction in order to maintain and continue to grow through the years. The company's CSR policy is one which they continue to work on to meet targets which have been set, for example- less plastic packaging, reducing sugar content in their drinks and reducing their own carbon-footprint.</a:t>
            </a:r>
          </a:p>
          <a:p>
            <a:r>
              <a:rPr lang="en-GB" dirty="0"/>
              <a:t>As reviewed in their SWOT and PESTEL analysis’, there are improvements in which Tesco could make to ensure maximum efficiency, some of which will be easier to change than others. With a democratic leadership style in place, Tesco are providing staff with the ability to stand up and be counted as part of the team. In doing this, they are establishing staff satisfaction and motivation. Whether a team member is a implementor or a completer finisher, all variations of team roles play a vital part in keeping an organisation such as Tesco in operation. There is no doubt that in any business, there will always be times of conflict; forming teams which go through the storming stage; the main objective is to get everything through it together to reach the performing stage and excel in any job role.</a:t>
            </a:r>
          </a:p>
          <a:p>
            <a:r>
              <a:rPr lang="en-GB" dirty="0"/>
              <a:t>I wonder what Jack Cohen would think if he was alive today, would he of ever imagined that his simple market stall would advance into the global success that is Tesco!</a:t>
            </a:r>
          </a:p>
          <a:p>
            <a:endParaRPr lang="en-GB" dirty="0"/>
          </a:p>
          <a:p>
            <a:r>
              <a:rPr lang="en-GB" dirty="0"/>
              <a:t>I would like to thank you very much for taking the time to listen to my presentation. I welcome any questions you may have….</a:t>
            </a:r>
          </a:p>
        </p:txBody>
      </p:sp>
      <p:sp>
        <p:nvSpPr>
          <p:cNvPr id="4" name="Slide Number Placeholder 3"/>
          <p:cNvSpPr>
            <a:spLocks noGrp="1"/>
          </p:cNvSpPr>
          <p:nvPr>
            <p:ph type="sldNum" sz="quarter" idx="5"/>
          </p:nvPr>
        </p:nvSpPr>
        <p:spPr/>
        <p:txBody>
          <a:bodyPr/>
          <a:lstStyle/>
          <a:p>
            <a:fld id="{BCBD9263-0E3C-4F3B-8ADC-EF304FBD3113}" type="slidenum">
              <a:rPr lang="en-GB" smtClean="0"/>
              <a:t>14</a:t>
            </a:fld>
            <a:endParaRPr lang="en-GB"/>
          </a:p>
        </p:txBody>
      </p:sp>
    </p:spTree>
    <p:extLst>
      <p:ext uri="{BB962C8B-B14F-4D97-AF65-F5344CB8AC3E}">
        <p14:creationId xmlns:p14="http://schemas.microsoft.com/office/powerpoint/2010/main" val="16668650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15</a:t>
            </a:fld>
            <a:endParaRPr lang="en-GB"/>
          </a:p>
        </p:txBody>
      </p:sp>
    </p:spTree>
    <p:extLst>
      <p:ext uri="{BB962C8B-B14F-4D97-AF65-F5344CB8AC3E}">
        <p14:creationId xmlns:p14="http://schemas.microsoft.com/office/powerpoint/2010/main" val="1733358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BD9263-0E3C-4F3B-8ADC-EF304FBD3113}" type="slidenum">
              <a:rPr lang="en-GB" smtClean="0"/>
              <a:t>18</a:t>
            </a:fld>
            <a:endParaRPr lang="en-GB"/>
          </a:p>
        </p:txBody>
      </p:sp>
    </p:spTree>
    <p:extLst>
      <p:ext uri="{BB962C8B-B14F-4D97-AF65-F5344CB8AC3E}">
        <p14:creationId xmlns:p14="http://schemas.microsoft.com/office/powerpoint/2010/main" val="25868066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B2D0903-22AF-482A-BB89-AF3DD5E4E7D6}" type="datetimeFigureOut">
              <a:rPr lang="en-GB" smtClean="0"/>
              <a:t>12/12/2019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361934819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2D0903-22AF-482A-BB89-AF3DD5E4E7D6}"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990257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B2D0903-22AF-482A-BB89-AF3DD5E4E7D6}" type="datetimeFigureOut">
              <a:rPr lang="en-GB" smtClean="0"/>
              <a:t>12/12/2019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1341985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2D0903-22AF-482A-BB89-AF3DD5E4E7D6}" type="datetimeFigureOut">
              <a:rPr lang="en-GB" smtClean="0"/>
              <a:t>12/12/2019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1214001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2D0903-22AF-482A-BB89-AF3DD5E4E7D6}" type="datetimeFigureOut">
              <a:rPr lang="en-GB" smtClean="0"/>
              <a:t>12/12/2019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1485648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2D0903-22AF-482A-BB89-AF3DD5E4E7D6}" type="datetimeFigureOut">
              <a:rPr lang="en-GB" smtClean="0"/>
              <a:t>12/12/2019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2401168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2D0903-22AF-482A-BB89-AF3DD5E4E7D6}" type="datetimeFigureOut">
              <a:rPr lang="en-GB" smtClean="0"/>
              <a:t>12/12/2019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47878124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2D0903-22AF-482A-BB89-AF3DD5E4E7D6}" type="datetimeFigureOut">
              <a:rPr lang="en-GB" smtClean="0"/>
              <a:t>12/12/2019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3472811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2D0903-22AF-482A-BB89-AF3DD5E4E7D6}" type="datetimeFigureOut">
              <a:rPr lang="en-GB" smtClean="0"/>
              <a:t>12/12/2019</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2997082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2D0903-22AF-482A-BB89-AF3DD5E4E7D6}" type="datetimeFigureOut">
              <a:rPr lang="en-GB" smtClean="0"/>
              <a:t>12/12/2019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274053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B2D0903-22AF-482A-BB89-AF3DD5E4E7D6}" type="datetimeFigureOut">
              <a:rPr lang="en-GB" smtClean="0"/>
              <a:t>12/12/2019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15833964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B2D0903-22AF-482A-BB89-AF3DD5E4E7D6}" type="datetimeFigureOut">
              <a:rPr lang="en-GB" smtClean="0"/>
              <a:t>12/12/2019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1AD9940-13F0-4EA0-9627-B9D4087DF347}"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425936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B2D0903-22AF-482A-BB89-AF3DD5E4E7D6}" type="datetimeFigureOut">
              <a:rPr lang="en-GB" smtClean="0"/>
              <a:t>12/12/2019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18160704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B2D0903-22AF-482A-BB89-AF3DD5E4E7D6}" type="datetimeFigureOut">
              <a:rPr lang="en-GB" smtClean="0"/>
              <a:t>12/12/2019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22870650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B2D0903-22AF-482A-BB89-AF3DD5E4E7D6}" type="datetimeFigureOut">
              <a:rPr lang="en-GB" smtClean="0"/>
              <a:t>12/12/2019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41106866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2D0903-22AF-482A-BB89-AF3DD5E4E7D6}"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34598077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B2D0903-22AF-482A-BB89-AF3DD5E4E7D6}" type="datetimeFigureOut">
              <a:rPr lang="en-GB" smtClean="0"/>
              <a:t>12/12/2019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1AD9940-13F0-4EA0-9627-B9D4087DF347}" type="slidenum">
              <a:rPr lang="en-GB" smtClean="0"/>
              <a:t>‹#›</a:t>
            </a:fld>
            <a:endParaRPr lang="en-GB"/>
          </a:p>
        </p:txBody>
      </p:sp>
    </p:spTree>
    <p:extLst>
      <p:ext uri="{BB962C8B-B14F-4D97-AF65-F5344CB8AC3E}">
        <p14:creationId xmlns:p14="http://schemas.microsoft.com/office/powerpoint/2010/main" val="2424465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B2D0903-22AF-482A-BB89-AF3DD5E4E7D6}" type="datetimeFigureOut">
              <a:rPr lang="en-GB" smtClean="0"/>
              <a:t>12/12/2019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1AD9940-13F0-4EA0-9627-B9D4087DF347}" type="slidenum">
              <a:rPr lang="en-GB" smtClean="0"/>
              <a:t>‹#›</a:t>
            </a:fld>
            <a:endParaRPr lang="en-GB"/>
          </a:p>
        </p:txBody>
      </p:sp>
    </p:spTree>
    <p:extLst>
      <p:ext uri="{BB962C8B-B14F-4D97-AF65-F5344CB8AC3E}">
        <p14:creationId xmlns:p14="http://schemas.microsoft.com/office/powerpoint/2010/main" val="926392652"/>
      </p:ext>
    </p:extLst>
  </p:cSld>
  <p:clrMap bg1="dk1" tx1="lt1" bg2="dk2" tx2="lt2" accent1="accent1" accent2="accent2" accent3="accent3" accent4="accent4" accent5="accent5" accent6="accent6" hlink="hlink" folHlink="folHlink"/>
  <p:sldLayoutIdLst>
    <p:sldLayoutId id="2147484054" r:id="rId1"/>
    <p:sldLayoutId id="2147484055" r:id="rId2"/>
    <p:sldLayoutId id="2147484056" r:id="rId3"/>
    <p:sldLayoutId id="2147484057" r:id="rId4"/>
    <p:sldLayoutId id="2147484058" r:id="rId5"/>
    <p:sldLayoutId id="2147484059" r:id="rId6"/>
    <p:sldLayoutId id="2147484060" r:id="rId7"/>
    <p:sldLayoutId id="2147484061" r:id="rId8"/>
    <p:sldLayoutId id="2147484062" r:id="rId9"/>
    <p:sldLayoutId id="2147484063" r:id="rId10"/>
    <p:sldLayoutId id="2147484064" r:id="rId11"/>
    <p:sldLayoutId id="2147484065" r:id="rId12"/>
    <p:sldLayoutId id="2147484066" r:id="rId13"/>
    <p:sldLayoutId id="2147484067" r:id="rId14"/>
    <p:sldLayoutId id="2147484068" r:id="rId15"/>
    <p:sldLayoutId id="2147484069" r:id="rId16"/>
    <p:sldLayoutId id="2147484070"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pn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33.svg"/><Relationship Id="rId4"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video" Target="../media/media1.mp4"/><Relationship Id="rId7" Type="http://schemas.openxmlformats.org/officeDocument/2006/relationships/image" Target="../media/image44.png"/><Relationship Id="rId2" Type="http://schemas.microsoft.com/office/2007/relationships/media" Target="../media/media1.mp4"/><Relationship Id="rId1" Type="http://schemas.openxmlformats.org/officeDocument/2006/relationships/tags" Target="../tags/tag1.xml"/><Relationship Id="rId6" Type="http://schemas.openxmlformats.org/officeDocument/2006/relationships/audio" Target="../media/audio1.wav"/><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businessteacher.org.uk/swot/tesco.php" TargetMode="External"/><Relationship Id="rId2" Type="http://schemas.openxmlformats.org/officeDocument/2006/relationships/hyperlink" Target="https://www.belbin.com/about/belbin-team-roles/" TargetMode="External"/><Relationship Id="rId1" Type="http://schemas.openxmlformats.org/officeDocument/2006/relationships/slideLayout" Target="../slideLayouts/slideLayout2.xml"/><Relationship Id="rId4" Type="http://schemas.openxmlformats.org/officeDocument/2006/relationships/hyperlink" Target="https://courses.lumenlearning.com/suny-principlesmanagement/chapter/reading-the-five-stages-of-team-development/"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tescoplc.com/about/100-years-of-great-value-1/" TargetMode="External"/><Relationship Id="rId2" Type="http://schemas.openxmlformats.org/officeDocument/2006/relationships/hyperlink" Target="https://www.tesco-careers.com/office/group-strategy-change-and-transformation/group-strategy/" TargetMode="External"/><Relationship Id="rId1" Type="http://schemas.openxmlformats.org/officeDocument/2006/relationships/slideLayout" Target="../slideLayouts/slideLayout2.xml"/><Relationship Id="rId5" Type="http://schemas.openxmlformats.org/officeDocument/2006/relationships/hyperlink" Target="https://www.ukessays.com/essays/business/management-and-leadership-styles-in-tesco-business-essay.php#citethis" TargetMode="External"/><Relationship Id="rId4" Type="http://schemas.openxmlformats.org/officeDocument/2006/relationships/hyperlink" Target="https://www.tescoplc.com/about/how-we-do-business/core-purpose-and-values/"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pressbooks.bccampus.ca/technicalwriting/chapter/understandingteamdynamics/" TargetMode="External"/><Relationship Id="rId3" Type="http://schemas.openxmlformats.org/officeDocument/2006/relationships/hyperlink" Target="http://www.thesun.co.uk/money/9327248/tesco-plans-finest-stores-ms" TargetMode="External"/><Relationship Id="rId7" Type="http://schemas.openxmlformats.org/officeDocument/2006/relationships/hyperlink" Target="https://www.smartsheet.com/how-to-use-team-roles-to-boost-performance"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tescoplc.com/sustainability/" TargetMode="External"/><Relationship Id="rId5" Type="http://schemas.openxmlformats.org/officeDocument/2006/relationships/hyperlink" Target="http://www.barnardmarr.com/default.asp?contented=1052" TargetMode="External"/><Relationship Id="rId10" Type="http://schemas.openxmlformats.org/officeDocument/2006/relationships/hyperlink" Target="https://www.itsnicethat.com/news/tesco-100-year-anniversary-short-films-advertising-070119" TargetMode="External"/><Relationship Id="rId4" Type="http://schemas.openxmlformats.org/officeDocument/2006/relationships/hyperlink" Target="http://www.greenandpartners.co.uk/tesco-express-sign-Winchester/=" TargetMode="External"/><Relationship Id="rId9" Type="http://schemas.openxmlformats.org/officeDocument/2006/relationships/hyperlink" Target="https://www.mirror.co.uk/money/tesco-launches-new-clubcard-plus-203869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7">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6" name="Picture 9">
            <a:extLst>
              <a:ext uri="{FF2B5EF4-FFF2-40B4-BE49-F238E27FC236}">
                <a16:creationId xmlns:a16="http://schemas.microsoft.com/office/drawing/2014/main" id="{A995140B-9736-47E4-9A7D-ABB32F3AAA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2" name="Rectangle 11">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C51B9DA-B0CC-480A-8EA5-4D5C3E05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5687D02D-8634-4855-A5BF-8B756AB548D9}"/>
              </a:ext>
            </a:extLst>
          </p:cNvPr>
          <p:cNvSpPr>
            <a:spLocks noGrp="1"/>
          </p:cNvSpPr>
          <p:nvPr>
            <p:ph type="title"/>
          </p:nvPr>
        </p:nvSpPr>
        <p:spPr>
          <a:xfrm>
            <a:off x="4976028" y="965200"/>
            <a:ext cx="6170943" cy="4329641"/>
          </a:xfrm>
          <a:prstGeom prst="rect">
            <a:avLst/>
          </a:prstGeom>
        </p:spPr>
        <p:txBody>
          <a:bodyPr vert="horz" lIns="91440" tIns="45720" rIns="91440" bIns="45720" rtlCol="0" anchor="ctr">
            <a:normAutofit/>
          </a:bodyPr>
          <a:lstStyle/>
          <a:p>
            <a:pPr algn="l"/>
            <a:r>
              <a:rPr lang="en-US" sz="5400" dirty="0"/>
              <a:t>Contemporary Approaches to Management</a:t>
            </a:r>
            <a:br>
              <a:rPr lang="en-US" sz="5400" dirty="0"/>
            </a:br>
            <a:r>
              <a:rPr lang="en-US" sz="5400" dirty="0"/>
              <a:t>BMSP4002</a:t>
            </a:r>
            <a:br>
              <a:rPr lang="en-US" sz="5400" dirty="0"/>
            </a:br>
            <a:r>
              <a:rPr lang="en-US" sz="5400" dirty="0"/>
              <a:t>Davina Evans</a:t>
            </a:r>
          </a:p>
        </p:txBody>
      </p:sp>
      <p:sp>
        <p:nvSpPr>
          <p:cNvPr id="3" name="Subtitle 2">
            <a:extLst>
              <a:ext uri="{FF2B5EF4-FFF2-40B4-BE49-F238E27FC236}">
                <a16:creationId xmlns:a16="http://schemas.microsoft.com/office/drawing/2014/main" id="{30D1B67A-1391-42F6-A95C-9494C5ACB8AE}"/>
              </a:ext>
            </a:extLst>
          </p:cNvPr>
          <p:cNvSpPr>
            <a:spLocks noGrp="1"/>
          </p:cNvSpPr>
          <p:nvPr>
            <p:ph type="body" idx="1"/>
          </p:nvPr>
        </p:nvSpPr>
        <p:spPr>
          <a:xfrm>
            <a:off x="965200" y="965200"/>
            <a:ext cx="3367361" cy="4329641"/>
          </a:xfrm>
          <a:prstGeom prst="rect">
            <a:avLst/>
          </a:prstGeom>
        </p:spPr>
        <p:txBody>
          <a:bodyPr vert="horz" lIns="91440" tIns="45720" rIns="91440" bIns="45720" rtlCol="0" anchor="ctr">
            <a:normAutofit/>
          </a:bodyPr>
          <a:lstStyle/>
          <a:p>
            <a:r>
              <a:rPr lang="en-US" sz="2000" dirty="0">
                <a:solidFill>
                  <a:schemeClr val="tx1"/>
                </a:solidFill>
              </a:rPr>
              <a:t>Presentation by Jennifer Clark</a:t>
            </a:r>
          </a:p>
          <a:p>
            <a:r>
              <a:rPr lang="en-US" sz="2000" dirty="0">
                <a:solidFill>
                  <a:schemeClr val="tx1"/>
                </a:solidFill>
              </a:rPr>
              <a:t>1909864</a:t>
            </a:r>
          </a:p>
        </p:txBody>
      </p:sp>
      <p:cxnSp>
        <p:nvCxnSpPr>
          <p:cNvPr id="16" name="Straight Connector 15">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73831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5"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style.rotation</p:attrName>
                                        </p:attrNameLst>
                                      </p:cBhvr>
                                      <p:tavLst>
                                        <p:tav tm="0">
                                          <p:val>
                                            <p:fltVal val="720"/>
                                          </p:val>
                                        </p:tav>
                                        <p:tav tm="100000">
                                          <p:val>
                                            <p:fltVal val="0"/>
                                          </p:val>
                                        </p:tav>
                                      </p:tavLst>
                                    </p:anim>
                                    <p:anim calcmode="lin" valueType="num">
                                      <p:cBhvr>
                                        <p:cTn id="9" dur="2000" fill="hold"/>
                                        <p:tgtEl>
                                          <p:spTgt spid="2"/>
                                        </p:tgtEl>
                                        <p:attrNameLst>
                                          <p:attrName>ppt_h</p:attrName>
                                        </p:attrNameLst>
                                      </p:cBhvr>
                                      <p:tavLst>
                                        <p:tav tm="0">
                                          <p:val>
                                            <p:fltVal val="0"/>
                                          </p:val>
                                        </p:tav>
                                        <p:tav tm="100000">
                                          <p:val>
                                            <p:strVal val="#ppt_h"/>
                                          </p:val>
                                        </p:tav>
                                      </p:tavLst>
                                    </p:anim>
                                    <p:anim calcmode="lin" valueType="num">
                                      <p:cBhvr>
                                        <p:cTn id="10" dur="2000" fill="hold"/>
                                        <p:tgtEl>
                                          <p:spTgt spid="2"/>
                                        </p:tgtEl>
                                        <p:attrNameLst>
                                          <p:attrName>ppt_w</p:attrName>
                                        </p:attrNameLst>
                                      </p:cBhvr>
                                      <p:tavLst>
                                        <p:tav tm="0">
                                          <p:val>
                                            <p:fltVal val="0"/>
                                          </p:val>
                                        </p:tav>
                                        <p:tav tm="100000">
                                          <p:val>
                                            <p:strVal val="#ppt_w"/>
                                          </p:val>
                                        </p:tav>
                                      </p:tavLst>
                                    </p:anim>
                                  </p:childTnLst>
                                </p:cTn>
                              </p:par>
                              <p:par>
                                <p:cTn id="11" presetID="35" presetClass="entr" presetSubtype="0" fill="hold"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2000"/>
                                        <p:tgtEl>
                                          <p:spTgt spid="3">
                                            <p:txEl>
                                              <p:pRg st="0" end="0"/>
                                            </p:txEl>
                                          </p:spTgt>
                                        </p:tgtEl>
                                      </p:cBhvr>
                                    </p:animEffect>
                                    <p:anim calcmode="lin" valueType="num">
                                      <p:cBhvr>
                                        <p:cTn id="14" dur="2000" fill="hold"/>
                                        <p:tgtEl>
                                          <p:spTgt spid="3">
                                            <p:txEl>
                                              <p:pRg st="0" end="0"/>
                                            </p:txEl>
                                          </p:spTgt>
                                        </p:tgtEl>
                                        <p:attrNameLst>
                                          <p:attrName>style.rotation</p:attrName>
                                        </p:attrNameLst>
                                      </p:cBhvr>
                                      <p:tavLst>
                                        <p:tav tm="0">
                                          <p:val>
                                            <p:fltVal val="720"/>
                                          </p:val>
                                        </p:tav>
                                        <p:tav tm="100000">
                                          <p:val>
                                            <p:fltVal val="0"/>
                                          </p:val>
                                        </p:tav>
                                      </p:tavLst>
                                    </p:anim>
                                    <p:anim calcmode="lin" valueType="num">
                                      <p:cBhvr>
                                        <p:cTn id="15" dur="2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6" dur="2000" fill="hold"/>
                                        <p:tgtEl>
                                          <p:spTgt spid="3">
                                            <p:txEl>
                                              <p:pRg st="0" end="0"/>
                                            </p:txEl>
                                          </p:spTgt>
                                        </p:tgtEl>
                                        <p:attrNameLst>
                                          <p:attrName>ppt_w</p:attrName>
                                        </p:attrNameLst>
                                      </p:cBhvr>
                                      <p:tavLst>
                                        <p:tav tm="0">
                                          <p:val>
                                            <p:fltVal val="0"/>
                                          </p:val>
                                        </p:tav>
                                        <p:tav tm="100000">
                                          <p:val>
                                            <p:strVal val="#ppt_w"/>
                                          </p:val>
                                        </p:tav>
                                      </p:tavLst>
                                    </p:anim>
                                  </p:childTnLst>
                                </p:cTn>
                              </p:par>
                              <p:par>
                                <p:cTn id="17" presetID="35"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2000"/>
                                        <p:tgtEl>
                                          <p:spTgt spid="3">
                                            <p:txEl>
                                              <p:pRg st="1" end="1"/>
                                            </p:txEl>
                                          </p:spTgt>
                                        </p:tgtEl>
                                      </p:cBhvr>
                                    </p:animEffect>
                                    <p:anim calcmode="lin" valueType="num">
                                      <p:cBhvr>
                                        <p:cTn id="20" dur="2000" fill="hold"/>
                                        <p:tgtEl>
                                          <p:spTgt spid="3">
                                            <p:txEl>
                                              <p:pRg st="1" end="1"/>
                                            </p:txEl>
                                          </p:spTgt>
                                        </p:tgtEl>
                                        <p:attrNameLst>
                                          <p:attrName>style.rotation</p:attrName>
                                        </p:attrNameLst>
                                      </p:cBhvr>
                                      <p:tavLst>
                                        <p:tav tm="0">
                                          <p:val>
                                            <p:fltVal val="720"/>
                                          </p:val>
                                        </p:tav>
                                        <p:tav tm="100000">
                                          <p:val>
                                            <p:fltVal val="0"/>
                                          </p:val>
                                        </p:tav>
                                      </p:tavLst>
                                    </p:anim>
                                    <p:anim calcmode="lin" valueType="num">
                                      <p:cBhvr>
                                        <p:cTn id="21" dur="2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2000" fill="hold"/>
                                        <p:tgtEl>
                                          <p:spTgt spid="3">
                                            <p:txEl>
                                              <p:pRg st="1" end="1"/>
                                            </p:txEl>
                                          </p:spTgt>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2">
            <a:extLst>
              <a:ext uri="{FF2B5EF4-FFF2-40B4-BE49-F238E27FC236}">
                <a16:creationId xmlns:a16="http://schemas.microsoft.com/office/drawing/2014/main" id="{8B836880-BF75-4385-9994-9270F8ACF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14">
            <a:extLst>
              <a:ext uri="{FF2B5EF4-FFF2-40B4-BE49-F238E27FC236}">
                <a16:creationId xmlns:a16="http://schemas.microsoft.com/office/drawing/2014/main" id="{26BCFBE2-C65F-42E3-A14A-5D04B9842E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C9F2E816-E2B0-4BAE-96C8-662071810F21}"/>
              </a:ext>
            </a:extLst>
          </p:cNvPr>
          <p:cNvSpPr>
            <a:spLocks noGrp="1"/>
          </p:cNvSpPr>
          <p:nvPr>
            <p:ph type="title"/>
          </p:nvPr>
        </p:nvSpPr>
        <p:spPr>
          <a:xfrm>
            <a:off x="-158262" y="-51199"/>
            <a:ext cx="3306744" cy="1293028"/>
          </a:xfrm>
        </p:spPr>
        <p:txBody>
          <a:bodyPr>
            <a:normAutofit/>
          </a:bodyPr>
          <a:lstStyle/>
          <a:p>
            <a:r>
              <a:rPr lang="en-GB" sz="3200" dirty="0"/>
              <a:t>Introduction</a:t>
            </a:r>
          </a:p>
        </p:txBody>
      </p:sp>
      <p:sp>
        <p:nvSpPr>
          <p:cNvPr id="8" name="Content Placeholder 7">
            <a:extLst>
              <a:ext uri="{FF2B5EF4-FFF2-40B4-BE49-F238E27FC236}">
                <a16:creationId xmlns:a16="http://schemas.microsoft.com/office/drawing/2014/main" id="{AE58A93C-A105-4EA5-A7EA-D7697BAE4FE3}"/>
              </a:ext>
            </a:extLst>
          </p:cNvPr>
          <p:cNvSpPr>
            <a:spLocks noGrp="1"/>
          </p:cNvSpPr>
          <p:nvPr>
            <p:ph idx="1"/>
          </p:nvPr>
        </p:nvSpPr>
        <p:spPr>
          <a:xfrm>
            <a:off x="235633" y="1396075"/>
            <a:ext cx="4081043" cy="5148371"/>
          </a:xfrm>
        </p:spPr>
        <p:txBody>
          <a:bodyPr>
            <a:normAutofit fontScale="92500" lnSpcReduction="20000"/>
          </a:bodyPr>
          <a:lstStyle/>
          <a:p>
            <a:r>
              <a:rPr lang="en-US" sz="2000" dirty="0"/>
              <a:t>Purpose of this presentation</a:t>
            </a:r>
          </a:p>
          <a:p>
            <a:r>
              <a:rPr lang="en-US" sz="2000" dirty="0"/>
              <a:t>History of Tesco</a:t>
            </a:r>
          </a:p>
          <a:p>
            <a:r>
              <a:rPr lang="en-US" sz="2000" dirty="0"/>
              <a:t>Tesco Mission Statement</a:t>
            </a:r>
          </a:p>
          <a:p>
            <a:r>
              <a:rPr lang="en-US" sz="2000" dirty="0"/>
              <a:t>Goals &amp; Objectives</a:t>
            </a:r>
          </a:p>
          <a:p>
            <a:r>
              <a:rPr lang="en-US" sz="2000" dirty="0"/>
              <a:t>Type of </a:t>
            </a:r>
            <a:r>
              <a:rPr lang="en-US" sz="2000" dirty="0" err="1"/>
              <a:t>organisation</a:t>
            </a:r>
            <a:endParaRPr lang="en-US" sz="2000" dirty="0"/>
          </a:p>
          <a:p>
            <a:r>
              <a:rPr lang="en-US" sz="2000" dirty="0"/>
              <a:t>Tesco’s CSR policy</a:t>
            </a:r>
          </a:p>
          <a:p>
            <a:r>
              <a:rPr lang="en-US" sz="2000" dirty="0"/>
              <a:t>SWOT Analysis</a:t>
            </a:r>
          </a:p>
          <a:p>
            <a:r>
              <a:rPr lang="en-US" sz="2000" dirty="0"/>
              <a:t>PESTEL Analysis</a:t>
            </a:r>
          </a:p>
          <a:p>
            <a:r>
              <a:rPr lang="en-US" sz="2000" dirty="0"/>
              <a:t>Types of Leadership styles</a:t>
            </a:r>
          </a:p>
          <a:p>
            <a:r>
              <a:rPr lang="en-US" sz="2000" dirty="0"/>
              <a:t>Tesco leadership style</a:t>
            </a:r>
          </a:p>
          <a:p>
            <a:r>
              <a:rPr lang="en-US" sz="2000" dirty="0"/>
              <a:t>Groups &amp; Teams</a:t>
            </a:r>
          </a:p>
          <a:p>
            <a:r>
              <a:rPr lang="en-US" sz="2000" dirty="0"/>
              <a:t>Belbin’s Theory</a:t>
            </a:r>
          </a:p>
          <a:p>
            <a:r>
              <a:rPr lang="en-US" sz="2000" dirty="0"/>
              <a:t>Bruce Tucker’s Formula</a:t>
            </a:r>
          </a:p>
          <a:p>
            <a:r>
              <a:rPr lang="en-US" sz="2000" dirty="0"/>
              <a:t>Conclusion</a:t>
            </a:r>
          </a:p>
          <a:p>
            <a:r>
              <a:rPr lang="en-US" sz="2000" dirty="0"/>
              <a:t>Reference List</a:t>
            </a:r>
          </a:p>
          <a:p>
            <a:endParaRPr lang="en-US" sz="1000" dirty="0"/>
          </a:p>
        </p:txBody>
      </p:sp>
      <p:sp>
        <p:nvSpPr>
          <p:cNvPr id="28" name="Rounded Rectangle 14">
            <a:extLst>
              <a:ext uri="{FF2B5EF4-FFF2-40B4-BE49-F238E27FC236}">
                <a16:creationId xmlns:a16="http://schemas.microsoft.com/office/drawing/2014/main" id="{38D32B90-922C-4411-A898-3F03AA80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1066164"/>
            <a:ext cx="6765949" cy="514837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7EEB0EA-FAB7-4061-B41F-4CB736725C81}"/>
              </a:ext>
            </a:extLst>
          </p:cNvPr>
          <p:cNvPicPr>
            <a:picLocks noChangeAspect="1"/>
          </p:cNvPicPr>
          <p:nvPr/>
        </p:nvPicPr>
        <p:blipFill rotWithShape="1">
          <a:blip r:embed="rId4"/>
          <a:srcRect l="7751" r="3817" b="2"/>
          <a:stretch/>
        </p:blipFill>
        <p:spPr>
          <a:xfrm>
            <a:off x="4955339" y="1336566"/>
            <a:ext cx="6127287" cy="4607567"/>
          </a:xfrm>
          <a:prstGeom prst="rect">
            <a:avLst/>
          </a:prstGeom>
        </p:spPr>
      </p:pic>
      <p:sp>
        <p:nvSpPr>
          <p:cNvPr id="3" name="TextBox 2">
            <a:extLst>
              <a:ext uri="{FF2B5EF4-FFF2-40B4-BE49-F238E27FC236}">
                <a16:creationId xmlns:a16="http://schemas.microsoft.com/office/drawing/2014/main" id="{FB27C199-1B69-4B86-A65F-7E00438B5923}"/>
              </a:ext>
            </a:extLst>
          </p:cNvPr>
          <p:cNvSpPr txBox="1"/>
          <p:nvPr/>
        </p:nvSpPr>
        <p:spPr>
          <a:xfrm>
            <a:off x="11359096" y="5879891"/>
            <a:ext cx="597271" cy="369332"/>
          </a:xfrm>
          <a:prstGeom prst="rect">
            <a:avLst/>
          </a:prstGeom>
          <a:noFill/>
        </p:spPr>
        <p:txBody>
          <a:bodyPr wrap="square" rtlCol="0">
            <a:spAutoFit/>
          </a:bodyPr>
          <a:lstStyle/>
          <a:p>
            <a:r>
              <a:rPr lang="en-GB" dirty="0"/>
              <a:t>[1]</a:t>
            </a:r>
          </a:p>
        </p:txBody>
      </p:sp>
    </p:spTree>
    <p:extLst>
      <p:ext uri="{BB962C8B-B14F-4D97-AF65-F5344CB8AC3E}">
        <p14:creationId xmlns:p14="http://schemas.microsoft.com/office/powerpoint/2010/main" val="11125480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6184FA60-56E6-4C39-B1D1-F8DA36DE1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8A43C8-CC9F-4F83-8FE1-58A3D0009CE2}"/>
              </a:ext>
            </a:extLst>
          </p:cNvPr>
          <p:cNvSpPr>
            <a:spLocks noGrp="1"/>
          </p:cNvSpPr>
          <p:nvPr>
            <p:ph idx="1"/>
          </p:nvPr>
        </p:nvSpPr>
        <p:spPr>
          <a:xfrm>
            <a:off x="804334" y="630827"/>
            <a:ext cx="9222535" cy="3845311"/>
          </a:xfrm>
        </p:spPr>
        <p:txBody>
          <a:bodyPr anchor="ctr">
            <a:normAutofit/>
          </a:bodyPr>
          <a:lstStyle/>
          <a:p>
            <a:pPr marL="0" indent="0">
              <a:buNone/>
            </a:pPr>
            <a:endParaRPr lang="en-GB" sz="2000" dirty="0"/>
          </a:p>
          <a:p>
            <a:endParaRPr lang="en-GB" sz="2000" dirty="0"/>
          </a:p>
        </p:txBody>
      </p:sp>
      <p:pic>
        <p:nvPicPr>
          <p:cNvPr id="6" name="Picture 9">
            <a:extLst>
              <a:ext uri="{FF2B5EF4-FFF2-40B4-BE49-F238E27FC236}">
                <a16:creationId xmlns:a16="http://schemas.microsoft.com/office/drawing/2014/main" id="{287356FD-82C7-4E0B-9494-355CAE397D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alphaModFix amt="75000"/>
            <a:extLst>
              <a:ext uri="{28A0092B-C50C-407E-A947-70E740481C1C}">
                <a14:useLocalDpi xmlns:a14="http://schemas.microsoft.com/office/drawing/2010/main" val="0"/>
              </a:ext>
            </a:extLst>
          </a:blip>
          <a:srcRect r="62946" b="15805"/>
          <a:stretch/>
        </p:blipFill>
        <p:spPr>
          <a:xfrm rot="5400000" flipH="1" flipV="1">
            <a:off x="8887991" y="3553991"/>
            <a:ext cx="4517571" cy="2090448"/>
          </a:xfrm>
          <a:prstGeom prst="rect">
            <a:avLst/>
          </a:prstGeom>
          <a:noFill/>
        </p:spPr>
      </p:pic>
      <p:sp>
        <p:nvSpPr>
          <p:cNvPr id="2" name="Title 1">
            <a:extLst>
              <a:ext uri="{FF2B5EF4-FFF2-40B4-BE49-F238E27FC236}">
                <a16:creationId xmlns:a16="http://schemas.microsoft.com/office/drawing/2014/main" id="{D64141C9-417D-4932-8A3F-9B659374B4A1}"/>
              </a:ext>
            </a:extLst>
          </p:cNvPr>
          <p:cNvSpPr>
            <a:spLocks noGrp="1"/>
          </p:cNvSpPr>
          <p:nvPr>
            <p:ph type="title"/>
          </p:nvPr>
        </p:nvSpPr>
        <p:spPr>
          <a:xfrm>
            <a:off x="1001486" y="4771908"/>
            <a:ext cx="9845190" cy="1293028"/>
          </a:xfrm>
        </p:spPr>
        <p:txBody>
          <a:bodyPr>
            <a:normAutofit/>
          </a:bodyPr>
          <a:lstStyle/>
          <a:p>
            <a:pPr algn="l"/>
            <a:r>
              <a:rPr lang="en-GB" dirty="0"/>
              <a:t>Tesco</a:t>
            </a:r>
          </a:p>
        </p:txBody>
      </p:sp>
      <p:pic>
        <p:nvPicPr>
          <p:cNvPr id="4" name="Picture 3">
            <a:extLst>
              <a:ext uri="{FF2B5EF4-FFF2-40B4-BE49-F238E27FC236}">
                <a16:creationId xmlns:a16="http://schemas.microsoft.com/office/drawing/2014/main" id="{7832C332-43E7-4D98-860F-5EED1CA9780E}"/>
              </a:ext>
            </a:extLst>
          </p:cNvPr>
          <p:cNvPicPr>
            <a:picLocks noChangeAspect="1"/>
          </p:cNvPicPr>
          <p:nvPr/>
        </p:nvPicPr>
        <p:blipFill>
          <a:blip r:embed="rId4"/>
          <a:stretch>
            <a:fillRect/>
          </a:stretch>
        </p:blipFill>
        <p:spPr>
          <a:xfrm>
            <a:off x="3456549" y="196172"/>
            <a:ext cx="8391613" cy="6496176"/>
          </a:xfrm>
          <a:prstGeom prst="rect">
            <a:avLst/>
          </a:prstGeom>
        </p:spPr>
      </p:pic>
      <p:sp>
        <p:nvSpPr>
          <p:cNvPr id="7" name="TextBox 6">
            <a:extLst>
              <a:ext uri="{FF2B5EF4-FFF2-40B4-BE49-F238E27FC236}">
                <a16:creationId xmlns:a16="http://schemas.microsoft.com/office/drawing/2014/main" id="{17199893-E42C-42F5-B93C-0892D358E94F}"/>
              </a:ext>
            </a:extLst>
          </p:cNvPr>
          <p:cNvSpPr txBox="1"/>
          <p:nvPr/>
        </p:nvSpPr>
        <p:spPr>
          <a:xfrm>
            <a:off x="3112711" y="6505691"/>
            <a:ext cx="633770" cy="369332"/>
          </a:xfrm>
          <a:prstGeom prst="rect">
            <a:avLst/>
          </a:prstGeom>
          <a:noFill/>
        </p:spPr>
        <p:txBody>
          <a:bodyPr wrap="square" rtlCol="0">
            <a:spAutoFit/>
          </a:bodyPr>
          <a:lstStyle/>
          <a:p>
            <a:r>
              <a:rPr lang="en-GB" dirty="0"/>
              <a:t>[2]</a:t>
            </a:r>
          </a:p>
        </p:txBody>
      </p:sp>
    </p:spTree>
    <p:extLst>
      <p:ext uri="{BB962C8B-B14F-4D97-AF65-F5344CB8AC3E}">
        <p14:creationId xmlns:p14="http://schemas.microsoft.com/office/powerpoint/2010/main" val="79226758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ounded Rectangle 14">
            <a:extLst>
              <a:ext uri="{FF2B5EF4-FFF2-40B4-BE49-F238E27FC236}">
                <a16:creationId xmlns:a16="http://schemas.microsoft.com/office/drawing/2014/main" id="{1FDFF85F-F105-40D5-9793-90419158C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6" name="Rectangle 10">
            <a:extLst>
              <a:ext uri="{FF2B5EF4-FFF2-40B4-BE49-F238E27FC236}">
                <a16:creationId xmlns:a16="http://schemas.microsoft.com/office/drawing/2014/main" id="{35AB47A4-BA8C-4250-88BD-D49C68C5F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8" name="Picture 12">
            <a:extLst>
              <a:ext uri="{FF2B5EF4-FFF2-40B4-BE49-F238E27FC236}">
                <a16:creationId xmlns:a16="http://schemas.microsoft.com/office/drawing/2014/main" id="{66C8958D-EB99-414F-B735-863B67BB14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38" name="Picture 14">
            <a:extLst>
              <a:ext uri="{FF2B5EF4-FFF2-40B4-BE49-F238E27FC236}">
                <a16:creationId xmlns:a16="http://schemas.microsoft.com/office/drawing/2014/main" id="{39E5F3CB-7BDD-4E64-B274-CD900F08C6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3" name="Content Placeholder 2">
            <a:extLst>
              <a:ext uri="{FF2B5EF4-FFF2-40B4-BE49-F238E27FC236}">
                <a16:creationId xmlns:a16="http://schemas.microsoft.com/office/drawing/2014/main" id="{50316E7D-BAF4-46A3-B0BB-6232CE35079E}"/>
              </a:ext>
            </a:extLst>
          </p:cNvPr>
          <p:cNvSpPr>
            <a:spLocks noGrp="1"/>
          </p:cNvSpPr>
          <p:nvPr>
            <p:ph idx="1"/>
          </p:nvPr>
        </p:nvSpPr>
        <p:spPr>
          <a:xfrm>
            <a:off x="685800" y="2821774"/>
            <a:ext cx="3687417" cy="3148329"/>
          </a:xfrm>
        </p:spPr>
        <p:txBody>
          <a:bodyPr vert="horz" lIns="91440" tIns="45720" rIns="91440" bIns="45720" rtlCol="0">
            <a:normAutofit/>
          </a:bodyPr>
          <a:lstStyle/>
          <a:p>
            <a:pPr marL="0" indent="0">
              <a:buNone/>
            </a:pPr>
            <a:r>
              <a:rPr lang="en-US" sz="1600" dirty="0">
                <a:solidFill>
                  <a:schemeClr val="bg1"/>
                </a:solidFill>
              </a:rPr>
              <a:t>“SERVING SHOPPERS A LITTLE BETTER EVERYDAY”</a:t>
            </a:r>
          </a:p>
        </p:txBody>
      </p:sp>
      <p:pic>
        <p:nvPicPr>
          <p:cNvPr id="4" name="Picture 3">
            <a:extLst>
              <a:ext uri="{FF2B5EF4-FFF2-40B4-BE49-F238E27FC236}">
                <a16:creationId xmlns:a16="http://schemas.microsoft.com/office/drawing/2014/main" id="{F774E7F6-BD45-46CD-99E8-5814DC11A17E}"/>
              </a:ext>
            </a:extLst>
          </p:cNvPr>
          <p:cNvPicPr>
            <a:picLocks noChangeAspect="1"/>
          </p:cNvPicPr>
          <p:nvPr/>
        </p:nvPicPr>
        <p:blipFill>
          <a:blip r:embed="rId5"/>
          <a:stretch>
            <a:fillRect/>
          </a:stretch>
        </p:blipFill>
        <p:spPr>
          <a:xfrm>
            <a:off x="5279475" y="1994953"/>
            <a:ext cx="6269058" cy="2868093"/>
          </a:xfrm>
          <a:prstGeom prst="rect">
            <a:avLst/>
          </a:prstGeom>
        </p:spPr>
      </p:pic>
      <p:sp>
        <p:nvSpPr>
          <p:cNvPr id="2" name="TextBox 1">
            <a:extLst>
              <a:ext uri="{FF2B5EF4-FFF2-40B4-BE49-F238E27FC236}">
                <a16:creationId xmlns:a16="http://schemas.microsoft.com/office/drawing/2014/main" id="{877EA334-994D-48F8-B345-D777ABA0E817}"/>
              </a:ext>
            </a:extLst>
          </p:cNvPr>
          <p:cNvSpPr txBox="1"/>
          <p:nvPr/>
        </p:nvSpPr>
        <p:spPr>
          <a:xfrm>
            <a:off x="4202861" y="6488668"/>
            <a:ext cx="603504" cy="369332"/>
          </a:xfrm>
          <a:prstGeom prst="rect">
            <a:avLst/>
          </a:prstGeom>
          <a:noFill/>
        </p:spPr>
        <p:txBody>
          <a:bodyPr wrap="square" rtlCol="0">
            <a:spAutoFit/>
          </a:bodyPr>
          <a:lstStyle/>
          <a:p>
            <a:r>
              <a:rPr lang="en-GB" dirty="0">
                <a:solidFill>
                  <a:schemeClr val="bg1"/>
                </a:solidFill>
              </a:rPr>
              <a:t>[3]</a:t>
            </a:r>
          </a:p>
        </p:txBody>
      </p:sp>
    </p:spTree>
    <p:extLst>
      <p:ext uri="{BB962C8B-B14F-4D97-AF65-F5344CB8AC3E}">
        <p14:creationId xmlns:p14="http://schemas.microsoft.com/office/powerpoint/2010/main" val="284869598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2000"/>
                                  </p:iterate>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ppt_y"/>
                                          </p:val>
                                        </p:tav>
                                        <p:tav tm="100000">
                                          <p:val>
                                            <p:strVal val="#ppt_y"/>
                                          </p:val>
                                        </p:tav>
                                      </p:tavLst>
                                    </p:anim>
                                    <p:anim calcmode="lin" valueType="num">
                                      <p:cBhvr>
                                        <p:cTn id="9" dur="500" fill="hold"/>
                                        <p:tgtEl>
                                          <p:spTgt spid="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ounded Rectangle 14">
            <a:extLst>
              <a:ext uri="{FF2B5EF4-FFF2-40B4-BE49-F238E27FC236}">
                <a16:creationId xmlns:a16="http://schemas.microsoft.com/office/drawing/2014/main" id="{1FDFF85F-F105-40D5-9793-90419158C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8" name="Rectangle 10">
            <a:extLst>
              <a:ext uri="{FF2B5EF4-FFF2-40B4-BE49-F238E27FC236}">
                <a16:creationId xmlns:a16="http://schemas.microsoft.com/office/drawing/2014/main" id="{35AB47A4-BA8C-4250-88BD-D49C68C5F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9" name="Picture 12">
            <a:extLst>
              <a:ext uri="{FF2B5EF4-FFF2-40B4-BE49-F238E27FC236}">
                <a16:creationId xmlns:a16="http://schemas.microsoft.com/office/drawing/2014/main" id="{66C8958D-EB99-414F-B735-863B67BB14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sp>
        <p:nvSpPr>
          <p:cNvPr id="2" name="Title 1">
            <a:extLst>
              <a:ext uri="{FF2B5EF4-FFF2-40B4-BE49-F238E27FC236}">
                <a16:creationId xmlns:a16="http://schemas.microsoft.com/office/drawing/2014/main" id="{1DC15189-59D2-4E9B-A5C5-9CD521A8694D}"/>
              </a:ext>
            </a:extLst>
          </p:cNvPr>
          <p:cNvSpPr>
            <a:spLocks noGrp="1"/>
          </p:cNvSpPr>
          <p:nvPr>
            <p:ph type="title"/>
          </p:nvPr>
        </p:nvSpPr>
        <p:spPr>
          <a:xfrm>
            <a:off x="685800" y="764373"/>
            <a:ext cx="3687417" cy="1920372"/>
          </a:xfrm>
        </p:spPr>
        <p:txBody>
          <a:bodyPr>
            <a:normAutofit/>
          </a:bodyPr>
          <a:lstStyle/>
          <a:p>
            <a:pPr algn="l"/>
            <a:r>
              <a:rPr lang="en-GB" sz="3600">
                <a:solidFill>
                  <a:schemeClr val="bg1"/>
                </a:solidFill>
              </a:rPr>
              <a:t>PUBLIC LIMITED COMPANY</a:t>
            </a:r>
          </a:p>
        </p:txBody>
      </p:sp>
      <p:pic>
        <p:nvPicPr>
          <p:cNvPr id="30" name="Picture 14">
            <a:extLst>
              <a:ext uri="{FF2B5EF4-FFF2-40B4-BE49-F238E27FC236}">
                <a16:creationId xmlns:a16="http://schemas.microsoft.com/office/drawing/2014/main" id="{39E5F3CB-7BDD-4E64-B274-CD900F08C6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3" name="Content Placeholder 2">
            <a:extLst>
              <a:ext uri="{FF2B5EF4-FFF2-40B4-BE49-F238E27FC236}">
                <a16:creationId xmlns:a16="http://schemas.microsoft.com/office/drawing/2014/main" id="{C53199E7-5845-43F6-8A4E-2AA76B15F748}"/>
              </a:ext>
            </a:extLst>
          </p:cNvPr>
          <p:cNvSpPr>
            <a:spLocks noGrp="1"/>
          </p:cNvSpPr>
          <p:nvPr>
            <p:ph idx="1"/>
          </p:nvPr>
        </p:nvSpPr>
        <p:spPr>
          <a:xfrm>
            <a:off x="685800" y="2821774"/>
            <a:ext cx="3687417" cy="3148329"/>
          </a:xfrm>
        </p:spPr>
        <p:txBody>
          <a:bodyPr>
            <a:normAutofit/>
          </a:bodyPr>
          <a:lstStyle/>
          <a:p>
            <a:pPr marL="0" indent="0">
              <a:buNone/>
            </a:pPr>
            <a:r>
              <a:rPr lang="en-GB" sz="1600">
                <a:solidFill>
                  <a:schemeClr val="bg1"/>
                </a:solidFill>
              </a:rPr>
              <a:t> </a:t>
            </a:r>
          </a:p>
          <a:p>
            <a:pPr marL="0" indent="0">
              <a:buNone/>
            </a:pPr>
            <a:endParaRPr lang="en-GB" sz="1600">
              <a:solidFill>
                <a:schemeClr val="bg1"/>
              </a:solidFill>
            </a:endParaRPr>
          </a:p>
        </p:txBody>
      </p:sp>
      <p:pic>
        <p:nvPicPr>
          <p:cNvPr id="4" name="Picture 3" descr="A picture containing device&#10;&#10;Description automatically generated">
            <a:extLst>
              <a:ext uri="{FF2B5EF4-FFF2-40B4-BE49-F238E27FC236}">
                <a16:creationId xmlns:a16="http://schemas.microsoft.com/office/drawing/2014/main" id="{BA6D01FD-25EF-49D8-B63C-E2669D131549}"/>
              </a:ext>
            </a:extLst>
          </p:cNvPr>
          <p:cNvPicPr>
            <a:picLocks noChangeAspect="1"/>
          </p:cNvPicPr>
          <p:nvPr/>
        </p:nvPicPr>
        <p:blipFill>
          <a:blip r:embed="rId5"/>
          <a:stretch>
            <a:fillRect/>
          </a:stretch>
        </p:blipFill>
        <p:spPr>
          <a:xfrm>
            <a:off x="5394456" y="643467"/>
            <a:ext cx="6039095" cy="5571066"/>
          </a:xfrm>
          <a:prstGeom prst="rect">
            <a:avLst/>
          </a:prstGeom>
        </p:spPr>
      </p:pic>
      <p:sp>
        <p:nvSpPr>
          <p:cNvPr id="5" name="TextBox 4">
            <a:extLst>
              <a:ext uri="{FF2B5EF4-FFF2-40B4-BE49-F238E27FC236}">
                <a16:creationId xmlns:a16="http://schemas.microsoft.com/office/drawing/2014/main" id="{DDC895D9-9D14-4EEF-AC02-7F16BDE152B9}"/>
              </a:ext>
            </a:extLst>
          </p:cNvPr>
          <p:cNvSpPr txBox="1"/>
          <p:nvPr/>
        </p:nvSpPr>
        <p:spPr>
          <a:xfrm>
            <a:off x="4224197" y="6488668"/>
            <a:ext cx="560832" cy="369332"/>
          </a:xfrm>
          <a:prstGeom prst="rect">
            <a:avLst/>
          </a:prstGeom>
          <a:noFill/>
        </p:spPr>
        <p:txBody>
          <a:bodyPr wrap="square" rtlCol="0">
            <a:spAutoFit/>
          </a:bodyPr>
          <a:lstStyle/>
          <a:p>
            <a:r>
              <a:rPr lang="en-GB" dirty="0">
                <a:solidFill>
                  <a:schemeClr val="bg1"/>
                </a:solidFill>
              </a:rPr>
              <a:t>[4]</a:t>
            </a:r>
          </a:p>
        </p:txBody>
      </p:sp>
    </p:spTree>
    <p:extLst>
      <p:ext uri="{BB962C8B-B14F-4D97-AF65-F5344CB8AC3E}">
        <p14:creationId xmlns:p14="http://schemas.microsoft.com/office/powerpoint/2010/main" val="309508285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36" name="Picture 35">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38" name="Rectangle 37">
            <a:extLst>
              <a:ext uri="{FF2B5EF4-FFF2-40B4-BE49-F238E27FC236}">
                <a16:creationId xmlns:a16="http://schemas.microsoft.com/office/drawing/2014/main" id="{BD7C2DEF-63C5-495B-BBE5-720E5D12B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a:extLst>
              <a:ext uri="{FF2B5EF4-FFF2-40B4-BE49-F238E27FC236}">
                <a16:creationId xmlns:a16="http://schemas.microsoft.com/office/drawing/2014/main" id="{FE21E403-0B61-4473-BE57-AB0F163796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80FE4F9C-4A40-482D-B350-3B2076975F13}"/>
              </a:ext>
            </a:extLst>
          </p:cNvPr>
          <p:cNvSpPr>
            <a:spLocks noGrp="1"/>
          </p:cNvSpPr>
          <p:nvPr>
            <p:ph type="title"/>
          </p:nvPr>
        </p:nvSpPr>
        <p:spPr>
          <a:xfrm>
            <a:off x="-21058" y="751286"/>
            <a:ext cx="3537431" cy="3098542"/>
          </a:xfrm>
          <a:noFill/>
          <a:ln w="19050">
            <a:noFill/>
            <a:prstDash val="dash"/>
          </a:ln>
        </p:spPr>
        <p:txBody>
          <a:bodyPr vert="horz" lIns="91440" tIns="45720" rIns="91440" bIns="45720" rtlCol="0" anchor="b">
            <a:normAutofit/>
          </a:bodyPr>
          <a:lstStyle/>
          <a:p>
            <a:r>
              <a:rPr lang="en-US" sz="3400" dirty="0"/>
              <a:t>Corporate social responsibilities</a:t>
            </a:r>
          </a:p>
        </p:txBody>
      </p:sp>
      <p:pic>
        <p:nvPicPr>
          <p:cNvPr id="4" name="Content Placeholder 3">
            <a:extLst>
              <a:ext uri="{FF2B5EF4-FFF2-40B4-BE49-F238E27FC236}">
                <a16:creationId xmlns:a16="http://schemas.microsoft.com/office/drawing/2014/main" id="{020B66C1-9CA6-406F-B037-9EEC71EACD44}"/>
              </a:ext>
            </a:extLst>
          </p:cNvPr>
          <p:cNvPicPr>
            <a:picLocks noChangeAspect="1"/>
          </p:cNvPicPr>
          <p:nvPr/>
        </p:nvPicPr>
        <p:blipFill rotWithShape="1">
          <a:blip r:embed="rId5"/>
          <a:srcRect l="44406" t="5673" r="5860" b="12403"/>
          <a:stretch/>
        </p:blipFill>
        <p:spPr>
          <a:xfrm>
            <a:off x="3516373" y="1341708"/>
            <a:ext cx="8553937" cy="4872828"/>
          </a:xfrm>
          <a:prstGeom prst="rect">
            <a:avLst/>
          </a:prstGeom>
        </p:spPr>
      </p:pic>
      <p:sp>
        <p:nvSpPr>
          <p:cNvPr id="3" name="TextBox 2">
            <a:extLst>
              <a:ext uri="{FF2B5EF4-FFF2-40B4-BE49-F238E27FC236}">
                <a16:creationId xmlns:a16="http://schemas.microsoft.com/office/drawing/2014/main" id="{8923D62B-3D6C-417B-99BC-4835D8BED196}"/>
              </a:ext>
            </a:extLst>
          </p:cNvPr>
          <p:cNvSpPr txBox="1"/>
          <p:nvPr/>
        </p:nvSpPr>
        <p:spPr>
          <a:xfrm>
            <a:off x="11695406" y="6214536"/>
            <a:ext cx="749808" cy="369332"/>
          </a:xfrm>
          <a:prstGeom prst="rect">
            <a:avLst/>
          </a:prstGeom>
          <a:noFill/>
        </p:spPr>
        <p:txBody>
          <a:bodyPr wrap="square" rtlCol="0">
            <a:spAutoFit/>
          </a:bodyPr>
          <a:lstStyle/>
          <a:p>
            <a:r>
              <a:rPr lang="en-GB" dirty="0"/>
              <a:t>[5]</a:t>
            </a:r>
          </a:p>
        </p:txBody>
      </p:sp>
    </p:spTree>
    <p:extLst>
      <p:ext uri="{BB962C8B-B14F-4D97-AF65-F5344CB8AC3E}">
        <p14:creationId xmlns:p14="http://schemas.microsoft.com/office/powerpoint/2010/main" val="16143894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par>
                                <p:cTn id="10" presetID="13" presetClass="entr" presetSubtype="16"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plus(in)">
                                      <p:cBhvr>
                                        <p:cTn id="1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429F2C1-D59A-440D-A1B9-AF86AED05D6D}"/>
              </a:ext>
            </a:extLst>
          </p:cNvPr>
          <p:cNvSpPr>
            <a:spLocks noGrp="1"/>
          </p:cNvSpPr>
          <p:nvPr>
            <p:ph type="title"/>
          </p:nvPr>
        </p:nvSpPr>
        <p:spPr>
          <a:xfrm>
            <a:off x="2895600" y="764373"/>
            <a:ext cx="8610600" cy="1293028"/>
          </a:xfrm>
        </p:spPr>
        <p:txBody>
          <a:bodyPr>
            <a:normAutofit/>
          </a:bodyPr>
          <a:lstStyle/>
          <a:p>
            <a:r>
              <a:rPr lang="en-GB" dirty="0"/>
              <a:t>SWOT ANALYSIS</a:t>
            </a:r>
          </a:p>
        </p:txBody>
      </p:sp>
      <p:graphicFrame>
        <p:nvGraphicFramePr>
          <p:cNvPr id="17" name="Content Placeholder 5">
            <a:extLst>
              <a:ext uri="{FF2B5EF4-FFF2-40B4-BE49-F238E27FC236}">
                <a16:creationId xmlns:a16="http://schemas.microsoft.com/office/drawing/2014/main" id="{C66DC622-0990-45DD-9F5D-51733D4D3A65}"/>
              </a:ext>
            </a:extLst>
          </p:cNvPr>
          <p:cNvGraphicFramePr>
            <a:graphicFrameLocks noGrp="1"/>
          </p:cNvGraphicFramePr>
          <p:nvPr>
            <p:ph idx="1"/>
            <p:extLst>
              <p:ext uri="{D42A27DB-BD31-4B8C-83A1-F6EECF244321}">
                <p14:modId xmlns:p14="http://schemas.microsoft.com/office/powerpoint/2010/main" val="3109580706"/>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027226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mph" presetSubtype="0" fill="hold" grpId="0" nodeType="withEffect">
                                  <p:stCondLst>
                                    <p:cond delay="0"/>
                                  </p:stCondLst>
                                  <p:iterate type="lt">
                                    <p:tmPct val="4000"/>
                                  </p:iterate>
                                  <p:childTnLst>
                                    <p:set>
                                      <p:cBhvr override="childStyle">
                                        <p:cTn id="6" dur="500" fill="hold"/>
                                        <p:tgtEl>
                                          <p:spTgt spid="5"/>
                                        </p:tgtEl>
                                        <p:attrNameLst>
                                          <p:attrName>style.textDecorationUnderline</p:attrName>
                                        </p:attrNameLst>
                                      </p:cBhvr>
                                      <p:to>
                                        <p:strVal val="true"/>
                                      </p:to>
                                    </p:set>
                                  </p:childTnLst>
                                </p:cTn>
                              </p:par>
                              <p:par>
                                <p:cTn id="7" presetID="21" presetClass="entr" presetSubtype="1" fill="hold" grpId="0" nodeType="withEffect">
                                  <p:stCondLst>
                                    <p:cond delay="0"/>
                                  </p:stCondLst>
                                  <p:childTnLst>
                                    <p:set>
                                      <p:cBhvr>
                                        <p:cTn id="8" dur="1" fill="hold">
                                          <p:stCondLst>
                                            <p:cond delay="0"/>
                                          </p:stCondLst>
                                        </p:cTn>
                                        <p:tgtEl>
                                          <p:spTgt spid="17"/>
                                        </p:tgtEl>
                                        <p:attrNameLst>
                                          <p:attrName>style.visibility</p:attrName>
                                        </p:attrNameLst>
                                      </p:cBhvr>
                                      <p:to>
                                        <p:strVal val="visible"/>
                                      </p:to>
                                    </p:set>
                                    <p:animEffect transition="in" filter="wheel(1)">
                                      <p:cBhvr>
                                        <p:cTn id="9"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17"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AEB62139-BEC5-4316-AA05-29ACC8400423}"/>
              </a:ext>
            </a:extLst>
          </p:cNvPr>
          <p:cNvSpPr>
            <a:spLocks noGrp="1"/>
          </p:cNvSpPr>
          <p:nvPr>
            <p:ph type="title"/>
          </p:nvPr>
        </p:nvSpPr>
        <p:spPr>
          <a:xfrm>
            <a:off x="2895600" y="764373"/>
            <a:ext cx="8610600" cy="1293028"/>
          </a:xfrm>
        </p:spPr>
        <p:txBody>
          <a:bodyPr>
            <a:normAutofit/>
          </a:bodyPr>
          <a:lstStyle/>
          <a:p>
            <a:r>
              <a:rPr lang="en-GB" u="sng" dirty="0" err="1"/>
              <a:t>Pestel</a:t>
            </a:r>
            <a:r>
              <a:rPr lang="en-GB" u="sng" dirty="0"/>
              <a:t> analysis</a:t>
            </a:r>
          </a:p>
        </p:txBody>
      </p:sp>
      <p:graphicFrame>
        <p:nvGraphicFramePr>
          <p:cNvPr id="17" name="Content Placeholder 14">
            <a:extLst>
              <a:ext uri="{FF2B5EF4-FFF2-40B4-BE49-F238E27FC236}">
                <a16:creationId xmlns:a16="http://schemas.microsoft.com/office/drawing/2014/main" id="{B292826E-5CBE-4ED7-AC90-4F670A052689}"/>
              </a:ext>
            </a:extLst>
          </p:cNvPr>
          <p:cNvGraphicFramePr>
            <a:graphicFrameLocks noGrp="1"/>
          </p:cNvGraphicFramePr>
          <p:nvPr>
            <p:ph idx="1"/>
            <p:extLst>
              <p:ext uri="{D42A27DB-BD31-4B8C-83A1-F6EECF244321}">
                <p14:modId xmlns:p14="http://schemas.microsoft.com/office/powerpoint/2010/main" val="2994738285"/>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5729710"/>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randombar(vertical)">
                                      <p:cBhvr>
                                        <p:cTn id="7" dur="500"/>
                                        <p:tgtEl>
                                          <p:spTgt spid="13"/>
                                        </p:tgtEl>
                                      </p:cBhvr>
                                    </p:animEffect>
                                  </p:childTnLst>
                                </p:cTn>
                              </p:par>
                              <p:par>
                                <p:cTn id="8" presetID="13" presetClass="entr" presetSubtype="16"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plus(in)">
                                      <p:cBhvr>
                                        <p:cTn id="10"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Graphic spid="17"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30BD2399-7475-404C-BAC9-E55E16769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1">
            <a:extLst>
              <a:ext uri="{FF2B5EF4-FFF2-40B4-BE49-F238E27FC236}">
                <a16:creationId xmlns:a16="http://schemas.microsoft.com/office/drawing/2014/main" id="{0D748104-6E76-4AD9-9940-82154F97E7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B1D25233-B70D-4726-998E-97B76060D939}"/>
              </a:ext>
            </a:extLst>
          </p:cNvPr>
          <p:cNvSpPr>
            <a:spLocks noGrp="1"/>
          </p:cNvSpPr>
          <p:nvPr>
            <p:ph type="title"/>
          </p:nvPr>
        </p:nvSpPr>
        <p:spPr>
          <a:xfrm>
            <a:off x="685800" y="1066163"/>
            <a:ext cx="3306744" cy="5148371"/>
          </a:xfrm>
        </p:spPr>
        <p:txBody>
          <a:bodyPr>
            <a:normAutofit/>
          </a:bodyPr>
          <a:lstStyle/>
          <a:p>
            <a:r>
              <a:rPr lang="en-GB" sz="3200" dirty="0"/>
              <a:t>Leadership styles</a:t>
            </a:r>
          </a:p>
        </p:txBody>
      </p:sp>
      <p:graphicFrame>
        <p:nvGraphicFramePr>
          <p:cNvPr id="18" name="Content Placeholder 2">
            <a:extLst>
              <a:ext uri="{FF2B5EF4-FFF2-40B4-BE49-F238E27FC236}">
                <a16:creationId xmlns:a16="http://schemas.microsoft.com/office/drawing/2014/main" id="{BD57C333-D501-4271-A621-E4C7F284B1D1}"/>
              </a:ext>
            </a:extLst>
          </p:cNvPr>
          <p:cNvGraphicFramePr>
            <a:graphicFrameLocks noGrp="1"/>
          </p:cNvGraphicFramePr>
          <p:nvPr>
            <p:ph idx="1"/>
            <p:extLst>
              <p:ext uri="{D42A27DB-BD31-4B8C-83A1-F6EECF244321}">
                <p14:modId xmlns:p14="http://schemas.microsoft.com/office/powerpoint/2010/main" val="361328706"/>
              </p:ext>
            </p:extLst>
          </p:nvPr>
        </p:nvGraphicFramePr>
        <p:xfrm>
          <a:off x="4678344" y="1127125"/>
          <a:ext cx="6403994" cy="50874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734415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Scale>
                                      <p:cBhvr>
                                        <p:cTn id="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
                                        </p:tgtEl>
                                        <p:attrNameLst>
                                          <p:attrName>ppt_x</p:attrName>
                                          <p:attrName>ppt_y</p:attrName>
                                        </p:attrNameLst>
                                      </p:cBhvr>
                                    </p:animMotion>
                                    <p:animEffect transition="in" filter="fade">
                                      <p:cBhvr>
                                        <p:cTn id="9" dur="1000"/>
                                        <p:tgtEl>
                                          <p:spTgt spid="2"/>
                                        </p:tgtEl>
                                      </p:cBhvr>
                                    </p:animEffect>
                                  </p:childTnLst>
                                </p:cTn>
                              </p:par>
                              <p:par>
                                <p:cTn id="10" presetID="20" presetClass="entr" presetSubtype="0" fill="hold" grpId="0" nodeType="with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edge">
                                      <p:cBhvr>
                                        <p:cTn id="12"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496F9341-9477-40B5-87B8-3278D23DAEF9}"/>
              </a:ext>
            </a:extLst>
          </p:cNvPr>
          <p:cNvSpPr>
            <a:spLocks noGrp="1"/>
          </p:cNvSpPr>
          <p:nvPr>
            <p:ph type="title"/>
          </p:nvPr>
        </p:nvSpPr>
        <p:spPr>
          <a:xfrm>
            <a:off x="685799" y="764373"/>
            <a:ext cx="3977639" cy="1600200"/>
          </a:xfrm>
        </p:spPr>
        <p:txBody>
          <a:bodyPr anchor="b">
            <a:normAutofit/>
          </a:bodyPr>
          <a:lstStyle/>
          <a:p>
            <a:pPr algn="l"/>
            <a:r>
              <a:rPr lang="en-GB" sz="3200" u="sng" dirty="0"/>
              <a:t>Tesco</a:t>
            </a:r>
          </a:p>
        </p:txBody>
      </p:sp>
      <p:sp>
        <p:nvSpPr>
          <p:cNvPr id="3" name="Content Placeholder 2">
            <a:extLst>
              <a:ext uri="{FF2B5EF4-FFF2-40B4-BE49-F238E27FC236}">
                <a16:creationId xmlns:a16="http://schemas.microsoft.com/office/drawing/2014/main" id="{8A262616-C417-4A22-90EF-65B77B4ED34E}"/>
              </a:ext>
            </a:extLst>
          </p:cNvPr>
          <p:cNvSpPr>
            <a:spLocks noGrp="1"/>
          </p:cNvSpPr>
          <p:nvPr>
            <p:ph idx="1"/>
          </p:nvPr>
        </p:nvSpPr>
        <p:spPr>
          <a:xfrm>
            <a:off x="685800" y="2364573"/>
            <a:ext cx="3977639" cy="3854112"/>
          </a:xfrm>
        </p:spPr>
        <p:txBody>
          <a:bodyPr>
            <a:normAutofit/>
          </a:bodyPr>
          <a:lstStyle/>
          <a:p>
            <a:r>
              <a:rPr lang="en-GB" sz="4000" dirty="0"/>
              <a:t>Democratic Approach</a:t>
            </a:r>
          </a:p>
        </p:txBody>
      </p:sp>
      <p:pic>
        <p:nvPicPr>
          <p:cNvPr id="7" name="Graphic 6" descr="Group">
            <a:extLst>
              <a:ext uri="{FF2B5EF4-FFF2-40B4-BE49-F238E27FC236}">
                <a16:creationId xmlns:a16="http://schemas.microsoft.com/office/drawing/2014/main" id="{A1F953F3-2ACC-479F-95B5-9D0DDC97E89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503170" y="746126"/>
            <a:ext cx="5472558" cy="5472558"/>
          </a:xfrm>
          <a:prstGeom prst="rect">
            <a:avLst/>
          </a:prstGeom>
        </p:spPr>
      </p:pic>
    </p:spTree>
    <p:extLst>
      <p:ext uri="{BB962C8B-B14F-4D97-AF65-F5344CB8AC3E}">
        <p14:creationId xmlns:p14="http://schemas.microsoft.com/office/powerpoint/2010/main" val="1708206048"/>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par>
                                <p:cTn id="11" presetID="26" presetClass="entr" presetSubtype="0" fill="hold" grpId="0"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80">
                                          <p:stCondLst>
                                            <p:cond delay="0"/>
                                          </p:stCondLst>
                                        </p:cTn>
                                        <p:tgtEl>
                                          <p:spTgt spid="3">
                                            <p:txEl>
                                              <p:pRg st="0" end="0"/>
                                            </p:txEl>
                                          </p:spTgt>
                                        </p:tgtEl>
                                      </p:cBhvr>
                                    </p:animEffect>
                                    <p:anim calcmode="lin" valueType="num">
                                      <p:cBhvr>
                                        <p:cTn id="14"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9" dur="26">
                                          <p:stCondLst>
                                            <p:cond delay="650"/>
                                          </p:stCondLst>
                                        </p:cTn>
                                        <p:tgtEl>
                                          <p:spTgt spid="3">
                                            <p:txEl>
                                              <p:pRg st="0" end="0"/>
                                            </p:txEl>
                                          </p:spTgt>
                                        </p:tgtEl>
                                      </p:cBhvr>
                                      <p:to x="100000" y="60000"/>
                                    </p:animScale>
                                    <p:animScale>
                                      <p:cBhvr>
                                        <p:cTn id="20" dur="166" decel="50000">
                                          <p:stCondLst>
                                            <p:cond delay="676"/>
                                          </p:stCondLst>
                                        </p:cTn>
                                        <p:tgtEl>
                                          <p:spTgt spid="3">
                                            <p:txEl>
                                              <p:pRg st="0" end="0"/>
                                            </p:txEl>
                                          </p:spTgt>
                                        </p:tgtEl>
                                      </p:cBhvr>
                                      <p:to x="100000" y="100000"/>
                                    </p:animScale>
                                    <p:animScale>
                                      <p:cBhvr>
                                        <p:cTn id="21" dur="26">
                                          <p:stCondLst>
                                            <p:cond delay="1312"/>
                                          </p:stCondLst>
                                        </p:cTn>
                                        <p:tgtEl>
                                          <p:spTgt spid="3">
                                            <p:txEl>
                                              <p:pRg st="0" end="0"/>
                                            </p:txEl>
                                          </p:spTgt>
                                        </p:tgtEl>
                                      </p:cBhvr>
                                      <p:to x="100000" y="80000"/>
                                    </p:animScale>
                                    <p:animScale>
                                      <p:cBhvr>
                                        <p:cTn id="22" dur="166" decel="50000">
                                          <p:stCondLst>
                                            <p:cond delay="1338"/>
                                          </p:stCondLst>
                                        </p:cTn>
                                        <p:tgtEl>
                                          <p:spTgt spid="3">
                                            <p:txEl>
                                              <p:pRg st="0" end="0"/>
                                            </p:txEl>
                                          </p:spTgt>
                                        </p:tgtEl>
                                      </p:cBhvr>
                                      <p:to x="100000" y="100000"/>
                                    </p:animScale>
                                    <p:animScale>
                                      <p:cBhvr>
                                        <p:cTn id="23" dur="26">
                                          <p:stCondLst>
                                            <p:cond delay="1642"/>
                                          </p:stCondLst>
                                        </p:cTn>
                                        <p:tgtEl>
                                          <p:spTgt spid="3">
                                            <p:txEl>
                                              <p:pRg st="0" end="0"/>
                                            </p:txEl>
                                          </p:spTgt>
                                        </p:tgtEl>
                                      </p:cBhvr>
                                      <p:to x="100000" y="90000"/>
                                    </p:animScale>
                                    <p:animScale>
                                      <p:cBhvr>
                                        <p:cTn id="24" dur="166" decel="50000">
                                          <p:stCondLst>
                                            <p:cond delay="1668"/>
                                          </p:stCondLst>
                                        </p:cTn>
                                        <p:tgtEl>
                                          <p:spTgt spid="3">
                                            <p:txEl>
                                              <p:pRg st="0" end="0"/>
                                            </p:txEl>
                                          </p:spTgt>
                                        </p:tgtEl>
                                      </p:cBhvr>
                                      <p:to x="100000" y="100000"/>
                                    </p:animScale>
                                    <p:animScale>
                                      <p:cBhvr>
                                        <p:cTn id="25" dur="26">
                                          <p:stCondLst>
                                            <p:cond delay="1808"/>
                                          </p:stCondLst>
                                        </p:cTn>
                                        <p:tgtEl>
                                          <p:spTgt spid="3">
                                            <p:txEl>
                                              <p:pRg st="0" end="0"/>
                                            </p:txEl>
                                          </p:spTgt>
                                        </p:tgtEl>
                                      </p:cBhvr>
                                      <p:to x="100000" y="95000"/>
                                    </p:animScale>
                                    <p:animScale>
                                      <p:cBhvr>
                                        <p:cTn id="26" dur="166" decel="50000">
                                          <p:stCondLst>
                                            <p:cond delay="1834"/>
                                          </p:stCondLst>
                                        </p:cTn>
                                        <p:tgtEl>
                                          <p:spTgt spid="3">
                                            <p:txEl>
                                              <p:pRg st="0" end="0"/>
                                            </p:txEl>
                                          </p:spTgt>
                                        </p:tgtEl>
                                      </p:cBhvr>
                                      <p:to x="100000" y="100000"/>
                                    </p:animScale>
                                  </p:childTnLst>
                                </p:cTn>
                              </p:par>
                              <p:par>
                                <p:cTn id="27" presetID="45" presetClass="entr" presetSubtype="0" fill="hold" nodeType="with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2000"/>
                                        <p:tgtEl>
                                          <p:spTgt spid="7"/>
                                        </p:tgtEl>
                                      </p:cBhvr>
                                    </p:animEffect>
                                    <p:anim calcmode="lin" valueType="num">
                                      <p:cBhvr>
                                        <p:cTn id="30" dur="2000" fill="hold"/>
                                        <p:tgtEl>
                                          <p:spTgt spid="7"/>
                                        </p:tgtEl>
                                        <p:attrNameLst>
                                          <p:attrName>ppt_w</p:attrName>
                                        </p:attrNameLst>
                                      </p:cBhvr>
                                      <p:tavLst>
                                        <p:tav tm="0" fmla="#ppt_w*sin(2.5*pi*$)">
                                          <p:val>
                                            <p:fltVal val="0"/>
                                          </p:val>
                                        </p:tav>
                                        <p:tav tm="100000">
                                          <p:val>
                                            <p:fltVal val="1"/>
                                          </p:val>
                                        </p:tav>
                                      </p:tavLst>
                                    </p:anim>
                                    <p:anim calcmode="lin" valueType="num">
                                      <p:cBhvr>
                                        <p:cTn id="31" dur="20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EB5AA-7CEB-427A-85F7-BDF06F278DCF}"/>
              </a:ext>
            </a:extLst>
          </p:cNvPr>
          <p:cNvSpPr>
            <a:spLocks noGrp="1"/>
          </p:cNvSpPr>
          <p:nvPr>
            <p:ph type="title"/>
          </p:nvPr>
        </p:nvSpPr>
        <p:spPr>
          <a:xfrm>
            <a:off x="2895600" y="764373"/>
            <a:ext cx="8610600" cy="1293028"/>
          </a:xfrm>
        </p:spPr>
        <p:txBody>
          <a:bodyPr>
            <a:normAutofit/>
          </a:bodyPr>
          <a:lstStyle/>
          <a:p>
            <a:r>
              <a:rPr lang="en-GB" dirty="0"/>
              <a:t>Groups &amp; Teams</a:t>
            </a:r>
          </a:p>
        </p:txBody>
      </p:sp>
      <p:graphicFrame>
        <p:nvGraphicFramePr>
          <p:cNvPr id="5" name="Content Placeholder 2">
            <a:extLst>
              <a:ext uri="{FF2B5EF4-FFF2-40B4-BE49-F238E27FC236}">
                <a16:creationId xmlns:a16="http://schemas.microsoft.com/office/drawing/2014/main" id="{3C336E17-A518-4F00-B915-41DD202D52CD}"/>
              </a:ext>
            </a:extLst>
          </p:cNvPr>
          <p:cNvGraphicFramePr>
            <a:graphicFrameLocks noGrp="1"/>
          </p:cNvGraphicFramePr>
          <p:nvPr>
            <p:ph idx="1"/>
            <p:extLst>
              <p:ext uri="{D42A27DB-BD31-4B8C-83A1-F6EECF244321}">
                <p14:modId xmlns:p14="http://schemas.microsoft.com/office/powerpoint/2010/main" val="662703548"/>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65729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6"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down)">
                                      <p:cBhvr>
                                        <p:cTn id="11" dur="580">
                                          <p:stCondLst>
                                            <p:cond delay="0"/>
                                          </p:stCondLst>
                                        </p:cTn>
                                        <p:tgtEl>
                                          <p:spTgt spid="5"/>
                                        </p:tgtEl>
                                      </p:cBhvr>
                                    </p:animEffect>
                                    <p:anim calcmode="lin" valueType="num">
                                      <p:cBhvr>
                                        <p:cTn id="12"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7" dur="26">
                                          <p:stCondLst>
                                            <p:cond delay="650"/>
                                          </p:stCondLst>
                                        </p:cTn>
                                        <p:tgtEl>
                                          <p:spTgt spid="5"/>
                                        </p:tgtEl>
                                      </p:cBhvr>
                                      <p:to x="100000" y="60000"/>
                                    </p:animScale>
                                    <p:animScale>
                                      <p:cBhvr>
                                        <p:cTn id="18" dur="166" decel="50000">
                                          <p:stCondLst>
                                            <p:cond delay="676"/>
                                          </p:stCondLst>
                                        </p:cTn>
                                        <p:tgtEl>
                                          <p:spTgt spid="5"/>
                                        </p:tgtEl>
                                      </p:cBhvr>
                                      <p:to x="100000" y="100000"/>
                                    </p:animScale>
                                    <p:animScale>
                                      <p:cBhvr>
                                        <p:cTn id="19" dur="26">
                                          <p:stCondLst>
                                            <p:cond delay="1312"/>
                                          </p:stCondLst>
                                        </p:cTn>
                                        <p:tgtEl>
                                          <p:spTgt spid="5"/>
                                        </p:tgtEl>
                                      </p:cBhvr>
                                      <p:to x="100000" y="80000"/>
                                    </p:animScale>
                                    <p:animScale>
                                      <p:cBhvr>
                                        <p:cTn id="20" dur="166" decel="50000">
                                          <p:stCondLst>
                                            <p:cond delay="1338"/>
                                          </p:stCondLst>
                                        </p:cTn>
                                        <p:tgtEl>
                                          <p:spTgt spid="5"/>
                                        </p:tgtEl>
                                      </p:cBhvr>
                                      <p:to x="100000" y="100000"/>
                                    </p:animScale>
                                    <p:animScale>
                                      <p:cBhvr>
                                        <p:cTn id="21" dur="26">
                                          <p:stCondLst>
                                            <p:cond delay="1642"/>
                                          </p:stCondLst>
                                        </p:cTn>
                                        <p:tgtEl>
                                          <p:spTgt spid="5"/>
                                        </p:tgtEl>
                                      </p:cBhvr>
                                      <p:to x="100000" y="90000"/>
                                    </p:animScale>
                                    <p:animScale>
                                      <p:cBhvr>
                                        <p:cTn id="22" dur="166" decel="50000">
                                          <p:stCondLst>
                                            <p:cond delay="1668"/>
                                          </p:stCondLst>
                                        </p:cTn>
                                        <p:tgtEl>
                                          <p:spTgt spid="5"/>
                                        </p:tgtEl>
                                      </p:cBhvr>
                                      <p:to x="100000" y="100000"/>
                                    </p:animScale>
                                    <p:animScale>
                                      <p:cBhvr>
                                        <p:cTn id="23" dur="26">
                                          <p:stCondLst>
                                            <p:cond delay="1808"/>
                                          </p:stCondLst>
                                        </p:cTn>
                                        <p:tgtEl>
                                          <p:spTgt spid="5"/>
                                        </p:tgtEl>
                                      </p:cBhvr>
                                      <p:to x="100000" y="95000"/>
                                    </p:animScale>
                                    <p:animScale>
                                      <p:cBhvr>
                                        <p:cTn id="24"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17">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7" name="Picture 19">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9944939B-32E9-444E-A315-D7DE0628C66B}"/>
              </a:ext>
            </a:extLst>
          </p:cNvPr>
          <p:cNvSpPr>
            <a:spLocks noGrp="1"/>
          </p:cNvSpPr>
          <p:nvPr>
            <p:ph type="title"/>
          </p:nvPr>
        </p:nvSpPr>
        <p:spPr>
          <a:xfrm>
            <a:off x="7056808" y="673240"/>
            <a:ext cx="4510994" cy="3446373"/>
          </a:xfrm>
          <a:noFill/>
          <a:ln w="19050">
            <a:noFill/>
            <a:prstDash val="dash"/>
          </a:ln>
        </p:spPr>
        <p:txBody>
          <a:bodyPr vert="horz" lIns="91440" tIns="45720" rIns="91440" bIns="45720" rtlCol="0" anchor="b">
            <a:normAutofit/>
          </a:bodyPr>
          <a:lstStyle/>
          <a:p>
            <a:r>
              <a:rPr lang="en-US" sz="4800" dirty="0"/>
              <a:t>Dr </a:t>
            </a:r>
            <a:r>
              <a:rPr lang="en-US" sz="4800" dirty="0" err="1"/>
              <a:t>Meredeth</a:t>
            </a:r>
            <a:r>
              <a:rPr lang="en-US" sz="4800" dirty="0"/>
              <a:t> Belbin </a:t>
            </a:r>
          </a:p>
        </p:txBody>
      </p:sp>
      <p:sp useBgFill="1">
        <p:nvSpPr>
          <p:cNvPr id="28" name="Rectangle 21">
            <a:extLst>
              <a:ext uri="{FF2B5EF4-FFF2-40B4-BE49-F238E27FC236}">
                <a16:creationId xmlns:a16="http://schemas.microsoft.com/office/drawing/2014/main" id="{A6621E27-B4D3-4EEA-8F4D-BB759FD24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5641" y="-1"/>
            <a:ext cx="5706359" cy="6434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3">
            <a:extLst>
              <a:ext uri="{FF2B5EF4-FFF2-40B4-BE49-F238E27FC236}">
                <a16:creationId xmlns:a16="http://schemas.microsoft.com/office/drawing/2014/main" id="{9DCD9119-A5D2-4D09-BCB2-70ABD368DB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74623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BEDDA2C-704A-49B4-9CD4-4B5EBF6FDE35}"/>
              </a:ext>
            </a:extLst>
          </p:cNvPr>
          <p:cNvPicPr>
            <a:picLocks noChangeAspect="1"/>
          </p:cNvPicPr>
          <p:nvPr/>
        </p:nvPicPr>
        <p:blipFill>
          <a:blip r:embed="rId5"/>
          <a:stretch>
            <a:fillRect/>
          </a:stretch>
        </p:blipFill>
        <p:spPr>
          <a:xfrm>
            <a:off x="695253" y="643464"/>
            <a:ext cx="5372102" cy="5566946"/>
          </a:xfrm>
          <a:prstGeom prst="rect">
            <a:avLst/>
          </a:prstGeom>
        </p:spPr>
      </p:pic>
      <p:sp>
        <p:nvSpPr>
          <p:cNvPr id="3" name="TextBox 2">
            <a:extLst>
              <a:ext uri="{FF2B5EF4-FFF2-40B4-BE49-F238E27FC236}">
                <a16:creationId xmlns:a16="http://schemas.microsoft.com/office/drawing/2014/main" id="{96A1DCBF-A425-4104-B10C-20F20D4A4C22}"/>
              </a:ext>
            </a:extLst>
          </p:cNvPr>
          <p:cNvSpPr txBox="1"/>
          <p:nvPr/>
        </p:nvSpPr>
        <p:spPr>
          <a:xfrm>
            <a:off x="276967" y="5925499"/>
            <a:ext cx="694944" cy="369332"/>
          </a:xfrm>
          <a:prstGeom prst="rect">
            <a:avLst/>
          </a:prstGeom>
          <a:noFill/>
        </p:spPr>
        <p:txBody>
          <a:bodyPr wrap="square" rtlCol="0">
            <a:spAutoFit/>
          </a:bodyPr>
          <a:lstStyle/>
          <a:p>
            <a:r>
              <a:rPr lang="en-GB" dirty="0"/>
              <a:t>[6]</a:t>
            </a:r>
          </a:p>
        </p:txBody>
      </p:sp>
    </p:spTree>
    <p:extLst>
      <p:ext uri="{BB962C8B-B14F-4D97-AF65-F5344CB8AC3E}">
        <p14:creationId xmlns:p14="http://schemas.microsoft.com/office/powerpoint/2010/main" val="39037562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with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36" name="Picture 35">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38" name="Rectangle 37">
            <a:extLst>
              <a:ext uri="{FF2B5EF4-FFF2-40B4-BE49-F238E27FC236}">
                <a16:creationId xmlns:a16="http://schemas.microsoft.com/office/drawing/2014/main" id="{BD7C2DEF-63C5-495B-BBE5-720E5D12B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a:extLst>
              <a:ext uri="{FF2B5EF4-FFF2-40B4-BE49-F238E27FC236}">
                <a16:creationId xmlns:a16="http://schemas.microsoft.com/office/drawing/2014/main" id="{FE21E403-0B61-4473-BE57-AB0F163796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A087B770-4C34-4213-9CEE-BF0F4F45BE8F}"/>
              </a:ext>
            </a:extLst>
          </p:cNvPr>
          <p:cNvSpPr>
            <a:spLocks noGrp="1"/>
          </p:cNvSpPr>
          <p:nvPr>
            <p:ph type="title"/>
          </p:nvPr>
        </p:nvSpPr>
        <p:spPr>
          <a:xfrm>
            <a:off x="636696" y="643464"/>
            <a:ext cx="3761964" cy="3273061"/>
          </a:xfrm>
          <a:noFill/>
          <a:ln w="19050">
            <a:noFill/>
            <a:prstDash val="dash"/>
          </a:ln>
        </p:spPr>
        <p:txBody>
          <a:bodyPr vert="horz" lIns="91440" tIns="45720" rIns="91440" bIns="45720" rtlCol="0" anchor="b">
            <a:normAutofit/>
          </a:bodyPr>
          <a:lstStyle/>
          <a:p>
            <a:r>
              <a:rPr lang="en-US" sz="4400" dirty="0"/>
              <a:t>Bruce Tuckerman</a:t>
            </a:r>
          </a:p>
        </p:txBody>
      </p:sp>
      <p:pic>
        <p:nvPicPr>
          <p:cNvPr id="4" name="Picture 3">
            <a:extLst>
              <a:ext uri="{FF2B5EF4-FFF2-40B4-BE49-F238E27FC236}">
                <a16:creationId xmlns:a16="http://schemas.microsoft.com/office/drawing/2014/main" id="{D6AA71DE-D190-4CF0-9E2F-1ADE2C611313}"/>
              </a:ext>
            </a:extLst>
          </p:cNvPr>
          <p:cNvPicPr>
            <a:picLocks noChangeAspect="1"/>
          </p:cNvPicPr>
          <p:nvPr/>
        </p:nvPicPr>
        <p:blipFill rotWithShape="1">
          <a:blip r:embed="rId5"/>
          <a:srcRect l="4387" r="2499" b="2"/>
          <a:stretch/>
        </p:blipFill>
        <p:spPr>
          <a:xfrm>
            <a:off x="5237328" y="497987"/>
            <a:ext cx="6116004" cy="6289020"/>
          </a:xfrm>
          <a:prstGeom prst="rect">
            <a:avLst/>
          </a:prstGeom>
        </p:spPr>
      </p:pic>
      <p:sp>
        <p:nvSpPr>
          <p:cNvPr id="3" name="TextBox 2">
            <a:extLst>
              <a:ext uri="{FF2B5EF4-FFF2-40B4-BE49-F238E27FC236}">
                <a16:creationId xmlns:a16="http://schemas.microsoft.com/office/drawing/2014/main" id="{8B79ABE6-E57C-4E8E-A28E-128B1024F550}"/>
              </a:ext>
            </a:extLst>
          </p:cNvPr>
          <p:cNvSpPr txBox="1"/>
          <p:nvPr/>
        </p:nvSpPr>
        <p:spPr>
          <a:xfrm>
            <a:off x="11353332" y="6366345"/>
            <a:ext cx="512064" cy="369332"/>
          </a:xfrm>
          <a:prstGeom prst="rect">
            <a:avLst/>
          </a:prstGeom>
          <a:noFill/>
        </p:spPr>
        <p:txBody>
          <a:bodyPr wrap="square" rtlCol="0">
            <a:spAutoFit/>
          </a:bodyPr>
          <a:lstStyle/>
          <a:p>
            <a:r>
              <a:rPr lang="en-GB" dirty="0"/>
              <a:t>[7]</a:t>
            </a:r>
          </a:p>
        </p:txBody>
      </p:sp>
    </p:spTree>
    <p:extLst>
      <p:ext uri="{BB962C8B-B14F-4D97-AF65-F5344CB8AC3E}">
        <p14:creationId xmlns:p14="http://schemas.microsoft.com/office/powerpoint/2010/main" val="177186580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8" presetClass="entr" presetSubtype="0" accel="50000" fill="hold" grpId="0" nodeType="withEffect">
                                  <p:stCondLst>
                                    <p:cond delay="0"/>
                                  </p:stCondLst>
                                  <p:iterate type="lt">
                                    <p:tmPct val="50000"/>
                                  </p:iterate>
                                  <p:childTnLst>
                                    <p:set>
                                      <p:cBhvr>
                                        <p:cTn id="6" dur="1" fill="hold">
                                          <p:stCondLst>
                                            <p:cond delay="0"/>
                                          </p:stCondLst>
                                        </p:cTn>
                                        <p:tgtEl>
                                          <p:spTgt spid="2"/>
                                        </p:tgtEl>
                                        <p:attrNameLst>
                                          <p:attrName>style.visibility</p:attrName>
                                        </p:attrNameLst>
                                      </p:cBhvr>
                                      <p:to>
                                        <p:strVal val="visible"/>
                                      </p:to>
                                    </p:set>
                                    <p:set>
                                      <p:cBhvr>
                                        <p:cTn id="7" dur="455" fill="hold">
                                          <p:stCondLst>
                                            <p:cond delay="0"/>
                                          </p:stCondLst>
                                        </p:cTn>
                                        <p:tgtEl>
                                          <p:spTgt spid="2"/>
                                        </p:tgtEl>
                                        <p:attrNameLst>
                                          <p:attrName>style.rotation</p:attrName>
                                        </p:attrNameLst>
                                      </p:cBhvr>
                                      <p:to>
                                        <p:strVal val="-45.0"/>
                                      </p:to>
                                    </p:set>
                                    <p:anim calcmode="lin" valueType="num">
                                      <p:cBhvr>
                                        <p:cTn id="8" dur="455" fill="hold">
                                          <p:stCondLst>
                                            <p:cond delay="455"/>
                                          </p:stCondLst>
                                        </p:cTn>
                                        <p:tgtEl>
                                          <p:spTgt spid="2"/>
                                        </p:tgtEl>
                                        <p:attrNameLst>
                                          <p:attrName>style.rotation</p:attrName>
                                        </p:attrNameLst>
                                      </p:cBhvr>
                                      <p:tavLst>
                                        <p:tav tm="0">
                                          <p:val>
                                            <p:fltVal val="-45"/>
                                          </p:val>
                                        </p:tav>
                                        <p:tav tm="69900">
                                          <p:val>
                                            <p:fltVal val="45"/>
                                          </p:val>
                                        </p:tav>
                                        <p:tav tm="100000">
                                          <p:val>
                                            <p:fltVal val="0"/>
                                          </p:val>
                                        </p:tav>
                                      </p:tavLst>
                                    </p:anim>
                                    <p:anim calcmode="lin" valueType="num">
                                      <p:cBhvr>
                                        <p:cTn id="9" dur="455" fill="hold">
                                          <p:stCondLst>
                                            <p:cond delay="0"/>
                                          </p:stCondLst>
                                        </p:cTn>
                                        <p:tgtEl>
                                          <p:spTgt spid="2"/>
                                        </p:tgtEl>
                                        <p:attrNameLst>
                                          <p:attrName>ppt_y</p:attrName>
                                        </p:attrNameLst>
                                      </p:cBhvr>
                                      <p:tavLst>
                                        <p:tav tm="0">
                                          <p:val>
                                            <p:strVal val="#ppt_y-1"/>
                                          </p:val>
                                        </p:tav>
                                        <p:tav tm="100000">
                                          <p:val>
                                            <p:strVal val="#ppt_y-(0.354*#ppt_w-0.172*#ppt_h)"/>
                                          </p:val>
                                        </p:tav>
                                      </p:tavLst>
                                    </p:anim>
                                    <p:anim calcmode="lin" valueType="num">
                                      <p:cBhvr>
                                        <p:cTn id="10" dur="156" decel="50000" autoRev="1" fill="hold">
                                          <p:stCondLst>
                                            <p:cond delay="455"/>
                                          </p:stCondLst>
                                        </p:cTn>
                                        <p:tgtEl>
                                          <p:spTgt spid="2"/>
                                        </p:tgtEl>
                                        <p:attrNameLst>
                                          <p:attrName>ppt_y</p:attrName>
                                        </p:attrNameLst>
                                      </p:cBhvr>
                                      <p:tavLst>
                                        <p:tav tm="0">
                                          <p:val>
                                            <p:strVal val="#ppt_y-(0.354*#ppt_w-0.172*#ppt_h)"/>
                                          </p:val>
                                        </p:tav>
                                        <p:tav tm="100000">
                                          <p:val>
                                            <p:strVal val="#ppt_y-(0.354*#ppt_w-0.172*#ppt_h)-#ppt_h/2"/>
                                          </p:val>
                                        </p:tav>
                                      </p:tavLst>
                                    </p:anim>
                                    <p:anim calcmode="lin" valueType="num">
                                      <p:cBhvr>
                                        <p:cTn id="11" dur="136" fill="hold">
                                          <p:stCondLst>
                                            <p:cond delay="864"/>
                                          </p:stCondLst>
                                        </p:cTn>
                                        <p:tgtEl>
                                          <p:spTgt spid="2"/>
                                        </p:tgtEl>
                                        <p:attrNameLst>
                                          <p:attrName>ppt_y</p:attrName>
                                        </p:attrNameLst>
                                      </p:cBhvr>
                                      <p:tavLst>
                                        <p:tav tm="0">
                                          <p:val>
                                            <p:strVal val="#ppt_y-(0.354*#ppt_w-0.172*#ppt_h)"/>
                                          </p:val>
                                        </p:tav>
                                        <p:tav tm="100000">
                                          <p:val>
                                            <p:strVal val="#ppt_y"/>
                                          </p:val>
                                        </p:tav>
                                      </p:tavLst>
                                    </p:anim>
                                  </p:childTnLst>
                                </p:cTn>
                              </p:par>
                              <p:par>
                                <p:cTn id="12" presetID="19" presetClass="entr" presetSubtype="10" fill="hold" nodeType="with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5000" fill="hold"/>
                                        <p:tgtEl>
                                          <p:spTgt spid="4"/>
                                        </p:tgtEl>
                                        <p:attrNameLst>
                                          <p:attrName>ppt_w</p:attrName>
                                        </p:attrNameLst>
                                      </p:cBhvr>
                                      <p:tavLst>
                                        <p:tav tm="0" fmla="#ppt_w*sin(2.5*pi*$)">
                                          <p:val>
                                            <p:fltVal val="0"/>
                                          </p:val>
                                        </p:tav>
                                        <p:tav tm="100000">
                                          <p:val>
                                            <p:fltVal val="1"/>
                                          </p:val>
                                        </p:tav>
                                      </p:tavLst>
                                    </p:anim>
                                    <p:anim calcmode="lin" valueType="num">
                                      <p:cBhvr>
                                        <p:cTn id="15" dur="5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EC3BBC63-DC19-41B8-AB81-E30CC21AEB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30" name="Picture 29">
            <a:extLst>
              <a:ext uri="{FF2B5EF4-FFF2-40B4-BE49-F238E27FC236}">
                <a16:creationId xmlns:a16="http://schemas.microsoft.com/office/drawing/2014/main" id="{387CAEF2-F22C-4F37-B4E4-C70558C0BC1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pic>
        <p:nvPicPr>
          <p:cNvPr id="6" name="Picture 5">
            <a:extLst>
              <a:ext uri="{FF2B5EF4-FFF2-40B4-BE49-F238E27FC236}">
                <a16:creationId xmlns:a16="http://schemas.microsoft.com/office/drawing/2014/main" id="{DB2684BE-5BE2-43BB-B4AB-58CE8837D1A5}"/>
              </a:ext>
            </a:extLst>
          </p:cNvPr>
          <p:cNvPicPr>
            <a:picLocks noChangeAspect="1"/>
          </p:cNvPicPr>
          <p:nvPr/>
        </p:nvPicPr>
        <p:blipFill rotWithShape="1">
          <a:blip r:embed="rId5">
            <a:alphaModFix amt="40000"/>
          </a:blip>
          <a:srcRect l="19062" r="22597"/>
          <a:stretch/>
        </p:blipFill>
        <p:spPr>
          <a:xfrm>
            <a:off x="20" y="14014"/>
            <a:ext cx="6095980" cy="6843986"/>
          </a:xfrm>
          <a:prstGeom prst="rect">
            <a:avLst/>
          </a:prstGeom>
        </p:spPr>
      </p:pic>
      <p:pic>
        <p:nvPicPr>
          <p:cNvPr id="5" name="Picture 4">
            <a:extLst>
              <a:ext uri="{FF2B5EF4-FFF2-40B4-BE49-F238E27FC236}">
                <a16:creationId xmlns:a16="http://schemas.microsoft.com/office/drawing/2014/main" id="{29391930-2398-43BB-9FC0-0B335D4942AF}"/>
              </a:ext>
            </a:extLst>
          </p:cNvPr>
          <p:cNvPicPr>
            <a:picLocks noChangeAspect="1"/>
          </p:cNvPicPr>
          <p:nvPr/>
        </p:nvPicPr>
        <p:blipFill rotWithShape="1">
          <a:blip r:embed="rId6">
            <a:alphaModFix amt="40000"/>
          </a:blip>
          <a:srcRect l="18131" r="22758"/>
          <a:stretch/>
        </p:blipFill>
        <p:spPr>
          <a:xfrm>
            <a:off x="6096000" y="10"/>
            <a:ext cx="6096000" cy="6857990"/>
          </a:xfrm>
          <a:prstGeom prst="rect">
            <a:avLst/>
          </a:prstGeom>
        </p:spPr>
      </p:pic>
      <p:sp>
        <p:nvSpPr>
          <p:cNvPr id="2" name="Title 1">
            <a:extLst>
              <a:ext uri="{FF2B5EF4-FFF2-40B4-BE49-F238E27FC236}">
                <a16:creationId xmlns:a16="http://schemas.microsoft.com/office/drawing/2014/main" id="{0BFF34E4-EC99-475B-ADE8-38C7F6AE4871}"/>
              </a:ext>
            </a:extLst>
          </p:cNvPr>
          <p:cNvSpPr>
            <a:spLocks noGrp="1"/>
          </p:cNvSpPr>
          <p:nvPr>
            <p:ph type="title"/>
          </p:nvPr>
        </p:nvSpPr>
        <p:spPr>
          <a:xfrm>
            <a:off x="6096000" y="4971562"/>
            <a:ext cx="9448800" cy="1825096"/>
          </a:xfrm>
        </p:spPr>
        <p:txBody>
          <a:bodyPr vert="horz" lIns="91440" tIns="45720" rIns="91440" bIns="45720" rtlCol="0" anchor="b">
            <a:normAutofit/>
          </a:bodyPr>
          <a:lstStyle/>
          <a:p>
            <a:pPr algn="l"/>
            <a:r>
              <a:rPr lang="en-US" sz="6000" b="1" u="sng" dirty="0"/>
              <a:t>Conclusion</a:t>
            </a:r>
            <a:endParaRPr lang="en-US" sz="6000" b="1" dirty="0"/>
          </a:p>
        </p:txBody>
      </p:sp>
      <p:sp>
        <p:nvSpPr>
          <p:cNvPr id="7" name="TextBox 6">
            <a:extLst>
              <a:ext uri="{FF2B5EF4-FFF2-40B4-BE49-F238E27FC236}">
                <a16:creationId xmlns:a16="http://schemas.microsoft.com/office/drawing/2014/main" id="{674B5E1A-841B-4966-B89E-DFF32601703B}"/>
              </a:ext>
            </a:extLst>
          </p:cNvPr>
          <p:cNvSpPr txBox="1"/>
          <p:nvPr/>
        </p:nvSpPr>
        <p:spPr>
          <a:xfrm>
            <a:off x="11625062" y="6427326"/>
            <a:ext cx="896112" cy="369332"/>
          </a:xfrm>
          <a:prstGeom prst="rect">
            <a:avLst/>
          </a:prstGeom>
          <a:noFill/>
        </p:spPr>
        <p:txBody>
          <a:bodyPr wrap="square" rtlCol="0">
            <a:spAutoFit/>
          </a:bodyPr>
          <a:lstStyle/>
          <a:p>
            <a:r>
              <a:rPr lang="en-GB" dirty="0"/>
              <a:t>[8]</a:t>
            </a:r>
          </a:p>
        </p:txBody>
      </p:sp>
      <p:sp>
        <p:nvSpPr>
          <p:cNvPr id="8" name="TextBox 7">
            <a:extLst>
              <a:ext uri="{FF2B5EF4-FFF2-40B4-BE49-F238E27FC236}">
                <a16:creationId xmlns:a16="http://schemas.microsoft.com/office/drawing/2014/main" id="{CD7EE6CB-1BC9-45A4-8366-9472DB238BC0}"/>
              </a:ext>
            </a:extLst>
          </p:cNvPr>
          <p:cNvSpPr txBox="1"/>
          <p:nvPr/>
        </p:nvSpPr>
        <p:spPr>
          <a:xfrm>
            <a:off x="0" y="6427326"/>
            <a:ext cx="566928" cy="369332"/>
          </a:xfrm>
          <a:prstGeom prst="rect">
            <a:avLst/>
          </a:prstGeom>
          <a:noFill/>
        </p:spPr>
        <p:txBody>
          <a:bodyPr wrap="square" rtlCol="0">
            <a:spAutoFit/>
          </a:bodyPr>
          <a:lstStyle/>
          <a:p>
            <a:r>
              <a:rPr lang="en-GB" dirty="0"/>
              <a:t>[9]</a:t>
            </a:r>
          </a:p>
        </p:txBody>
      </p:sp>
    </p:spTree>
    <p:extLst>
      <p:ext uri="{BB962C8B-B14F-4D97-AF65-F5344CB8AC3E}">
        <p14:creationId xmlns:p14="http://schemas.microsoft.com/office/powerpoint/2010/main" val="2050945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EC163-9B84-4D1F-9AA6-83EC0D950496}"/>
              </a:ext>
            </a:extLst>
          </p:cNvPr>
          <p:cNvSpPr>
            <a:spLocks noGrp="1"/>
          </p:cNvSpPr>
          <p:nvPr>
            <p:ph type="title"/>
          </p:nvPr>
        </p:nvSpPr>
        <p:spPr>
          <a:xfrm>
            <a:off x="2638927" y="122689"/>
            <a:ext cx="8610600" cy="1293028"/>
          </a:xfrm>
        </p:spPr>
        <p:txBody>
          <a:bodyPr/>
          <a:lstStyle/>
          <a:p>
            <a:r>
              <a:rPr lang="en-GB" u="sng" dirty="0"/>
              <a:t> </a:t>
            </a:r>
          </a:p>
        </p:txBody>
      </p:sp>
      <p:pic>
        <p:nvPicPr>
          <p:cNvPr id="8" name="Thanks_for_listening">
            <a:hlinkClick r:id="" action="ppaction://media"/>
            <a:extLst>
              <a:ext uri="{FF2B5EF4-FFF2-40B4-BE49-F238E27FC236}">
                <a16:creationId xmlns:a16="http://schemas.microsoft.com/office/drawing/2014/main" id="{37851ED3-CEEB-48E6-9124-0622C8A67F30}"/>
              </a:ext>
            </a:extLst>
          </p:cNvPr>
          <p:cNvPicPr>
            <a:picLocks noChangeAspect="1"/>
          </p:cNvPicPr>
          <p:nvPr>
            <a:videoFile r:link="rId3"/>
            <p:extLst>
              <p:ext uri="{DAA4B4D4-6D71-4841-9C94-3DE7FCFB9230}">
                <p14:media xmlns:p14="http://schemas.microsoft.com/office/powerpoint/2010/main" r:embed="rId2"/>
              </p:ext>
            </p:extLst>
          </p:nvPr>
        </p:nvPicPr>
        <p:blipFill>
          <a:blip r:embed="rId7"/>
          <a:stretch>
            <a:fillRect/>
          </a:stretch>
        </p:blipFill>
        <p:spPr>
          <a:xfrm>
            <a:off x="1384885" y="602331"/>
            <a:ext cx="9422230" cy="5653337"/>
          </a:xfrm>
          <a:prstGeom prst="rect">
            <a:avLst/>
          </a:prstGeom>
        </p:spPr>
      </p:pic>
    </p:spTree>
    <p:custDataLst>
      <p:tags r:id="rId1"/>
    </p:custDataLst>
    <p:extLst>
      <p:ext uri="{BB962C8B-B14F-4D97-AF65-F5344CB8AC3E}">
        <p14:creationId xmlns:p14="http://schemas.microsoft.com/office/powerpoint/2010/main" val="21353882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80">
                                          <p:stCondLst>
                                            <p:cond delay="0"/>
                                          </p:stCondLst>
                                        </p:cTn>
                                        <p:tgtEl>
                                          <p:spTgt spid="8"/>
                                        </p:tgtEl>
                                      </p:cBhvr>
                                    </p:animEffect>
                                    <p:anim calcmode="lin" valueType="num">
                                      <p:cBhvr>
                                        <p:cTn id="8"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13" dur="26">
                                          <p:stCondLst>
                                            <p:cond delay="650"/>
                                          </p:stCondLst>
                                        </p:cTn>
                                        <p:tgtEl>
                                          <p:spTgt spid="8"/>
                                        </p:tgtEl>
                                      </p:cBhvr>
                                      <p:to x="100000" y="60000"/>
                                    </p:animScale>
                                    <p:animScale>
                                      <p:cBhvr>
                                        <p:cTn id="14" dur="166" decel="50000">
                                          <p:stCondLst>
                                            <p:cond delay="676"/>
                                          </p:stCondLst>
                                        </p:cTn>
                                        <p:tgtEl>
                                          <p:spTgt spid="8"/>
                                        </p:tgtEl>
                                      </p:cBhvr>
                                      <p:to x="100000" y="100000"/>
                                    </p:animScale>
                                    <p:animScale>
                                      <p:cBhvr>
                                        <p:cTn id="15" dur="26">
                                          <p:stCondLst>
                                            <p:cond delay="1312"/>
                                          </p:stCondLst>
                                        </p:cTn>
                                        <p:tgtEl>
                                          <p:spTgt spid="8"/>
                                        </p:tgtEl>
                                      </p:cBhvr>
                                      <p:to x="100000" y="80000"/>
                                    </p:animScale>
                                    <p:animScale>
                                      <p:cBhvr>
                                        <p:cTn id="16" dur="166" decel="50000">
                                          <p:stCondLst>
                                            <p:cond delay="1338"/>
                                          </p:stCondLst>
                                        </p:cTn>
                                        <p:tgtEl>
                                          <p:spTgt spid="8"/>
                                        </p:tgtEl>
                                      </p:cBhvr>
                                      <p:to x="100000" y="100000"/>
                                    </p:animScale>
                                    <p:animScale>
                                      <p:cBhvr>
                                        <p:cTn id="17" dur="26">
                                          <p:stCondLst>
                                            <p:cond delay="1642"/>
                                          </p:stCondLst>
                                        </p:cTn>
                                        <p:tgtEl>
                                          <p:spTgt spid="8"/>
                                        </p:tgtEl>
                                      </p:cBhvr>
                                      <p:to x="100000" y="90000"/>
                                    </p:animScale>
                                    <p:animScale>
                                      <p:cBhvr>
                                        <p:cTn id="18" dur="166" decel="50000">
                                          <p:stCondLst>
                                            <p:cond delay="1668"/>
                                          </p:stCondLst>
                                        </p:cTn>
                                        <p:tgtEl>
                                          <p:spTgt spid="8"/>
                                        </p:tgtEl>
                                      </p:cBhvr>
                                      <p:to x="100000" y="100000"/>
                                    </p:animScale>
                                    <p:animScale>
                                      <p:cBhvr>
                                        <p:cTn id="19" dur="26">
                                          <p:stCondLst>
                                            <p:cond delay="1808"/>
                                          </p:stCondLst>
                                        </p:cTn>
                                        <p:tgtEl>
                                          <p:spTgt spid="8"/>
                                        </p:tgtEl>
                                      </p:cBhvr>
                                      <p:to x="100000" y="95000"/>
                                    </p:animScale>
                                    <p:animScale>
                                      <p:cBhvr>
                                        <p:cTn id="20" dur="166" decel="50000">
                                          <p:stCondLst>
                                            <p:cond delay="1834"/>
                                          </p:stCondLst>
                                        </p:cTn>
                                        <p:tgtEl>
                                          <p:spTgt spid="8"/>
                                        </p:tgtEl>
                                      </p:cBhvr>
                                      <p:to x="100000" y="100000"/>
                                    </p:animScale>
                                  </p:childTnLst>
                                </p:cTn>
                              </p:par>
                            </p:childTnLst>
                          </p:cTn>
                        </p:par>
                        <p:par>
                          <p:cTn id="21" fill="hold">
                            <p:stCondLst>
                              <p:cond delay="2000"/>
                            </p:stCondLst>
                            <p:childTnLst>
                              <p:par>
                                <p:cTn id="22" presetID="6" presetClass="emph" presetSubtype="0" fill="hold" nodeType="afterEffect">
                                  <p:stCondLst>
                                    <p:cond delay="0"/>
                                  </p:stCondLst>
                                  <p:childTnLst>
                                    <p:animScale>
                                      <p:cBhvr>
                                        <p:cTn id="23" dur="2000" fill="hold"/>
                                        <p:tgtEl>
                                          <p:spTgt spid="8"/>
                                        </p:tgtEl>
                                      </p:cBhvr>
                                      <p:by x="150000" y="150000"/>
                                    </p:animScale>
                                  </p:childTnLst>
                                </p:cTn>
                              </p:par>
                            </p:childTnLst>
                          </p:cTn>
                        </p:par>
                        <p:par>
                          <p:cTn id="24" fill="hold">
                            <p:stCondLst>
                              <p:cond delay="4000"/>
                            </p:stCondLst>
                            <p:childTnLst>
                              <p:par>
                                <p:cTn id="25" presetID="28" presetClass="exit" presetSubtype="0" repeatCount="indefinite" fill="hold" nodeType="afterEffect">
                                  <p:stCondLst>
                                    <p:cond delay="0"/>
                                  </p:stCondLst>
                                  <p:childTnLst>
                                    <p:anim calcmode="lin" valueType="num">
                                      <p:cBhvr>
                                        <p:cTn id="26" dur="5000"/>
                                        <p:tgtEl>
                                          <p:spTgt spid="8"/>
                                        </p:tgtEl>
                                        <p:attrNameLst>
                                          <p:attrName>ppt_x</p:attrName>
                                        </p:attrNameLst>
                                      </p:cBhvr>
                                      <p:tavLst>
                                        <p:tav tm="0">
                                          <p:val>
                                            <p:strVal val="ppt_x"/>
                                          </p:val>
                                        </p:tav>
                                        <p:tav tm="100000">
                                          <p:val>
                                            <p:strVal val="ppt_x"/>
                                          </p:val>
                                        </p:tav>
                                      </p:tavLst>
                                    </p:anim>
                                    <p:anim calcmode="lin" valueType="num">
                                      <p:cBhvr>
                                        <p:cTn id="27" dur="5000"/>
                                        <p:tgtEl>
                                          <p:spTgt spid="8"/>
                                        </p:tgtEl>
                                        <p:attrNameLst>
                                          <p:attrName>ppt_y</p:attrName>
                                        </p:attrNameLst>
                                      </p:cBhvr>
                                      <p:tavLst>
                                        <p:tav tm="0">
                                          <p:val>
                                            <p:strVal val="ppt_y-1"/>
                                          </p:val>
                                        </p:tav>
                                        <p:tav tm="100000">
                                          <p:val>
                                            <p:strVal val="ppt_y+1"/>
                                          </p:val>
                                        </p:tav>
                                      </p:tavLst>
                                    </p:anim>
                                    <p:set>
                                      <p:cBhvr>
                                        <p:cTn id="28" dur="1" fill="hold">
                                          <p:stCondLst>
                                            <p:cond delay="4999"/>
                                          </p:stCondLst>
                                        </p:cTn>
                                        <p:tgtEl>
                                          <p:spTgt spid="8"/>
                                        </p:tgtEl>
                                        <p:attrNameLst>
                                          <p:attrName>style.visibility</p:attrName>
                                        </p:attrNameLst>
                                      </p:cBhvr>
                                      <p:to>
                                        <p:strVal val="hidden"/>
                                      </p:to>
                                    </p:set>
                                    <p:cmd type="call" cmd="stop">
                                      <p:cBhvr>
                                        <p:cTn id="29" dur="1">
                                          <p:stCondLst>
                                            <p:cond delay="4999"/>
                                          </p:stCondLst>
                                        </p:cTn>
                                        <p:tgtEl>
                                          <p:spTgt spid="8"/>
                                        </p:tgtEl>
                                      </p:cBhvr>
                                    </p:cmd>
                                  </p:childTnLst>
                                  <p:subTnLst>
                                    <p:audio>
                                      <p:cMediaNode vol="37000">
                                        <p:cTn display="0" masterRel="sameClick">
                                          <p:stCondLst>
                                            <p:cond evt="begin" delay="0">
                                              <p:tn val="25"/>
                                            </p:cond>
                                          </p:stCondLst>
                                          <p:endCondLst>
                                            <p:cond evt="onStopAudio" delay="0">
                                              <p:tgtEl>
                                                <p:sldTgt/>
                                              </p:tgtEl>
                                            </p:cond>
                                          </p:endCondLst>
                                        </p:cTn>
                                        <p:tgtEl>
                                          <p:sndTgt r:embed="rId6" name="applause.wav"/>
                                        </p:tgtEl>
                                      </p:cMediaNode>
                                    </p:audio>
                                  </p:subTnLst>
                                </p:cTn>
                              </p:par>
                              <p:par>
                                <p:cTn id="30" presetID="1" presetClass="mediacall" presetSubtype="0" fill="hold" nodeType="withEffect">
                                  <p:stCondLst>
                                    <p:cond delay="0"/>
                                  </p:stCondLst>
                                  <p:childTnLst>
                                    <p:cmd type="call" cmd="playFrom(0.0)">
                                      <p:cBhvr>
                                        <p:cTn id="31" dur="225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32" fill="hold" display="0">
                  <p:stCondLst>
                    <p:cond delay="indefinite"/>
                  </p:stCondLst>
                </p:cTn>
                <p:tgtEl>
                  <p:spTgt spid="8"/>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4410A-0880-4485-9B1A-C197817D1549}"/>
              </a:ext>
            </a:extLst>
          </p:cNvPr>
          <p:cNvSpPr>
            <a:spLocks noGrp="1"/>
          </p:cNvSpPr>
          <p:nvPr>
            <p:ph type="title"/>
          </p:nvPr>
        </p:nvSpPr>
        <p:spPr>
          <a:xfrm>
            <a:off x="0" y="211375"/>
            <a:ext cx="2137611" cy="855880"/>
          </a:xfrm>
        </p:spPr>
        <p:txBody>
          <a:bodyPr>
            <a:normAutofit/>
          </a:bodyPr>
          <a:lstStyle/>
          <a:p>
            <a:r>
              <a:rPr lang="en-GB" sz="2000" b="1" u="sng" dirty="0"/>
              <a:t>Reference list</a:t>
            </a:r>
          </a:p>
        </p:txBody>
      </p:sp>
      <p:sp>
        <p:nvSpPr>
          <p:cNvPr id="6" name="Rectangle 2">
            <a:extLst>
              <a:ext uri="{FF2B5EF4-FFF2-40B4-BE49-F238E27FC236}">
                <a16:creationId xmlns:a16="http://schemas.microsoft.com/office/drawing/2014/main" id="{CC95F88D-5D40-4EBE-8A1B-3B73B1557CDF}"/>
              </a:ext>
            </a:extLst>
          </p:cNvPr>
          <p:cNvSpPr>
            <a:spLocks noGrp="1" noChangeArrowheads="1"/>
          </p:cNvSpPr>
          <p:nvPr>
            <p:ph idx="1"/>
          </p:nvPr>
        </p:nvSpPr>
        <p:spPr bwMode="auto">
          <a:xfrm>
            <a:off x="235618" y="1067255"/>
            <a:ext cx="11720763" cy="6078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Belbin. (2019).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Nine Belbin Team Roles</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Belbin: </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https://www.belbin.com/about/belbin-team-roles/</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(12/12/2019)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 Teacher. (2019).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SWOT Analysis of Tesco</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Business Teacher: </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rPr>
              <a:t>https://businessteacher.org.uk/swot/tesco.php</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(09/12/2019)</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Chartered Management Institute . (2013).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Corporate Social Responsibilities .</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Cockburn, H. (2019).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‘Distressed’ farmers condemn Tesco vegetarian advert and suggest teenage girls should eat more meat.</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7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Independant</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David W. </a:t>
            </a:r>
            <a:r>
              <a:rPr kumimoji="0" lang="en-US" altLang="en-US" sz="17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Picton</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W. (1998). What's SWOT in strategic analysis?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Strategic Change- briefings in entrepreneurial finance</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101-109.</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 R Services. (2019).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Five Stages of Team Development </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Principles of Management : 	</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4"/>
              </a:rPr>
              <a:t>https://courses.lumenlearning.com/suny-principlesmanagement/chapter/reading-the-five-stages-of-team-development/</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(12/12/2019)</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Kent, T. (2005). Leading and Managing: It Takes Two To Tango.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Management Decisions</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vol 43, no. 7/8, pp 1010-1017.</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Laurie J. Mullins, G. C. (2016). Management and </a:t>
            </a:r>
            <a:r>
              <a:rPr kumimoji="0" lang="en-US" altLang="en-US" sz="17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Organisational</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7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Behaviour</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11th Edition. In G. C. Laurie J. Mullins, </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Management and 	</a:t>
            </a:r>
            <a:r>
              <a:rPr kumimoji="0" lang="en-US" altLang="en-US" sz="17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Organisational</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7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Behaviour</a:t>
            </a:r>
            <a:r>
              <a:rPr kumimoji="0" lang="en-US" altLang="en-US" sz="17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11th Edition</a:t>
            </a:r>
            <a:r>
              <a:rPr kumimoji="0" lang="en-US" altLang="en-US" sz="17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 620). Harlow: Pearson.</a:t>
            </a:r>
            <a:endParaRPr kumimoji="0" lang="en-GB" altLang="en-US" sz="1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4570884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C8850F-F32B-4009-BB53-5BCF79FFB6F0}"/>
              </a:ext>
            </a:extLst>
          </p:cNvPr>
          <p:cNvSpPr>
            <a:spLocks noGrp="1"/>
          </p:cNvSpPr>
          <p:nvPr>
            <p:ph idx="1"/>
          </p:nvPr>
        </p:nvSpPr>
        <p:spPr>
          <a:xfrm>
            <a:off x="144379" y="1347536"/>
            <a:ext cx="11951368" cy="5309937"/>
          </a:xfrm>
        </p:spPr>
        <p:txBody>
          <a:bodyPr>
            <a:normAutofit/>
          </a:bodyPr>
          <a:lstStyle/>
          <a:p>
            <a:pPr marL="0" indent="0" eaLnBrk="0" fontAlgn="base" hangingPunct="0">
              <a:lnSpc>
                <a:spcPct val="100000"/>
              </a:lnSpc>
              <a:spcBef>
                <a:spcPct val="0"/>
              </a:spcBef>
              <a:spcAft>
                <a:spcPct val="0"/>
              </a:spcAft>
              <a:buNone/>
            </a:pPr>
            <a:r>
              <a:rPr lang="en-US" altLang="en-US" sz="1800" dirty="0">
                <a:latin typeface="Calibri" panose="020F0502020204030204" pitchFamily="34" charset="0"/>
                <a:ea typeface="Calibri" panose="020F0502020204030204" pitchFamily="34" charset="0"/>
                <a:cs typeface="Times New Roman" panose="02020603050405020304" pitchFamily="18" charset="0"/>
              </a:rPr>
              <a:t>Pearce, G. (2011). Chartered Secretary. In G. Pearce, </a:t>
            </a:r>
            <a:r>
              <a:rPr lang="en-US" altLang="en-US" sz="1800" i="1" dirty="0">
                <a:latin typeface="Calibri" panose="020F0502020204030204" pitchFamily="34" charset="0"/>
                <a:ea typeface="Calibri" panose="020F0502020204030204" pitchFamily="34" charset="0"/>
                <a:cs typeface="Times New Roman" panose="02020603050405020304" pitchFamily="18" charset="0"/>
              </a:rPr>
              <a:t>Getting it straight</a:t>
            </a:r>
            <a:r>
              <a:rPr lang="en-US" altLang="en-US" sz="1800" dirty="0">
                <a:latin typeface="Calibri" panose="020F0502020204030204" pitchFamily="34" charset="0"/>
                <a:ea typeface="Calibri" panose="020F0502020204030204" pitchFamily="34" charset="0"/>
                <a:cs typeface="Times New Roman" panose="02020603050405020304" pitchFamily="18" charset="0"/>
              </a:rPr>
              <a:t> (pp. 38-39).</a:t>
            </a:r>
          </a:p>
          <a:p>
            <a:pPr marL="0" indent="0" eaLnBrk="0" fontAlgn="base" hangingPunct="0">
              <a:lnSpc>
                <a:spcPct val="100000"/>
              </a:lnSpc>
              <a:spcBef>
                <a:spcPct val="0"/>
              </a:spcBef>
              <a:spcAft>
                <a:spcPct val="0"/>
              </a:spcAft>
              <a:buNone/>
            </a:pPr>
            <a:endParaRPr lang="en-US" altLang="en-US" sz="1800" dirty="0">
              <a:latin typeface="Calibri" panose="020F0502020204030204" pitchFamily="34" charset="0"/>
              <a:ea typeface="Calibri" panose="020F0502020204030204" pitchFamily="34" charset="0"/>
              <a:cs typeface="Times New Roman" panose="02020603050405020304" pitchFamily="18" charset="0"/>
            </a:endParaRPr>
          </a:p>
          <a:p>
            <a:pPr marL="0" indent="0" eaLnBrk="0" fontAlgn="base" hangingPunct="0">
              <a:lnSpc>
                <a:spcPct val="100000"/>
              </a:lnSpc>
              <a:spcBef>
                <a:spcPct val="0"/>
              </a:spcBef>
              <a:spcAft>
                <a:spcPct val="0"/>
              </a:spcAft>
              <a:buNone/>
            </a:pPr>
            <a:r>
              <a:rPr lang="en-US" altLang="en-US" sz="1800" dirty="0">
                <a:latin typeface="Calibri" panose="020F0502020204030204" pitchFamily="34" charset="0"/>
                <a:ea typeface="Calibri" panose="020F0502020204030204" pitchFamily="34" charset="0"/>
                <a:cs typeface="Times New Roman" panose="02020603050405020304" pitchFamily="18" charset="0"/>
              </a:rPr>
              <a:t>Schneider, S. C. (2003). </a:t>
            </a:r>
            <a:r>
              <a:rPr lang="en-US" altLang="en-US" sz="1800" i="1" dirty="0">
                <a:latin typeface="Calibri" panose="020F0502020204030204" pitchFamily="34" charset="0"/>
                <a:ea typeface="Calibri" panose="020F0502020204030204" pitchFamily="34" charset="0"/>
                <a:cs typeface="Times New Roman" panose="02020603050405020304" pitchFamily="18" charset="0"/>
              </a:rPr>
              <a:t>Managing Across Cultures, second edition.</a:t>
            </a:r>
            <a:r>
              <a:rPr lang="en-US" altLang="en-US" sz="1800" dirty="0">
                <a:latin typeface="Calibri" panose="020F0502020204030204" pitchFamily="34" charset="0"/>
                <a:ea typeface="Calibri" panose="020F0502020204030204" pitchFamily="34" charset="0"/>
                <a:cs typeface="Times New Roman" panose="02020603050405020304" pitchFamily="18" charset="0"/>
              </a:rPr>
              <a:t> Prentice Hall.</a:t>
            </a:r>
            <a:endParaRPr lang="en-GB" altLang="en-US" sz="1800" dirty="0"/>
          </a:p>
          <a:p>
            <a:pPr marL="0" lvl="0" indent="0" eaLnBrk="0" fontAlgn="base" hangingPunct="0">
              <a:lnSpc>
                <a:spcPct val="100000"/>
              </a:lnSpc>
              <a:spcBef>
                <a:spcPct val="0"/>
              </a:spcBef>
              <a:spcAft>
                <a:spcPct val="0"/>
              </a:spcAft>
              <a:buNone/>
            </a:pPr>
            <a:endParaRPr lang="en-US" altLang="en-US" sz="1800" dirty="0">
              <a:latin typeface="Calibri" panose="020F0502020204030204" pitchFamily="34" charset="0"/>
              <a:ea typeface="Calibri" panose="020F0502020204030204" pitchFamily="34" charset="0"/>
              <a:cs typeface="Calibri" panose="020F0502020204030204" pitchFamily="34" charset="0"/>
            </a:endParaRPr>
          </a:p>
          <a:p>
            <a:pPr marL="0" lvl="0" indent="0" eaLnBrk="0" fontAlgn="base" hangingPunct="0">
              <a:lnSpc>
                <a:spcPct val="100000"/>
              </a:lnSpc>
              <a:spcBef>
                <a:spcPct val="0"/>
              </a:spcBef>
              <a:spcAft>
                <a:spcPct val="0"/>
              </a:spcAft>
              <a:buNone/>
            </a:pPr>
            <a:r>
              <a:rPr lang="en-US" altLang="en-US" sz="1800" dirty="0">
                <a:latin typeface="Calibri" panose="020F0502020204030204" pitchFamily="34" charset="0"/>
                <a:ea typeface="Calibri" panose="020F0502020204030204" pitchFamily="34" charset="0"/>
                <a:cs typeface="Calibri" panose="020F0502020204030204" pitchFamily="34" charset="0"/>
              </a:rPr>
              <a:t>Tesco Careers. (2019). </a:t>
            </a:r>
            <a:r>
              <a:rPr lang="en-US" altLang="en-US" sz="1800" i="1" dirty="0">
                <a:latin typeface="Calibri" panose="020F0502020204030204" pitchFamily="34" charset="0"/>
                <a:ea typeface="Calibri" panose="020F0502020204030204" pitchFamily="34" charset="0"/>
                <a:cs typeface="Calibri" panose="020F0502020204030204" pitchFamily="34" charset="0"/>
              </a:rPr>
              <a:t>Group strategy</a:t>
            </a:r>
            <a:r>
              <a:rPr lang="en-US" altLang="en-US" sz="1800" dirty="0">
                <a:latin typeface="Calibri" panose="020F0502020204030204" pitchFamily="34" charset="0"/>
                <a:ea typeface="Calibri" panose="020F0502020204030204" pitchFamily="34" charset="0"/>
                <a:cs typeface="Calibri" panose="020F0502020204030204" pitchFamily="34" charset="0"/>
              </a:rPr>
              <a:t>. Retrieved from Tesco Careers: </a:t>
            </a:r>
            <a:r>
              <a:rPr lang="en-US" altLang="en-US" sz="1800" dirty="0">
                <a:latin typeface="Calibri" panose="020F0502020204030204" pitchFamily="34" charset="0"/>
                <a:ea typeface="Calibri" panose="020F0502020204030204" pitchFamily="34" charset="0"/>
                <a:cs typeface="Calibri" panose="020F0502020204030204" pitchFamily="34" charset="0"/>
                <a:hlinkClick r:id="rId2"/>
              </a:rPr>
              <a:t>https://www.tesco-careers.com/office/group-	strategy-change-and-transformation/group-strategy/</a:t>
            </a:r>
            <a:r>
              <a:rPr lang="en-US" altLang="en-US" sz="1800" dirty="0">
                <a:latin typeface="Calibri" panose="020F0502020204030204" pitchFamily="34" charset="0"/>
                <a:ea typeface="Calibri" panose="020F0502020204030204" pitchFamily="34" charset="0"/>
                <a:cs typeface="Calibri" panose="020F0502020204030204" pitchFamily="34" charset="0"/>
              </a:rPr>
              <a:t> (12/12/2019)</a:t>
            </a:r>
          </a:p>
          <a:p>
            <a:pPr marL="0" lvl="0" indent="0" eaLnBrk="0" fontAlgn="base" hangingPunct="0">
              <a:lnSpc>
                <a:spcPct val="100000"/>
              </a:lnSpc>
              <a:spcBef>
                <a:spcPct val="0"/>
              </a:spcBef>
              <a:spcAft>
                <a:spcPct val="0"/>
              </a:spcAft>
              <a:buNone/>
            </a:pPr>
            <a:endParaRPr lang="en-GB" altLang="en-US" sz="1800" dirty="0">
              <a:latin typeface="Calibri" panose="020F0502020204030204" pitchFamily="34" charset="0"/>
              <a:cs typeface="Calibri" panose="020F0502020204030204" pitchFamily="34" charset="0"/>
            </a:endParaRPr>
          </a:p>
          <a:p>
            <a:pPr marL="0" lvl="0" indent="0" eaLnBrk="0" fontAlgn="base" hangingPunct="0">
              <a:lnSpc>
                <a:spcPct val="100000"/>
              </a:lnSpc>
              <a:spcBef>
                <a:spcPct val="0"/>
              </a:spcBef>
              <a:spcAft>
                <a:spcPct val="0"/>
              </a:spcAft>
              <a:buNone/>
            </a:pPr>
            <a:r>
              <a:rPr lang="en-US" altLang="en-US" sz="1800" dirty="0">
                <a:latin typeface="Calibri" panose="020F0502020204030204" pitchFamily="34" charset="0"/>
                <a:ea typeface="Calibri" panose="020F0502020204030204" pitchFamily="34" charset="0"/>
                <a:cs typeface="Calibri" panose="020F0502020204030204" pitchFamily="34" charset="0"/>
              </a:rPr>
              <a:t>Tesco PLC. (2016). </a:t>
            </a:r>
            <a:r>
              <a:rPr lang="en-US" altLang="en-US" sz="1800" i="1" dirty="0">
                <a:latin typeface="Calibri" panose="020F0502020204030204" pitchFamily="34" charset="0"/>
                <a:ea typeface="Calibri" panose="020F0502020204030204" pitchFamily="34" charset="0"/>
                <a:cs typeface="Calibri" panose="020F0502020204030204" pitchFamily="34" charset="0"/>
              </a:rPr>
              <a:t>Corporate Social Responsibility- an update on our CSR commitments.</a:t>
            </a:r>
            <a:r>
              <a:rPr lang="en-US" altLang="en-US" sz="1800" dirty="0">
                <a:latin typeface="Calibri" panose="020F0502020204030204" pitchFamily="34" charset="0"/>
                <a:ea typeface="Calibri" panose="020F0502020204030204" pitchFamily="34" charset="0"/>
                <a:cs typeface="Calibri" panose="020F0502020204030204" pitchFamily="34" charset="0"/>
              </a:rPr>
              <a:t> Hertfordshire: UN Global Compact.</a:t>
            </a:r>
          </a:p>
          <a:p>
            <a:pPr marL="0" lvl="0" indent="0" eaLnBrk="0" fontAlgn="base" hangingPunct="0">
              <a:lnSpc>
                <a:spcPct val="100000"/>
              </a:lnSpc>
              <a:spcBef>
                <a:spcPct val="0"/>
              </a:spcBef>
              <a:spcAft>
                <a:spcPct val="0"/>
              </a:spcAft>
              <a:buNone/>
            </a:pPr>
            <a:endParaRPr lang="en-GB" altLang="en-US" sz="1800" dirty="0">
              <a:latin typeface="Calibri" panose="020F0502020204030204" pitchFamily="34" charset="0"/>
              <a:cs typeface="Calibri" panose="020F0502020204030204" pitchFamily="34" charset="0"/>
            </a:endParaRPr>
          </a:p>
          <a:p>
            <a:pPr marL="0" lvl="0" indent="0" eaLnBrk="0" fontAlgn="base" hangingPunct="0">
              <a:lnSpc>
                <a:spcPct val="100000"/>
              </a:lnSpc>
              <a:spcBef>
                <a:spcPct val="0"/>
              </a:spcBef>
              <a:spcAft>
                <a:spcPct val="0"/>
              </a:spcAft>
              <a:buNone/>
            </a:pPr>
            <a:r>
              <a:rPr lang="en-US" altLang="en-US" sz="1800" dirty="0">
                <a:latin typeface="Calibri" panose="020F0502020204030204" pitchFamily="34" charset="0"/>
                <a:ea typeface="Calibri" panose="020F0502020204030204" pitchFamily="34" charset="0"/>
                <a:cs typeface="Calibri" panose="020F0502020204030204" pitchFamily="34" charset="0"/>
              </a:rPr>
              <a:t>Tesco PLC. (2019, December). </a:t>
            </a:r>
            <a:r>
              <a:rPr lang="en-US" altLang="en-US" sz="1800" i="1" dirty="0">
                <a:latin typeface="Calibri" panose="020F0502020204030204" pitchFamily="34" charset="0"/>
                <a:ea typeface="Calibri" panose="020F0502020204030204" pitchFamily="34" charset="0"/>
                <a:cs typeface="Calibri" panose="020F0502020204030204" pitchFamily="34" charset="0"/>
              </a:rPr>
              <a:t>100 Years of Great Value</a:t>
            </a:r>
            <a:r>
              <a:rPr lang="en-US" altLang="en-US" sz="1800" dirty="0">
                <a:latin typeface="Calibri" panose="020F0502020204030204" pitchFamily="34" charset="0"/>
                <a:ea typeface="Calibri" panose="020F0502020204030204" pitchFamily="34" charset="0"/>
                <a:cs typeface="Calibri" panose="020F0502020204030204" pitchFamily="34" charset="0"/>
              </a:rPr>
              <a:t>. Retrieved from Tesco PLC: </a:t>
            </a:r>
            <a:r>
              <a:rPr lang="en-US" altLang="en-US" sz="1800" dirty="0">
                <a:latin typeface="Calibri" panose="020F0502020204030204" pitchFamily="34" charset="0"/>
                <a:ea typeface="Calibri" panose="020F0502020204030204" pitchFamily="34" charset="0"/>
                <a:cs typeface="Calibri" panose="020F0502020204030204" pitchFamily="34" charset="0"/>
                <a:hlinkClick r:id="rId3"/>
              </a:rPr>
              <a:t>https://www.tescoplc.com/about/100-	years-of-	great-value-1/</a:t>
            </a:r>
            <a:r>
              <a:rPr lang="en-US" altLang="en-US" sz="1800" dirty="0">
                <a:latin typeface="Calibri" panose="020F0502020204030204" pitchFamily="34" charset="0"/>
                <a:ea typeface="Calibri" panose="020F0502020204030204" pitchFamily="34" charset="0"/>
                <a:cs typeface="Calibri" panose="020F0502020204030204" pitchFamily="34" charset="0"/>
              </a:rPr>
              <a:t> (09/12/2019)</a:t>
            </a:r>
          </a:p>
          <a:p>
            <a:pPr marL="0" lvl="0" indent="0" eaLnBrk="0" fontAlgn="base" hangingPunct="0">
              <a:lnSpc>
                <a:spcPct val="100000"/>
              </a:lnSpc>
              <a:spcBef>
                <a:spcPct val="0"/>
              </a:spcBef>
              <a:spcAft>
                <a:spcPct val="0"/>
              </a:spcAft>
              <a:buNone/>
            </a:pPr>
            <a:endParaRPr lang="en-GB" altLang="en-US" sz="1800" dirty="0">
              <a:latin typeface="Calibri" panose="020F0502020204030204" pitchFamily="34" charset="0"/>
              <a:cs typeface="Calibri" panose="020F0502020204030204" pitchFamily="34" charset="0"/>
            </a:endParaRPr>
          </a:p>
          <a:p>
            <a:pPr marL="0" lvl="0" indent="0" eaLnBrk="0" fontAlgn="base" hangingPunct="0">
              <a:lnSpc>
                <a:spcPct val="100000"/>
              </a:lnSpc>
              <a:spcBef>
                <a:spcPct val="0"/>
              </a:spcBef>
              <a:spcAft>
                <a:spcPct val="0"/>
              </a:spcAft>
              <a:buNone/>
            </a:pPr>
            <a:r>
              <a:rPr lang="en-US" altLang="en-US" sz="1800" dirty="0">
                <a:latin typeface="Calibri" panose="020F0502020204030204" pitchFamily="34" charset="0"/>
                <a:ea typeface="Calibri" panose="020F0502020204030204" pitchFamily="34" charset="0"/>
                <a:cs typeface="Calibri" panose="020F0502020204030204" pitchFamily="34" charset="0"/>
              </a:rPr>
              <a:t>Tesco PLC. (2019). </a:t>
            </a:r>
            <a:r>
              <a:rPr lang="en-US" altLang="en-US" sz="1800" i="1" dirty="0">
                <a:latin typeface="Calibri" panose="020F0502020204030204" pitchFamily="34" charset="0"/>
                <a:ea typeface="Calibri" panose="020F0502020204030204" pitchFamily="34" charset="0"/>
                <a:cs typeface="Calibri" panose="020F0502020204030204" pitchFamily="34" charset="0"/>
              </a:rPr>
              <a:t>Core Purpose and Values</a:t>
            </a:r>
            <a:r>
              <a:rPr lang="en-US" altLang="en-US" sz="1800" dirty="0">
                <a:latin typeface="Calibri" panose="020F0502020204030204" pitchFamily="34" charset="0"/>
                <a:ea typeface="Calibri" panose="020F0502020204030204" pitchFamily="34" charset="0"/>
                <a:cs typeface="Calibri" panose="020F0502020204030204" pitchFamily="34" charset="0"/>
              </a:rPr>
              <a:t>. Retrieved from Tesco: </a:t>
            </a:r>
            <a:r>
              <a:rPr lang="en-US" altLang="en-US" sz="1800" dirty="0">
                <a:latin typeface="Calibri" panose="020F0502020204030204" pitchFamily="34" charset="0"/>
                <a:ea typeface="Calibri" panose="020F0502020204030204" pitchFamily="34" charset="0"/>
                <a:cs typeface="Calibri" panose="020F0502020204030204" pitchFamily="34" charset="0"/>
                <a:hlinkClick r:id="rId4"/>
              </a:rPr>
              <a:t>https://www.tescoplc.com/about/how-we-do-	business/core-purpose-and-values/</a:t>
            </a:r>
            <a:r>
              <a:rPr lang="en-US" altLang="en-US" sz="1800" dirty="0">
                <a:latin typeface="Calibri" panose="020F0502020204030204" pitchFamily="34" charset="0"/>
                <a:ea typeface="Calibri" panose="020F0502020204030204" pitchFamily="34" charset="0"/>
                <a:cs typeface="Calibri" panose="020F0502020204030204" pitchFamily="34" charset="0"/>
              </a:rPr>
              <a:t> (10/12/2012)</a:t>
            </a:r>
          </a:p>
          <a:p>
            <a:pPr marL="0" lvl="0" indent="0" eaLnBrk="0" fontAlgn="base" hangingPunct="0">
              <a:lnSpc>
                <a:spcPct val="100000"/>
              </a:lnSpc>
              <a:spcBef>
                <a:spcPct val="0"/>
              </a:spcBef>
              <a:spcAft>
                <a:spcPct val="0"/>
              </a:spcAft>
              <a:buNone/>
            </a:pPr>
            <a:endParaRPr lang="en-GB" altLang="en-US" sz="1800" dirty="0">
              <a:latin typeface="Calibri" panose="020F0502020204030204" pitchFamily="34" charset="0"/>
              <a:cs typeface="Calibri" panose="020F0502020204030204" pitchFamily="34" charset="0"/>
            </a:endParaRPr>
          </a:p>
          <a:p>
            <a:pPr marL="0" lvl="0" indent="0" eaLnBrk="0" fontAlgn="base" hangingPunct="0">
              <a:lnSpc>
                <a:spcPct val="100000"/>
              </a:lnSpc>
              <a:spcBef>
                <a:spcPct val="0"/>
              </a:spcBef>
              <a:spcAft>
                <a:spcPct val="0"/>
              </a:spcAft>
              <a:buNone/>
            </a:pPr>
            <a:r>
              <a:rPr lang="en-US" altLang="en-US" sz="1800" dirty="0">
                <a:latin typeface="Calibri" panose="020F0502020204030204" pitchFamily="34" charset="0"/>
                <a:ea typeface="Calibri" panose="020F0502020204030204" pitchFamily="34" charset="0"/>
                <a:cs typeface="Calibri" panose="020F0502020204030204" pitchFamily="34" charset="0"/>
              </a:rPr>
              <a:t>UK Essays. (2018, </a:t>
            </a:r>
            <a:r>
              <a:rPr lang="en-US" altLang="en-US" sz="1800" dirty="0" err="1">
                <a:latin typeface="Calibri" panose="020F0502020204030204" pitchFamily="34" charset="0"/>
                <a:ea typeface="Calibri" panose="020F0502020204030204" pitchFamily="34" charset="0"/>
                <a:cs typeface="Calibri" panose="020F0502020204030204" pitchFamily="34" charset="0"/>
              </a:rPr>
              <a:t>Novemeber</a:t>
            </a:r>
            <a:r>
              <a:rPr lang="en-US" altLang="en-US" sz="1800" dirty="0">
                <a:latin typeface="Calibri" panose="020F0502020204030204" pitchFamily="34" charset="0"/>
                <a:ea typeface="Calibri" panose="020F0502020204030204" pitchFamily="34" charset="0"/>
                <a:cs typeface="Calibri" panose="020F0502020204030204" pitchFamily="34" charset="0"/>
              </a:rPr>
              <a:t>). </a:t>
            </a:r>
            <a:r>
              <a:rPr lang="en-US" altLang="en-US" sz="1800" i="1" dirty="0">
                <a:latin typeface="Calibri" panose="020F0502020204030204" pitchFamily="34" charset="0"/>
                <a:ea typeface="Calibri" panose="020F0502020204030204" pitchFamily="34" charset="0"/>
                <a:cs typeface="Calibri" panose="020F0502020204030204" pitchFamily="34" charset="0"/>
              </a:rPr>
              <a:t>Management and Leadership Styles in Tesco</a:t>
            </a:r>
            <a:r>
              <a:rPr lang="en-US" altLang="en-US" sz="1800" dirty="0">
                <a:latin typeface="Calibri" panose="020F0502020204030204" pitchFamily="34" charset="0"/>
                <a:ea typeface="Calibri" panose="020F0502020204030204" pitchFamily="34" charset="0"/>
                <a:cs typeface="Calibri" panose="020F0502020204030204" pitchFamily="34" charset="0"/>
              </a:rPr>
              <a:t>. Retrieved from UK Essays: 	</a:t>
            </a:r>
            <a:r>
              <a:rPr lang="en-US" altLang="en-US" sz="1800" dirty="0">
                <a:latin typeface="Calibri" panose="020F0502020204030204" pitchFamily="34" charset="0"/>
                <a:ea typeface="Calibri" panose="020F0502020204030204" pitchFamily="34" charset="0"/>
                <a:cs typeface="Calibri" panose="020F0502020204030204" pitchFamily="34" charset="0"/>
                <a:hlinkClick r:id="rId5"/>
              </a:rPr>
              <a:t>https://www.ukessays.com/essays/business/management-and-leadership-styles-in-tesco-business-	</a:t>
            </a:r>
            <a:r>
              <a:rPr lang="en-US" altLang="en-US" sz="1800" dirty="0" err="1">
                <a:latin typeface="Calibri" panose="020F0502020204030204" pitchFamily="34" charset="0"/>
                <a:ea typeface="Calibri" panose="020F0502020204030204" pitchFamily="34" charset="0"/>
                <a:cs typeface="Calibri" panose="020F0502020204030204" pitchFamily="34" charset="0"/>
                <a:hlinkClick r:id="rId5"/>
              </a:rPr>
              <a:t>essay.php#citethis</a:t>
            </a:r>
            <a:r>
              <a:rPr lang="en-US" altLang="en-US" sz="1800" dirty="0">
                <a:latin typeface="Calibri" panose="020F0502020204030204" pitchFamily="34" charset="0"/>
                <a:ea typeface="Calibri" panose="020F0502020204030204" pitchFamily="34" charset="0"/>
                <a:cs typeface="Calibri" panose="020F0502020204030204" pitchFamily="34" charset="0"/>
              </a:rPr>
              <a:t> 	(12/12/2019)</a:t>
            </a:r>
            <a:endParaRPr lang="en-US" altLang="en-US" sz="1800" dirty="0">
              <a:latin typeface="Calibri" panose="020F0502020204030204" pitchFamily="34" charset="0"/>
              <a:cs typeface="Calibri" panose="020F0502020204030204" pitchFamily="34" charset="0"/>
            </a:endParaRPr>
          </a:p>
          <a:p>
            <a:endParaRPr lang="en-GB" dirty="0"/>
          </a:p>
        </p:txBody>
      </p:sp>
      <p:sp>
        <p:nvSpPr>
          <p:cNvPr id="4" name="TextBox 3">
            <a:extLst>
              <a:ext uri="{FF2B5EF4-FFF2-40B4-BE49-F238E27FC236}">
                <a16:creationId xmlns:a16="http://schemas.microsoft.com/office/drawing/2014/main" id="{5BB195FA-D6E7-4C77-AB4A-D9E35C86C84C}"/>
              </a:ext>
            </a:extLst>
          </p:cNvPr>
          <p:cNvSpPr txBox="1"/>
          <p:nvPr/>
        </p:nvSpPr>
        <p:spPr>
          <a:xfrm>
            <a:off x="144379" y="401053"/>
            <a:ext cx="3962400" cy="400110"/>
          </a:xfrm>
          <a:prstGeom prst="rect">
            <a:avLst/>
          </a:prstGeom>
          <a:noFill/>
        </p:spPr>
        <p:txBody>
          <a:bodyPr wrap="square" rtlCol="0">
            <a:spAutoFit/>
          </a:bodyPr>
          <a:lstStyle/>
          <a:p>
            <a:r>
              <a:rPr lang="en-GB" sz="2000" b="1" u="sng" dirty="0">
                <a:latin typeface="Century Gothic" panose="020B0502020202020204" pitchFamily="34" charset="0"/>
              </a:rPr>
              <a:t>Reference list continued…</a:t>
            </a:r>
          </a:p>
        </p:txBody>
      </p:sp>
      <p:sp>
        <p:nvSpPr>
          <p:cNvPr id="2" name="Rectangle 1">
            <a:extLst>
              <a:ext uri="{FF2B5EF4-FFF2-40B4-BE49-F238E27FC236}">
                <a16:creationId xmlns:a16="http://schemas.microsoft.com/office/drawing/2014/main" id="{803E9825-F9EC-4E80-A60F-D866194DA77C}"/>
              </a:ext>
            </a:extLst>
          </p:cNvPr>
          <p:cNvSpPr/>
          <p:nvPr/>
        </p:nvSpPr>
        <p:spPr>
          <a:xfrm>
            <a:off x="96253" y="2851688"/>
            <a:ext cx="1026151" cy="170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1C8E4ED-67E1-4C53-93E9-61882E47D667}"/>
              </a:ext>
            </a:extLst>
          </p:cNvPr>
          <p:cNvSpPr/>
          <p:nvPr/>
        </p:nvSpPr>
        <p:spPr>
          <a:xfrm>
            <a:off x="96253" y="4355840"/>
            <a:ext cx="1026151" cy="170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732F338-C628-45A8-AFB7-45038410807C}"/>
              </a:ext>
            </a:extLst>
          </p:cNvPr>
          <p:cNvSpPr/>
          <p:nvPr/>
        </p:nvSpPr>
        <p:spPr>
          <a:xfrm>
            <a:off x="96252" y="5085191"/>
            <a:ext cx="1026151" cy="170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ED342C91-0495-4D69-B99A-06B9F5223B15}"/>
              </a:ext>
            </a:extLst>
          </p:cNvPr>
          <p:cNvSpPr/>
          <p:nvPr/>
        </p:nvSpPr>
        <p:spPr>
          <a:xfrm>
            <a:off x="96252" y="6286466"/>
            <a:ext cx="1026151" cy="170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5C2365AD-D3C5-4CE2-B9C3-B65CBF2A9ACB}"/>
              </a:ext>
            </a:extLst>
          </p:cNvPr>
          <p:cNvSpPr/>
          <p:nvPr/>
        </p:nvSpPr>
        <p:spPr>
          <a:xfrm>
            <a:off x="0" y="6115985"/>
            <a:ext cx="1026151" cy="17048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36580079"/>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6C87A-B07A-4F8B-B84E-43C24C975BE4}"/>
              </a:ext>
            </a:extLst>
          </p:cNvPr>
          <p:cNvSpPr>
            <a:spLocks noGrp="1"/>
          </p:cNvSpPr>
          <p:nvPr>
            <p:ph type="title"/>
          </p:nvPr>
        </p:nvSpPr>
        <p:spPr>
          <a:xfrm>
            <a:off x="-676656" y="208450"/>
            <a:ext cx="4757928" cy="534075"/>
          </a:xfrm>
        </p:spPr>
        <p:txBody>
          <a:bodyPr>
            <a:normAutofit fontScale="90000"/>
          </a:bodyPr>
          <a:lstStyle/>
          <a:p>
            <a:r>
              <a:rPr lang="en-GB" dirty="0"/>
              <a:t>Image Sources</a:t>
            </a:r>
          </a:p>
        </p:txBody>
      </p:sp>
      <p:sp>
        <p:nvSpPr>
          <p:cNvPr id="3" name="Content Placeholder 2">
            <a:extLst>
              <a:ext uri="{FF2B5EF4-FFF2-40B4-BE49-F238E27FC236}">
                <a16:creationId xmlns:a16="http://schemas.microsoft.com/office/drawing/2014/main" id="{B28CDCF0-673C-4568-BCB2-FF3427B32B84}"/>
              </a:ext>
            </a:extLst>
          </p:cNvPr>
          <p:cNvSpPr>
            <a:spLocks noGrp="1"/>
          </p:cNvSpPr>
          <p:nvPr>
            <p:ph idx="1"/>
          </p:nvPr>
        </p:nvSpPr>
        <p:spPr>
          <a:xfrm>
            <a:off x="0" y="932688"/>
            <a:ext cx="12192000" cy="5716862"/>
          </a:xfrm>
        </p:spPr>
        <p:txBody>
          <a:bodyPr>
            <a:normAutofit fontScale="85000" lnSpcReduction="20000"/>
          </a:bodyPr>
          <a:lstStyle/>
          <a:p>
            <a:pPr marL="0" indent="0">
              <a:buNone/>
            </a:pPr>
            <a:r>
              <a:rPr lang="en-GB" sz="1900" dirty="0"/>
              <a:t>[1] &amp; [2] Tesco image- </a:t>
            </a:r>
            <a:r>
              <a:rPr lang="en-GB" sz="1900" dirty="0">
                <a:hlinkClick r:id="rId3"/>
              </a:rPr>
              <a:t>http://www.thesun.co.uk/money/9327248/tesco-plans-finest-stores-ms</a:t>
            </a:r>
            <a:endParaRPr lang="en-GB" sz="1900" dirty="0"/>
          </a:p>
          <a:p>
            <a:pPr marL="0" indent="0">
              <a:buNone/>
            </a:pPr>
            <a:r>
              <a:rPr lang="en-GB" sz="1900" dirty="0"/>
              <a:t>	Image retrieved on 6/12/2019</a:t>
            </a:r>
          </a:p>
          <a:p>
            <a:pPr marL="0" indent="0">
              <a:buNone/>
            </a:pPr>
            <a:r>
              <a:rPr lang="en-GB" sz="1900" dirty="0"/>
              <a:t>[3]. Mission statement image- </a:t>
            </a:r>
            <a:r>
              <a:rPr lang="en-GB" sz="1900" dirty="0">
                <a:hlinkClick r:id="rId4"/>
              </a:rPr>
              <a:t>http://www.greenandpartners.co.uk/tesco-express-sign-	Winchester/=</a:t>
            </a:r>
            <a:endParaRPr lang="en-GB" sz="1900" dirty="0"/>
          </a:p>
          <a:p>
            <a:pPr marL="0" indent="0">
              <a:buNone/>
            </a:pPr>
            <a:r>
              <a:rPr lang="en-GB" sz="1900" dirty="0"/>
              <a:t>	Image retrieved on 6/12/2019</a:t>
            </a:r>
          </a:p>
          <a:p>
            <a:pPr marL="0" indent="0">
              <a:buNone/>
            </a:pPr>
            <a:r>
              <a:rPr lang="en-GB" sz="1900" dirty="0"/>
              <a:t>[4]. PLC image- </a:t>
            </a:r>
            <a:r>
              <a:rPr lang="en-GB" sz="1900" dirty="0">
                <a:hlinkClick r:id="rId5"/>
              </a:rPr>
              <a:t>http://www.barnardmarr.com/default.asp?contented=1052</a:t>
            </a:r>
            <a:endParaRPr lang="en-GB" sz="1900" dirty="0"/>
          </a:p>
          <a:p>
            <a:pPr marL="0" indent="0">
              <a:buNone/>
            </a:pPr>
            <a:r>
              <a:rPr lang="en-GB" sz="1900" dirty="0"/>
              <a:t>	Image retrieved on 6/12/2019</a:t>
            </a:r>
          </a:p>
          <a:p>
            <a:pPr marL="0" indent="0">
              <a:buNone/>
            </a:pPr>
            <a:r>
              <a:rPr lang="en-GB" sz="1900" dirty="0"/>
              <a:t>[5]. CSR image- </a:t>
            </a:r>
            <a:r>
              <a:rPr lang="en-GB" sz="1900" dirty="0">
                <a:hlinkClick r:id="rId6"/>
              </a:rPr>
              <a:t>https://www.tescoplc.com/sustainability/</a:t>
            </a:r>
            <a:endParaRPr lang="en-GB" sz="1900" dirty="0"/>
          </a:p>
          <a:p>
            <a:pPr marL="0" indent="0">
              <a:buNone/>
            </a:pPr>
            <a:r>
              <a:rPr lang="en-GB" sz="1900" dirty="0"/>
              <a:t>	image retrieved on 11/12/2019</a:t>
            </a:r>
          </a:p>
          <a:p>
            <a:pPr marL="0" indent="0">
              <a:buNone/>
            </a:pPr>
            <a:r>
              <a:rPr lang="en-GB" sz="1900" dirty="0"/>
              <a:t>[6]. Belbin theory image- http://www.</a:t>
            </a:r>
            <a:r>
              <a:rPr lang="en-GB" sz="1900" dirty="0">
                <a:hlinkClick r:id="rId7"/>
              </a:rPr>
              <a:t> https://www.smartsheet.com/how-to-use-team-roles-to-	boost-	performance</a:t>
            </a:r>
            <a:endParaRPr lang="en-GB" sz="1900" dirty="0"/>
          </a:p>
          <a:p>
            <a:pPr marL="0" indent="0">
              <a:buNone/>
            </a:pPr>
            <a:r>
              <a:rPr lang="en-GB" sz="1900" dirty="0"/>
              <a:t>	Image retrieved on 11/12/2019</a:t>
            </a:r>
          </a:p>
          <a:p>
            <a:pPr marL="0" indent="0">
              <a:buNone/>
            </a:pPr>
            <a:r>
              <a:rPr lang="en-GB" sz="1900" dirty="0"/>
              <a:t>[7]. Bruce </a:t>
            </a:r>
            <a:r>
              <a:rPr lang="en-GB" sz="1900" dirty="0" err="1"/>
              <a:t>Tuckermam</a:t>
            </a:r>
            <a:r>
              <a:rPr lang="en-GB" sz="1900" dirty="0"/>
              <a:t> image- 	</a:t>
            </a:r>
            <a:r>
              <a:rPr lang="en-GB" sz="1900" dirty="0">
                <a:hlinkClick r:id="rId8"/>
              </a:rPr>
              <a:t>https://pressbooks.bccampus.ca/technicalwriting/chapter/understandingteamdynamics/</a:t>
            </a:r>
            <a:endParaRPr lang="en-GB" sz="1900" dirty="0"/>
          </a:p>
          <a:p>
            <a:pPr marL="0" indent="0">
              <a:buNone/>
            </a:pPr>
            <a:r>
              <a:rPr lang="en-GB" sz="1900" dirty="0"/>
              <a:t>	Image retrieved on 10/11/2019</a:t>
            </a:r>
          </a:p>
          <a:p>
            <a:pPr marL="0" indent="0">
              <a:buNone/>
            </a:pPr>
            <a:r>
              <a:rPr lang="en-GB" sz="1900" dirty="0"/>
              <a:t>[8]. Clubcard reward image- </a:t>
            </a:r>
            <a:r>
              <a:rPr lang="en-GB" sz="2000" dirty="0">
                <a:hlinkClick r:id="rId9"/>
              </a:rPr>
              <a:t>https://www.mirror.co.uk/money/tesco-launches-new-clubcard-plus-	20386972</a:t>
            </a:r>
            <a:endParaRPr lang="en-GB" sz="1900" dirty="0"/>
          </a:p>
          <a:p>
            <a:pPr marL="0" indent="0">
              <a:buNone/>
            </a:pPr>
            <a:r>
              <a:rPr lang="en-GB" dirty="0"/>
              <a:t>	Image retrieved on 11/12/2019</a:t>
            </a:r>
          </a:p>
          <a:p>
            <a:pPr marL="0" indent="0">
              <a:buNone/>
            </a:pPr>
            <a:r>
              <a:rPr lang="en-GB" dirty="0"/>
              <a:t>[9]. Tesco 100 years image- </a:t>
            </a:r>
            <a:r>
              <a:rPr lang="en-GB" dirty="0">
                <a:hlinkClick r:id="rId10"/>
              </a:rPr>
              <a:t>https://www.itsnicethat.com/news/tesco-100-year-anniversary-short-	films-advertising-070119</a:t>
            </a:r>
            <a:endParaRPr lang="en-GB" dirty="0"/>
          </a:p>
          <a:p>
            <a:pPr marL="0" indent="0">
              <a:buNone/>
            </a:pPr>
            <a:r>
              <a:rPr lang="en-GB" dirty="0"/>
              <a:t>	Image retrieved on 12/12/2019</a:t>
            </a:r>
          </a:p>
          <a:p>
            <a:pPr marL="0" indent="0">
              <a:buNone/>
            </a:pPr>
            <a:endParaRPr lang="en-GB" dirty="0"/>
          </a:p>
        </p:txBody>
      </p:sp>
      <p:sp>
        <p:nvSpPr>
          <p:cNvPr id="4" name="Rectangle 3">
            <a:extLst>
              <a:ext uri="{FF2B5EF4-FFF2-40B4-BE49-F238E27FC236}">
                <a16:creationId xmlns:a16="http://schemas.microsoft.com/office/drawing/2014/main" id="{DFBFE1E0-65AE-4FA1-ACE1-7D81A068048C}"/>
              </a:ext>
            </a:extLst>
          </p:cNvPr>
          <p:cNvSpPr/>
          <p:nvPr/>
        </p:nvSpPr>
        <p:spPr>
          <a:xfrm>
            <a:off x="0" y="3571663"/>
            <a:ext cx="950976" cy="2194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7A11E0D5-63EF-4BCD-AC0C-2D61819371AC}"/>
              </a:ext>
            </a:extLst>
          </p:cNvPr>
          <p:cNvSpPr/>
          <p:nvPr/>
        </p:nvSpPr>
        <p:spPr>
          <a:xfrm>
            <a:off x="0" y="5705856"/>
            <a:ext cx="950976" cy="2194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6330636"/>
      </p:ext>
    </p:extLst>
  </p:cSld>
  <p:clrMapOvr>
    <a:masterClrMapping/>
  </p:clrMapOvr>
  <p:transition spd="slow">
    <p:randomBar dir="vert"/>
  </p:transition>
</p:sld>
</file>

<file path=ppt/tags/tag1.xml><?xml version="1.0" encoding="utf-8"?>
<p:tagLst xmlns:a="http://schemas.openxmlformats.org/drawingml/2006/main" xmlns:r="http://schemas.openxmlformats.org/officeDocument/2006/relationships" xmlns:p="http://schemas.openxmlformats.org/presentationml/2006/main">
  <p:tag name="TIMING" val="|2.3|3.7|2.5"/>
</p:tagLst>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38E74B3C9A834F8A8E47B0BD2580C3" ma:contentTypeVersion="5" ma:contentTypeDescription="Create a new document." ma:contentTypeScope="" ma:versionID="6582ea7acd5ad7aed2378d074a9a4380">
  <xsd:schema xmlns:xsd="http://www.w3.org/2001/XMLSchema" xmlns:xs="http://www.w3.org/2001/XMLSchema" xmlns:p="http://schemas.microsoft.com/office/2006/metadata/properties" xmlns:ns3="38a49699-8251-46aa-85ce-476a66afaff0" xmlns:ns4="9d807a4e-0c4f-4012-af74-dbfe5fab9fe5" targetNamespace="http://schemas.microsoft.com/office/2006/metadata/properties" ma:root="true" ma:fieldsID="ada90a2ee0b9647df85db7ea97fa1921" ns3:_="" ns4:_="">
    <xsd:import namespace="38a49699-8251-46aa-85ce-476a66afaff0"/>
    <xsd:import namespace="9d807a4e-0c4f-4012-af74-dbfe5fab9fe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a49699-8251-46aa-85ce-476a66afaff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d807a4e-0c4f-4012-af74-dbfe5fab9fe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684868-CB6A-4C9E-9413-9CC3C1F460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a49699-8251-46aa-85ce-476a66afaff0"/>
    <ds:schemaRef ds:uri="9d807a4e-0c4f-4012-af74-dbfe5fab9f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F4C6CBC-EF3C-426A-A71C-AA620D709614}">
  <ds:schemaRefs>
    <ds:schemaRef ds:uri="http://purl.org/dc/elements/1.1/"/>
    <ds:schemaRef ds:uri="http://purl.org/dc/dcmitype/"/>
    <ds:schemaRef ds:uri="http://schemas.microsoft.com/office/2006/documentManagement/types"/>
    <ds:schemaRef ds:uri="http://www.w3.org/XML/1998/namespace"/>
    <ds:schemaRef ds:uri="http://schemas.microsoft.com/office/2006/metadata/properties"/>
    <ds:schemaRef ds:uri="http://schemas.microsoft.com/office/infopath/2007/PartnerControls"/>
    <ds:schemaRef ds:uri="38a49699-8251-46aa-85ce-476a66afaff0"/>
    <ds:schemaRef ds:uri="http://schemas.openxmlformats.org/package/2006/metadata/core-properties"/>
    <ds:schemaRef ds:uri="9d807a4e-0c4f-4012-af74-dbfe5fab9fe5"/>
    <ds:schemaRef ds:uri="http://purl.org/dc/terms/"/>
  </ds:schemaRefs>
</ds:datastoreItem>
</file>

<file path=customXml/itemProps3.xml><?xml version="1.0" encoding="utf-8"?>
<ds:datastoreItem xmlns:ds="http://schemas.openxmlformats.org/officeDocument/2006/customXml" ds:itemID="{2C2A73FA-2DFD-4DC2-BB06-DFC067EB5D1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21</TotalTime>
  <Words>5758</Words>
  <Application>Microsoft Office PowerPoint</Application>
  <PresentationFormat>Widescreen</PresentationFormat>
  <Paragraphs>298</Paragraphs>
  <Slides>18</Slides>
  <Notes>15</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Century Gothic</vt:lpstr>
      <vt:lpstr>Vapor Trail</vt:lpstr>
      <vt:lpstr>Contemporary Approaches to Management BMSP4002 Davina Evans</vt:lpstr>
      <vt:lpstr>Introduction</vt:lpstr>
      <vt:lpstr>Tesco</vt:lpstr>
      <vt:lpstr>PowerPoint Presentation</vt:lpstr>
      <vt:lpstr>PUBLIC LIMITED COMPANY</vt:lpstr>
      <vt:lpstr>Corporate social responsibilities</vt:lpstr>
      <vt:lpstr>SWOT ANALYSIS</vt:lpstr>
      <vt:lpstr>Pestel analysis</vt:lpstr>
      <vt:lpstr>Leadership styles</vt:lpstr>
      <vt:lpstr>Tesco</vt:lpstr>
      <vt:lpstr>Groups &amp; Teams</vt:lpstr>
      <vt:lpstr>Dr Meredeth Belbin </vt:lpstr>
      <vt:lpstr>Bruce Tuckerman</vt:lpstr>
      <vt:lpstr>Conclusion</vt:lpstr>
      <vt:lpstr> </vt:lpstr>
      <vt:lpstr>Reference list</vt:lpstr>
      <vt:lpstr>PowerPoint Presentation</vt:lpstr>
      <vt:lpstr>Image 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Approaches to Management BMSP4002 Davina Evans</dc:title>
  <dc:creator>Jennifer Clark (1909864)</dc:creator>
  <cp:lastModifiedBy>Jennifer Clark (1909864)</cp:lastModifiedBy>
  <cp:revision>1</cp:revision>
  <dcterms:created xsi:type="dcterms:W3CDTF">2019-12-12T12:27:06Z</dcterms:created>
  <dcterms:modified xsi:type="dcterms:W3CDTF">2019-12-12T12:48:20Z</dcterms:modified>
</cp:coreProperties>
</file>