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4" r:id="rId1"/>
  </p:sldMasterIdLst>
  <p:sldIdLst>
    <p:sldId id="256" r:id="rId2"/>
  </p:sldIdLst>
  <p:sldSz cx="38404800" cy="28803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4" d="100"/>
          <a:sy n="14" d="100"/>
        </p:scale>
        <p:origin x="1524" y="1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26930" y="4029117"/>
            <a:ext cx="24195112" cy="10801942"/>
          </a:xfrm>
        </p:spPr>
        <p:txBody>
          <a:bodyPr bIns="0" anchor="b">
            <a:normAutofit/>
          </a:bodyPr>
          <a:lstStyle>
            <a:lvl1pPr algn="l">
              <a:defRPr sz="226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26930" y="14831063"/>
            <a:ext cx="24195112" cy="4106008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6720" b="0">
                <a:solidFill>
                  <a:schemeClr val="tx1"/>
                </a:solidFill>
              </a:defRPr>
            </a:lvl1pPr>
            <a:lvl2pPr marL="1440180" indent="0" algn="ctr">
              <a:buNone/>
              <a:defRPr sz="6300"/>
            </a:lvl2pPr>
            <a:lvl3pPr marL="2880360" indent="0" algn="ctr">
              <a:buNone/>
              <a:defRPr sz="5670"/>
            </a:lvl3pPr>
            <a:lvl4pPr marL="4320540" indent="0" algn="ctr">
              <a:buNone/>
              <a:defRPr sz="5040"/>
            </a:lvl4pPr>
            <a:lvl5pPr marL="5760720" indent="0" algn="ctr">
              <a:buNone/>
              <a:defRPr sz="5040"/>
            </a:lvl5pPr>
            <a:lvl6pPr marL="7200900" indent="0" algn="ctr">
              <a:buNone/>
              <a:defRPr sz="5040"/>
            </a:lvl6pPr>
            <a:lvl7pPr marL="8641080" indent="0" algn="ctr">
              <a:buNone/>
              <a:defRPr sz="5040"/>
            </a:lvl7pPr>
            <a:lvl8pPr marL="10081260" indent="0" algn="ctr">
              <a:buNone/>
              <a:defRPr sz="5040"/>
            </a:lvl8pPr>
            <a:lvl9pPr marL="11521440" indent="0" algn="ctr">
              <a:buNone/>
              <a:defRPr sz="50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726928" y="1383096"/>
            <a:ext cx="14247005" cy="1298644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8922042" y="553266"/>
            <a:ext cx="3368421" cy="2115028"/>
          </a:xfrm>
        </p:spPr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03144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05265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6928" y="7375746"/>
            <a:ext cx="24209396" cy="8610277"/>
          </a:xfrm>
        </p:spPr>
        <p:txBody>
          <a:bodyPr anchor="b">
            <a:normAutofit/>
          </a:bodyPr>
          <a:lstStyle>
            <a:lvl1pPr algn="l"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6932" y="15986025"/>
            <a:ext cx="24209396" cy="4254302"/>
          </a:xfrm>
        </p:spPr>
        <p:txBody>
          <a:bodyPr tIns="91440">
            <a:normAutofit/>
          </a:bodyPr>
          <a:lstStyle>
            <a:lvl1pPr marL="0" indent="0" algn="l">
              <a:buNone/>
              <a:defRPr sz="8400">
                <a:solidFill>
                  <a:schemeClr val="tx1"/>
                </a:solidFill>
              </a:defRPr>
            </a:lvl1pPr>
            <a:lvl2pPr marL="1440180" indent="0">
              <a:buNone/>
              <a:defRPr sz="6300">
                <a:solidFill>
                  <a:schemeClr val="tx1">
                    <a:tint val="75000"/>
                  </a:schemeClr>
                </a:solidFill>
              </a:defRPr>
            </a:lvl2pPr>
            <a:lvl3pPr marL="2880360" indent="0">
              <a:buNone/>
              <a:defRPr sz="5670">
                <a:solidFill>
                  <a:schemeClr val="tx1">
                    <a:tint val="75000"/>
                  </a:schemeClr>
                </a:solidFill>
              </a:defRPr>
            </a:lvl3pPr>
            <a:lvl4pPr marL="4320540" indent="0">
              <a:buNone/>
              <a:defRPr sz="5040">
                <a:solidFill>
                  <a:schemeClr val="tx1">
                    <a:tint val="75000"/>
                  </a:schemeClr>
                </a:solidFill>
              </a:defRPr>
            </a:lvl4pPr>
            <a:lvl5pPr marL="5760720" indent="0">
              <a:buNone/>
              <a:defRPr sz="5040">
                <a:solidFill>
                  <a:schemeClr val="tx1">
                    <a:tint val="75000"/>
                  </a:schemeClr>
                </a:solidFill>
              </a:defRPr>
            </a:lvl5pPr>
            <a:lvl6pPr marL="7200900" indent="0">
              <a:buNone/>
              <a:defRPr sz="5040">
                <a:solidFill>
                  <a:schemeClr val="tx1">
                    <a:tint val="75000"/>
                  </a:schemeClr>
                </a:solidFill>
              </a:defRPr>
            </a:lvl6pPr>
            <a:lvl7pPr marL="8641080" indent="0">
              <a:buNone/>
              <a:defRPr sz="5040">
                <a:solidFill>
                  <a:schemeClr val="tx1">
                    <a:tint val="75000"/>
                  </a:schemeClr>
                </a:solidFill>
              </a:defRPr>
            </a:lvl7pPr>
            <a:lvl8pPr marL="10081260" indent="0">
              <a:buNone/>
              <a:defRPr sz="5040">
                <a:solidFill>
                  <a:schemeClr val="tx1">
                    <a:tint val="75000"/>
                  </a:schemeClr>
                </a:solidFill>
              </a:defRPr>
            </a:lvl8pPr>
            <a:lvl9pPr marL="11521440" indent="0">
              <a:buNone/>
              <a:defRPr sz="50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7862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6930" y="4029121"/>
            <a:ext cx="27568863" cy="438529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26930" y="9124701"/>
            <a:ext cx="13128658" cy="137715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168053" y="9124704"/>
            <a:ext cx="13127738" cy="137715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72054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0338" y="4031593"/>
            <a:ext cx="27599645" cy="43873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96150" y="9110197"/>
            <a:ext cx="13128217" cy="3368161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9240" b="0" cap="none" baseline="0">
                <a:solidFill>
                  <a:schemeClr val="accent1"/>
                </a:solidFill>
              </a:defRPr>
            </a:lvl1pPr>
            <a:lvl2pPr marL="1440180" indent="0">
              <a:buNone/>
              <a:defRPr sz="6300" b="1"/>
            </a:lvl2pPr>
            <a:lvl3pPr marL="2880360" indent="0">
              <a:buNone/>
              <a:defRPr sz="5670" b="1"/>
            </a:lvl3pPr>
            <a:lvl4pPr marL="4320540" indent="0">
              <a:buNone/>
              <a:defRPr sz="5040" b="1"/>
            </a:lvl4pPr>
            <a:lvl5pPr marL="5760720" indent="0">
              <a:buNone/>
              <a:defRPr sz="5040" b="1"/>
            </a:lvl5pPr>
            <a:lvl6pPr marL="7200900" indent="0">
              <a:buNone/>
              <a:defRPr sz="5040" b="1"/>
            </a:lvl6pPr>
            <a:lvl7pPr marL="8641080" indent="0">
              <a:buNone/>
              <a:defRPr sz="5040" b="1"/>
            </a:lvl7pPr>
            <a:lvl8pPr marL="10081260" indent="0">
              <a:buNone/>
              <a:defRPr sz="5040" b="1"/>
            </a:lvl8pPr>
            <a:lvl9pPr marL="11521440" indent="0">
              <a:buNone/>
              <a:defRPr sz="50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96150" y="12490023"/>
            <a:ext cx="13128217" cy="104649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9168053" y="9124704"/>
            <a:ext cx="13127738" cy="3369395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9240" b="0" cap="none" baseline="0">
                <a:solidFill>
                  <a:schemeClr val="accent1"/>
                </a:solidFill>
              </a:defRPr>
            </a:lvl1pPr>
            <a:lvl2pPr marL="1440180" indent="0">
              <a:buNone/>
              <a:defRPr sz="6300" b="1"/>
            </a:lvl2pPr>
            <a:lvl3pPr marL="2880360" indent="0">
              <a:buNone/>
              <a:defRPr sz="5670" b="1"/>
            </a:lvl3pPr>
            <a:lvl4pPr marL="4320540" indent="0">
              <a:buNone/>
              <a:defRPr sz="5040" b="1"/>
            </a:lvl4pPr>
            <a:lvl5pPr marL="5760720" indent="0">
              <a:buNone/>
              <a:defRPr sz="5040" b="1"/>
            </a:lvl5pPr>
            <a:lvl6pPr marL="7200900" indent="0">
              <a:buNone/>
              <a:defRPr sz="5040" b="1"/>
            </a:lvl6pPr>
            <a:lvl7pPr marL="8641080" indent="0">
              <a:buNone/>
              <a:defRPr sz="5040" b="1"/>
            </a:lvl7pPr>
            <a:lvl8pPr marL="10081260" indent="0">
              <a:buNone/>
              <a:defRPr sz="5040" b="1"/>
            </a:lvl8pPr>
            <a:lvl9pPr marL="11521440" indent="0">
              <a:buNone/>
              <a:defRPr sz="50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9168053" y="12478349"/>
            <a:ext cx="13127738" cy="104369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777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0376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534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0972" y="4029117"/>
            <a:ext cx="10188990" cy="9416614"/>
          </a:xfrm>
        </p:spPr>
        <p:txBody>
          <a:bodyPr anchor="b">
            <a:normAutofit/>
          </a:bodyPr>
          <a:lstStyle>
            <a:lvl1pPr algn="l">
              <a:defRPr sz="100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11483" y="4035738"/>
            <a:ext cx="16078348" cy="188870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0974" y="13463069"/>
            <a:ext cx="10194950" cy="9442360"/>
          </a:xfrm>
        </p:spPr>
        <p:txBody>
          <a:bodyPr>
            <a:normAutofit/>
          </a:bodyPr>
          <a:lstStyle>
            <a:lvl1pPr marL="0" indent="0" algn="l">
              <a:buNone/>
              <a:defRPr sz="6720"/>
            </a:lvl1pPr>
            <a:lvl2pPr marL="1440180" indent="0">
              <a:buNone/>
              <a:defRPr sz="4410"/>
            </a:lvl2pPr>
            <a:lvl3pPr marL="2880360" indent="0">
              <a:buNone/>
              <a:defRPr sz="3780"/>
            </a:lvl3pPr>
            <a:lvl4pPr marL="4320540" indent="0">
              <a:buNone/>
              <a:defRPr sz="3150"/>
            </a:lvl4pPr>
            <a:lvl5pPr marL="5760720" indent="0">
              <a:buNone/>
              <a:defRPr sz="3150"/>
            </a:lvl5pPr>
            <a:lvl6pPr marL="7200900" indent="0">
              <a:buNone/>
              <a:defRPr sz="3150"/>
            </a:lvl6pPr>
            <a:lvl7pPr marL="8641080" indent="0">
              <a:buNone/>
              <a:defRPr sz="3150"/>
            </a:lvl7pPr>
            <a:lvl8pPr marL="10081260" indent="0">
              <a:buNone/>
              <a:defRPr sz="3150"/>
            </a:lvl8pPr>
            <a:lvl9pPr marL="11521440" indent="0">
              <a:buNone/>
              <a:defRPr sz="31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0252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0985307" y="2025120"/>
            <a:ext cx="14747825" cy="21626224"/>
            <a:chOff x="4996501" y="482171"/>
            <a:chExt cx="3511387" cy="5149101"/>
          </a:xfrm>
        </p:grpSpPr>
        <p:sp>
          <p:nvSpPr>
            <p:cNvPr id="14" name="Rectangle 13"/>
            <p:cNvSpPr/>
            <p:nvPr/>
          </p:nvSpPr>
          <p:spPr>
            <a:xfrm>
              <a:off x="4996501" y="482171"/>
              <a:ext cx="3511387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5312152" y="812506"/>
              <a:ext cx="2883013" cy="447936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724" y="4743953"/>
            <a:ext cx="14221897" cy="8057645"/>
          </a:xfrm>
        </p:spPr>
        <p:txBody>
          <a:bodyPr anchor="b">
            <a:normAutofit/>
          </a:bodyPr>
          <a:lstStyle>
            <a:lvl1pPr>
              <a:defRPr sz="134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688537" y="4714683"/>
            <a:ext cx="9386992" cy="16238573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10080"/>
            </a:lvl1pPr>
            <a:lvl2pPr marL="1440180" indent="0">
              <a:buNone/>
              <a:defRPr sz="8820"/>
            </a:lvl2pPr>
            <a:lvl3pPr marL="2880360" indent="0">
              <a:buNone/>
              <a:defRPr sz="7560"/>
            </a:lvl3pPr>
            <a:lvl4pPr marL="4320540" indent="0">
              <a:buNone/>
              <a:defRPr sz="6300"/>
            </a:lvl4pPr>
            <a:lvl5pPr marL="5760720" indent="0">
              <a:buNone/>
              <a:defRPr sz="6300"/>
            </a:lvl5pPr>
            <a:lvl6pPr marL="7200900" indent="0">
              <a:buNone/>
              <a:defRPr sz="6300"/>
            </a:lvl6pPr>
            <a:lvl7pPr marL="8641080" indent="0">
              <a:buNone/>
              <a:defRPr sz="6300"/>
            </a:lvl7pPr>
            <a:lvl8pPr marL="10081260" indent="0">
              <a:buNone/>
              <a:defRPr sz="6300"/>
            </a:lvl8pPr>
            <a:lvl9pPr marL="11521440" indent="0">
              <a:buNone/>
              <a:defRPr sz="63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51966" y="12840097"/>
            <a:ext cx="14241431" cy="8788786"/>
          </a:xfrm>
        </p:spPr>
        <p:txBody>
          <a:bodyPr>
            <a:normAutofit/>
          </a:bodyPr>
          <a:lstStyle>
            <a:lvl1pPr marL="0" indent="0" algn="l">
              <a:buNone/>
              <a:defRPr sz="7560"/>
            </a:lvl1pPr>
            <a:lvl2pPr marL="1440180" indent="0">
              <a:buNone/>
              <a:defRPr sz="4410"/>
            </a:lvl2pPr>
            <a:lvl3pPr marL="2880360" indent="0">
              <a:buNone/>
              <a:defRPr sz="3780"/>
            </a:lvl3pPr>
            <a:lvl4pPr marL="4320540" indent="0">
              <a:buNone/>
              <a:defRPr sz="3150"/>
            </a:lvl4pPr>
            <a:lvl5pPr marL="5760720" indent="0">
              <a:buNone/>
              <a:defRPr sz="3150"/>
            </a:lvl5pPr>
            <a:lvl6pPr marL="7200900" indent="0">
              <a:buNone/>
              <a:defRPr sz="3150"/>
            </a:lvl6pPr>
            <a:lvl7pPr marL="8641080" indent="0">
              <a:buNone/>
              <a:defRPr sz="3150"/>
            </a:lvl7pPr>
            <a:lvl8pPr marL="10081260" indent="0">
              <a:buNone/>
              <a:defRPr sz="3150"/>
            </a:lvl8pPr>
            <a:lvl9pPr marL="11521440" indent="0">
              <a:buNone/>
              <a:defRPr sz="31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23289" y="22973401"/>
            <a:ext cx="14254703" cy="1344517"/>
          </a:xfrm>
        </p:spPr>
        <p:txBody>
          <a:bodyPr/>
          <a:lstStyle>
            <a:lvl1pPr algn="l">
              <a:defRPr/>
            </a:lvl1pPr>
          </a:lstStyle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26928" y="1338294"/>
            <a:ext cx="10924334" cy="134791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51262" y="553266"/>
            <a:ext cx="3342133" cy="2115028"/>
          </a:xfrm>
        </p:spPr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70363" b="36435"/>
          <a:stretch/>
        </p:blipFill>
        <p:spPr>
          <a:xfrm>
            <a:off x="4726932" y="2702549"/>
            <a:ext cx="1424818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0278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4726932" y="2702549"/>
            <a:ext cx="27613051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6663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7663080" y="3344454"/>
            <a:ext cx="4632713" cy="1958277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70024" y="3344454"/>
            <a:ext cx="22264599" cy="195827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59215" b="36435"/>
          <a:stretch/>
        </p:blipFill>
        <p:spPr>
          <a:xfrm rot="5400000">
            <a:off x="23542638" y="12811235"/>
            <a:ext cx="19586448" cy="6528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48924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25703387"/>
            <a:ext cx="38404800" cy="312039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1968830"/>
            <a:ext cx="38404800" cy="2371750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/>
          <p:cNvCxnSpPr/>
          <p:nvPr/>
        </p:nvCxnSpPr>
        <p:spPr>
          <a:xfrm>
            <a:off x="0" y="25708221"/>
            <a:ext cx="384048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40475" y="4015925"/>
            <a:ext cx="27599641" cy="440678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0475" y="9103019"/>
            <a:ext cx="27599641" cy="138122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989498" y="1387558"/>
            <a:ext cx="9946826" cy="1280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B86047-3BE5-40B6-B2C4-E18E4AB73897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740473" y="1383096"/>
            <a:ext cx="14231692" cy="12986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8953658" y="553266"/>
            <a:ext cx="3342133" cy="211502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760">
                <a:solidFill>
                  <a:schemeClr val="accent1"/>
                </a:solidFill>
              </a:defRPr>
            </a:lvl1pPr>
          </a:lstStyle>
          <a:p>
            <a:fld id="{4C9053F3-F1DC-4FDD-A37F-94C57C2F6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033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</p:sldLayoutIdLst>
  <p:txStyles>
    <p:titleStyle>
      <a:lvl1pPr algn="l" defTabSz="2880360" rtl="0" eaLnBrk="1" latinLnBrk="0" hangingPunct="1">
        <a:lnSpc>
          <a:spcPct val="90000"/>
        </a:lnSpc>
        <a:spcBef>
          <a:spcPct val="0"/>
        </a:spcBef>
        <a:buNone/>
        <a:defRPr sz="1344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960120" indent="-960120" algn="l" defTabSz="2880360" rtl="0" eaLnBrk="1" latinLnBrk="0" hangingPunct="1">
        <a:lnSpc>
          <a:spcPct val="120000"/>
        </a:lnSpc>
        <a:spcBef>
          <a:spcPts val="42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8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2880360" indent="-960120" algn="l" defTabSz="288036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672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4800600" indent="-960120" algn="l" defTabSz="288036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672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6720840" indent="-960120" algn="l" defTabSz="288036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88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8641080" indent="-960120" algn="l" defTabSz="288036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04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0561320" indent="-960120" algn="l" defTabSz="384048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04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12481560" indent="-960120" algn="l" defTabSz="384048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04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14401800" indent="-960120" algn="l" defTabSz="384048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0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16322040" indent="-960120" algn="l" defTabSz="3840480" rtl="0" eaLnBrk="1" latinLnBrk="0" hangingPunct="1">
        <a:lnSpc>
          <a:spcPct val="120000"/>
        </a:lnSpc>
        <a:spcBef>
          <a:spcPts val="21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50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1pPr>
      <a:lvl2pPr marL="144018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2pPr>
      <a:lvl3pPr marL="288036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3pPr>
      <a:lvl4pPr marL="432054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4pPr>
      <a:lvl5pPr marL="576072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5pPr>
      <a:lvl6pPr marL="720090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6pPr>
      <a:lvl7pPr marL="864108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7pPr>
      <a:lvl8pPr marL="1008126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8pPr>
      <a:lvl9pPr marL="11521440" algn="l" defTabSz="2880360" rtl="0" eaLnBrk="1" latinLnBrk="0" hangingPunct="1">
        <a:defRPr sz="567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icrosoft.com/en-us/microsoft-365/blog/2012/08/21/tips-for-turning-your-excel-data-into-powerpoint-charts/?utm_source=chatgpt.com" TargetMode="External"/><Relationship Id="rId5" Type="http://schemas.openxmlformats.org/officeDocument/2006/relationships/hyperlink" Target="https://support.microsoft.com/en-au/office/insert-excel-data-in-powerpoint-19767daf-672c-43bc-bda1-330b242c57c9?utm_source=chatgpt.com" TargetMode="External"/><Relationship Id="rId4" Type="http://schemas.openxmlformats.org/officeDocument/2006/relationships/hyperlink" Target="https://support.microsoft.com/en-gb/office/link-to-an-excel-chart-from-your-presentation-ee0f205c-83f7-4595-bd3c-bf056b7d7d3c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D2F256D-0C78-D7DA-BC35-0A908F744D94}"/>
              </a:ext>
            </a:extLst>
          </p:cNvPr>
          <p:cNvSpPr/>
          <p:nvPr/>
        </p:nvSpPr>
        <p:spPr>
          <a:xfrm>
            <a:off x="-1576350" y="-8160955"/>
            <a:ext cx="18819967" cy="3339839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634107" indent="-634107" algn="just">
              <a:buFont typeface="+mj-lt"/>
              <a:buAutoNum type="arabicPeriod"/>
            </a:pPr>
            <a:r>
              <a:rPr lang="en-GB" sz="6658" dirty="0"/>
              <a:t>Enter your data: type your data into row/columns</a:t>
            </a:r>
          </a:p>
          <a:p>
            <a:pPr marL="634107" indent="-634107" algn="just">
              <a:buFont typeface="+mj-lt"/>
              <a:buAutoNum type="arabicPeriod"/>
            </a:pPr>
            <a:r>
              <a:rPr lang="en-GB" sz="6658" dirty="0"/>
              <a:t>Insert a chart: go to insert and then chart, choose a chart type between column, line, pie or scatter and then excel will generate your chart</a:t>
            </a:r>
          </a:p>
          <a:p>
            <a:pPr marL="634107" indent="-634107" algn="just">
              <a:buFont typeface="+mj-lt"/>
              <a:buAutoNum type="arabicPeriod"/>
            </a:pPr>
            <a:r>
              <a:rPr lang="en-GB" sz="6658" dirty="0"/>
              <a:t>Customize the chart: you can click the chart to customize</a:t>
            </a:r>
          </a:p>
          <a:p>
            <a:pPr marL="634107" indent="-634107" algn="just">
              <a:buFont typeface="+mj-lt"/>
              <a:buAutoNum type="arabicPeriod"/>
            </a:pPr>
            <a:r>
              <a:rPr lang="en-GB" sz="6658" dirty="0"/>
              <a:t>Chart elements (+icon): add title, axes and labels </a:t>
            </a:r>
          </a:p>
          <a:p>
            <a:pPr marL="634107" indent="-634107" algn="just">
              <a:buFont typeface="+mj-lt"/>
              <a:buAutoNum type="arabicPeriod"/>
            </a:pPr>
            <a:r>
              <a:rPr lang="en-GB" sz="6658" dirty="0"/>
              <a:t>Chart styles: colours and design</a:t>
            </a:r>
          </a:p>
          <a:p>
            <a:pPr marL="634107" indent="-634107" algn="just">
              <a:buFont typeface="+mj-lt"/>
              <a:buAutoNum type="arabicPeriod"/>
            </a:pPr>
            <a:r>
              <a:rPr lang="en-GB" sz="6658" dirty="0"/>
              <a:t>Format pane: fonts, shapes and borders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8D1ACD-056A-459D-A414-3E4B5CEB5FD2}"/>
              </a:ext>
            </a:extLst>
          </p:cNvPr>
          <p:cNvSpPr/>
          <p:nvPr/>
        </p:nvSpPr>
        <p:spPr>
          <a:xfrm>
            <a:off x="19202402" y="-9154379"/>
            <a:ext cx="22154870" cy="1794347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787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4AFA35-AC7D-8AD5-7A12-A07F7487C45C}"/>
              </a:ext>
            </a:extLst>
          </p:cNvPr>
          <p:cNvSpPr/>
          <p:nvPr/>
        </p:nvSpPr>
        <p:spPr>
          <a:xfrm>
            <a:off x="-1422778" y="-8160958"/>
            <a:ext cx="18819966" cy="345032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817" dirty="0"/>
              <a:t>Introduction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AEF7588-DECF-920E-F1FD-C2FAFC2EF0BB}"/>
              </a:ext>
            </a:extLst>
          </p:cNvPr>
          <p:cNvSpPr/>
          <p:nvPr/>
        </p:nvSpPr>
        <p:spPr>
          <a:xfrm>
            <a:off x="18972046" y="14348197"/>
            <a:ext cx="22308441" cy="1047776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787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7C1435-007A-8664-DDF4-69765B5B8AA2}"/>
              </a:ext>
            </a:extLst>
          </p:cNvPr>
          <p:cNvSpPr/>
          <p:nvPr/>
        </p:nvSpPr>
        <p:spPr>
          <a:xfrm>
            <a:off x="-1729917" y="29528167"/>
            <a:ext cx="43010404" cy="12046554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endParaRPr lang="en-GB" sz="60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1A6B91C-AE90-7567-4190-24D79C53D832}"/>
              </a:ext>
            </a:extLst>
          </p:cNvPr>
          <p:cNvSpPr/>
          <p:nvPr/>
        </p:nvSpPr>
        <p:spPr>
          <a:xfrm>
            <a:off x="-1653127" y="28074997"/>
            <a:ext cx="43010399" cy="145317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817" dirty="0"/>
              <a:t>References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0B18A10-AA90-CFAE-F0D6-7B8E18E1CDE7}"/>
              </a:ext>
            </a:extLst>
          </p:cNvPr>
          <p:cNvSpPr/>
          <p:nvPr/>
        </p:nvSpPr>
        <p:spPr>
          <a:xfrm>
            <a:off x="-1422776" y="-14762045"/>
            <a:ext cx="42703263" cy="5210119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205"/>
              <a:t>How to create a chart in Excel</a:t>
            </a:r>
            <a:endParaRPr lang="en-GB" sz="12205" dirty="0"/>
          </a:p>
        </p:txBody>
      </p:sp>
      <p:pic>
        <p:nvPicPr>
          <p:cNvPr id="24" name="Picture 2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4FDF55F-19E1-FDAC-D5CA-3A4AC185C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02402" y="-9154379"/>
            <a:ext cx="22154870" cy="17943473"/>
          </a:xfrm>
          <a:prstGeom prst="rect">
            <a:avLst/>
          </a:prstGeom>
        </p:spPr>
      </p:pic>
      <p:pic>
        <p:nvPicPr>
          <p:cNvPr id="26" name="Picture 2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BF5541A-1893-AE50-BF24-FD8F85F4A4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8479" y="10057470"/>
            <a:ext cx="22462008" cy="14768490"/>
          </a:xfrm>
          <a:prstGeom prst="rect">
            <a:avLst/>
          </a:prstGeom>
        </p:spPr>
      </p:pic>
      <p:sp>
        <p:nvSpPr>
          <p:cNvPr id="31" name="Rectangle 3">
            <a:extLst>
              <a:ext uri="{FF2B5EF4-FFF2-40B4-BE49-F238E27FC236}">
                <a16:creationId xmlns:a16="http://schemas.microsoft.com/office/drawing/2014/main" id="{E9977F0A-145B-8C62-D270-3CA99F613C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40079" y="30934235"/>
            <a:ext cx="39044880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spAutoFit/>
          </a:bodyPr>
          <a:lstStyle/>
          <a:p>
            <a:pPr lvl="5" algn="just" defTabSz="91440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US" altLang="en-US" sz="4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Support — Link an Excel chart from PowerPoint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explains how to link your chart so it updates when the Excel data changes. </a:t>
            </a: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Microsoft Support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Support — Insert and update Excel data in </a:t>
            </a:r>
            <a:r>
              <a:rPr kumimoji="0" lang="en-US" altLang="en-US" sz="5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PowerPoint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Details on embedding, linking, and pasting Excel data into PowerPoint. </a:t>
            </a: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Microsoft Support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Microsoft 365 Blog — Tips for turning your Excel data into PowerPoint charts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Best practices (e.g. limiting data, choosing chart types, formatting, removing gridlines). </a:t>
            </a:r>
            <a:r>
              <a:rPr kumimoji="0" lang="en-US" altLang="en-US" sz="4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Microsoft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4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Excel Insider — How to Insert Excel Chart into PowerPoint</a:t>
            </a:r>
            <a:endParaRPr kumimoji="0" lang="en-US" altLang="en-US" sz="4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85064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04B663"/>
      </a:accent4>
      <a:accent5>
        <a:srgbClr val="DF8822"/>
      </a:accent5>
      <a:accent6>
        <a:srgbClr val="BC410A"/>
      </a:accent6>
      <a:hlink>
        <a:srgbClr val="5977C4"/>
      </a:hlink>
      <a:folHlink>
        <a:srgbClr val="0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114</TotalTime>
  <Words>181</Words>
  <Application>Microsoft Office PowerPoint</Application>
  <PresentationFormat>Custom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Gallery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Samer Ravayeh (2516432)</dc:creator>
  <cp:lastModifiedBy>Samer ravayeh</cp:lastModifiedBy>
  <cp:revision>1</cp:revision>
  <dcterms:created xsi:type="dcterms:W3CDTF">2025-11-23T18:54:28Z</dcterms:created>
  <dcterms:modified xsi:type="dcterms:W3CDTF">2025-11-23T20:49:26Z</dcterms:modified>
</cp:coreProperties>
</file>