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308" r:id="rId24"/>
    <p:sldId id="433" r:id="rId25"/>
    <p:sldId id="434" r:id="rId26"/>
    <p:sldId id="435" r:id="rId27"/>
    <p:sldId id="436" r:id="rId28"/>
    <p:sldId id="437" r:id="rId29"/>
    <p:sldId id="438" r:id="rId3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9" d="100"/>
          <a:sy n="29" d="100"/>
        </p:scale>
        <p:origin x="1221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delSld modSld">
      <pc:chgData name="Kate Piper (IMH)" userId="f69ee4e2-845b-4a1f-89c4-60fce9da139f" providerId="ADAL" clId="{5495BD67-6B1C-4244-BAED-E61C14CAA4B2}" dt="2026-03-09T09:25:46.595" v="20" actId="20577"/>
      <pc:docMkLst>
        <pc:docMk/>
      </pc:docMkLst>
      <pc:sldChg chg="modSp mod">
        <pc:chgData name="Kate Piper (IMH)" userId="f69ee4e2-845b-4a1f-89c4-60fce9da139f" providerId="ADAL" clId="{5495BD67-6B1C-4244-BAED-E61C14CAA4B2}" dt="2026-03-09T09:25:46.595" v="20" actId="20577"/>
        <pc:sldMkLst>
          <pc:docMk/>
          <pc:sldMk cId="2741221893" sldId="308"/>
        </pc:sldMkLst>
        <pc:spChg chg="mod">
          <ac:chgData name="Kate Piper (IMH)" userId="f69ee4e2-845b-4a1f-89c4-60fce9da139f" providerId="ADAL" clId="{5495BD67-6B1C-4244-BAED-E61C14CAA4B2}" dt="2026-03-09T09:25:46.595" v="20" actId="20577"/>
          <ac:spMkLst>
            <pc:docMk/>
            <pc:sldMk cId="2741221893" sldId="308"/>
            <ac:spMk id="3" creationId="{14284861-C696-4447-995F-1107575D7FA7}"/>
          </ac:spMkLst>
        </pc:spChg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333683440" sldId="421"/>
        </pc:sldMkLst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951146497" sldId="422"/>
        </pc:sldMkLst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1849253502" sldId="425"/>
        </pc:sldMkLst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2700429297" sldId="427"/>
        </pc:sldMkLst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4093884637" sldId="429"/>
        </pc:sldMkLst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2923458751" sldId="430"/>
        </pc:sldMkLst>
      </pc:sldChg>
      <pc:sldChg chg="del">
        <pc:chgData name="Kate Piper (IMH)" userId="f69ee4e2-845b-4a1f-89c4-60fce9da139f" providerId="ADAL" clId="{5495BD67-6B1C-4244-BAED-E61C14CAA4B2}" dt="2026-03-09T09:25:38.275" v="1" actId="47"/>
        <pc:sldMkLst>
          <pc:docMk/>
          <pc:sldMk cId="3825630474" sldId="432"/>
        </pc:sldMkLst>
      </pc:sldChg>
      <pc:sldChg chg="del">
        <pc:chgData name="Kate Piper (IMH)" userId="f69ee4e2-845b-4a1f-89c4-60fce9da139f" providerId="ADAL" clId="{5495BD67-6B1C-4244-BAED-E61C14CAA4B2}" dt="2026-03-09T09:05:02.529" v="0" actId="2696"/>
        <pc:sldMkLst>
          <pc:docMk/>
          <pc:sldMk cId="1921320116" sldId="43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aim should not be a surprise by the time you get to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32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Slide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C8264-FCC2-E1B8-A11B-43B6EE9C4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2-3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38DD-BC29-9022-E9D2-E5ACEC081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Literature Review information</a:t>
            </a:r>
          </a:p>
          <a:p>
            <a:r>
              <a:rPr lang="en-GB" dirty="0"/>
              <a:t>Introduce the topic – What do we already know and how do we know it.</a:t>
            </a:r>
          </a:p>
          <a:p>
            <a:r>
              <a:rPr lang="en-GB" dirty="0"/>
              <a:t>Remember to funnel the information from general towards for focused towards your aim.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546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207D4-484B-A7FE-2A78-1BFF0EBC7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Objectives Research Question Hypotheses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2466D-7D36-3A08-FA52-C2042F55C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 slide</a:t>
            </a:r>
          </a:p>
          <a:p>
            <a:r>
              <a:rPr lang="en-GB" dirty="0"/>
              <a:t>Remember you do not need all of these.</a:t>
            </a:r>
          </a:p>
          <a:p>
            <a:r>
              <a:rPr lang="en-GB" dirty="0"/>
              <a:t>Aim and RQ are reworded versions of each other</a:t>
            </a:r>
          </a:p>
          <a:p>
            <a:r>
              <a:rPr lang="en-GB" dirty="0"/>
              <a:t>Objectives might not be needed – if you are using mixed methods these might help to distinguish between the sections</a:t>
            </a:r>
          </a:p>
          <a:p>
            <a:r>
              <a:rPr lang="en-GB" dirty="0"/>
              <a:t>Remember to be REALLY CLEAR and SIMPLE (one sentence; keep variables clear)</a:t>
            </a:r>
          </a:p>
        </p:txBody>
      </p:sp>
    </p:spTree>
    <p:extLst>
      <p:ext uri="{BB962C8B-B14F-4D97-AF65-F5344CB8AC3E}">
        <p14:creationId xmlns:p14="http://schemas.microsoft.com/office/powerpoint/2010/main" val="789994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495E6-B7EB-4459-67FD-D0F0DC741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1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6E37A-656B-80FE-610D-EBC6F6CA8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did you choose [qualitative/ quantitative/ mixed methods]? Think about your chosen question why was this the best choice?</a:t>
            </a:r>
          </a:p>
          <a:p>
            <a:r>
              <a:rPr lang="en-GB" dirty="0"/>
              <a:t>Participants (sampling, number, demographics)</a:t>
            </a:r>
          </a:p>
          <a:p>
            <a:r>
              <a:rPr lang="en-GB" dirty="0"/>
              <a:t>Explain your Methods and the process - what happened, how did it happen?</a:t>
            </a:r>
          </a:p>
          <a:p>
            <a:r>
              <a:rPr lang="en-GB" dirty="0"/>
              <a:t>Did the procedure you set up go well?</a:t>
            </a:r>
          </a:p>
          <a:p>
            <a:r>
              <a:rPr lang="en-GB" dirty="0"/>
              <a:t>Reflect on the process – what went well what didn’t go so well</a:t>
            </a:r>
          </a:p>
          <a:p>
            <a:r>
              <a:rPr lang="en-GB" dirty="0"/>
              <a:t>Did you get the data you were expecting?</a:t>
            </a:r>
          </a:p>
        </p:txBody>
      </p:sp>
    </p:spTree>
    <p:extLst>
      <p:ext uri="{BB962C8B-B14F-4D97-AF65-F5344CB8AC3E}">
        <p14:creationId xmlns:p14="http://schemas.microsoft.com/office/powerpoint/2010/main" val="3725569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33FD6-B246-0105-45F2-A0B63AC61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or findings 1-2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31DCF-2E41-DB86-E51D-4EBC04E69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you results or findings</a:t>
            </a:r>
          </a:p>
          <a:p>
            <a:r>
              <a:rPr lang="en-GB" dirty="0"/>
              <a:t>Quantitative: Statistics (tables and figures) Do not over fill. Only show the interesting info – You don’t need all the information you find</a:t>
            </a:r>
          </a:p>
          <a:p>
            <a:r>
              <a:rPr lang="en-GB" dirty="0"/>
              <a:t>Qualitative: Voices of your participants are the most important.</a:t>
            </a:r>
          </a:p>
          <a:p>
            <a:endParaRPr lang="en-GB" dirty="0"/>
          </a:p>
          <a:p>
            <a:r>
              <a:rPr lang="en-GB" dirty="0"/>
              <a:t>CLEAR RESULTS AND FINDINGS</a:t>
            </a:r>
          </a:p>
        </p:txBody>
      </p:sp>
    </p:spTree>
    <p:extLst>
      <p:ext uri="{BB962C8B-B14F-4D97-AF65-F5344CB8AC3E}">
        <p14:creationId xmlns:p14="http://schemas.microsoft.com/office/powerpoint/2010/main" val="3227414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01944-1133-5EBA-351F-E53C49C2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1-2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3A6A1-08CE-98BA-B8BE-AEF0B65E6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 back to the literature. What does your results/ findings say:</a:t>
            </a:r>
          </a:p>
          <a:p>
            <a:pPr lvl="1"/>
            <a:r>
              <a:rPr lang="en-GB" dirty="0"/>
              <a:t>Complimenting Literature</a:t>
            </a:r>
          </a:p>
          <a:p>
            <a:pPr lvl="1"/>
            <a:r>
              <a:rPr lang="en-GB" dirty="0"/>
              <a:t>In opposition to literature</a:t>
            </a:r>
          </a:p>
          <a:p>
            <a:pPr lvl="1"/>
            <a:r>
              <a:rPr lang="en-GB" dirty="0"/>
              <a:t>Interesting things that were found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499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81218-FCEA-0A15-A4FA-EAF755348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1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5BB1A-DD03-443A-EA22-CEA07A925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Concluding statement(s)</a:t>
            </a:r>
          </a:p>
          <a:p>
            <a:r>
              <a:rPr lang="en-GB" dirty="0"/>
              <a:t>Future/ Further research </a:t>
            </a:r>
          </a:p>
          <a:p>
            <a:r>
              <a:rPr lang="en-GB" dirty="0"/>
              <a:t>Limitations to the study</a:t>
            </a:r>
          </a:p>
          <a:p>
            <a:r>
              <a:rPr lang="en-GB" dirty="0"/>
              <a:t>What have you learnt that will help with next year’s project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01852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</Words>
  <Application>Microsoft Office PowerPoint</Application>
  <PresentationFormat>Widescreen</PresentationFormat>
  <Paragraphs>43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Background 2-3 slides</vt:lpstr>
      <vt:lpstr>Aim Objectives Research Question Hypotheses </vt:lpstr>
      <vt:lpstr>Methods 1 slide</vt:lpstr>
      <vt:lpstr>Results or findings 1-2 slides</vt:lpstr>
      <vt:lpstr>Discussion 1-2 slides</vt:lpstr>
      <vt:lpstr>Conclusion 1 slide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2023-11-20T09:38:44Z</cp:lastPrinted>
  <dcterms:created xsi:type="dcterms:W3CDTF">2021-03-09T15:35:42Z</dcterms:created>
  <dcterms:modified xsi:type="dcterms:W3CDTF">2026-03-09T09:25:47Z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